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5.xml" ContentType="application/vnd.openxmlformats-officedocument.presentationml.notesSlide+xml"/>
  <Override PartName="/ppt/theme/themeOverride7.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heme/themeOverride8.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heme/themeOverride12.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notesSlides/notesSlide10.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1.xml" ContentType="application/vnd.openxmlformats-officedocument.presentationml.notesSlide+xml"/>
  <Override PartName="/ppt/theme/themeOverride16.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heme/themeOverride17.xml" ContentType="application/vnd.openxmlformats-officedocument.themeOverride+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340" r:id="rId5"/>
    <p:sldId id="341" r:id="rId6"/>
    <p:sldId id="366" r:id="rId7"/>
    <p:sldId id="367" r:id="rId8"/>
    <p:sldId id="346" r:id="rId9"/>
    <p:sldId id="368" r:id="rId10"/>
    <p:sldId id="348" r:id="rId11"/>
    <p:sldId id="369" r:id="rId12"/>
    <p:sldId id="364" r:id="rId13"/>
    <p:sldId id="354" r:id="rId14"/>
    <p:sldId id="351" r:id="rId15"/>
    <p:sldId id="352" r:id="rId16"/>
    <p:sldId id="370" r:id="rId17"/>
    <p:sldId id="355" r:id="rId18"/>
    <p:sldId id="356" r:id="rId19"/>
    <p:sldId id="358" r:id="rId20"/>
    <p:sldId id="359" r:id="rId21"/>
    <p:sldId id="365" r:id="rId22"/>
  </p:sldIdLst>
  <p:sldSz cx="12192000" cy="6858000"/>
  <p:notesSz cx="6805613" cy="9939338"/>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79" userDrawn="1">
          <p15:clr>
            <a:srgbClr val="A4A3A4"/>
          </p15:clr>
        </p15:guide>
        <p15:guide id="3" orient="horz" pos="1933" userDrawn="1">
          <p15:clr>
            <a:srgbClr val="A4A3A4"/>
          </p15:clr>
        </p15:guide>
        <p15:guide id="4" orient="horz" pos="1026" userDrawn="1">
          <p15:clr>
            <a:srgbClr val="A4A3A4"/>
          </p15:clr>
        </p15:guide>
        <p15:guide id="5" orient="horz" pos="278" userDrawn="1">
          <p15:clr>
            <a:srgbClr val="A4A3A4"/>
          </p15:clr>
        </p15:guide>
        <p15:guide id="6" orient="horz" pos="3022" userDrawn="1">
          <p15:clr>
            <a:srgbClr val="A4A3A4"/>
          </p15:clr>
        </p15:guide>
        <p15:guide id="7" orient="horz" pos="3249" userDrawn="1">
          <p15:clr>
            <a:srgbClr val="A4A3A4"/>
          </p15:clr>
        </p15:guide>
        <p15:guide id="8" orient="horz" pos="4133" userDrawn="1">
          <p15:clr>
            <a:srgbClr val="A4A3A4"/>
          </p15:clr>
        </p15:guide>
        <p15:guide id="9" pos="1300" userDrawn="1">
          <p15:clr>
            <a:srgbClr val="A4A3A4"/>
          </p15:clr>
        </p15:guide>
        <p15:guide id="10" pos="2525" userDrawn="1">
          <p15:clr>
            <a:srgbClr val="A4A3A4"/>
          </p15:clr>
        </p15:guide>
        <p15:guide id="11" pos="2706" userDrawn="1">
          <p15:clr>
            <a:srgbClr val="A4A3A4"/>
          </p15:clr>
        </p15:guide>
        <p15:guide id="12" pos="3749" userDrawn="1">
          <p15:clr>
            <a:srgbClr val="A4A3A4"/>
          </p15:clr>
        </p15:guide>
        <p15:guide id="13" pos="3931" userDrawn="1">
          <p15:clr>
            <a:srgbClr val="A4A3A4"/>
          </p15:clr>
        </p15:guide>
        <p15:guide id="14" pos="4974" userDrawn="1">
          <p15:clr>
            <a:srgbClr val="A4A3A4"/>
          </p15:clr>
        </p15:guide>
        <p15:guide id="15" pos="5155" userDrawn="1">
          <p15:clr>
            <a:srgbClr val="A4A3A4"/>
          </p15:clr>
        </p15:guide>
        <p15:guide id="16" pos="6199" userDrawn="1">
          <p15:clr>
            <a:srgbClr val="A4A3A4"/>
          </p15:clr>
        </p15:guide>
        <p15:guide id="17" pos="6380" userDrawn="1">
          <p15:clr>
            <a:srgbClr val="A4A3A4"/>
          </p15:clr>
        </p15:guide>
        <p15:guide id="18" pos="7423" userDrawn="1">
          <p15:clr>
            <a:srgbClr val="A4A3A4"/>
          </p15:clr>
        </p15:guide>
        <p15:guide id="19" pos="1481"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ckenstein Jan, K23 extern" initials="FJKe" lastIdx="28" clrIdx="0"/>
  <p:cmAuthor id="2" name="Lehmann Karin, ASCH" initials="LKA" lastIdx="11" clrIdx="1">
    <p:extLst>
      <p:ext uri="{19B8F6BF-5375-455C-9EA6-DF929625EA0E}">
        <p15:presenceInfo xmlns:p15="http://schemas.microsoft.com/office/powerpoint/2012/main" userId="S-1-5-21-1117333035-483950394-1849977318-360102" providerId="AD"/>
      </p:ext>
    </p:extLst>
  </p:cmAuthor>
  <p:cmAuthor id="3" name="Wolf Patrick, ASCH" initials="WPA" lastIdx="5" clrIdx="2">
    <p:extLst>
      <p:ext uri="{19B8F6BF-5375-455C-9EA6-DF929625EA0E}">
        <p15:presenceInfo xmlns:p15="http://schemas.microsoft.com/office/powerpoint/2012/main" userId="S-1-5-21-1117333035-483950394-1849977318-472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ED"/>
    <a:srgbClr val="0090CB"/>
    <a:srgbClr val="0179B5"/>
    <a:srgbClr val="0076A8"/>
    <a:srgbClr val="CBDDDB"/>
    <a:srgbClr val="00968F"/>
    <a:srgbClr val="006DA4"/>
    <a:srgbClr val="000000"/>
    <a:srgbClr val="FF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70306" autoAdjust="0"/>
  </p:normalViewPr>
  <p:slideViewPr>
    <p:cSldViewPr showGuides="1">
      <p:cViewPr varScale="1">
        <p:scale>
          <a:sx n="88" d="100"/>
          <a:sy n="88" d="100"/>
        </p:scale>
        <p:origin x="1554" y="96"/>
      </p:cViewPr>
      <p:guideLst>
        <p:guide orient="horz" pos="2137"/>
        <p:guide pos="279"/>
        <p:guide orient="horz" pos="1933"/>
        <p:guide orient="horz" pos="1026"/>
        <p:guide orient="horz" pos="278"/>
        <p:guide orient="horz" pos="3022"/>
        <p:guide orient="horz" pos="3249"/>
        <p:guide orient="horz" pos="4133"/>
        <p:guide pos="1300"/>
        <p:guide pos="2525"/>
        <p:guide pos="2706"/>
        <p:guide pos="3749"/>
        <p:guide pos="3931"/>
        <p:guide pos="4974"/>
        <p:guide pos="5155"/>
        <p:guide pos="6199"/>
        <p:guide pos="6380"/>
        <p:guide pos="7423"/>
        <p:guide pos="14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5" d="100"/>
          <a:sy n="75" d="100"/>
        </p:scale>
        <p:origin x="-2268"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a:lvl1pPr>
          </a:lstStyle>
          <a:p>
            <a:endParaRPr lang="de-CH" dirty="0">
              <a:latin typeface="Frutiger LT Light" panose="02000503000000000000" pitchFamily="2" charset="0"/>
            </a:endParaRPr>
          </a:p>
        </p:txBody>
      </p:sp>
      <p:sp>
        <p:nvSpPr>
          <p:cNvPr id="3" name="Datumsplatzhalter 2"/>
          <p:cNvSpPr>
            <a:spLocks noGrp="1"/>
          </p:cNvSpPr>
          <p:nvPr>
            <p:ph type="dt" sz="quarter" idx="1"/>
          </p:nvPr>
        </p:nvSpPr>
        <p:spPr>
          <a:xfrm>
            <a:off x="3854940" y="1"/>
            <a:ext cx="2949099" cy="496967"/>
          </a:xfrm>
          <a:prstGeom prst="rect">
            <a:avLst/>
          </a:prstGeom>
        </p:spPr>
        <p:txBody>
          <a:bodyPr vert="horz" lIns="95680" tIns="47840" rIns="95680" bIns="47840" rtlCol="0"/>
          <a:lstStyle>
            <a:lvl1pPr algn="r">
              <a:defRPr sz="1300"/>
            </a:lvl1pPr>
          </a:lstStyle>
          <a:p>
            <a:fld id="{CE2AB8DD-AF1F-40B6-9DC2-AAE25067143E}" type="datetimeFigureOut">
              <a:rPr lang="de-CH" smtClean="0">
                <a:latin typeface="Frutiger LT Light" panose="02000503000000000000" pitchFamily="2" charset="0"/>
              </a:rPr>
              <a:pPr/>
              <a:t>08.07.2021</a:t>
            </a:fld>
            <a:endParaRPr lang="de-CH" dirty="0">
              <a:latin typeface="Frutiger LT Light" panose="02000503000000000000" pitchFamily="2" charset="0"/>
            </a:endParaRPr>
          </a:p>
        </p:txBody>
      </p:sp>
      <p:sp>
        <p:nvSpPr>
          <p:cNvPr id="4" name="Fußzeilenplatzhalter 3"/>
          <p:cNvSpPr>
            <a:spLocks noGrp="1"/>
          </p:cNvSpPr>
          <p:nvPr>
            <p:ph type="ftr" sz="quarter" idx="2"/>
          </p:nvPr>
        </p:nvSpPr>
        <p:spPr>
          <a:xfrm>
            <a:off x="0" y="9440647"/>
            <a:ext cx="2949099" cy="496967"/>
          </a:xfrm>
          <a:prstGeom prst="rect">
            <a:avLst/>
          </a:prstGeom>
        </p:spPr>
        <p:txBody>
          <a:bodyPr vert="horz" lIns="95680" tIns="47840" rIns="95680" bIns="47840" rtlCol="0" anchor="b"/>
          <a:lstStyle>
            <a:lvl1pPr algn="l">
              <a:defRPr sz="1300"/>
            </a:lvl1pPr>
          </a:lstStyle>
          <a:p>
            <a:endParaRPr lang="de-CH" dirty="0">
              <a:latin typeface="Frutiger LT Light" panose="02000503000000000000" pitchFamily="2" charset="0"/>
            </a:endParaRPr>
          </a:p>
        </p:txBody>
      </p:sp>
      <p:sp>
        <p:nvSpPr>
          <p:cNvPr id="5" name="Foliennummernplatzhalter 4"/>
          <p:cNvSpPr>
            <a:spLocks noGrp="1"/>
          </p:cNvSpPr>
          <p:nvPr>
            <p:ph type="sldNum" sz="quarter" idx="3"/>
          </p:nvPr>
        </p:nvSpPr>
        <p:spPr>
          <a:xfrm>
            <a:off x="3854940" y="9440647"/>
            <a:ext cx="2949099" cy="496967"/>
          </a:xfrm>
          <a:prstGeom prst="rect">
            <a:avLst/>
          </a:prstGeom>
        </p:spPr>
        <p:txBody>
          <a:bodyPr vert="horz" lIns="95680" tIns="47840" rIns="95680" bIns="47840" rtlCol="0" anchor="b"/>
          <a:lstStyle>
            <a:lvl1pPr algn="r">
              <a:defRPr sz="1300"/>
            </a:lvl1pPr>
          </a:lstStyle>
          <a:p>
            <a:fld id="{AEF9C7D2-D550-4DB0-93DE-9F4E26EF7A50}" type="slidenum">
              <a:rPr lang="de-CH" smtClean="0">
                <a:latin typeface="Frutiger LT Light" panose="02000503000000000000" pitchFamily="2" charset="0"/>
              </a:rPr>
              <a:pPr/>
              <a:t>‹Nr.›</a:t>
            </a:fld>
            <a:endParaRPr lang="de-CH" dirty="0">
              <a:latin typeface="Frutiger LT Light" panose="02000503000000000000" pitchFamily="2" charset="0"/>
            </a:endParaRPr>
          </a:p>
        </p:txBody>
      </p:sp>
    </p:spTree>
    <p:extLst>
      <p:ext uri="{BB962C8B-B14F-4D97-AF65-F5344CB8AC3E}">
        <p14:creationId xmlns:p14="http://schemas.microsoft.com/office/powerpoint/2010/main" val="211457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b="0" i="0">
                <a:latin typeface="Frutiger LT Light" panose="02000503000000000000" pitchFamily="2" charset="0"/>
              </a:defRPr>
            </a:lvl1pPr>
          </a:lstStyle>
          <a:p>
            <a:endParaRPr lang="de-CH" dirty="0"/>
          </a:p>
        </p:txBody>
      </p:sp>
      <p:sp>
        <p:nvSpPr>
          <p:cNvPr id="3" name="Datumsplatzhalter 2"/>
          <p:cNvSpPr>
            <a:spLocks noGrp="1"/>
          </p:cNvSpPr>
          <p:nvPr>
            <p:ph type="dt" idx="1"/>
          </p:nvPr>
        </p:nvSpPr>
        <p:spPr>
          <a:xfrm>
            <a:off x="3854940" y="1"/>
            <a:ext cx="2949099" cy="496967"/>
          </a:xfrm>
          <a:prstGeom prst="rect">
            <a:avLst/>
          </a:prstGeom>
        </p:spPr>
        <p:txBody>
          <a:bodyPr vert="horz" lIns="95680" tIns="47840" rIns="95680" bIns="47840" rtlCol="0"/>
          <a:lstStyle>
            <a:lvl1pPr algn="r">
              <a:defRPr sz="1300" b="0" i="0">
                <a:latin typeface="Frutiger LT Light" panose="02000503000000000000" pitchFamily="2" charset="0"/>
              </a:defRPr>
            </a:lvl1pPr>
          </a:lstStyle>
          <a:p>
            <a:fld id="{8338DBC8-3447-464E-8661-4728F7EF1145}" type="datetimeFigureOut">
              <a:rPr lang="de-CH" smtClean="0"/>
              <a:pPr/>
              <a:t>08.07.2021</a:t>
            </a:fld>
            <a:endParaRPr lang="de-CH" dirty="0"/>
          </a:p>
        </p:txBody>
      </p:sp>
      <p:sp>
        <p:nvSpPr>
          <p:cNvPr id="4" name="Folienbildplatzhalt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5680" tIns="47840" rIns="95680" bIns="47840" rtlCol="0" anchor="ctr"/>
          <a:lstStyle/>
          <a:p>
            <a:endParaRPr lang="de-CH" dirty="0"/>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5680" tIns="47840" rIns="95680" bIns="4784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0" y="9440647"/>
            <a:ext cx="2949099" cy="496967"/>
          </a:xfrm>
          <a:prstGeom prst="rect">
            <a:avLst/>
          </a:prstGeom>
        </p:spPr>
        <p:txBody>
          <a:bodyPr vert="horz" lIns="95680" tIns="47840" rIns="95680" bIns="47840" rtlCol="0" anchor="b"/>
          <a:lstStyle>
            <a:lvl1pPr algn="l">
              <a:defRPr sz="1300" b="0" i="0">
                <a:latin typeface="Frutiger LT Light" panose="02000503000000000000" pitchFamily="2" charset="0"/>
              </a:defRPr>
            </a:lvl1pPr>
          </a:lstStyle>
          <a:p>
            <a:endParaRPr lang="de-CH" dirty="0"/>
          </a:p>
        </p:txBody>
      </p:sp>
      <p:sp>
        <p:nvSpPr>
          <p:cNvPr id="7" name="Foliennummernplatzhalter 6"/>
          <p:cNvSpPr>
            <a:spLocks noGrp="1"/>
          </p:cNvSpPr>
          <p:nvPr>
            <p:ph type="sldNum" sz="quarter" idx="5"/>
          </p:nvPr>
        </p:nvSpPr>
        <p:spPr>
          <a:xfrm>
            <a:off x="3854940" y="9440647"/>
            <a:ext cx="2949099" cy="496967"/>
          </a:xfrm>
          <a:prstGeom prst="rect">
            <a:avLst/>
          </a:prstGeom>
        </p:spPr>
        <p:txBody>
          <a:bodyPr vert="horz" lIns="95680" tIns="47840" rIns="95680" bIns="47840" rtlCol="0" anchor="b"/>
          <a:lstStyle>
            <a:lvl1pPr algn="r">
              <a:defRPr sz="1300" b="0" i="0">
                <a:latin typeface="Frutiger LT Light" panose="02000503000000000000" pitchFamily="2" charset="0"/>
              </a:defRPr>
            </a:lvl1pPr>
          </a:lstStyle>
          <a:p>
            <a:fld id="{567A31BC-9670-43F9-A843-B0530F088831}" type="slidenum">
              <a:rPr lang="de-CH" smtClean="0"/>
              <a:pPr/>
              <a:t>‹Nr.›</a:t>
            </a:fld>
            <a:endParaRPr lang="de-CH" dirty="0"/>
          </a:p>
        </p:txBody>
      </p:sp>
    </p:spTree>
    <p:extLst>
      <p:ext uri="{BB962C8B-B14F-4D97-AF65-F5344CB8AC3E}">
        <p14:creationId xmlns:p14="http://schemas.microsoft.com/office/powerpoint/2010/main" val="371451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rutiger LT Light" panose="02000503000000000000" pitchFamily="2" charset="0"/>
        <a:ea typeface="+mn-ea"/>
        <a:cs typeface="+mn-cs"/>
      </a:defRPr>
    </a:lvl1pPr>
    <a:lvl2pPr marL="457200" algn="l" defTabSz="914400" rtl="0" eaLnBrk="1" latinLnBrk="0" hangingPunct="1">
      <a:defRPr sz="1200" b="0" i="0" kern="1200">
        <a:solidFill>
          <a:schemeClr val="tx1"/>
        </a:solidFill>
        <a:latin typeface="Frutiger LT Light" panose="02000503000000000000" pitchFamily="2" charset="0"/>
        <a:ea typeface="+mn-ea"/>
        <a:cs typeface="+mn-cs"/>
      </a:defRPr>
    </a:lvl2pPr>
    <a:lvl3pPr marL="914400" algn="l" defTabSz="914400" rtl="0" eaLnBrk="1" latinLnBrk="0" hangingPunct="1">
      <a:defRPr sz="1200" b="0" i="0" kern="1200">
        <a:solidFill>
          <a:schemeClr val="tx1"/>
        </a:solidFill>
        <a:latin typeface="Frutiger LT Light" panose="02000503000000000000" pitchFamily="2" charset="0"/>
        <a:ea typeface="+mn-ea"/>
        <a:cs typeface="+mn-cs"/>
      </a:defRPr>
    </a:lvl3pPr>
    <a:lvl4pPr marL="1371600" algn="l" defTabSz="914400" rtl="0" eaLnBrk="1" latinLnBrk="0" hangingPunct="1">
      <a:defRPr sz="1200" b="0" i="0" kern="1200">
        <a:solidFill>
          <a:schemeClr val="tx1"/>
        </a:solidFill>
        <a:latin typeface="Frutiger LT Light" panose="02000503000000000000" pitchFamily="2" charset="0"/>
        <a:ea typeface="+mn-ea"/>
        <a:cs typeface="+mn-cs"/>
      </a:defRPr>
    </a:lvl4pPr>
    <a:lvl5pPr marL="1828800" algn="l" defTabSz="914400" rtl="0" eaLnBrk="1" latinLnBrk="0" hangingPunct="1">
      <a:defRPr sz="1200" b="0" i="0" kern="1200">
        <a:solidFill>
          <a:schemeClr val="tx1"/>
        </a:solidFill>
        <a:latin typeface="Frutiger LT Light" panose="02000503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de-CH" b="1" dirty="0">
                <a:latin typeface="Tahoma" panose="020B0604030504040204" pitchFamily="34" charset="0"/>
                <a:ea typeface="Tahoma" panose="020B0604030504040204" pitchFamily="34" charset="0"/>
                <a:cs typeface="Tahoma" panose="020B0604030504040204" pitchFamily="34" charset="0"/>
              </a:rPr>
              <a:t>Mailbox</a:t>
            </a:r>
            <a:r>
              <a:rPr lang="de-CH" b="1" baseline="0" dirty="0">
                <a:latin typeface="Tahoma" panose="020B0604030504040204" pitchFamily="34" charset="0"/>
                <a:ea typeface="Tahoma" panose="020B0604030504040204" pitchFamily="34" charset="0"/>
                <a:cs typeface="Tahoma" panose="020B0604030504040204" pitchFamily="34" charset="0"/>
              </a:rPr>
              <a:t> Plus M</a:t>
            </a:r>
            <a:r>
              <a:rPr lang="de-CH" b="1" dirty="0">
                <a:latin typeface="Tahoma" panose="020B0604030504040204" pitchFamily="34" charset="0"/>
                <a:ea typeface="Tahoma" panose="020B0604030504040204" pitchFamily="34" charset="0"/>
                <a:cs typeface="Tahoma" panose="020B0604030504040204" pitchFamily="34" charset="0"/>
              </a:rPr>
              <a:t>anagement</a:t>
            </a:r>
            <a:r>
              <a:rPr lang="de-CH" b="1" baseline="0" dirty="0">
                <a:latin typeface="Tahoma" panose="020B0604030504040204" pitchFamily="34" charset="0"/>
                <a:ea typeface="Tahoma" panose="020B0604030504040204" pitchFamily="34" charset="0"/>
                <a:cs typeface="Tahoma" panose="020B0604030504040204" pitchFamily="34" charset="0"/>
              </a:rPr>
              <a:t> Summary</a:t>
            </a:r>
            <a:endParaRPr lang="de-CH" b="1" dirty="0">
              <a:latin typeface="Tahoma" panose="020B0604030504040204" pitchFamily="34" charset="0"/>
              <a:ea typeface="Tahoma" panose="020B0604030504040204" pitchFamily="34" charset="0"/>
              <a:cs typeface="Tahoma" panose="020B0604030504040204" pitchFamily="34" charset="0"/>
            </a:endParaRP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Mailbox Plus ist ein innovatives logistisches</a:t>
            </a:r>
            <a:r>
              <a:rPr lang="de-CH" baseline="0" dirty="0">
                <a:latin typeface="Tahoma" panose="020B0604030504040204" pitchFamily="34" charset="0"/>
                <a:ea typeface="Tahoma" panose="020B0604030504040204" pitchFamily="34" charset="0"/>
                <a:cs typeface="Tahoma" panose="020B0604030504040204" pitchFamily="34" charset="0"/>
              </a:rPr>
              <a:t> Produkt für den Export in die Schweiz. Mailbox Plus wurde von der Schweizer Post speziell für Cross </a:t>
            </a:r>
            <a:r>
              <a:rPr lang="de-CH" baseline="0" dirty="0" err="1">
                <a:latin typeface="Tahoma" panose="020B0604030504040204" pitchFamily="34" charset="0"/>
                <a:ea typeface="Tahoma" panose="020B0604030504040204" pitchFamily="34" charset="0"/>
                <a:cs typeface="Tahoma" panose="020B0604030504040204" pitchFamily="34" charset="0"/>
              </a:rPr>
              <a:t>Border</a:t>
            </a:r>
            <a:r>
              <a:rPr lang="de-CH" baseline="0" dirty="0">
                <a:latin typeface="Tahoma" panose="020B0604030504040204" pitchFamily="34" charset="0"/>
                <a:ea typeface="Tahoma" panose="020B0604030504040204" pitchFamily="34" charset="0"/>
                <a:cs typeface="Tahoma" panose="020B0604030504040204" pitchFamily="34" charset="0"/>
              </a:rPr>
              <a:t> eCommerce entwickelt. Ziel war hierbei, dem Händler EINE ALL IN ONE LÖSUNG anzubieten-das heißt:</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Abholung</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Ausfuhrverzollung (Deutschland/Österreich)</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Einfuhrverzollung (Schweiz)</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Zustellung (Schweiz)</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Erste Meile für Retouren</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Lokales Schweizer </a:t>
            </a:r>
            <a:r>
              <a:rPr lang="de-CH" baseline="0" dirty="0" err="1">
                <a:latin typeface="Tahoma" panose="020B0604030504040204" pitchFamily="34" charset="0"/>
                <a:ea typeface="Tahoma" panose="020B0604030504040204" pitchFamily="34" charset="0"/>
                <a:cs typeface="Tahoma" panose="020B0604030504040204" pitchFamily="34" charset="0"/>
              </a:rPr>
              <a:t>Retourenmangement</a:t>
            </a:r>
            <a:endParaRPr lang="de-CH" baseline="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de-CH" baseline="0" dirty="0" err="1">
                <a:latin typeface="Tahoma" panose="020B0604030504040204" pitchFamily="34" charset="0"/>
                <a:ea typeface="Tahoma" panose="020B0604030504040204" pitchFamily="34" charset="0"/>
                <a:cs typeface="Tahoma" panose="020B0604030504040204" pitchFamily="34" charset="0"/>
              </a:rPr>
              <a:t>Retourenreporting</a:t>
            </a:r>
            <a:endParaRPr lang="de-CH" baseline="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de-CH" baseline="0" dirty="0" err="1">
                <a:latin typeface="Tahoma" panose="020B0604030504040204" pitchFamily="34" charset="0"/>
                <a:ea typeface="Tahoma" panose="020B0604030504040204" pitchFamily="34" charset="0"/>
                <a:cs typeface="Tahoma" panose="020B0604030504040204" pitchFamily="34" charset="0"/>
              </a:rPr>
              <a:t>Retourenkonsolidierung</a:t>
            </a:r>
            <a:endParaRPr lang="de-CH" baseline="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Ausfuhrverzollung/Rückverzollung (Schweiz)</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Rücktransport zum Händlerlager </a:t>
            </a:r>
          </a:p>
          <a:p>
            <a:pPr marL="171450" indent="-171450">
              <a:buFont typeface="Arial" panose="020B0604020202020204" pitchFamily="34" charset="0"/>
              <a:buChar char="•"/>
            </a:pPr>
            <a:r>
              <a:rPr lang="de-CH" baseline="0" dirty="0">
                <a:latin typeface="Tahoma" panose="020B0604030504040204" pitchFamily="34" charset="0"/>
                <a:ea typeface="Tahoma" panose="020B0604030504040204" pitchFamily="34" charset="0"/>
                <a:cs typeface="Tahoma" panose="020B0604030504040204" pitchFamily="34" charset="0"/>
              </a:rPr>
              <a:t>Einfuhrverzollung (Deutschland)</a:t>
            </a:r>
          </a:p>
          <a:p>
            <a:endParaRPr lang="de-CH" baseline="0" dirty="0">
              <a:latin typeface="Tahoma" panose="020B0604030504040204" pitchFamily="34" charset="0"/>
              <a:ea typeface="Tahoma" panose="020B0604030504040204" pitchFamily="34" charset="0"/>
              <a:cs typeface="Tahoma" panose="020B0604030504040204" pitchFamily="34" charset="0"/>
            </a:endParaRPr>
          </a:p>
          <a:p>
            <a:r>
              <a:rPr lang="de-CH" b="1" baseline="0" dirty="0">
                <a:latin typeface="Tahoma" panose="020B0604030504040204" pitchFamily="34" charset="0"/>
                <a:ea typeface="Tahoma" panose="020B0604030504040204" pitchFamily="34" charset="0"/>
                <a:cs typeface="Tahoma" panose="020B0604030504040204" pitchFamily="34" charset="0"/>
              </a:rPr>
              <a:t>IT-Integration</a:t>
            </a:r>
          </a:p>
          <a:p>
            <a:r>
              <a:rPr lang="de-CH" baseline="0" dirty="0">
                <a:latin typeface="Tahoma" panose="020B0604030504040204" pitchFamily="34" charset="0"/>
                <a:ea typeface="Tahoma" panose="020B0604030504040204" pitchFamily="34" charset="0"/>
                <a:cs typeface="Tahoma" panose="020B0604030504040204" pitchFamily="34" charset="0"/>
              </a:rPr>
              <a:t>Mit einer API-Schnittstelle kann der Händler sämtliche Label- und Trackingdaten beziehen und gleichzeitig die für die Schweiz benötigten Verzollungsdaten an Asendia übermitteln. Die hierbei übermittelten Daten sind ebenfalls die Grundlage für das </a:t>
            </a:r>
            <a:r>
              <a:rPr lang="de-CH" baseline="0" dirty="0" err="1">
                <a:latin typeface="Tahoma" panose="020B0604030504040204" pitchFamily="34" charset="0"/>
                <a:ea typeface="Tahoma" panose="020B0604030504040204" pitchFamily="34" charset="0"/>
                <a:cs typeface="Tahoma" panose="020B0604030504040204" pitchFamily="34" charset="0"/>
              </a:rPr>
              <a:t>Retourenmanagement</a:t>
            </a:r>
            <a:endParaRPr lang="de-CH" baseline="0" dirty="0">
              <a:latin typeface="Tahoma" panose="020B0604030504040204" pitchFamily="34" charset="0"/>
              <a:ea typeface="Tahoma" panose="020B0604030504040204" pitchFamily="34" charset="0"/>
              <a:cs typeface="Tahoma" panose="020B0604030504040204" pitchFamily="34" charset="0"/>
            </a:endParaRPr>
          </a:p>
          <a:p>
            <a:endParaRPr lang="de-CH" baseline="0" dirty="0">
              <a:latin typeface="Tahoma" panose="020B0604030504040204" pitchFamily="34" charset="0"/>
              <a:ea typeface="Tahoma" panose="020B0604030504040204" pitchFamily="34" charset="0"/>
              <a:cs typeface="Tahoma" panose="020B0604030504040204" pitchFamily="34" charset="0"/>
            </a:endParaRPr>
          </a:p>
          <a:p>
            <a:r>
              <a:rPr lang="de-CH" b="1" baseline="0" dirty="0">
                <a:latin typeface="Tahoma" panose="020B0604030504040204" pitchFamily="34" charset="0"/>
                <a:ea typeface="Tahoma" panose="020B0604030504040204" pitchFamily="34" charset="0"/>
                <a:cs typeface="Tahoma" panose="020B0604030504040204" pitchFamily="34" charset="0"/>
              </a:rPr>
              <a:t>Wichtig:</a:t>
            </a:r>
          </a:p>
          <a:p>
            <a:r>
              <a:rPr lang="de-CH" baseline="0" dirty="0">
                <a:latin typeface="Tahoma" panose="020B0604030504040204" pitchFamily="34" charset="0"/>
                <a:ea typeface="Tahoma" panose="020B0604030504040204" pitchFamily="34" charset="0"/>
                <a:cs typeface="Tahoma" panose="020B0604030504040204" pitchFamily="34" charset="0"/>
              </a:rPr>
              <a:t>Bei diversen Komponenten dieses Exportbaukastens gibt es Varianten, so das eine flexible Anpassung an Kundenbedürfnisse gegeben ist. Siehe hierzu Folie 10</a:t>
            </a:r>
          </a:p>
          <a:p>
            <a:endParaRPr lang="de-CH" baseline="0" dirty="0">
              <a:latin typeface="Tahoma" panose="020B0604030504040204" pitchFamily="34" charset="0"/>
              <a:ea typeface="Tahoma" panose="020B0604030504040204" pitchFamily="34" charset="0"/>
              <a:cs typeface="Tahoma" panose="020B0604030504040204" pitchFamily="34" charset="0"/>
            </a:endParaRPr>
          </a:p>
          <a:p>
            <a:endParaRPr lang="de-CH" baseline="0" dirty="0">
              <a:latin typeface="Tahoma" panose="020B0604030504040204" pitchFamily="34" charset="0"/>
              <a:ea typeface="Tahoma" panose="020B0604030504040204" pitchFamily="34" charset="0"/>
              <a:cs typeface="Tahoma" panose="020B0604030504040204" pitchFamily="34" charset="0"/>
            </a:endParaRPr>
          </a:p>
          <a:p>
            <a:endParaRPr lang="de-CH"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1</a:t>
            </a:fld>
            <a:endParaRPr lang="de-CH" dirty="0"/>
          </a:p>
        </p:txBody>
      </p:sp>
    </p:spTree>
    <p:extLst>
      <p:ext uri="{BB962C8B-B14F-4D97-AF65-F5344CB8AC3E}">
        <p14:creationId xmlns:p14="http://schemas.microsoft.com/office/powerpoint/2010/main" val="91796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sz="1200" dirty="0">
                <a:latin typeface="Tahoma" panose="020B0604030504040204" pitchFamily="34" charset="0"/>
                <a:ea typeface="Tahoma" panose="020B0604030504040204" pitchFamily="34" charset="0"/>
                <a:cs typeface="Tahoma" panose="020B0604030504040204" pitchFamily="34" charset="0"/>
              </a:rPr>
              <a:t>Bei</a:t>
            </a:r>
            <a:r>
              <a:rPr lang="de-CH" sz="1200" baseline="0" dirty="0">
                <a:latin typeface="Tahoma" panose="020B0604030504040204" pitchFamily="34" charset="0"/>
                <a:ea typeface="Tahoma" panose="020B0604030504040204" pitchFamily="34" charset="0"/>
                <a:cs typeface="Tahoma" panose="020B0604030504040204" pitchFamily="34" charset="0"/>
              </a:rPr>
              <a:t> der </a:t>
            </a:r>
            <a:r>
              <a:rPr lang="de-CH" sz="1200" dirty="0">
                <a:latin typeface="Tahoma" panose="020B0604030504040204" pitchFamily="34" charset="0"/>
                <a:ea typeface="Tahoma" panose="020B0604030504040204" pitchFamily="34" charset="0"/>
                <a:cs typeface="Tahoma" panose="020B0604030504040204" pitchFamily="34" charset="0"/>
              </a:rPr>
              <a:t>Cross </a:t>
            </a:r>
            <a:r>
              <a:rPr lang="de-CH" sz="1200" dirty="0" err="1">
                <a:latin typeface="Tahoma" panose="020B0604030504040204" pitchFamily="34" charset="0"/>
                <a:ea typeface="Tahoma" panose="020B0604030504040204" pitchFamily="34" charset="0"/>
                <a:cs typeface="Tahoma" panose="020B0604030504040204" pitchFamily="34" charset="0"/>
              </a:rPr>
              <a:t>Border</a:t>
            </a:r>
            <a:r>
              <a:rPr lang="de-CH" sz="1200" dirty="0">
                <a:latin typeface="Tahoma" panose="020B0604030504040204" pitchFamily="34" charset="0"/>
                <a:ea typeface="Tahoma" panose="020B0604030504040204" pitchFamily="34" charset="0"/>
                <a:cs typeface="Tahoma" panose="020B0604030504040204" pitchFamily="34" charset="0"/>
              </a:rPr>
              <a:t> E-Commerce Logistik und dem </a:t>
            </a:r>
            <a:r>
              <a:rPr lang="de-CH" sz="1200" dirty="0" err="1">
                <a:latin typeface="Tahoma" panose="020B0604030504040204" pitchFamily="34" charset="0"/>
                <a:ea typeface="Tahoma" panose="020B0604030504040204" pitchFamily="34" charset="0"/>
                <a:cs typeface="Tahoma" panose="020B0604030504040204" pitchFamily="34" charset="0"/>
              </a:rPr>
              <a:t>Retourenmanagement</a:t>
            </a:r>
            <a:r>
              <a:rPr lang="de-CH" sz="1200" dirty="0">
                <a:latin typeface="Tahoma" panose="020B0604030504040204" pitchFamily="34" charset="0"/>
                <a:ea typeface="Tahoma" panose="020B0604030504040204" pitchFamily="34" charset="0"/>
                <a:cs typeface="Tahoma" panose="020B0604030504040204" pitchFamily="34" charset="0"/>
              </a:rPr>
              <a:t> dreht sich alles um Daten. Vor allem, wenn der Zoll ins Spiel kommt und erst recht, wenn Du steuer- oder zollsensible Produkte führst, die z.B. von VOC betroffen sind. </a:t>
            </a:r>
          </a:p>
          <a:p>
            <a:endParaRPr lang="de-CH" sz="1200" dirty="0">
              <a:latin typeface="Tahoma" panose="020B0604030504040204" pitchFamily="34" charset="0"/>
              <a:ea typeface="Tahoma" panose="020B0604030504040204" pitchFamily="34" charset="0"/>
              <a:cs typeface="Tahoma" panose="020B0604030504040204" pitchFamily="34" charset="0"/>
            </a:endParaRPr>
          </a:p>
          <a:p>
            <a:r>
              <a:rPr lang="de-CH" sz="1200" dirty="0">
                <a:latin typeface="Tahoma" panose="020B0604030504040204" pitchFamily="34" charset="0"/>
                <a:ea typeface="Tahoma" panose="020B0604030504040204" pitchFamily="34" charset="0"/>
                <a:cs typeface="Tahoma" panose="020B0604030504040204" pitchFamily="34" charset="0"/>
              </a:rPr>
              <a:t>Daher ist es sinnvoll, dass derselbe Dienstleister, der die Importabfertigung und die Verzollung abwickelt, auch das </a:t>
            </a:r>
            <a:r>
              <a:rPr lang="de-CH" sz="1200" dirty="0" err="1">
                <a:latin typeface="Tahoma" panose="020B0604030504040204" pitchFamily="34" charset="0"/>
                <a:ea typeface="Tahoma" panose="020B0604030504040204" pitchFamily="34" charset="0"/>
                <a:cs typeface="Tahoma" panose="020B0604030504040204" pitchFamily="34" charset="0"/>
              </a:rPr>
              <a:t>Retourenmanagement</a:t>
            </a:r>
            <a:r>
              <a:rPr lang="de-CH" sz="1200" dirty="0">
                <a:latin typeface="Tahoma" panose="020B0604030504040204" pitchFamily="34" charset="0"/>
                <a:ea typeface="Tahoma" panose="020B0604030504040204" pitchFamily="34" charset="0"/>
                <a:cs typeface="Tahoma" panose="020B0604030504040204" pitchFamily="34" charset="0"/>
              </a:rPr>
              <a:t> und die Zollrückerstattung übernimmt. Warum? Weil die erforderlichen Daten für das </a:t>
            </a:r>
            <a:r>
              <a:rPr lang="de-CH" sz="1200" dirty="0" err="1">
                <a:latin typeface="Tahoma" panose="020B0604030504040204" pitchFamily="34" charset="0"/>
                <a:ea typeface="Tahoma" panose="020B0604030504040204" pitchFamily="34" charset="0"/>
                <a:cs typeface="Tahoma" panose="020B0604030504040204" pitchFamily="34" charset="0"/>
              </a:rPr>
              <a:t>Retourenmanagement</a:t>
            </a:r>
            <a:r>
              <a:rPr lang="de-CH" sz="1200" dirty="0">
                <a:latin typeface="Tahoma" panose="020B0604030504040204" pitchFamily="34" charset="0"/>
                <a:ea typeface="Tahoma" panose="020B0604030504040204" pitchFamily="34" charset="0"/>
                <a:cs typeface="Tahoma" panose="020B0604030504040204" pitchFamily="34" charset="0"/>
              </a:rPr>
              <a:t> bereits vorhanden sind! </a:t>
            </a:r>
          </a:p>
          <a:p>
            <a:pPr marL="171450" indent="-171450">
              <a:buFont typeface="Arial" panose="020B0604020202020204" pitchFamily="34" charset="0"/>
              <a:buChar char="•"/>
            </a:pPr>
            <a:r>
              <a:rPr lang="de-CH" sz="1200" dirty="0">
                <a:latin typeface="Tahoma" panose="020B0604030504040204" pitchFamily="34" charset="0"/>
                <a:ea typeface="Tahoma" panose="020B0604030504040204" pitchFamily="34" charset="0"/>
                <a:cs typeface="Tahoma" panose="020B0604030504040204" pitchFamily="34" charset="0"/>
              </a:rPr>
              <a:t>Du benötigst nur noch eine Integration statt zwei für die</a:t>
            </a:r>
            <a:r>
              <a:rPr lang="de-CH" sz="1200" baseline="0" dirty="0">
                <a:latin typeface="Tahoma" panose="020B0604030504040204" pitchFamily="34" charset="0"/>
                <a:ea typeface="Tahoma" panose="020B0604030504040204" pitchFamily="34" charset="0"/>
                <a:cs typeface="Tahoma" panose="020B0604030504040204" pitchFamily="34" charset="0"/>
              </a:rPr>
              <a:t> Fälle</a:t>
            </a:r>
            <a:r>
              <a:rPr lang="de-CH" sz="1200" dirty="0">
                <a:latin typeface="Tahoma" panose="020B0604030504040204" pitchFamily="34" charset="0"/>
                <a:ea typeface="Tahoma" panose="020B0604030504040204" pitchFamily="34" charset="0"/>
                <a:cs typeface="Tahoma" panose="020B0604030504040204" pitchFamily="34" charset="0"/>
              </a:rPr>
              <a:t>, in denen Du mit einem Drittanbieter</a:t>
            </a:r>
            <a:r>
              <a:rPr lang="de-CH" sz="1200" baseline="0" dirty="0">
                <a:latin typeface="Tahoma" panose="020B0604030504040204" pitchFamily="34" charset="0"/>
                <a:ea typeface="Tahoma" panose="020B0604030504040204" pitchFamily="34" charset="0"/>
                <a:cs typeface="Tahoma" panose="020B0604030504040204" pitchFamily="34" charset="0"/>
              </a:rPr>
              <a:t> Deine Retouren abwickelst</a:t>
            </a:r>
            <a:endParaRPr lang="de-CH" sz="120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de-CH" sz="1200" dirty="0">
                <a:latin typeface="Tahoma" panose="020B0604030504040204" pitchFamily="34" charset="0"/>
                <a:ea typeface="Tahoma" panose="020B0604030504040204" pitchFamily="34" charset="0"/>
                <a:cs typeface="Tahoma" panose="020B0604030504040204" pitchFamily="34" charset="0"/>
              </a:rPr>
              <a:t>Die Datensicherheit ist höher, da alles integriert ist</a:t>
            </a:r>
          </a:p>
          <a:p>
            <a:pPr marL="171450" indent="-171450">
              <a:buFont typeface="Arial" panose="020B0604020202020204" pitchFamily="34" charset="0"/>
              <a:buChar char="•"/>
            </a:pPr>
            <a:r>
              <a:rPr lang="de-CH" sz="1200" dirty="0">
                <a:latin typeface="Tahoma" panose="020B0604030504040204" pitchFamily="34" charset="0"/>
                <a:ea typeface="Tahoma" panose="020B0604030504040204" pitchFamily="34" charset="0"/>
                <a:cs typeface="Tahoma" panose="020B0604030504040204" pitchFamily="34" charset="0"/>
              </a:rPr>
              <a:t>Du hast nur eine Kontaktperson für alle Vorgänge</a:t>
            </a:r>
          </a:p>
          <a:p>
            <a:pPr marL="171450" indent="-171450">
              <a:buFont typeface="Arial" panose="020B0604020202020204" pitchFamily="34" charset="0"/>
              <a:buChar char="•"/>
            </a:pPr>
            <a:r>
              <a:rPr lang="de-CH" sz="1200" dirty="0">
                <a:latin typeface="Tahoma" panose="020B0604030504040204" pitchFamily="34" charset="0"/>
                <a:ea typeface="Tahoma" panose="020B0604030504040204" pitchFamily="34" charset="0"/>
                <a:cs typeface="Tahoma" panose="020B0604030504040204" pitchFamily="34" charset="0"/>
              </a:rPr>
              <a:t>Für den Rücktransport der Retouren zu Dir kannst Du den Leerlinienverkehr nutzen </a:t>
            </a:r>
            <a:endParaRPr lang="de-DE" sz="1200" dirty="0">
              <a:latin typeface="Tahoma" panose="020B0604030504040204" pitchFamily="34" charset="0"/>
              <a:ea typeface="Tahoma" panose="020B0604030504040204" pitchFamily="34" charset="0"/>
              <a:cs typeface="Tahoma" panose="020B0604030504040204" pitchFamily="34" charset="0"/>
            </a:endParaRPr>
          </a:p>
          <a:p>
            <a:endParaRPr lang="de-DE" sz="1200" dirty="0">
              <a:latin typeface="Tahoma" panose="020B0604030504040204" pitchFamily="34" charset="0"/>
              <a:ea typeface="Tahoma" panose="020B0604030504040204" pitchFamily="34" charset="0"/>
              <a:cs typeface="Tahoma" panose="020B0604030504040204" pitchFamily="34" charset="0"/>
            </a:endParaRPr>
          </a:p>
          <a:p>
            <a:endParaRPr lang="de-DE" dirty="0">
              <a:latin typeface="Tahoma" panose="020B0604030504040204" pitchFamily="34" charset="0"/>
              <a:ea typeface="Tahoma" panose="020B0604030504040204" pitchFamily="34" charset="0"/>
              <a:cs typeface="Tahoma" panose="020B0604030504040204" pitchFamily="34" charset="0"/>
            </a:endParaRPr>
          </a:p>
          <a:p>
            <a:endParaRPr lang="de-CH"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13</a:t>
            </a:fld>
            <a:endParaRPr lang="de-CH"/>
          </a:p>
        </p:txBody>
      </p:sp>
    </p:spTree>
    <p:extLst>
      <p:ext uri="{BB962C8B-B14F-4D97-AF65-F5344CB8AC3E}">
        <p14:creationId xmlns:p14="http://schemas.microsoft.com/office/powerpoint/2010/main" val="17774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Privatwaren in Sendungen von nicht mehr als 1000 Franken und 10 kg brutto</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16</a:t>
            </a:fld>
            <a:endParaRPr lang="de-CH"/>
          </a:p>
        </p:txBody>
      </p:sp>
    </p:spTree>
    <p:extLst>
      <p:ext uri="{BB962C8B-B14F-4D97-AF65-F5344CB8AC3E}">
        <p14:creationId xmlns:p14="http://schemas.microsoft.com/office/powerpoint/2010/main" val="179904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67A31BC-9670-43F9-A843-B0530F088831}" type="slidenum">
              <a:rPr lang="de-CH" smtClean="0"/>
              <a:pPr/>
              <a:t>17</a:t>
            </a:fld>
            <a:endParaRPr lang="de-CH"/>
          </a:p>
        </p:txBody>
      </p:sp>
    </p:spTree>
    <p:extLst>
      <p:ext uri="{BB962C8B-B14F-4D97-AF65-F5344CB8AC3E}">
        <p14:creationId xmlns:p14="http://schemas.microsoft.com/office/powerpoint/2010/main" val="115745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67A31BC-9670-43F9-A843-B0530F088831}" type="slidenum">
              <a:rPr lang="de-CH" smtClean="0"/>
              <a:pPr/>
              <a:t>18</a:t>
            </a:fld>
            <a:endParaRPr lang="de-CH"/>
          </a:p>
        </p:txBody>
      </p:sp>
    </p:spTree>
    <p:extLst>
      <p:ext uri="{BB962C8B-B14F-4D97-AF65-F5344CB8AC3E}">
        <p14:creationId xmlns:p14="http://schemas.microsoft.com/office/powerpoint/2010/main" val="9686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22860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Der Schweizer Shopper kauft die Ware und bezahlt im </a:t>
            </a:r>
            <a:r>
              <a:rPr lang="de-CH" sz="1800" baseline="0" noProof="0" dirty="0" err="1">
                <a:latin typeface="Tahoma" panose="020B0604030504040204" pitchFamily="34" charset="0"/>
                <a:ea typeface="Tahoma" panose="020B0604030504040204" pitchFamily="34" charset="0"/>
                <a:cs typeface="Tahoma" panose="020B0604030504040204" pitchFamily="34" charset="0"/>
              </a:rPr>
              <a:t>Checkout</a:t>
            </a:r>
            <a:r>
              <a:rPr lang="de-CH" sz="1800" baseline="0" noProof="0" dirty="0">
                <a:latin typeface="Tahoma" panose="020B0604030504040204" pitchFamily="34" charset="0"/>
                <a:ea typeface="Tahoma" panose="020B0604030504040204" pitchFamily="34" charset="0"/>
                <a:cs typeface="Tahoma" panose="020B0604030504040204" pitchFamily="34" charset="0"/>
              </a:rPr>
              <a:t> lediglich den Warenwert inkl. dem Versand (ohne Zoll, MwSt., Verzollungsgebühren). Der Händler darf nicht die MwSt. Ausweisen!</a:t>
            </a:r>
          </a:p>
          <a:p>
            <a:pPr marL="22860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Der Shop versendet die Waren in die Schweiz. Er nutzt dabei die Post oder einen Kurierservice. Wenn er einen Kurierservice nutzt wählt der die unverzollte Variante. </a:t>
            </a:r>
          </a:p>
          <a:p>
            <a:pPr marL="22860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Die Ware kommt in der Schweiz an und wird dort durch die Schweizer Post oder den Kurierdienstleister verzollt. Die Post oder der Dienstleister regeln die Angelegenheiten mit dem Schweizer Zoll</a:t>
            </a:r>
          </a:p>
          <a:p>
            <a:pPr marL="685800" lvl="1"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Sie gehen für Zölle und MwSt. in Vorleistung</a:t>
            </a:r>
          </a:p>
          <a:p>
            <a:pPr marL="685800" lvl="1"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Sie führen bei Bedarf Sonderabklärungen durch (fordern z.B. Wertabklärungen beim Schweizer Shopper ein oder führen Sonderprozesse Durch – z.B. Edelmetallkontrolle). Diese Sonderabklärungen führen zu Mehraufwänden welche dem Schweizer Shopper in Rechnung gestellt werden</a:t>
            </a:r>
          </a:p>
          <a:p>
            <a:pPr marL="228600" lvl="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Die Waren werden dem Schweizer Shopper zugestellt</a:t>
            </a:r>
          </a:p>
          <a:p>
            <a:pPr marL="228600" lvl="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Der Schweizer Shopper muss zum Zeitpunkt der Zustellung oder vorher via Onlineüberweisung die vorausgezahlten Zölle und MwSt. Bezahlen. Zudem muss er den Dienstleister für die entstandenen Aufwände mit Gebühren kompensieren.</a:t>
            </a:r>
          </a:p>
          <a:p>
            <a:pPr marL="0" lvl="0" indent="0">
              <a:buNone/>
            </a:pPr>
            <a:endParaRPr lang="de-CH" sz="1800" baseline="0" noProof="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de-CH" sz="1800" baseline="0" noProof="0" dirty="0">
                <a:latin typeface="Tahoma" panose="020B0604030504040204" pitchFamily="34" charset="0"/>
                <a:ea typeface="Tahoma" panose="020B0604030504040204" pitchFamily="34" charset="0"/>
                <a:cs typeface="Tahoma" panose="020B0604030504040204" pitchFamily="34" charset="0"/>
              </a:rPr>
              <a:t>Neben der ersten Zahlung im Shop MUSS also noch eine zweite Zahlung aus Sicht des Schweizer </a:t>
            </a:r>
            <a:r>
              <a:rPr lang="de-CH" sz="1800" baseline="0" noProof="0" dirty="0" err="1">
                <a:latin typeface="Tahoma" panose="020B0604030504040204" pitchFamily="34" charset="0"/>
                <a:ea typeface="Tahoma" panose="020B0604030504040204" pitchFamily="34" charset="0"/>
                <a:cs typeface="Tahoma" panose="020B0604030504040204" pitchFamily="34" charset="0"/>
              </a:rPr>
              <a:t>Shoppers</a:t>
            </a:r>
            <a:r>
              <a:rPr lang="de-CH" sz="1800" baseline="0" noProof="0" dirty="0">
                <a:latin typeface="Tahoma" panose="020B0604030504040204" pitchFamily="34" charset="0"/>
                <a:ea typeface="Tahoma" panose="020B0604030504040204" pitchFamily="34" charset="0"/>
                <a:cs typeface="Tahoma" panose="020B0604030504040204" pitchFamily="34" charset="0"/>
              </a:rPr>
              <a:t> erfolgen. Darüber hinaus sind die dadurch entstehenden Transaktionskosten massiv höher verglichen mit einer DDP-Lösung (siehe Slide 4). Erfahrene Schweizer die regelmässig international einkaufen wissen um diese suboptimale Prozedur und meiden diese – ergo werden Shops mit einem DAP Service eine signifikant schlechtere </a:t>
            </a:r>
            <a:r>
              <a:rPr lang="de-CH" sz="1800" baseline="0" noProof="0" dirty="0" err="1">
                <a:latin typeface="Tahoma" panose="020B0604030504040204" pitchFamily="34" charset="0"/>
                <a:ea typeface="Tahoma" panose="020B0604030504040204" pitchFamily="34" charset="0"/>
                <a:cs typeface="Tahoma" panose="020B0604030504040204" pitchFamily="34" charset="0"/>
              </a:rPr>
              <a:t>Konversionrate</a:t>
            </a:r>
            <a:r>
              <a:rPr lang="de-CH" sz="1800" baseline="0" noProof="0" dirty="0">
                <a:latin typeface="Tahoma" panose="020B0604030504040204" pitchFamily="34" charset="0"/>
                <a:ea typeface="Tahoma" panose="020B0604030504040204" pitchFamily="34" charset="0"/>
                <a:cs typeface="Tahoma" panose="020B0604030504040204" pitchFamily="34" charset="0"/>
              </a:rPr>
              <a:t> erreichen. </a:t>
            </a:r>
          </a:p>
          <a:p>
            <a:endParaRPr lang="de-CH"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3</a:t>
            </a:fld>
            <a:endParaRPr lang="de-CH"/>
          </a:p>
        </p:txBody>
      </p:sp>
    </p:spTree>
    <p:extLst>
      <p:ext uri="{BB962C8B-B14F-4D97-AF65-F5344CB8AC3E}">
        <p14:creationId xmlns:p14="http://schemas.microsoft.com/office/powerpoint/2010/main" val="208996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Der Schweizer Shopper kauft die Ware und bezahlt im </a:t>
            </a:r>
            <a:r>
              <a:rPr lang="de-CH" sz="1800" baseline="0" noProof="0" dirty="0" err="1">
                <a:latin typeface="Tahoma" panose="020B0604030504040204" pitchFamily="34" charset="0"/>
                <a:ea typeface="Tahoma" panose="020B0604030504040204" pitchFamily="34" charset="0"/>
                <a:cs typeface="Tahoma" panose="020B0604030504040204" pitchFamily="34" charset="0"/>
              </a:rPr>
              <a:t>Checkout</a:t>
            </a:r>
            <a:r>
              <a:rPr lang="de-CH" sz="1800" baseline="0" noProof="0" dirty="0">
                <a:latin typeface="Tahoma" panose="020B0604030504040204" pitchFamily="34" charset="0"/>
                <a:ea typeface="Tahoma" panose="020B0604030504040204" pitchFamily="34" charset="0"/>
                <a:cs typeface="Tahoma" panose="020B0604030504040204" pitchFamily="34" charset="0"/>
              </a:rPr>
              <a:t> den Warenwert inkl. dem Versand, Zoll, MwSt., und Verzollungsgebühren. Der Händler darf die MwSt. Ausweisen</a:t>
            </a:r>
          </a:p>
          <a:p>
            <a:pPr marL="22860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Der Shop versendet die Waren in die Schweiz. Er nutzt dabei eine speditive </a:t>
            </a:r>
            <a:r>
              <a:rPr lang="de-CH" sz="1800" baseline="0" noProof="0" dirty="0" err="1">
                <a:latin typeface="Tahoma" panose="020B0604030504040204" pitchFamily="34" charset="0"/>
                <a:ea typeface="Tahoma" panose="020B0604030504040204" pitchFamily="34" charset="0"/>
                <a:cs typeface="Tahoma" panose="020B0604030504040204" pitchFamily="34" charset="0"/>
              </a:rPr>
              <a:t>Vorholung</a:t>
            </a:r>
            <a:r>
              <a:rPr lang="de-CH" sz="1800" baseline="0" noProof="0" dirty="0">
                <a:latin typeface="Tahoma" panose="020B0604030504040204" pitchFamily="34" charset="0"/>
                <a:ea typeface="Tahoma" panose="020B0604030504040204" pitchFamily="34" charset="0"/>
                <a:cs typeface="Tahoma" panose="020B0604030504040204" pitchFamily="34" charset="0"/>
              </a:rPr>
              <a:t> oder einen Kurierservice. Wenn er einen Kurierservice nutzt wählt er die verzollte Variante. </a:t>
            </a:r>
          </a:p>
          <a:p>
            <a:pPr marL="22860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Die Ware kommt in der Schweiz an und wird dort durch eine Zollagentur oder den Kurierdienstleister verzollt. Der Kurier oder der Dienstleister regeln die Angelegenheiten mit dem Schweizer Zoll</a:t>
            </a:r>
          </a:p>
          <a:p>
            <a:pPr marL="685800" lvl="1"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Sie gehen für Zölle und MwSt. in Vorleistung</a:t>
            </a:r>
          </a:p>
          <a:p>
            <a:pPr marL="685800" lvl="1"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Sie führen bei Bedarf Sonderabklärungen durch (fordern z.B. Wertabklärungen beim Schweizer Shopper ein oder führen Sonderprozesse Durch – z.B. Edelmetallkontrolle). Diese Sonderabklärungen führen zu Mehraufwänden welche dem Schweizer Shopper in Rechnung gestellt werden</a:t>
            </a:r>
          </a:p>
          <a:p>
            <a:pPr marL="228600" lvl="0" indent="-228600">
              <a:buAutoNum type="arabicPeriod"/>
            </a:pPr>
            <a:r>
              <a:rPr lang="de-CH" sz="1800" baseline="0" noProof="0" dirty="0">
                <a:latin typeface="Tahoma" panose="020B0604030504040204" pitchFamily="34" charset="0"/>
                <a:ea typeface="Tahoma" panose="020B0604030504040204" pitchFamily="34" charset="0"/>
                <a:cs typeface="Tahoma" panose="020B0604030504040204" pitchFamily="34" charset="0"/>
              </a:rPr>
              <a:t>Die Waren werden dem Schweizer Shopper bereits verzollt und Bedingungslos zugestellt. </a:t>
            </a:r>
          </a:p>
          <a:p>
            <a:pPr marL="0" lvl="0" indent="0">
              <a:buNone/>
            </a:pPr>
            <a:endParaRPr lang="de-CH" sz="1800" baseline="0" noProof="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de-CH" sz="1800" baseline="0" noProof="0" dirty="0">
                <a:latin typeface="Tahoma" panose="020B0604030504040204" pitchFamily="34" charset="0"/>
                <a:ea typeface="Tahoma" panose="020B0604030504040204" pitchFamily="34" charset="0"/>
                <a:cs typeface="Tahoma" panose="020B0604030504040204" pitchFamily="34" charset="0"/>
              </a:rPr>
              <a:t>Aus Sicht des Schweizer </a:t>
            </a:r>
            <a:r>
              <a:rPr lang="de-CH" sz="1800" baseline="0" noProof="0" dirty="0" err="1">
                <a:latin typeface="Tahoma" panose="020B0604030504040204" pitchFamily="34" charset="0"/>
                <a:ea typeface="Tahoma" panose="020B0604030504040204" pitchFamily="34" charset="0"/>
                <a:cs typeface="Tahoma" panose="020B0604030504040204" pitchFamily="34" charset="0"/>
              </a:rPr>
              <a:t>Shoppers</a:t>
            </a:r>
            <a:r>
              <a:rPr lang="de-CH" sz="1800" baseline="0" noProof="0" dirty="0">
                <a:latin typeface="Tahoma" panose="020B0604030504040204" pitchFamily="34" charset="0"/>
                <a:ea typeface="Tahoma" panose="020B0604030504040204" pitchFamily="34" charset="0"/>
                <a:cs typeface="Tahoma" panose="020B0604030504040204" pitchFamily="34" charset="0"/>
              </a:rPr>
              <a:t> erfolgt nur eine Zahlung – die im </a:t>
            </a:r>
            <a:r>
              <a:rPr lang="de-CH" sz="1800" baseline="0" noProof="0" dirty="0" err="1">
                <a:latin typeface="Tahoma" panose="020B0604030504040204" pitchFamily="34" charset="0"/>
                <a:ea typeface="Tahoma" panose="020B0604030504040204" pitchFamily="34" charset="0"/>
                <a:cs typeface="Tahoma" panose="020B0604030504040204" pitchFamily="34" charset="0"/>
              </a:rPr>
              <a:t>Checkout</a:t>
            </a:r>
            <a:r>
              <a:rPr lang="de-CH" sz="1800" baseline="0" noProof="0" dirty="0">
                <a:latin typeface="Tahoma" panose="020B0604030504040204" pitchFamily="34" charset="0"/>
                <a:ea typeface="Tahoma" panose="020B0604030504040204" pitchFamily="34" charset="0"/>
                <a:cs typeface="Tahoma" panose="020B0604030504040204" pitchFamily="34" charset="0"/>
              </a:rPr>
              <a:t>. Je nach Setup sind die dadurch entstehenden Transaktionskosten massiv geringer verglichen mit einer DAP-Lösung (siehe Slide 5). Erfahrene Schweizer die regelmässig international einkaufen wissen um diese Prozedur und bevorzugen Shops mit einem DDP Service - eine signifikant bessere </a:t>
            </a:r>
            <a:r>
              <a:rPr lang="de-CH" sz="1800" baseline="0" noProof="0" dirty="0" err="1">
                <a:latin typeface="Tahoma" panose="020B0604030504040204" pitchFamily="34" charset="0"/>
                <a:ea typeface="Tahoma" panose="020B0604030504040204" pitchFamily="34" charset="0"/>
                <a:cs typeface="Tahoma" panose="020B0604030504040204" pitchFamily="34" charset="0"/>
              </a:rPr>
              <a:t>Konversionrate</a:t>
            </a:r>
            <a:r>
              <a:rPr lang="de-CH" sz="1800" baseline="0" noProof="0" dirty="0">
                <a:latin typeface="Tahoma" panose="020B0604030504040204" pitchFamily="34" charset="0"/>
                <a:ea typeface="Tahoma" panose="020B0604030504040204" pitchFamily="34" charset="0"/>
                <a:cs typeface="Tahoma" panose="020B0604030504040204" pitchFamily="34" charset="0"/>
              </a:rPr>
              <a:t> ist das Ergebnis </a:t>
            </a:r>
          </a:p>
          <a:p>
            <a:endParaRPr lang="de-CH"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4</a:t>
            </a:fld>
            <a:endParaRPr lang="de-CH"/>
          </a:p>
        </p:txBody>
      </p:sp>
    </p:spTree>
    <p:extLst>
      <p:ext uri="{BB962C8B-B14F-4D97-AF65-F5344CB8AC3E}">
        <p14:creationId xmlns:p14="http://schemas.microsoft.com/office/powerpoint/2010/main" val="352860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sz="1800" b="0" i="0"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de-CH" sz="1800" b="0" i="0" kern="1200" dirty="0">
                <a:solidFill>
                  <a:schemeClr val="tx1"/>
                </a:solidFill>
                <a:latin typeface="Tahoma" panose="020B0604030504040204" pitchFamily="34" charset="0"/>
                <a:ea typeface="Tahoma" panose="020B0604030504040204" pitchFamily="34" charset="0"/>
                <a:cs typeface="Tahoma" panose="020B0604030504040204" pitchFamily="34" charset="0"/>
              </a:rPr>
              <a:t> 11.50 CHF (Waren aus Nachbarländern) oder 16.00 CHF (Rest der Welt)</a:t>
            </a:r>
          </a:p>
          <a:p>
            <a:r>
              <a:rPr lang="de-CH" sz="1800" b="0" i="0"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de-CH" sz="1800" b="0" i="0" kern="1200" dirty="0">
                <a:solidFill>
                  <a:schemeClr val="tx1"/>
                </a:solidFill>
                <a:latin typeface="Tahoma" panose="020B0604030504040204" pitchFamily="34" charset="0"/>
                <a:ea typeface="Tahoma" panose="020B0604030504040204" pitchFamily="34" charset="0"/>
                <a:cs typeface="Tahoma" panose="020B0604030504040204" pitchFamily="34" charset="0"/>
              </a:rPr>
              <a:t> Zusätzliche Gebühr für Geldeinzug</a:t>
            </a:r>
          </a:p>
          <a:p>
            <a:r>
              <a:rPr lang="de-CH" sz="1800" b="0" i="0"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3</a:t>
            </a:r>
            <a:r>
              <a:rPr lang="de-CH" sz="1800" b="0" i="0" kern="1200" dirty="0">
                <a:solidFill>
                  <a:schemeClr val="tx1"/>
                </a:solidFill>
                <a:latin typeface="Tahoma" panose="020B0604030504040204" pitchFamily="34" charset="0"/>
                <a:ea typeface="Tahoma" panose="020B0604030504040204" pitchFamily="34" charset="0"/>
                <a:cs typeface="Tahoma" panose="020B0604030504040204" pitchFamily="34" charset="0"/>
              </a:rPr>
              <a:t> 7,7% Mehrwertsteuer werden auf den Warenwert (233,50 ) und alle dienstleistungsbezogenen Ausgaben (16,00+7,00) zuzüglich der Zölle erhoben. In diesem Fall muss der Käufer die Mehrwertsteuer auf 256.50 CHF bezahlen, was 20.52 CHF ergibt.</a:t>
            </a:r>
          </a:p>
          <a:p>
            <a:r>
              <a:rPr lang="de-CH" sz="1800" b="0" i="0"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4</a:t>
            </a:r>
            <a:r>
              <a:rPr lang="de-CH" sz="1800" b="0" i="0" kern="1200" dirty="0">
                <a:solidFill>
                  <a:schemeClr val="tx1"/>
                </a:solidFill>
                <a:latin typeface="Tahoma" panose="020B0604030504040204" pitchFamily="34" charset="0"/>
                <a:ea typeface="Tahoma" panose="020B0604030504040204" pitchFamily="34" charset="0"/>
                <a:cs typeface="Tahoma" panose="020B0604030504040204" pitchFamily="34" charset="0"/>
              </a:rPr>
              <a:t> Die Zollabfertigungsgebühr pro Artikel hängt stark von der Verzollungsart (Einzel- vs. Sammelverzollung), dem Volumen und der Menge der HS-Codes ab</a:t>
            </a:r>
            <a:endParaRPr lang="en-GB" sz="1800" b="0" i="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18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6</a:t>
            </a:fld>
            <a:endParaRPr lang="de-CH"/>
          </a:p>
        </p:txBody>
      </p:sp>
    </p:spTree>
    <p:extLst>
      <p:ext uri="{BB962C8B-B14F-4D97-AF65-F5344CB8AC3E}">
        <p14:creationId xmlns:p14="http://schemas.microsoft.com/office/powerpoint/2010/main" val="329098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67A31BC-9670-43F9-A843-B0530F088831}" type="slidenum">
              <a:rPr lang="de-CH" smtClean="0"/>
              <a:pPr/>
              <a:t>7</a:t>
            </a:fld>
            <a:endParaRPr lang="de-CH"/>
          </a:p>
        </p:txBody>
      </p:sp>
    </p:spTree>
    <p:extLst>
      <p:ext uri="{BB962C8B-B14F-4D97-AF65-F5344CB8AC3E}">
        <p14:creationId xmlns:p14="http://schemas.microsoft.com/office/powerpoint/2010/main" val="68266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de-CH" noProof="0" dirty="0">
                <a:latin typeface="Tahoma" panose="020B0604030504040204" pitchFamily="34" charset="0"/>
                <a:ea typeface="Tahoma" panose="020B0604030504040204" pitchFamily="34" charset="0"/>
                <a:cs typeface="Tahoma" panose="020B0604030504040204" pitchFamily="34" charset="0"/>
              </a:rPr>
              <a:t>Allgemein werden die Zölle</a:t>
            </a:r>
            <a:r>
              <a:rPr lang="de-CH" baseline="0" noProof="0" dirty="0">
                <a:latin typeface="Tahoma" panose="020B0604030504040204" pitchFamily="34" charset="0"/>
                <a:ea typeface="Tahoma" panose="020B0604030504040204" pitchFamily="34" charset="0"/>
                <a:cs typeface="Tahoma" panose="020B0604030504040204" pitchFamily="34" charset="0"/>
              </a:rPr>
              <a:t> in der Schweiz auf das Bruttogewicht erhoben. Damit steht die Schweiz weltweit alleine dar. Alle anderen Staaten erheben die Zölle prozentual vom Warenwert. Das Bruttogewicht setzt sich aus dem Warengewicht (oben im Beispiel ein Rucksack mit 0.6 kg) inklusive der unmittelbaren Warenverpackung und der Versandverpackung (oben ein Karton mit 0.4 kg) zusammen.</a:t>
            </a:r>
          </a:p>
          <a:p>
            <a:endParaRPr lang="de-CH" baseline="0" noProof="0" dirty="0">
              <a:latin typeface="Tahoma" panose="020B0604030504040204" pitchFamily="34" charset="0"/>
              <a:ea typeface="Tahoma" panose="020B0604030504040204" pitchFamily="34" charset="0"/>
              <a:cs typeface="Tahoma" panose="020B0604030504040204" pitchFamily="34" charset="0"/>
            </a:endParaRPr>
          </a:p>
          <a:p>
            <a:r>
              <a:rPr lang="de-CH" baseline="0" noProof="0" dirty="0">
                <a:latin typeface="Tahoma" panose="020B0604030504040204" pitchFamily="34" charset="0"/>
                <a:ea typeface="Tahoma" panose="020B0604030504040204" pitchFamily="34" charset="0"/>
                <a:cs typeface="Tahoma" panose="020B0604030504040204" pitchFamily="34" charset="0"/>
              </a:rPr>
              <a:t>Der Zollansatz wird in XXX CHF pro 100 kg angegeben und variiert je nach Produkt (Baumwollhemden liegen z.B. bei ca. 200CHF/100kg respektive bei 2.00 CHF pro kg). Im oben gezeigten Beispiel müssten also theoretisch 2.00 CHF für den Zoll einkalkuliert werden.</a:t>
            </a:r>
          </a:p>
          <a:p>
            <a:endParaRPr lang="de-CH" baseline="0" noProof="0" dirty="0">
              <a:latin typeface="Tahoma" panose="020B0604030504040204" pitchFamily="34" charset="0"/>
              <a:ea typeface="Tahoma" panose="020B0604030504040204" pitchFamily="34" charset="0"/>
              <a:cs typeface="Tahoma" panose="020B0604030504040204" pitchFamily="34" charset="0"/>
            </a:endParaRPr>
          </a:p>
          <a:p>
            <a:r>
              <a:rPr lang="de-CH" baseline="0" noProof="0" dirty="0">
                <a:latin typeface="Tahoma" panose="020B0604030504040204" pitchFamily="34" charset="0"/>
                <a:ea typeface="Tahoma" panose="020B0604030504040204" pitchFamily="34" charset="0"/>
                <a:cs typeface="Tahoma" panose="020B0604030504040204" pitchFamily="34" charset="0"/>
              </a:rPr>
              <a:t>Man muss hier noch erwähnen, dass eine Zollfreigrenze existiert. Wenn der berechnete Zoll unter 5.00 CHF liegt, entfällt dieser vollständig! Wenn Du als E-Commerce-Händler mehrere Bestellungen pro Lieferung in die Schweiz versendest, kannst Du diese konsolidiert verzollen (Sammelverzollung) oder jede Bestellung einzeln (Einzelverzollung). Bei der ersten Variante kann der </a:t>
            </a:r>
            <a:r>
              <a:rPr lang="de-CH" baseline="0" noProof="0" dirty="0" err="1">
                <a:latin typeface="Tahoma" panose="020B0604030504040204" pitchFamily="34" charset="0"/>
                <a:ea typeface="Tahoma" panose="020B0604030504040204" pitchFamily="34" charset="0"/>
                <a:cs typeface="Tahoma" panose="020B0604030504040204" pitchFamily="34" charset="0"/>
              </a:rPr>
              <a:t>Zollwert</a:t>
            </a:r>
            <a:r>
              <a:rPr lang="de-CH" baseline="0" noProof="0" dirty="0">
                <a:latin typeface="Tahoma" panose="020B0604030504040204" pitchFamily="34" charset="0"/>
                <a:ea typeface="Tahoma" panose="020B0604030504040204" pitchFamily="34" charset="0"/>
                <a:cs typeface="Tahoma" panose="020B0604030504040204" pitchFamily="34" charset="0"/>
              </a:rPr>
              <a:t> wie im Beispiel oben bei 2.00 CHF also unter der Freigrenze von 5.00 CHF liegen. Wenn Du jedoch drei solcher Bestellungen oder mehr auf einmal verzollst nimmt der Zoll 3 X 2.00CHF als Grundlage womit die Freigrenze überschritten wird und sämtliche Zölle abgeführt werden müssen. Bei der Einzelverzollung ist dies nicht der Fall, da hier jede Bestellung unabhängig von der Gesamtanzahl der Bestellungen individuell betrachtet wird. Hierzu kannst Du noch ausführliche Informationen in unserem Blog “optimales Verzollungssetup” lesen: https://ecommerce.asendia.ch/blog/zolloptimierung-fuer-fashionhaendler </a:t>
            </a:r>
            <a:endParaRPr lang="en-GB" baseline="0"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8</a:t>
            </a:fld>
            <a:endParaRPr lang="de-CH"/>
          </a:p>
        </p:txBody>
      </p:sp>
    </p:spTree>
    <p:extLst>
      <p:ext uri="{BB962C8B-B14F-4D97-AF65-F5344CB8AC3E}">
        <p14:creationId xmlns:p14="http://schemas.microsoft.com/office/powerpoint/2010/main" val="116957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de-CH" dirty="0">
                <a:latin typeface="Tahoma" panose="020B0604030504040204" pitchFamily="34" charset="0"/>
                <a:ea typeface="Tahoma" panose="020B0604030504040204" pitchFamily="34" charset="0"/>
                <a:cs typeface="Tahoma" panose="020B0604030504040204" pitchFamily="34" charset="0"/>
              </a:rPr>
              <a:t>Wir bieten zwei Ansätze für die Verzollung an:</a:t>
            </a: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Bitte beachte, dass in der Schweiz Zölle auf das Gewicht erhoben werden. So bezahlst Du zum Beispiel 2.00 CHF pro kg für ein Polohemd. Massgebend ist das Bruttogewicht - also der gesamte Artikel inkl. Verpackung.</a:t>
            </a: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Die Sammelverzollung ist der Standardansatz. Gesammelt bedeutet, dass alle Artikel auf konsolidierte Weise verzollt werden. Wenn Du z.B. 9 Artikel à 2 kg hast, deklarierst du 18 kg!</a:t>
            </a: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Die Einzelverzollung ist eine fortgeschrittene Lösung. Jeder</a:t>
            </a:r>
            <a:r>
              <a:rPr lang="de-CH" baseline="0" dirty="0">
                <a:latin typeface="Tahoma" panose="020B0604030504040204" pitchFamily="34" charset="0"/>
                <a:ea typeface="Tahoma" panose="020B0604030504040204" pitchFamily="34" charset="0"/>
                <a:cs typeface="Tahoma" panose="020B0604030504040204" pitchFamily="34" charset="0"/>
              </a:rPr>
              <a:t> Artikel wird einzeln angemeldet. We</a:t>
            </a:r>
            <a:r>
              <a:rPr lang="de-CH" dirty="0">
                <a:latin typeface="Tahoma" panose="020B0604030504040204" pitchFamily="34" charset="0"/>
                <a:ea typeface="Tahoma" panose="020B0604030504040204" pitchFamily="34" charset="0"/>
                <a:cs typeface="Tahoma" panose="020B0604030504040204" pitchFamily="34" charset="0"/>
              </a:rPr>
              <a:t>nn Du wieder 9 Artikel mit je 2 kg hast, deklarierst Du 9 Anmeldungen mit je nur 2 kg.</a:t>
            </a:r>
          </a:p>
          <a:p>
            <a:r>
              <a:rPr lang="de-CH" dirty="0">
                <a:latin typeface="Tahoma" panose="020B0604030504040204" pitchFamily="34" charset="0"/>
                <a:ea typeface="Tahoma" panose="020B0604030504040204" pitchFamily="34" charset="0"/>
                <a:cs typeface="Tahoma" panose="020B0604030504040204" pitchFamily="34" charset="0"/>
              </a:rPr>
              <a:t>Beziehen wir dies auf einen Zolltarif von 2.00 CHF pro Kg. Wenn Du eine Sammelverzollung wählst, hast Du EINE Anmeldung mit 18 kg X 2.00 CHF= 36.00 CHF. Bei der Einzelverzollung hast Du 9</a:t>
            </a:r>
            <a:r>
              <a:rPr lang="de-CH" baseline="0" dirty="0">
                <a:latin typeface="Tahoma" panose="020B0604030504040204" pitchFamily="34" charset="0"/>
                <a:ea typeface="Tahoma" panose="020B0604030504040204" pitchFamily="34" charset="0"/>
                <a:cs typeface="Tahoma" panose="020B0604030504040204" pitchFamily="34" charset="0"/>
              </a:rPr>
              <a:t> </a:t>
            </a:r>
            <a:r>
              <a:rPr lang="de-CH" dirty="0">
                <a:latin typeface="Tahoma" panose="020B0604030504040204" pitchFamily="34" charset="0"/>
                <a:ea typeface="Tahoma" panose="020B0604030504040204" pitchFamily="34" charset="0"/>
                <a:cs typeface="Tahoma" panose="020B0604030504040204" pitchFamily="34" charset="0"/>
              </a:rPr>
              <a:t>Anmeldungen mit je 2 kg X 2.00 CHF= 4 CHF. 4 CHF liegt unter dem Schwellenwert von 5 CHF, was zu einer effektiven Zollzahlung von 18 X 0.00 CHF= 0.00 CHF führt. </a:t>
            </a: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Daher kann die Einzelverzollung zu erheblichen Zollersparnissen führen. Diese Methode führt aber auch zu einem höheren Arbeitsaufwand - daher ist sie wirtschaftlich nur für bestimmte Portfolios (z.B. Kleidung) sinnvoll.</a:t>
            </a: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Wir empfehlen, zunächst mit einer Sammelverzollung zu beginnen. Nach ein bis zwei Monaten können die Zollersparnisse effizient berechnet werden und ein Wechsel von der Sammel- zur Einzelverzollung über Nacht ist kein Problem. </a:t>
            </a:r>
          </a:p>
          <a:p>
            <a:endParaRPr lang="de-CH" dirty="0">
              <a:latin typeface="Tahoma" panose="020B0604030504040204" pitchFamily="34" charset="0"/>
              <a:ea typeface="Tahoma" panose="020B0604030504040204" pitchFamily="34" charset="0"/>
              <a:cs typeface="Tahoma" panose="020B0604030504040204" pitchFamily="34" charset="0"/>
            </a:endParaRPr>
          </a:p>
          <a:p>
            <a:r>
              <a:rPr lang="de-CH" dirty="0">
                <a:latin typeface="Tahoma" panose="020B0604030504040204" pitchFamily="34" charset="0"/>
                <a:ea typeface="Tahoma" panose="020B0604030504040204" pitchFamily="34" charset="0"/>
                <a:cs typeface="Tahoma" panose="020B0604030504040204" pitchFamily="34" charset="0"/>
              </a:rPr>
              <a:t>Bei einem Beratungstermin können unsere Experten die passende Verzollung für Dich finden.</a:t>
            </a:r>
          </a:p>
          <a:p>
            <a:endParaRPr lang="de-CH" dirty="0">
              <a:latin typeface="Tahoma" panose="020B0604030504040204" pitchFamily="34" charset="0"/>
              <a:ea typeface="Tahoma" panose="020B0604030504040204" pitchFamily="34" charset="0"/>
              <a:cs typeface="Tahoma" panose="020B0604030504040204" pitchFamily="34" charset="0"/>
            </a:endParaRPr>
          </a:p>
          <a:p>
            <a:endParaRPr lang="de-CH" dirty="0">
              <a:latin typeface="Tahoma" panose="020B0604030504040204" pitchFamily="34" charset="0"/>
              <a:ea typeface="Tahoma" panose="020B0604030504040204" pitchFamily="34" charset="0"/>
              <a:cs typeface="Tahoma" panose="020B0604030504040204" pitchFamily="34" charset="0"/>
            </a:endParaRPr>
          </a:p>
          <a:p>
            <a:endParaRPr lang="de-CH" dirty="0">
              <a:latin typeface="Tahoma" panose="020B0604030504040204" pitchFamily="34" charset="0"/>
              <a:ea typeface="Tahoma" panose="020B0604030504040204" pitchFamily="34" charset="0"/>
              <a:cs typeface="Tahoma" panose="020B0604030504040204" pitchFamily="34" charset="0"/>
            </a:endParaRPr>
          </a:p>
          <a:p>
            <a:endParaRPr lang="de-CH"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67A31BC-9670-43F9-A843-B0530F088831}" type="slidenum">
              <a:rPr lang="de-CH" smtClean="0"/>
              <a:pPr/>
              <a:t>9</a:t>
            </a:fld>
            <a:endParaRPr lang="de-CH"/>
          </a:p>
        </p:txBody>
      </p:sp>
    </p:spTree>
    <p:extLst>
      <p:ext uri="{BB962C8B-B14F-4D97-AF65-F5344CB8AC3E}">
        <p14:creationId xmlns:p14="http://schemas.microsoft.com/office/powerpoint/2010/main" val="381907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67A31BC-9670-43F9-A843-B0530F088831}" type="slidenum">
              <a:rPr lang="de-CH" smtClean="0"/>
              <a:pPr/>
              <a:t>10</a:t>
            </a:fld>
            <a:endParaRPr lang="de-CH"/>
          </a:p>
        </p:txBody>
      </p:sp>
    </p:spTree>
    <p:extLst>
      <p:ext uri="{BB962C8B-B14F-4D97-AF65-F5344CB8AC3E}">
        <p14:creationId xmlns:p14="http://schemas.microsoft.com/office/powerpoint/2010/main" val="44866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67A31BC-9670-43F9-A843-B0530F088831}" type="slidenum">
              <a:rPr lang="de-CH" smtClean="0"/>
              <a:pPr/>
              <a:t>12</a:t>
            </a:fld>
            <a:endParaRPr lang="de-CH"/>
          </a:p>
        </p:txBody>
      </p:sp>
    </p:spTree>
    <p:extLst>
      <p:ext uri="{BB962C8B-B14F-4D97-AF65-F5344CB8AC3E}">
        <p14:creationId xmlns:p14="http://schemas.microsoft.com/office/powerpoint/2010/main" val="223246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Rectangle 6"/>
          <p:cNvSpPr>
            <a:spLocks noChangeArrowheads="1"/>
          </p:cNvSpPr>
          <p:nvPr userDrawn="1">
            <p:custDataLst>
              <p:tags r:id="rId1"/>
            </p:custDataLst>
          </p:nvPr>
        </p:nvSpPr>
        <p:spPr bwMode="white">
          <a:xfrm>
            <a:off x="0" y="0"/>
            <a:ext cx="12189600" cy="6858000"/>
          </a:xfrm>
          <a:prstGeom prst="rect">
            <a:avLst/>
          </a:prstGeom>
          <a:solidFill>
            <a:srgbClr val="004976"/>
          </a:solidFill>
          <a:ln w="9525">
            <a:noFill/>
            <a:miter lim="800000"/>
            <a:headEnd/>
            <a:tailEnd/>
          </a:ln>
        </p:spPr>
        <p:txBody>
          <a:bodyPr wrap="none" lIns="0" tIns="0" rIns="0" bIns="0" anchor="t" anchorCtr="0">
            <a:prstTxWarp prst="textNoShape">
              <a:avLst/>
            </a:prstTxWarp>
          </a:bodyPr>
          <a:lstStyle/>
          <a:p>
            <a:pPr algn="r" eaLnBrk="0" hangingPunct="0"/>
            <a:endParaRPr lang="de-CH" sz="1800" b="0" i="0" dirty="0">
              <a:latin typeface="Frutiger LT Light" panose="02000503000000000000" pitchFamily="2" charset="0"/>
            </a:endParaRPr>
          </a:p>
        </p:txBody>
      </p:sp>
      <p:sp>
        <p:nvSpPr>
          <p:cNvPr id="5" name="Akzent"/>
          <p:cNvSpPr/>
          <p:nvPr userDrawn="1">
            <p:custDataLst>
              <p:tags r:id="rId2"/>
            </p:custDataLst>
          </p:nvPr>
        </p:nvSpPr>
        <p:spPr bwMode="auto">
          <a:xfrm>
            <a:off x="0" y="9720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CH" sz="1800" b="0" i="0" dirty="0">
              <a:latin typeface="Frutiger LT Light" panose="02000503000000000000" pitchFamily="2" charset="0"/>
            </a:endParaRPr>
          </a:p>
        </p:txBody>
      </p:sp>
      <p:pic>
        <p:nvPicPr>
          <p:cNvPr id="10" name="DDRG3CX5T"/>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10288800" y="5904000"/>
            <a:ext cx="1900251" cy="6588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auto">
          <a:xfrm>
            <a:off x="407987" y="5184000"/>
            <a:ext cx="7488237" cy="350865"/>
          </a:xfrm>
          <a:prstGeom prst="rect">
            <a:avLst/>
          </a:prstGeom>
        </p:spPr>
        <p:txBody>
          <a:bodyPr wrap="square" lIns="0" tIns="0" rIns="0" bIns="0" rtlCol="0">
            <a:spAutoFit/>
          </a:bodyPr>
          <a:lstStyle/>
          <a:p>
            <a:pPr marL="0" marR="0" indent="0" algn="l" defTabSz="914400" rtl="0" eaLnBrk="0" fontAlgn="base" latinLnBrk="0" hangingPunct="0">
              <a:lnSpc>
                <a:spcPct val="95000"/>
              </a:lnSpc>
              <a:spcBef>
                <a:spcPct val="0"/>
              </a:spcBef>
              <a:spcAft>
                <a:spcPts val="1000"/>
              </a:spcAft>
              <a:buClrTx/>
              <a:buSzTx/>
              <a:buFont typeface="Frutiger 45 Light" charset="0"/>
              <a:buNone/>
              <a:tabLst/>
            </a:pPr>
            <a:r>
              <a:rPr lang="de-CH" sz="1200" b="0" i="0" kern="0" dirty="0">
                <a:solidFill>
                  <a:srgbClr val="FF0000"/>
                </a:solidFill>
                <a:latin typeface="Frutiger LT Light" panose="02000503000000000000" pitchFamily="2" charset="0"/>
                <a:ea typeface="+mn-ea"/>
                <a:cs typeface="+mn-cs"/>
              </a:rPr>
              <a:t>Wenn Sie diesen Text lesen können, müssen Sie die Folie im Post-Menü mit der Funktion «Folie einfügen» erneut einfügen. Sonst kann die Fläche nicht eingefärbt werden!</a:t>
            </a:r>
          </a:p>
        </p:txBody>
      </p:sp>
      <p:sp>
        <p:nvSpPr>
          <p:cNvPr id="3" name="Titel 2"/>
          <p:cNvSpPr>
            <a:spLocks noGrp="1"/>
          </p:cNvSpPr>
          <p:nvPr>
            <p:ph type="title" hasCustomPrompt="1"/>
            <p:custDataLst>
              <p:tags r:id="rId4"/>
            </p:custDataLst>
          </p:nvPr>
        </p:nvSpPr>
        <p:spPr>
          <a:xfrm>
            <a:off x="0" y="1440000"/>
            <a:ext cx="9838800" cy="2520690"/>
          </a:xfrm>
        </p:spPr>
        <p:txBody>
          <a:bodyPr lIns="406800">
            <a:spAutoFit/>
          </a:bodyPr>
          <a:lstStyle>
            <a:lvl1pPr>
              <a:lnSpc>
                <a:spcPct val="91000"/>
              </a:lnSpc>
              <a:defRPr sz="6000" cap="none">
                <a:solidFill>
                  <a:srgbClr val="FFFFFF"/>
                </a:solidFill>
              </a:defRPr>
            </a:lvl1pPr>
          </a:lstStyle>
          <a:p>
            <a:r>
              <a:rPr lang="de-CH" dirty="0"/>
              <a:t>Titelfolie mit Farbfläche (Logo ändern im Reiter «Post-Menü»)</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1-spaltig">
    <p:spTree>
      <p:nvGrpSpPr>
        <p:cNvPr id="1" name=""/>
        <p:cNvGrpSpPr/>
        <p:nvPr/>
      </p:nvGrpSpPr>
      <p:grpSpPr>
        <a:xfrm>
          <a:off x="0" y="0"/>
          <a:ext cx="0" cy="0"/>
          <a:chOff x="0" y="0"/>
          <a:chExt cx="0" cy="0"/>
        </a:xfrm>
      </p:grpSpPr>
      <p:sp>
        <p:nvSpPr>
          <p:cNvPr id="7" name="Inhaltsplatzhalter 6"/>
          <p:cNvSpPr>
            <a:spLocks noGrp="1"/>
          </p:cNvSpPr>
          <p:nvPr>
            <p:ph sz="quarter" idx="13" hasCustomPrompt="1"/>
            <p:custDataLst>
              <p:tags r:id="rId1"/>
            </p:custDataLst>
          </p:nvPr>
        </p:nvSpPr>
        <p:spPr>
          <a:xfrm>
            <a:off x="406800" y="1627200"/>
            <a:ext cx="11376000" cy="4932000"/>
          </a:xfrm>
          <a:prstGeom prst="rect">
            <a:avLst/>
          </a:prstGeom>
        </p:spPr>
        <p:txBody>
          <a:bodyPr lIns="0" tIns="0" rIns="0" bIns="0"/>
          <a:lstStyle>
            <a:lvl1pPr marL="27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1pPr>
            <a:lvl2pPr marL="54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2pPr>
            <a:lvl3pPr marL="810000" indent="-270000" defTabSz="270000">
              <a:lnSpc>
                <a:spcPct val="100000"/>
              </a:lnSpc>
              <a:spcAft>
                <a:spcPts val="1000"/>
              </a:spcAft>
              <a:buClrTx/>
              <a:buFont typeface="Frutiger 45 Light" pitchFamily="34" charset="0"/>
              <a:buChar char="–"/>
              <a:defRPr sz="2000" b="0" i="0">
                <a:latin typeface="Frutiger LT Light" panose="02000503000000000000" pitchFamily="2" charset="0"/>
              </a:defRPr>
            </a:lvl3pPr>
            <a:lvl4pPr marL="108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4pPr>
            <a:lvl5pPr>
              <a:buFont typeface="Frutiger 45 Light" pitchFamily="34" charset="0"/>
              <a:buChar char="–"/>
              <a:defRPr sz="2000">
                <a:latin typeface="+mn-lt"/>
              </a:defRPr>
            </a:lvl5pPr>
          </a:lstStyle>
          <a:p>
            <a:pPr lvl="0"/>
            <a:r>
              <a:rPr lang="de-CH" dirty="0"/>
              <a:t>Aufzählung 1-spaltig</a:t>
            </a:r>
          </a:p>
          <a:p>
            <a:pPr lvl="1"/>
            <a:r>
              <a:rPr lang="de-CH" dirty="0"/>
              <a:t>Zweite Ebene</a:t>
            </a:r>
          </a:p>
          <a:p>
            <a:pPr lvl="2"/>
            <a:r>
              <a:rPr lang="de-CH" dirty="0"/>
              <a:t>Dritte Ebene</a:t>
            </a:r>
          </a:p>
          <a:p>
            <a:pPr lvl="3"/>
            <a:r>
              <a:rPr lang="de-CH" dirty="0"/>
              <a:t>Vierte Ebene</a:t>
            </a:r>
          </a:p>
        </p:txBody>
      </p:sp>
      <p:sp>
        <p:nvSpPr>
          <p:cNvPr id="4" name="Foliennummernplatzhalter 3"/>
          <p:cNvSpPr>
            <a:spLocks noGrp="1"/>
          </p:cNvSpPr>
          <p:nvPr>
            <p:ph type="sldNum" sz="quarter" idx="15"/>
            <p:custDataLst>
              <p:tags r:id="rId2"/>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5" name="Fußzeilenplatzhalter 4"/>
          <p:cNvSpPr>
            <a:spLocks noGrp="1"/>
          </p:cNvSpPr>
          <p:nvPr>
            <p:ph type="ftr" sz="quarter" idx="16"/>
            <p:custDataLst>
              <p:tags r:id="rId3"/>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3" name="Titel 2"/>
          <p:cNvSpPr>
            <a:spLocks noGrp="1"/>
          </p:cNvSpPr>
          <p:nvPr>
            <p:ph type="title" hasCustomPrompt="1"/>
            <p:custDataLst>
              <p:tags r:id="rId4"/>
            </p:custDataLst>
          </p:nvPr>
        </p:nvSpPr>
        <p:spPr/>
        <p:txBody>
          <a:bodyPr/>
          <a:lstStyle>
            <a:lvl1pPr>
              <a:lnSpc>
                <a:spcPts val="2900"/>
              </a:lnSpc>
              <a:defRPr sz="2600" cap="none"/>
            </a:lvl1pPr>
          </a:lstStyle>
          <a:p>
            <a:r>
              <a:rPr lang="de-CH" dirty="0"/>
              <a:t>Aufzählung 1-spaltig (weitere Vorlagen im Reiter «Post-Menü»)</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 2-spaltig">
    <p:bg bwMode="gray">
      <p:bgPr>
        <a:solidFill>
          <a:schemeClr val="bg1"/>
        </a:solidFill>
        <a:effectLst/>
      </p:bgPr>
    </p:bg>
    <p:spTree>
      <p:nvGrpSpPr>
        <p:cNvPr id="1" name=""/>
        <p:cNvGrpSpPr/>
        <p:nvPr/>
      </p:nvGrpSpPr>
      <p:grpSpPr>
        <a:xfrm>
          <a:off x="0" y="0"/>
          <a:ext cx="0" cy="0"/>
          <a:chOff x="0" y="0"/>
          <a:chExt cx="0" cy="0"/>
        </a:xfrm>
      </p:grpSpPr>
      <p:sp>
        <p:nvSpPr>
          <p:cNvPr id="15" name="Inhaltsplatzhalter 6"/>
          <p:cNvSpPr>
            <a:spLocks noGrp="1"/>
          </p:cNvSpPr>
          <p:nvPr>
            <p:ph sz="quarter" idx="13" hasCustomPrompt="1"/>
            <p:custDataLst>
              <p:tags r:id="rId1"/>
            </p:custDataLst>
          </p:nvPr>
        </p:nvSpPr>
        <p:spPr>
          <a:xfrm>
            <a:off x="406800" y="1627200"/>
            <a:ext cx="5544000" cy="4932000"/>
          </a:xfrm>
          <a:prstGeom prst="rect">
            <a:avLst/>
          </a:prstGeom>
        </p:spPr>
        <p:txBody>
          <a:bodyPr lIns="0" tIns="0" rIns="0" bIns="0"/>
          <a:lstStyle>
            <a:lvl1pPr marL="27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1pPr>
            <a:lvl2pPr marL="54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2pPr>
            <a:lvl3pPr marL="81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3pPr>
            <a:lvl4pPr marL="108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4pPr>
            <a:lvl5pPr>
              <a:buFont typeface="Frutiger 45 Light" pitchFamily="34" charset="0"/>
              <a:buChar char="–"/>
              <a:defRPr sz="2000">
                <a:latin typeface="+mn-lt"/>
              </a:defRPr>
            </a:lvl5pPr>
          </a:lstStyle>
          <a:p>
            <a:pPr lvl="0"/>
            <a:r>
              <a:rPr lang="de-CH" dirty="0"/>
              <a:t>Aufzählung erste Spalte</a:t>
            </a:r>
          </a:p>
          <a:p>
            <a:pPr lvl="1"/>
            <a:r>
              <a:rPr lang="de-CH" dirty="0"/>
              <a:t>Zweite Ebene</a:t>
            </a:r>
          </a:p>
          <a:p>
            <a:pPr lvl="2"/>
            <a:r>
              <a:rPr lang="de-CH" dirty="0"/>
              <a:t>Dritte Ebene</a:t>
            </a:r>
          </a:p>
          <a:p>
            <a:pPr lvl="3"/>
            <a:r>
              <a:rPr lang="de-CH" dirty="0"/>
              <a:t>Vierte Ebene</a:t>
            </a:r>
          </a:p>
        </p:txBody>
      </p:sp>
      <p:sp>
        <p:nvSpPr>
          <p:cNvPr id="16" name="Inhaltsplatzhalter 6"/>
          <p:cNvSpPr>
            <a:spLocks noGrp="1"/>
          </p:cNvSpPr>
          <p:nvPr>
            <p:ph sz="quarter" idx="23" hasCustomPrompt="1"/>
            <p:custDataLst>
              <p:tags r:id="rId2"/>
            </p:custDataLst>
          </p:nvPr>
        </p:nvSpPr>
        <p:spPr>
          <a:xfrm>
            <a:off x="6238800" y="1627200"/>
            <a:ext cx="5544000" cy="4932000"/>
          </a:xfrm>
          <a:prstGeom prst="rect">
            <a:avLst/>
          </a:prstGeom>
        </p:spPr>
        <p:txBody>
          <a:bodyPr lIns="0" tIns="0" rIns="0" bIns="0"/>
          <a:lstStyle>
            <a:lvl1pPr marL="27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1pPr>
            <a:lvl2pPr marL="54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2pPr>
            <a:lvl3pPr marL="81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3pPr>
            <a:lvl4pPr marL="1080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4pPr>
            <a:lvl5pPr>
              <a:buFont typeface="Frutiger 45 Light" pitchFamily="34" charset="0"/>
              <a:buChar char="–"/>
              <a:defRPr sz="2000">
                <a:latin typeface="+mn-lt"/>
              </a:defRPr>
            </a:lvl5pPr>
          </a:lstStyle>
          <a:p>
            <a:pPr lvl="0"/>
            <a:r>
              <a:rPr lang="de-CH" dirty="0"/>
              <a:t>Aufzählung zweite Spalte</a:t>
            </a:r>
          </a:p>
          <a:p>
            <a:pPr lvl="1"/>
            <a:r>
              <a:rPr lang="de-CH" dirty="0"/>
              <a:t>Zweite Ebene</a:t>
            </a:r>
          </a:p>
          <a:p>
            <a:pPr lvl="2"/>
            <a:r>
              <a:rPr lang="de-CH" dirty="0"/>
              <a:t>Dritte Ebene</a:t>
            </a:r>
          </a:p>
          <a:p>
            <a:pPr lvl="3"/>
            <a:r>
              <a:rPr lang="de-CH" dirty="0"/>
              <a:t>Vierte Ebene</a:t>
            </a:r>
          </a:p>
        </p:txBody>
      </p:sp>
      <p:sp>
        <p:nvSpPr>
          <p:cNvPr id="3" name="Foliennummernplatzhalter 2"/>
          <p:cNvSpPr>
            <a:spLocks noGrp="1"/>
          </p:cNvSpPr>
          <p:nvPr>
            <p:ph type="sldNum" sz="quarter" idx="25"/>
            <p:custDataLst>
              <p:tags r:id="rId3"/>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4" name="Fußzeilenplatzhalter 3"/>
          <p:cNvSpPr>
            <a:spLocks noGrp="1"/>
          </p:cNvSpPr>
          <p:nvPr>
            <p:ph type="ftr" sz="quarter" idx="26"/>
            <p:custDataLst>
              <p:tags r:id="rId4"/>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5" name="Title 1"/>
          <p:cNvSpPr>
            <a:spLocks noGrp="1"/>
          </p:cNvSpPr>
          <p:nvPr>
            <p:ph type="title" hasCustomPrompt="1"/>
            <p:custDataLst>
              <p:tags r:id="rId5"/>
            </p:custDataLst>
          </p:nvPr>
        </p:nvSpPr>
        <p:spPr/>
        <p:txBody>
          <a:bodyPr/>
          <a:lstStyle>
            <a:lvl1pPr>
              <a:lnSpc>
                <a:spcPts val="2900"/>
              </a:lnSpc>
              <a:defRPr sz="2600" cap="none"/>
            </a:lvl1pPr>
          </a:lstStyle>
          <a:p>
            <a:r>
              <a:rPr lang="de-CH" dirty="0"/>
              <a:t>Aufzählung 2-spaltig (weitere Vorlagen im Reiter «Post-Menü»)</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merierung">
    <p:spTree>
      <p:nvGrpSpPr>
        <p:cNvPr id="1" name=""/>
        <p:cNvGrpSpPr/>
        <p:nvPr/>
      </p:nvGrpSpPr>
      <p:grpSpPr>
        <a:xfrm>
          <a:off x="0" y="0"/>
          <a:ext cx="0" cy="0"/>
          <a:chOff x="0" y="0"/>
          <a:chExt cx="0" cy="0"/>
        </a:xfrm>
      </p:grpSpPr>
      <p:sp>
        <p:nvSpPr>
          <p:cNvPr id="7" name="Inhaltsplatzhalter 6"/>
          <p:cNvSpPr>
            <a:spLocks noGrp="1"/>
          </p:cNvSpPr>
          <p:nvPr>
            <p:ph sz="quarter" idx="13" hasCustomPrompt="1"/>
            <p:custDataLst>
              <p:tags r:id="rId1"/>
            </p:custDataLst>
          </p:nvPr>
        </p:nvSpPr>
        <p:spPr>
          <a:xfrm>
            <a:off x="406800" y="1627200"/>
            <a:ext cx="11376000" cy="4932000"/>
          </a:xfrm>
          <a:prstGeom prst="rect">
            <a:avLst/>
          </a:prstGeom>
        </p:spPr>
        <p:txBody>
          <a:bodyPr lIns="0" tIns="0" rIns="0" bIns="0"/>
          <a:lstStyle>
            <a:lvl1pPr marL="396000" indent="-396000" defTabSz="270000">
              <a:lnSpc>
                <a:spcPct val="100000"/>
              </a:lnSpc>
              <a:spcAft>
                <a:spcPts val="1000"/>
              </a:spcAft>
              <a:buFont typeface="+mj-lt"/>
              <a:buAutoNum type="arabicPeriod"/>
              <a:defRPr sz="2000" b="0" i="0">
                <a:latin typeface="Frutiger LT Light" panose="02000503000000000000" pitchFamily="2" charset="0"/>
              </a:defRPr>
            </a:lvl1pPr>
            <a:lvl2pPr marL="666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2pPr>
            <a:lvl3pPr marL="936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3pPr>
            <a:lvl4pPr marL="1206000" indent="-270000" defTabSz="270000">
              <a:lnSpc>
                <a:spcPct val="100000"/>
              </a:lnSpc>
              <a:spcAft>
                <a:spcPts val="1000"/>
              </a:spcAft>
              <a:buFont typeface="Frutiger 45 Light" pitchFamily="34" charset="0"/>
              <a:buChar char="–"/>
              <a:defRPr sz="2000" b="0" i="0">
                <a:latin typeface="Frutiger LT Light" panose="02000503000000000000" pitchFamily="2" charset="0"/>
              </a:defRPr>
            </a:lvl4pPr>
            <a:lvl5pPr>
              <a:buFont typeface="Wingdings" pitchFamily="2" charset="2"/>
              <a:buChar char="Ø"/>
              <a:defRPr/>
            </a:lvl5pPr>
          </a:lstStyle>
          <a:p>
            <a:pPr lvl="0"/>
            <a:r>
              <a:rPr lang="de-CH" dirty="0"/>
              <a:t>Nummerierung</a:t>
            </a:r>
          </a:p>
          <a:p>
            <a:pPr lvl="1"/>
            <a:r>
              <a:rPr lang="de-CH" dirty="0"/>
              <a:t>Zweite Ebene</a:t>
            </a:r>
          </a:p>
          <a:p>
            <a:pPr lvl="2"/>
            <a:r>
              <a:rPr lang="de-CH" dirty="0"/>
              <a:t>Dritte Ebene</a:t>
            </a:r>
          </a:p>
          <a:p>
            <a:pPr lvl="3"/>
            <a:r>
              <a:rPr lang="de-CH" dirty="0"/>
              <a:t>Vierte Ebene</a:t>
            </a:r>
          </a:p>
        </p:txBody>
      </p:sp>
      <p:sp>
        <p:nvSpPr>
          <p:cNvPr id="3" name="Foliennummernplatzhalter 2"/>
          <p:cNvSpPr>
            <a:spLocks noGrp="1"/>
          </p:cNvSpPr>
          <p:nvPr>
            <p:ph type="sldNum" sz="quarter" idx="15"/>
            <p:custDataLst>
              <p:tags r:id="rId2"/>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4" name="Fußzeilenplatzhalter 3"/>
          <p:cNvSpPr>
            <a:spLocks noGrp="1"/>
          </p:cNvSpPr>
          <p:nvPr>
            <p:ph type="ftr" sz="quarter" idx="16"/>
            <p:custDataLst>
              <p:tags r:id="rId3"/>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5" name="Titel 4"/>
          <p:cNvSpPr>
            <a:spLocks noGrp="1"/>
          </p:cNvSpPr>
          <p:nvPr>
            <p:ph type="title" hasCustomPrompt="1"/>
            <p:custDataLst>
              <p:tags r:id="rId4"/>
            </p:custDataLst>
          </p:nvPr>
        </p:nvSpPr>
        <p:spPr/>
        <p:txBody>
          <a:bodyPr/>
          <a:lstStyle/>
          <a:p>
            <a:r>
              <a:rPr lang="de-CH" dirty="0"/>
              <a:t>Nummerierung (weitere Vorlagen im Reiter «Post-Menü»)</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sverzeichnis">
    <p:bg bwMode="gray">
      <p:bgPr>
        <a:solidFill>
          <a:schemeClr val="bg1"/>
        </a:solidFill>
        <a:effectLst/>
      </p:bgPr>
    </p:bg>
    <p:spTree>
      <p:nvGrpSpPr>
        <p:cNvPr id="1" name=""/>
        <p:cNvGrpSpPr/>
        <p:nvPr/>
      </p:nvGrpSpPr>
      <p:grpSpPr>
        <a:xfrm>
          <a:off x="0" y="0"/>
          <a:ext cx="0" cy="0"/>
          <a:chOff x="0" y="0"/>
          <a:chExt cx="0" cy="0"/>
        </a:xfrm>
      </p:grpSpPr>
      <p:sp>
        <p:nvSpPr>
          <p:cNvPr id="15" name="Inhaltsplatzhalter 6"/>
          <p:cNvSpPr>
            <a:spLocks noGrp="1"/>
          </p:cNvSpPr>
          <p:nvPr>
            <p:ph sz="quarter" idx="13" hasCustomPrompt="1"/>
            <p:custDataLst>
              <p:tags r:id="rId1"/>
            </p:custDataLst>
          </p:nvPr>
        </p:nvSpPr>
        <p:spPr>
          <a:xfrm>
            <a:off x="406800" y="1627200"/>
            <a:ext cx="11376000" cy="4932000"/>
          </a:xfrm>
          <a:prstGeom prst="rect">
            <a:avLst/>
          </a:prstGeom>
        </p:spPr>
        <p:txBody>
          <a:bodyPr lIns="0" tIns="0" rIns="0" bIns="0" numCol="2" spcCol="288000">
            <a:normAutofit/>
          </a:bodyPr>
          <a:lstStyle>
            <a:lvl1pPr marL="0" indent="0" defTabSz="270000">
              <a:lnSpc>
                <a:spcPct val="100000"/>
              </a:lnSpc>
              <a:spcAft>
                <a:spcPts val="1000"/>
              </a:spcAft>
              <a:buFont typeface="Frutiger 45 Light" pitchFamily="34" charset="0"/>
              <a:buNone/>
              <a:tabLst>
                <a:tab pos="5544000" algn="r"/>
              </a:tabLst>
              <a:defRPr sz="2000" b="0" i="0">
                <a:latin typeface="Frutiger LT Light" panose="02000503000000000000" pitchFamily="2" charset="0"/>
              </a:defRPr>
            </a:lvl1pPr>
            <a:lvl2pPr marL="270000" indent="-270000" defTabSz="270000">
              <a:lnSpc>
                <a:spcPct val="100000"/>
              </a:lnSpc>
              <a:spcAft>
                <a:spcPts val="1000"/>
              </a:spcAft>
              <a:buFont typeface="Frutiger 45 Light" pitchFamily="34" charset="0"/>
              <a:buChar char="–"/>
              <a:tabLst>
                <a:tab pos="5544000" algn="r"/>
              </a:tabLst>
              <a:defRPr sz="2000" b="0" i="0">
                <a:latin typeface="Frutiger LT Light" panose="02000503000000000000" pitchFamily="2" charset="0"/>
              </a:defRPr>
            </a:lvl2pPr>
            <a:lvl3pPr marL="540000" indent="-270000" defTabSz="270000">
              <a:lnSpc>
                <a:spcPct val="100000"/>
              </a:lnSpc>
              <a:spcAft>
                <a:spcPts val="1000"/>
              </a:spcAft>
              <a:buFont typeface="Frutiger 45 Light" pitchFamily="34" charset="0"/>
              <a:buChar char="–"/>
              <a:tabLst>
                <a:tab pos="5544000" algn="r"/>
              </a:tabLst>
              <a:defRPr sz="2000" b="0" i="0">
                <a:latin typeface="Frutiger LT Light" panose="02000503000000000000" pitchFamily="2" charset="0"/>
              </a:defRPr>
            </a:lvl3pPr>
            <a:lvl4pPr marL="810000" indent="-270000" defTabSz="270000">
              <a:lnSpc>
                <a:spcPct val="100000"/>
              </a:lnSpc>
              <a:spcAft>
                <a:spcPts val="1000"/>
              </a:spcAft>
              <a:buFont typeface="Frutiger 45 Light" pitchFamily="34" charset="0"/>
              <a:buChar char="–"/>
              <a:tabLst>
                <a:tab pos="5544000" algn="r"/>
              </a:tabLst>
              <a:defRPr sz="2000" b="0" i="0">
                <a:latin typeface="Frutiger LT Light" panose="02000503000000000000" pitchFamily="2" charset="0"/>
              </a:defRPr>
            </a:lvl4pPr>
            <a:lvl5pPr>
              <a:buFont typeface="Frutiger 45 Light" pitchFamily="34" charset="0"/>
              <a:buChar char="–"/>
              <a:defRPr sz="2000">
                <a:latin typeface="+mn-lt"/>
              </a:defRPr>
            </a:lvl5pPr>
          </a:lstStyle>
          <a:p>
            <a:pPr lvl="0"/>
            <a:r>
              <a:rPr lang="de-CH" dirty="0"/>
              <a:t>Aufzählung</a:t>
            </a:r>
          </a:p>
          <a:p>
            <a:pPr lvl="1"/>
            <a:r>
              <a:rPr lang="de-CH" dirty="0"/>
              <a:t>Zweite Ebene</a:t>
            </a:r>
          </a:p>
          <a:p>
            <a:pPr lvl="2"/>
            <a:r>
              <a:rPr lang="de-CH" dirty="0"/>
              <a:t>Dritte Ebene</a:t>
            </a:r>
          </a:p>
          <a:p>
            <a:pPr lvl="3"/>
            <a:r>
              <a:rPr lang="de-CH" dirty="0"/>
              <a:t>Vierte Ebene</a:t>
            </a:r>
          </a:p>
        </p:txBody>
      </p:sp>
      <p:sp>
        <p:nvSpPr>
          <p:cNvPr id="3" name="Foliennummernplatzhalter 2"/>
          <p:cNvSpPr>
            <a:spLocks noGrp="1"/>
          </p:cNvSpPr>
          <p:nvPr>
            <p:ph type="sldNum" sz="quarter" idx="15"/>
            <p:custDataLst>
              <p:tags r:id="rId2"/>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4" name="Fußzeilenplatzhalter 3"/>
          <p:cNvSpPr>
            <a:spLocks noGrp="1"/>
          </p:cNvSpPr>
          <p:nvPr>
            <p:ph type="ftr" sz="quarter" idx="16"/>
            <p:custDataLst>
              <p:tags r:id="rId3"/>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5" name="Title 1"/>
          <p:cNvSpPr>
            <a:spLocks noGrp="1"/>
          </p:cNvSpPr>
          <p:nvPr>
            <p:ph type="title" hasCustomPrompt="1"/>
            <p:custDataLst>
              <p:tags r:id="rId4"/>
            </p:custDataLst>
          </p:nvPr>
        </p:nvSpPr>
        <p:spPr/>
        <p:txBody>
          <a:bodyPr/>
          <a:lstStyle>
            <a:lvl1pPr>
              <a:lnSpc>
                <a:spcPts val="2900"/>
              </a:lnSpc>
              <a:defRPr sz="2600" cap="none"/>
            </a:lvl1pPr>
          </a:lstStyle>
          <a:p>
            <a:r>
              <a:rPr lang="de-CH" dirty="0"/>
              <a:t>Inhaltsverzeichnis (weitere Vorlagen im Reiter «Post-Menü»)</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ntaktfolie">
    <p:bg bwMode="gray">
      <p:bgPr>
        <a:solidFill>
          <a:schemeClr val="bg1"/>
        </a:solidFill>
        <a:effectLst/>
      </p:bgPr>
    </p:bg>
    <p:spTree>
      <p:nvGrpSpPr>
        <p:cNvPr id="1" name=""/>
        <p:cNvGrpSpPr/>
        <p:nvPr/>
      </p:nvGrpSpPr>
      <p:grpSpPr>
        <a:xfrm>
          <a:off x="0" y="0"/>
          <a:ext cx="0" cy="0"/>
          <a:chOff x="0" y="0"/>
          <a:chExt cx="0" cy="0"/>
        </a:xfrm>
      </p:grpSpPr>
      <p:sp>
        <p:nvSpPr>
          <p:cNvPr id="25" name="postformsUnterschriftSignaturLinks"/>
          <p:cNvSpPr>
            <a:spLocks noGrp="1"/>
          </p:cNvSpPr>
          <p:nvPr>
            <p:ph type="body" sz="quarter" idx="39" hasCustomPrompt="1"/>
          </p:nvPr>
        </p:nvSpPr>
        <p:spPr>
          <a:xfrm>
            <a:off x="406800" y="3744000"/>
            <a:ext cx="5520000" cy="576000"/>
          </a:xfrm>
          <a:prstGeom prst="rect">
            <a:avLst/>
          </a:prstGeom>
        </p:spPr>
        <p:txBody>
          <a:bodyPr lIns="0" tIns="0" rIns="0" bIns="0">
            <a:normAutofit/>
          </a:bodyPr>
          <a:lstStyle>
            <a:lvl1pPr marL="0" indent="0">
              <a:lnSpc>
                <a:spcPct val="100000"/>
              </a:lnSpc>
              <a:spcAft>
                <a:spcPts val="300"/>
              </a:spcAft>
              <a:defRPr sz="18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Funktion «Benutzerdaten»</a:t>
            </a:r>
          </a:p>
        </p:txBody>
      </p:sp>
      <p:sp>
        <p:nvSpPr>
          <p:cNvPr id="26" name="postformsAbsenderAdresse"/>
          <p:cNvSpPr>
            <a:spLocks noGrp="1"/>
          </p:cNvSpPr>
          <p:nvPr>
            <p:ph type="body" sz="quarter" idx="40" hasCustomPrompt="1"/>
          </p:nvPr>
        </p:nvSpPr>
        <p:spPr>
          <a:xfrm>
            <a:off x="406800" y="4500000"/>
            <a:ext cx="5520000" cy="1296000"/>
          </a:xfrm>
          <a:prstGeom prst="rect">
            <a:avLst/>
          </a:prstGeom>
        </p:spPr>
        <p:txBody>
          <a:bodyPr lIns="0" tIns="0" rIns="0" bIns="0">
            <a:normAutofit/>
          </a:bodyPr>
          <a:lstStyle>
            <a:lvl1pPr marL="0" indent="0">
              <a:lnSpc>
                <a:spcPct val="100000"/>
              </a:lnSpc>
              <a:spcAft>
                <a:spcPts val="60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Funktion «Benutzerdaten»</a:t>
            </a:r>
          </a:p>
        </p:txBody>
      </p:sp>
      <p:sp>
        <p:nvSpPr>
          <p:cNvPr id="50" name="postformsDirektwahl"/>
          <p:cNvSpPr>
            <a:spLocks noGrp="1"/>
          </p:cNvSpPr>
          <p:nvPr>
            <p:ph type="body" sz="quarter" idx="44" hasCustomPrompt="1"/>
          </p:nvPr>
        </p:nvSpPr>
        <p:spPr>
          <a:xfrm>
            <a:off x="1656000" y="5904000"/>
            <a:ext cx="4248000" cy="216000"/>
          </a:xfrm>
          <a:prstGeom prst="rect">
            <a:avLst/>
          </a:prstGeom>
        </p:spPr>
        <p:txBody>
          <a:bodyPr lIns="0" tIns="0" rIns="0" bIns="0">
            <a:normAutofit/>
          </a:bodyPr>
          <a:lstStyle>
            <a:lvl1pPr marL="0" indent="0">
              <a:lnSpc>
                <a:spcPct val="100000"/>
              </a:lnSpc>
              <a:spcAft>
                <a:spcPts val="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Funktion «Benutzerdaten»</a:t>
            </a:r>
          </a:p>
        </p:txBody>
      </p:sp>
      <p:sp>
        <p:nvSpPr>
          <p:cNvPr id="51" name="postformsFaxNr"/>
          <p:cNvSpPr>
            <a:spLocks noGrp="1"/>
          </p:cNvSpPr>
          <p:nvPr>
            <p:ph type="body" sz="quarter" idx="45" hasCustomPrompt="1"/>
          </p:nvPr>
        </p:nvSpPr>
        <p:spPr>
          <a:xfrm>
            <a:off x="1656000" y="6120000"/>
            <a:ext cx="4248000" cy="216000"/>
          </a:xfrm>
          <a:prstGeom prst="rect">
            <a:avLst/>
          </a:prstGeom>
        </p:spPr>
        <p:txBody>
          <a:bodyPr lIns="0" tIns="0" rIns="0" bIns="0">
            <a:normAutofit/>
          </a:bodyPr>
          <a:lstStyle>
            <a:lvl1pPr marL="0" indent="0">
              <a:lnSpc>
                <a:spcPct val="100000"/>
              </a:lnSpc>
              <a:spcAft>
                <a:spcPts val="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Funktion «Benutzerdaten»</a:t>
            </a:r>
          </a:p>
        </p:txBody>
      </p:sp>
      <p:sp>
        <p:nvSpPr>
          <p:cNvPr id="52" name="postformsEmail"/>
          <p:cNvSpPr>
            <a:spLocks noGrp="1"/>
          </p:cNvSpPr>
          <p:nvPr>
            <p:ph type="body" sz="quarter" idx="46" hasCustomPrompt="1"/>
          </p:nvPr>
        </p:nvSpPr>
        <p:spPr>
          <a:xfrm>
            <a:off x="1656000" y="6336000"/>
            <a:ext cx="4248000" cy="216000"/>
          </a:xfrm>
          <a:prstGeom prst="rect">
            <a:avLst/>
          </a:prstGeom>
        </p:spPr>
        <p:txBody>
          <a:bodyPr lIns="0" tIns="0" rIns="0" bIns="0">
            <a:normAutofit/>
          </a:bodyPr>
          <a:lstStyle>
            <a:lvl1pPr marL="0" indent="0">
              <a:lnSpc>
                <a:spcPct val="100000"/>
              </a:lnSpc>
              <a:spcAft>
                <a:spcPts val="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Funktion «Benutzerdaten»</a:t>
            </a:r>
          </a:p>
        </p:txBody>
      </p:sp>
      <p:sp>
        <p:nvSpPr>
          <p:cNvPr id="54" name="postformsUnterschriftSignaturRechts"/>
          <p:cNvSpPr>
            <a:spLocks noGrp="1"/>
          </p:cNvSpPr>
          <p:nvPr>
            <p:ph type="body" sz="quarter" idx="48" hasCustomPrompt="1"/>
          </p:nvPr>
        </p:nvSpPr>
        <p:spPr>
          <a:xfrm>
            <a:off x="6238800" y="3744000"/>
            <a:ext cx="5520000" cy="576000"/>
          </a:xfrm>
          <a:prstGeom prst="rect">
            <a:avLst/>
          </a:prstGeom>
        </p:spPr>
        <p:txBody>
          <a:bodyPr lIns="0" tIns="0" rIns="0" bIns="0">
            <a:normAutofit/>
          </a:bodyPr>
          <a:lstStyle>
            <a:lvl1pPr marL="0" indent="0">
              <a:lnSpc>
                <a:spcPct val="100000"/>
              </a:lnSpc>
              <a:spcAft>
                <a:spcPts val="300"/>
              </a:spcAft>
              <a:defRPr sz="18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Daten manuell eingeben</a:t>
            </a:r>
          </a:p>
        </p:txBody>
      </p:sp>
      <p:sp>
        <p:nvSpPr>
          <p:cNvPr id="55" name="postformsAbsenderAdresseRechts"/>
          <p:cNvSpPr>
            <a:spLocks noGrp="1"/>
          </p:cNvSpPr>
          <p:nvPr>
            <p:ph type="body" sz="quarter" idx="49" hasCustomPrompt="1"/>
          </p:nvPr>
        </p:nvSpPr>
        <p:spPr>
          <a:xfrm>
            <a:off x="6238800" y="4500244"/>
            <a:ext cx="5520000" cy="1296000"/>
          </a:xfrm>
          <a:prstGeom prst="rect">
            <a:avLst/>
          </a:prstGeom>
        </p:spPr>
        <p:txBody>
          <a:bodyPr lIns="0" tIns="0" rIns="0" bIns="0">
            <a:normAutofit/>
          </a:bodyPr>
          <a:lstStyle>
            <a:lvl1pPr marL="0" indent="0">
              <a:lnSpc>
                <a:spcPct val="100000"/>
              </a:lnSpc>
              <a:spcAft>
                <a:spcPts val="60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Daten manuell eingeben</a:t>
            </a:r>
          </a:p>
        </p:txBody>
      </p:sp>
      <p:sp>
        <p:nvSpPr>
          <p:cNvPr id="59" name="postformsDirektwahlRechts"/>
          <p:cNvSpPr>
            <a:spLocks noGrp="1"/>
          </p:cNvSpPr>
          <p:nvPr>
            <p:ph type="body" sz="quarter" idx="53" hasCustomPrompt="1"/>
          </p:nvPr>
        </p:nvSpPr>
        <p:spPr>
          <a:xfrm>
            <a:off x="7509600" y="5904244"/>
            <a:ext cx="4248000" cy="216000"/>
          </a:xfrm>
          <a:prstGeom prst="rect">
            <a:avLst/>
          </a:prstGeom>
        </p:spPr>
        <p:txBody>
          <a:bodyPr lIns="0" tIns="0" rIns="0" bIns="0">
            <a:normAutofit/>
          </a:bodyPr>
          <a:lstStyle>
            <a:lvl1pPr marL="0" indent="0">
              <a:lnSpc>
                <a:spcPct val="100000"/>
              </a:lnSpc>
              <a:spcAft>
                <a:spcPts val="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Daten manuell eingeben</a:t>
            </a:r>
          </a:p>
        </p:txBody>
      </p:sp>
      <p:sp>
        <p:nvSpPr>
          <p:cNvPr id="60" name="postformsFaxNrRechts"/>
          <p:cNvSpPr>
            <a:spLocks noGrp="1"/>
          </p:cNvSpPr>
          <p:nvPr>
            <p:ph type="body" sz="quarter" idx="54" hasCustomPrompt="1"/>
          </p:nvPr>
        </p:nvSpPr>
        <p:spPr>
          <a:xfrm>
            <a:off x="7509600" y="6120244"/>
            <a:ext cx="4248000" cy="216000"/>
          </a:xfrm>
          <a:prstGeom prst="rect">
            <a:avLst/>
          </a:prstGeom>
        </p:spPr>
        <p:txBody>
          <a:bodyPr lIns="0" tIns="0" rIns="0" bIns="0">
            <a:normAutofit/>
          </a:bodyPr>
          <a:lstStyle>
            <a:lvl1pPr marL="0" indent="0">
              <a:lnSpc>
                <a:spcPct val="100000"/>
              </a:lnSpc>
              <a:spcAft>
                <a:spcPts val="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Daten manuell eingeben</a:t>
            </a:r>
          </a:p>
        </p:txBody>
      </p:sp>
      <p:sp>
        <p:nvSpPr>
          <p:cNvPr id="61" name="postformsEmailRechts"/>
          <p:cNvSpPr>
            <a:spLocks noGrp="1"/>
          </p:cNvSpPr>
          <p:nvPr>
            <p:ph type="body" sz="quarter" idx="55" hasCustomPrompt="1"/>
          </p:nvPr>
        </p:nvSpPr>
        <p:spPr>
          <a:xfrm>
            <a:off x="7509600" y="6336244"/>
            <a:ext cx="4248000" cy="216000"/>
          </a:xfrm>
          <a:prstGeom prst="rect">
            <a:avLst/>
          </a:prstGeom>
        </p:spPr>
        <p:txBody>
          <a:bodyPr lIns="0" tIns="0" rIns="0" bIns="0">
            <a:normAutofit/>
          </a:bodyPr>
          <a:lstStyle>
            <a:lvl1pPr marL="0" indent="0">
              <a:lnSpc>
                <a:spcPct val="100000"/>
              </a:lnSpc>
              <a:spcAft>
                <a:spcPts val="0"/>
              </a:spcAft>
              <a:defRPr sz="1400" b="0" i="0">
                <a:latin typeface="Frutiger LT Light" panose="02000503000000000000" pitchFamily="2"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CH" dirty="0"/>
              <a:t>Daten manuell eingeben</a:t>
            </a:r>
          </a:p>
        </p:txBody>
      </p:sp>
      <p:sp>
        <p:nvSpPr>
          <p:cNvPr id="4" name="Fußzeilenplatzhalter 3"/>
          <p:cNvSpPr>
            <a:spLocks noGrp="1"/>
          </p:cNvSpPr>
          <p:nvPr>
            <p:ph type="ftr" sz="quarter" idx="56"/>
            <p:custDataLst>
              <p:tags r:id="rId1"/>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5" name="Foliennummernplatzhalter 4"/>
          <p:cNvSpPr>
            <a:spLocks noGrp="1"/>
          </p:cNvSpPr>
          <p:nvPr>
            <p:ph type="sldNum" sz="quarter" idx="57"/>
            <p:custDataLst>
              <p:tags r:id="rId2"/>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6" name="Titel 5"/>
          <p:cNvSpPr>
            <a:spLocks noGrp="1"/>
          </p:cNvSpPr>
          <p:nvPr>
            <p:ph type="title" hasCustomPrompt="1"/>
            <p:custDataLst>
              <p:tags r:id="rId3"/>
            </p:custDataLst>
          </p:nvPr>
        </p:nvSpPr>
        <p:spPr/>
        <p:txBody>
          <a:bodyPr/>
          <a:lstStyle>
            <a:lvl1pPr>
              <a:defRPr/>
            </a:lvl1pPr>
          </a:lstStyle>
          <a:p>
            <a:r>
              <a:rPr lang="de-CH" dirty="0"/>
              <a:t>Ihr Beratungsteam (weitere Vorlagen im Reiter «Post-Menü»)</a:t>
            </a:r>
          </a:p>
        </p:txBody>
      </p:sp>
      <p:sp>
        <p:nvSpPr>
          <p:cNvPr id="17" name="Textfeld 16"/>
          <p:cNvSpPr txBox="1"/>
          <p:nvPr userDrawn="1"/>
        </p:nvSpPr>
        <p:spPr bwMode="auto">
          <a:xfrm>
            <a:off x="406800" y="5904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de-CH" sz="1400" b="0" i="0" kern="0" dirty="0">
                <a:solidFill>
                  <a:srgbClr val="000000"/>
                </a:solidFill>
                <a:latin typeface="Frutiger LT Light" panose="02000503000000000000" pitchFamily="2" charset="0"/>
              </a:rPr>
              <a:t>Telefon</a:t>
            </a:r>
          </a:p>
        </p:txBody>
      </p:sp>
      <p:sp>
        <p:nvSpPr>
          <p:cNvPr id="18" name="Textfeld 17"/>
          <p:cNvSpPr txBox="1"/>
          <p:nvPr userDrawn="1"/>
        </p:nvSpPr>
        <p:spPr bwMode="auto">
          <a:xfrm>
            <a:off x="406800" y="6120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de-CH" sz="1400" b="0" i="0" kern="0" dirty="0">
                <a:solidFill>
                  <a:srgbClr val="000000"/>
                </a:solidFill>
                <a:latin typeface="Frutiger LT Light" panose="02000503000000000000" pitchFamily="2" charset="0"/>
              </a:rPr>
              <a:t>Fax</a:t>
            </a:r>
          </a:p>
        </p:txBody>
      </p:sp>
      <p:sp>
        <p:nvSpPr>
          <p:cNvPr id="20" name="Textfeld 19"/>
          <p:cNvSpPr txBox="1"/>
          <p:nvPr userDrawn="1"/>
        </p:nvSpPr>
        <p:spPr bwMode="auto">
          <a:xfrm>
            <a:off x="406800" y="6336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de-CH" sz="1400" b="0" i="0" kern="0" dirty="0">
                <a:solidFill>
                  <a:srgbClr val="000000"/>
                </a:solidFill>
                <a:latin typeface="Frutiger LT Light" panose="02000503000000000000" pitchFamily="2" charset="0"/>
              </a:rPr>
              <a:t>E-Mail</a:t>
            </a:r>
          </a:p>
        </p:txBody>
      </p:sp>
      <p:sp>
        <p:nvSpPr>
          <p:cNvPr id="21" name="Textfeld 20"/>
          <p:cNvSpPr txBox="1"/>
          <p:nvPr userDrawn="1"/>
        </p:nvSpPr>
        <p:spPr bwMode="auto">
          <a:xfrm>
            <a:off x="6238800" y="5904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de-CH" sz="1400" b="0" i="0" kern="0" dirty="0">
                <a:solidFill>
                  <a:srgbClr val="000000"/>
                </a:solidFill>
                <a:latin typeface="Frutiger LT Light" panose="02000503000000000000" pitchFamily="2" charset="0"/>
              </a:rPr>
              <a:t>Telefon</a:t>
            </a:r>
          </a:p>
        </p:txBody>
      </p:sp>
      <p:sp>
        <p:nvSpPr>
          <p:cNvPr id="22" name="Textfeld 21"/>
          <p:cNvSpPr txBox="1"/>
          <p:nvPr userDrawn="1"/>
        </p:nvSpPr>
        <p:spPr bwMode="auto">
          <a:xfrm>
            <a:off x="6238800" y="6120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de-CH" sz="1400" b="0" i="0" kern="0" dirty="0">
                <a:solidFill>
                  <a:srgbClr val="000000"/>
                </a:solidFill>
                <a:latin typeface="Frutiger LT Light" panose="02000503000000000000" pitchFamily="2" charset="0"/>
              </a:rPr>
              <a:t>Fax</a:t>
            </a:r>
          </a:p>
        </p:txBody>
      </p:sp>
      <p:sp>
        <p:nvSpPr>
          <p:cNvPr id="23" name="Textfeld 22"/>
          <p:cNvSpPr txBox="1"/>
          <p:nvPr userDrawn="1"/>
        </p:nvSpPr>
        <p:spPr bwMode="auto">
          <a:xfrm>
            <a:off x="6238800" y="6336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de-CH" sz="1400" b="0" i="0" kern="0" dirty="0">
                <a:solidFill>
                  <a:srgbClr val="000000"/>
                </a:solidFill>
                <a:latin typeface="Frutiger LT Light" panose="02000503000000000000" pitchFamily="2" charset="0"/>
              </a:rPr>
              <a:t>E-Mail</a:t>
            </a:r>
          </a:p>
        </p:txBody>
      </p:sp>
      <p:sp>
        <p:nvSpPr>
          <p:cNvPr id="3" name="postformsKontaktPersonBild"/>
          <p:cNvSpPr>
            <a:spLocks noGrp="1"/>
          </p:cNvSpPr>
          <p:nvPr>
            <p:ph type="pic" sz="quarter" idx="58"/>
          </p:nvPr>
        </p:nvSpPr>
        <p:spPr>
          <a:xfrm>
            <a:off x="406800" y="1627187"/>
            <a:ext cx="1980000" cy="1980000"/>
          </a:xfrm>
          <a:prstGeom prst="rect">
            <a:avLst/>
          </a:prstGeom>
        </p:spPr>
        <p:txBody>
          <a:bodyPr/>
          <a:lstStyle>
            <a:lvl1pPr marL="0" indent="0">
              <a:lnSpc>
                <a:spcPct val="100000"/>
              </a:lnSpc>
              <a:spcAft>
                <a:spcPts val="0"/>
              </a:spcAft>
              <a:defRPr/>
            </a:lvl1pPr>
          </a:lstStyle>
          <a:p>
            <a:r>
              <a:rPr lang="de-DE"/>
              <a:t>Bild durch Klicken auf Symbol hinzufügen</a:t>
            </a:r>
            <a:endParaRPr lang="de-CH" dirty="0"/>
          </a:p>
        </p:txBody>
      </p:sp>
      <p:sp>
        <p:nvSpPr>
          <p:cNvPr id="27" name="postformsKontaktPersonBildRechts"/>
          <p:cNvSpPr>
            <a:spLocks noGrp="1"/>
          </p:cNvSpPr>
          <p:nvPr>
            <p:ph type="pic" sz="quarter" idx="59"/>
          </p:nvPr>
        </p:nvSpPr>
        <p:spPr>
          <a:xfrm>
            <a:off x="6238800" y="1627200"/>
            <a:ext cx="1980000" cy="1980000"/>
          </a:xfrm>
          <a:prstGeom prst="rect">
            <a:avLst/>
          </a:prstGeom>
        </p:spPr>
        <p:txBody>
          <a:bodyPr/>
          <a:lstStyle>
            <a:lvl1pPr marL="0" indent="0">
              <a:lnSpc>
                <a:spcPct val="100000"/>
              </a:lnSpc>
              <a:spcAft>
                <a:spcPts val="0"/>
              </a:spcAft>
              <a:defRPr/>
            </a:lvl1pPr>
          </a:lstStyle>
          <a:p>
            <a:r>
              <a:rPr lang="de-DE"/>
              <a:t>Bild durch Klicken auf Symbol hinzufügen</a:t>
            </a:r>
            <a:endParaRPr lang="de-CH" dirty="0"/>
          </a:p>
        </p:txBody>
      </p:sp>
    </p:spTree>
    <p:extLst>
      <p:ext uri="{BB962C8B-B14F-4D97-AF65-F5344CB8AC3E}">
        <p14:creationId xmlns:p14="http://schemas.microsoft.com/office/powerpoint/2010/main" val="207730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6" name="Rectangle 6"/>
          <p:cNvSpPr>
            <a:spLocks noChangeArrowheads="1"/>
          </p:cNvSpPr>
          <p:nvPr userDrawn="1">
            <p:custDataLst>
              <p:tags r:id="rId1"/>
            </p:custDataLst>
          </p:nvPr>
        </p:nvSpPr>
        <p:spPr bwMode="white">
          <a:xfrm>
            <a:off x="0" y="0"/>
            <a:ext cx="12189600" cy="6858000"/>
          </a:xfrm>
          <a:prstGeom prst="rect">
            <a:avLst/>
          </a:prstGeom>
          <a:solidFill>
            <a:srgbClr val="0076A8"/>
          </a:solidFill>
          <a:ln w="9525">
            <a:noFill/>
            <a:miter lim="800000"/>
            <a:headEnd/>
            <a:tailEnd/>
          </a:ln>
        </p:spPr>
        <p:txBody>
          <a:bodyPr wrap="none" lIns="0" tIns="0" rIns="0" bIns="0" anchor="t" anchorCtr="0">
            <a:prstTxWarp prst="textNoShape">
              <a:avLst/>
            </a:prstTxWarp>
          </a:bodyPr>
          <a:lstStyle/>
          <a:p>
            <a:pPr algn="r" eaLnBrk="0" hangingPunct="0"/>
            <a:endParaRPr lang="de-CH" sz="1800" b="0" i="0" dirty="0">
              <a:latin typeface="Frutiger LT Light" panose="02000503000000000000" pitchFamily="2" charset="0"/>
            </a:endParaRPr>
          </a:p>
        </p:txBody>
      </p:sp>
      <p:sp>
        <p:nvSpPr>
          <p:cNvPr id="5" name="Akzent"/>
          <p:cNvSpPr/>
          <p:nvPr userDrawn="1">
            <p:custDataLst>
              <p:tags r:id="rId2"/>
            </p:custDataLst>
          </p:nvPr>
        </p:nvSpPr>
        <p:spPr bwMode="auto">
          <a:xfrm>
            <a:off x="10288800" y="9720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CH" sz="1800" b="0" i="0" dirty="0">
              <a:latin typeface="Frutiger LT Light" panose="02000503000000000000" pitchFamily="2" charset="0"/>
            </a:endParaRPr>
          </a:p>
        </p:txBody>
      </p:sp>
      <p:pic>
        <p:nvPicPr>
          <p:cNvPr id="10" name="DDRG3CX5T"/>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10288800" y="5904000"/>
            <a:ext cx="1900251" cy="658817"/>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userDrawn="1"/>
        </p:nvSpPr>
        <p:spPr bwMode="auto">
          <a:xfrm>
            <a:off x="407987" y="5184000"/>
            <a:ext cx="7488237" cy="350865"/>
          </a:xfrm>
          <a:prstGeom prst="rect">
            <a:avLst/>
          </a:prstGeom>
        </p:spPr>
        <p:txBody>
          <a:bodyPr wrap="square" lIns="0" tIns="0" rIns="0" bIns="0" rtlCol="0">
            <a:spAutoFit/>
          </a:bodyPr>
          <a:lstStyle/>
          <a:p>
            <a:pPr marL="0" marR="0" indent="0" algn="l" defTabSz="914400" rtl="0" eaLnBrk="0" fontAlgn="base" latinLnBrk="0" hangingPunct="0">
              <a:lnSpc>
                <a:spcPct val="95000"/>
              </a:lnSpc>
              <a:spcBef>
                <a:spcPct val="0"/>
              </a:spcBef>
              <a:spcAft>
                <a:spcPts val="1000"/>
              </a:spcAft>
              <a:buClrTx/>
              <a:buSzTx/>
              <a:buFont typeface="Frutiger 45 Light" charset="0"/>
              <a:buNone/>
              <a:tabLst/>
            </a:pPr>
            <a:r>
              <a:rPr lang="de-CH" sz="1200" b="0" i="0" kern="0" dirty="0">
                <a:solidFill>
                  <a:srgbClr val="FF0000"/>
                </a:solidFill>
                <a:latin typeface="Frutiger LT Light" panose="02000503000000000000" pitchFamily="2" charset="0"/>
                <a:ea typeface="+mn-ea"/>
                <a:cs typeface="+mn-cs"/>
              </a:rPr>
              <a:t>Wenn Sie diesen Text lesen können, müssen Sie die Folie im Post-Menü mit der Funktion «Folie einfügen» erneut einfügen. Sonst kann die Fläche nicht eingefärbt werden!</a:t>
            </a:r>
          </a:p>
        </p:txBody>
      </p:sp>
      <p:sp>
        <p:nvSpPr>
          <p:cNvPr id="4" name="Titel 3"/>
          <p:cNvSpPr>
            <a:spLocks noGrp="1"/>
          </p:cNvSpPr>
          <p:nvPr>
            <p:ph type="title" hasCustomPrompt="1"/>
            <p:custDataLst>
              <p:tags r:id="rId4"/>
            </p:custDataLst>
          </p:nvPr>
        </p:nvSpPr>
        <p:spPr>
          <a:xfrm>
            <a:off x="4294800" y="1440000"/>
            <a:ext cx="7894800" cy="3360920"/>
          </a:xfrm>
        </p:spPr>
        <p:txBody>
          <a:bodyPr lIns="0" rIns="406800">
            <a:spAutoFit/>
          </a:bodyPr>
          <a:lstStyle>
            <a:lvl1pPr algn="r">
              <a:lnSpc>
                <a:spcPct val="91000"/>
              </a:lnSpc>
              <a:defRPr sz="6000" cap="none">
                <a:solidFill>
                  <a:srgbClr val="FFFFFF"/>
                </a:solidFill>
              </a:defRPr>
            </a:lvl1pPr>
          </a:lstStyle>
          <a:p>
            <a:r>
              <a:rPr lang="de-CH" dirty="0"/>
              <a:t>Schlussfolie </a:t>
            </a:r>
            <a:br>
              <a:rPr lang="de-CH" dirty="0"/>
            </a:br>
            <a:r>
              <a:rPr lang="de-CH" dirty="0"/>
              <a:t>mit Farbfläche </a:t>
            </a:r>
            <a:br>
              <a:rPr lang="de-CH" dirty="0"/>
            </a:br>
            <a:r>
              <a:rPr lang="de-CH" dirty="0"/>
              <a:t>(Logo ändern im Reiter «Post-Menü»)</a:t>
            </a:r>
          </a:p>
        </p:txBody>
      </p:sp>
    </p:spTree>
    <p:extLst>
      <p:ext uri="{BB962C8B-B14F-4D97-AF65-F5344CB8AC3E}">
        <p14:creationId xmlns:p14="http://schemas.microsoft.com/office/powerpoint/2010/main" val="59088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mit Bild">
    <p:spTree>
      <p:nvGrpSpPr>
        <p:cNvPr id="1" name=""/>
        <p:cNvGrpSpPr/>
        <p:nvPr/>
      </p:nvGrpSpPr>
      <p:grpSpPr>
        <a:xfrm>
          <a:off x="0" y="0"/>
          <a:ext cx="0" cy="0"/>
          <a:chOff x="0" y="0"/>
          <a:chExt cx="0" cy="0"/>
        </a:xfrm>
      </p:grpSpPr>
      <p:pic>
        <p:nvPicPr>
          <p:cNvPr id="6" name="Grafik 5" descr="Bild1.png"/>
          <p:cNvPicPr>
            <a:picLocks noChangeAspect="1"/>
          </p:cNvPicPr>
          <p:nvPr userDrawn="1"/>
        </p:nvPicPr>
        <p:blipFill>
          <a:blip r:embed="rId5" cstate="print"/>
          <a:stretch>
            <a:fillRect/>
          </a:stretch>
        </p:blipFill>
        <p:spPr>
          <a:xfrm>
            <a:off x="2705" y="1522"/>
            <a:ext cx="12189600" cy="6858173"/>
          </a:xfrm>
          <a:prstGeom prst="rect">
            <a:avLst/>
          </a:prstGeom>
        </p:spPr>
      </p:pic>
      <p:sp>
        <p:nvSpPr>
          <p:cNvPr id="15" name="Akzent"/>
          <p:cNvSpPr/>
          <p:nvPr userDrawn="1">
            <p:custDataLst>
              <p:tags r:id="rId1"/>
            </p:custDataLst>
          </p:nvPr>
        </p:nvSpPr>
        <p:spPr bwMode="auto">
          <a:xfrm>
            <a:off x="10288800" y="9720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CH" sz="1800" b="0" i="0" dirty="0">
              <a:latin typeface="Frutiger LT Light" panose="02000503000000000000" pitchFamily="2" charset="0"/>
            </a:endParaRPr>
          </a:p>
        </p:txBody>
      </p:sp>
      <p:pic>
        <p:nvPicPr>
          <p:cNvPr id="18" name="DDRG3CX5T"/>
          <p:cNvPicPr>
            <a:picLocks noChangeAspect="1" noChangeArrowheads="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10298899" y="5904000"/>
            <a:ext cx="1900251" cy="658817"/>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hasCustomPrompt="1"/>
            <p:custDataLst>
              <p:tags r:id="rId3"/>
            </p:custDataLst>
          </p:nvPr>
        </p:nvSpPr>
        <p:spPr>
          <a:xfrm>
            <a:off x="5231904" y="1440000"/>
            <a:ext cx="6957696" cy="3360920"/>
          </a:xfrm>
        </p:spPr>
        <p:txBody>
          <a:bodyPr wrap="square" lIns="0" rIns="406800">
            <a:spAutoFit/>
          </a:bodyPr>
          <a:lstStyle>
            <a:lvl1pPr algn="r">
              <a:lnSpc>
                <a:spcPct val="91000"/>
              </a:lnSpc>
              <a:defRPr sz="6000" cap="none"/>
            </a:lvl1pPr>
          </a:lstStyle>
          <a:p>
            <a:r>
              <a:rPr lang="de-CH" dirty="0"/>
              <a:t>Schlussfolie</a:t>
            </a:r>
            <a:br>
              <a:rPr lang="de-CH" dirty="0"/>
            </a:br>
            <a:r>
              <a:rPr lang="de-CH" dirty="0"/>
              <a:t> mit Bild (Logo ändern im Reiter «Post-Menü»)</a:t>
            </a:r>
          </a:p>
        </p:txBody>
      </p:sp>
      <p:grpSp>
        <p:nvGrpSpPr>
          <p:cNvPr id="22" name="Gruppieren 21"/>
          <p:cNvGrpSpPr/>
          <p:nvPr userDrawn="1"/>
        </p:nvGrpSpPr>
        <p:grpSpPr>
          <a:xfrm>
            <a:off x="406800" y="5112000"/>
            <a:ext cx="3780784" cy="1440000"/>
            <a:chOff x="3600000" y="359999"/>
            <a:chExt cx="3780784" cy="1440000"/>
          </a:xfrm>
        </p:grpSpPr>
        <p:grpSp>
          <p:nvGrpSpPr>
            <p:cNvPr id="23" name="Gruppieren 22"/>
            <p:cNvGrpSpPr/>
            <p:nvPr/>
          </p:nvGrpSpPr>
          <p:grpSpPr>
            <a:xfrm>
              <a:off x="5544000" y="863999"/>
              <a:ext cx="1836784" cy="936000"/>
              <a:chOff x="3600000" y="360000"/>
              <a:chExt cx="1836784" cy="936000"/>
            </a:xfrm>
          </p:grpSpPr>
          <p:sp>
            <p:nvSpPr>
              <p:cNvPr id="27" name="Rechteck 26"/>
              <p:cNvSpPr/>
              <p:nvPr userDrawn="1"/>
            </p:nvSpPr>
            <p:spPr bwMode="auto">
              <a:xfrm>
                <a:off x="3600000" y="360000"/>
                <a:ext cx="1836000" cy="936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Bilder einfügen:</a:t>
                </a:r>
              </a:p>
              <a:p>
                <a:pPr lvl="0"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lvl="0" indent="-226800" defTabSz="226800" eaLnBrk="0" fontAlgn="base" hangingPunct="0">
                  <a:spcBef>
                    <a:spcPct val="0"/>
                  </a:spcBef>
                </a:pPr>
                <a:r>
                  <a:rPr lang="it-IT" sz="1100" b="0" i="0" kern="0" dirty="0">
                    <a:solidFill>
                      <a:srgbClr val="000000"/>
                    </a:solidFill>
                    <a:latin typeface="Frutiger LT Light" panose="02000503000000000000" pitchFamily="2" charset="0"/>
                  </a:rPr>
                  <a:t>«Post-</a:t>
                </a:r>
                <a:r>
                  <a:rPr lang="it-IT" sz="1100" b="0" i="0" kern="0" dirty="0" err="1">
                    <a:solidFill>
                      <a:srgbClr val="000000"/>
                    </a:solidFill>
                    <a:latin typeface="Frutiger LT Light" panose="02000503000000000000" pitchFamily="2" charset="0"/>
                  </a:rPr>
                  <a:t>Menü</a:t>
                </a:r>
                <a:r>
                  <a:rPr lang="it-IT" sz="1100" b="0" i="0" kern="0" dirty="0">
                    <a:solidFill>
                      <a:srgbClr val="000000"/>
                    </a:solidFill>
                    <a:latin typeface="Frutiger LT Light" panose="02000503000000000000" pitchFamily="2" charset="0"/>
                  </a:rPr>
                  <a:t> &gt; </a:t>
                </a:r>
                <a:r>
                  <a:rPr lang="it-IT" sz="1100" b="0" i="0" kern="0" dirty="0" err="1">
                    <a:solidFill>
                      <a:srgbClr val="000000"/>
                    </a:solidFill>
                    <a:latin typeface="Frutiger LT Light" panose="02000503000000000000" pitchFamily="2" charset="0"/>
                  </a:rPr>
                  <a:t>Bild</a:t>
                </a:r>
                <a:r>
                  <a:rPr lang="it-IT" sz="1100" b="0" i="0" kern="0" dirty="0">
                    <a:solidFill>
                      <a:srgbClr val="000000"/>
                    </a:solidFill>
                    <a:latin typeface="Frutiger LT Light" panose="02000503000000000000" pitchFamily="2" charset="0"/>
                  </a:rPr>
                  <a:t>»</a:t>
                </a:r>
                <a:endParaRPr lang="de-CH" sz="11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Weitere Bilder unter www.brandingnet.ch</a:t>
                </a:r>
              </a:p>
            </p:txBody>
          </p:sp>
          <p:sp>
            <p:nvSpPr>
              <p:cNvPr id="28" name="Rechteck 27"/>
              <p:cNvSpPr/>
              <p:nvPr/>
            </p:nvSpPr>
            <p:spPr bwMode="auto">
              <a:xfrm>
                <a:off x="3600784" y="369348"/>
                <a:ext cx="1836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nvGrpSpPr>
            <p:cNvPr id="24" name="Gruppieren 23"/>
            <p:cNvGrpSpPr/>
            <p:nvPr/>
          </p:nvGrpSpPr>
          <p:grpSpPr>
            <a:xfrm>
              <a:off x="3600000" y="359999"/>
              <a:ext cx="1764000" cy="1440000"/>
              <a:chOff x="5616000" y="359999"/>
              <a:chExt cx="1764000" cy="1440000"/>
            </a:xfrm>
          </p:grpSpPr>
          <p:sp>
            <p:nvSpPr>
              <p:cNvPr id="25" name="Rechteck 24"/>
              <p:cNvSpPr/>
              <p:nvPr/>
            </p:nvSpPr>
            <p:spPr bwMode="auto">
              <a:xfrm>
                <a:off x="5616000" y="359999"/>
                <a:ext cx="1764000" cy="1440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Technische Angaben</a:t>
                </a:r>
              </a:p>
              <a:p>
                <a:pPr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Bildgrösse:</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Vollflächig</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33,87 cm x H 19,05 cm</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entsprechen</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2000 Pixel x H 1125 Pixel</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Auflösung 150 dpi</a:t>
                </a:r>
              </a:p>
            </p:txBody>
          </p:sp>
          <p:sp>
            <p:nvSpPr>
              <p:cNvPr id="26" name="Rechteck 25"/>
              <p:cNvSpPr/>
              <p:nvPr/>
            </p:nvSpPr>
            <p:spPr bwMode="auto">
              <a:xfrm>
                <a:off x="5616000" y="360000"/>
                <a:ext cx="1764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spTree>
    <p:extLst>
      <p:ext uri="{BB962C8B-B14F-4D97-AF65-F5344CB8AC3E}">
        <p14:creationId xmlns:p14="http://schemas.microsoft.com/office/powerpoint/2010/main" val="148611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Titelfolie">
    <p:spTree>
      <p:nvGrpSpPr>
        <p:cNvPr id="1" name=""/>
        <p:cNvGrpSpPr/>
        <p:nvPr/>
      </p:nvGrpSpPr>
      <p:grpSpPr>
        <a:xfrm>
          <a:off x="0" y="0"/>
          <a:ext cx="0" cy="0"/>
          <a:chOff x="0" y="0"/>
          <a:chExt cx="0" cy="0"/>
        </a:xfrm>
      </p:grpSpPr>
      <p:sp>
        <p:nvSpPr>
          <p:cNvPr id="6" name="Rectangle 6"/>
          <p:cNvSpPr>
            <a:spLocks noChangeArrowheads="1"/>
          </p:cNvSpPr>
          <p:nvPr userDrawn="1">
            <p:custDataLst>
              <p:tags r:id="rId1"/>
            </p:custDataLst>
          </p:nvPr>
        </p:nvSpPr>
        <p:spPr bwMode="white">
          <a:xfrm>
            <a:off x="0" y="0"/>
            <a:ext cx="12189600" cy="6858000"/>
          </a:xfrm>
          <a:prstGeom prst="rect">
            <a:avLst/>
          </a:prstGeom>
          <a:solidFill>
            <a:srgbClr val="F7F4ED"/>
          </a:solidFill>
          <a:ln w="9525">
            <a:noFill/>
            <a:miter lim="800000"/>
            <a:headEnd/>
            <a:tailEnd/>
          </a:ln>
        </p:spPr>
        <p:txBody>
          <a:bodyPr wrap="none" lIns="0" tIns="0" rIns="0" bIns="0" anchor="t" anchorCtr="0">
            <a:prstTxWarp prst="textNoShape">
              <a:avLst/>
            </a:prstTxWarp>
          </a:bodyPr>
          <a:lstStyle/>
          <a:p>
            <a:pPr algn="r" eaLnBrk="0" hangingPunct="0"/>
            <a:endParaRPr lang="en-GB" sz="1800" b="0" i="0" dirty="0">
              <a:latin typeface="Frutiger LT Light" panose="02000503000000000000" pitchFamily="2" charset="0"/>
            </a:endParaRPr>
          </a:p>
        </p:txBody>
      </p:sp>
      <p:sp>
        <p:nvSpPr>
          <p:cNvPr id="3" name="Titel 2"/>
          <p:cNvSpPr>
            <a:spLocks noGrp="1"/>
          </p:cNvSpPr>
          <p:nvPr>
            <p:ph type="title" hasCustomPrompt="1"/>
            <p:custDataLst>
              <p:tags r:id="rId2"/>
            </p:custDataLst>
          </p:nvPr>
        </p:nvSpPr>
        <p:spPr>
          <a:xfrm>
            <a:off x="428017" y="1652400"/>
            <a:ext cx="9228306" cy="3158246"/>
          </a:xfrm>
        </p:spPr>
        <p:txBody>
          <a:bodyPr wrap="square" lIns="0">
            <a:noAutofit/>
          </a:bodyPr>
          <a:lstStyle>
            <a:lvl1pPr>
              <a:lnSpc>
                <a:spcPts val="4800"/>
              </a:lnSpc>
              <a:defRPr sz="4800" b="1" i="0">
                <a:solidFill>
                  <a:schemeClr val="tx1"/>
                </a:solidFill>
                <a:latin typeface="Frutiger LT Std 65" panose="020B0602020204020204" pitchFamily="34" charset="77"/>
              </a:defRPr>
            </a:lvl1pPr>
          </a:lstStyle>
          <a:p>
            <a:r>
              <a:rPr lang="en-GB" dirty="0" err="1"/>
              <a:t>Titelfolie</a:t>
            </a:r>
            <a:r>
              <a:rPr lang="en-GB" dirty="0"/>
              <a:t> </a:t>
            </a:r>
            <a:r>
              <a:rPr lang="en-GB" dirty="0" err="1"/>
              <a:t>mit</a:t>
            </a:r>
            <a:r>
              <a:rPr lang="en-GB" dirty="0"/>
              <a:t> </a:t>
            </a:r>
            <a:r>
              <a:rPr lang="en-GB" dirty="0" err="1"/>
              <a:t>Farbfläche</a:t>
            </a:r>
            <a:r>
              <a:rPr lang="en-GB" dirty="0"/>
              <a:t> (Logo </a:t>
            </a:r>
            <a:r>
              <a:rPr lang="en-GB" dirty="0" err="1"/>
              <a:t>ändern</a:t>
            </a:r>
            <a:r>
              <a:rPr lang="en-GB" dirty="0"/>
              <a:t> </a:t>
            </a:r>
            <a:r>
              <a:rPr lang="en-GB" dirty="0" err="1"/>
              <a:t>im</a:t>
            </a:r>
            <a:r>
              <a:rPr lang="en-GB" dirty="0"/>
              <a:t> Reiter «Post-</a:t>
            </a:r>
            <a:r>
              <a:rPr lang="en-GB" dirty="0" err="1"/>
              <a:t>Menü</a:t>
            </a:r>
            <a:r>
              <a:rPr lang="en-GB" dirty="0"/>
              <a:t>»)</a:t>
            </a:r>
          </a:p>
        </p:txBody>
      </p:sp>
      <p:pic>
        <p:nvPicPr>
          <p:cNvPr id="5" name="Picture 4">
            <a:extLst>
              <a:ext uri="{FF2B5EF4-FFF2-40B4-BE49-F238E27FC236}">
                <a16:creationId xmlns:a16="http://schemas.microsoft.com/office/drawing/2014/main" id="{9B0353C3-BCA3-6B4B-AF2B-42AFAFD826F2}"/>
              </a:ext>
            </a:extLst>
          </p:cNvPr>
          <p:cNvPicPr>
            <a:picLocks noChangeAspect="1"/>
          </p:cNvPicPr>
          <p:nvPr userDrawn="1"/>
        </p:nvPicPr>
        <p:blipFill>
          <a:blip r:embed="rId4"/>
          <a:stretch>
            <a:fillRect/>
          </a:stretch>
        </p:blipFill>
        <p:spPr>
          <a:xfrm>
            <a:off x="0" y="5537199"/>
            <a:ext cx="2282890" cy="786161"/>
          </a:xfrm>
          <a:prstGeom prst="rect">
            <a:avLst/>
          </a:prstGeom>
        </p:spPr>
      </p:pic>
      <p:pic>
        <p:nvPicPr>
          <p:cNvPr id="7" name="Picture 6">
            <a:extLst>
              <a:ext uri="{FF2B5EF4-FFF2-40B4-BE49-F238E27FC236}">
                <a16:creationId xmlns:a16="http://schemas.microsoft.com/office/drawing/2014/main" id="{FE9A950B-E4FE-2648-90F7-97DEF93FEBED}"/>
              </a:ext>
            </a:extLst>
          </p:cNvPr>
          <p:cNvPicPr>
            <a:picLocks noChangeAspect="1"/>
          </p:cNvPicPr>
          <p:nvPr userDrawn="1"/>
        </p:nvPicPr>
        <p:blipFill>
          <a:blip r:embed="rId5"/>
          <a:stretch>
            <a:fillRect/>
          </a:stretch>
        </p:blipFill>
        <p:spPr>
          <a:xfrm>
            <a:off x="10241716" y="5537198"/>
            <a:ext cx="1950284" cy="786161"/>
          </a:xfrm>
          <a:prstGeom prst="rect">
            <a:avLst/>
          </a:prstGeom>
        </p:spPr>
      </p:pic>
      <p:sp>
        <p:nvSpPr>
          <p:cNvPr id="8" name="Rectangle 7">
            <a:extLst>
              <a:ext uri="{FF2B5EF4-FFF2-40B4-BE49-F238E27FC236}">
                <a16:creationId xmlns:a16="http://schemas.microsoft.com/office/drawing/2014/main" id="{7E778935-6150-E84C-8D64-F1BA7882EA16}"/>
              </a:ext>
            </a:extLst>
          </p:cNvPr>
          <p:cNvSpPr/>
          <p:nvPr userDrawn="1"/>
        </p:nvSpPr>
        <p:spPr>
          <a:xfrm>
            <a:off x="0" y="1144738"/>
            <a:ext cx="2282890" cy="115198"/>
          </a:xfrm>
          <a:prstGeom prst="rect">
            <a:avLst/>
          </a:prstGeom>
          <a:solidFill>
            <a:srgbClr val="FFD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Frutiger LT Light" panose="02000503000000000000" pitchFamily="2" charset="0"/>
            </a:endParaRPr>
          </a:p>
        </p:txBody>
      </p:sp>
    </p:spTree>
    <p:extLst>
      <p:ext uri="{BB962C8B-B14F-4D97-AF65-F5344CB8AC3E}">
        <p14:creationId xmlns:p14="http://schemas.microsoft.com/office/powerpoint/2010/main" val="319099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Kapiteltrenner">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white">
          <a:xfrm>
            <a:off x="0" y="0"/>
            <a:ext cx="12189600" cy="6858000"/>
          </a:xfrm>
          <a:prstGeom prst="rect">
            <a:avLst/>
          </a:prstGeom>
          <a:solidFill>
            <a:srgbClr val="00968F"/>
          </a:solidFill>
          <a:ln w="9525">
            <a:noFill/>
            <a:miter lim="800000"/>
            <a:headEnd/>
            <a:tailEnd/>
          </a:ln>
        </p:spPr>
        <p:txBody>
          <a:bodyPr wrap="none" lIns="0" tIns="0" rIns="0" bIns="0" anchor="t" anchorCtr="0">
            <a:prstTxWarp prst="textNoShape">
              <a:avLst/>
            </a:prstTxWarp>
          </a:bodyPr>
          <a:lstStyle/>
          <a:p>
            <a:pPr algn="r" eaLnBrk="0" hangingPunct="0"/>
            <a:endParaRPr lang="en-GB" sz="1800" b="0" i="0" dirty="0">
              <a:latin typeface="Frutiger LT Light" panose="02000503000000000000" pitchFamily="2" charset="0"/>
            </a:endParaRPr>
          </a:p>
        </p:txBody>
      </p:sp>
      <p:sp>
        <p:nvSpPr>
          <p:cNvPr id="6" name="Titel 2"/>
          <p:cNvSpPr>
            <a:spLocks noGrp="1"/>
          </p:cNvSpPr>
          <p:nvPr>
            <p:ph type="title" hasCustomPrompt="1"/>
            <p:custDataLst>
              <p:tags r:id="rId2"/>
            </p:custDataLst>
          </p:nvPr>
        </p:nvSpPr>
        <p:spPr>
          <a:xfrm>
            <a:off x="407987" y="1628775"/>
            <a:ext cx="10938439" cy="1128514"/>
          </a:xfrm>
        </p:spPr>
        <p:txBody>
          <a:bodyPr wrap="square" lIns="0" rIns="0">
            <a:spAutoFit/>
          </a:bodyPr>
          <a:lstStyle>
            <a:lvl1pPr>
              <a:lnSpc>
                <a:spcPts val="4400"/>
              </a:lnSpc>
              <a:defRPr sz="4000" b="1" i="0">
                <a:solidFill>
                  <a:srgbClr val="FFFFFF"/>
                </a:solidFill>
                <a:latin typeface="Frutiger LT Std 65" panose="020B0602020204020204" pitchFamily="34" charset="77"/>
              </a:defRPr>
            </a:lvl1pPr>
          </a:lstStyle>
          <a:p>
            <a:r>
              <a:rPr lang="en-GB" dirty="0" err="1"/>
              <a:t>Kapiteltrenner</a:t>
            </a:r>
            <a:r>
              <a:rPr lang="en-GB" dirty="0"/>
              <a:t> </a:t>
            </a:r>
            <a:r>
              <a:rPr lang="en-GB" dirty="0" err="1"/>
              <a:t>mit</a:t>
            </a:r>
            <a:r>
              <a:rPr lang="en-GB" dirty="0"/>
              <a:t> </a:t>
            </a:r>
            <a:r>
              <a:rPr lang="en-GB" dirty="0" err="1"/>
              <a:t>Farbfläche</a:t>
            </a:r>
            <a:r>
              <a:rPr lang="en-GB" dirty="0"/>
              <a:t> (</a:t>
            </a:r>
            <a:r>
              <a:rPr lang="en-GB" dirty="0" err="1"/>
              <a:t>weitere</a:t>
            </a:r>
            <a:r>
              <a:rPr lang="en-GB" dirty="0"/>
              <a:t> </a:t>
            </a:r>
            <a:r>
              <a:rPr lang="en-GB" dirty="0" err="1"/>
              <a:t>Vorlagen</a:t>
            </a:r>
            <a:r>
              <a:rPr lang="en-GB" dirty="0"/>
              <a:t> </a:t>
            </a:r>
            <a:r>
              <a:rPr lang="en-GB" dirty="0" err="1"/>
              <a:t>im</a:t>
            </a:r>
            <a:r>
              <a:rPr lang="en-GB" dirty="0"/>
              <a:t> Reiter «Post-</a:t>
            </a:r>
            <a:r>
              <a:rPr lang="en-GB" dirty="0" err="1"/>
              <a:t>Menü</a:t>
            </a:r>
            <a:r>
              <a:rPr lang="en-GB" dirty="0"/>
              <a:t>»)</a:t>
            </a:r>
          </a:p>
        </p:txBody>
      </p:sp>
      <p:sp>
        <p:nvSpPr>
          <p:cNvPr id="7" name="Rectangle 6">
            <a:extLst>
              <a:ext uri="{FF2B5EF4-FFF2-40B4-BE49-F238E27FC236}">
                <a16:creationId xmlns:a16="http://schemas.microsoft.com/office/drawing/2014/main" id="{9AFFCF23-047A-5344-AFBF-7AC70C1D8C20}"/>
              </a:ext>
            </a:extLst>
          </p:cNvPr>
          <p:cNvSpPr/>
          <p:nvPr userDrawn="1"/>
        </p:nvSpPr>
        <p:spPr>
          <a:xfrm>
            <a:off x="0" y="1144738"/>
            <a:ext cx="2282890" cy="115198"/>
          </a:xfrm>
          <a:prstGeom prst="rect">
            <a:avLst/>
          </a:prstGeom>
          <a:solidFill>
            <a:srgbClr val="FFD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Frutiger LT Light" panose="02000503000000000000" pitchFamily="2" charset="0"/>
            </a:endParaRPr>
          </a:p>
        </p:txBody>
      </p:sp>
    </p:spTree>
    <p:extLst>
      <p:ext uri="{BB962C8B-B14F-4D97-AF65-F5344CB8AC3E}">
        <p14:creationId xmlns:p14="http://schemas.microsoft.com/office/powerpoint/2010/main" val="1534443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Inhaltsfolie 1-spaltig">
    <p:bg bwMode="ltGray">
      <p:bgPr>
        <a:solidFill>
          <a:schemeClr val="bg1"/>
        </a:solidFill>
        <a:effectLst/>
      </p:bgPr>
    </p:bg>
    <p:spTree>
      <p:nvGrpSpPr>
        <p:cNvPr id="1" name=""/>
        <p:cNvGrpSpPr/>
        <p:nvPr/>
      </p:nvGrpSpPr>
      <p:grpSpPr>
        <a:xfrm>
          <a:off x="0" y="0"/>
          <a:ext cx="0" cy="0"/>
          <a:chOff x="0" y="0"/>
          <a:chExt cx="0" cy="0"/>
        </a:xfrm>
      </p:grpSpPr>
      <p:sp>
        <p:nvSpPr>
          <p:cNvPr id="14" name="Foliennummernplatzhalter 13"/>
          <p:cNvSpPr>
            <a:spLocks noGrp="1"/>
          </p:cNvSpPr>
          <p:nvPr>
            <p:ph type="sldNum" sz="quarter" idx="16"/>
            <p:custDataLst>
              <p:tags r:id="rId1"/>
            </p:custDataLst>
          </p:nvPr>
        </p:nvSpPr>
        <p:spPr/>
        <p:txBody>
          <a:bodyPr/>
          <a:lstStyle>
            <a:lvl1pPr>
              <a:defRPr b="0" i="0">
                <a:latin typeface="Frutiger LT Std 55 Roman" panose="020B0602020204020204" pitchFamily="34" charset="77"/>
              </a:defRPr>
            </a:lvl1pPr>
          </a:lstStyle>
          <a:p>
            <a:pPr fontAlgn="base">
              <a:spcBef>
                <a:spcPct val="0"/>
              </a:spcBef>
              <a:spcAft>
                <a:spcPct val="0"/>
              </a:spcAft>
              <a:defRPr/>
            </a:pPr>
            <a:r>
              <a:rPr lang="en-GB" dirty="0"/>
              <a:t> Page </a:t>
            </a:r>
            <a:fld id="{9D1CE59F-3E2C-43A1-9A3C-65F063D14E4A}" type="slidenum">
              <a:rPr lang="en-GB" smtClean="0"/>
              <a:pPr fontAlgn="base">
                <a:spcBef>
                  <a:spcPct val="0"/>
                </a:spcBef>
                <a:spcAft>
                  <a:spcPct val="0"/>
                </a:spcAft>
                <a:defRPr/>
              </a:pPr>
              <a:t>‹Nr.›</a:t>
            </a:fld>
            <a:endParaRPr lang="en-GB" dirty="0"/>
          </a:p>
        </p:txBody>
      </p:sp>
      <p:sp>
        <p:nvSpPr>
          <p:cNvPr id="4" name="Titel 3"/>
          <p:cNvSpPr>
            <a:spLocks noGrp="1"/>
          </p:cNvSpPr>
          <p:nvPr>
            <p:ph type="title" hasCustomPrompt="1"/>
            <p:custDataLst>
              <p:tags r:id="rId2"/>
            </p:custDataLst>
          </p:nvPr>
        </p:nvSpPr>
        <p:spPr>
          <a:xfrm>
            <a:off x="407368" y="440668"/>
            <a:ext cx="11376000" cy="738664"/>
          </a:xfrm>
        </p:spPr>
        <p:txBody>
          <a:bodyPr/>
          <a:lstStyle>
            <a:lvl1pPr>
              <a:defRPr b="1" i="0">
                <a:latin typeface="Frutiger LT Std 65" panose="020B0602020204020204" pitchFamily="34" charset="77"/>
              </a:defRPr>
            </a:lvl1pPr>
          </a:lstStyle>
          <a:p>
            <a:r>
              <a:rPr lang="en-GB" dirty="0" err="1"/>
              <a:t>Inhaltsfolie</a:t>
            </a:r>
            <a:r>
              <a:rPr lang="en-GB" dirty="0"/>
              <a:t> 1-spaltig (</a:t>
            </a:r>
            <a:r>
              <a:rPr lang="en-GB" dirty="0" err="1"/>
              <a:t>weitere</a:t>
            </a:r>
            <a:r>
              <a:rPr lang="en-GB" dirty="0"/>
              <a:t> </a:t>
            </a:r>
            <a:r>
              <a:rPr lang="en-GB" dirty="0" err="1"/>
              <a:t>Vorlagen</a:t>
            </a:r>
            <a:r>
              <a:rPr lang="en-GB" dirty="0"/>
              <a:t> </a:t>
            </a:r>
            <a:r>
              <a:rPr lang="en-GB" dirty="0" err="1"/>
              <a:t>im</a:t>
            </a:r>
            <a:r>
              <a:rPr lang="en-GB" dirty="0"/>
              <a:t> Reiter «Post-</a:t>
            </a:r>
            <a:r>
              <a:rPr lang="en-GB" dirty="0" err="1"/>
              <a:t>Menü</a:t>
            </a:r>
            <a:r>
              <a:rPr lang="en-GB" dirty="0"/>
              <a:t>»)</a:t>
            </a:r>
          </a:p>
        </p:txBody>
      </p:sp>
      <p:sp>
        <p:nvSpPr>
          <p:cNvPr id="5" name="Fußzeilenplatzhalter 3">
            <a:extLst>
              <a:ext uri="{FF2B5EF4-FFF2-40B4-BE49-F238E27FC236}">
                <a16:creationId xmlns:a16="http://schemas.microsoft.com/office/drawing/2014/main" id="{E8879D25-2C7B-9A46-B303-E91A2D84FB8B}"/>
              </a:ext>
            </a:extLst>
          </p:cNvPr>
          <p:cNvSpPr>
            <a:spLocks noGrp="1"/>
          </p:cNvSpPr>
          <p:nvPr>
            <p:ph type="ftr" sz="quarter" idx="17"/>
            <p:custDataLst>
              <p:tags r:id="rId3"/>
            </p:custDataLst>
          </p:nvPr>
        </p:nvSpPr>
        <p:spPr>
          <a:xfrm>
            <a:off x="406800" y="6540780"/>
            <a:ext cx="10764000" cy="246221"/>
          </a:xfrm>
        </p:spPr>
        <p:txBody>
          <a:bodyPr/>
          <a:lstStyle>
            <a:lvl1pPr>
              <a:defRPr b="0" i="0">
                <a:solidFill>
                  <a:schemeClr val="bg1">
                    <a:lumMod val="50000"/>
                  </a:schemeClr>
                </a:solidFill>
                <a:latin typeface="Frutiger LT Light" panose="02000503000000000000" pitchFamily="2" charset="0"/>
              </a:defRPr>
            </a:lvl1pPr>
          </a:lstStyle>
          <a:p>
            <a:r>
              <a:rPr lang="de-CH" dirty="0"/>
              <a:t>&gt;&gt;Ändern der Fusszeile: Im Reiter «Post-Menü» den Befehl «Kopf- und Fusszeile» wählen. Firma | Datum | V1.00 | vertraulich/intern/öffentlich | Thema der Präsentation | Verfasser</a:t>
            </a:r>
          </a:p>
        </p:txBody>
      </p:sp>
    </p:spTree>
    <p:extLst>
      <p:ext uri="{BB962C8B-B14F-4D97-AF65-F5344CB8AC3E}">
        <p14:creationId xmlns:p14="http://schemas.microsoft.com/office/powerpoint/2010/main" val="15313942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6" name="Grafik 5" descr="Bild1.png"/>
          <p:cNvPicPr>
            <a:picLocks noChangeAspect="1"/>
          </p:cNvPicPr>
          <p:nvPr userDrawn="1"/>
        </p:nvPicPr>
        <p:blipFill>
          <a:blip r:embed="rId5" cstate="print"/>
          <a:stretch>
            <a:fillRect/>
          </a:stretch>
        </p:blipFill>
        <p:spPr>
          <a:xfrm>
            <a:off x="2705" y="1522"/>
            <a:ext cx="12189600" cy="6858173"/>
          </a:xfrm>
          <a:prstGeom prst="rect">
            <a:avLst/>
          </a:prstGeom>
        </p:spPr>
      </p:pic>
      <p:sp>
        <p:nvSpPr>
          <p:cNvPr id="15" name="Akzent"/>
          <p:cNvSpPr/>
          <p:nvPr userDrawn="1">
            <p:custDataLst>
              <p:tags r:id="rId1"/>
            </p:custDataLst>
          </p:nvPr>
        </p:nvSpPr>
        <p:spPr bwMode="auto">
          <a:xfrm>
            <a:off x="0" y="9720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CH" sz="1800" b="0" i="0" dirty="0">
              <a:latin typeface="Frutiger LT Light" panose="02000503000000000000" pitchFamily="2" charset="0"/>
            </a:endParaRPr>
          </a:p>
        </p:txBody>
      </p:sp>
      <p:pic>
        <p:nvPicPr>
          <p:cNvPr id="18" name="DDRG3CX5T"/>
          <p:cNvPicPr>
            <a:picLocks noChangeAspect="1" noChangeArrowheads="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10288800" y="5904000"/>
            <a:ext cx="1900251" cy="65881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userDrawn="1"/>
        </p:nvGrpSpPr>
        <p:grpSpPr>
          <a:xfrm>
            <a:off x="406800" y="5112000"/>
            <a:ext cx="3780784" cy="1440000"/>
            <a:chOff x="3600000" y="359999"/>
            <a:chExt cx="3780784" cy="1440000"/>
          </a:xfrm>
        </p:grpSpPr>
        <p:grpSp>
          <p:nvGrpSpPr>
            <p:cNvPr id="14" name="Gruppieren 13"/>
            <p:cNvGrpSpPr/>
            <p:nvPr/>
          </p:nvGrpSpPr>
          <p:grpSpPr>
            <a:xfrm>
              <a:off x="5544000" y="863999"/>
              <a:ext cx="1836784" cy="936000"/>
              <a:chOff x="3600000" y="360000"/>
              <a:chExt cx="1836784" cy="936000"/>
            </a:xfrm>
          </p:grpSpPr>
          <p:sp>
            <p:nvSpPr>
              <p:cNvPr id="20" name="Rechteck 19"/>
              <p:cNvSpPr/>
              <p:nvPr userDrawn="1"/>
            </p:nvSpPr>
            <p:spPr bwMode="auto">
              <a:xfrm>
                <a:off x="3600000" y="360000"/>
                <a:ext cx="1836000" cy="936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Bilder einfügen:</a:t>
                </a:r>
              </a:p>
              <a:p>
                <a:pPr lvl="0"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lvl="0" indent="-226800" defTabSz="226800" eaLnBrk="0" fontAlgn="base" hangingPunct="0">
                  <a:spcBef>
                    <a:spcPct val="0"/>
                  </a:spcBef>
                </a:pPr>
                <a:r>
                  <a:rPr lang="it-IT" sz="1100" b="0" i="0" kern="0" dirty="0">
                    <a:solidFill>
                      <a:srgbClr val="000000"/>
                    </a:solidFill>
                    <a:latin typeface="Frutiger LT Light" panose="02000503000000000000" pitchFamily="2" charset="0"/>
                  </a:rPr>
                  <a:t>«Post-</a:t>
                </a:r>
                <a:r>
                  <a:rPr lang="it-IT" sz="1100" b="0" i="0" kern="0" dirty="0" err="1">
                    <a:solidFill>
                      <a:srgbClr val="000000"/>
                    </a:solidFill>
                    <a:latin typeface="Frutiger LT Light" panose="02000503000000000000" pitchFamily="2" charset="0"/>
                  </a:rPr>
                  <a:t>Menü</a:t>
                </a:r>
                <a:r>
                  <a:rPr lang="it-IT" sz="1100" b="0" i="0" kern="0" dirty="0">
                    <a:solidFill>
                      <a:srgbClr val="000000"/>
                    </a:solidFill>
                    <a:latin typeface="Frutiger LT Light" panose="02000503000000000000" pitchFamily="2" charset="0"/>
                  </a:rPr>
                  <a:t> &gt; </a:t>
                </a:r>
                <a:r>
                  <a:rPr lang="it-IT" sz="1100" b="0" i="0" kern="0" dirty="0" err="1">
                    <a:solidFill>
                      <a:srgbClr val="000000"/>
                    </a:solidFill>
                    <a:latin typeface="Frutiger LT Light" panose="02000503000000000000" pitchFamily="2" charset="0"/>
                  </a:rPr>
                  <a:t>Bild</a:t>
                </a:r>
                <a:r>
                  <a:rPr lang="it-IT" sz="1100" b="0" i="0" kern="0" dirty="0">
                    <a:solidFill>
                      <a:srgbClr val="000000"/>
                    </a:solidFill>
                    <a:latin typeface="Frutiger LT Light" panose="02000503000000000000" pitchFamily="2" charset="0"/>
                  </a:rPr>
                  <a:t>»</a:t>
                </a:r>
                <a:endParaRPr lang="de-CH" sz="11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Weitere Bilder unter www.brandingnet.ch</a:t>
                </a:r>
              </a:p>
            </p:txBody>
          </p:sp>
          <p:sp>
            <p:nvSpPr>
              <p:cNvPr id="21" name="Rechteck 20"/>
              <p:cNvSpPr/>
              <p:nvPr/>
            </p:nvSpPr>
            <p:spPr bwMode="auto">
              <a:xfrm>
                <a:off x="3600784" y="369348"/>
                <a:ext cx="1836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nvGrpSpPr>
            <p:cNvPr id="16" name="Gruppieren 15"/>
            <p:cNvGrpSpPr/>
            <p:nvPr/>
          </p:nvGrpSpPr>
          <p:grpSpPr>
            <a:xfrm>
              <a:off x="3600000" y="359999"/>
              <a:ext cx="1764000" cy="1440000"/>
              <a:chOff x="5616000" y="359999"/>
              <a:chExt cx="1764000" cy="1440000"/>
            </a:xfrm>
          </p:grpSpPr>
          <p:sp>
            <p:nvSpPr>
              <p:cNvPr id="17" name="Rechteck 16"/>
              <p:cNvSpPr/>
              <p:nvPr/>
            </p:nvSpPr>
            <p:spPr bwMode="auto">
              <a:xfrm>
                <a:off x="5616000" y="359999"/>
                <a:ext cx="1764000" cy="1440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Technische Angaben</a:t>
                </a:r>
              </a:p>
              <a:p>
                <a:pPr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Bildgrösse:</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Vollflächig</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33,87 cm x H 19,05 cm</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entsprechen</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2000 Pixel x H 1125 Pixel</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Auflösung 150 dpi</a:t>
                </a:r>
              </a:p>
            </p:txBody>
          </p:sp>
          <p:sp>
            <p:nvSpPr>
              <p:cNvPr id="19" name="Rechteck 18"/>
              <p:cNvSpPr/>
              <p:nvPr/>
            </p:nvSpPr>
            <p:spPr bwMode="auto">
              <a:xfrm>
                <a:off x="5616000" y="360000"/>
                <a:ext cx="1764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sp>
        <p:nvSpPr>
          <p:cNvPr id="22" name="Titel 2"/>
          <p:cNvSpPr>
            <a:spLocks noGrp="1"/>
          </p:cNvSpPr>
          <p:nvPr>
            <p:ph type="title" hasCustomPrompt="1"/>
            <p:custDataLst>
              <p:tags r:id="rId3"/>
            </p:custDataLst>
          </p:nvPr>
        </p:nvSpPr>
        <p:spPr>
          <a:xfrm>
            <a:off x="0" y="1440000"/>
            <a:ext cx="6238800" cy="4201150"/>
          </a:xfrm>
        </p:spPr>
        <p:txBody>
          <a:bodyPr lIns="406800">
            <a:spAutoFit/>
          </a:bodyPr>
          <a:lstStyle>
            <a:lvl1pPr>
              <a:lnSpc>
                <a:spcPct val="91000"/>
              </a:lnSpc>
              <a:defRPr sz="6000" cap="none">
                <a:solidFill>
                  <a:srgbClr val="000000"/>
                </a:solidFill>
              </a:defRPr>
            </a:lvl1pPr>
          </a:lstStyle>
          <a:p>
            <a:r>
              <a:rPr lang="de-CH" dirty="0"/>
              <a:t>Titelfolie Mit Bild (Logo ändern im Reiter «Post-Menü»)</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Kapiteltrenner">
    <p:bg>
      <p:bgPr>
        <a:solidFill>
          <a:srgbClr val="F7F4ED"/>
        </a:solidFill>
        <a:effectLst/>
      </p:bgPr>
    </p:bg>
    <p:spTree>
      <p:nvGrpSpPr>
        <p:cNvPr id="1" name=""/>
        <p:cNvGrpSpPr/>
        <p:nvPr/>
      </p:nvGrpSpPr>
      <p:grpSpPr>
        <a:xfrm>
          <a:off x="0" y="0"/>
          <a:ext cx="0" cy="0"/>
          <a:chOff x="0" y="0"/>
          <a:chExt cx="0" cy="0"/>
        </a:xfrm>
      </p:grpSpPr>
      <p:sp>
        <p:nvSpPr>
          <p:cNvPr id="6" name="Titel 2"/>
          <p:cNvSpPr>
            <a:spLocks noGrp="1"/>
          </p:cNvSpPr>
          <p:nvPr>
            <p:ph type="title" hasCustomPrompt="1"/>
            <p:custDataLst>
              <p:tags r:id="rId1"/>
            </p:custDataLst>
          </p:nvPr>
        </p:nvSpPr>
        <p:spPr>
          <a:xfrm>
            <a:off x="407988" y="1628775"/>
            <a:ext cx="10967936" cy="1128514"/>
          </a:xfrm>
        </p:spPr>
        <p:txBody>
          <a:bodyPr wrap="square" lIns="0" rIns="0">
            <a:spAutoFit/>
          </a:bodyPr>
          <a:lstStyle>
            <a:lvl1pPr>
              <a:lnSpc>
                <a:spcPts val="4400"/>
              </a:lnSpc>
              <a:defRPr sz="4000" b="1" i="0">
                <a:solidFill>
                  <a:schemeClr val="tx1"/>
                </a:solidFill>
                <a:latin typeface="Frutiger LT Std 65" panose="020B0602020204020204" pitchFamily="34" charset="77"/>
              </a:defRPr>
            </a:lvl1pPr>
          </a:lstStyle>
          <a:p>
            <a:r>
              <a:rPr lang="en-GB" dirty="0" err="1"/>
              <a:t>Kapiteltrenner</a:t>
            </a:r>
            <a:r>
              <a:rPr lang="en-GB" dirty="0"/>
              <a:t> </a:t>
            </a:r>
            <a:r>
              <a:rPr lang="en-GB" dirty="0" err="1"/>
              <a:t>mit</a:t>
            </a:r>
            <a:r>
              <a:rPr lang="en-GB" dirty="0"/>
              <a:t> </a:t>
            </a:r>
            <a:r>
              <a:rPr lang="en-GB" dirty="0" err="1"/>
              <a:t>Farbfläche</a:t>
            </a:r>
            <a:r>
              <a:rPr lang="en-GB" dirty="0"/>
              <a:t> (</a:t>
            </a:r>
            <a:r>
              <a:rPr lang="en-GB" dirty="0" err="1"/>
              <a:t>weitere</a:t>
            </a:r>
            <a:r>
              <a:rPr lang="en-GB" dirty="0"/>
              <a:t> </a:t>
            </a:r>
            <a:r>
              <a:rPr lang="en-GB" dirty="0" err="1"/>
              <a:t>Vorlagen</a:t>
            </a:r>
            <a:r>
              <a:rPr lang="en-GB" dirty="0"/>
              <a:t> </a:t>
            </a:r>
            <a:r>
              <a:rPr lang="en-GB" dirty="0" err="1"/>
              <a:t>im</a:t>
            </a:r>
            <a:r>
              <a:rPr lang="en-GB" dirty="0"/>
              <a:t> Reiter «Post-</a:t>
            </a:r>
            <a:r>
              <a:rPr lang="en-GB" dirty="0" err="1"/>
              <a:t>Menü</a:t>
            </a:r>
            <a:r>
              <a:rPr lang="en-GB" dirty="0"/>
              <a:t>»)</a:t>
            </a:r>
          </a:p>
        </p:txBody>
      </p:sp>
      <p:sp>
        <p:nvSpPr>
          <p:cNvPr id="7" name="Rectangle 6">
            <a:extLst>
              <a:ext uri="{FF2B5EF4-FFF2-40B4-BE49-F238E27FC236}">
                <a16:creationId xmlns:a16="http://schemas.microsoft.com/office/drawing/2014/main" id="{9AFFCF23-047A-5344-AFBF-7AC70C1D8C20}"/>
              </a:ext>
            </a:extLst>
          </p:cNvPr>
          <p:cNvSpPr/>
          <p:nvPr userDrawn="1"/>
        </p:nvSpPr>
        <p:spPr>
          <a:xfrm>
            <a:off x="0" y="1144738"/>
            <a:ext cx="2282890" cy="115198"/>
          </a:xfrm>
          <a:prstGeom prst="rect">
            <a:avLst/>
          </a:prstGeom>
          <a:solidFill>
            <a:srgbClr val="FFD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Frutiger LT Light" panose="02000503000000000000" pitchFamily="2" charset="0"/>
            </a:endParaRPr>
          </a:p>
        </p:txBody>
      </p:sp>
      <p:pic>
        <p:nvPicPr>
          <p:cNvPr id="9" name="Picture 8">
            <a:extLst>
              <a:ext uri="{FF2B5EF4-FFF2-40B4-BE49-F238E27FC236}">
                <a16:creationId xmlns:a16="http://schemas.microsoft.com/office/drawing/2014/main" id="{B4EE6A8D-5417-DD4D-B47A-620CB2CA5733}"/>
              </a:ext>
            </a:extLst>
          </p:cNvPr>
          <p:cNvPicPr>
            <a:picLocks noChangeAspect="1"/>
          </p:cNvPicPr>
          <p:nvPr userDrawn="1"/>
        </p:nvPicPr>
        <p:blipFill>
          <a:blip r:embed="rId3"/>
          <a:stretch>
            <a:fillRect/>
          </a:stretch>
        </p:blipFill>
        <p:spPr>
          <a:xfrm>
            <a:off x="0" y="5537199"/>
            <a:ext cx="2282890" cy="786161"/>
          </a:xfrm>
          <a:prstGeom prst="rect">
            <a:avLst/>
          </a:prstGeom>
        </p:spPr>
      </p:pic>
      <p:pic>
        <p:nvPicPr>
          <p:cNvPr id="10" name="Picture 9">
            <a:extLst>
              <a:ext uri="{FF2B5EF4-FFF2-40B4-BE49-F238E27FC236}">
                <a16:creationId xmlns:a16="http://schemas.microsoft.com/office/drawing/2014/main" id="{D7F55012-9817-D549-893A-85322DA8255B}"/>
              </a:ext>
            </a:extLst>
          </p:cNvPr>
          <p:cNvPicPr>
            <a:picLocks noChangeAspect="1"/>
          </p:cNvPicPr>
          <p:nvPr userDrawn="1"/>
        </p:nvPicPr>
        <p:blipFill>
          <a:blip r:embed="rId4"/>
          <a:stretch>
            <a:fillRect/>
          </a:stretch>
        </p:blipFill>
        <p:spPr>
          <a:xfrm>
            <a:off x="10241716" y="5537198"/>
            <a:ext cx="1950284" cy="786161"/>
          </a:xfrm>
          <a:prstGeom prst="rect">
            <a:avLst/>
          </a:prstGeom>
        </p:spPr>
      </p:pic>
    </p:spTree>
    <p:extLst>
      <p:ext uri="{BB962C8B-B14F-4D97-AF65-F5344CB8AC3E}">
        <p14:creationId xmlns:p14="http://schemas.microsoft.com/office/powerpoint/2010/main" val="401913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white">
          <a:xfrm>
            <a:off x="0" y="0"/>
            <a:ext cx="12189600" cy="6858000"/>
          </a:xfrm>
          <a:prstGeom prst="rect">
            <a:avLst/>
          </a:prstGeom>
          <a:solidFill>
            <a:srgbClr val="00968F"/>
          </a:solidFill>
          <a:ln w="9525">
            <a:noFill/>
            <a:miter lim="800000"/>
            <a:headEnd/>
            <a:tailEnd/>
          </a:ln>
        </p:spPr>
        <p:txBody>
          <a:bodyPr wrap="none" lIns="0" tIns="0" rIns="0" bIns="0" anchor="t" anchorCtr="0">
            <a:prstTxWarp prst="textNoShape">
              <a:avLst/>
            </a:prstTxWarp>
          </a:bodyPr>
          <a:lstStyle/>
          <a:p>
            <a:pPr algn="r" eaLnBrk="0" hangingPunct="0"/>
            <a:endParaRPr lang="de-CH" sz="1800" b="0" i="0" dirty="0">
              <a:latin typeface="Frutiger LT Light" panose="02000503000000000000" pitchFamily="2" charset="0"/>
            </a:endParaRPr>
          </a:p>
        </p:txBody>
      </p:sp>
      <p:sp>
        <p:nvSpPr>
          <p:cNvPr id="7" name="Akzent"/>
          <p:cNvSpPr/>
          <p:nvPr userDrawn="1">
            <p:custDataLst>
              <p:tags r:id="rId2"/>
            </p:custDataLst>
          </p:nvPr>
        </p:nvSpPr>
        <p:spPr bwMode="auto">
          <a:xfrm>
            <a:off x="0" y="1944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CH" sz="1800" b="0" i="0" dirty="0">
              <a:latin typeface="Frutiger LT Light" panose="02000503000000000000" pitchFamily="2" charset="0"/>
            </a:endParaRPr>
          </a:p>
        </p:txBody>
      </p:sp>
      <p:sp>
        <p:nvSpPr>
          <p:cNvPr id="6" name="Titel 2"/>
          <p:cNvSpPr>
            <a:spLocks noGrp="1"/>
          </p:cNvSpPr>
          <p:nvPr>
            <p:ph type="title" hasCustomPrompt="1"/>
            <p:custDataLst>
              <p:tags r:id="rId3"/>
            </p:custDataLst>
          </p:nvPr>
        </p:nvSpPr>
        <p:spPr>
          <a:xfrm>
            <a:off x="0" y="648000"/>
            <a:ext cx="12189600" cy="2520690"/>
          </a:xfrm>
        </p:spPr>
        <p:txBody>
          <a:bodyPr lIns="406800" rIns="0">
            <a:spAutoFit/>
          </a:bodyPr>
          <a:lstStyle>
            <a:lvl1pPr>
              <a:lnSpc>
                <a:spcPct val="91000"/>
              </a:lnSpc>
              <a:defRPr sz="6000" cap="none">
                <a:solidFill>
                  <a:srgbClr val="FFFFFF"/>
                </a:solidFill>
              </a:defRPr>
            </a:lvl1pPr>
          </a:lstStyle>
          <a:p>
            <a:r>
              <a:rPr lang="de-CH" dirty="0"/>
              <a:t>Kapiteltrenner mit Farbfläche (weitere Vorlagen im Reiter «Post-Menü»)</a:t>
            </a:r>
          </a:p>
        </p:txBody>
      </p:sp>
      <p:sp>
        <p:nvSpPr>
          <p:cNvPr id="9" name="Textfeld 8"/>
          <p:cNvSpPr txBox="1"/>
          <p:nvPr userDrawn="1"/>
        </p:nvSpPr>
        <p:spPr bwMode="auto">
          <a:xfrm>
            <a:off x="407987" y="5184000"/>
            <a:ext cx="7488237" cy="350865"/>
          </a:xfrm>
          <a:prstGeom prst="rect">
            <a:avLst/>
          </a:prstGeom>
        </p:spPr>
        <p:txBody>
          <a:bodyPr wrap="square" lIns="0" tIns="0" rIns="0" bIns="0" rtlCol="0">
            <a:spAutoFit/>
          </a:bodyPr>
          <a:lstStyle/>
          <a:p>
            <a:pPr marL="0" marR="0" indent="0" algn="l" defTabSz="914400" rtl="0" eaLnBrk="0" fontAlgn="base" latinLnBrk="0" hangingPunct="0">
              <a:lnSpc>
                <a:spcPct val="95000"/>
              </a:lnSpc>
              <a:spcBef>
                <a:spcPct val="0"/>
              </a:spcBef>
              <a:spcAft>
                <a:spcPts val="1000"/>
              </a:spcAft>
              <a:buClrTx/>
              <a:buSzTx/>
              <a:buFont typeface="Frutiger 45 Light" charset="0"/>
              <a:buNone/>
              <a:tabLst/>
            </a:pPr>
            <a:r>
              <a:rPr lang="de-CH" sz="1200" b="0" i="0" kern="0" dirty="0">
                <a:solidFill>
                  <a:srgbClr val="FF0000"/>
                </a:solidFill>
                <a:latin typeface="Frutiger LT Light" panose="02000503000000000000" pitchFamily="2" charset="0"/>
                <a:ea typeface="+mn-ea"/>
                <a:cs typeface="+mn-cs"/>
              </a:rPr>
              <a:t>Wenn Sie diesen Text lesen können, müssen Sie die Folie im Post-Menü mit der Funktion «Folie einfügen» erneut einfügen. Sonst kann die Fläche nicht eingefärbt werden!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mit Bild">
    <p:bg>
      <p:bgPr>
        <a:solidFill>
          <a:schemeClr val="bg1"/>
        </a:solidFill>
        <a:effectLst/>
      </p:bgPr>
    </p:bg>
    <p:spTree>
      <p:nvGrpSpPr>
        <p:cNvPr id="1" name=""/>
        <p:cNvGrpSpPr/>
        <p:nvPr/>
      </p:nvGrpSpPr>
      <p:grpSpPr>
        <a:xfrm>
          <a:off x="0" y="0"/>
          <a:ext cx="0" cy="0"/>
          <a:chOff x="0" y="0"/>
          <a:chExt cx="0" cy="0"/>
        </a:xfrm>
      </p:grpSpPr>
      <p:pic>
        <p:nvPicPr>
          <p:cNvPr id="6" name="Grafik 5" descr="Bild1.png"/>
          <p:cNvPicPr>
            <a:picLocks noChangeAspect="1"/>
          </p:cNvPicPr>
          <p:nvPr userDrawn="1"/>
        </p:nvPicPr>
        <p:blipFill>
          <a:blip r:embed="rId4" cstate="print"/>
          <a:stretch>
            <a:fillRect/>
          </a:stretch>
        </p:blipFill>
        <p:spPr>
          <a:xfrm>
            <a:off x="2705" y="1522"/>
            <a:ext cx="12186588" cy="6856478"/>
          </a:xfrm>
          <a:prstGeom prst="rect">
            <a:avLst/>
          </a:prstGeom>
        </p:spPr>
      </p:pic>
      <p:sp>
        <p:nvSpPr>
          <p:cNvPr id="13" name="Akzent"/>
          <p:cNvSpPr/>
          <p:nvPr userDrawn="1">
            <p:custDataLst>
              <p:tags r:id="rId1"/>
            </p:custDataLst>
          </p:nvPr>
        </p:nvSpPr>
        <p:spPr bwMode="auto">
          <a:xfrm>
            <a:off x="0" y="1944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CH" sz="1800" b="0" i="0" dirty="0">
              <a:latin typeface="Frutiger LT Light" panose="02000503000000000000" pitchFamily="2" charset="0"/>
            </a:endParaRPr>
          </a:p>
        </p:txBody>
      </p:sp>
      <p:grpSp>
        <p:nvGrpSpPr>
          <p:cNvPr id="20" name="Gruppieren 19"/>
          <p:cNvGrpSpPr/>
          <p:nvPr userDrawn="1"/>
        </p:nvGrpSpPr>
        <p:grpSpPr>
          <a:xfrm>
            <a:off x="406800" y="5112000"/>
            <a:ext cx="3780784" cy="1440000"/>
            <a:chOff x="3600000" y="359999"/>
            <a:chExt cx="3780784" cy="1440000"/>
          </a:xfrm>
        </p:grpSpPr>
        <p:grpSp>
          <p:nvGrpSpPr>
            <p:cNvPr id="21" name="Gruppieren 20"/>
            <p:cNvGrpSpPr/>
            <p:nvPr/>
          </p:nvGrpSpPr>
          <p:grpSpPr>
            <a:xfrm>
              <a:off x="5544000" y="863999"/>
              <a:ext cx="1836784" cy="936000"/>
              <a:chOff x="3600000" y="360000"/>
              <a:chExt cx="1836784" cy="936000"/>
            </a:xfrm>
          </p:grpSpPr>
          <p:sp>
            <p:nvSpPr>
              <p:cNvPr id="25" name="Rechteck 24"/>
              <p:cNvSpPr/>
              <p:nvPr userDrawn="1"/>
            </p:nvSpPr>
            <p:spPr bwMode="auto">
              <a:xfrm>
                <a:off x="3600000" y="360000"/>
                <a:ext cx="1836000" cy="936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Bilder einfügen:</a:t>
                </a:r>
              </a:p>
              <a:p>
                <a:pPr lvl="0"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lvl="0" indent="-226800" defTabSz="226800" eaLnBrk="0" fontAlgn="base" hangingPunct="0">
                  <a:spcBef>
                    <a:spcPct val="0"/>
                  </a:spcBef>
                </a:pPr>
                <a:r>
                  <a:rPr lang="it-IT" sz="1100" b="0" i="0" kern="0" dirty="0">
                    <a:solidFill>
                      <a:srgbClr val="000000"/>
                    </a:solidFill>
                    <a:latin typeface="Frutiger LT Light" panose="02000503000000000000" pitchFamily="2" charset="0"/>
                  </a:rPr>
                  <a:t>«Post-</a:t>
                </a:r>
                <a:r>
                  <a:rPr lang="it-IT" sz="1100" b="0" i="0" kern="0" dirty="0" err="1">
                    <a:solidFill>
                      <a:srgbClr val="000000"/>
                    </a:solidFill>
                    <a:latin typeface="Frutiger LT Light" panose="02000503000000000000" pitchFamily="2" charset="0"/>
                  </a:rPr>
                  <a:t>Menü</a:t>
                </a:r>
                <a:r>
                  <a:rPr lang="it-IT" sz="1100" b="0" i="0" kern="0" dirty="0">
                    <a:solidFill>
                      <a:srgbClr val="000000"/>
                    </a:solidFill>
                    <a:latin typeface="Frutiger LT Light" panose="02000503000000000000" pitchFamily="2" charset="0"/>
                  </a:rPr>
                  <a:t> &gt; </a:t>
                </a:r>
                <a:r>
                  <a:rPr lang="it-IT" sz="1100" b="0" i="0" kern="0" dirty="0" err="1">
                    <a:solidFill>
                      <a:srgbClr val="000000"/>
                    </a:solidFill>
                    <a:latin typeface="Frutiger LT Light" panose="02000503000000000000" pitchFamily="2" charset="0"/>
                  </a:rPr>
                  <a:t>Bild</a:t>
                </a:r>
                <a:r>
                  <a:rPr lang="it-IT" sz="1100" b="0" i="0" kern="0" dirty="0">
                    <a:solidFill>
                      <a:srgbClr val="000000"/>
                    </a:solidFill>
                    <a:latin typeface="Frutiger LT Light" panose="02000503000000000000" pitchFamily="2" charset="0"/>
                  </a:rPr>
                  <a:t>»</a:t>
                </a:r>
                <a:endParaRPr lang="de-CH" sz="11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Weitere Bilder unter www.brandingnet.ch</a:t>
                </a:r>
              </a:p>
            </p:txBody>
          </p:sp>
          <p:sp>
            <p:nvSpPr>
              <p:cNvPr id="26" name="Rechteck 25"/>
              <p:cNvSpPr/>
              <p:nvPr/>
            </p:nvSpPr>
            <p:spPr bwMode="auto">
              <a:xfrm>
                <a:off x="3600784" y="369348"/>
                <a:ext cx="1836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nvGrpSpPr>
            <p:cNvPr id="22" name="Gruppieren 21"/>
            <p:cNvGrpSpPr/>
            <p:nvPr/>
          </p:nvGrpSpPr>
          <p:grpSpPr>
            <a:xfrm>
              <a:off x="3600000" y="359999"/>
              <a:ext cx="1764000" cy="1440000"/>
              <a:chOff x="5616000" y="359999"/>
              <a:chExt cx="1764000" cy="1440000"/>
            </a:xfrm>
          </p:grpSpPr>
          <p:sp>
            <p:nvSpPr>
              <p:cNvPr id="23" name="Rechteck 22"/>
              <p:cNvSpPr/>
              <p:nvPr/>
            </p:nvSpPr>
            <p:spPr bwMode="auto">
              <a:xfrm>
                <a:off x="5616000" y="359999"/>
                <a:ext cx="1764000" cy="1440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Technische Angaben</a:t>
                </a:r>
              </a:p>
              <a:p>
                <a:pPr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Bildgrösse:</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Vollflächig</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33,87 cm x H 19,05 cm</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entsprechen</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2000 Pixel x H 1125 Pixel</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Auflösung 150 dpi</a:t>
                </a:r>
              </a:p>
            </p:txBody>
          </p:sp>
          <p:sp>
            <p:nvSpPr>
              <p:cNvPr id="24" name="Rechteck 23"/>
              <p:cNvSpPr/>
              <p:nvPr/>
            </p:nvSpPr>
            <p:spPr bwMode="auto">
              <a:xfrm>
                <a:off x="5616000" y="360000"/>
                <a:ext cx="1764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sp>
        <p:nvSpPr>
          <p:cNvPr id="12" name="Titel 2"/>
          <p:cNvSpPr>
            <a:spLocks noGrp="1"/>
          </p:cNvSpPr>
          <p:nvPr>
            <p:ph type="title" hasCustomPrompt="1"/>
            <p:custDataLst>
              <p:tags r:id="rId2"/>
            </p:custDataLst>
          </p:nvPr>
        </p:nvSpPr>
        <p:spPr>
          <a:xfrm>
            <a:off x="0" y="648000"/>
            <a:ext cx="7138800" cy="3360920"/>
          </a:xfrm>
        </p:spPr>
        <p:txBody>
          <a:bodyPr lIns="406800">
            <a:spAutoFit/>
          </a:bodyPr>
          <a:lstStyle>
            <a:lvl1pPr>
              <a:lnSpc>
                <a:spcPct val="91000"/>
              </a:lnSpc>
              <a:defRPr sz="6000" cap="none">
                <a:solidFill>
                  <a:srgbClr val="000000"/>
                </a:solidFill>
              </a:defRPr>
            </a:lvl1pPr>
          </a:lstStyle>
          <a:p>
            <a:r>
              <a:rPr lang="de-CH" dirty="0"/>
              <a:t>Kapiteltrenner mit Bild (weitere Vorlagen im Reiter «Post-Menü»)</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folie mit Text">
    <p:bg>
      <p:bgPr>
        <a:solidFill>
          <a:schemeClr val="bg1"/>
        </a:solidFill>
        <a:effectLst/>
      </p:bgPr>
    </p:bg>
    <p:spTree>
      <p:nvGrpSpPr>
        <p:cNvPr id="1" name=""/>
        <p:cNvGrpSpPr/>
        <p:nvPr/>
      </p:nvGrpSpPr>
      <p:grpSpPr>
        <a:xfrm>
          <a:off x="0" y="0"/>
          <a:ext cx="0" cy="0"/>
          <a:chOff x="0" y="0"/>
          <a:chExt cx="0" cy="0"/>
        </a:xfrm>
      </p:grpSpPr>
      <p:pic>
        <p:nvPicPr>
          <p:cNvPr id="6" name="Grafik 5" descr="Bild1.png"/>
          <p:cNvPicPr>
            <a:picLocks noChangeAspect="1"/>
          </p:cNvPicPr>
          <p:nvPr userDrawn="1"/>
        </p:nvPicPr>
        <p:blipFill>
          <a:blip r:embed="rId3" cstate="print"/>
          <a:stretch>
            <a:fillRect/>
          </a:stretch>
        </p:blipFill>
        <p:spPr>
          <a:xfrm>
            <a:off x="2705" y="1522"/>
            <a:ext cx="12186588" cy="6856478"/>
          </a:xfrm>
          <a:prstGeom prst="rect">
            <a:avLst/>
          </a:prstGeom>
        </p:spPr>
      </p:pic>
      <p:sp>
        <p:nvSpPr>
          <p:cNvPr id="2" name="Text1"/>
          <p:cNvSpPr>
            <a:spLocks noGrp="1"/>
          </p:cNvSpPr>
          <p:nvPr>
            <p:ph type="title" hasCustomPrompt="1"/>
            <p:custDataLst>
              <p:tags r:id="rId1"/>
            </p:custDataLst>
          </p:nvPr>
        </p:nvSpPr>
        <p:spPr>
          <a:xfrm>
            <a:off x="154800" y="432000"/>
            <a:ext cx="5796000" cy="3206208"/>
          </a:xfrm>
        </p:spPr>
        <p:txBody>
          <a:bodyPr lIns="252000" tIns="216000" rIns="216000" bIns="216000">
            <a:spAutoFit/>
          </a:bodyPr>
          <a:lstStyle>
            <a:lvl1pPr>
              <a:defRPr lang="de-CH" sz="3600" b="1" cap="none">
                <a:ea typeface="+mn-ea"/>
                <a:cs typeface="+mn-cs"/>
              </a:defRPr>
            </a:lvl1pPr>
          </a:lstStyle>
          <a:p>
            <a:pPr marL="0" lvl="0" indent="0">
              <a:spcAft>
                <a:spcPts val="0"/>
              </a:spcAft>
              <a:buFont typeface="Frutiger 45 Light" charset="0"/>
            </a:pPr>
            <a:r>
              <a:rPr lang="de-CH" dirty="0"/>
              <a:t>Mood-Folie mit Bild, Text in Frutiger Bold oder Light (weitere Vorlagen im Reiter «Post-Menü»)</a:t>
            </a:r>
          </a:p>
        </p:txBody>
      </p:sp>
      <p:grpSp>
        <p:nvGrpSpPr>
          <p:cNvPr id="18" name="Gruppieren 17"/>
          <p:cNvGrpSpPr/>
          <p:nvPr userDrawn="1"/>
        </p:nvGrpSpPr>
        <p:grpSpPr>
          <a:xfrm>
            <a:off x="406800" y="5112000"/>
            <a:ext cx="3780784" cy="1440000"/>
            <a:chOff x="3600000" y="359999"/>
            <a:chExt cx="3780784" cy="1440000"/>
          </a:xfrm>
        </p:grpSpPr>
        <p:grpSp>
          <p:nvGrpSpPr>
            <p:cNvPr id="19" name="Gruppieren 18"/>
            <p:cNvGrpSpPr/>
            <p:nvPr/>
          </p:nvGrpSpPr>
          <p:grpSpPr>
            <a:xfrm>
              <a:off x="5544000" y="863999"/>
              <a:ext cx="1836784" cy="936000"/>
              <a:chOff x="3600000" y="360000"/>
              <a:chExt cx="1836784" cy="936000"/>
            </a:xfrm>
          </p:grpSpPr>
          <p:sp>
            <p:nvSpPr>
              <p:cNvPr id="23" name="Rechteck 22"/>
              <p:cNvSpPr/>
              <p:nvPr userDrawn="1"/>
            </p:nvSpPr>
            <p:spPr bwMode="auto">
              <a:xfrm>
                <a:off x="3600000" y="360000"/>
                <a:ext cx="1836000" cy="936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Bilder einfügen:</a:t>
                </a:r>
              </a:p>
              <a:p>
                <a:pPr lvl="0"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lvl="0" indent="-226800" defTabSz="226800" eaLnBrk="0" fontAlgn="base" hangingPunct="0">
                  <a:spcBef>
                    <a:spcPct val="0"/>
                  </a:spcBef>
                </a:pPr>
                <a:r>
                  <a:rPr lang="it-IT" sz="1100" b="0" i="0" kern="0" dirty="0">
                    <a:solidFill>
                      <a:srgbClr val="000000"/>
                    </a:solidFill>
                    <a:latin typeface="Frutiger LT Light" panose="02000503000000000000" pitchFamily="2" charset="0"/>
                  </a:rPr>
                  <a:t>«Post-</a:t>
                </a:r>
                <a:r>
                  <a:rPr lang="it-IT" sz="1100" b="0" i="0" kern="0" dirty="0" err="1">
                    <a:solidFill>
                      <a:srgbClr val="000000"/>
                    </a:solidFill>
                    <a:latin typeface="Frutiger LT Light" panose="02000503000000000000" pitchFamily="2" charset="0"/>
                  </a:rPr>
                  <a:t>Menü</a:t>
                </a:r>
                <a:r>
                  <a:rPr lang="it-IT" sz="1100" b="0" i="0" kern="0" dirty="0">
                    <a:solidFill>
                      <a:srgbClr val="000000"/>
                    </a:solidFill>
                    <a:latin typeface="Frutiger LT Light" panose="02000503000000000000" pitchFamily="2" charset="0"/>
                  </a:rPr>
                  <a:t> &gt; </a:t>
                </a:r>
                <a:r>
                  <a:rPr lang="it-IT" sz="1100" b="0" i="0" kern="0" dirty="0" err="1">
                    <a:solidFill>
                      <a:srgbClr val="000000"/>
                    </a:solidFill>
                    <a:latin typeface="Frutiger LT Light" panose="02000503000000000000" pitchFamily="2" charset="0"/>
                  </a:rPr>
                  <a:t>Bild</a:t>
                </a:r>
                <a:r>
                  <a:rPr lang="it-IT" sz="1100" b="0" i="0" kern="0" dirty="0">
                    <a:solidFill>
                      <a:srgbClr val="000000"/>
                    </a:solidFill>
                    <a:latin typeface="Frutiger LT Light" panose="02000503000000000000" pitchFamily="2" charset="0"/>
                  </a:rPr>
                  <a:t>»</a:t>
                </a:r>
                <a:endParaRPr lang="de-CH" sz="11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Weitere Bilder unter www.brandingnet.ch</a:t>
                </a:r>
              </a:p>
            </p:txBody>
          </p:sp>
          <p:sp>
            <p:nvSpPr>
              <p:cNvPr id="24" name="Rechteck 23"/>
              <p:cNvSpPr/>
              <p:nvPr/>
            </p:nvSpPr>
            <p:spPr bwMode="auto">
              <a:xfrm>
                <a:off x="3600784" y="369348"/>
                <a:ext cx="1836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nvGrpSpPr>
            <p:cNvPr id="20" name="Gruppieren 19"/>
            <p:cNvGrpSpPr/>
            <p:nvPr/>
          </p:nvGrpSpPr>
          <p:grpSpPr>
            <a:xfrm>
              <a:off x="3600000" y="359999"/>
              <a:ext cx="1764000" cy="1440000"/>
              <a:chOff x="5616000" y="359999"/>
              <a:chExt cx="1764000" cy="1440000"/>
            </a:xfrm>
          </p:grpSpPr>
          <p:sp>
            <p:nvSpPr>
              <p:cNvPr id="21" name="Rechteck 20"/>
              <p:cNvSpPr/>
              <p:nvPr/>
            </p:nvSpPr>
            <p:spPr bwMode="auto">
              <a:xfrm>
                <a:off x="5616000" y="359999"/>
                <a:ext cx="1764000" cy="1440000"/>
              </a:xfrm>
              <a:prstGeom prst="rect">
                <a:avLst/>
              </a:prstGeom>
              <a:solidFill>
                <a:srgbClr val="E3DFD7"/>
              </a:solidFill>
              <a:ln w="38100">
                <a:noFill/>
                <a:miter lim="800000"/>
                <a:headEnd/>
                <a:tailEnd/>
              </a:ln>
            </p:spPr>
            <p:txBody>
              <a:bodyPr wrap="square" lIns="90000" tIns="90000" rIns="0" bIns="0" rtlCol="0" anchor="t" anchorCtr="0">
                <a:prstTxWarp prst="textNoShape">
                  <a:avLst/>
                </a:prstTxWarp>
                <a:noAutofit/>
              </a:bodyPr>
              <a:lstStyle/>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Technische Angaben</a:t>
                </a:r>
              </a:p>
              <a:p>
                <a:pPr indent="-226800" defTabSz="226800" eaLnBrk="0" fontAlgn="base" hangingPunct="0">
                  <a:spcBef>
                    <a:spcPct val="0"/>
                  </a:spcBef>
                </a:pPr>
                <a:endParaRPr lang="de-CH" sz="600" b="0" i="0" kern="0" dirty="0">
                  <a:solidFill>
                    <a:srgbClr val="000000"/>
                  </a:solidFill>
                  <a:latin typeface="Frutiger LT Light" panose="02000503000000000000" pitchFamily="2" charset="0"/>
                </a:endParaRP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Bildgrösse:</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Vollflächig</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33,87 cm x H 19,05 cm</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entsprechen</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B 2000 Pixel x H 1125 Pixel</a:t>
                </a:r>
              </a:p>
              <a:p>
                <a:pPr indent="-226800" defTabSz="226800" eaLnBrk="0" fontAlgn="base" hangingPunct="0">
                  <a:spcBef>
                    <a:spcPct val="0"/>
                  </a:spcBef>
                </a:pPr>
                <a:r>
                  <a:rPr lang="de-CH" sz="1100" b="0" i="0" kern="0" dirty="0">
                    <a:solidFill>
                      <a:srgbClr val="000000"/>
                    </a:solidFill>
                    <a:latin typeface="Frutiger LT Light" panose="02000503000000000000" pitchFamily="2" charset="0"/>
                  </a:rPr>
                  <a:t>Auflösung 150 dpi</a:t>
                </a:r>
              </a:p>
            </p:txBody>
          </p:sp>
          <p:sp>
            <p:nvSpPr>
              <p:cNvPr id="22" name="Rechteck 21"/>
              <p:cNvSpPr/>
              <p:nvPr/>
            </p:nvSpPr>
            <p:spPr bwMode="auto">
              <a:xfrm>
                <a:off x="5616000" y="360000"/>
                <a:ext cx="1764000" cy="458757"/>
              </a:xfrm>
              <a:prstGeom prst="rect">
                <a:avLst/>
              </a:prstGeom>
              <a:solidFill>
                <a:srgbClr val="99B6C8">
                  <a:alpha val="0"/>
                </a:srgbClr>
              </a:solidFill>
              <a:ln w="9525">
                <a:noFill/>
                <a:miter lim="800000"/>
                <a:headEnd/>
                <a:tailEnd/>
              </a:ln>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ctr"/>
                <a:endParaRPr lang="de-CH" b="0" i="0" dirty="0">
                  <a:latin typeface="Frutiger LT Light" panose="02000503000000000000" pitchFamily="2" charset="0"/>
                </a:endParaRPr>
              </a:p>
            </p:txBody>
          </p:sp>
        </p:grpSp>
      </p:grpSp>
    </p:spTree>
    <p:extLst>
      <p:ext uri="{BB962C8B-B14F-4D97-AF65-F5344CB8AC3E}">
        <p14:creationId xmlns:p14="http://schemas.microsoft.com/office/powerpoint/2010/main" val="111645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Zitatfolie">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white">
          <a:xfrm>
            <a:off x="0" y="0"/>
            <a:ext cx="12189600" cy="6858000"/>
          </a:xfrm>
          <a:prstGeom prst="rect">
            <a:avLst/>
          </a:prstGeom>
          <a:solidFill>
            <a:srgbClr val="0076A8"/>
          </a:solidFill>
          <a:ln w="9525">
            <a:noFill/>
            <a:miter lim="800000"/>
            <a:headEnd/>
            <a:tailEnd/>
          </a:ln>
        </p:spPr>
        <p:txBody>
          <a:bodyPr wrap="none" lIns="0" tIns="0" rIns="0" bIns="0" anchor="t" anchorCtr="0">
            <a:prstTxWarp prst="textNoShape">
              <a:avLst/>
            </a:prstTxWarp>
          </a:bodyPr>
          <a:lstStyle/>
          <a:p>
            <a:pPr algn="r" eaLnBrk="0" hangingPunct="0"/>
            <a:endParaRPr lang="de-CH" sz="1800" b="0" i="0" dirty="0">
              <a:latin typeface="Frutiger LT Light" panose="02000503000000000000" pitchFamily="2" charset="0"/>
            </a:endParaRPr>
          </a:p>
        </p:txBody>
      </p:sp>
      <p:sp>
        <p:nvSpPr>
          <p:cNvPr id="9" name="Textfeld 8"/>
          <p:cNvSpPr txBox="1"/>
          <p:nvPr userDrawn="1"/>
        </p:nvSpPr>
        <p:spPr bwMode="auto">
          <a:xfrm>
            <a:off x="407987" y="5184000"/>
            <a:ext cx="7488237" cy="350865"/>
          </a:xfrm>
          <a:prstGeom prst="rect">
            <a:avLst/>
          </a:prstGeom>
        </p:spPr>
        <p:txBody>
          <a:bodyPr wrap="square" lIns="0" tIns="0" rIns="0" bIns="0" rtlCol="0">
            <a:spAutoFit/>
          </a:bodyPr>
          <a:lstStyle/>
          <a:p>
            <a:pPr marL="0" marR="0" indent="0" algn="l" defTabSz="914400" rtl="0" eaLnBrk="0" fontAlgn="base" latinLnBrk="0" hangingPunct="0">
              <a:lnSpc>
                <a:spcPct val="95000"/>
              </a:lnSpc>
              <a:spcBef>
                <a:spcPct val="0"/>
              </a:spcBef>
              <a:spcAft>
                <a:spcPts val="1000"/>
              </a:spcAft>
              <a:buClrTx/>
              <a:buSzTx/>
              <a:buFont typeface="Frutiger 45 Light" charset="0"/>
              <a:buNone/>
              <a:tabLst/>
            </a:pPr>
            <a:r>
              <a:rPr lang="de-CH" sz="1200" b="0" i="0" kern="0" dirty="0">
                <a:solidFill>
                  <a:srgbClr val="FF0000"/>
                </a:solidFill>
                <a:latin typeface="Frutiger LT Light" panose="02000503000000000000" pitchFamily="2" charset="0"/>
                <a:ea typeface="+mn-ea"/>
                <a:cs typeface="+mn-cs"/>
              </a:rPr>
              <a:t>Wenn Sie diesen Text lesen können, müssen Sie die Folie im Post-Menü mit der Funktion «Folie einfügen» erneut einfügen. Sonst kann die Fläche nicht eingefärbt werden!</a:t>
            </a:r>
          </a:p>
        </p:txBody>
      </p:sp>
      <p:sp>
        <p:nvSpPr>
          <p:cNvPr id="7" name="Titel 2"/>
          <p:cNvSpPr>
            <a:spLocks noGrp="1"/>
          </p:cNvSpPr>
          <p:nvPr>
            <p:ph type="title" hasCustomPrompt="1"/>
            <p:custDataLst>
              <p:tags r:id="rId2"/>
            </p:custDataLst>
          </p:nvPr>
        </p:nvSpPr>
        <p:spPr>
          <a:xfrm>
            <a:off x="0" y="648000"/>
            <a:ext cx="12189600" cy="2742289"/>
          </a:xfrm>
        </p:spPr>
        <p:txBody>
          <a:bodyPr lIns="406800" rIns="406800">
            <a:spAutoFit/>
          </a:bodyPr>
          <a:lstStyle>
            <a:lvl1pPr>
              <a:lnSpc>
                <a:spcPct val="90000"/>
              </a:lnSpc>
              <a:defRPr sz="6600" b="0" cap="none" baseline="0">
                <a:solidFill>
                  <a:srgbClr val="FFFFFF"/>
                </a:solidFill>
              </a:defRPr>
            </a:lvl1pPr>
          </a:lstStyle>
          <a:p>
            <a:r>
              <a:rPr lang="de-CH" dirty="0"/>
              <a:t>«Mood-Folie mit Text auf Farbfläche (weitere Vorlagen im Reiter «Post-Menü»)</a:t>
            </a:r>
          </a:p>
        </p:txBody>
      </p:sp>
      <p:sp>
        <p:nvSpPr>
          <p:cNvPr id="6" name="Textplatzhalter 3"/>
          <p:cNvSpPr>
            <a:spLocks noGrp="1"/>
          </p:cNvSpPr>
          <p:nvPr>
            <p:ph type="body" sz="quarter" idx="10" hasCustomPrompt="1"/>
            <p:custDataLst>
              <p:tags r:id="rId3"/>
            </p:custDataLst>
          </p:nvPr>
        </p:nvSpPr>
        <p:spPr>
          <a:xfrm>
            <a:off x="403200" y="4795200"/>
            <a:ext cx="5544000" cy="184666"/>
          </a:xfrm>
          <a:prstGeom prst="rect">
            <a:avLst/>
          </a:prstGeom>
        </p:spPr>
        <p:txBody>
          <a:bodyPr wrap="square" lIns="0" tIns="0" rIns="0" bIns="0">
            <a:spAutoFit/>
          </a:bodyPr>
          <a:lstStyle>
            <a:lvl1pPr marL="0" indent="0">
              <a:lnSpc>
                <a:spcPct val="100000"/>
              </a:lnSpc>
              <a:spcAft>
                <a:spcPts val="0"/>
              </a:spcAft>
              <a:defRPr sz="1200" b="0" i="0" baseline="0">
                <a:solidFill>
                  <a:srgbClr val="FFFFFF"/>
                </a:solidFill>
                <a:latin typeface="Frutiger LT Light" panose="02000503000000000000" pitchFamily="2" charset="0"/>
              </a:defRPr>
            </a:lvl1pPr>
            <a:lvl2pPr marL="1587" indent="0">
              <a:lnSpc>
                <a:spcPct val="100000"/>
              </a:lnSpc>
              <a:spcAft>
                <a:spcPts val="0"/>
              </a:spcAft>
              <a:buNone/>
              <a:defRPr sz="1200">
                <a:solidFill>
                  <a:srgbClr val="FFFFFF"/>
                </a:solidFill>
                <a:latin typeface="+mn-lt"/>
              </a:defRPr>
            </a:lvl2pPr>
          </a:lstStyle>
          <a:p>
            <a:pPr lvl="0"/>
            <a:r>
              <a:rPr lang="de-CH" dirty="0"/>
              <a:t>Zusatzinfo in Frutiger bold, 12 Punkt</a:t>
            </a:r>
          </a:p>
        </p:txBody>
      </p:sp>
    </p:spTree>
    <p:extLst>
      <p:ext uri="{BB962C8B-B14F-4D97-AF65-F5344CB8AC3E}">
        <p14:creationId xmlns:p14="http://schemas.microsoft.com/office/powerpoint/2010/main" val="332731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1-spaltig">
    <p:bg bwMode="ltGray">
      <p:bgPr>
        <a:solidFill>
          <a:schemeClr val="bg1"/>
        </a:solidFill>
        <a:effectLst/>
      </p:bgPr>
    </p:bg>
    <p:spTree>
      <p:nvGrpSpPr>
        <p:cNvPr id="1" name=""/>
        <p:cNvGrpSpPr/>
        <p:nvPr/>
      </p:nvGrpSpPr>
      <p:grpSpPr>
        <a:xfrm>
          <a:off x="0" y="0"/>
          <a:ext cx="0" cy="0"/>
          <a:chOff x="0" y="0"/>
          <a:chExt cx="0" cy="0"/>
        </a:xfrm>
      </p:grpSpPr>
      <p:sp>
        <p:nvSpPr>
          <p:cNvPr id="15" name="Inhaltsplatzhalter 10"/>
          <p:cNvSpPr>
            <a:spLocks noGrp="1"/>
          </p:cNvSpPr>
          <p:nvPr>
            <p:ph sz="quarter" idx="14" hasCustomPrompt="1"/>
            <p:custDataLst>
              <p:tags r:id="rId1"/>
            </p:custDataLst>
          </p:nvPr>
        </p:nvSpPr>
        <p:spPr bwMode="auto">
          <a:xfrm>
            <a:off x="406800" y="1628775"/>
            <a:ext cx="11376000" cy="4932000"/>
          </a:xfrm>
          <a:prstGeom prst="rect">
            <a:avLst/>
          </a:prstGeom>
        </p:spPr>
        <p:txBody>
          <a:bodyPr lIns="0" tIns="0" rIns="0" bIns="0"/>
          <a:lstStyle>
            <a:lvl1pPr marL="0" indent="0" defTabSz="270000">
              <a:lnSpc>
                <a:spcPct val="100000"/>
              </a:lnSpc>
              <a:spcAft>
                <a:spcPts val="1000"/>
              </a:spcAft>
              <a:defRPr sz="2000" b="0" i="0">
                <a:solidFill>
                  <a:srgbClr val="000000"/>
                </a:solidFill>
                <a:latin typeface="Frutiger LT Light" panose="02000503000000000000" pitchFamily="2" charset="0"/>
              </a:defRPr>
            </a:lvl1pPr>
            <a:lvl2pPr marL="270000" indent="-270000" defTabSz="270000">
              <a:lnSpc>
                <a:spcPct val="100000"/>
              </a:lnSpc>
              <a:spcAft>
                <a:spcPts val="1000"/>
              </a:spcAft>
              <a:buFont typeface="Frutiger 45 Light" pitchFamily="34" charset="0"/>
              <a:buChar char="–"/>
              <a:defRPr sz="2000" b="0" i="0">
                <a:solidFill>
                  <a:srgbClr val="000000"/>
                </a:solidFill>
                <a:latin typeface="Frutiger LT Light" panose="02000503000000000000" pitchFamily="2" charset="0"/>
              </a:defRPr>
            </a:lvl2pPr>
            <a:lvl3pPr marL="540000" indent="-270000" defTabSz="270000">
              <a:lnSpc>
                <a:spcPct val="100000"/>
              </a:lnSpc>
              <a:spcAft>
                <a:spcPts val="1000"/>
              </a:spcAft>
              <a:buClrTx/>
              <a:buFont typeface="Frutiger 45 Light" pitchFamily="34" charset="0"/>
              <a:buChar char="–"/>
              <a:defRPr sz="2000" b="0" i="0">
                <a:solidFill>
                  <a:srgbClr val="000000"/>
                </a:solidFill>
                <a:latin typeface="Frutiger LT Light" panose="02000503000000000000" pitchFamily="2" charset="0"/>
              </a:defRPr>
            </a:lvl3pPr>
            <a:lvl4pPr marL="810000" indent="-270000" defTabSz="270000">
              <a:lnSpc>
                <a:spcPct val="100000"/>
              </a:lnSpc>
              <a:spcAft>
                <a:spcPts val="1000"/>
              </a:spcAft>
              <a:buClrTx/>
              <a:buFont typeface="Frutiger 45 Light" pitchFamily="34" charset="0"/>
              <a:buChar char="–"/>
              <a:defRPr sz="2000" b="0" i="0">
                <a:solidFill>
                  <a:srgbClr val="000000"/>
                </a:solidFill>
                <a:latin typeface="Frutiger LT Light" panose="02000503000000000000" pitchFamily="2" charset="0"/>
              </a:defRPr>
            </a:lvl4pPr>
            <a:lvl5pPr marL="1080000" indent="-270000" defTabSz="270000">
              <a:spcAft>
                <a:spcPts val="1000"/>
              </a:spcAft>
              <a:defRPr sz="2000">
                <a:solidFill>
                  <a:srgbClr val="000000"/>
                </a:solidFill>
                <a:latin typeface="+mn-lt"/>
              </a:defRPr>
            </a:lvl5pPr>
            <a:lvl7pPr marL="270000" indent="-270000">
              <a:spcAft>
                <a:spcPts val="1000"/>
              </a:spcAft>
              <a:defRPr/>
            </a:lvl7pPr>
          </a:lstStyle>
          <a:p>
            <a:pPr lvl="0"/>
            <a:r>
              <a:rPr lang="de-CH" dirty="0"/>
              <a:t>Folientext 1-spaltig</a:t>
            </a:r>
          </a:p>
          <a:p>
            <a:pPr lvl="1"/>
            <a:r>
              <a:rPr lang="de-CH" dirty="0"/>
              <a:t>Zweite Ebene</a:t>
            </a:r>
          </a:p>
          <a:p>
            <a:pPr lvl="2"/>
            <a:r>
              <a:rPr lang="de-CH" dirty="0"/>
              <a:t>Dritte Ebene</a:t>
            </a:r>
          </a:p>
          <a:p>
            <a:pPr lvl="3"/>
            <a:r>
              <a:rPr lang="de-CH" dirty="0"/>
              <a:t>Vierte Ebene</a:t>
            </a:r>
          </a:p>
        </p:txBody>
      </p:sp>
      <p:sp>
        <p:nvSpPr>
          <p:cNvPr id="14" name="Foliennummernplatzhalter 13"/>
          <p:cNvSpPr>
            <a:spLocks noGrp="1"/>
          </p:cNvSpPr>
          <p:nvPr>
            <p:ph type="sldNum" sz="quarter" idx="16"/>
            <p:custDataLst>
              <p:tags r:id="rId2"/>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3" name="Fußzeilenplatzhalter 2"/>
          <p:cNvSpPr>
            <a:spLocks noGrp="1"/>
          </p:cNvSpPr>
          <p:nvPr>
            <p:ph type="ftr" sz="quarter" idx="17"/>
            <p:custDataLst>
              <p:tags r:id="rId3"/>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4" name="Titel 3"/>
          <p:cNvSpPr>
            <a:spLocks noGrp="1"/>
          </p:cNvSpPr>
          <p:nvPr>
            <p:ph type="title" hasCustomPrompt="1"/>
            <p:custDataLst>
              <p:tags r:id="rId4"/>
            </p:custDataLst>
          </p:nvPr>
        </p:nvSpPr>
        <p:spPr/>
        <p:txBody>
          <a:bodyPr/>
          <a:lstStyle>
            <a:lvl1pPr>
              <a:lnSpc>
                <a:spcPts val="2900"/>
              </a:lnSpc>
              <a:defRPr sz="2600" cap="none"/>
            </a:lvl1pPr>
          </a:lstStyle>
          <a:p>
            <a:r>
              <a:rPr lang="de-CH" dirty="0"/>
              <a:t>Inhaltsfolie 1-spaltig (weitere Vorlagen im Reiter «Post-Menü»)</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spaltig">
    <p:bg bwMode="gray">
      <p:bgPr>
        <a:solidFill>
          <a:schemeClr val="bg1"/>
        </a:solidFill>
        <a:effectLst/>
      </p:bgPr>
    </p:bg>
    <p:spTree>
      <p:nvGrpSpPr>
        <p:cNvPr id="1" name=""/>
        <p:cNvGrpSpPr/>
        <p:nvPr/>
      </p:nvGrpSpPr>
      <p:grpSpPr>
        <a:xfrm>
          <a:off x="0" y="0"/>
          <a:ext cx="0" cy="0"/>
          <a:chOff x="0" y="0"/>
          <a:chExt cx="0" cy="0"/>
        </a:xfrm>
      </p:grpSpPr>
      <p:sp>
        <p:nvSpPr>
          <p:cNvPr id="5" name="Inhaltsplatzhalter 9"/>
          <p:cNvSpPr>
            <a:spLocks noGrp="1"/>
          </p:cNvSpPr>
          <p:nvPr>
            <p:ph sz="quarter" idx="14" hasCustomPrompt="1"/>
            <p:custDataLst>
              <p:tags r:id="rId1"/>
            </p:custDataLst>
          </p:nvPr>
        </p:nvSpPr>
        <p:spPr bwMode="auto">
          <a:xfrm>
            <a:off x="406800" y="1627200"/>
            <a:ext cx="5544000" cy="4932000"/>
          </a:xfrm>
          <a:prstGeom prst="rect">
            <a:avLst/>
          </a:prstGeom>
        </p:spPr>
        <p:txBody>
          <a:bodyPr lIns="0" tIns="0" rIns="0" bIns="0"/>
          <a:lstStyle>
            <a:lvl1pPr marL="0" indent="0" defTabSz="270000">
              <a:lnSpc>
                <a:spcPct val="100000"/>
              </a:lnSpc>
              <a:spcAft>
                <a:spcPts val="1000"/>
              </a:spcAft>
              <a:defRPr sz="2000" b="0" i="0" baseline="0">
                <a:latin typeface="Frutiger LT Light" panose="02000503000000000000" pitchFamily="2" charset="0"/>
              </a:defRPr>
            </a:lvl1pPr>
            <a:lvl2pPr marL="27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2pPr>
            <a:lvl3pPr marL="54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3pPr>
            <a:lvl4pPr marL="81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4pPr>
            <a:lvl5pPr marL="1080000" indent="-270000" defTabSz="270000">
              <a:spcAft>
                <a:spcPts val="900"/>
              </a:spcAft>
              <a:buFont typeface="Frutiger 45 Light" pitchFamily="34" charset="0"/>
              <a:buChar char="–"/>
              <a:defRPr sz="1800" baseline="0">
                <a:latin typeface="+mn-lt"/>
              </a:defRPr>
            </a:lvl5pPr>
          </a:lstStyle>
          <a:p>
            <a:pPr lvl="0"/>
            <a:r>
              <a:rPr lang="de-CH" dirty="0"/>
              <a:t>Folientext erste Spalte</a:t>
            </a:r>
          </a:p>
          <a:p>
            <a:pPr lvl="1"/>
            <a:r>
              <a:rPr lang="de-CH" dirty="0"/>
              <a:t>Zweite Ebene</a:t>
            </a:r>
          </a:p>
          <a:p>
            <a:pPr lvl="2"/>
            <a:r>
              <a:rPr lang="de-CH" dirty="0"/>
              <a:t>Dritte Ebene</a:t>
            </a:r>
          </a:p>
          <a:p>
            <a:pPr lvl="3"/>
            <a:r>
              <a:rPr lang="de-CH" dirty="0"/>
              <a:t>Vierte Ebene</a:t>
            </a:r>
          </a:p>
        </p:txBody>
      </p:sp>
      <p:sp>
        <p:nvSpPr>
          <p:cNvPr id="14" name="Inhaltsplatzhalter 9"/>
          <p:cNvSpPr>
            <a:spLocks noGrp="1"/>
          </p:cNvSpPr>
          <p:nvPr>
            <p:ph sz="quarter" idx="20" hasCustomPrompt="1"/>
            <p:custDataLst>
              <p:tags r:id="rId2"/>
            </p:custDataLst>
          </p:nvPr>
        </p:nvSpPr>
        <p:spPr bwMode="auto">
          <a:xfrm>
            <a:off x="6238800" y="1627200"/>
            <a:ext cx="5544000" cy="4932000"/>
          </a:xfrm>
          <a:prstGeom prst="rect">
            <a:avLst/>
          </a:prstGeom>
        </p:spPr>
        <p:txBody>
          <a:bodyPr lIns="0" tIns="0" rIns="0" bIns="0"/>
          <a:lstStyle>
            <a:lvl1pPr marL="0" indent="0" defTabSz="270000">
              <a:lnSpc>
                <a:spcPct val="100000"/>
              </a:lnSpc>
              <a:spcAft>
                <a:spcPts val="1000"/>
              </a:spcAft>
              <a:defRPr sz="2000" b="0" i="0" baseline="0">
                <a:latin typeface="Frutiger LT Light" panose="02000503000000000000" pitchFamily="2" charset="0"/>
              </a:defRPr>
            </a:lvl1pPr>
            <a:lvl2pPr marL="27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2pPr>
            <a:lvl3pPr marL="54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3pPr>
            <a:lvl4pPr marL="81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4pPr>
            <a:lvl5pPr marL="1080000" indent="-270000" defTabSz="270000">
              <a:spcAft>
                <a:spcPts val="900"/>
              </a:spcAft>
              <a:buFont typeface="Frutiger 45 Light" pitchFamily="34" charset="0"/>
              <a:buChar char="–"/>
              <a:defRPr sz="1800" baseline="0">
                <a:latin typeface="+mn-lt"/>
              </a:defRPr>
            </a:lvl5pPr>
          </a:lstStyle>
          <a:p>
            <a:pPr lvl="0"/>
            <a:r>
              <a:rPr lang="de-CH" dirty="0"/>
              <a:t>Folientext zweite Spalte</a:t>
            </a:r>
          </a:p>
          <a:p>
            <a:pPr lvl="1"/>
            <a:r>
              <a:rPr lang="de-CH" dirty="0"/>
              <a:t>Zweite Ebene</a:t>
            </a:r>
          </a:p>
          <a:p>
            <a:pPr lvl="2"/>
            <a:r>
              <a:rPr lang="de-CH" dirty="0"/>
              <a:t>Dritte Ebene</a:t>
            </a:r>
          </a:p>
          <a:p>
            <a:pPr lvl="3"/>
            <a:r>
              <a:rPr lang="de-CH" dirty="0"/>
              <a:t>Vierte Ebene</a:t>
            </a:r>
          </a:p>
        </p:txBody>
      </p:sp>
      <p:sp>
        <p:nvSpPr>
          <p:cNvPr id="11" name="Foliennummernplatzhalter 10"/>
          <p:cNvSpPr>
            <a:spLocks noGrp="1"/>
          </p:cNvSpPr>
          <p:nvPr>
            <p:ph type="sldNum" sz="quarter" idx="22"/>
            <p:custDataLst>
              <p:tags r:id="rId3"/>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2" name="Fußzeilenplatzhalter 1"/>
          <p:cNvSpPr>
            <a:spLocks noGrp="1"/>
          </p:cNvSpPr>
          <p:nvPr>
            <p:ph type="ftr" sz="quarter" idx="23"/>
            <p:custDataLst>
              <p:tags r:id="rId4"/>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4" name="Titel 3"/>
          <p:cNvSpPr>
            <a:spLocks noGrp="1"/>
          </p:cNvSpPr>
          <p:nvPr>
            <p:ph type="title" hasCustomPrompt="1"/>
            <p:custDataLst>
              <p:tags r:id="rId5"/>
            </p:custDataLst>
          </p:nvPr>
        </p:nvSpPr>
        <p:spPr/>
        <p:txBody>
          <a:bodyPr/>
          <a:lstStyle>
            <a:lvl1pPr>
              <a:lnSpc>
                <a:spcPts val="2900"/>
              </a:lnSpc>
              <a:defRPr sz="2600" cap="none"/>
            </a:lvl1pPr>
          </a:lstStyle>
          <a:p>
            <a:r>
              <a:rPr lang="de-CH" dirty="0"/>
              <a:t>Inhaltsfolie 2-spaltig (weitere Vorlagen im Reiter «Post-Menü»)</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2-spaltig, Variante">
    <p:bg bwMode="gray">
      <p:bgPr>
        <a:solidFill>
          <a:schemeClr val="bg1"/>
        </a:solidFill>
        <a:effectLst/>
      </p:bgPr>
    </p:bg>
    <p:spTree>
      <p:nvGrpSpPr>
        <p:cNvPr id="1" name=""/>
        <p:cNvGrpSpPr/>
        <p:nvPr/>
      </p:nvGrpSpPr>
      <p:grpSpPr>
        <a:xfrm>
          <a:off x="0" y="0"/>
          <a:ext cx="0" cy="0"/>
          <a:chOff x="0" y="0"/>
          <a:chExt cx="0" cy="0"/>
        </a:xfrm>
      </p:grpSpPr>
      <p:sp>
        <p:nvSpPr>
          <p:cNvPr id="14" name="Inhaltsplatzhalter 9"/>
          <p:cNvSpPr>
            <a:spLocks noGrp="1"/>
          </p:cNvSpPr>
          <p:nvPr>
            <p:ph sz="quarter" idx="20" hasCustomPrompt="1"/>
            <p:custDataLst>
              <p:tags r:id="rId1"/>
            </p:custDataLst>
          </p:nvPr>
        </p:nvSpPr>
        <p:spPr bwMode="auto">
          <a:xfrm>
            <a:off x="8182800" y="1627200"/>
            <a:ext cx="3600000" cy="4932000"/>
          </a:xfrm>
          <a:prstGeom prst="rect">
            <a:avLst/>
          </a:prstGeom>
        </p:spPr>
        <p:txBody>
          <a:bodyPr lIns="0" tIns="0" rIns="0" bIns="0"/>
          <a:lstStyle>
            <a:lvl1pPr marL="0" indent="0" defTabSz="270000">
              <a:lnSpc>
                <a:spcPct val="100000"/>
              </a:lnSpc>
              <a:spcAft>
                <a:spcPts val="800"/>
              </a:spcAft>
              <a:defRPr sz="2000" b="0" i="0" baseline="0">
                <a:latin typeface="Frutiger LT Light" panose="02000503000000000000" pitchFamily="2" charset="0"/>
              </a:defRPr>
            </a:lvl1pPr>
            <a:lvl2pPr marL="270000" indent="-270000" defTabSz="270000">
              <a:lnSpc>
                <a:spcPct val="100000"/>
              </a:lnSpc>
              <a:spcAft>
                <a:spcPts val="800"/>
              </a:spcAft>
              <a:buFont typeface="Frutiger 45 Light" pitchFamily="34" charset="0"/>
              <a:buChar char="–"/>
              <a:defRPr sz="2000" b="0" i="0" baseline="0">
                <a:latin typeface="Frutiger LT Light" panose="02000503000000000000" pitchFamily="2" charset="0"/>
              </a:defRPr>
            </a:lvl2pPr>
            <a:lvl3pPr marL="540000" indent="-270000" defTabSz="270000">
              <a:lnSpc>
                <a:spcPct val="100000"/>
              </a:lnSpc>
              <a:spcAft>
                <a:spcPts val="800"/>
              </a:spcAft>
              <a:buFont typeface="Frutiger 45 Light" pitchFamily="34" charset="0"/>
              <a:buChar char="–"/>
              <a:defRPr sz="2000" b="0" i="0" baseline="0">
                <a:latin typeface="Frutiger LT Light" panose="02000503000000000000" pitchFamily="2" charset="0"/>
              </a:defRPr>
            </a:lvl3pPr>
            <a:lvl4pPr marL="810000" indent="-270000" defTabSz="270000">
              <a:lnSpc>
                <a:spcPct val="100000"/>
              </a:lnSpc>
              <a:spcAft>
                <a:spcPts val="800"/>
              </a:spcAft>
              <a:buFont typeface="Frutiger 45 Light" pitchFamily="34" charset="0"/>
              <a:buChar char="–"/>
              <a:defRPr sz="2000" b="0" i="0" baseline="0">
                <a:latin typeface="Frutiger LT Light" panose="02000503000000000000" pitchFamily="2" charset="0"/>
              </a:defRPr>
            </a:lvl4pPr>
            <a:lvl5pPr marL="1080000" indent="-270000" defTabSz="270000">
              <a:spcAft>
                <a:spcPts val="900"/>
              </a:spcAft>
              <a:buFont typeface="Frutiger 45 Light" pitchFamily="34" charset="0"/>
              <a:buChar char="–"/>
              <a:defRPr sz="1800" baseline="0">
                <a:latin typeface="+mn-lt"/>
              </a:defRPr>
            </a:lvl5pPr>
          </a:lstStyle>
          <a:p>
            <a:pPr lvl="0"/>
            <a:r>
              <a:rPr lang="de-CH" dirty="0"/>
              <a:t>Folientext zweite Spalte</a:t>
            </a:r>
          </a:p>
          <a:p>
            <a:pPr lvl="1"/>
            <a:r>
              <a:rPr lang="de-CH" dirty="0"/>
              <a:t>Zweite Ebene</a:t>
            </a:r>
          </a:p>
          <a:p>
            <a:pPr lvl="2"/>
            <a:r>
              <a:rPr lang="de-CH" dirty="0"/>
              <a:t>Dritte Ebene</a:t>
            </a:r>
          </a:p>
          <a:p>
            <a:pPr lvl="3"/>
            <a:r>
              <a:rPr lang="de-CH" dirty="0"/>
              <a:t>Vierte Ebene</a:t>
            </a:r>
          </a:p>
        </p:txBody>
      </p:sp>
      <p:sp>
        <p:nvSpPr>
          <p:cNvPr id="11" name="Foliennummernplatzhalter 10"/>
          <p:cNvSpPr>
            <a:spLocks noGrp="1"/>
          </p:cNvSpPr>
          <p:nvPr>
            <p:ph type="sldNum" sz="quarter" idx="22"/>
            <p:custDataLst>
              <p:tags r:id="rId2"/>
            </p:custDataLst>
          </p:nvPr>
        </p:nvSpPr>
        <p:spPr/>
        <p:txBody>
          <a:body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2" name="Fußzeilenplatzhalter 1"/>
          <p:cNvSpPr>
            <a:spLocks noGrp="1"/>
          </p:cNvSpPr>
          <p:nvPr>
            <p:ph type="ftr" sz="quarter" idx="23"/>
            <p:custDataLst>
              <p:tags r:id="rId3"/>
            </p:custDataLst>
          </p:nvPr>
        </p:nvSpPr>
        <p:spPr/>
        <p:txBody>
          <a:body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4" name="Titel 3"/>
          <p:cNvSpPr>
            <a:spLocks noGrp="1"/>
          </p:cNvSpPr>
          <p:nvPr>
            <p:ph type="title" hasCustomPrompt="1"/>
            <p:custDataLst>
              <p:tags r:id="rId4"/>
            </p:custDataLst>
          </p:nvPr>
        </p:nvSpPr>
        <p:spPr/>
        <p:txBody>
          <a:bodyPr/>
          <a:lstStyle>
            <a:lvl1pPr>
              <a:lnSpc>
                <a:spcPts val="2900"/>
              </a:lnSpc>
              <a:defRPr sz="2600" cap="none"/>
            </a:lvl1pPr>
          </a:lstStyle>
          <a:p>
            <a:r>
              <a:rPr lang="de-CH" dirty="0"/>
              <a:t>Inhaltsfolie 2-spaltig Variante (weitere Vorlagen im Reiter «Post-Menü»)</a:t>
            </a:r>
          </a:p>
        </p:txBody>
      </p:sp>
      <p:sp>
        <p:nvSpPr>
          <p:cNvPr id="7" name="Inhaltsplatzhalter 9"/>
          <p:cNvSpPr>
            <a:spLocks noGrp="1"/>
          </p:cNvSpPr>
          <p:nvPr>
            <p:ph sz="quarter" idx="14" hasCustomPrompt="1"/>
            <p:custDataLst>
              <p:tags r:id="rId5"/>
            </p:custDataLst>
          </p:nvPr>
        </p:nvSpPr>
        <p:spPr bwMode="auto">
          <a:xfrm>
            <a:off x="406800" y="1627200"/>
            <a:ext cx="7488000" cy="4932000"/>
          </a:xfrm>
          <a:prstGeom prst="rect">
            <a:avLst/>
          </a:prstGeom>
        </p:spPr>
        <p:txBody>
          <a:bodyPr lIns="0" tIns="0" rIns="0" bIns="0"/>
          <a:lstStyle>
            <a:lvl1pPr marL="0" indent="0" defTabSz="270000">
              <a:lnSpc>
                <a:spcPct val="100000"/>
              </a:lnSpc>
              <a:spcAft>
                <a:spcPts val="1000"/>
              </a:spcAft>
              <a:defRPr sz="2000" b="0" i="0" baseline="0">
                <a:latin typeface="Frutiger LT Light" panose="02000503000000000000" pitchFamily="2" charset="0"/>
              </a:defRPr>
            </a:lvl1pPr>
            <a:lvl2pPr marL="27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2pPr>
            <a:lvl3pPr marL="54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3pPr>
            <a:lvl4pPr marL="810000" indent="-270000" defTabSz="270000">
              <a:lnSpc>
                <a:spcPct val="100000"/>
              </a:lnSpc>
              <a:spcAft>
                <a:spcPts val="1000"/>
              </a:spcAft>
              <a:buFont typeface="Frutiger 45 Light" pitchFamily="34" charset="0"/>
              <a:buChar char="–"/>
              <a:defRPr sz="2000" b="0" i="0" baseline="0">
                <a:latin typeface="Frutiger LT Light" panose="02000503000000000000" pitchFamily="2" charset="0"/>
              </a:defRPr>
            </a:lvl4pPr>
            <a:lvl5pPr marL="1080000" indent="-270000" defTabSz="270000">
              <a:spcAft>
                <a:spcPts val="900"/>
              </a:spcAft>
              <a:buFont typeface="Frutiger 45 Light" pitchFamily="34" charset="0"/>
              <a:buChar char="–"/>
              <a:defRPr sz="1800" baseline="0">
                <a:latin typeface="+mn-lt"/>
              </a:defRPr>
            </a:lvl5pPr>
          </a:lstStyle>
          <a:p>
            <a:pPr lvl="0"/>
            <a:r>
              <a:rPr lang="de-CH" dirty="0"/>
              <a:t>Folientext erste Spalte</a:t>
            </a:r>
          </a:p>
          <a:p>
            <a:pPr lvl="1"/>
            <a:r>
              <a:rPr lang="de-CH" dirty="0"/>
              <a:t>Zweite Ebene</a:t>
            </a:r>
          </a:p>
          <a:p>
            <a:pPr lvl="2"/>
            <a:r>
              <a:rPr lang="de-CH" dirty="0"/>
              <a:t>Dritte Ebene</a:t>
            </a:r>
          </a:p>
          <a:p>
            <a:pPr lvl="3"/>
            <a:r>
              <a:rPr lang="de-CH" dirty="0"/>
              <a:t>Vierte Ebene</a:t>
            </a:r>
          </a:p>
        </p:txBody>
      </p:sp>
    </p:spTree>
    <p:extLst>
      <p:ext uri="{BB962C8B-B14F-4D97-AF65-F5344CB8AC3E}">
        <p14:creationId xmlns:p14="http://schemas.microsoft.com/office/powerpoint/2010/main" val="404069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2" name="Fußzeilenplatzhalter 10"/>
          <p:cNvSpPr>
            <a:spLocks noGrp="1"/>
          </p:cNvSpPr>
          <p:nvPr>
            <p:ph type="ftr" sz="quarter" idx="3"/>
            <p:custDataLst>
              <p:tags r:id="rId22"/>
            </p:custDataLst>
          </p:nvPr>
        </p:nvSpPr>
        <p:spPr>
          <a:xfrm>
            <a:off x="406800" y="6540780"/>
            <a:ext cx="10764000" cy="246221"/>
          </a:xfrm>
          <a:prstGeom prst="rect">
            <a:avLst/>
          </a:prstGeom>
        </p:spPr>
        <p:txBody>
          <a:bodyPr vert="horz" lIns="0" tIns="0" rIns="0" bIns="0" rtlCol="0" anchor="b" anchorCtr="0">
            <a:noAutofit/>
          </a:bodyPr>
          <a:lstStyle>
            <a:lvl1pPr fontAlgn="auto">
              <a:spcBef>
                <a:spcPts val="0"/>
              </a:spcBef>
              <a:spcAft>
                <a:spcPts val="0"/>
              </a:spcAft>
              <a:defRPr sz="800" b="0">
                <a:solidFill>
                  <a:srgbClr val="000000"/>
                </a:solidFill>
                <a:latin typeface="+mn-lt"/>
                <a:ea typeface="+mn-ea"/>
                <a:cs typeface="+mn-cs"/>
              </a:defRPr>
            </a:lvl1pPr>
          </a:lstStyle>
          <a:p>
            <a:r>
              <a:rPr lang="de-CH" dirty="0">
                <a:latin typeface="Frutiger LT Light" panose="02000503000000000000" pitchFamily="2" charset="0"/>
              </a:rPr>
              <a:t>&gt;&gt;Ändern der Fusszeile: Im Reiter «Post-Menü» den Befehl «Kopf- und Fusszeile» wählen. Firma | Datum | V1.00 | vertraulich/intern/öffentlich | Thema der Präsentation | Verfasser</a:t>
            </a:r>
          </a:p>
        </p:txBody>
      </p:sp>
      <p:sp>
        <p:nvSpPr>
          <p:cNvPr id="6" name="Foliennummernplatzhalter 6"/>
          <p:cNvSpPr>
            <a:spLocks noGrp="1"/>
          </p:cNvSpPr>
          <p:nvPr>
            <p:ph type="sldNum" sz="quarter" idx="4"/>
            <p:custDataLst>
              <p:tags r:id="rId23"/>
            </p:custDataLst>
          </p:nvPr>
        </p:nvSpPr>
        <p:spPr>
          <a:xfrm>
            <a:off x="11178000" y="6660000"/>
            <a:ext cx="612000" cy="126000"/>
          </a:xfrm>
          <a:prstGeom prst="rect">
            <a:avLst/>
          </a:prstGeom>
        </p:spPr>
        <p:txBody>
          <a:bodyPr vert="horz" lIns="0" tIns="0" rIns="0" bIns="0" rtlCol="0" anchor="t" anchorCtr="0"/>
          <a:lstStyle>
            <a:lvl1pPr algn="r">
              <a:defRPr kumimoji="0" lang="de-CH" sz="800" b="0" i="0" u="none" strike="noStrike" kern="1200" cap="none" spc="0" normalizeH="0" baseline="0" noProof="0" smtClean="0">
                <a:ln>
                  <a:noFill/>
                </a:ln>
                <a:solidFill>
                  <a:srgbClr val="000000"/>
                </a:solidFill>
                <a:effectLst/>
                <a:uLnTx/>
                <a:uFillTx/>
                <a:latin typeface="+mn-lt"/>
                <a:ea typeface="+mn-ea"/>
                <a:cs typeface="+mn-cs"/>
              </a:defRPr>
            </a:lvl1pPr>
          </a:lstStyle>
          <a:p>
            <a:pPr fontAlgn="base">
              <a:spcBef>
                <a:spcPct val="0"/>
              </a:spcBef>
              <a:spcAft>
                <a:spcPct val="0"/>
              </a:spcAft>
              <a:defRPr/>
            </a:pPr>
            <a:r>
              <a:rPr lang="de-DE" dirty="0">
                <a:latin typeface="Frutiger LT Light" panose="02000503000000000000" pitchFamily="2" charset="0"/>
              </a:rPr>
              <a:t> Seite </a:t>
            </a:r>
            <a:fld id="{9D1CE59F-3E2C-43A1-9A3C-65F063D14E4A}" type="slidenum">
              <a:rPr smtClean="0">
                <a:latin typeface="Frutiger LT Light" panose="02000503000000000000" pitchFamily="2" charset="0"/>
              </a:rPr>
              <a:pPr fontAlgn="base">
                <a:spcBef>
                  <a:spcPct val="0"/>
                </a:spcBef>
                <a:spcAft>
                  <a:spcPct val="0"/>
                </a:spcAft>
                <a:defRPr/>
              </a:pPr>
              <a:t>‹Nr.›</a:t>
            </a:fld>
            <a:endParaRPr dirty="0">
              <a:latin typeface="Frutiger LT Light" panose="02000503000000000000" pitchFamily="2" charset="0"/>
            </a:endParaRPr>
          </a:p>
        </p:txBody>
      </p:sp>
      <p:sp>
        <p:nvSpPr>
          <p:cNvPr id="7" name="Akzent"/>
          <p:cNvSpPr/>
          <p:nvPr userDrawn="1">
            <p:custDataLst>
              <p:tags r:id="rId24"/>
            </p:custDataLst>
          </p:nvPr>
        </p:nvSpPr>
        <p:spPr bwMode="auto">
          <a:xfrm>
            <a:off x="0" y="194400"/>
            <a:ext cx="1900800"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sz="1800" b="0" i="0" dirty="0">
              <a:latin typeface="Frutiger LT Light" panose="02000503000000000000" pitchFamily="2" charset="0"/>
            </a:endParaRPr>
          </a:p>
        </p:txBody>
      </p:sp>
      <p:sp>
        <p:nvSpPr>
          <p:cNvPr id="8" name="Title 1"/>
          <p:cNvSpPr>
            <a:spLocks noGrp="1"/>
          </p:cNvSpPr>
          <p:nvPr>
            <p:ph type="title"/>
          </p:nvPr>
        </p:nvSpPr>
        <p:spPr bwMode="auto">
          <a:xfrm>
            <a:off x="407368" y="440668"/>
            <a:ext cx="11376000" cy="73866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de-CH" dirty="0"/>
              <a:t>Titel durch Klicken hinzufügen</a:t>
            </a:r>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70" r:id="rId4"/>
    <p:sldLayoutId id="2147483680" r:id="rId5"/>
    <p:sldLayoutId id="2147483679" r:id="rId6"/>
    <p:sldLayoutId id="2147483671" r:id="rId7"/>
    <p:sldLayoutId id="2147483672" r:id="rId8"/>
    <p:sldLayoutId id="2147483678" r:id="rId9"/>
    <p:sldLayoutId id="2147483673" r:id="rId10"/>
    <p:sldLayoutId id="2147483674" r:id="rId11"/>
    <p:sldLayoutId id="2147483675" r:id="rId12"/>
    <p:sldLayoutId id="2147483677" r:id="rId13"/>
    <p:sldLayoutId id="2147483683" r:id="rId14"/>
    <p:sldLayoutId id="2147483681" r:id="rId15"/>
    <p:sldLayoutId id="2147483682" r:id="rId16"/>
    <p:sldLayoutId id="2147483684" r:id="rId17"/>
    <p:sldLayoutId id="2147483685" r:id="rId18"/>
    <p:sldLayoutId id="2147483686" r:id="rId19"/>
    <p:sldLayoutId id="2147483687" r:id="rId20"/>
  </p:sldLayoutIdLst>
  <p:hf hdr="0" dt="0"/>
  <p:txStyles>
    <p:titleStyle>
      <a:lvl1pPr algn="l" rtl="0" eaLnBrk="1" fontAlgn="base" hangingPunct="1">
        <a:lnSpc>
          <a:spcPts val="2900"/>
        </a:lnSpc>
        <a:spcBef>
          <a:spcPct val="0"/>
        </a:spcBef>
        <a:spcAft>
          <a:spcPct val="0"/>
        </a:spcAft>
        <a:defRPr lang="de-CH" sz="2600" b="0" i="0" cap="none" baseline="0">
          <a:solidFill>
            <a:srgbClr val="000000"/>
          </a:solidFill>
          <a:latin typeface="Frutiger LT Light" panose="02000503000000000000" pitchFamily="2" charset="0"/>
          <a:ea typeface="+mj-ea"/>
          <a:cs typeface="+mj-cs"/>
        </a:defRPr>
      </a:lvl1pPr>
      <a:lvl2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2pPr>
      <a:lvl3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3pPr>
      <a:lvl4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4pPr>
      <a:lvl5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5pPr>
      <a:lvl6pPr marL="457200" algn="l" rtl="0" eaLnBrk="1" fontAlgn="base" hangingPunct="1">
        <a:lnSpc>
          <a:spcPct val="95000"/>
        </a:lnSpc>
        <a:spcBef>
          <a:spcPct val="0"/>
        </a:spcBef>
        <a:spcAft>
          <a:spcPct val="0"/>
        </a:spcAft>
        <a:defRPr sz="2400" b="1">
          <a:solidFill>
            <a:srgbClr val="000000"/>
          </a:solidFill>
          <a:latin typeface="Frutiger 45 Light" pitchFamily="34" charset="-128"/>
        </a:defRPr>
      </a:lvl6pPr>
      <a:lvl7pPr marL="914400" algn="l" rtl="0" eaLnBrk="1" fontAlgn="base" hangingPunct="1">
        <a:lnSpc>
          <a:spcPct val="95000"/>
        </a:lnSpc>
        <a:spcBef>
          <a:spcPct val="0"/>
        </a:spcBef>
        <a:spcAft>
          <a:spcPct val="0"/>
        </a:spcAft>
        <a:defRPr sz="2400" b="1">
          <a:solidFill>
            <a:srgbClr val="000000"/>
          </a:solidFill>
          <a:latin typeface="Frutiger 45 Light" pitchFamily="34" charset="-128"/>
        </a:defRPr>
      </a:lvl7pPr>
      <a:lvl8pPr marL="1371600" algn="l" rtl="0" eaLnBrk="1" fontAlgn="base" hangingPunct="1">
        <a:lnSpc>
          <a:spcPct val="95000"/>
        </a:lnSpc>
        <a:spcBef>
          <a:spcPct val="0"/>
        </a:spcBef>
        <a:spcAft>
          <a:spcPct val="0"/>
        </a:spcAft>
        <a:defRPr sz="2400" b="1">
          <a:solidFill>
            <a:srgbClr val="000000"/>
          </a:solidFill>
          <a:latin typeface="Frutiger 45 Light" pitchFamily="34" charset="-128"/>
        </a:defRPr>
      </a:lvl8pPr>
      <a:lvl9pPr marL="1828800" algn="l" rtl="0" eaLnBrk="1" fontAlgn="base" hangingPunct="1">
        <a:lnSpc>
          <a:spcPct val="95000"/>
        </a:lnSpc>
        <a:spcBef>
          <a:spcPct val="0"/>
        </a:spcBef>
        <a:spcAft>
          <a:spcPct val="0"/>
        </a:spcAft>
        <a:defRPr sz="2400" b="1">
          <a:solidFill>
            <a:srgbClr val="000000"/>
          </a:solidFill>
          <a:latin typeface="Frutiger 45 Light" pitchFamily="34" charset="-128"/>
        </a:defRPr>
      </a:lvl9pPr>
    </p:titleStyle>
    <p:bodyStyle>
      <a:lvl1pPr marL="342900" indent="-342900" algn="l" rtl="0" eaLnBrk="1" fontAlgn="base" hangingPunct="1">
        <a:lnSpc>
          <a:spcPct val="95000"/>
        </a:lnSpc>
        <a:spcBef>
          <a:spcPct val="0"/>
        </a:spcBef>
        <a:spcAft>
          <a:spcPct val="40000"/>
        </a:spcAft>
        <a:buFont typeface="Frutiger 45 Light" charset="0"/>
        <a:defRPr sz="2100">
          <a:solidFill>
            <a:srgbClr val="000000"/>
          </a:solidFill>
          <a:latin typeface="Arial" pitchFamily="-123" charset="0"/>
          <a:ea typeface="+mn-ea"/>
          <a:cs typeface="+mn-cs"/>
        </a:defRPr>
      </a:lvl1pPr>
      <a:lvl2pPr marL="266700" indent="-265113"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2pPr>
      <a:lvl3pPr marL="533400" indent="-265113"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3pPr>
      <a:lvl4pPr marL="815975" indent="-280988"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4pPr>
      <a:lvl5pPr marL="1074738" indent="-257175"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5pPr>
      <a:lvl6pPr marL="15319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6pPr>
      <a:lvl7pPr marL="19891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7pPr>
      <a:lvl8pPr marL="24463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8pPr>
      <a:lvl9pPr marL="29035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sv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79.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hemeOverride" Target="../theme/themeOverride11.xml"/><Relationship Id="rId6" Type="http://schemas.openxmlformats.org/officeDocument/2006/relationships/image" Target="../media/image14.emf"/><Relationship Id="rId5" Type="http://schemas.openxmlformats.org/officeDocument/2006/relationships/notesSlide" Target="../notesSlides/notesSlide9.xml"/><Relationship Id="rId4"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hemeOverride" Target="../theme/themeOverride12.xml"/><Relationship Id="rId5" Type="http://schemas.openxmlformats.org/officeDocument/2006/relationships/notesSlide" Target="../notesSlides/notesSlide10.xml"/><Relationship Id="rId4"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ecommerce.asendia.ch/beratungstermin" TargetMode="External"/><Relationship Id="rId2" Type="http://schemas.openxmlformats.org/officeDocument/2006/relationships/slideLayout" Target="../slideLayouts/slideLayout20.xml"/><Relationship Id="rId1" Type="http://schemas.openxmlformats.org/officeDocument/2006/relationships/themeOverride" Target="../theme/themeOverride13.xml"/><Relationship Id="rId6" Type="http://schemas.openxmlformats.org/officeDocument/2006/relationships/hyperlink" Target="http://ecommerce.asendia.ch/" TargetMode="External"/><Relationship Id="rId5" Type="http://schemas.openxmlformats.org/officeDocument/2006/relationships/image" Target="../media/image13.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hemeOverride" Target="../theme/themeOverride15.xml"/><Relationship Id="rId5" Type="http://schemas.openxmlformats.org/officeDocument/2006/relationships/hyperlink" Target="https://ecommerce.asendia.ch/blog/voc-abgabe-schweiz" TargetMode="External"/><Relationship Id="rId4" Type="http://schemas.openxmlformats.org/officeDocument/2006/relationships/hyperlink" Target="https://www.dhl.ch/de/express/zollabwicklung/zoelle_steuern/duties_taxes_receivers/customs_information_private_customers.html" TargetMode="External"/></Relationships>
</file>

<file path=ppt/slides/_rels/slide1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hemeOverride" Target="../theme/themeOverride16.xml"/><Relationship Id="rId6" Type="http://schemas.openxmlformats.org/officeDocument/2006/relationships/hyperlink" Target="https://ecommerce.asendia.ch/blog/zolloptimierung-fuer-fashionhaendler" TargetMode="External"/><Relationship Id="rId5" Type="http://schemas.openxmlformats.org/officeDocument/2006/relationships/notesSlide" Target="../notesSlides/notesSlide12.xml"/><Relationship Id="rId4"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hyperlink" Target="https://ecommerce.asendia.ch/hubfs/Pr%C3%A4sentationen/Mailbox%20Plus/Mailbox%20Plus%20Go/Zolldokumente/Beispiel%20Rechnung_Import%20Schweiz.xlsx" TargetMode="External"/><Relationship Id="rId2" Type="http://schemas.openxmlformats.org/officeDocument/2006/relationships/tags" Target="../tags/tag84.xml"/><Relationship Id="rId1" Type="http://schemas.openxmlformats.org/officeDocument/2006/relationships/themeOverride" Target="../theme/themeOverride17.xml"/><Relationship Id="rId6" Type="http://schemas.openxmlformats.org/officeDocument/2006/relationships/image" Target="../media/image17.png"/><Relationship Id="rId5" Type="http://schemas.openxmlformats.org/officeDocument/2006/relationships/notesSlide" Target="../notesSlides/notesSlide13.xml"/><Relationship Id="rId4"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themeOverride" Target="../theme/themeOverride3.xml"/><Relationship Id="rId6" Type="http://schemas.openxmlformats.org/officeDocument/2006/relationships/image" Target="../media/image7.emf"/><Relationship Id="rId11" Type="http://schemas.openxmlformats.org/officeDocument/2006/relationships/image" Target="NUL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hemeOverride" Target="../theme/themeOverride4.xml"/><Relationship Id="rId6" Type="http://schemas.openxmlformats.org/officeDocument/2006/relationships/image" Target="../media/image9.emf"/><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4.xml"/><Relationship Id="rId7" Type="http://schemas.openxmlformats.org/officeDocument/2006/relationships/image" Target="../media/image12.emf"/><Relationship Id="rId2" Type="http://schemas.openxmlformats.org/officeDocument/2006/relationships/slideLayout" Target="../slideLayouts/slideLayout19.xml"/><Relationship Id="rId1" Type="http://schemas.openxmlformats.org/officeDocument/2006/relationships/themeOverride" Target="../theme/themeOverride6.xml"/><Relationship Id="rId6" Type="http://schemas.openxmlformats.org/officeDocument/2006/relationships/image" Target="../media/image11.emf"/><Relationship Id="rId5" Type="http://schemas.openxmlformats.org/officeDocument/2006/relationships/image" Target="../media/image13.svg"/><Relationship Id="rId10" Type="http://schemas.openxmlformats.org/officeDocument/2006/relationships/image" Target="../media/image3.emf"/><Relationship Id="rId4" Type="http://schemas.openxmlformats.org/officeDocument/2006/relationships/image" Target="../media/image10.png"/><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 Target="slide16.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hemeOverride" Target="../theme/themeOverride7.xml"/><Relationship Id="rId6" Type="http://schemas.openxmlformats.org/officeDocument/2006/relationships/image" Target="../media/image15.emf"/><Relationship Id="rId5" Type="http://schemas.openxmlformats.org/officeDocument/2006/relationships/notesSlide" Target="../notesSlides/notesSlide6.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hyperlink" Target="https://ecommerce.asendia.ch/beratungstermin" TargetMode="External"/><Relationship Id="rId13" Type="http://schemas.microsoft.com/office/2007/relationships/hdphoto" Target="../media/hdphoto1.wdp"/><Relationship Id="rId3" Type="http://schemas.openxmlformats.org/officeDocument/2006/relationships/tags" Target="../tags/tag75.xml"/><Relationship Id="rId7" Type="http://schemas.openxmlformats.org/officeDocument/2006/relationships/notesSlide" Target="../notesSlides/notesSlide7.xml"/><Relationship Id="rId12" Type="http://schemas.openxmlformats.org/officeDocument/2006/relationships/image" Target="../media/image16.png"/><Relationship Id="rId2" Type="http://schemas.openxmlformats.org/officeDocument/2006/relationships/tags" Target="../tags/tag74.xml"/><Relationship Id="rId1" Type="http://schemas.openxmlformats.org/officeDocument/2006/relationships/themeOverride" Target="../theme/themeOverride8.xml"/><Relationship Id="rId6" Type="http://schemas.openxmlformats.org/officeDocument/2006/relationships/slideLayout" Target="../slideLayouts/slideLayout19.xml"/><Relationship Id="rId11" Type="http://schemas.openxmlformats.org/officeDocument/2006/relationships/image" Target="../media/image7.svg"/><Relationship Id="rId5" Type="http://schemas.openxmlformats.org/officeDocument/2006/relationships/tags" Target="../tags/tag77.xml"/><Relationship Id="rId10" Type="http://schemas.openxmlformats.org/officeDocument/2006/relationships/image" Target="../media/image6.png"/><Relationship Id="rId4" Type="http://schemas.openxmlformats.org/officeDocument/2006/relationships/tags" Target="../tags/tag76.xml"/><Relationship Id="rId9" Type="http://schemas.openxmlformats.org/officeDocument/2006/relationships/hyperlink" Target="https://ecommerce.asendia.ch/zollbestimmungen-der-schweiz" TargetMode="External"/><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1" name="Freeform 50">
            <a:extLst>
              <a:ext uri="{FF2B5EF4-FFF2-40B4-BE49-F238E27FC236}">
                <a16:creationId xmlns:a16="http://schemas.microsoft.com/office/drawing/2014/main" id="{659C10CE-8331-7640-B8A9-4C511857F7AC}"/>
              </a:ext>
            </a:extLst>
          </p:cNvPr>
          <p:cNvSpPr/>
          <p:nvPr/>
        </p:nvSpPr>
        <p:spPr bwMode="auto">
          <a:xfrm>
            <a:off x="-12069" y="3453102"/>
            <a:ext cx="7864413" cy="3408580"/>
          </a:xfrm>
          <a:custGeom>
            <a:avLst/>
            <a:gdLst>
              <a:gd name="connsiteX0" fmla="*/ 0 w 8556171"/>
              <a:gd name="connsiteY0" fmla="*/ 0 h 3708400"/>
              <a:gd name="connsiteX1" fmla="*/ 2017486 w 8556171"/>
              <a:gd name="connsiteY1" fmla="*/ 0 h 3708400"/>
              <a:gd name="connsiteX2" fmla="*/ 8556171 w 8556171"/>
              <a:gd name="connsiteY2" fmla="*/ 3708400 h 3708400"/>
              <a:gd name="connsiteX3" fmla="*/ 7257 w 8556171"/>
              <a:gd name="connsiteY3" fmla="*/ 3708400 h 3708400"/>
              <a:gd name="connsiteX4" fmla="*/ 0 w 8556171"/>
              <a:gd name="connsiteY4" fmla="*/ 0 h 370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171" h="3708400">
                <a:moveTo>
                  <a:pt x="0" y="0"/>
                </a:moveTo>
                <a:lnTo>
                  <a:pt x="2017486" y="0"/>
                </a:lnTo>
                <a:lnTo>
                  <a:pt x="8556171" y="3708400"/>
                </a:lnTo>
                <a:lnTo>
                  <a:pt x="7257" y="3708400"/>
                </a:lnTo>
                <a:lnTo>
                  <a:pt x="0" y="0"/>
                </a:lnTo>
                <a:close/>
              </a:path>
            </a:pathLst>
          </a:custGeom>
          <a:gradFill>
            <a:gsLst>
              <a:gs pos="0">
                <a:srgbClr val="F8F5ED">
                  <a:alpha val="40000"/>
                </a:srgbClr>
              </a:gs>
              <a:gs pos="100000">
                <a:schemeClr val="accent6">
                  <a:alpha val="5000"/>
                </a:schemeClr>
              </a:gs>
            </a:gsLst>
            <a:lin ang="3000000" scaled="0"/>
          </a:gra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cxnSp>
        <p:nvCxnSpPr>
          <p:cNvPr id="985" name="Straight Connector 984">
            <a:extLst>
              <a:ext uri="{FF2B5EF4-FFF2-40B4-BE49-F238E27FC236}">
                <a16:creationId xmlns:a16="http://schemas.microsoft.com/office/drawing/2014/main" id="{9B302036-E33A-0A4A-A2B1-948611C8543D}"/>
              </a:ext>
            </a:extLst>
          </p:cNvPr>
          <p:cNvCxnSpPr>
            <a:cxnSpLocks/>
          </p:cNvCxnSpPr>
          <p:nvPr/>
        </p:nvCxnSpPr>
        <p:spPr bwMode="auto">
          <a:xfrm flipH="1">
            <a:off x="3035660" y="1651141"/>
            <a:ext cx="9156340" cy="5206859"/>
          </a:xfrm>
          <a:prstGeom prst="line">
            <a:avLst/>
          </a:prstGeom>
          <a:solidFill>
            <a:schemeClr val="bg2"/>
          </a:solidFill>
          <a:ln w="9525" cap="sq" cmpd="sng" algn="ctr">
            <a:solidFill>
              <a:schemeClr val="tx1">
                <a:lumMod val="75000"/>
                <a:lumOff val="25000"/>
              </a:schemeClr>
            </a:solidFill>
            <a:prstDash val="solid"/>
            <a:round/>
            <a:headEnd type="none" w="med" len="med"/>
            <a:tailEnd type="none" w="med" len="med"/>
          </a:ln>
          <a:effectLst/>
        </p:spPr>
      </p:cxnSp>
      <p:cxnSp>
        <p:nvCxnSpPr>
          <p:cNvPr id="1842" name="Straight Connector 1841">
            <a:extLst>
              <a:ext uri="{FF2B5EF4-FFF2-40B4-BE49-F238E27FC236}">
                <a16:creationId xmlns:a16="http://schemas.microsoft.com/office/drawing/2014/main" id="{16DBC1D9-C319-7740-86CA-3F86304B6198}"/>
              </a:ext>
            </a:extLst>
          </p:cNvPr>
          <p:cNvCxnSpPr>
            <a:cxnSpLocks/>
          </p:cNvCxnSpPr>
          <p:nvPr/>
        </p:nvCxnSpPr>
        <p:spPr bwMode="auto">
          <a:xfrm flipH="1">
            <a:off x="6546896" y="2091148"/>
            <a:ext cx="3774105" cy="2139245"/>
          </a:xfrm>
          <a:prstGeom prst="line">
            <a:avLst/>
          </a:prstGeom>
          <a:solidFill>
            <a:schemeClr val="bg2"/>
          </a:solidFill>
          <a:ln w="3175" cap="sq" cmpd="sng" algn="ctr">
            <a:solidFill>
              <a:schemeClr val="bg1">
                <a:lumMod val="50000"/>
              </a:schemeClr>
            </a:solidFill>
            <a:prstDash val="sysDot"/>
            <a:round/>
            <a:headEnd type="none" w="med" len="med"/>
            <a:tailEnd type="none" w="med" len="med"/>
          </a:ln>
          <a:effectLst/>
        </p:spPr>
      </p:cxnSp>
      <p:cxnSp>
        <p:nvCxnSpPr>
          <p:cNvPr id="1868" name="Straight Connector 1867">
            <a:extLst>
              <a:ext uri="{FF2B5EF4-FFF2-40B4-BE49-F238E27FC236}">
                <a16:creationId xmlns:a16="http://schemas.microsoft.com/office/drawing/2014/main" id="{B19C38BB-475F-F04D-911D-130F01CFAD34}"/>
              </a:ext>
            </a:extLst>
          </p:cNvPr>
          <p:cNvCxnSpPr>
            <a:cxnSpLocks/>
          </p:cNvCxnSpPr>
          <p:nvPr/>
        </p:nvCxnSpPr>
        <p:spPr bwMode="auto">
          <a:xfrm flipH="1">
            <a:off x="7786314" y="4710549"/>
            <a:ext cx="3388321" cy="1943088"/>
          </a:xfrm>
          <a:prstGeom prst="line">
            <a:avLst/>
          </a:prstGeom>
          <a:solidFill>
            <a:schemeClr val="bg2"/>
          </a:solidFill>
          <a:ln w="12700" cap="sq" cmpd="sng" algn="ctr">
            <a:solidFill>
              <a:schemeClr val="accent6"/>
            </a:solidFill>
            <a:prstDash val="solid"/>
            <a:round/>
            <a:headEnd type="none" w="med" len="med"/>
            <a:tailEnd type="none" w="med" len="med"/>
          </a:ln>
          <a:effectLst/>
        </p:spPr>
      </p:cxnSp>
      <p:cxnSp>
        <p:nvCxnSpPr>
          <p:cNvPr id="1883" name="Straight Connector 1882">
            <a:extLst>
              <a:ext uri="{FF2B5EF4-FFF2-40B4-BE49-F238E27FC236}">
                <a16:creationId xmlns:a16="http://schemas.microsoft.com/office/drawing/2014/main" id="{70031D2A-4C56-874B-BE75-9A599DE5BC4E}"/>
              </a:ext>
            </a:extLst>
          </p:cNvPr>
          <p:cNvCxnSpPr>
            <a:cxnSpLocks/>
            <a:stCxn id="898" idx="1"/>
          </p:cNvCxnSpPr>
          <p:nvPr/>
        </p:nvCxnSpPr>
        <p:spPr bwMode="auto">
          <a:xfrm flipH="1">
            <a:off x="5668837" y="3933331"/>
            <a:ext cx="2212888" cy="1268961"/>
          </a:xfrm>
          <a:prstGeom prst="line">
            <a:avLst/>
          </a:prstGeom>
          <a:solidFill>
            <a:schemeClr val="bg2"/>
          </a:solidFill>
          <a:ln w="19050" cap="sq" cmpd="sng" algn="ctr">
            <a:solidFill>
              <a:schemeClr val="accent2"/>
            </a:solidFill>
            <a:prstDash val="solid"/>
            <a:round/>
            <a:headEnd type="none" w="med" len="med"/>
            <a:tailEnd type="none" w="med" len="med"/>
          </a:ln>
          <a:effectLst/>
        </p:spPr>
      </p:cxnSp>
      <p:pic>
        <p:nvPicPr>
          <p:cNvPr id="1844" name="Picture 1843">
            <a:extLst>
              <a:ext uri="{FF2B5EF4-FFF2-40B4-BE49-F238E27FC236}">
                <a16:creationId xmlns:a16="http://schemas.microsoft.com/office/drawing/2014/main" id="{D7787A16-845E-6846-8462-9AE145D5CB72}"/>
              </a:ext>
            </a:extLst>
          </p:cNvPr>
          <p:cNvPicPr>
            <a:picLocks noChangeAspect="1"/>
          </p:cNvPicPr>
          <p:nvPr/>
        </p:nvPicPr>
        <p:blipFill>
          <a:blip r:embed="rId4"/>
          <a:stretch>
            <a:fillRect/>
          </a:stretch>
        </p:blipFill>
        <p:spPr>
          <a:xfrm>
            <a:off x="0" y="5537199"/>
            <a:ext cx="2282890" cy="786161"/>
          </a:xfrm>
          <a:prstGeom prst="rect">
            <a:avLst/>
          </a:prstGeom>
        </p:spPr>
      </p:pic>
      <p:cxnSp>
        <p:nvCxnSpPr>
          <p:cNvPr id="1991" name="Straight Connector 1990">
            <a:extLst>
              <a:ext uri="{FF2B5EF4-FFF2-40B4-BE49-F238E27FC236}">
                <a16:creationId xmlns:a16="http://schemas.microsoft.com/office/drawing/2014/main" id="{C915C8B4-4D93-C34D-9A90-966B754D9CB9}"/>
              </a:ext>
            </a:extLst>
          </p:cNvPr>
          <p:cNvCxnSpPr>
            <a:cxnSpLocks/>
          </p:cNvCxnSpPr>
          <p:nvPr/>
        </p:nvCxnSpPr>
        <p:spPr bwMode="auto">
          <a:xfrm>
            <a:off x="7504955" y="3734514"/>
            <a:ext cx="988798" cy="558886"/>
          </a:xfrm>
          <a:prstGeom prst="line">
            <a:avLst/>
          </a:prstGeom>
          <a:solidFill>
            <a:schemeClr val="bg2"/>
          </a:solidFill>
          <a:ln w="3175" cap="sq" cmpd="sng" algn="ctr">
            <a:solidFill>
              <a:schemeClr val="bg1">
                <a:lumMod val="50000"/>
              </a:schemeClr>
            </a:solidFill>
            <a:prstDash val="sysDot"/>
            <a:round/>
            <a:headEnd type="none" w="med" len="med"/>
            <a:tailEnd type="none" w="med" len="med"/>
          </a:ln>
          <a:effectLst/>
        </p:spPr>
      </p:cxnSp>
      <p:cxnSp>
        <p:nvCxnSpPr>
          <p:cNvPr id="1983" name="Straight Connector 1982">
            <a:extLst>
              <a:ext uri="{FF2B5EF4-FFF2-40B4-BE49-F238E27FC236}">
                <a16:creationId xmlns:a16="http://schemas.microsoft.com/office/drawing/2014/main" id="{3DAAAF9E-8D07-1B42-8519-1F78855F869D}"/>
              </a:ext>
            </a:extLst>
          </p:cNvPr>
          <p:cNvCxnSpPr>
            <a:cxnSpLocks/>
          </p:cNvCxnSpPr>
          <p:nvPr/>
        </p:nvCxnSpPr>
        <p:spPr bwMode="auto">
          <a:xfrm flipH="1">
            <a:off x="5584426" y="5212751"/>
            <a:ext cx="1009291" cy="572089"/>
          </a:xfrm>
          <a:prstGeom prst="line">
            <a:avLst/>
          </a:prstGeom>
          <a:solidFill>
            <a:schemeClr val="bg2"/>
          </a:solidFill>
          <a:ln w="3175" cap="sq" cmpd="sng" algn="ctr">
            <a:solidFill>
              <a:schemeClr val="bg1">
                <a:lumMod val="50000"/>
              </a:schemeClr>
            </a:solidFill>
            <a:prstDash val="sysDot"/>
            <a:round/>
            <a:headEnd type="none" w="med" len="med"/>
            <a:tailEnd type="none" w="med" len="med"/>
          </a:ln>
          <a:effectLst/>
        </p:spPr>
      </p:cxnSp>
      <p:sp>
        <p:nvSpPr>
          <p:cNvPr id="60" name="Freeform 59">
            <a:extLst>
              <a:ext uri="{FF2B5EF4-FFF2-40B4-BE49-F238E27FC236}">
                <a16:creationId xmlns:a16="http://schemas.microsoft.com/office/drawing/2014/main" id="{EDD07309-BC23-8A42-998E-B0D1493F23ED}"/>
              </a:ext>
            </a:extLst>
          </p:cNvPr>
          <p:cNvSpPr/>
          <p:nvPr/>
        </p:nvSpPr>
        <p:spPr bwMode="auto">
          <a:xfrm>
            <a:off x="3595892" y="4252240"/>
            <a:ext cx="605860" cy="493664"/>
          </a:xfrm>
          <a:custGeom>
            <a:avLst/>
            <a:gdLst>
              <a:gd name="connsiteX0" fmla="*/ 0 w 605860"/>
              <a:gd name="connsiteY0" fmla="*/ 493664 h 493664"/>
              <a:gd name="connsiteX1" fmla="*/ 123416 w 605860"/>
              <a:gd name="connsiteY1" fmla="*/ 493664 h 493664"/>
              <a:gd name="connsiteX2" fmla="*/ 605860 w 605860"/>
              <a:gd name="connsiteY2" fmla="*/ 201954 h 493664"/>
              <a:gd name="connsiteX3" fmla="*/ 224393 w 605860"/>
              <a:gd name="connsiteY3" fmla="*/ 0 h 493664"/>
              <a:gd name="connsiteX4" fmla="*/ 0 w 605860"/>
              <a:gd name="connsiteY4" fmla="*/ 493664 h 49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860" h="493664">
                <a:moveTo>
                  <a:pt x="0" y="493664"/>
                </a:moveTo>
                <a:lnTo>
                  <a:pt x="123416" y="493664"/>
                </a:lnTo>
                <a:lnTo>
                  <a:pt x="605860" y="201954"/>
                </a:lnTo>
                <a:lnTo>
                  <a:pt x="224393" y="0"/>
                </a:lnTo>
                <a:lnTo>
                  <a:pt x="0" y="493664"/>
                </a:lnTo>
                <a:close/>
              </a:path>
            </a:pathLst>
          </a:custGeom>
          <a:solidFill>
            <a:srgbClr val="99B6C8">
              <a:alpha val="19000"/>
            </a:srgbClr>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cxnSp>
        <p:nvCxnSpPr>
          <p:cNvPr id="1846" name="Straight Connector 1845">
            <a:extLst>
              <a:ext uri="{FF2B5EF4-FFF2-40B4-BE49-F238E27FC236}">
                <a16:creationId xmlns:a16="http://schemas.microsoft.com/office/drawing/2014/main" id="{289495C9-D199-6B4E-A703-906DA24A7276}"/>
              </a:ext>
            </a:extLst>
          </p:cNvPr>
          <p:cNvCxnSpPr>
            <a:cxnSpLocks/>
          </p:cNvCxnSpPr>
          <p:nvPr/>
        </p:nvCxnSpPr>
        <p:spPr bwMode="auto">
          <a:xfrm flipH="1">
            <a:off x="3658628" y="3964782"/>
            <a:ext cx="846500" cy="488636"/>
          </a:xfrm>
          <a:prstGeom prst="line">
            <a:avLst/>
          </a:prstGeom>
          <a:solidFill>
            <a:schemeClr val="bg2"/>
          </a:solidFill>
          <a:ln w="19050" cap="sq" cmpd="sng" algn="ctr">
            <a:solidFill>
              <a:schemeClr val="accent2"/>
            </a:solidFill>
            <a:prstDash val="solid"/>
            <a:round/>
            <a:headEnd type="none" w="med" len="med"/>
            <a:tailEnd type="none" w="med" len="med"/>
          </a:ln>
          <a:effectLst/>
        </p:spPr>
      </p:cxnSp>
      <p:sp>
        <p:nvSpPr>
          <p:cNvPr id="1851" name="Freeform 1850">
            <a:extLst>
              <a:ext uri="{FF2B5EF4-FFF2-40B4-BE49-F238E27FC236}">
                <a16:creationId xmlns:a16="http://schemas.microsoft.com/office/drawing/2014/main" id="{2789382A-A555-9843-BD11-923049FE5C4B}"/>
              </a:ext>
            </a:extLst>
          </p:cNvPr>
          <p:cNvSpPr/>
          <p:nvPr/>
        </p:nvSpPr>
        <p:spPr>
          <a:xfrm>
            <a:off x="4458043" y="2561953"/>
            <a:ext cx="614272" cy="1060291"/>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 name="connsiteX0" fmla="*/ 0 w 413208"/>
              <a:gd name="connsiteY0" fmla="*/ 547566 h 665422"/>
              <a:gd name="connsiteX1" fmla="*/ 0 w 413208"/>
              <a:gd name="connsiteY1" fmla="*/ 665422 h 665422"/>
              <a:gd name="connsiteX2" fmla="*/ 413208 w 413208"/>
              <a:gd name="connsiteY2" fmla="*/ 426931 h 665422"/>
              <a:gd name="connsiteX3" fmla="*/ 413208 w 413208"/>
              <a:gd name="connsiteY3" fmla="*/ 0 h 665422"/>
              <a:gd name="connsiteX4" fmla="*/ 0 w 413208"/>
              <a:gd name="connsiteY4" fmla="*/ 547566 h 665422"/>
              <a:gd name="connsiteX0" fmla="*/ 0 w 415355"/>
              <a:gd name="connsiteY0" fmla="*/ 189039 h 665422"/>
              <a:gd name="connsiteX1" fmla="*/ 2147 w 415355"/>
              <a:gd name="connsiteY1" fmla="*/ 665422 h 665422"/>
              <a:gd name="connsiteX2" fmla="*/ 415355 w 415355"/>
              <a:gd name="connsiteY2" fmla="*/ 426931 h 665422"/>
              <a:gd name="connsiteX3" fmla="*/ 415355 w 415355"/>
              <a:gd name="connsiteY3" fmla="*/ 0 h 665422"/>
              <a:gd name="connsiteX4" fmla="*/ 0 w 415355"/>
              <a:gd name="connsiteY4" fmla="*/ 189039 h 665422"/>
              <a:gd name="connsiteX0" fmla="*/ 0 w 415355"/>
              <a:gd name="connsiteY0" fmla="*/ 240564 h 716947"/>
              <a:gd name="connsiteX1" fmla="*/ 2147 w 415355"/>
              <a:gd name="connsiteY1" fmla="*/ 716947 h 716947"/>
              <a:gd name="connsiteX2" fmla="*/ 415355 w 415355"/>
              <a:gd name="connsiteY2" fmla="*/ 478456 h 716947"/>
              <a:gd name="connsiteX3" fmla="*/ 415355 w 415355"/>
              <a:gd name="connsiteY3" fmla="*/ 0 h 716947"/>
              <a:gd name="connsiteX4" fmla="*/ 0 w 415355"/>
              <a:gd name="connsiteY4" fmla="*/ 240564 h 71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55" h="716947">
                <a:moveTo>
                  <a:pt x="0" y="240564"/>
                </a:moveTo>
                <a:cubicBezTo>
                  <a:pt x="716" y="399358"/>
                  <a:pt x="1431" y="558153"/>
                  <a:pt x="2147" y="716947"/>
                </a:cubicBezTo>
                <a:lnTo>
                  <a:pt x="415355" y="478456"/>
                </a:lnTo>
                <a:lnTo>
                  <a:pt x="415355" y="0"/>
                </a:lnTo>
                <a:lnTo>
                  <a:pt x="0" y="240564"/>
                </a:lnTo>
                <a:close/>
              </a:path>
            </a:pathLst>
          </a:custGeom>
          <a:gradFill>
            <a:gsLst>
              <a:gs pos="26000">
                <a:schemeClr val="accent2">
                  <a:alpha val="0"/>
                </a:schemeClr>
              </a:gs>
              <a:gs pos="99000">
                <a:schemeClr val="accent2">
                  <a:alpha val="9000"/>
                </a:schemeClr>
              </a:gs>
            </a:gsLst>
            <a:lin ang="3600000" scaled="0"/>
          </a:gradFill>
          <a:ln w="3650" cap="flat">
            <a:noFill/>
            <a:prstDash val="solid"/>
            <a:miter/>
          </a:ln>
        </p:spPr>
        <p:txBody>
          <a:bodyPr rtlCol="0" anchor="ctr"/>
          <a:lstStyle/>
          <a:p>
            <a:endParaRPr lang="en-US" dirty="0">
              <a:latin typeface="Frutiger LT Light" panose="02000503000000000000" pitchFamily="2" charset="0"/>
            </a:endParaRPr>
          </a:p>
        </p:txBody>
      </p:sp>
      <p:sp>
        <p:nvSpPr>
          <p:cNvPr id="1849" name="Freeform 599">
            <a:extLst>
              <a:ext uri="{FF2B5EF4-FFF2-40B4-BE49-F238E27FC236}">
                <a16:creationId xmlns:a16="http://schemas.microsoft.com/office/drawing/2014/main" id="{7322265F-1D5B-6A42-BDBB-7CE8D2343A41}"/>
              </a:ext>
            </a:extLst>
          </p:cNvPr>
          <p:cNvSpPr/>
          <p:nvPr/>
        </p:nvSpPr>
        <p:spPr>
          <a:xfrm>
            <a:off x="4461219" y="3271184"/>
            <a:ext cx="1222189" cy="705274"/>
          </a:xfrm>
          <a:custGeom>
            <a:avLst/>
            <a:gdLst>
              <a:gd name="connsiteX0" fmla="*/ 413171 w 826378"/>
              <a:gd name="connsiteY0" fmla="*/ 0 h 476870"/>
              <a:gd name="connsiteX1" fmla="*/ 0 w 826378"/>
              <a:gd name="connsiteY1" fmla="*/ 238417 h 476870"/>
              <a:gd name="connsiteX2" fmla="*/ 413171 w 826378"/>
              <a:gd name="connsiteY2" fmla="*/ 476870 h 476870"/>
              <a:gd name="connsiteX3" fmla="*/ 826379 w 826378"/>
              <a:gd name="connsiteY3" fmla="*/ 238417 h 476870"/>
              <a:gd name="connsiteX4" fmla="*/ 413171 w 826378"/>
              <a:gd name="connsiteY4" fmla="*/ 0 h 476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378" h="476870">
                <a:moveTo>
                  <a:pt x="413171" y="0"/>
                </a:moveTo>
                <a:lnTo>
                  <a:pt x="0" y="238417"/>
                </a:lnTo>
                <a:lnTo>
                  <a:pt x="413171" y="476870"/>
                </a:lnTo>
                <a:lnTo>
                  <a:pt x="826379" y="238417"/>
                </a:lnTo>
                <a:lnTo>
                  <a:pt x="413171" y="0"/>
                </a:lnTo>
                <a:close/>
              </a:path>
            </a:pathLst>
          </a:custGeom>
          <a:solidFill>
            <a:srgbClr val="18B2AA">
              <a:alpha val="24000"/>
            </a:srgbClr>
          </a:solidFill>
          <a:ln w="3650" cap="flat">
            <a:noFill/>
            <a:prstDash val="solid"/>
            <a:miter/>
          </a:ln>
        </p:spPr>
        <p:txBody>
          <a:bodyPr rtlCol="0" anchor="ctr"/>
          <a:lstStyle/>
          <a:p>
            <a:endParaRPr lang="en-US" dirty="0">
              <a:latin typeface="Frutiger LT Light" panose="02000503000000000000" pitchFamily="2" charset="0"/>
            </a:endParaRPr>
          </a:p>
        </p:txBody>
      </p:sp>
      <p:cxnSp>
        <p:nvCxnSpPr>
          <p:cNvPr id="1845" name="Straight Connector 1844">
            <a:extLst>
              <a:ext uri="{FF2B5EF4-FFF2-40B4-BE49-F238E27FC236}">
                <a16:creationId xmlns:a16="http://schemas.microsoft.com/office/drawing/2014/main" id="{AFAE51F5-D4CC-F84E-AE20-E236090F1037}"/>
              </a:ext>
            </a:extLst>
          </p:cNvPr>
          <p:cNvCxnSpPr>
            <a:cxnSpLocks/>
          </p:cNvCxnSpPr>
          <p:nvPr/>
        </p:nvCxnSpPr>
        <p:spPr bwMode="auto">
          <a:xfrm flipH="1">
            <a:off x="6423322" y="6248463"/>
            <a:ext cx="644785" cy="364443"/>
          </a:xfrm>
          <a:prstGeom prst="line">
            <a:avLst/>
          </a:prstGeom>
          <a:solidFill>
            <a:schemeClr val="bg2"/>
          </a:solidFill>
          <a:ln w="12700" cap="sq" cmpd="sng" algn="ctr">
            <a:solidFill>
              <a:schemeClr val="accent6"/>
            </a:solidFill>
            <a:prstDash val="solid"/>
            <a:round/>
            <a:headEnd type="none" w="med" len="med"/>
            <a:tailEnd type="none" w="med" len="med"/>
          </a:ln>
          <a:effectLst/>
        </p:spPr>
      </p:cxnSp>
      <p:cxnSp>
        <p:nvCxnSpPr>
          <p:cNvPr id="1850" name="Straight Connector 1849">
            <a:extLst>
              <a:ext uri="{FF2B5EF4-FFF2-40B4-BE49-F238E27FC236}">
                <a16:creationId xmlns:a16="http://schemas.microsoft.com/office/drawing/2014/main" id="{8BD3998C-0F67-EB4E-95A9-B7917567BBB7}"/>
              </a:ext>
            </a:extLst>
          </p:cNvPr>
          <p:cNvCxnSpPr>
            <a:cxnSpLocks/>
          </p:cNvCxnSpPr>
          <p:nvPr/>
        </p:nvCxnSpPr>
        <p:spPr bwMode="auto">
          <a:xfrm>
            <a:off x="4310569" y="4425884"/>
            <a:ext cx="1333696" cy="779716"/>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54" name="Straight Connector 1853">
            <a:extLst>
              <a:ext uri="{FF2B5EF4-FFF2-40B4-BE49-F238E27FC236}">
                <a16:creationId xmlns:a16="http://schemas.microsoft.com/office/drawing/2014/main" id="{C752E29A-F99E-2B40-9473-C4DFA7DE613C}"/>
              </a:ext>
            </a:extLst>
          </p:cNvPr>
          <p:cNvCxnSpPr>
            <a:cxnSpLocks/>
          </p:cNvCxnSpPr>
          <p:nvPr/>
        </p:nvCxnSpPr>
        <p:spPr bwMode="auto">
          <a:xfrm>
            <a:off x="10321001" y="2088659"/>
            <a:ext cx="129451" cy="73168"/>
          </a:xfrm>
          <a:prstGeom prst="line">
            <a:avLst/>
          </a:prstGeom>
          <a:solidFill>
            <a:schemeClr val="bg2"/>
          </a:solidFill>
          <a:ln w="9525" cap="sq" cmpd="sng" algn="ctr">
            <a:solidFill>
              <a:schemeClr val="bg1">
                <a:lumMod val="50000"/>
              </a:schemeClr>
            </a:solidFill>
            <a:prstDash val="sysDot"/>
            <a:round/>
            <a:headEnd type="none" w="med" len="med"/>
            <a:tailEnd type="none" w="med" len="med"/>
          </a:ln>
          <a:effectLst/>
        </p:spPr>
      </p:cxnSp>
      <p:cxnSp>
        <p:nvCxnSpPr>
          <p:cNvPr id="1876" name="Straight Connector 1875">
            <a:extLst>
              <a:ext uri="{FF2B5EF4-FFF2-40B4-BE49-F238E27FC236}">
                <a16:creationId xmlns:a16="http://schemas.microsoft.com/office/drawing/2014/main" id="{929DEB9B-5FE1-4646-91F0-436EFAA8FED3}"/>
              </a:ext>
            </a:extLst>
          </p:cNvPr>
          <p:cNvCxnSpPr>
            <a:cxnSpLocks/>
          </p:cNvCxnSpPr>
          <p:nvPr/>
        </p:nvCxnSpPr>
        <p:spPr bwMode="auto">
          <a:xfrm>
            <a:off x="3500340" y="4918866"/>
            <a:ext cx="691642" cy="390928"/>
          </a:xfrm>
          <a:prstGeom prst="line">
            <a:avLst/>
          </a:prstGeom>
          <a:solidFill>
            <a:schemeClr val="bg2"/>
          </a:solidFill>
          <a:ln w="12700" cap="sq" cmpd="sng" algn="ctr">
            <a:solidFill>
              <a:schemeClr val="accent6"/>
            </a:solidFill>
            <a:prstDash val="solid"/>
            <a:round/>
            <a:headEnd type="none" w="med" len="med"/>
            <a:tailEnd type="none" w="med" len="med"/>
          </a:ln>
          <a:effectLst/>
        </p:spPr>
      </p:cxnSp>
      <p:cxnSp>
        <p:nvCxnSpPr>
          <p:cNvPr id="1873" name="Straight Connector 1872">
            <a:extLst>
              <a:ext uri="{FF2B5EF4-FFF2-40B4-BE49-F238E27FC236}">
                <a16:creationId xmlns:a16="http://schemas.microsoft.com/office/drawing/2014/main" id="{D7869497-0197-5B47-B603-B55F699E4A91}"/>
              </a:ext>
            </a:extLst>
          </p:cNvPr>
          <p:cNvCxnSpPr>
            <a:cxnSpLocks/>
          </p:cNvCxnSpPr>
          <p:nvPr/>
        </p:nvCxnSpPr>
        <p:spPr bwMode="auto">
          <a:xfrm>
            <a:off x="4574013" y="5561691"/>
            <a:ext cx="417145" cy="235778"/>
          </a:xfrm>
          <a:prstGeom prst="line">
            <a:avLst/>
          </a:prstGeom>
          <a:solidFill>
            <a:schemeClr val="bg2"/>
          </a:solidFill>
          <a:ln w="12700" cap="sq" cmpd="sng" algn="ctr">
            <a:solidFill>
              <a:schemeClr val="accent6"/>
            </a:solidFill>
            <a:prstDash val="solid"/>
            <a:round/>
            <a:headEnd type="none" w="med" len="med"/>
            <a:tailEnd type="none" w="med" len="med"/>
          </a:ln>
          <a:effectLst/>
        </p:spPr>
      </p:cxnSp>
      <p:cxnSp>
        <p:nvCxnSpPr>
          <p:cNvPr id="1872" name="Straight Connector 1871">
            <a:extLst>
              <a:ext uri="{FF2B5EF4-FFF2-40B4-BE49-F238E27FC236}">
                <a16:creationId xmlns:a16="http://schemas.microsoft.com/office/drawing/2014/main" id="{5A71D38F-5FF3-464C-85D1-6CA45E191217}"/>
              </a:ext>
            </a:extLst>
          </p:cNvPr>
          <p:cNvCxnSpPr>
            <a:cxnSpLocks/>
          </p:cNvCxnSpPr>
          <p:nvPr/>
        </p:nvCxnSpPr>
        <p:spPr bwMode="auto">
          <a:xfrm>
            <a:off x="5627948" y="6186000"/>
            <a:ext cx="664078" cy="375348"/>
          </a:xfrm>
          <a:prstGeom prst="line">
            <a:avLst/>
          </a:prstGeom>
          <a:solidFill>
            <a:schemeClr val="bg2"/>
          </a:solidFill>
          <a:ln w="12700" cap="sq" cmpd="sng" algn="ctr">
            <a:solidFill>
              <a:schemeClr val="accent6"/>
            </a:solidFill>
            <a:prstDash val="solid"/>
            <a:round/>
            <a:headEnd type="none" w="med" len="med"/>
            <a:tailEnd type="none" w="med" len="med"/>
          </a:ln>
          <a:effectLst/>
        </p:spPr>
      </p:cxnSp>
      <p:cxnSp>
        <p:nvCxnSpPr>
          <p:cNvPr id="1858" name="Straight Connector 1857">
            <a:extLst>
              <a:ext uri="{FF2B5EF4-FFF2-40B4-BE49-F238E27FC236}">
                <a16:creationId xmlns:a16="http://schemas.microsoft.com/office/drawing/2014/main" id="{9A9B8BA6-B760-B448-86F8-78CD1B6B7234}"/>
              </a:ext>
            </a:extLst>
          </p:cNvPr>
          <p:cNvCxnSpPr>
            <a:cxnSpLocks/>
          </p:cNvCxnSpPr>
          <p:nvPr/>
        </p:nvCxnSpPr>
        <p:spPr bwMode="auto">
          <a:xfrm>
            <a:off x="7752185" y="4928209"/>
            <a:ext cx="714831" cy="404035"/>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60" name="Straight Connector 1859">
            <a:extLst>
              <a:ext uri="{FF2B5EF4-FFF2-40B4-BE49-F238E27FC236}">
                <a16:creationId xmlns:a16="http://schemas.microsoft.com/office/drawing/2014/main" id="{28B94FF2-F846-6343-9B19-35B8A796684E}"/>
              </a:ext>
            </a:extLst>
          </p:cNvPr>
          <p:cNvCxnSpPr>
            <a:cxnSpLocks/>
          </p:cNvCxnSpPr>
          <p:nvPr/>
        </p:nvCxnSpPr>
        <p:spPr bwMode="auto">
          <a:xfrm flipH="1">
            <a:off x="7752185" y="4585079"/>
            <a:ext cx="613311" cy="346654"/>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59" name="Straight Connector 1858">
            <a:extLst>
              <a:ext uri="{FF2B5EF4-FFF2-40B4-BE49-F238E27FC236}">
                <a16:creationId xmlns:a16="http://schemas.microsoft.com/office/drawing/2014/main" id="{AE3CFD94-47D7-A049-85BB-0703116C92FE}"/>
              </a:ext>
            </a:extLst>
          </p:cNvPr>
          <p:cNvCxnSpPr>
            <a:cxnSpLocks/>
          </p:cNvCxnSpPr>
          <p:nvPr/>
        </p:nvCxnSpPr>
        <p:spPr bwMode="auto">
          <a:xfrm>
            <a:off x="9778080" y="3746768"/>
            <a:ext cx="729806" cy="431540"/>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62" name="Straight Connector 1861">
            <a:extLst>
              <a:ext uri="{FF2B5EF4-FFF2-40B4-BE49-F238E27FC236}">
                <a16:creationId xmlns:a16="http://schemas.microsoft.com/office/drawing/2014/main" id="{38C301BE-B917-614C-BB47-DDE88896F2D3}"/>
              </a:ext>
            </a:extLst>
          </p:cNvPr>
          <p:cNvCxnSpPr>
            <a:cxnSpLocks/>
          </p:cNvCxnSpPr>
          <p:nvPr/>
        </p:nvCxnSpPr>
        <p:spPr bwMode="auto">
          <a:xfrm flipH="1">
            <a:off x="8918032" y="3746768"/>
            <a:ext cx="860049" cy="486114"/>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56" name="Straight Connector 1855">
            <a:extLst>
              <a:ext uri="{FF2B5EF4-FFF2-40B4-BE49-F238E27FC236}">
                <a16:creationId xmlns:a16="http://schemas.microsoft.com/office/drawing/2014/main" id="{81DCA983-08F4-BE49-9AC1-49775E686A8A}"/>
              </a:ext>
            </a:extLst>
          </p:cNvPr>
          <p:cNvCxnSpPr>
            <a:cxnSpLocks/>
          </p:cNvCxnSpPr>
          <p:nvPr/>
        </p:nvCxnSpPr>
        <p:spPr bwMode="auto">
          <a:xfrm>
            <a:off x="7589396" y="3871609"/>
            <a:ext cx="846864" cy="478662"/>
          </a:xfrm>
          <a:prstGeom prst="line">
            <a:avLst/>
          </a:prstGeom>
          <a:solidFill>
            <a:schemeClr val="bg2"/>
          </a:solidFill>
          <a:ln w="19050" cap="sq" cmpd="sng" algn="ctr">
            <a:solidFill>
              <a:schemeClr val="accent2"/>
            </a:solidFill>
            <a:prstDash val="solid"/>
            <a:round/>
            <a:headEnd type="none" w="med" len="med"/>
            <a:tailEnd type="none" w="med" len="med"/>
          </a:ln>
          <a:effectLst/>
        </p:spPr>
      </p:cxnSp>
      <p:pic>
        <p:nvPicPr>
          <p:cNvPr id="1754" name="Picture 1753">
            <a:extLst>
              <a:ext uri="{FF2B5EF4-FFF2-40B4-BE49-F238E27FC236}">
                <a16:creationId xmlns:a16="http://schemas.microsoft.com/office/drawing/2014/main" id="{E626D4FC-A853-9947-9EBD-2797ED18771F}"/>
              </a:ext>
            </a:extLst>
          </p:cNvPr>
          <p:cNvPicPr>
            <a:picLocks noChangeAspect="1"/>
          </p:cNvPicPr>
          <p:nvPr/>
        </p:nvPicPr>
        <p:blipFill>
          <a:blip r:embed="rId5"/>
          <a:stretch>
            <a:fillRect/>
          </a:stretch>
        </p:blipFill>
        <p:spPr>
          <a:xfrm>
            <a:off x="10409934" y="3956782"/>
            <a:ext cx="728473" cy="751006"/>
          </a:xfrm>
          <a:prstGeom prst="rect">
            <a:avLst/>
          </a:prstGeom>
        </p:spPr>
      </p:pic>
      <p:pic>
        <p:nvPicPr>
          <p:cNvPr id="57" name="Picture 56">
            <a:extLst>
              <a:ext uri="{FF2B5EF4-FFF2-40B4-BE49-F238E27FC236}">
                <a16:creationId xmlns:a16="http://schemas.microsoft.com/office/drawing/2014/main" id="{AB19EF80-26FB-D641-83CA-ECCA856F895C}"/>
              </a:ext>
            </a:extLst>
          </p:cNvPr>
          <p:cNvPicPr>
            <a:picLocks noChangeAspect="1"/>
          </p:cNvPicPr>
          <p:nvPr/>
        </p:nvPicPr>
        <p:blipFill>
          <a:blip r:embed="rId5"/>
          <a:stretch>
            <a:fillRect/>
          </a:stretch>
        </p:blipFill>
        <p:spPr>
          <a:xfrm>
            <a:off x="8427898" y="5063133"/>
            <a:ext cx="728473" cy="751006"/>
          </a:xfrm>
          <a:prstGeom prst="rect">
            <a:avLst/>
          </a:prstGeom>
        </p:spPr>
      </p:pic>
      <p:grpSp>
        <p:nvGrpSpPr>
          <p:cNvPr id="3" name="Graphic 115">
            <a:extLst>
              <a:ext uri="{FF2B5EF4-FFF2-40B4-BE49-F238E27FC236}">
                <a16:creationId xmlns:a16="http://schemas.microsoft.com/office/drawing/2014/main" id="{37776AE5-A262-6248-9C37-DCC70E1E49EA}"/>
              </a:ext>
            </a:extLst>
          </p:cNvPr>
          <p:cNvGrpSpPr/>
          <p:nvPr/>
        </p:nvGrpSpPr>
        <p:grpSpPr>
          <a:xfrm>
            <a:off x="9101158" y="1774766"/>
            <a:ext cx="455986" cy="739092"/>
            <a:chOff x="659396" y="2145111"/>
            <a:chExt cx="1176337" cy="2455659"/>
          </a:xfrm>
        </p:grpSpPr>
        <p:sp>
          <p:nvSpPr>
            <p:cNvPr id="4" name="Freeform 3">
              <a:extLst>
                <a:ext uri="{FF2B5EF4-FFF2-40B4-BE49-F238E27FC236}">
                  <a16:creationId xmlns:a16="http://schemas.microsoft.com/office/drawing/2014/main" id="{86A7486E-A4FC-5C49-B09D-41D7229FD3A8}"/>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Light" panose="02000503000000000000" pitchFamily="2" charset="0"/>
              </a:endParaRPr>
            </a:p>
          </p:txBody>
        </p:sp>
        <p:sp>
          <p:nvSpPr>
            <p:cNvPr id="5" name="Freeform 4">
              <a:extLst>
                <a:ext uri="{FF2B5EF4-FFF2-40B4-BE49-F238E27FC236}">
                  <a16:creationId xmlns:a16="http://schemas.microsoft.com/office/drawing/2014/main" id="{00529494-9AB5-434B-9042-2B4427BB8ACB}"/>
                </a:ext>
              </a:extLst>
            </p:cNvPr>
            <p:cNvSpPr/>
            <p:nvPr/>
          </p:nvSpPr>
          <p:spPr>
            <a:xfrm>
              <a:off x="1198130" y="3282022"/>
              <a:ext cx="130206" cy="75243"/>
            </a:xfrm>
            <a:custGeom>
              <a:avLst/>
              <a:gdLst>
                <a:gd name="connsiteX0" fmla="*/ 64960 w 130206"/>
                <a:gd name="connsiteY0" fmla="*/ 75243 h 75243"/>
                <a:gd name="connsiteX1" fmla="*/ 0 w 130206"/>
                <a:gd name="connsiteY1" fmla="*/ 37622 h 75243"/>
                <a:gd name="connsiteX2" fmla="*/ 65341 w 130206"/>
                <a:gd name="connsiteY2" fmla="*/ 0 h 75243"/>
                <a:gd name="connsiteX3" fmla="*/ 130207 w 130206"/>
                <a:gd name="connsiteY3" fmla="*/ 37622 h 75243"/>
                <a:gd name="connsiteX4" fmla="*/ 64960 w 130206"/>
                <a:gd name="connsiteY4" fmla="*/ 75243 h 7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243">
                  <a:moveTo>
                    <a:pt x="64960" y="75243"/>
                  </a:moveTo>
                  <a:lnTo>
                    <a:pt x="0" y="37622"/>
                  </a:lnTo>
                  <a:lnTo>
                    <a:pt x="65341" y="0"/>
                  </a:lnTo>
                  <a:lnTo>
                    <a:pt x="130207" y="37622"/>
                  </a:lnTo>
                  <a:lnTo>
                    <a:pt x="64960" y="75243"/>
                  </a:lnTo>
                  <a:close/>
                </a:path>
              </a:pathLst>
            </a:custGeom>
            <a:solidFill>
              <a:srgbClr val="BABABA"/>
            </a:solidFill>
            <a:ln w="9525" cap="flat">
              <a:noFill/>
              <a:prstDash val="solid"/>
              <a:miter/>
            </a:ln>
          </p:spPr>
          <p:txBody>
            <a:bodyPr rtlCol="0" anchor="ctr"/>
            <a:lstStyle/>
            <a:p>
              <a:endParaRPr lang="en-US" dirty="0">
                <a:latin typeface="Frutiger LT Light" panose="02000503000000000000" pitchFamily="2" charset="0"/>
              </a:endParaRPr>
            </a:p>
          </p:txBody>
        </p:sp>
        <p:sp>
          <p:nvSpPr>
            <p:cNvPr id="6" name="Freeform 5">
              <a:extLst>
                <a:ext uri="{FF2B5EF4-FFF2-40B4-BE49-F238E27FC236}">
                  <a16:creationId xmlns:a16="http://schemas.microsoft.com/office/drawing/2014/main" id="{9491A1C9-5385-7442-B9B3-909240F0468F}"/>
                </a:ext>
              </a:extLst>
            </p:cNvPr>
            <p:cNvSpPr/>
            <p:nvPr/>
          </p:nvSpPr>
          <p:spPr>
            <a:xfrm>
              <a:off x="1262709" y="3319643"/>
              <a:ext cx="66674" cy="1281127"/>
            </a:xfrm>
            <a:custGeom>
              <a:avLst/>
              <a:gdLst>
                <a:gd name="connsiteX0" fmla="*/ 66675 w 66674"/>
                <a:gd name="connsiteY0" fmla="*/ 0 h 1281127"/>
                <a:gd name="connsiteX1" fmla="*/ 66675 w 66674"/>
                <a:gd name="connsiteY1" fmla="*/ 1243506 h 1281127"/>
                <a:gd name="connsiteX2" fmla="*/ 0 w 66674"/>
                <a:gd name="connsiteY2" fmla="*/ 1281127 h 1281127"/>
                <a:gd name="connsiteX3" fmla="*/ 0 w 66674"/>
                <a:gd name="connsiteY3" fmla="*/ 37622 h 1281127"/>
                <a:gd name="connsiteX4" fmla="*/ 66675 w 66674"/>
                <a:gd name="connsiteY4" fmla="*/ 0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4" h="1281127">
                  <a:moveTo>
                    <a:pt x="66675" y="0"/>
                  </a:moveTo>
                  <a:lnTo>
                    <a:pt x="66675" y="1243506"/>
                  </a:lnTo>
                  <a:lnTo>
                    <a:pt x="0" y="1281127"/>
                  </a:lnTo>
                  <a:lnTo>
                    <a:pt x="0" y="37622"/>
                  </a:lnTo>
                  <a:lnTo>
                    <a:pt x="66675" y="0"/>
                  </a:lnTo>
                  <a:close/>
                </a:path>
              </a:pathLst>
            </a:custGeom>
            <a:solidFill>
              <a:srgbClr val="CECECE"/>
            </a:solidFill>
            <a:ln w="9525" cap="flat">
              <a:noFill/>
              <a:prstDash val="solid"/>
              <a:miter/>
            </a:ln>
          </p:spPr>
          <p:txBody>
            <a:bodyPr rtlCol="0" anchor="ctr"/>
            <a:lstStyle/>
            <a:p>
              <a:endParaRPr lang="en-US" dirty="0">
                <a:latin typeface="Frutiger LT Light" panose="02000503000000000000" pitchFamily="2" charset="0"/>
              </a:endParaRPr>
            </a:p>
          </p:txBody>
        </p:sp>
        <p:sp>
          <p:nvSpPr>
            <p:cNvPr id="7" name="Freeform 6">
              <a:extLst>
                <a:ext uri="{FF2B5EF4-FFF2-40B4-BE49-F238E27FC236}">
                  <a16:creationId xmlns:a16="http://schemas.microsoft.com/office/drawing/2014/main" id="{176A71EA-74A2-3E41-B5E2-9C60B0AAEA2C}"/>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Light" panose="02000503000000000000" pitchFamily="2" charset="0"/>
              </a:endParaRPr>
            </a:p>
          </p:txBody>
        </p:sp>
        <p:sp>
          <p:nvSpPr>
            <p:cNvPr id="8" name="Freeform 7">
              <a:extLst>
                <a:ext uri="{FF2B5EF4-FFF2-40B4-BE49-F238E27FC236}">
                  <a16:creationId xmlns:a16="http://schemas.microsoft.com/office/drawing/2014/main" id="{9676771A-FA08-7842-BAE4-F9F82F58DB44}"/>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9" name="Freeform 8">
              <a:extLst>
                <a:ext uri="{FF2B5EF4-FFF2-40B4-BE49-F238E27FC236}">
                  <a16:creationId xmlns:a16="http://schemas.microsoft.com/office/drawing/2014/main" id="{FD5FC420-710D-A34A-9EEC-7BC741F7A53D}"/>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0" name="Freeform 9">
              <a:extLst>
                <a:ext uri="{FF2B5EF4-FFF2-40B4-BE49-F238E27FC236}">
                  <a16:creationId xmlns:a16="http://schemas.microsoft.com/office/drawing/2014/main" id="{A0EC4307-8276-9045-B147-96AA45488FEC}"/>
                </a:ext>
              </a:extLst>
            </p:cNvPr>
            <p:cNvSpPr/>
            <p:nvPr/>
          </p:nvSpPr>
          <p:spPr>
            <a:xfrm>
              <a:off x="740358" y="2191852"/>
              <a:ext cx="1095375" cy="1466669"/>
            </a:xfrm>
            <a:custGeom>
              <a:avLst/>
              <a:gdLst>
                <a:gd name="connsiteX0" fmla="*/ 1095375 w 1095375"/>
                <a:gd name="connsiteY0" fmla="*/ 0 h 1466669"/>
                <a:gd name="connsiteX1" fmla="*/ 1095375 w 1095375"/>
                <a:gd name="connsiteY1" fmla="*/ 836319 h 1466669"/>
                <a:gd name="connsiteX2" fmla="*/ 0 w 1095375"/>
                <a:gd name="connsiteY2" fmla="*/ 1466670 h 1466669"/>
                <a:gd name="connsiteX3" fmla="*/ 0 w 1095375"/>
                <a:gd name="connsiteY3" fmla="*/ 630351 h 1466669"/>
                <a:gd name="connsiteX4" fmla="*/ 1095375 w 1095375"/>
                <a:gd name="connsiteY4" fmla="*/ 0 h 146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5" h="1466669">
                  <a:moveTo>
                    <a:pt x="1095375" y="0"/>
                  </a:moveTo>
                  <a:lnTo>
                    <a:pt x="1095375" y="836319"/>
                  </a:lnTo>
                  <a:lnTo>
                    <a:pt x="0" y="1466670"/>
                  </a:lnTo>
                  <a:lnTo>
                    <a:pt x="0" y="630351"/>
                  </a:lnTo>
                  <a:lnTo>
                    <a:pt x="1095375" y="0"/>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1" name="Freeform 10">
              <a:extLst>
                <a:ext uri="{FF2B5EF4-FFF2-40B4-BE49-F238E27FC236}">
                  <a16:creationId xmlns:a16="http://schemas.microsoft.com/office/drawing/2014/main" id="{A9041367-AA9F-B34B-B7FA-5ACC57599067}"/>
                </a:ext>
              </a:extLst>
            </p:cNvPr>
            <p:cNvSpPr/>
            <p:nvPr/>
          </p:nvSpPr>
          <p:spPr>
            <a:xfrm>
              <a:off x="1248612" y="2599894"/>
              <a:ext cx="77152" cy="97758"/>
            </a:xfrm>
            <a:custGeom>
              <a:avLst/>
              <a:gdLst>
                <a:gd name="connsiteX0" fmla="*/ 38481 w 77152"/>
                <a:gd name="connsiteY0" fmla="*/ 0 h 97758"/>
                <a:gd name="connsiteX1" fmla="*/ 29432 w 77152"/>
                <a:gd name="connsiteY1" fmla="*/ 37337 h 97758"/>
                <a:gd name="connsiteX2" fmla="*/ 0 w 77152"/>
                <a:gd name="connsiteY2" fmla="*/ 54342 h 97758"/>
                <a:gd name="connsiteX3" fmla="*/ 23908 w 77152"/>
                <a:gd name="connsiteY3" fmla="*/ 60422 h 97758"/>
                <a:gd name="connsiteX4" fmla="*/ 14859 w 77152"/>
                <a:gd name="connsiteY4" fmla="*/ 97759 h 97758"/>
                <a:gd name="connsiteX5" fmla="*/ 38671 w 77152"/>
                <a:gd name="connsiteY5" fmla="*/ 64223 h 97758"/>
                <a:gd name="connsiteX6" fmla="*/ 62579 w 77152"/>
                <a:gd name="connsiteY6" fmla="*/ 70303 h 97758"/>
                <a:gd name="connsiteX7" fmla="*/ 53340 w 77152"/>
                <a:gd name="connsiteY7" fmla="*/ 43512 h 97758"/>
                <a:gd name="connsiteX8" fmla="*/ 77152 w 77152"/>
                <a:gd name="connsiteY8" fmla="*/ 9880 h 97758"/>
                <a:gd name="connsiteX9" fmla="*/ 47625 w 77152"/>
                <a:gd name="connsiteY9" fmla="*/ 26886 h 97758"/>
                <a:gd name="connsiteX10" fmla="*/ 38481 w 77152"/>
                <a:gd name="connsiteY10" fmla="*/ 0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38481" y="0"/>
                  </a:moveTo>
                  <a:lnTo>
                    <a:pt x="29432" y="37337"/>
                  </a:lnTo>
                  <a:lnTo>
                    <a:pt x="0" y="54342"/>
                  </a:lnTo>
                  <a:lnTo>
                    <a:pt x="23908" y="60422"/>
                  </a:lnTo>
                  <a:lnTo>
                    <a:pt x="14859" y="97759"/>
                  </a:lnTo>
                  <a:lnTo>
                    <a:pt x="38671" y="64223"/>
                  </a:lnTo>
                  <a:lnTo>
                    <a:pt x="62579" y="70303"/>
                  </a:lnTo>
                  <a:lnTo>
                    <a:pt x="53340" y="43512"/>
                  </a:lnTo>
                  <a:lnTo>
                    <a:pt x="77152" y="9880"/>
                  </a:lnTo>
                  <a:lnTo>
                    <a:pt x="47625" y="26886"/>
                  </a:lnTo>
                  <a:lnTo>
                    <a:pt x="38481" y="0"/>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2" name="Freeform 11">
              <a:extLst>
                <a:ext uri="{FF2B5EF4-FFF2-40B4-BE49-F238E27FC236}">
                  <a16:creationId xmlns:a16="http://schemas.microsoft.com/office/drawing/2014/main" id="{49B09D92-2A94-2E4C-B550-C90B85900BEB}"/>
                </a:ext>
              </a:extLst>
            </p:cNvPr>
            <p:cNvSpPr/>
            <p:nvPr/>
          </p:nvSpPr>
          <p:spPr>
            <a:xfrm>
              <a:off x="1250231" y="3157472"/>
              <a:ext cx="77152" cy="97758"/>
            </a:xfrm>
            <a:custGeom>
              <a:avLst/>
              <a:gdLst>
                <a:gd name="connsiteX0" fmla="*/ 47625 w 77152"/>
                <a:gd name="connsiteY0" fmla="*/ 26886 h 97758"/>
                <a:gd name="connsiteX1" fmla="*/ 38481 w 77152"/>
                <a:gd name="connsiteY1" fmla="*/ 0 h 97758"/>
                <a:gd name="connsiteX2" fmla="*/ 29432 w 77152"/>
                <a:gd name="connsiteY2" fmla="*/ 37432 h 97758"/>
                <a:gd name="connsiteX3" fmla="*/ 0 w 77152"/>
                <a:gd name="connsiteY3" fmla="*/ 54342 h 97758"/>
                <a:gd name="connsiteX4" fmla="*/ 23908 w 77152"/>
                <a:gd name="connsiteY4" fmla="*/ 60517 h 97758"/>
                <a:gd name="connsiteX5" fmla="*/ 14859 w 77152"/>
                <a:gd name="connsiteY5" fmla="*/ 97759 h 97758"/>
                <a:gd name="connsiteX6" fmla="*/ 38671 w 77152"/>
                <a:gd name="connsiteY6" fmla="*/ 64223 h 97758"/>
                <a:gd name="connsiteX7" fmla="*/ 62484 w 77152"/>
                <a:gd name="connsiteY7" fmla="*/ 70398 h 97758"/>
                <a:gd name="connsiteX8" fmla="*/ 53340 w 77152"/>
                <a:gd name="connsiteY8" fmla="*/ 43512 h 97758"/>
                <a:gd name="connsiteX9" fmla="*/ 77152 w 77152"/>
                <a:gd name="connsiteY9" fmla="*/ 9975 h 97758"/>
                <a:gd name="connsiteX10" fmla="*/ 47625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625" y="26886"/>
                  </a:moveTo>
                  <a:lnTo>
                    <a:pt x="38481" y="0"/>
                  </a:lnTo>
                  <a:lnTo>
                    <a:pt x="29432" y="37432"/>
                  </a:lnTo>
                  <a:lnTo>
                    <a:pt x="0" y="54342"/>
                  </a:lnTo>
                  <a:lnTo>
                    <a:pt x="23908" y="60517"/>
                  </a:lnTo>
                  <a:lnTo>
                    <a:pt x="14859" y="97759"/>
                  </a:lnTo>
                  <a:lnTo>
                    <a:pt x="38671" y="64223"/>
                  </a:lnTo>
                  <a:lnTo>
                    <a:pt x="62484" y="70398"/>
                  </a:lnTo>
                  <a:lnTo>
                    <a:pt x="53340" y="43512"/>
                  </a:lnTo>
                  <a:lnTo>
                    <a:pt x="77152"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3" name="Freeform 12">
              <a:extLst>
                <a:ext uri="{FF2B5EF4-FFF2-40B4-BE49-F238E27FC236}">
                  <a16:creationId xmlns:a16="http://schemas.microsoft.com/office/drawing/2014/main" id="{DC021632-3875-0940-8DEA-5F7A76E35234}"/>
                </a:ext>
              </a:extLst>
            </p:cNvPr>
            <p:cNvSpPr/>
            <p:nvPr/>
          </p:nvSpPr>
          <p:spPr>
            <a:xfrm>
              <a:off x="1006201" y="3018766"/>
              <a:ext cx="77057" cy="97854"/>
            </a:xfrm>
            <a:custGeom>
              <a:avLst/>
              <a:gdLst>
                <a:gd name="connsiteX0" fmla="*/ 47625 w 77057"/>
                <a:gd name="connsiteY0" fmla="*/ 26886 h 97854"/>
                <a:gd name="connsiteX1" fmla="*/ 38481 w 77057"/>
                <a:gd name="connsiteY1" fmla="*/ 0 h 97854"/>
                <a:gd name="connsiteX2" fmla="*/ 29432 w 77057"/>
                <a:gd name="connsiteY2" fmla="*/ 37432 h 97854"/>
                <a:gd name="connsiteX3" fmla="*/ 0 w 77057"/>
                <a:gd name="connsiteY3" fmla="*/ 54342 h 97854"/>
                <a:gd name="connsiteX4" fmla="*/ 23908 w 77057"/>
                <a:gd name="connsiteY4" fmla="*/ 60422 h 97854"/>
                <a:gd name="connsiteX5" fmla="*/ 14859 w 77057"/>
                <a:gd name="connsiteY5" fmla="*/ 97854 h 97854"/>
                <a:gd name="connsiteX6" fmla="*/ 38576 w 77057"/>
                <a:gd name="connsiteY6" fmla="*/ 64223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481" y="0"/>
                  </a:lnTo>
                  <a:lnTo>
                    <a:pt x="29432" y="37432"/>
                  </a:lnTo>
                  <a:lnTo>
                    <a:pt x="0" y="54342"/>
                  </a:lnTo>
                  <a:lnTo>
                    <a:pt x="23908" y="60422"/>
                  </a:lnTo>
                  <a:lnTo>
                    <a:pt x="14859" y="97854"/>
                  </a:lnTo>
                  <a:lnTo>
                    <a:pt x="38576" y="64223"/>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4" name="Freeform 13">
              <a:extLst>
                <a:ext uri="{FF2B5EF4-FFF2-40B4-BE49-F238E27FC236}">
                  <a16:creationId xmlns:a16="http://schemas.microsoft.com/office/drawing/2014/main" id="{CD8E4DCD-3190-8344-8BA1-F5803AACC8CB}"/>
                </a:ext>
              </a:extLst>
            </p:cNvPr>
            <p:cNvSpPr/>
            <p:nvPr/>
          </p:nvSpPr>
          <p:spPr>
            <a:xfrm>
              <a:off x="1127168" y="2707248"/>
              <a:ext cx="77057" cy="97854"/>
            </a:xfrm>
            <a:custGeom>
              <a:avLst/>
              <a:gdLst>
                <a:gd name="connsiteX0" fmla="*/ 47625 w 77057"/>
                <a:gd name="connsiteY0" fmla="*/ 26886 h 97854"/>
                <a:gd name="connsiteX1" fmla="*/ 38386 w 77057"/>
                <a:gd name="connsiteY1" fmla="*/ 0 h 97854"/>
                <a:gd name="connsiteX2" fmla="*/ 29432 w 77057"/>
                <a:gd name="connsiteY2" fmla="*/ 37337 h 97854"/>
                <a:gd name="connsiteX3" fmla="*/ 0 w 77057"/>
                <a:gd name="connsiteY3" fmla="*/ 54342 h 97854"/>
                <a:gd name="connsiteX4" fmla="*/ 23908 w 77057"/>
                <a:gd name="connsiteY4" fmla="*/ 60517 h 97854"/>
                <a:gd name="connsiteX5" fmla="*/ 14859 w 77057"/>
                <a:gd name="connsiteY5" fmla="*/ 97854 h 97854"/>
                <a:gd name="connsiteX6" fmla="*/ 38576 w 77057"/>
                <a:gd name="connsiteY6" fmla="*/ 64318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386" y="0"/>
                  </a:lnTo>
                  <a:lnTo>
                    <a:pt x="29432" y="37337"/>
                  </a:lnTo>
                  <a:lnTo>
                    <a:pt x="0" y="54342"/>
                  </a:lnTo>
                  <a:lnTo>
                    <a:pt x="23908" y="60517"/>
                  </a:lnTo>
                  <a:lnTo>
                    <a:pt x="14859" y="97854"/>
                  </a:lnTo>
                  <a:lnTo>
                    <a:pt x="38576" y="64318"/>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5" name="Freeform 14">
              <a:extLst>
                <a:ext uri="{FF2B5EF4-FFF2-40B4-BE49-F238E27FC236}">
                  <a16:creationId xmlns:a16="http://schemas.microsoft.com/office/drawing/2014/main" id="{0FA28253-CC6F-4C4D-AF8A-7703B5CF0962}"/>
                </a:ext>
              </a:extLst>
            </p:cNvPr>
            <p:cNvSpPr/>
            <p:nvPr/>
          </p:nvSpPr>
          <p:spPr>
            <a:xfrm>
              <a:off x="1491976" y="2739075"/>
              <a:ext cx="77152" cy="97758"/>
            </a:xfrm>
            <a:custGeom>
              <a:avLst/>
              <a:gdLst>
                <a:gd name="connsiteX0" fmla="*/ 47720 w 77152"/>
                <a:gd name="connsiteY0" fmla="*/ 26791 h 97758"/>
                <a:gd name="connsiteX1" fmla="*/ 38481 w 77152"/>
                <a:gd name="connsiteY1" fmla="*/ 0 h 97758"/>
                <a:gd name="connsiteX2" fmla="*/ 29527 w 77152"/>
                <a:gd name="connsiteY2" fmla="*/ 37336 h 97758"/>
                <a:gd name="connsiteX3" fmla="*/ 0 w 77152"/>
                <a:gd name="connsiteY3" fmla="*/ 54247 h 97758"/>
                <a:gd name="connsiteX4" fmla="*/ 23908 w 77152"/>
                <a:gd name="connsiteY4" fmla="*/ 60422 h 97758"/>
                <a:gd name="connsiteX5" fmla="*/ 14859 w 77152"/>
                <a:gd name="connsiteY5" fmla="*/ 97759 h 97758"/>
                <a:gd name="connsiteX6" fmla="*/ 38671 w 77152"/>
                <a:gd name="connsiteY6" fmla="*/ 64128 h 97758"/>
                <a:gd name="connsiteX7" fmla="*/ 62579 w 77152"/>
                <a:gd name="connsiteY7" fmla="*/ 70303 h 97758"/>
                <a:gd name="connsiteX8" fmla="*/ 53435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527" y="37336"/>
                  </a:lnTo>
                  <a:lnTo>
                    <a:pt x="0" y="54247"/>
                  </a:lnTo>
                  <a:lnTo>
                    <a:pt x="23908" y="60422"/>
                  </a:lnTo>
                  <a:lnTo>
                    <a:pt x="14859" y="97759"/>
                  </a:lnTo>
                  <a:lnTo>
                    <a:pt x="38671" y="64128"/>
                  </a:lnTo>
                  <a:lnTo>
                    <a:pt x="62579" y="70303"/>
                  </a:lnTo>
                  <a:lnTo>
                    <a:pt x="53435"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6" name="Freeform 15">
              <a:extLst>
                <a:ext uri="{FF2B5EF4-FFF2-40B4-BE49-F238E27FC236}">
                  <a16:creationId xmlns:a16="http://schemas.microsoft.com/office/drawing/2014/main" id="{F7A33BD3-2FB3-4440-8964-5CFFAFDBAE41}"/>
                </a:ext>
              </a:extLst>
            </p:cNvPr>
            <p:cNvSpPr/>
            <p:nvPr/>
          </p:nvSpPr>
          <p:spPr>
            <a:xfrm>
              <a:off x="1370246" y="2567308"/>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7" name="Freeform 16">
              <a:extLst>
                <a:ext uri="{FF2B5EF4-FFF2-40B4-BE49-F238E27FC236}">
                  <a16:creationId xmlns:a16="http://schemas.microsoft.com/office/drawing/2014/main" id="{8A79D70B-2B0F-F241-B2BE-A63A3FAAD0EC}"/>
                </a:ext>
              </a:extLst>
            </p:cNvPr>
            <p:cNvSpPr/>
            <p:nvPr/>
          </p:nvSpPr>
          <p:spPr>
            <a:xfrm>
              <a:off x="1128502" y="3189773"/>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2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8" name="Freeform 17">
              <a:extLst>
                <a:ext uri="{FF2B5EF4-FFF2-40B4-BE49-F238E27FC236}">
                  <a16:creationId xmlns:a16="http://schemas.microsoft.com/office/drawing/2014/main" id="{B482238E-057B-C741-86A5-20EA84407A5B}"/>
                </a:ext>
              </a:extLst>
            </p:cNvPr>
            <p:cNvSpPr/>
            <p:nvPr/>
          </p:nvSpPr>
          <p:spPr>
            <a:xfrm>
              <a:off x="1371675" y="3049737"/>
              <a:ext cx="77057" cy="97758"/>
            </a:xfrm>
            <a:custGeom>
              <a:avLst/>
              <a:gdLst>
                <a:gd name="connsiteX0" fmla="*/ 47625 w 77057"/>
                <a:gd name="connsiteY0" fmla="*/ 26886 h 97758"/>
                <a:gd name="connsiteX1" fmla="*/ 38481 w 77057"/>
                <a:gd name="connsiteY1" fmla="*/ 0 h 97758"/>
                <a:gd name="connsiteX2" fmla="*/ 29432 w 77057"/>
                <a:gd name="connsiteY2" fmla="*/ 37337 h 97758"/>
                <a:gd name="connsiteX3" fmla="*/ 0 w 77057"/>
                <a:gd name="connsiteY3" fmla="*/ 54342 h 97758"/>
                <a:gd name="connsiteX4" fmla="*/ 23813 w 77057"/>
                <a:gd name="connsiteY4" fmla="*/ 60422 h 97758"/>
                <a:gd name="connsiteX5" fmla="*/ 14859 w 77057"/>
                <a:gd name="connsiteY5" fmla="*/ 97759 h 97758"/>
                <a:gd name="connsiteX6" fmla="*/ 38671 w 77057"/>
                <a:gd name="connsiteY6" fmla="*/ 64223 h 97758"/>
                <a:gd name="connsiteX7" fmla="*/ 62484 w 77057"/>
                <a:gd name="connsiteY7" fmla="*/ 70303 h 97758"/>
                <a:gd name="connsiteX8" fmla="*/ 53340 w 77057"/>
                <a:gd name="connsiteY8" fmla="*/ 43512 h 97758"/>
                <a:gd name="connsiteX9" fmla="*/ 77057 w 77057"/>
                <a:gd name="connsiteY9" fmla="*/ 9975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481" y="0"/>
                  </a:lnTo>
                  <a:lnTo>
                    <a:pt x="29432" y="37337"/>
                  </a:lnTo>
                  <a:lnTo>
                    <a:pt x="0" y="54342"/>
                  </a:lnTo>
                  <a:lnTo>
                    <a:pt x="23813" y="60422"/>
                  </a:lnTo>
                  <a:lnTo>
                    <a:pt x="14859" y="97759"/>
                  </a:lnTo>
                  <a:lnTo>
                    <a:pt x="38671" y="64223"/>
                  </a:lnTo>
                  <a:lnTo>
                    <a:pt x="62484" y="70303"/>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19" name="Freeform 18">
              <a:extLst>
                <a:ext uri="{FF2B5EF4-FFF2-40B4-BE49-F238E27FC236}">
                  <a16:creationId xmlns:a16="http://schemas.microsoft.com/office/drawing/2014/main" id="{5E8F054B-EDBC-9D4C-A822-E0658D8708F4}"/>
                </a:ext>
              </a:extLst>
            </p:cNvPr>
            <p:cNvSpPr/>
            <p:nvPr/>
          </p:nvSpPr>
          <p:spPr>
            <a:xfrm>
              <a:off x="1459686" y="2617850"/>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342 h 97758"/>
                <a:gd name="connsiteX4" fmla="*/ 23908 w 77152"/>
                <a:gd name="connsiteY4" fmla="*/ 60422 h 97758"/>
                <a:gd name="connsiteX5" fmla="*/ 14859 w 77152"/>
                <a:gd name="connsiteY5" fmla="*/ 97759 h 97758"/>
                <a:gd name="connsiteX6" fmla="*/ 38672 w 77152"/>
                <a:gd name="connsiteY6" fmla="*/ 64128 h 97758"/>
                <a:gd name="connsiteX7" fmla="*/ 62484 w 77152"/>
                <a:gd name="connsiteY7" fmla="*/ 70303 h 97758"/>
                <a:gd name="connsiteX8" fmla="*/ 53340 w 77152"/>
                <a:gd name="connsiteY8" fmla="*/ 43417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342"/>
                  </a:lnTo>
                  <a:lnTo>
                    <a:pt x="23908" y="60422"/>
                  </a:lnTo>
                  <a:lnTo>
                    <a:pt x="14859" y="97759"/>
                  </a:lnTo>
                  <a:lnTo>
                    <a:pt x="38672" y="64128"/>
                  </a:lnTo>
                  <a:lnTo>
                    <a:pt x="62484" y="70303"/>
                  </a:lnTo>
                  <a:lnTo>
                    <a:pt x="53340" y="43417"/>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 name="Freeform 19">
              <a:extLst>
                <a:ext uri="{FF2B5EF4-FFF2-40B4-BE49-F238E27FC236}">
                  <a16:creationId xmlns:a16="http://schemas.microsoft.com/office/drawing/2014/main" id="{22254CBC-D432-4B4A-A3EC-3EEE1A69B972}"/>
                </a:ext>
              </a:extLst>
            </p:cNvPr>
            <p:cNvSpPr/>
            <p:nvPr/>
          </p:nvSpPr>
          <p:spPr>
            <a:xfrm>
              <a:off x="1038014" y="2860680"/>
              <a:ext cx="77152" cy="97758"/>
            </a:xfrm>
            <a:custGeom>
              <a:avLst/>
              <a:gdLst>
                <a:gd name="connsiteX0" fmla="*/ 47720 w 77152"/>
                <a:gd name="connsiteY0" fmla="*/ 26791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327 h 97758"/>
                <a:gd name="connsiteX5" fmla="*/ 14859 w 77152"/>
                <a:gd name="connsiteY5" fmla="*/ 97759 h 97758"/>
                <a:gd name="connsiteX6" fmla="*/ 38672 w 77152"/>
                <a:gd name="connsiteY6" fmla="*/ 64128 h 97758"/>
                <a:gd name="connsiteX7" fmla="*/ 62579 w 77152"/>
                <a:gd name="connsiteY7" fmla="*/ 70303 h 97758"/>
                <a:gd name="connsiteX8" fmla="*/ 53340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432" y="37337"/>
                  </a:lnTo>
                  <a:lnTo>
                    <a:pt x="0" y="54247"/>
                  </a:lnTo>
                  <a:lnTo>
                    <a:pt x="23908" y="60327"/>
                  </a:lnTo>
                  <a:lnTo>
                    <a:pt x="14859" y="97759"/>
                  </a:lnTo>
                  <a:lnTo>
                    <a:pt x="38672" y="64128"/>
                  </a:lnTo>
                  <a:lnTo>
                    <a:pt x="62579" y="70303"/>
                  </a:lnTo>
                  <a:lnTo>
                    <a:pt x="53340"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 name="Freeform 20">
              <a:extLst>
                <a:ext uri="{FF2B5EF4-FFF2-40B4-BE49-F238E27FC236}">
                  <a16:creationId xmlns:a16="http://schemas.microsoft.com/office/drawing/2014/main" id="{245E5F4E-22FE-8944-91D7-563A63F6EE53}"/>
                </a:ext>
              </a:extLst>
            </p:cNvPr>
            <p:cNvSpPr/>
            <p:nvPr/>
          </p:nvSpPr>
          <p:spPr>
            <a:xfrm>
              <a:off x="1460448" y="2896591"/>
              <a:ext cx="77152" cy="97854"/>
            </a:xfrm>
            <a:custGeom>
              <a:avLst/>
              <a:gdLst>
                <a:gd name="connsiteX0" fmla="*/ 47720 w 77152"/>
                <a:gd name="connsiteY0" fmla="*/ 26886 h 97854"/>
                <a:gd name="connsiteX1" fmla="*/ 38481 w 77152"/>
                <a:gd name="connsiteY1" fmla="*/ 0 h 97854"/>
                <a:gd name="connsiteX2" fmla="*/ 29527 w 77152"/>
                <a:gd name="connsiteY2" fmla="*/ 37337 h 97854"/>
                <a:gd name="connsiteX3" fmla="*/ 0 w 77152"/>
                <a:gd name="connsiteY3" fmla="*/ 54342 h 97854"/>
                <a:gd name="connsiteX4" fmla="*/ 23908 w 77152"/>
                <a:gd name="connsiteY4" fmla="*/ 60517 h 97854"/>
                <a:gd name="connsiteX5" fmla="*/ 14954 w 77152"/>
                <a:gd name="connsiteY5" fmla="*/ 97854 h 97854"/>
                <a:gd name="connsiteX6" fmla="*/ 38672 w 77152"/>
                <a:gd name="connsiteY6" fmla="*/ 64223 h 97854"/>
                <a:gd name="connsiteX7" fmla="*/ 62579 w 77152"/>
                <a:gd name="connsiteY7" fmla="*/ 70398 h 97854"/>
                <a:gd name="connsiteX8" fmla="*/ 53340 w 77152"/>
                <a:gd name="connsiteY8" fmla="*/ 43512 h 97854"/>
                <a:gd name="connsiteX9" fmla="*/ 77152 w 77152"/>
                <a:gd name="connsiteY9" fmla="*/ 9880 h 97854"/>
                <a:gd name="connsiteX10" fmla="*/ 47720 w 77152"/>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854">
                  <a:moveTo>
                    <a:pt x="47720" y="26886"/>
                  </a:moveTo>
                  <a:lnTo>
                    <a:pt x="38481" y="0"/>
                  </a:lnTo>
                  <a:lnTo>
                    <a:pt x="29527" y="37337"/>
                  </a:lnTo>
                  <a:lnTo>
                    <a:pt x="0" y="54342"/>
                  </a:lnTo>
                  <a:lnTo>
                    <a:pt x="23908" y="60517"/>
                  </a:lnTo>
                  <a:lnTo>
                    <a:pt x="14954" y="97854"/>
                  </a:lnTo>
                  <a:lnTo>
                    <a:pt x="38672" y="64223"/>
                  </a:lnTo>
                  <a:lnTo>
                    <a:pt x="62579" y="70398"/>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2" name="Freeform 21">
              <a:extLst>
                <a:ext uri="{FF2B5EF4-FFF2-40B4-BE49-F238E27FC236}">
                  <a16:creationId xmlns:a16="http://schemas.microsoft.com/office/drawing/2014/main" id="{1F9A542A-2471-744F-BB8C-6D54B9F28335}"/>
                </a:ext>
              </a:extLst>
            </p:cNvPr>
            <p:cNvSpPr/>
            <p:nvPr/>
          </p:nvSpPr>
          <p:spPr>
            <a:xfrm>
              <a:off x="1038872" y="3139421"/>
              <a:ext cx="77057" cy="97758"/>
            </a:xfrm>
            <a:custGeom>
              <a:avLst/>
              <a:gdLst>
                <a:gd name="connsiteX0" fmla="*/ 47625 w 77057"/>
                <a:gd name="connsiteY0" fmla="*/ 26886 h 97758"/>
                <a:gd name="connsiteX1" fmla="*/ 38386 w 77057"/>
                <a:gd name="connsiteY1" fmla="*/ 0 h 97758"/>
                <a:gd name="connsiteX2" fmla="*/ 29432 w 77057"/>
                <a:gd name="connsiteY2" fmla="*/ 37336 h 97758"/>
                <a:gd name="connsiteX3" fmla="*/ 0 w 77057"/>
                <a:gd name="connsiteY3" fmla="*/ 54342 h 97758"/>
                <a:gd name="connsiteX4" fmla="*/ 23813 w 77057"/>
                <a:gd name="connsiteY4" fmla="*/ 60422 h 97758"/>
                <a:gd name="connsiteX5" fmla="*/ 14859 w 77057"/>
                <a:gd name="connsiteY5" fmla="*/ 97759 h 97758"/>
                <a:gd name="connsiteX6" fmla="*/ 38576 w 77057"/>
                <a:gd name="connsiteY6" fmla="*/ 64223 h 97758"/>
                <a:gd name="connsiteX7" fmla="*/ 62484 w 77057"/>
                <a:gd name="connsiteY7" fmla="*/ 70303 h 97758"/>
                <a:gd name="connsiteX8" fmla="*/ 53340 w 77057"/>
                <a:gd name="connsiteY8" fmla="*/ 43512 h 97758"/>
                <a:gd name="connsiteX9" fmla="*/ 77057 w 77057"/>
                <a:gd name="connsiteY9" fmla="*/ 9880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386" y="0"/>
                  </a:lnTo>
                  <a:lnTo>
                    <a:pt x="29432" y="37336"/>
                  </a:lnTo>
                  <a:lnTo>
                    <a:pt x="0" y="54342"/>
                  </a:lnTo>
                  <a:lnTo>
                    <a:pt x="23813" y="60422"/>
                  </a:lnTo>
                  <a:lnTo>
                    <a:pt x="14859" y="97759"/>
                  </a:lnTo>
                  <a:lnTo>
                    <a:pt x="38576" y="64223"/>
                  </a:lnTo>
                  <a:lnTo>
                    <a:pt x="62484" y="70303"/>
                  </a:lnTo>
                  <a:lnTo>
                    <a:pt x="53340" y="43512"/>
                  </a:lnTo>
                  <a:lnTo>
                    <a:pt x="77057" y="9880"/>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3" name="Freeform 22">
              <a:extLst>
                <a:ext uri="{FF2B5EF4-FFF2-40B4-BE49-F238E27FC236}">
                  <a16:creationId xmlns:a16="http://schemas.microsoft.com/office/drawing/2014/main" id="{DA8ECCCE-31A2-764F-B83D-27701F73B453}"/>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0000">
                <a:alpha val="25000"/>
              </a:srgbClr>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4" name="Freeform 23">
              <a:extLst>
                <a:ext uri="{FF2B5EF4-FFF2-40B4-BE49-F238E27FC236}">
                  <a16:creationId xmlns:a16="http://schemas.microsoft.com/office/drawing/2014/main" id="{9A907364-5493-DB40-8308-641A82B0D9DF}"/>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0000">
                <a:alpha val="30000"/>
              </a:srgbClr>
            </a:solidFill>
            <a:ln w="9525" cap="flat">
              <a:noFill/>
              <a:prstDash val="solid"/>
              <a:miter/>
            </a:ln>
          </p:spPr>
          <p:txBody>
            <a:bodyPr rtlCol="0" anchor="ctr"/>
            <a:lstStyle/>
            <a:p>
              <a:endParaRPr lang="en-US" dirty="0">
                <a:latin typeface="Frutiger LT Light" panose="02000503000000000000" pitchFamily="2" charset="0"/>
              </a:endParaRPr>
            </a:p>
          </p:txBody>
        </p:sp>
      </p:grpSp>
      <p:grpSp>
        <p:nvGrpSpPr>
          <p:cNvPr id="25" name="Group 24">
            <a:extLst>
              <a:ext uri="{FF2B5EF4-FFF2-40B4-BE49-F238E27FC236}">
                <a16:creationId xmlns:a16="http://schemas.microsoft.com/office/drawing/2014/main" id="{C933BD7C-6A8A-AA49-93A0-277FA847F82B}"/>
              </a:ext>
            </a:extLst>
          </p:cNvPr>
          <p:cNvGrpSpPr/>
          <p:nvPr/>
        </p:nvGrpSpPr>
        <p:grpSpPr>
          <a:xfrm>
            <a:off x="10497468" y="2776319"/>
            <a:ext cx="400764" cy="844482"/>
            <a:chOff x="7317714" y="-32595"/>
            <a:chExt cx="1323645" cy="4003983"/>
          </a:xfrm>
        </p:grpSpPr>
        <p:sp>
          <p:nvSpPr>
            <p:cNvPr id="26" name="Freeform 25">
              <a:extLst>
                <a:ext uri="{FF2B5EF4-FFF2-40B4-BE49-F238E27FC236}">
                  <a16:creationId xmlns:a16="http://schemas.microsoft.com/office/drawing/2014/main" id="{72020EDA-EF0A-D541-88A8-FC4700EF5A70}"/>
                </a:ext>
              </a:extLst>
            </p:cNvPr>
            <p:cNvSpPr/>
            <p:nvPr/>
          </p:nvSpPr>
          <p:spPr>
            <a:xfrm>
              <a:off x="7881536" y="1669567"/>
              <a:ext cx="213324" cy="123396"/>
            </a:xfrm>
            <a:custGeom>
              <a:avLst/>
              <a:gdLst>
                <a:gd name="connsiteX0" fmla="*/ 64865 w 130206"/>
                <a:gd name="connsiteY0" fmla="*/ 75318 h 75317"/>
                <a:gd name="connsiteX1" fmla="*/ 0 w 130206"/>
                <a:gd name="connsiteY1" fmla="*/ 37659 h 75317"/>
                <a:gd name="connsiteX2" fmla="*/ 65342 w 130206"/>
                <a:gd name="connsiteY2" fmla="*/ 0 h 75317"/>
                <a:gd name="connsiteX3" fmla="*/ 130207 w 130206"/>
                <a:gd name="connsiteY3" fmla="*/ 37659 h 75317"/>
                <a:gd name="connsiteX4" fmla="*/ 64865 w 130206"/>
                <a:gd name="connsiteY4" fmla="*/ 75318 h 7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317">
                  <a:moveTo>
                    <a:pt x="64865" y="75318"/>
                  </a:moveTo>
                  <a:lnTo>
                    <a:pt x="0" y="37659"/>
                  </a:lnTo>
                  <a:lnTo>
                    <a:pt x="65342" y="0"/>
                  </a:lnTo>
                  <a:lnTo>
                    <a:pt x="130207" y="37659"/>
                  </a:lnTo>
                  <a:lnTo>
                    <a:pt x="64865" y="75318"/>
                  </a:lnTo>
                  <a:close/>
                </a:path>
              </a:pathLst>
            </a:custGeom>
            <a:solidFill>
              <a:srgbClr val="BABABA"/>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7" name="Freeform 26">
              <a:extLst>
                <a:ext uri="{FF2B5EF4-FFF2-40B4-BE49-F238E27FC236}">
                  <a16:creationId xmlns:a16="http://schemas.microsoft.com/office/drawing/2014/main" id="{10A2F4D0-15AA-9043-8DF1-58802630CA36}"/>
                </a:ext>
              </a:extLst>
            </p:cNvPr>
            <p:cNvSpPr/>
            <p:nvPr/>
          </p:nvSpPr>
          <p:spPr>
            <a:xfrm>
              <a:off x="7987808" y="1731267"/>
              <a:ext cx="107054" cy="2240121"/>
            </a:xfrm>
            <a:custGeom>
              <a:avLst/>
              <a:gdLst>
                <a:gd name="connsiteX0" fmla="*/ 107054 w 107054"/>
                <a:gd name="connsiteY0" fmla="*/ 0 h 2240121"/>
                <a:gd name="connsiteX1" fmla="*/ 107054 w 107054"/>
                <a:gd name="connsiteY1" fmla="*/ 2178422 h 2240121"/>
                <a:gd name="connsiteX2" fmla="*/ 0 w 107054"/>
                <a:gd name="connsiteY2" fmla="*/ 2240121 h 2240121"/>
                <a:gd name="connsiteX3" fmla="*/ 0 w 107054"/>
                <a:gd name="connsiteY3" fmla="*/ 61699 h 2240121"/>
              </a:gdLst>
              <a:ahLst/>
              <a:cxnLst>
                <a:cxn ang="0">
                  <a:pos x="connsiteX0" y="connsiteY0"/>
                </a:cxn>
                <a:cxn ang="0">
                  <a:pos x="connsiteX1" y="connsiteY1"/>
                </a:cxn>
                <a:cxn ang="0">
                  <a:pos x="connsiteX2" y="connsiteY2"/>
                </a:cxn>
                <a:cxn ang="0">
                  <a:pos x="connsiteX3" y="connsiteY3"/>
                </a:cxn>
              </a:cxnLst>
              <a:rect l="l" t="t" r="r" b="b"/>
              <a:pathLst>
                <a:path w="107054" h="2240121">
                  <a:moveTo>
                    <a:pt x="107054" y="0"/>
                  </a:moveTo>
                  <a:lnTo>
                    <a:pt x="107054" y="2178422"/>
                  </a:lnTo>
                  <a:lnTo>
                    <a:pt x="0" y="2240121"/>
                  </a:lnTo>
                  <a:lnTo>
                    <a:pt x="0" y="61699"/>
                  </a:lnTo>
                  <a:close/>
                </a:path>
              </a:pathLst>
            </a:custGeom>
            <a:solidFill>
              <a:srgbClr val="CECECE"/>
            </a:solidFill>
            <a:ln w="9525" cap="flat">
              <a:noFill/>
              <a:prstDash val="solid"/>
              <a:miter/>
            </a:ln>
          </p:spPr>
          <p:txBody>
            <a:bodyPr wrap="square" rtlCol="0" anchor="ctr">
              <a:noAutofit/>
            </a:bodyPr>
            <a:lstStyle/>
            <a:p>
              <a:endParaRPr lang="en-US" dirty="0">
                <a:latin typeface="Frutiger LT Light" panose="02000503000000000000" pitchFamily="2" charset="0"/>
              </a:endParaRPr>
            </a:p>
          </p:txBody>
        </p:sp>
        <p:sp>
          <p:nvSpPr>
            <p:cNvPr id="28" name="Freeform 27">
              <a:extLst>
                <a:ext uri="{FF2B5EF4-FFF2-40B4-BE49-F238E27FC236}">
                  <a16:creationId xmlns:a16="http://schemas.microsoft.com/office/drawing/2014/main" id="{F1F5B5EF-D726-4A49-B210-6A82C0602ECC}"/>
                </a:ext>
              </a:extLst>
            </p:cNvPr>
            <p:cNvSpPr/>
            <p:nvPr/>
          </p:nvSpPr>
          <p:spPr>
            <a:xfrm>
              <a:off x="7881536" y="1731267"/>
              <a:ext cx="106272" cy="2240121"/>
            </a:xfrm>
            <a:custGeom>
              <a:avLst/>
              <a:gdLst>
                <a:gd name="connsiteX0" fmla="*/ 0 w 106272"/>
                <a:gd name="connsiteY0" fmla="*/ 0 h 2240121"/>
                <a:gd name="connsiteX1" fmla="*/ 106272 w 106272"/>
                <a:gd name="connsiteY1" fmla="*/ 61699 h 2240121"/>
                <a:gd name="connsiteX2" fmla="*/ 106272 w 106272"/>
                <a:gd name="connsiteY2" fmla="*/ 2240121 h 2240121"/>
                <a:gd name="connsiteX3" fmla="*/ 0 w 106272"/>
                <a:gd name="connsiteY3" fmla="*/ 2178422 h 2240121"/>
              </a:gdLst>
              <a:ahLst/>
              <a:cxnLst>
                <a:cxn ang="0">
                  <a:pos x="connsiteX0" y="connsiteY0"/>
                </a:cxn>
                <a:cxn ang="0">
                  <a:pos x="connsiteX1" y="connsiteY1"/>
                </a:cxn>
                <a:cxn ang="0">
                  <a:pos x="connsiteX2" y="connsiteY2"/>
                </a:cxn>
                <a:cxn ang="0">
                  <a:pos x="connsiteX3" y="connsiteY3"/>
                </a:cxn>
              </a:cxnLst>
              <a:rect l="l" t="t" r="r" b="b"/>
              <a:pathLst>
                <a:path w="106272" h="2240121">
                  <a:moveTo>
                    <a:pt x="0" y="0"/>
                  </a:moveTo>
                  <a:lnTo>
                    <a:pt x="106272" y="61699"/>
                  </a:lnTo>
                  <a:lnTo>
                    <a:pt x="106272" y="2240121"/>
                  </a:lnTo>
                  <a:lnTo>
                    <a:pt x="0" y="2178422"/>
                  </a:lnTo>
                  <a:close/>
                </a:path>
              </a:pathLst>
            </a:custGeom>
            <a:solidFill>
              <a:srgbClr val="A7A9AC"/>
            </a:solidFill>
            <a:ln w="9525" cap="flat">
              <a:noFill/>
              <a:prstDash val="solid"/>
              <a:miter/>
            </a:ln>
          </p:spPr>
          <p:txBody>
            <a:bodyPr wrap="square" rtlCol="0" anchor="ctr">
              <a:noAutofit/>
            </a:bodyPr>
            <a:lstStyle/>
            <a:p>
              <a:endParaRPr lang="en-US" dirty="0">
                <a:latin typeface="Frutiger LT Light" panose="02000503000000000000" pitchFamily="2" charset="0"/>
              </a:endParaRPr>
            </a:p>
          </p:txBody>
        </p:sp>
        <p:sp>
          <p:nvSpPr>
            <p:cNvPr id="29" name="Freeform 28">
              <a:extLst>
                <a:ext uri="{FF2B5EF4-FFF2-40B4-BE49-F238E27FC236}">
                  <a16:creationId xmlns:a16="http://schemas.microsoft.com/office/drawing/2014/main" id="{0FE94B5F-DD9D-9F43-93E0-437613485297}"/>
                </a:ext>
              </a:extLst>
            </p:cNvPr>
            <p:cNvSpPr/>
            <p:nvPr/>
          </p:nvSpPr>
          <p:spPr>
            <a:xfrm>
              <a:off x="7449580" y="44060"/>
              <a:ext cx="1191779" cy="2060824"/>
            </a:xfrm>
            <a:custGeom>
              <a:avLst/>
              <a:gdLst>
                <a:gd name="connsiteX0" fmla="*/ 0 w 727424"/>
                <a:gd name="connsiteY0" fmla="*/ 420619 h 1257862"/>
                <a:gd name="connsiteX1" fmla="*/ 727424 w 727424"/>
                <a:gd name="connsiteY1" fmla="*/ 0 h 1257862"/>
                <a:gd name="connsiteX2" fmla="*/ 727424 w 727424"/>
                <a:gd name="connsiteY2" fmla="*/ 837148 h 1257862"/>
                <a:gd name="connsiteX3" fmla="*/ 0 w 727424"/>
                <a:gd name="connsiteY3" fmla="*/ 1257862 h 1257862"/>
                <a:gd name="connsiteX4" fmla="*/ 0 w 727424"/>
                <a:gd name="connsiteY4" fmla="*/ 420619 h 125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24" h="1257862">
                  <a:moveTo>
                    <a:pt x="0" y="420619"/>
                  </a:moveTo>
                  <a:lnTo>
                    <a:pt x="727424" y="0"/>
                  </a:lnTo>
                  <a:lnTo>
                    <a:pt x="727424" y="837148"/>
                  </a:lnTo>
                  <a:lnTo>
                    <a:pt x="0" y="1257862"/>
                  </a:lnTo>
                  <a:lnTo>
                    <a:pt x="0" y="420619"/>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0" name="Freeform 29">
              <a:extLst>
                <a:ext uri="{FF2B5EF4-FFF2-40B4-BE49-F238E27FC236}">
                  <a16:creationId xmlns:a16="http://schemas.microsoft.com/office/drawing/2014/main" id="{D08AE456-13D8-B14D-B0BF-3B3FFCDE20D6}"/>
                </a:ext>
              </a:extLst>
            </p:cNvPr>
            <p:cNvSpPr/>
            <p:nvPr/>
          </p:nvSpPr>
          <p:spPr>
            <a:xfrm>
              <a:off x="7672267" y="581118"/>
              <a:ext cx="746402" cy="986553"/>
            </a:xfrm>
            <a:custGeom>
              <a:avLst/>
              <a:gdLst>
                <a:gd name="connsiteX0" fmla="*/ 295466 w 455580"/>
                <a:gd name="connsiteY0" fmla="*/ 0 h 602161"/>
                <a:gd name="connsiteX1" fmla="*/ 295466 w 455580"/>
                <a:gd name="connsiteY1" fmla="*/ 183159 h 602161"/>
                <a:gd name="connsiteX2" fmla="*/ 455581 w 455580"/>
                <a:gd name="connsiteY2" fmla="*/ 91104 h 602161"/>
                <a:gd name="connsiteX3" fmla="*/ 455581 w 455580"/>
                <a:gd name="connsiteY3" fmla="*/ 248111 h 602161"/>
                <a:gd name="connsiteX4" fmla="*/ 295466 w 455580"/>
                <a:gd name="connsiteY4" fmla="*/ 340166 h 602161"/>
                <a:gd name="connsiteX5" fmla="*/ 295466 w 455580"/>
                <a:gd name="connsiteY5" fmla="*/ 523325 h 602161"/>
                <a:gd name="connsiteX6" fmla="*/ 158687 w 455580"/>
                <a:gd name="connsiteY6" fmla="*/ 602161 h 602161"/>
                <a:gd name="connsiteX7" fmla="*/ 158687 w 455580"/>
                <a:gd name="connsiteY7" fmla="*/ 419002 h 602161"/>
                <a:gd name="connsiteX8" fmla="*/ 0 w 455580"/>
                <a:gd name="connsiteY8" fmla="*/ 511057 h 602161"/>
                <a:gd name="connsiteX9" fmla="*/ 0 w 455580"/>
                <a:gd name="connsiteY9" fmla="*/ 354050 h 602161"/>
                <a:gd name="connsiteX10" fmla="*/ 158687 w 455580"/>
                <a:gd name="connsiteY10" fmla="*/ 261995 h 602161"/>
                <a:gd name="connsiteX11" fmla="*/ 158687 w 455580"/>
                <a:gd name="connsiteY11" fmla="*/ 78931 h 602161"/>
                <a:gd name="connsiteX12" fmla="*/ 295466 w 455580"/>
                <a:gd name="connsiteY12" fmla="*/ 0 h 60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580" h="602161">
                  <a:moveTo>
                    <a:pt x="295466" y="0"/>
                  </a:moveTo>
                  <a:lnTo>
                    <a:pt x="295466" y="183159"/>
                  </a:lnTo>
                  <a:lnTo>
                    <a:pt x="455581" y="91104"/>
                  </a:lnTo>
                  <a:lnTo>
                    <a:pt x="455581" y="248111"/>
                  </a:lnTo>
                  <a:lnTo>
                    <a:pt x="295466" y="340166"/>
                  </a:lnTo>
                  <a:lnTo>
                    <a:pt x="295466" y="523325"/>
                  </a:lnTo>
                  <a:lnTo>
                    <a:pt x="158687" y="602161"/>
                  </a:lnTo>
                  <a:lnTo>
                    <a:pt x="158687" y="419002"/>
                  </a:lnTo>
                  <a:lnTo>
                    <a:pt x="0" y="511057"/>
                  </a:lnTo>
                  <a:lnTo>
                    <a:pt x="0" y="354050"/>
                  </a:lnTo>
                  <a:lnTo>
                    <a:pt x="158687" y="261995"/>
                  </a:lnTo>
                  <a:lnTo>
                    <a:pt x="158687" y="78931"/>
                  </a:lnTo>
                  <a:lnTo>
                    <a:pt x="295466" y="0"/>
                  </a:lnTo>
                  <a:close/>
                </a:path>
              </a:pathLst>
            </a:custGeom>
            <a:solidFill>
              <a:srgbClr val="FFFFFF"/>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1" name="Freeform 30">
              <a:extLst>
                <a:ext uri="{FF2B5EF4-FFF2-40B4-BE49-F238E27FC236}">
                  <a16:creationId xmlns:a16="http://schemas.microsoft.com/office/drawing/2014/main" id="{1657F2F5-374F-BB4F-B459-7079D83AA205}"/>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2" name="Freeform 31">
              <a:extLst>
                <a:ext uri="{FF2B5EF4-FFF2-40B4-BE49-F238E27FC236}">
                  <a16:creationId xmlns:a16="http://schemas.microsoft.com/office/drawing/2014/main" id="{48A4AE45-E1F3-A742-9165-9B064E73E949}"/>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3" name="Freeform 32">
              <a:extLst>
                <a:ext uri="{FF2B5EF4-FFF2-40B4-BE49-F238E27FC236}">
                  <a16:creationId xmlns:a16="http://schemas.microsoft.com/office/drawing/2014/main" id="{325DAF5B-B031-B54F-8E86-EF10537BC38F}"/>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000000">
                <a:alpha val="20000"/>
              </a:srgbClr>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4" name="Freeform 33">
              <a:extLst>
                <a:ext uri="{FF2B5EF4-FFF2-40B4-BE49-F238E27FC236}">
                  <a16:creationId xmlns:a16="http://schemas.microsoft.com/office/drawing/2014/main" id="{98A6AEF1-5AC2-F140-B183-29D901AC6A2B}"/>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000000">
                <a:alpha val="30000"/>
              </a:srgbClr>
            </a:solidFill>
            <a:ln w="9525" cap="flat">
              <a:noFill/>
              <a:prstDash val="solid"/>
              <a:miter/>
            </a:ln>
          </p:spPr>
          <p:txBody>
            <a:bodyPr rtlCol="0" anchor="ctr"/>
            <a:lstStyle/>
            <a:p>
              <a:endParaRPr lang="en-US" dirty="0">
                <a:latin typeface="Frutiger LT Light" panose="02000503000000000000" pitchFamily="2" charset="0"/>
              </a:endParaRPr>
            </a:p>
          </p:txBody>
        </p:sp>
      </p:grpSp>
      <p:grpSp>
        <p:nvGrpSpPr>
          <p:cNvPr id="832" name="Group 831">
            <a:extLst>
              <a:ext uri="{FF2B5EF4-FFF2-40B4-BE49-F238E27FC236}">
                <a16:creationId xmlns:a16="http://schemas.microsoft.com/office/drawing/2014/main" id="{B234E6D4-4136-694B-AF9B-03C5227B2211}"/>
              </a:ext>
            </a:extLst>
          </p:cNvPr>
          <p:cNvGrpSpPr/>
          <p:nvPr/>
        </p:nvGrpSpPr>
        <p:grpSpPr>
          <a:xfrm>
            <a:off x="10553224" y="1760664"/>
            <a:ext cx="995982" cy="799787"/>
            <a:chOff x="10320598" y="3045420"/>
            <a:chExt cx="1449841" cy="1164242"/>
          </a:xfrm>
        </p:grpSpPr>
        <p:pic>
          <p:nvPicPr>
            <p:cNvPr id="35" name="Graphic 34">
              <a:extLst>
                <a:ext uri="{FF2B5EF4-FFF2-40B4-BE49-F238E27FC236}">
                  <a16:creationId xmlns:a16="http://schemas.microsoft.com/office/drawing/2014/main" id="{C8C4B98C-EAE8-FA4E-AE3C-64DCF137824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982863" y="3045420"/>
              <a:ext cx="787576" cy="1164242"/>
            </a:xfrm>
            <a:prstGeom prst="rect">
              <a:avLst/>
            </a:prstGeom>
          </p:spPr>
        </p:pic>
        <p:grpSp>
          <p:nvGrpSpPr>
            <p:cNvPr id="39" name="Graphic 870">
              <a:extLst>
                <a:ext uri="{FF2B5EF4-FFF2-40B4-BE49-F238E27FC236}">
                  <a16:creationId xmlns:a16="http://schemas.microsoft.com/office/drawing/2014/main" id="{25F9AEC1-9613-3540-A126-2253FE65F000}"/>
                </a:ext>
              </a:extLst>
            </p:cNvPr>
            <p:cNvGrpSpPr/>
            <p:nvPr/>
          </p:nvGrpSpPr>
          <p:grpSpPr>
            <a:xfrm>
              <a:off x="10320598" y="3369192"/>
              <a:ext cx="910102" cy="749494"/>
              <a:chOff x="3071664" y="296652"/>
              <a:chExt cx="1476040" cy="1215562"/>
            </a:xfrm>
          </p:grpSpPr>
          <p:sp>
            <p:nvSpPr>
              <p:cNvPr id="40" name="Freeform 39">
                <a:extLst>
                  <a:ext uri="{FF2B5EF4-FFF2-40B4-BE49-F238E27FC236}">
                    <a16:creationId xmlns:a16="http://schemas.microsoft.com/office/drawing/2014/main" id="{07D24B3B-9EB2-2540-91AD-BA1B9E665E96}"/>
                  </a:ext>
                </a:extLst>
              </p:cNvPr>
              <p:cNvSpPr/>
              <p:nvPr/>
            </p:nvSpPr>
            <p:spPr>
              <a:xfrm>
                <a:off x="3071664" y="296652"/>
                <a:ext cx="457251" cy="263265"/>
              </a:xfrm>
              <a:custGeom>
                <a:avLst/>
                <a:gdLst>
                  <a:gd name="connsiteX0" fmla="*/ 282052 w 457251"/>
                  <a:gd name="connsiteY0" fmla="*/ 263265 h 263265"/>
                  <a:gd name="connsiteX1" fmla="*/ 0 w 457251"/>
                  <a:gd name="connsiteY1" fmla="*/ 100764 h 263265"/>
                  <a:gd name="connsiteX2" fmla="*/ 175200 w 457251"/>
                  <a:gd name="connsiteY2" fmla="*/ 0 h 263265"/>
                  <a:gd name="connsiteX3" fmla="*/ 457252 w 457251"/>
                  <a:gd name="connsiteY3" fmla="*/ 162501 h 263265"/>
                  <a:gd name="connsiteX4" fmla="*/ 282052 w 457251"/>
                  <a:gd name="connsiteY4" fmla="*/ 263265 h 26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51" h="263265">
                    <a:moveTo>
                      <a:pt x="282052" y="263265"/>
                    </a:moveTo>
                    <a:lnTo>
                      <a:pt x="0" y="100764"/>
                    </a:lnTo>
                    <a:lnTo>
                      <a:pt x="175200" y="0"/>
                    </a:lnTo>
                    <a:lnTo>
                      <a:pt x="457252" y="162501"/>
                    </a:lnTo>
                    <a:lnTo>
                      <a:pt x="282052" y="263265"/>
                    </a:lnTo>
                    <a:close/>
                  </a:path>
                </a:pathLst>
              </a:custGeom>
              <a:solidFill>
                <a:srgbClr val="18B3AB"/>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1" name="Freeform 40">
                <a:extLst>
                  <a:ext uri="{FF2B5EF4-FFF2-40B4-BE49-F238E27FC236}">
                    <a16:creationId xmlns:a16="http://schemas.microsoft.com/office/drawing/2014/main" id="{B0485EA9-94D3-1244-B224-C105B7A4EC42}"/>
                  </a:ext>
                </a:extLst>
              </p:cNvPr>
              <p:cNvSpPr/>
              <p:nvPr/>
            </p:nvSpPr>
            <p:spPr>
              <a:xfrm>
                <a:off x="3353715" y="459153"/>
                <a:ext cx="175199" cy="839377"/>
              </a:xfrm>
              <a:custGeom>
                <a:avLst/>
                <a:gdLst>
                  <a:gd name="connsiteX0" fmla="*/ 0 w 175199"/>
                  <a:gd name="connsiteY0" fmla="*/ 100764 h 839377"/>
                  <a:gd name="connsiteX1" fmla="*/ 0 w 175199"/>
                  <a:gd name="connsiteY1" fmla="*/ 839378 h 839377"/>
                  <a:gd name="connsiteX2" fmla="*/ 175200 w 175199"/>
                  <a:gd name="connsiteY2" fmla="*/ 738614 h 839377"/>
                  <a:gd name="connsiteX3" fmla="*/ 175200 w 175199"/>
                  <a:gd name="connsiteY3" fmla="*/ 0 h 839377"/>
                  <a:gd name="connsiteX4" fmla="*/ 0 w 175199"/>
                  <a:gd name="connsiteY4" fmla="*/ 100764 h 83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 h="839377">
                    <a:moveTo>
                      <a:pt x="0" y="100764"/>
                    </a:moveTo>
                    <a:lnTo>
                      <a:pt x="0" y="839378"/>
                    </a:lnTo>
                    <a:lnTo>
                      <a:pt x="175200" y="738614"/>
                    </a:lnTo>
                    <a:lnTo>
                      <a:pt x="175200" y="0"/>
                    </a:lnTo>
                    <a:lnTo>
                      <a:pt x="0" y="100764"/>
                    </a:lnTo>
                    <a:close/>
                  </a:path>
                </a:pathLst>
              </a:custGeom>
              <a:solidFill>
                <a:schemeClr val="accent2"/>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2" name="Freeform 41">
                <a:extLst>
                  <a:ext uri="{FF2B5EF4-FFF2-40B4-BE49-F238E27FC236}">
                    <a16:creationId xmlns:a16="http://schemas.microsoft.com/office/drawing/2014/main" id="{11883EC7-A2E9-E34C-A9FC-1C92D6330C55}"/>
                  </a:ext>
                </a:extLst>
              </p:cNvPr>
              <p:cNvSpPr/>
              <p:nvPr/>
            </p:nvSpPr>
            <p:spPr>
              <a:xfrm>
                <a:off x="3071664" y="397415"/>
                <a:ext cx="282051" cy="901115"/>
              </a:xfrm>
              <a:custGeom>
                <a:avLst/>
                <a:gdLst>
                  <a:gd name="connsiteX0" fmla="*/ 282052 w 282051"/>
                  <a:gd name="connsiteY0" fmla="*/ 162501 h 901115"/>
                  <a:gd name="connsiteX1" fmla="*/ 282052 w 282051"/>
                  <a:gd name="connsiteY1" fmla="*/ 901115 h 901115"/>
                  <a:gd name="connsiteX2" fmla="*/ 0 w 282051"/>
                  <a:gd name="connsiteY2" fmla="*/ 738614 h 901115"/>
                  <a:gd name="connsiteX3" fmla="*/ 0 w 282051"/>
                  <a:gd name="connsiteY3" fmla="*/ 0 h 901115"/>
                  <a:gd name="connsiteX4" fmla="*/ 282052 w 282051"/>
                  <a:gd name="connsiteY4" fmla="*/ 162501 h 90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1" h="901115">
                    <a:moveTo>
                      <a:pt x="282052" y="162501"/>
                    </a:moveTo>
                    <a:lnTo>
                      <a:pt x="282052" y="901115"/>
                    </a:lnTo>
                    <a:lnTo>
                      <a:pt x="0" y="738614"/>
                    </a:lnTo>
                    <a:lnTo>
                      <a:pt x="0" y="0"/>
                    </a:lnTo>
                    <a:lnTo>
                      <a:pt x="282052" y="162501"/>
                    </a:lnTo>
                    <a:close/>
                  </a:path>
                </a:pathLst>
              </a:custGeom>
              <a:solidFill>
                <a:schemeClr val="accent2">
                  <a:lumMod val="75000"/>
                </a:schemeClr>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3" name="Freeform 42">
                <a:extLst>
                  <a:ext uri="{FF2B5EF4-FFF2-40B4-BE49-F238E27FC236}">
                    <a16:creationId xmlns:a16="http://schemas.microsoft.com/office/drawing/2014/main" id="{DA6AD342-C2AD-CE49-B22E-0F5DF8A3B6D1}"/>
                  </a:ext>
                </a:extLst>
              </p:cNvPr>
              <p:cNvSpPr/>
              <p:nvPr/>
            </p:nvSpPr>
            <p:spPr>
              <a:xfrm>
                <a:off x="4501497" y="1384899"/>
                <a:ext cx="34013" cy="114198"/>
              </a:xfrm>
              <a:custGeom>
                <a:avLst/>
                <a:gdLst>
                  <a:gd name="connsiteX0" fmla="*/ 0 w 34013"/>
                  <a:gd name="connsiteY0" fmla="*/ 114199 h 114198"/>
                  <a:gd name="connsiteX1" fmla="*/ 0 w 34013"/>
                  <a:gd name="connsiteY1" fmla="*/ 19513 h 114198"/>
                  <a:gd name="connsiteX2" fmla="*/ 34013 w 34013"/>
                  <a:gd name="connsiteY2" fmla="*/ 0 h 114198"/>
                  <a:gd name="connsiteX3" fmla="*/ 34013 w 34013"/>
                  <a:gd name="connsiteY3" fmla="*/ 94686 h 114198"/>
                  <a:gd name="connsiteX4" fmla="*/ 0 w 34013"/>
                  <a:gd name="connsiteY4" fmla="*/ 114199 h 11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 h="114198">
                    <a:moveTo>
                      <a:pt x="0" y="114199"/>
                    </a:moveTo>
                    <a:lnTo>
                      <a:pt x="0" y="19513"/>
                    </a:lnTo>
                    <a:lnTo>
                      <a:pt x="34013" y="0"/>
                    </a:lnTo>
                    <a:lnTo>
                      <a:pt x="34013" y="94686"/>
                    </a:lnTo>
                    <a:lnTo>
                      <a:pt x="0" y="114199"/>
                    </a:lnTo>
                    <a:close/>
                  </a:path>
                </a:pathLst>
              </a:custGeom>
              <a:solidFill>
                <a:srgbClr val="EDE6DD"/>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4" name="Freeform 43">
                <a:extLst>
                  <a:ext uri="{FF2B5EF4-FFF2-40B4-BE49-F238E27FC236}">
                    <a16:creationId xmlns:a16="http://schemas.microsoft.com/office/drawing/2014/main" id="{495BDDFE-3D97-9B43-AA18-19F9CCFE7710}"/>
                  </a:ext>
                </a:extLst>
              </p:cNvPr>
              <p:cNvSpPr/>
              <p:nvPr/>
            </p:nvSpPr>
            <p:spPr>
              <a:xfrm>
                <a:off x="3257131" y="688190"/>
                <a:ext cx="1244365" cy="810907"/>
              </a:xfrm>
              <a:custGeom>
                <a:avLst/>
                <a:gdLst>
                  <a:gd name="connsiteX0" fmla="*/ 1244366 w 1244365"/>
                  <a:gd name="connsiteY0" fmla="*/ 716222 h 810907"/>
                  <a:gd name="connsiteX1" fmla="*/ 0 w 1244365"/>
                  <a:gd name="connsiteY1" fmla="*/ 0 h 810907"/>
                  <a:gd name="connsiteX2" fmla="*/ 0 w 1244365"/>
                  <a:gd name="connsiteY2" fmla="*/ 94686 h 810907"/>
                  <a:gd name="connsiteX3" fmla="*/ 1244366 w 1244365"/>
                  <a:gd name="connsiteY3" fmla="*/ 810908 h 810907"/>
                  <a:gd name="connsiteX4" fmla="*/ 1244366 w 1244365"/>
                  <a:gd name="connsiteY4" fmla="*/ 716222 h 8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65" h="810907">
                    <a:moveTo>
                      <a:pt x="1244366" y="716222"/>
                    </a:moveTo>
                    <a:lnTo>
                      <a:pt x="0" y="0"/>
                    </a:lnTo>
                    <a:lnTo>
                      <a:pt x="0" y="94686"/>
                    </a:lnTo>
                    <a:lnTo>
                      <a:pt x="1244366" y="810908"/>
                    </a:lnTo>
                    <a:lnTo>
                      <a:pt x="1244366" y="716222"/>
                    </a:lnTo>
                    <a:close/>
                  </a:path>
                </a:pathLst>
              </a:custGeom>
              <a:solidFill>
                <a:srgbClr val="C7BA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5" name="Freeform 44">
                <a:extLst>
                  <a:ext uri="{FF2B5EF4-FFF2-40B4-BE49-F238E27FC236}">
                    <a16:creationId xmlns:a16="http://schemas.microsoft.com/office/drawing/2014/main" id="{B5175C2D-E70D-9B44-A6D9-3E658EFFC349}"/>
                  </a:ext>
                </a:extLst>
              </p:cNvPr>
              <p:cNvSpPr/>
              <p:nvPr/>
            </p:nvSpPr>
            <p:spPr>
              <a:xfrm>
                <a:off x="3280555" y="682113"/>
                <a:ext cx="1254954" cy="722299"/>
              </a:xfrm>
              <a:custGeom>
                <a:avLst/>
                <a:gdLst>
                  <a:gd name="connsiteX0" fmla="*/ 1220942 w 1254954"/>
                  <a:gd name="connsiteY0" fmla="*/ 722300 h 722299"/>
                  <a:gd name="connsiteX1" fmla="*/ 0 w 1254954"/>
                  <a:gd name="connsiteY1" fmla="*/ 19513 h 722299"/>
                  <a:gd name="connsiteX2" fmla="*/ 34013 w 1254954"/>
                  <a:gd name="connsiteY2" fmla="*/ 0 h 722299"/>
                  <a:gd name="connsiteX3" fmla="*/ 1254955 w 1254954"/>
                  <a:gd name="connsiteY3" fmla="*/ 702787 h 722299"/>
                  <a:gd name="connsiteX4" fmla="*/ 1220942 w 1254954"/>
                  <a:gd name="connsiteY4" fmla="*/ 722300 h 72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954" h="722299">
                    <a:moveTo>
                      <a:pt x="1220942" y="722300"/>
                    </a:moveTo>
                    <a:lnTo>
                      <a:pt x="0" y="19513"/>
                    </a:lnTo>
                    <a:lnTo>
                      <a:pt x="34013" y="0"/>
                    </a:lnTo>
                    <a:lnTo>
                      <a:pt x="1254955" y="702787"/>
                    </a:lnTo>
                    <a:lnTo>
                      <a:pt x="1220942" y="722300"/>
                    </a:lnTo>
                    <a:close/>
                  </a:path>
                </a:pathLst>
              </a:custGeom>
              <a:solidFill>
                <a:srgbClr val="F5EFE8"/>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6" name="Freeform 45">
                <a:extLst>
                  <a:ext uri="{FF2B5EF4-FFF2-40B4-BE49-F238E27FC236}">
                    <a16:creationId xmlns:a16="http://schemas.microsoft.com/office/drawing/2014/main" id="{46193376-D1CC-A545-A856-3955D8463211}"/>
                  </a:ext>
                </a:extLst>
              </p:cNvPr>
              <p:cNvSpPr/>
              <p:nvPr/>
            </p:nvSpPr>
            <p:spPr>
              <a:xfrm>
                <a:off x="3221193" y="581669"/>
                <a:ext cx="93375" cy="119956"/>
              </a:xfrm>
              <a:custGeom>
                <a:avLst/>
                <a:gdLst>
                  <a:gd name="connsiteX0" fmla="*/ 1284 w 93375"/>
                  <a:gd name="connsiteY0" fmla="*/ 19513 h 119956"/>
                  <a:gd name="connsiteX1" fmla="*/ 0 w 93375"/>
                  <a:gd name="connsiteY1" fmla="*/ 74533 h 119956"/>
                  <a:gd name="connsiteX2" fmla="*/ 59362 w 93375"/>
                  <a:gd name="connsiteY2" fmla="*/ 119957 h 119956"/>
                  <a:gd name="connsiteX3" fmla="*/ 93376 w 93375"/>
                  <a:gd name="connsiteY3" fmla="*/ 100444 h 119956"/>
                  <a:gd name="connsiteX4" fmla="*/ 34976 w 93375"/>
                  <a:gd name="connsiteY4" fmla="*/ 0 h 119956"/>
                  <a:gd name="connsiteX5" fmla="*/ 1284 w 93375"/>
                  <a:gd name="connsiteY5" fmla="*/ 19513 h 1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5" h="119956">
                    <a:moveTo>
                      <a:pt x="1284" y="19513"/>
                    </a:moveTo>
                    <a:lnTo>
                      <a:pt x="0" y="74533"/>
                    </a:lnTo>
                    <a:lnTo>
                      <a:pt x="59362" y="119957"/>
                    </a:lnTo>
                    <a:lnTo>
                      <a:pt x="93376" y="100444"/>
                    </a:lnTo>
                    <a:lnTo>
                      <a:pt x="34976" y="0"/>
                    </a:lnTo>
                    <a:lnTo>
                      <a:pt x="1284" y="19513"/>
                    </a:lnTo>
                    <a:close/>
                  </a:path>
                </a:pathLst>
              </a:custGeom>
              <a:solidFill>
                <a:srgbClr val="CABC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7" name="Freeform 46">
                <a:extLst>
                  <a:ext uri="{FF2B5EF4-FFF2-40B4-BE49-F238E27FC236}">
                    <a16:creationId xmlns:a16="http://schemas.microsoft.com/office/drawing/2014/main" id="{51C30793-8AAF-0843-B103-883ED963ED18}"/>
                  </a:ext>
                </a:extLst>
              </p:cNvPr>
              <p:cNvSpPr/>
              <p:nvPr/>
            </p:nvSpPr>
            <p:spPr>
              <a:xfrm>
                <a:off x="3140011" y="534326"/>
                <a:ext cx="116157" cy="66855"/>
              </a:xfrm>
              <a:custGeom>
                <a:avLst/>
                <a:gdLst>
                  <a:gd name="connsiteX0" fmla="*/ 82466 w 116157"/>
                  <a:gd name="connsiteY0" fmla="*/ 66856 h 66855"/>
                  <a:gd name="connsiteX1" fmla="*/ 34655 w 116157"/>
                  <a:gd name="connsiteY1" fmla="*/ 49262 h 66855"/>
                  <a:gd name="connsiteX2" fmla="*/ 0 w 116157"/>
                  <a:gd name="connsiteY2" fmla="*/ 19513 h 66855"/>
                  <a:gd name="connsiteX3" fmla="*/ 34013 w 116157"/>
                  <a:gd name="connsiteY3" fmla="*/ 0 h 66855"/>
                  <a:gd name="connsiteX4" fmla="*/ 116158 w 116157"/>
                  <a:gd name="connsiteY4" fmla="*/ 47343 h 66855"/>
                  <a:gd name="connsiteX5" fmla="*/ 82466 w 116157"/>
                  <a:gd name="connsiteY5" fmla="*/ 66856 h 6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7" h="66855">
                    <a:moveTo>
                      <a:pt x="82466" y="66856"/>
                    </a:moveTo>
                    <a:lnTo>
                      <a:pt x="34655" y="49262"/>
                    </a:lnTo>
                    <a:lnTo>
                      <a:pt x="0" y="19513"/>
                    </a:lnTo>
                    <a:lnTo>
                      <a:pt x="34013" y="0"/>
                    </a:lnTo>
                    <a:lnTo>
                      <a:pt x="116158" y="47343"/>
                    </a:lnTo>
                    <a:lnTo>
                      <a:pt x="82466" y="66856"/>
                    </a:lnTo>
                    <a:close/>
                  </a:path>
                </a:pathLst>
              </a:custGeom>
              <a:solidFill>
                <a:srgbClr val="C7BAB4"/>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8" name="Freeform 47">
                <a:extLst>
                  <a:ext uri="{FF2B5EF4-FFF2-40B4-BE49-F238E27FC236}">
                    <a16:creationId xmlns:a16="http://schemas.microsoft.com/office/drawing/2014/main" id="{D8D67840-0566-EE49-A204-57D4D648BDFE}"/>
                  </a:ext>
                </a:extLst>
              </p:cNvPr>
              <p:cNvSpPr/>
              <p:nvPr/>
            </p:nvSpPr>
            <p:spPr>
              <a:xfrm>
                <a:off x="3296278" y="728816"/>
                <a:ext cx="1174414" cy="734455"/>
              </a:xfrm>
              <a:custGeom>
                <a:avLst/>
                <a:gdLst>
                  <a:gd name="connsiteX0" fmla="*/ 1138797 w 1174414"/>
                  <a:gd name="connsiteY0" fmla="*/ 655444 h 734455"/>
                  <a:gd name="connsiteX1" fmla="*/ 1174414 w 1174414"/>
                  <a:gd name="connsiteY1" fmla="*/ 734455 h 734455"/>
                  <a:gd name="connsiteX2" fmla="*/ 1075905 w 1174414"/>
                  <a:gd name="connsiteY2" fmla="*/ 677516 h 734455"/>
                  <a:gd name="connsiteX3" fmla="*/ 1040287 w 1174414"/>
                  <a:gd name="connsiteY3" fmla="*/ 598824 h 734455"/>
                  <a:gd name="connsiteX4" fmla="*/ 1138797 w 1174414"/>
                  <a:gd name="connsiteY4" fmla="*/ 655444 h 734455"/>
                  <a:gd name="connsiteX5" fmla="*/ 878886 w 1174414"/>
                  <a:gd name="connsiteY5" fmla="*/ 505738 h 734455"/>
                  <a:gd name="connsiteX6" fmla="*/ 914182 w 1174414"/>
                  <a:gd name="connsiteY6" fmla="*/ 584749 h 734455"/>
                  <a:gd name="connsiteX7" fmla="*/ 815673 w 1174414"/>
                  <a:gd name="connsiteY7" fmla="*/ 527490 h 734455"/>
                  <a:gd name="connsiteX8" fmla="*/ 780376 w 1174414"/>
                  <a:gd name="connsiteY8" fmla="*/ 448798 h 734455"/>
                  <a:gd name="connsiteX9" fmla="*/ 878886 w 1174414"/>
                  <a:gd name="connsiteY9" fmla="*/ 505418 h 734455"/>
                  <a:gd name="connsiteX10" fmla="*/ 618653 w 1174414"/>
                  <a:gd name="connsiteY10" fmla="*/ 356032 h 734455"/>
                  <a:gd name="connsiteX11" fmla="*/ 654271 w 1174414"/>
                  <a:gd name="connsiteY11" fmla="*/ 435043 h 734455"/>
                  <a:gd name="connsiteX12" fmla="*/ 555440 w 1174414"/>
                  <a:gd name="connsiteY12" fmla="*/ 378104 h 734455"/>
                  <a:gd name="connsiteX13" fmla="*/ 520144 w 1174414"/>
                  <a:gd name="connsiteY13" fmla="*/ 299412 h 734455"/>
                  <a:gd name="connsiteX14" fmla="*/ 618653 w 1174414"/>
                  <a:gd name="connsiteY14" fmla="*/ 356032 h 734455"/>
                  <a:gd name="connsiteX15" fmla="*/ 358742 w 1174414"/>
                  <a:gd name="connsiteY15" fmla="*/ 207605 h 734455"/>
                  <a:gd name="connsiteX16" fmla="*/ 394039 w 1174414"/>
                  <a:gd name="connsiteY16" fmla="*/ 286617 h 734455"/>
                  <a:gd name="connsiteX17" fmla="*/ 295529 w 1174414"/>
                  <a:gd name="connsiteY17" fmla="*/ 229677 h 734455"/>
                  <a:gd name="connsiteX18" fmla="*/ 259911 w 1174414"/>
                  <a:gd name="connsiteY18" fmla="*/ 149706 h 734455"/>
                  <a:gd name="connsiteX19" fmla="*/ 358742 w 1174414"/>
                  <a:gd name="connsiteY19" fmla="*/ 207605 h 734455"/>
                  <a:gd name="connsiteX20" fmla="*/ 134127 w 1174414"/>
                  <a:gd name="connsiteY20" fmla="*/ 136911 h 734455"/>
                  <a:gd name="connsiteX21" fmla="*/ 35297 w 1174414"/>
                  <a:gd name="connsiteY21" fmla="*/ 79651 h 734455"/>
                  <a:gd name="connsiteX22" fmla="*/ 0 w 1174414"/>
                  <a:gd name="connsiteY22" fmla="*/ 0 h 734455"/>
                  <a:gd name="connsiteX23" fmla="*/ 98510 w 1174414"/>
                  <a:gd name="connsiteY23" fmla="*/ 56620 h 73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4414" h="734455">
                    <a:moveTo>
                      <a:pt x="1138797" y="655444"/>
                    </a:moveTo>
                    <a:lnTo>
                      <a:pt x="1174414" y="734455"/>
                    </a:lnTo>
                    <a:lnTo>
                      <a:pt x="1075905" y="677516"/>
                    </a:lnTo>
                    <a:lnTo>
                      <a:pt x="1040287" y="598824"/>
                    </a:lnTo>
                    <a:lnTo>
                      <a:pt x="1138797" y="655444"/>
                    </a:lnTo>
                    <a:close/>
                    <a:moveTo>
                      <a:pt x="878886" y="505738"/>
                    </a:moveTo>
                    <a:cubicBezTo>
                      <a:pt x="890758" y="532288"/>
                      <a:pt x="902310" y="558519"/>
                      <a:pt x="914182" y="584749"/>
                    </a:cubicBezTo>
                    <a:lnTo>
                      <a:pt x="815673" y="527490"/>
                    </a:lnTo>
                    <a:cubicBezTo>
                      <a:pt x="803800" y="501259"/>
                      <a:pt x="791928" y="475029"/>
                      <a:pt x="780376" y="448798"/>
                    </a:cubicBezTo>
                    <a:lnTo>
                      <a:pt x="878886" y="505418"/>
                    </a:lnTo>
                    <a:close/>
                    <a:moveTo>
                      <a:pt x="618653" y="356032"/>
                    </a:moveTo>
                    <a:lnTo>
                      <a:pt x="654271" y="435043"/>
                    </a:lnTo>
                    <a:lnTo>
                      <a:pt x="555440" y="378104"/>
                    </a:lnTo>
                    <a:cubicBezTo>
                      <a:pt x="543889" y="351873"/>
                      <a:pt x="532016" y="325643"/>
                      <a:pt x="520144" y="299412"/>
                    </a:cubicBezTo>
                    <a:lnTo>
                      <a:pt x="618653" y="356032"/>
                    </a:lnTo>
                    <a:close/>
                    <a:moveTo>
                      <a:pt x="358742" y="207605"/>
                    </a:moveTo>
                    <a:cubicBezTo>
                      <a:pt x="370614" y="234156"/>
                      <a:pt x="382166" y="260386"/>
                      <a:pt x="394039" y="286617"/>
                    </a:cubicBezTo>
                    <a:lnTo>
                      <a:pt x="295529" y="229677"/>
                    </a:lnTo>
                    <a:lnTo>
                      <a:pt x="259911" y="149706"/>
                    </a:lnTo>
                    <a:lnTo>
                      <a:pt x="358742" y="207605"/>
                    </a:lnTo>
                    <a:close/>
                    <a:moveTo>
                      <a:pt x="134127" y="136911"/>
                    </a:moveTo>
                    <a:lnTo>
                      <a:pt x="35297" y="79651"/>
                    </a:lnTo>
                    <a:lnTo>
                      <a:pt x="0" y="0"/>
                    </a:lnTo>
                    <a:lnTo>
                      <a:pt x="98510" y="56620"/>
                    </a:lnTo>
                    <a:close/>
                  </a:path>
                </a:pathLst>
              </a:custGeom>
              <a:solidFill>
                <a:srgbClr val="BF2127"/>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9" name="Freeform 48">
                <a:extLst>
                  <a:ext uri="{FF2B5EF4-FFF2-40B4-BE49-F238E27FC236}">
                    <a16:creationId xmlns:a16="http://schemas.microsoft.com/office/drawing/2014/main" id="{9D7C5864-5B05-F746-9B65-278956F38957}"/>
                  </a:ext>
                </a:extLst>
              </p:cNvPr>
              <p:cNvSpPr/>
              <p:nvPr/>
            </p:nvSpPr>
            <p:spPr>
              <a:xfrm>
                <a:off x="3081932" y="553839"/>
                <a:ext cx="198623" cy="276060"/>
              </a:xfrm>
              <a:custGeom>
                <a:avLst/>
                <a:gdLst>
                  <a:gd name="connsiteX0" fmla="*/ 0 w 198623"/>
                  <a:gd name="connsiteY0" fmla="*/ 128274 h 276060"/>
                  <a:gd name="connsiteX1" fmla="*/ 0 w 198623"/>
                  <a:gd name="connsiteY1" fmla="*/ 80931 h 276060"/>
                  <a:gd name="connsiteX2" fmla="*/ 0 w 198623"/>
                  <a:gd name="connsiteY2" fmla="*/ 33588 h 276060"/>
                  <a:gd name="connsiteX3" fmla="*/ 28879 w 198623"/>
                  <a:gd name="connsiteY3" fmla="*/ 16634 h 276060"/>
                  <a:gd name="connsiteX4" fmla="*/ 58079 w 198623"/>
                  <a:gd name="connsiteY4" fmla="*/ 0 h 276060"/>
                  <a:gd name="connsiteX5" fmla="*/ 99151 w 198623"/>
                  <a:gd name="connsiteY5" fmla="*/ 23671 h 276060"/>
                  <a:gd name="connsiteX6" fmla="*/ 140545 w 198623"/>
                  <a:gd name="connsiteY6" fmla="*/ 47343 h 276060"/>
                  <a:gd name="connsiteX7" fmla="*/ 169424 w 198623"/>
                  <a:gd name="connsiteY7" fmla="*/ 97565 h 276060"/>
                  <a:gd name="connsiteX8" fmla="*/ 198624 w 198623"/>
                  <a:gd name="connsiteY8" fmla="*/ 147787 h 276060"/>
                  <a:gd name="connsiteX9" fmla="*/ 198624 w 198623"/>
                  <a:gd name="connsiteY9" fmla="*/ 195130 h 276060"/>
                  <a:gd name="connsiteX10" fmla="*/ 198624 w 198623"/>
                  <a:gd name="connsiteY10" fmla="*/ 242473 h 276060"/>
                  <a:gd name="connsiteX11" fmla="*/ 169424 w 198623"/>
                  <a:gd name="connsiteY11" fmla="*/ 259427 h 276060"/>
                  <a:gd name="connsiteX12" fmla="*/ 140545 w 198623"/>
                  <a:gd name="connsiteY12" fmla="*/ 276061 h 276060"/>
                  <a:gd name="connsiteX13" fmla="*/ 99151 w 198623"/>
                  <a:gd name="connsiteY13" fmla="*/ 252389 h 276060"/>
                  <a:gd name="connsiteX14" fmla="*/ 58079 w 198623"/>
                  <a:gd name="connsiteY14" fmla="*/ 228718 h 276060"/>
                  <a:gd name="connsiteX15" fmla="*/ 28879 w 198623"/>
                  <a:gd name="connsiteY15" fmla="*/ 178496 h 276060"/>
                  <a:gd name="connsiteX16" fmla="*/ 0 w 198623"/>
                  <a:gd name="connsiteY16" fmla="*/ 128274 h 27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623" h="276060">
                    <a:moveTo>
                      <a:pt x="0" y="128274"/>
                    </a:moveTo>
                    <a:lnTo>
                      <a:pt x="0" y="80931"/>
                    </a:lnTo>
                    <a:lnTo>
                      <a:pt x="0" y="33588"/>
                    </a:lnTo>
                    <a:lnTo>
                      <a:pt x="28879" y="16634"/>
                    </a:lnTo>
                    <a:lnTo>
                      <a:pt x="58079" y="0"/>
                    </a:lnTo>
                    <a:lnTo>
                      <a:pt x="99151" y="23671"/>
                    </a:lnTo>
                    <a:lnTo>
                      <a:pt x="140545" y="47343"/>
                    </a:lnTo>
                    <a:lnTo>
                      <a:pt x="169424" y="97565"/>
                    </a:lnTo>
                    <a:lnTo>
                      <a:pt x="198624" y="147787"/>
                    </a:lnTo>
                    <a:lnTo>
                      <a:pt x="198624" y="195130"/>
                    </a:lnTo>
                    <a:lnTo>
                      <a:pt x="198624" y="242473"/>
                    </a:lnTo>
                    <a:lnTo>
                      <a:pt x="169424" y="259427"/>
                    </a:lnTo>
                    <a:lnTo>
                      <a:pt x="140545" y="276061"/>
                    </a:lnTo>
                    <a:lnTo>
                      <a:pt x="99151" y="252389"/>
                    </a:lnTo>
                    <a:lnTo>
                      <a:pt x="58079" y="228718"/>
                    </a:lnTo>
                    <a:lnTo>
                      <a:pt x="28879" y="178496"/>
                    </a:lnTo>
                    <a:lnTo>
                      <a:pt x="0" y="128274"/>
                    </a:lnTo>
                    <a:close/>
                  </a:path>
                </a:pathLst>
              </a:custGeom>
              <a:solidFill>
                <a:srgbClr val="C7BA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50" name="Freeform 49">
                <a:extLst>
                  <a:ext uri="{FF2B5EF4-FFF2-40B4-BE49-F238E27FC236}">
                    <a16:creationId xmlns:a16="http://schemas.microsoft.com/office/drawing/2014/main" id="{1D366155-3509-DD4D-9F4B-13FACC917977}"/>
                  </a:ext>
                </a:extLst>
              </p:cNvPr>
              <p:cNvSpPr/>
              <p:nvPr/>
            </p:nvSpPr>
            <p:spPr>
              <a:xfrm>
                <a:off x="3133914" y="626133"/>
                <a:ext cx="94338" cy="131472"/>
              </a:xfrm>
              <a:custGeom>
                <a:avLst/>
                <a:gdLst>
                  <a:gd name="connsiteX0" fmla="*/ 0 w 94338"/>
                  <a:gd name="connsiteY0" fmla="*/ 61098 h 131472"/>
                  <a:gd name="connsiteX1" fmla="*/ 0 w 94338"/>
                  <a:gd name="connsiteY1" fmla="*/ 38386 h 131472"/>
                  <a:gd name="connsiteX2" fmla="*/ 0 w 94338"/>
                  <a:gd name="connsiteY2" fmla="*/ 15994 h 131472"/>
                  <a:gd name="connsiteX3" fmla="*/ 13798 w 94338"/>
                  <a:gd name="connsiteY3" fmla="*/ 7997 h 131472"/>
                  <a:gd name="connsiteX4" fmla="*/ 27596 w 94338"/>
                  <a:gd name="connsiteY4" fmla="*/ 0 h 131472"/>
                  <a:gd name="connsiteX5" fmla="*/ 47169 w 94338"/>
                  <a:gd name="connsiteY5" fmla="*/ 11196 h 131472"/>
                  <a:gd name="connsiteX6" fmla="*/ 66743 w 94338"/>
                  <a:gd name="connsiteY6" fmla="*/ 22712 h 131472"/>
                  <a:gd name="connsiteX7" fmla="*/ 80540 w 94338"/>
                  <a:gd name="connsiteY7" fmla="*/ 46383 h 131472"/>
                  <a:gd name="connsiteX8" fmla="*/ 94338 w 94338"/>
                  <a:gd name="connsiteY8" fmla="*/ 70375 h 131472"/>
                  <a:gd name="connsiteX9" fmla="*/ 94338 w 94338"/>
                  <a:gd name="connsiteY9" fmla="*/ 92767 h 131472"/>
                  <a:gd name="connsiteX10" fmla="*/ 94338 w 94338"/>
                  <a:gd name="connsiteY10" fmla="*/ 115478 h 131472"/>
                  <a:gd name="connsiteX11" fmla="*/ 80540 w 94338"/>
                  <a:gd name="connsiteY11" fmla="*/ 123476 h 131472"/>
                  <a:gd name="connsiteX12" fmla="*/ 66743 w 94338"/>
                  <a:gd name="connsiteY12" fmla="*/ 131473 h 131472"/>
                  <a:gd name="connsiteX13" fmla="*/ 47169 w 94338"/>
                  <a:gd name="connsiteY13" fmla="*/ 119957 h 131472"/>
                  <a:gd name="connsiteX14" fmla="*/ 27596 w 94338"/>
                  <a:gd name="connsiteY14" fmla="*/ 108761 h 131472"/>
                  <a:gd name="connsiteX15" fmla="*/ 13798 w 94338"/>
                  <a:gd name="connsiteY15" fmla="*/ 85089 h 131472"/>
                  <a:gd name="connsiteX16" fmla="*/ 0 w 94338"/>
                  <a:gd name="connsiteY16" fmla="*/ 61098 h 1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338" h="131472">
                    <a:moveTo>
                      <a:pt x="0" y="61098"/>
                    </a:moveTo>
                    <a:lnTo>
                      <a:pt x="0" y="38386"/>
                    </a:lnTo>
                    <a:lnTo>
                      <a:pt x="0" y="15994"/>
                    </a:lnTo>
                    <a:lnTo>
                      <a:pt x="13798" y="7997"/>
                    </a:lnTo>
                    <a:lnTo>
                      <a:pt x="27596" y="0"/>
                    </a:lnTo>
                    <a:lnTo>
                      <a:pt x="47169" y="11196"/>
                    </a:lnTo>
                    <a:lnTo>
                      <a:pt x="66743" y="22712"/>
                    </a:lnTo>
                    <a:lnTo>
                      <a:pt x="80540" y="46383"/>
                    </a:lnTo>
                    <a:lnTo>
                      <a:pt x="94338" y="70375"/>
                    </a:lnTo>
                    <a:lnTo>
                      <a:pt x="94338" y="92767"/>
                    </a:lnTo>
                    <a:lnTo>
                      <a:pt x="94338" y="115478"/>
                    </a:lnTo>
                    <a:lnTo>
                      <a:pt x="80540" y="123476"/>
                    </a:lnTo>
                    <a:lnTo>
                      <a:pt x="66743" y="131473"/>
                    </a:lnTo>
                    <a:lnTo>
                      <a:pt x="47169" y="119957"/>
                    </a:lnTo>
                    <a:lnTo>
                      <a:pt x="27596" y="108761"/>
                    </a:lnTo>
                    <a:lnTo>
                      <a:pt x="13798" y="85089"/>
                    </a:lnTo>
                    <a:lnTo>
                      <a:pt x="0" y="61098"/>
                    </a:lnTo>
                    <a:close/>
                  </a:path>
                </a:pathLst>
              </a:custGeom>
              <a:solidFill>
                <a:srgbClr val="3D3C33"/>
              </a:solidFill>
              <a:ln w="31888" cap="flat">
                <a:noFill/>
                <a:prstDash val="solid"/>
                <a:miter/>
              </a:ln>
            </p:spPr>
            <p:txBody>
              <a:bodyPr rtlCol="0" anchor="ctr"/>
              <a:lstStyle/>
              <a:p>
                <a:endParaRPr lang="en-US" dirty="0">
                  <a:latin typeface="Frutiger LT Light" panose="02000503000000000000" pitchFamily="2" charset="0"/>
                </a:endParaRPr>
              </a:p>
            </p:txBody>
          </p:sp>
        </p:grpSp>
      </p:grpSp>
      <p:grpSp>
        <p:nvGrpSpPr>
          <p:cNvPr id="248" name="Group 247">
            <a:extLst>
              <a:ext uri="{FF2B5EF4-FFF2-40B4-BE49-F238E27FC236}">
                <a16:creationId xmlns:a16="http://schemas.microsoft.com/office/drawing/2014/main" id="{1C9C57D6-7A80-464D-9069-D7CA654118AA}"/>
              </a:ext>
            </a:extLst>
          </p:cNvPr>
          <p:cNvGrpSpPr/>
          <p:nvPr/>
        </p:nvGrpSpPr>
        <p:grpSpPr>
          <a:xfrm>
            <a:off x="6046262" y="3952458"/>
            <a:ext cx="494737" cy="538595"/>
            <a:chOff x="8918443" y="1517064"/>
            <a:chExt cx="802027" cy="873126"/>
          </a:xfrm>
        </p:grpSpPr>
        <p:grpSp>
          <p:nvGrpSpPr>
            <p:cNvPr id="249" name="Graphic 10">
              <a:extLst>
                <a:ext uri="{FF2B5EF4-FFF2-40B4-BE49-F238E27FC236}">
                  <a16:creationId xmlns:a16="http://schemas.microsoft.com/office/drawing/2014/main" id="{C757B46C-6491-2848-89DD-AD2B4C5F5C4C}"/>
                </a:ext>
              </a:extLst>
            </p:cNvPr>
            <p:cNvGrpSpPr/>
            <p:nvPr/>
          </p:nvGrpSpPr>
          <p:grpSpPr>
            <a:xfrm>
              <a:off x="9007100" y="1517064"/>
              <a:ext cx="713370" cy="873126"/>
              <a:chOff x="6420036" y="548680"/>
              <a:chExt cx="2478214" cy="3033206"/>
            </a:xfrm>
          </p:grpSpPr>
          <p:sp>
            <p:nvSpPr>
              <p:cNvPr id="279" name="Freeform 278">
                <a:extLst>
                  <a:ext uri="{FF2B5EF4-FFF2-40B4-BE49-F238E27FC236}">
                    <a16:creationId xmlns:a16="http://schemas.microsoft.com/office/drawing/2014/main" id="{8E64D68D-5E05-4146-AD89-87932C9BE1C3}"/>
                  </a:ext>
                </a:extLst>
              </p:cNvPr>
              <p:cNvSpPr/>
              <p:nvPr/>
            </p:nvSpPr>
            <p:spPr>
              <a:xfrm>
                <a:off x="6906584" y="1203695"/>
                <a:ext cx="1270338" cy="1758762"/>
              </a:xfrm>
              <a:custGeom>
                <a:avLst/>
                <a:gdLst>
                  <a:gd name="connsiteX0" fmla="*/ 139149 w 1270338"/>
                  <a:gd name="connsiteY0" fmla="*/ 158616 h 1758762"/>
                  <a:gd name="connsiteX1" fmla="*/ 402706 w 1270338"/>
                  <a:gd name="connsiteY1" fmla="*/ 0 h 1758762"/>
                  <a:gd name="connsiteX2" fmla="*/ 225636 w 1270338"/>
                  <a:gd name="connsiteY2" fmla="*/ 374322 h 1758762"/>
                  <a:gd name="connsiteX3" fmla="*/ 423375 w 1270338"/>
                  <a:gd name="connsiteY3" fmla="*/ 1076152 h 1758762"/>
                  <a:gd name="connsiteX4" fmla="*/ 884957 w 1270338"/>
                  <a:gd name="connsiteY4" fmla="*/ 1542389 h 1758762"/>
                  <a:gd name="connsiteX5" fmla="*/ 1270338 w 1270338"/>
                  <a:gd name="connsiteY5" fmla="*/ 1613181 h 1758762"/>
                  <a:gd name="connsiteX6" fmla="*/ 1080981 w 1270338"/>
                  <a:gd name="connsiteY6" fmla="*/ 1737543 h 1758762"/>
                  <a:gd name="connsiteX7" fmla="*/ 875717 w 1270338"/>
                  <a:gd name="connsiteY7" fmla="*/ 1747534 h 1758762"/>
                  <a:gd name="connsiteX8" fmla="*/ 232399 w 1270338"/>
                  <a:gd name="connsiteY8" fmla="*/ 1257984 h 1758762"/>
                  <a:gd name="connsiteX9" fmla="*/ 5799 w 1270338"/>
                  <a:gd name="connsiteY9" fmla="*/ 461765 h 1758762"/>
                  <a:gd name="connsiteX10" fmla="*/ 139149 w 1270338"/>
                  <a:gd name="connsiteY10" fmla="*/ 158616 h 17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338" h="1758762">
                    <a:moveTo>
                      <a:pt x="139149" y="158616"/>
                    </a:moveTo>
                    <a:lnTo>
                      <a:pt x="402706" y="0"/>
                    </a:lnTo>
                    <a:cubicBezTo>
                      <a:pt x="402706" y="0"/>
                      <a:pt x="226970" y="124457"/>
                      <a:pt x="225636" y="374322"/>
                    </a:cubicBezTo>
                    <a:cubicBezTo>
                      <a:pt x="224303" y="624187"/>
                      <a:pt x="241924" y="754924"/>
                      <a:pt x="423375" y="1076152"/>
                    </a:cubicBezTo>
                    <a:cubicBezTo>
                      <a:pt x="535389" y="1274445"/>
                      <a:pt x="722555" y="1477306"/>
                      <a:pt x="884957" y="1542389"/>
                    </a:cubicBezTo>
                    <a:cubicBezTo>
                      <a:pt x="1007667" y="1590497"/>
                      <a:pt x="1138522" y="1614532"/>
                      <a:pt x="1270338" y="1613181"/>
                    </a:cubicBezTo>
                    <a:lnTo>
                      <a:pt x="1080981" y="1737543"/>
                    </a:lnTo>
                    <a:cubicBezTo>
                      <a:pt x="1080981" y="1737543"/>
                      <a:pt x="1052406" y="1777696"/>
                      <a:pt x="875717" y="1747534"/>
                    </a:cubicBezTo>
                    <a:cubicBezTo>
                      <a:pt x="615113" y="1703193"/>
                      <a:pt x="364796" y="1479304"/>
                      <a:pt x="232399" y="1257984"/>
                    </a:cubicBezTo>
                    <a:cubicBezTo>
                      <a:pt x="30183" y="920105"/>
                      <a:pt x="-18680" y="697834"/>
                      <a:pt x="5799" y="461765"/>
                    </a:cubicBezTo>
                    <a:cubicBezTo>
                      <a:pt x="30278" y="225697"/>
                      <a:pt x="139149" y="158616"/>
                      <a:pt x="139149" y="158616"/>
                    </a:cubicBezTo>
                    <a:close/>
                  </a:path>
                </a:pathLst>
              </a:custGeom>
              <a:solidFill>
                <a:srgbClr val="09756C">
                  <a:alpha val="27000"/>
                </a:srgbClr>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0" name="Freeform 279">
                <a:extLst>
                  <a:ext uri="{FF2B5EF4-FFF2-40B4-BE49-F238E27FC236}">
                    <a16:creationId xmlns:a16="http://schemas.microsoft.com/office/drawing/2014/main" id="{40BE427D-440E-1A4A-82DB-F67945CBEC0C}"/>
                  </a:ext>
                </a:extLst>
              </p:cNvPr>
              <p:cNvSpPr/>
              <p:nvPr/>
            </p:nvSpPr>
            <p:spPr>
              <a:xfrm>
                <a:off x="7044590" y="806135"/>
                <a:ext cx="536829" cy="166916"/>
              </a:xfrm>
              <a:custGeom>
                <a:avLst/>
                <a:gdLst>
                  <a:gd name="connsiteX0" fmla="*/ 0 w 536829"/>
                  <a:gd name="connsiteY0" fmla="*/ 134850 h 166916"/>
                  <a:gd name="connsiteX1" fmla="*/ 229171 w 536829"/>
                  <a:gd name="connsiteY1" fmla="*/ 4114 h 166916"/>
                  <a:gd name="connsiteX2" fmla="*/ 374142 w 536829"/>
                  <a:gd name="connsiteY2" fmla="*/ 974 h 166916"/>
                  <a:gd name="connsiteX3" fmla="*/ 536829 w 536829"/>
                  <a:gd name="connsiteY3" fmla="*/ 36941 h 166916"/>
                  <a:gd name="connsiteX4" fmla="*/ 312992 w 536829"/>
                  <a:gd name="connsiteY4" fmla="*/ 166916 h 166916"/>
                  <a:gd name="connsiteX5" fmla="*/ 166021 w 536829"/>
                  <a:gd name="connsiteY5" fmla="*/ 131330 h 166916"/>
                  <a:gd name="connsiteX6" fmla="*/ 0 w 536829"/>
                  <a:gd name="connsiteY6" fmla="*/ 134850 h 16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829" h="166916">
                    <a:moveTo>
                      <a:pt x="0" y="134850"/>
                    </a:moveTo>
                    <a:lnTo>
                      <a:pt x="229171" y="4114"/>
                    </a:lnTo>
                    <a:cubicBezTo>
                      <a:pt x="277381" y="38"/>
                      <a:pt x="325801" y="-1010"/>
                      <a:pt x="374142" y="974"/>
                    </a:cubicBezTo>
                    <a:cubicBezTo>
                      <a:pt x="449294" y="4399"/>
                      <a:pt x="536829" y="36941"/>
                      <a:pt x="536829" y="36941"/>
                    </a:cubicBezTo>
                    <a:lnTo>
                      <a:pt x="312992" y="166916"/>
                    </a:lnTo>
                    <a:cubicBezTo>
                      <a:pt x="312992" y="166916"/>
                      <a:pt x="229648" y="137895"/>
                      <a:pt x="166021" y="131330"/>
                    </a:cubicBezTo>
                    <a:cubicBezTo>
                      <a:pt x="102394" y="124764"/>
                      <a:pt x="0" y="134850"/>
                      <a:pt x="0" y="134850"/>
                    </a:cubicBezTo>
                    <a:close/>
                  </a:path>
                </a:pathLst>
              </a:custGeom>
              <a:solidFill>
                <a:srgbClr val="09756C"/>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1" name="Freeform 280">
                <a:extLst>
                  <a:ext uri="{FF2B5EF4-FFF2-40B4-BE49-F238E27FC236}">
                    <a16:creationId xmlns:a16="http://schemas.microsoft.com/office/drawing/2014/main" id="{1234F175-4671-A245-9102-666ACF79BE72}"/>
                  </a:ext>
                </a:extLst>
              </p:cNvPr>
              <p:cNvSpPr/>
              <p:nvPr/>
            </p:nvSpPr>
            <p:spPr>
              <a:xfrm>
                <a:off x="7742868" y="1065727"/>
                <a:ext cx="539305" cy="463002"/>
              </a:xfrm>
              <a:custGeom>
                <a:avLst/>
                <a:gdLst>
                  <a:gd name="connsiteX0" fmla="*/ 0 w 539305"/>
                  <a:gd name="connsiteY0" fmla="*/ 129976 h 463002"/>
                  <a:gd name="connsiteX1" fmla="*/ 223838 w 539305"/>
                  <a:gd name="connsiteY1" fmla="*/ 0 h 463002"/>
                  <a:gd name="connsiteX2" fmla="*/ 377380 w 539305"/>
                  <a:gd name="connsiteY2" fmla="*/ 142726 h 463002"/>
                  <a:gd name="connsiteX3" fmla="*/ 539305 w 539305"/>
                  <a:gd name="connsiteY3" fmla="*/ 333598 h 463002"/>
                  <a:gd name="connsiteX4" fmla="*/ 315468 w 539305"/>
                  <a:gd name="connsiteY4" fmla="*/ 463002 h 463002"/>
                  <a:gd name="connsiteX5" fmla="*/ 176308 w 539305"/>
                  <a:gd name="connsiteY5" fmla="*/ 296489 h 463002"/>
                  <a:gd name="connsiteX6" fmla="*/ 0 w 539305"/>
                  <a:gd name="connsiteY6" fmla="*/ 129976 h 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305" h="463002">
                    <a:moveTo>
                      <a:pt x="0" y="129976"/>
                    </a:moveTo>
                    <a:lnTo>
                      <a:pt x="223838" y="0"/>
                    </a:lnTo>
                    <a:cubicBezTo>
                      <a:pt x="223838" y="0"/>
                      <a:pt x="328613" y="89822"/>
                      <a:pt x="377380" y="142726"/>
                    </a:cubicBezTo>
                    <a:cubicBezTo>
                      <a:pt x="426148" y="195629"/>
                      <a:pt x="539305" y="333598"/>
                      <a:pt x="539305" y="333598"/>
                    </a:cubicBezTo>
                    <a:lnTo>
                      <a:pt x="315468" y="463002"/>
                    </a:lnTo>
                    <a:cubicBezTo>
                      <a:pt x="272186" y="404982"/>
                      <a:pt x="225723" y="349393"/>
                      <a:pt x="176308" y="296489"/>
                    </a:cubicBezTo>
                    <a:cubicBezTo>
                      <a:pt x="102489" y="218370"/>
                      <a:pt x="0" y="129976"/>
                      <a:pt x="0" y="129976"/>
                    </a:cubicBezTo>
                    <a:close/>
                  </a:path>
                </a:pathLst>
              </a:custGeom>
              <a:solidFill>
                <a:srgbClr val="18B3AB"/>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2" name="Freeform 281">
                <a:extLst>
                  <a:ext uri="{FF2B5EF4-FFF2-40B4-BE49-F238E27FC236}">
                    <a16:creationId xmlns:a16="http://schemas.microsoft.com/office/drawing/2014/main" id="{25B4AE1B-9B0E-B346-968F-5E9D312C6FCF}"/>
                  </a:ext>
                </a:extLst>
              </p:cNvPr>
              <p:cNvSpPr/>
              <p:nvPr/>
            </p:nvSpPr>
            <p:spPr>
              <a:xfrm>
                <a:off x="8329607" y="1868892"/>
                <a:ext cx="352139" cy="563195"/>
              </a:xfrm>
              <a:custGeom>
                <a:avLst/>
                <a:gdLst>
                  <a:gd name="connsiteX0" fmla="*/ 0 w 352139"/>
                  <a:gd name="connsiteY0" fmla="*/ 129976 h 563195"/>
                  <a:gd name="connsiteX1" fmla="*/ 224028 w 352139"/>
                  <a:gd name="connsiteY1" fmla="*/ 0 h 563195"/>
                  <a:gd name="connsiteX2" fmla="*/ 305848 w 352139"/>
                  <a:gd name="connsiteY2" fmla="*/ 230169 h 563195"/>
                  <a:gd name="connsiteX3" fmla="*/ 352139 w 352139"/>
                  <a:gd name="connsiteY3" fmla="*/ 433220 h 563195"/>
                  <a:gd name="connsiteX4" fmla="*/ 128207 w 352139"/>
                  <a:gd name="connsiteY4" fmla="*/ 563196 h 563195"/>
                  <a:gd name="connsiteX5" fmla="*/ 79820 w 352139"/>
                  <a:gd name="connsiteY5" fmla="*/ 352723 h 563195"/>
                  <a:gd name="connsiteX6" fmla="*/ 0 w 352139"/>
                  <a:gd name="connsiteY6" fmla="*/ 129976 h 56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139" h="563195">
                    <a:moveTo>
                      <a:pt x="0" y="129976"/>
                    </a:moveTo>
                    <a:lnTo>
                      <a:pt x="224028" y="0"/>
                    </a:lnTo>
                    <a:cubicBezTo>
                      <a:pt x="224028" y="0"/>
                      <a:pt x="286036" y="156332"/>
                      <a:pt x="305848" y="230169"/>
                    </a:cubicBezTo>
                    <a:cubicBezTo>
                      <a:pt x="325660" y="304006"/>
                      <a:pt x="352139" y="433220"/>
                      <a:pt x="352139" y="433220"/>
                    </a:cubicBezTo>
                    <a:lnTo>
                      <a:pt x="128207" y="563196"/>
                    </a:lnTo>
                    <a:cubicBezTo>
                      <a:pt x="128207" y="563196"/>
                      <a:pt x="104204" y="458530"/>
                      <a:pt x="79820" y="352723"/>
                    </a:cubicBezTo>
                    <a:cubicBezTo>
                      <a:pt x="61751" y="275689"/>
                      <a:pt x="34966" y="200967"/>
                      <a:pt x="0" y="129976"/>
                    </a:cubicBezTo>
                    <a:close/>
                  </a:path>
                </a:pathLst>
              </a:custGeom>
              <a:solidFill>
                <a:srgbClr val="09756C"/>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3" name="Freeform 282">
                <a:extLst>
                  <a:ext uri="{FF2B5EF4-FFF2-40B4-BE49-F238E27FC236}">
                    <a16:creationId xmlns:a16="http://schemas.microsoft.com/office/drawing/2014/main" id="{F7F1D92F-9A3D-E246-9C90-76EC67342C12}"/>
                  </a:ext>
                </a:extLst>
              </p:cNvPr>
              <p:cNvSpPr/>
              <p:nvPr/>
            </p:nvSpPr>
            <p:spPr>
              <a:xfrm>
                <a:off x="8326274" y="2744467"/>
                <a:ext cx="353948" cy="413809"/>
              </a:xfrm>
              <a:custGeom>
                <a:avLst/>
                <a:gdLst>
                  <a:gd name="connsiteX0" fmla="*/ 130111 w 353948"/>
                  <a:gd name="connsiteY0" fmla="*/ 129975 h 413809"/>
                  <a:gd name="connsiteX1" fmla="*/ 353949 w 353948"/>
                  <a:gd name="connsiteY1" fmla="*/ 0 h 413809"/>
                  <a:gd name="connsiteX2" fmla="*/ 305181 w 353948"/>
                  <a:gd name="connsiteY2" fmla="*/ 152241 h 413809"/>
                  <a:gd name="connsiteX3" fmla="*/ 223838 w 353948"/>
                  <a:gd name="connsiteY3" fmla="*/ 283834 h 413809"/>
                  <a:gd name="connsiteX4" fmla="*/ 0 w 353948"/>
                  <a:gd name="connsiteY4" fmla="*/ 413809 h 413809"/>
                  <a:gd name="connsiteX5" fmla="*/ 90106 w 353948"/>
                  <a:gd name="connsiteY5" fmla="*/ 261569 h 413809"/>
                  <a:gd name="connsiteX6" fmla="*/ 130111 w 353948"/>
                  <a:gd name="connsiteY6" fmla="*/ 129975 h 41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48" h="413809">
                    <a:moveTo>
                      <a:pt x="130111" y="129975"/>
                    </a:moveTo>
                    <a:lnTo>
                      <a:pt x="353949" y="0"/>
                    </a:lnTo>
                    <a:cubicBezTo>
                      <a:pt x="343310" y="52371"/>
                      <a:pt x="326955" y="103429"/>
                      <a:pt x="305181" y="152241"/>
                    </a:cubicBezTo>
                    <a:cubicBezTo>
                      <a:pt x="281683" y="198236"/>
                      <a:pt x="254479" y="242244"/>
                      <a:pt x="223838" y="283834"/>
                    </a:cubicBezTo>
                    <a:lnTo>
                      <a:pt x="0" y="413809"/>
                    </a:lnTo>
                    <a:cubicBezTo>
                      <a:pt x="0" y="413809"/>
                      <a:pt x="62389" y="328174"/>
                      <a:pt x="90106" y="261569"/>
                    </a:cubicBezTo>
                    <a:cubicBezTo>
                      <a:pt x="129730" y="166704"/>
                      <a:pt x="130111" y="129975"/>
                      <a:pt x="130111" y="129975"/>
                    </a:cubicBezTo>
                    <a:close/>
                  </a:path>
                </a:pathLst>
              </a:custGeom>
              <a:solidFill>
                <a:srgbClr val="09756C"/>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4" name="Freeform 283">
                <a:extLst>
                  <a:ext uri="{FF2B5EF4-FFF2-40B4-BE49-F238E27FC236}">
                    <a16:creationId xmlns:a16="http://schemas.microsoft.com/office/drawing/2014/main" id="{919E8D51-5499-1A45-8D0D-A3C2260809BF}"/>
                  </a:ext>
                </a:extLst>
              </p:cNvPr>
              <p:cNvSpPr/>
              <p:nvPr/>
            </p:nvSpPr>
            <p:spPr>
              <a:xfrm>
                <a:off x="7736200" y="3153995"/>
                <a:ext cx="224599" cy="378793"/>
              </a:xfrm>
              <a:custGeom>
                <a:avLst/>
                <a:gdLst>
                  <a:gd name="connsiteX0" fmla="*/ 667 w 224599"/>
                  <a:gd name="connsiteY0" fmla="*/ 129880 h 378793"/>
                  <a:gd name="connsiteX1" fmla="*/ 224600 w 224599"/>
                  <a:gd name="connsiteY1" fmla="*/ 0 h 378793"/>
                  <a:gd name="connsiteX2" fmla="*/ 223838 w 224599"/>
                  <a:gd name="connsiteY2" fmla="*/ 248818 h 378793"/>
                  <a:gd name="connsiteX3" fmla="*/ 0 w 224599"/>
                  <a:gd name="connsiteY3" fmla="*/ 378794 h 378793"/>
                  <a:gd name="connsiteX4" fmla="*/ 667 w 224599"/>
                  <a:gd name="connsiteY4" fmla="*/ 129880 h 37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9" h="378793">
                    <a:moveTo>
                      <a:pt x="667" y="129880"/>
                    </a:moveTo>
                    <a:lnTo>
                      <a:pt x="224600" y="0"/>
                    </a:lnTo>
                    <a:lnTo>
                      <a:pt x="223838" y="248818"/>
                    </a:lnTo>
                    <a:lnTo>
                      <a:pt x="0" y="378794"/>
                    </a:lnTo>
                    <a:lnTo>
                      <a:pt x="667" y="129880"/>
                    </a:lnTo>
                    <a:close/>
                  </a:path>
                </a:pathLst>
              </a:custGeom>
              <a:solidFill>
                <a:srgbClr val="09756C"/>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5" name="Freeform 284">
                <a:extLst>
                  <a:ext uri="{FF2B5EF4-FFF2-40B4-BE49-F238E27FC236}">
                    <a16:creationId xmlns:a16="http://schemas.microsoft.com/office/drawing/2014/main" id="{3FD0A519-96CB-DF4E-9889-B092371482C3}"/>
                  </a:ext>
                </a:extLst>
              </p:cNvPr>
              <p:cNvSpPr/>
              <p:nvPr/>
            </p:nvSpPr>
            <p:spPr>
              <a:xfrm>
                <a:off x="6421274" y="1127670"/>
                <a:ext cx="440626" cy="254908"/>
              </a:xfrm>
              <a:custGeom>
                <a:avLst/>
                <a:gdLst>
                  <a:gd name="connsiteX0" fmla="*/ 0 w 440626"/>
                  <a:gd name="connsiteY0" fmla="*/ 129880 h 254908"/>
                  <a:gd name="connsiteX1" fmla="*/ 223837 w 440626"/>
                  <a:gd name="connsiteY1" fmla="*/ 0 h 254908"/>
                  <a:gd name="connsiteX2" fmla="*/ 440627 w 440626"/>
                  <a:gd name="connsiteY2" fmla="*/ 125028 h 254908"/>
                  <a:gd name="connsiteX3" fmla="*/ 216789 w 440626"/>
                  <a:gd name="connsiteY3" fmla="*/ 254908 h 254908"/>
                  <a:gd name="connsiteX4" fmla="*/ 0 w 440626"/>
                  <a:gd name="connsiteY4" fmla="*/ 129880 h 25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6" h="254908">
                    <a:moveTo>
                      <a:pt x="0" y="129880"/>
                    </a:moveTo>
                    <a:lnTo>
                      <a:pt x="223837" y="0"/>
                    </a:lnTo>
                    <a:lnTo>
                      <a:pt x="440627" y="125028"/>
                    </a:lnTo>
                    <a:lnTo>
                      <a:pt x="216789" y="254908"/>
                    </a:lnTo>
                    <a:lnTo>
                      <a:pt x="0" y="129880"/>
                    </a:lnTo>
                    <a:close/>
                  </a:path>
                </a:pathLst>
              </a:custGeom>
              <a:solidFill>
                <a:srgbClr val="18B3AB"/>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6" name="Freeform 285">
                <a:extLst>
                  <a:ext uri="{FF2B5EF4-FFF2-40B4-BE49-F238E27FC236}">
                    <a16:creationId xmlns:a16="http://schemas.microsoft.com/office/drawing/2014/main" id="{5EFDB476-2BE6-B64F-AFAE-5D9FA95ECE59}"/>
                  </a:ext>
                </a:extLst>
              </p:cNvPr>
              <p:cNvSpPr/>
              <p:nvPr/>
            </p:nvSpPr>
            <p:spPr>
              <a:xfrm>
                <a:off x="8326274" y="3028681"/>
                <a:ext cx="378523" cy="397538"/>
              </a:xfrm>
              <a:custGeom>
                <a:avLst/>
                <a:gdLst>
                  <a:gd name="connsiteX0" fmla="*/ 0 w 378523"/>
                  <a:gd name="connsiteY0" fmla="*/ 129975 h 397538"/>
                  <a:gd name="connsiteX1" fmla="*/ 223838 w 378523"/>
                  <a:gd name="connsiteY1" fmla="*/ 0 h 397538"/>
                  <a:gd name="connsiteX2" fmla="*/ 378523 w 378523"/>
                  <a:gd name="connsiteY2" fmla="*/ 267563 h 397538"/>
                  <a:gd name="connsiteX3" fmla="*/ 154686 w 378523"/>
                  <a:gd name="connsiteY3" fmla="*/ 397539 h 397538"/>
                  <a:gd name="connsiteX4" fmla="*/ 0 w 378523"/>
                  <a:gd name="connsiteY4" fmla="*/ 129975 h 3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23" h="397538">
                    <a:moveTo>
                      <a:pt x="0" y="129975"/>
                    </a:moveTo>
                    <a:lnTo>
                      <a:pt x="223838" y="0"/>
                    </a:lnTo>
                    <a:lnTo>
                      <a:pt x="378523" y="267563"/>
                    </a:lnTo>
                    <a:lnTo>
                      <a:pt x="154686" y="397539"/>
                    </a:lnTo>
                    <a:lnTo>
                      <a:pt x="0" y="129975"/>
                    </a:lnTo>
                    <a:close/>
                  </a:path>
                </a:pathLst>
              </a:custGeom>
              <a:solidFill>
                <a:srgbClr val="18B3AB"/>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7" name="Freeform 286">
                <a:extLst>
                  <a:ext uri="{FF2B5EF4-FFF2-40B4-BE49-F238E27FC236}">
                    <a16:creationId xmlns:a16="http://schemas.microsoft.com/office/drawing/2014/main" id="{DFC1F651-3500-BC43-AF84-23E093D2FF03}"/>
                  </a:ext>
                </a:extLst>
              </p:cNvPr>
              <p:cNvSpPr/>
              <p:nvPr/>
            </p:nvSpPr>
            <p:spPr>
              <a:xfrm>
                <a:off x="6892952" y="548680"/>
                <a:ext cx="375475" cy="392305"/>
              </a:xfrm>
              <a:custGeom>
                <a:avLst/>
                <a:gdLst>
                  <a:gd name="connsiteX0" fmla="*/ 0 w 375475"/>
                  <a:gd name="connsiteY0" fmla="*/ 129976 h 392305"/>
                  <a:gd name="connsiteX1" fmla="*/ 223838 w 375475"/>
                  <a:gd name="connsiteY1" fmla="*/ 0 h 392305"/>
                  <a:gd name="connsiteX2" fmla="*/ 375475 w 375475"/>
                  <a:gd name="connsiteY2" fmla="*/ 262425 h 392305"/>
                  <a:gd name="connsiteX3" fmla="*/ 151638 w 375475"/>
                  <a:gd name="connsiteY3" fmla="*/ 392305 h 392305"/>
                  <a:gd name="connsiteX4" fmla="*/ 0 w 375475"/>
                  <a:gd name="connsiteY4" fmla="*/ 129976 h 3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5" h="392305">
                    <a:moveTo>
                      <a:pt x="0" y="129976"/>
                    </a:moveTo>
                    <a:lnTo>
                      <a:pt x="223838" y="0"/>
                    </a:lnTo>
                    <a:lnTo>
                      <a:pt x="375475" y="262425"/>
                    </a:lnTo>
                    <a:lnTo>
                      <a:pt x="151638" y="392305"/>
                    </a:lnTo>
                    <a:lnTo>
                      <a:pt x="0" y="129976"/>
                    </a:lnTo>
                    <a:close/>
                  </a:path>
                </a:pathLst>
              </a:custGeom>
              <a:solidFill>
                <a:srgbClr val="109C9A"/>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8" name="Freeform 287">
                <a:extLst>
                  <a:ext uri="{FF2B5EF4-FFF2-40B4-BE49-F238E27FC236}">
                    <a16:creationId xmlns:a16="http://schemas.microsoft.com/office/drawing/2014/main" id="{1FF120F0-0BD7-9949-893A-AE396CCDD651}"/>
                  </a:ext>
                </a:extLst>
              </p:cNvPr>
              <p:cNvSpPr/>
              <p:nvPr/>
            </p:nvSpPr>
            <p:spPr>
              <a:xfrm>
                <a:off x="8673174" y="2427140"/>
                <a:ext cx="225075" cy="572234"/>
              </a:xfrm>
              <a:custGeom>
                <a:avLst/>
                <a:gdLst>
                  <a:gd name="connsiteX0" fmla="*/ 1238 w 225075"/>
                  <a:gd name="connsiteY0" fmla="*/ 129976 h 572234"/>
                  <a:gd name="connsiteX1" fmla="*/ 225076 w 225075"/>
                  <a:gd name="connsiteY1" fmla="*/ 0 h 572234"/>
                  <a:gd name="connsiteX2" fmla="*/ 223837 w 225075"/>
                  <a:gd name="connsiteY2" fmla="*/ 442355 h 572234"/>
                  <a:gd name="connsiteX3" fmla="*/ 0 w 225075"/>
                  <a:gd name="connsiteY3" fmla="*/ 572235 h 572234"/>
                  <a:gd name="connsiteX4" fmla="*/ 1238 w 225075"/>
                  <a:gd name="connsiteY4" fmla="*/ 129976 h 57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75" h="572234">
                    <a:moveTo>
                      <a:pt x="1238" y="129976"/>
                    </a:moveTo>
                    <a:lnTo>
                      <a:pt x="225076" y="0"/>
                    </a:lnTo>
                    <a:lnTo>
                      <a:pt x="223837" y="442355"/>
                    </a:lnTo>
                    <a:lnTo>
                      <a:pt x="0" y="572235"/>
                    </a:lnTo>
                    <a:lnTo>
                      <a:pt x="1238" y="129976"/>
                    </a:lnTo>
                    <a:close/>
                  </a:path>
                </a:pathLst>
              </a:custGeom>
              <a:solidFill>
                <a:srgbClr val="09756C"/>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89" name="Freeform 288">
                <a:extLst>
                  <a:ext uri="{FF2B5EF4-FFF2-40B4-BE49-F238E27FC236}">
                    <a16:creationId xmlns:a16="http://schemas.microsoft.com/office/drawing/2014/main" id="{0F01302E-5904-DA43-9FB4-AC9EEFC65A1A}"/>
                  </a:ext>
                </a:extLst>
              </p:cNvPr>
              <p:cNvSpPr/>
              <p:nvPr/>
            </p:nvSpPr>
            <p:spPr>
              <a:xfrm>
                <a:off x="8457719" y="2302112"/>
                <a:ext cx="440531" cy="255003"/>
              </a:xfrm>
              <a:custGeom>
                <a:avLst/>
                <a:gdLst>
                  <a:gd name="connsiteX0" fmla="*/ 0 w 440531"/>
                  <a:gd name="connsiteY0" fmla="*/ 129976 h 255003"/>
                  <a:gd name="connsiteX1" fmla="*/ 223838 w 440531"/>
                  <a:gd name="connsiteY1" fmla="*/ 0 h 255003"/>
                  <a:gd name="connsiteX2" fmla="*/ 440531 w 440531"/>
                  <a:gd name="connsiteY2" fmla="*/ 125028 h 255003"/>
                  <a:gd name="connsiteX3" fmla="*/ 216694 w 440531"/>
                  <a:gd name="connsiteY3" fmla="*/ 255003 h 255003"/>
                  <a:gd name="connsiteX4" fmla="*/ 0 w 440531"/>
                  <a:gd name="connsiteY4" fmla="*/ 129976 h 25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 h="255003">
                    <a:moveTo>
                      <a:pt x="0" y="129976"/>
                    </a:moveTo>
                    <a:lnTo>
                      <a:pt x="223838" y="0"/>
                    </a:lnTo>
                    <a:lnTo>
                      <a:pt x="440531" y="125028"/>
                    </a:lnTo>
                    <a:lnTo>
                      <a:pt x="216694" y="255003"/>
                    </a:lnTo>
                    <a:lnTo>
                      <a:pt x="0" y="129976"/>
                    </a:lnTo>
                    <a:close/>
                  </a:path>
                </a:pathLst>
              </a:custGeom>
              <a:solidFill>
                <a:srgbClr val="18B3AB"/>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0" name="Freeform 289">
                <a:extLst>
                  <a:ext uri="{FF2B5EF4-FFF2-40B4-BE49-F238E27FC236}">
                    <a16:creationId xmlns:a16="http://schemas.microsoft.com/office/drawing/2014/main" id="{8D931CCF-A0B7-5C40-9117-C0694ACE98B9}"/>
                  </a:ext>
                </a:extLst>
              </p:cNvPr>
              <p:cNvSpPr/>
              <p:nvPr/>
            </p:nvSpPr>
            <p:spPr>
              <a:xfrm>
                <a:off x="7742868" y="816528"/>
                <a:ext cx="224504" cy="378698"/>
              </a:xfrm>
              <a:custGeom>
                <a:avLst/>
                <a:gdLst>
                  <a:gd name="connsiteX0" fmla="*/ 667 w 224504"/>
                  <a:gd name="connsiteY0" fmla="*/ 129976 h 378698"/>
                  <a:gd name="connsiteX1" fmla="*/ 224504 w 224504"/>
                  <a:gd name="connsiteY1" fmla="*/ 0 h 378698"/>
                  <a:gd name="connsiteX2" fmla="*/ 223838 w 224504"/>
                  <a:gd name="connsiteY2" fmla="*/ 248723 h 378698"/>
                  <a:gd name="connsiteX3" fmla="*/ 0 w 224504"/>
                  <a:gd name="connsiteY3" fmla="*/ 378699 h 378698"/>
                  <a:gd name="connsiteX4" fmla="*/ 667 w 224504"/>
                  <a:gd name="connsiteY4" fmla="*/ 129976 h 37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04" h="378698">
                    <a:moveTo>
                      <a:pt x="667" y="129976"/>
                    </a:moveTo>
                    <a:lnTo>
                      <a:pt x="224504" y="0"/>
                    </a:lnTo>
                    <a:lnTo>
                      <a:pt x="223838" y="248723"/>
                    </a:lnTo>
                    <a:lnTo>
                      <a:pt x="0" y="378699"/>
                    </a:lnTo>
                    <a:lnTo>
                      <a:pt x="667" y="129976"/>
                    </a:lnTo>
                    <a:close/>
                  </a:path>
                </a:pathLst>
              </a:custGeom>
              <a:solidFill>
                <a:srgbClr val="09756C"/>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1" name="Freeform 290">
                <a:extLst>
                  <a:ext uri="{FF2B5EF4-FFF2-40B4-BE49-F238E27FC236}">
                    <a16:creationId xmlns:a16="http://schemas.microsoft.com/office/drawing/2014/main" id="{054F5D97-AB98-E64E-88A1-CA40A75088B9}"/>
                  </a:ext>
                </a:extLst>
              </p:cNvPr>
              <p:cNvSpPr/>
              <p:nvPr/>
            </p:nvSpPr>
            <p:spPr>
              <a:xfrm>
                <a:off x="7358248" y="594352"/>
                <a:ext cx="609123" cy="352151"/>
              </a:xfrm>
              <a:custGeom>
                <a:avLst/>
                <a:gdLst>
                  <a:gd name="connsiteX0" fmla="*/ 0 w 609123"/>
                  <a:gd name="connsiteY0" fmla="*/ 129880 h 352151"/>
                  <a:gd name="connsiteX1" fmla="*/ 223838 w 609123"/>
                  <a:gd name="connsiteY1" fmla="*/ 0 h 352151"/>
                  <a:gd name="connsiteX2" fmla="*/ 609124 w 609123"/>
                  <a:gd name="connsiteY2" fmla="*/ 222176 h 352151"/>
                  <a:gd name="connsiteX3" fmla="*/ 385286 w 609123"/>
                  <a:gd name="connsiteY3" fmla="*/ 352152 h 352151"/>
                  <a:gd name="connsiteX4" fmla="*/ 0 w 609123"/>
                  <a:gd name="connsiteY4" fmla="*/ 129880 h 35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23" h="352151">
                    <a:moveTo>
                      <a:pt x="0" y="129880"/>
                    </a:moveTo>
                    <a:lnTo>
                      <a:pt x="223838" y="0"/>
                    </a:lnTo>
                    <a:lnTo>
                      <a:pt x="609124" y="222176"/>
                    </a:lnTo>
                    <a:lnTo>
                      <a:pt x="385286" y="352152"/>
                    </a:lnTo>
                    <a:lnTo>
                      <a:pt x="0" y="129880"/>
                    </a:lnTo>
                    <a:close/>
                  </a:path>
                </a:pathLst>
              </a:custGeom>
              <a:solidFill>
                <a:srgbClr val="18B3AB"/>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2" name="Freeform 291">
                <a:extLst>
                  <a:ext uri="{FF2B5EF4-FFF2-40B4-BE49-F238E27FC236}">
                    <a16:creationId xmlns:a16="http://schemas.microsoft.com/office/drawing/2014/main" id="{9E9D1BF7-059D-634A-AE09-DD174B45E12C}"/>
                  </a:ext>
                </a:extLst>
              </p:cNvPr>
              <p:cNvSpPr/>
              <p:nvPr/>
            </p:nvSpPr>
            <p:spPr>
              <a:xfrm>
                <a:off x="8213593" y="1310359"/>
                <a:ext cx="495490" cy="599923"/>
              </a:xfrm>
              <a:custGeom>
                <a:avLst/>
                <a:gdLst>
                  <a:gd name="connsiteX0" fmla="*/ 0 w 495490"/>
                  <a:gd name="connsiteY0" fmla="*/ 129976 h 599923"/>
                  <a:gd name="connsiteX1" fmla="*/ 223933 w 495490"/>
                  <a:gd name="connsiteY1" fmla="*/ 0 h 599923"/>
                  <a:gd name="connsiteX2" fmla="*/ 495491 w 495490"/>
                  <a:gd name="connsiteY2" fmla="*/ 469948 h 599923"/>
                  <a:gd name="connsiteX3" fmla="*/ 271653 w 495490"/>
                  <a:gd name="connsiteY3" fmla="*/ 599924 h 599923"/>
                  <a:gd name="connsiteX4" fmla="*/ 0 w 495490"/>
                  <a:gd name="connsiteY4" fmla="*/ 129976 h 59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0" h="599923">
                    <a:moveTo>
                      <a:pt x="0" y="129976"/>
                    </a:moveTo>
                    <a:lnTo>
                      <a:pt x="223933" y="0"/>
                    </a:lnTo>
                    <a:lnTo>
                      <a:pt x="495491" y="469948"/>
                    </a:lnTo>
                    <a:lnTo>
                      <a:pt x="271653" y="599924"/>
                    </a:lnTo>
                    <a:lnTo>
                      <a:pt x="0" y="129976"/>
                    </a:lnTo>
                    <a:close/>
                  </a:path>
                </a:pathLst>
              </a:custGeom>
              <a:solidFill>
                <a:srgbClr val="18B3AB"/>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3" name="Freeform 292">
                <a:extLst>
                  <a:ext uri="{FF2B5EF4-FFF2-40B4-BE49-F238E27FC236}">
                    <a16:creationId xmlns:a16="http://schemas.microsoft.com/office/drawing/2014/main" id="{7ECAAB04-71F1-E046-B203-FAC0C26AF34C}"/>
                  </a:ext>
                </a:extLst>
              </p:cNvPr>
              <p:cNvSpPr/>
              <p:nvPr/>
            </p:nvSpPr>
            <p:spPr>
              <a:xfrm>
                <a:off x="6420036" y="678560"/>
                <a:ext cx="2254091" cy="2903326"/>
              </a:xfrm>
              <a:custGeom>
                <a:avLst/>
                <a:gdLst>
                  <a:gd name="connsiteX0" fmla="*/ 2253139 w 2254091"/>
                  <a:gd name="connsiteY0" fmla="*/ 2320815 h 2903326"/>
                  <a:gd name="connsiteX1" fmla="*/ 2036350 w 2254091"/>
                  <a:gd name="connsiteY1" fmla="*/ 2195883 h 2903326"/>
                  <a:gd name="connsiteX2" fmla="*/ 1906238 w 2254091"/>
                  <a:gd name="connsiteY2" fmla="*/ 2480097 h 2903326"/>
                  <a:gd name="connsiteX3" fmla="*/ 2060924 w 2254091"/>
                  <a:gd name="connsiteY3" fmla="*/ 2747660 h 2903326"/>
                  <a:gd name="connsiteX4" fmla="*/ 1787557 w 2254091"/>
                  <a:gd name="connsiteY4" fmla="*/ 2903326 h 2903326"/>
                  <a:gd name="connsiteX5" fmla="*/ 1633538 w 2254091"/>
                  <a:gd name="connsiteY5" fmla="*/ 2636905 h 2903326"/>
                  <a:gd name="connsiteX6" fmla="*/ 1316927 w 2254091"/>
                  <a:gd name="connsiteY6" fmla="*/ 2605410 h 2903326"/>
                  <a:gd name="connsiteX7" fmla="*/ 1316164 w 2254091"/>
                  <a:gd name="connsiteY7" fmla="*/ 2854324 h 2903326"/>
                  <a:gd name="connsiteX8" fmla="*/ 930878 w 2254091"/>
                  <a:gd name="connsiteY8" fmla="*/ 2631957 h 2903326"/>
                  <a:gd name="connsiteX9" fmla="*/ 931640 w 2254091"/>
                  <a:gd name="connsiteY9" fmla="*/ 2383139 h 2903326"/>
                  <a:gd name="connsiteX10" fmla="*/ 619125 w 2254091"/>
                  <a:gd name="connsiteY10" fmla="*/ 2054679 h 2903326"/>
                  <a:gd name="connsiteX11" fmla="*/ 466725 w 2254091"/>
                  <a:gd name="connsiteY11" fmla="*/ 2141552 h 2903326"/>
                  <a:gd name="connsiteX12" fmla="*/ 195263 w 2254091"/>
                  <a:gd name="connsiteY12" fmla="*/ 1671699 h 2903326"/>
                  <a:gd name="connsiteX13" fmla="*/ 347663 w 2254091"/>
                  <a:gd name="connsiteY13" fmla="*/ 1585112 h 2903326"/>
                  <a:gd name="connsiteX14" fmla="*/ 217170 w 2254091"/>
                  <a:gd name="connsiteY14" fmla="*/ 1146373 h 2903326"/>
                  <a:gd name="connsiteX15" fmla="*/ 0 w 2254091"/>
                  <a:gd name="connsiteY15" fmla="*/ 1021440 h 2903326"/>
                  <a:gd name="connsiteX16" fmla="*/ 1238 w 2254091"/>
                  <a:gd name="connsiteY16" fmla="*/ 578991 h 2903326"/>
                  <a:gd name="connsiteX17" fmla="*/ 218027 w 2254091"/>
                  <a:gd name="connsiteY17" fmla="*/ 704018 h 2903326"/>
                  <a:gd name="connsiteX18" fmla="*/ 350615 w 2254091"/>
                  <a:gd name="connsiteY18" fmla="*/ 416949 h 2903326"/>
                  <a:gd name="connsiteX19" fmla="*/ 200025 w 2254091"/>
                  <a:gd name="connsiteY19" fmla="*/ 155571 h 2903326"/>
                  <a:gd name="connsiteX20" fmla="*/ 473393 w 2254091"/>
                  <a:gd name="connsiteY20" fmla="*/ 0 h 2903326"/>
                  <a:gd name="connsiteX21" fmla="*/ 624554 w 2254091"/>
                  <a:gd name="connsiteY21" fmla="*/ 262425 h 2903326"/>
                  <a:gd name="connsiteX22" fmla="*/ 937546 w 2254091"/>
                  <a:gd name="connsiteY22" fmla="*/ 294491 h 2903326"/>
                  <a:gd name="connsiteX23" fmla="*/ 938213 w 2254091"/>
                  <a:gd name="connsiteY23" fmla="*/ 45672 h 2903326"/>
                  <a:gd name="connsiteX24" fmla="*/ 1323975 w 2254091"/>
                  <a:gd name="connsiteY24" fmla="*/ 267944 h 2903326"/>
                  <a:gd name="connsiteX25" fmla="*/ 1322832 w 2254091"/>
                  <a:gd name="connsiteY25" fmla="*/ 517143 h 2903326"/>
                  <a:gd name="connsiteX26" fmla="*/ 1638300 w 2254091"/>
                  <a:gd name="connsiteY26" fmla="*/ 850169 h 2903326"/>
                  <a:gd name="connsiteX27" fmla="*/ 1793272 w 2254091"/>
                  <a:gd name="connsiteY27" fmla="*/ 761870 h 2903326"/>
                  <a:gd name="connsiteX28" fmla="*/ 2064925 w 2254091"/>
                  <a:gd name="connsiteY28" fmla="*/ 1231818 h 2903326"/>
                  <a:gd name="connsiteX29" fmla="*/ 1909286 w 2254091"/>
                  <a:gd name="connsiteY29" fmla="*/ 1320403 h 2903326"/>
                  <a:gd name="connsiteX30" fmla="*/ 2037302 w 2254091"/>
                  <a:gd name="connsiteY30" fmla="*/ 1753623 h 2903326"/>
                  <a:gd name="connsiteX31" fmla="*/ 2254091 w 2254091"/>
                  <a:gd name="connsiteY31" fmla="*/ 1878651 h 2903326"/>
                  <a:gd name="connsiteX32" fmla="*/ 1685925 w 2254091"/>
                  <a:gd name="connsiteY32" fmla="*/ 2146975 h 2903326"/>
                  <a:gd name="connsiteX33" fmla="*/ 1129570 w 2254091"/>
                  <a:gd name="connsiteY33" fmla="*/ 714580 h 2903326"/>
                  <a:gd name="connsiteX34" fmla="*/ 803148 w 2254091"/>
                  <a:gd name="connsiteY34" fmla="*/ 619430 h 2903326"/>
                  <a:gd name="connsiteX35" fmla="*/ 569119 w 2254091"/>
                  <a:gd name="connsiteY35" fmla="*/ 752640 h 2903326"/>
                  <a:gd name="connsiteX36" fmla="*/ 1125093 w 2254091"/>
                  <a:gd name="connsiteY36" fmla="*/ 2185226 h 2903326"/>
                  <a:gd name="connsiteX37" fmla="*/ 1451515 w 2254091"/>
                  <a:gd name="connsiteY37" fmla="*/ 2280376 h 2903326"/>
                  <a:gd name="connsiteX38" fmla="*/ 1685639 w 2254091"/>
                  <a:gd name="connsiteY38" fmla="*/ 2147166 h 29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54091" h="2903326">
                    <a:moveTo>
                      <a:pt x="2253139" y="2320815"/>
                    </a:moveTo>
                    <a:lnTo>
                      <a:pt x="2036350" y="2195883"/>
                    </a:lnTo>
                    <a:cubicBezTo>
                      <a:pt x="2012156" y="2311871"/>
                      <a:pt x="1967389" y="2407497"/>
                      <a:pt x="1906238" y="2480097"/>
                    </a:cubicBezTo>
                    <a:lnTo>
                      <a:pt x="2060924" y="2747660"/>
                    </a:lnTo>
                    <a:lnTo>
                      <a:pt x="1787557" y="2903326"/>
                    </a:lnTo>
                    <a:lnTo>
                      <a:pt x="1633538" y="2636905"/>
                    </a:lnTo>
                    <a:cubicBezTo>
                      <a:pt x="1538288" y="2653461"/>
                      <a:pt x="1431608" y="2643851"/>
                      <a:pt x="1316927" y="2605410"/>
                    </a:cubicBezTo>
                    <a:lnTo>
                      <a:pt x="1316164" y="2854324"/>
                    </a:lnTo>
                    <a:lnTo>
                      <a:pt x="930878" y="2631957"/>
                    </a:lnTo>
                    <a:lnTo>
                      <a:pt x="931640" y="2383139"/>
                    </a:lnTo>
                    <a:cubicBezTo>
                      <a:pt x="814841" y="2286371"/>
                      <a:pt x="709937" y="2176120"/>
                      <a:pt x="619125" y="2054679"/>
                    </a:cubicBezTo>
                    <a:lnTo>
                      <a:pt x="466725" y="2141552"/>
                    </a:lnTo>
                    <a:lnTo>
                      <a:pt x="195263" y="1671699"/>
                    </a:lnTo>
                    <a:lnTo>
                      <a:pt x="347663" y="1585112"/>
                    </a:lnTo>
                    <a:cubicBezTo>
                      <a:pt x="286741" y="1444613"/>
                      <a:pt x="242929" y="1297310"/>
                      <a:pt x="217170" y="1146373"/>
                    </a:cubicBezTo>
                    <a:lnTo>
                      <a:pt x="0" y="1021440"/>
                    </a:lnTo>
                    <a:lnTo>
                      <a:pt x="1238" y="578991"/>
                    </a:lnTo>
                    <a:lnTo>
                      <a:pt x="218027" y="704018"/>
                    </a:lnTo>
                    <a:cubicBezTo>
                      <a:pt x="242602" y="586508"/>
                      <a:pt x="288131" y="490025"/>
                      <a:pt x="350615" y="416949"/>
                    </a:cubicBezTo>
                    <a:lnTo>
                      <a:pt x="200025" y="155571"/>
                    </a:lnTo>
                    <a:lnTo>
                      <a:pt x="473393" y="0"/>
                    </a:lnTo>
                    <a:lnTo>
                      <a:pt x="624554" y="262425"/>
                    </a:lnTo>
                    <a:cubicBezTo>
                      <a:pt x="718661" y="246725"/>
                      <a:pt x="824579" y="256621"/>
                      <a:pt x="937546" y="294491"/>
                    </a:cubicBezTo>
                    <a:lnTo>
                      <a:pt x="938213" y="45672"/>
                    </a:lnTo>
                    <a:lnTo>
                      <a:pt x="1323975" y="267944"/>
                    </a:lnTo>
                    <a:lnTo>
                      <a:pt x="1322832" y="517143"/>
                    </a:lnTo>
                    <a:cubicBezTo>
                      <a:pt x="1440856" y="615242"/>
                      <a:pt x="1546755" y="727039"/>
                      <a:pt x="1638300" y="850169"/>
                    </a:cubicBezTo>
                    <a:lnTo>
                      <a:pt x="1793272" y="761870"/>
                    </a:lnTo>
                    <a:lnTo>
                      <a:pt x="2064925" y="1231818"/>
                    </a:lnTo>
                    <a:lnTo>
                      <a:pt x="1909286" y="1320403"/>
                    </a:lnTo>
                    <a:cubicBezTo>
                      <a:pt x="1968970" y="1459237"/>
                      <a:pt x="2011947" y="1604665"/>
                      <a:pt x="2037302" y="1753623"/>
                    </a:cubicBezTo>
                    <a:lnTo>
                      <a:pt x="2254091" y="1878651"/>
                    </a:lnTo>
                    <a:close/>
                    <a:moveTo>
                      <a:pt x="1685925" y="2146975"/>
                    </a:moveTo>
                    <a:cubicBezTo>
                      <a:pt x="1932527" y="1731548"/>
                      <a:pt x="1588199" y="979003"/>
                      <a:pt x="1129570" y="714580"/>
                    </a:cubicBezTo>
                    <a:cubicBezTo>
                      <a:pt x="1024795" y="654255"/>
                      <a:pt x="914114" y="619430"/>
                      <a:pt x="803148" y="619430"/>
                    </a:cubicBezTo>
                    <a:cubicBezTo>
                      <a:pt x="706536" y="617401"/>
                      <a:pt x="616625" y="668579"/>
                      <a:pt x="569119" y="752640"/>
                    </a:cubicBezTo>
                    <a:cubicBezTo>
                      <a:pt x="322136" y="1168257"/>
                      <a:pt x="666750" y="1920803"/>
                      <a:pt x="1125093" y="2185226"/>
                    </a:cubicBezTo>
                    <a:cubicBezTo>
                      <a:pt x="1229868" y="2245646"/>
                      <a:pt x="1340549" y="2280376"/>
                      <a:pt x="1451515" y="2280376"/>
                    </a:cubicBezTo>
                    <a:cubicBezTo>
                      <a:pt x="1548155" y="2282422"/>
                      <a:pt x="1638100" y="2231241"/>
                      <a:pt x="1685639" y="2147166"/>
                    </a:cubicBezTo>
                  </a:path>
                </a:pathLst>
              </a:custGeom>
              <a:solidFill>
                <a:schemeClr val="accent2"/>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4" name="Freeform 293">
                <a:extLst>
                  <a:ext uri="{FF2B5EF4-FFF2-40B4-BE49-F238E27FC236}">
                    <a16:creationId xmlns:a16="http://schemas.microsoft.com/office/drawing/2014/main" id="{83B09128-4C66-BA43-BB39-8550FC0A01A7}"/>
                  </a:ext>
                </a:extLst>
              </p:cNvPr>
              <p:cNvSpPr/>
              <p:nvPr/>
            </p:nvSpPr>
            <p:spPr>
              <a:xfrm>
                <a:off x="7089833" y="1793628"/>
                <a:ext cx="387477" cy="557581"/>
              </a:xfrm>
              <a:custGeom>
                <a:avLst/>
                <a:gdLst>
                  <a:gd name="connsiteX0" fmla="*/ 235077 w 387477"/>
                  <a:gd name="connsiteY0" fmla="*/ 46719 h 557581"/>
                  <a:gd name="connsiteX1" fmla="*/ 387477 w 387477"/>
                  <a:gd name="connsiteY1" fmla="*/ 557582 h 557581"/>
                  <a:gd name="connsiteX2" fmla="*/ 304705 w 387477"/>
                  <a:gd name="connsiteY2" fmla="*/ 510007 h 557581"/>
                  <a:gd name="connsiteX3" fmla="*/ 259842 w 387477"/>
                  <a:gd name="connsiteY3" fmla="*/ 359288 h 557581"/>
                  <a:gd name="connsiteX4" fmla="*/ 125254 w 387477"/>
                  <a:gd name="connsiteY4" fmla="*/ 281265 h 557581"/>
                  <a:gd name="connsiteX5" fmla="*/ 80963 w 387477"/>
                  <a:gd name="connsiteY5" fmla="*/ 380602 h 557581"/>
                  <a:gd name="connsiteX6" fmla="*/ 0 w 387477"/>
                  <a:gd name="connsiteY6" fmla="*/ 333883 h 557581"/>
                  <a:gd name="connsiteX7" fmla="*/ 154305 w 387477"/>
                  <a:gd name="connsiteY7" fmla="*/ 0 h 557581"/>
                  <a:gd name="connsiteX8" fmla="*/ 145828 w 387477"/>
                  <a:gd name="connsiteY8" fmla="*/ 227505 h 557581"/>
                  <a:gd name="connsiteX9" fmla="*/ 239459 w 387477"/>
                  <a:gd name="connsiteY9" fmla="*/ 281455 h 557581"/>
                  <a:gd name="connsiteX10" fmla="*/ 204788 w 387477"/>
                  <a:gd name="connsiteY10" fmla="*/ 165181 h 557581"/>
                  <a:gd name="connsiteX11" fmla="*/ 192691 w 387477"/>
                  <a:gd name="connsiteY11" fmla="*/ 120841 h 557581"/>
                  <a:gd name="connsiteX12" fmla="*/ 181165 w 387477"/>
                  <a:gd name="connsiteY12" fmla="*/ 150623 h 557581"/>
                  <a:gd name="connsiteX13" fmla="*/ 145828 w 387477"/>
                  <a:gd name="connsiteY13" fmla="*/ 227505 h 55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477" h="557581">
                    <a:moveTo>
                      <a:pt x="235077" y="46719"/>
                    </a:moveTo>
                    <a:lnTo>
                      <a:pt x="387477" y="557582"/>
                    </a:lnTo>
                    <a:lnTo>
                      <a:pt x="304705" y="510007"/>
                    </a:lnTo>
                    <a:lnTo>
                      <a:pt x="259842" y="359288"/>
                    </a:lnTo>
                    <a:lnTo>
                      <a:pt x="125254" y="281265"/>
                    </a:lnTo>
                    <a:lnTo>
                      <a:pt x="80963" y="380602"/>
                    </a:lnTo>
                    <a:lnTo>
                      <a:pt x="0" y="333883"/>
                    </a:lnTo>
                    <a:lnTo>
                      <a:pt x="154305" y="0"/>
                    </a:lnTo>
                    <a:close/>
                    <a:moveTo>
                      <a:pt x="145828" y="227505"/>
                    </a:moveTo>
                    <a:lnTo>
                      <a:pt x="239459" y="281455"/>
                    </a:lnTo>
                    <a:lnTo>
                      <a:pt x="204788" y="165181"/>
                    </a:lnTo>
                    <a:cubicBezTo>
                      <a:pt x="200120" y="149481"/>
                      <a:pt x="196215" y="134828"/>
                      <a:pt x="192691" y="120841"/>
                    </a:cubicBezTo>
                    <a:cubicBezTo>
                      <a:pt x="188786" y="131688"/>
                      <a:pt x="184975" y="141489"/>
                      <a:pt x="181165" y="150623"/>
                    </a:cubicBezTo>
                    <a:lnTo>
                      <a:pt x="145828" y="227505"/>
                    </a:lnTo>
                  </a:path>
                </a:pathLst>
              </a:custGeom>
              <a:solidFill>
                <a:schemeClr val="accent2"/>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5" name="Freeform 294">
                <a:extLst>
                  <a:ext uri="{FF2B5EF4-FFF2-40B4-BE49-F238E27FC236}">
                    <a16:creationId xmlns:a16="http://schemas.microsoft.com/office/drawing/2014/main" id="{FDC94B51-A412-D54B-8CAC-E9263136055B}"/>
                  </a:ext>
                </a:extLst>
              </p:cNvPr>
              <p:cNvSpPr/>
              <p:nvPr/>
            </p:nvSpPr>
            <p:spPr>
              <a:xfrm>
                <a:off x="7512077" y="1954908"/>
                <a:ext cx="283368" cy="460338"/>
              </a:xfrm>
              <a:custGeom>
                <a:avLst/>
                <a:gdLst>
                  <a:gd name="connsiteX0" fmla="*/ 241935 w 283368"/>
                  <a:gd name="connsiteY0" fmla="*/ 165372 h 460338"/>
                  <a:gd name="connsiteX1" fmla="*/ 283369 w 283368"/>
                  <a:gd name="connsiteY1" fmla="*/ 282787 h 460338"/>
                  <a:gd name="connsiteX2" fmla="*/ 246412 w 283368"/>
                  <a:gd name="connsiteY2" fmla="*/ 356243 h 460338"/>
                  <a:gd name="connsiteX3" fmla="*/ 109728 w 283368"/>
                  <a:gd name="connsiteY3" fmla="*/ 323987 h 460338"/>
                  <a:gd name="connsiteX4" fmla="*/ 77057 w 283368"/>
                  <a:gd name="connsiteY4" fmla="*/ 303625 h 460338"/>
                  <a:gd name="connsiteX5" fmla="*/ 77057 w 283368"/>
                  <a:gd name="connsiteY5" fmla="*/ 460338 h 460338"/>
                  <a:gd name="connsiteX6" fmla="*/ 0 w 283368"/>
                  <a:gd name="connsiteY6" fmla="*/ 415808 h 460338"/>
                  <a:gd name="connsiteX7" fmla="*/ 1143 w 283368"/>
                  <a:gd name="connsiteY7" fmla="*/ 0 h 460338"/>
                  <a:gd name="connsiteX8" fmla="*/ 10668 w 283368"/>
                  <a:gd name="connsiteY8" fmla="*/ 4092 h 460338"/>
                  <a:gd name="connsiteX9" fmla="*/ 117062 w 283368"/>
                  <a:gd name="connsiteY9" fmla="*/ 57661 h 460338"/>
                  <a:gd name="connsiteX10" fmla="*/ 241935 w 283368"/>
                  <a:gd name="connsiteY10" fmla="*/ 165372 h 460338"/>
                  <a:gd name="connsiteX11" fmla="*/ 111157 w 283368"/>
                  <a:gd name="connsiteY11" fmla="*/ 257667 h 460338"/>
                  <a:gd name="connsiteX12" fmla="*/ 206407 w 283368"/>
                  <a:gd name="connsiteY12" fmla="*/ 240636 h 460338"/>
                  <a:gd name="connsiteX13" fmla="*/ 118015 w 283368"/>
                  <a:gd name="connsiteY13" fmla="*/ 124838 h 460338"/>
                  <a:gd name="connsiteX14" fmla="*/ 77819 w 283368"/>
                  <a:gd name="connsiteY14" fmla="*/ 103904 h 460338"/>
                  <a:gd name="connsiteX15" fmla="*/ 77819 w 283368"/>
                  <a:gd name="connsiteY15" fmla="*/ 235973 h 460338"/>
                  <a:gd name="connsiteX16" fmla="*/ 111728 w 283368"/>
                  <a:gd name="connsiteY16" fmla="*/ 257667 h 4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368" h="460338">
                    <a:moveTo>
                      <a:pt x="241935" y="165372"/>
                    </a:moveTo>
                    <a:cubicBezTo>
                      <a:pt x="267595" y="199274"/>
                      <a:pt x="282073" y="240303"/>
                      <a:pt x="283369" y="282787"/>
                    </a:cubicBezTo>
                    <a:cubicBezTo>
                      <a:pt x="283369" y="321989"/>
                      <a:pt x="270796" y="346728"/>
                      <a:pt x="246412" y="356243"/>
                    </a:cubicBezTo>
                    <a:cubicBezTo>
                      <a:pt x="216313" y="368803"/>
                      <a:pt x="167735" y="357385"/>
                      <a:pt x="109728" y="323987"/>
                    </a:cubicBezTo>
                    <a:cubicBezTo>
                      <a:pt x="98869" y="317707"/>
                      <a:pt x="87630" y="311047"/>
                      <a:pt x="77057" y="303625"/>
                    </a:cubicBezTo>
                    <a:lnTo>
                      <a:pt x="77057" y="460338"/>
                    </a:lnTo>
                    <a:lnTo>
                      <a:pt x="0" y="415808"/>
                    </a:lnTo>
                    <a:lnTo>
                      <a:pt x="1143" y="0"/>
                    </a:lnTo>
                    <a:lnTo>
                      <a:pt x="10668" y="4092"/>
                    </a:lnTo>
                    <a:cubicBezTo>
                      <a:pt x="47206" y="19734"/>
                      <a:pt x="82744" y="37623"/>
                      <a:pt x="117062" y="57661"/>
                    </a:cubicBezTo>
                    <a:cubicBezTo>
                      <a:pt x="172022" y="89537"/>
                      <a:pt x="214122" y="125694"/>
                      <a:pt x="241935" y="165372"/>
                    </a:cubicBezTo>
                    <a:close/>
                    <a:moveTo>
                      <a:pt x="111157" y="257667"/>
                    </a:moveTo>
                    <a:cubicBezTo>
                      <a:pt x="146590" y="278125"/>
                      <a:pt x="206407" y="303054"/>
                      <a:pt x="206407" y="240636"/>
                    </a:cubicBezTo>
                    <a:cubicBezTo>
                      <a:pt x="206407" y="184307"/>
                      <a:pt x="151066" y="143868"/>
                      <a:pt x="118015" y="124838"/>
                    </a:cubicBezTo>
                    <a:cubicBezTo>
                      <a:pt x="104985" y="117168"/>
                      <a:pt x="91573" y="110184"/>
                      <a:pt x="77819" y="103904"/>
                    </a:cubicBezTo>
                    <a:lnTo>
                      <a:pt x="77819" y="235973"/>
                    </a:lnTo>
                    <a:cubicBezTo>
                      <a:pt x="88735" y="243795"/>
                      <a:pt x="100051" y="251036"/>
                      <a:pt x="111728" y="257667"/>
                    </a:cubicBezTo>
                  </a:path>
                </a:pathLst>
              </a:custGeom>
              <a:solidFill>
                <a:schemeClr val="accent2"/>
              </a:solidFill>
              <a:ln w="9525" cap="flat">
                <a:noFill/>
                <a:prstDash val="solid"/>
                <a:miter/>
              </a:ln>
            </p:spPr>
            <p:txBody>
              <a:bodyPr rtlCol="0" anchor="ctr"/>
              <a:lstStyle/>
              <a:p>
                <a:endParaRPr lang="de-CH" dirty="0">
                  <a:latin typeface="Frutiger LT Light" panose="02000503000000000000" pitchFamily="2" charset="0"/>
                </a:endParaRPr>
              </a:p>
            </p:txBody>
          </p:sp>
          <p:sp>
            <p:nvSpPr>
              <p:cNvPr id="296" name="Freeform 295">
                <a:extLst>
                  <a:ext uri="{FF2B5EF4-FFF2-40B4-BE49-F238E27FC236}">
                    <a16:creationId xmlns:a16="http://schemas.microsoft.com/office/drawing/2014/main" id="{B6658407-EB66-DE4B-AB42-7F2B535F965A}"/>
                  </a:ext>
                </a:extLst>
              </p:cNvPr>
              <p:cNvSpPr/>
              <p:nvPr/>
            </p:nvSpPr>
            <p:spPr>
              <a:xfrm>
                <a:off x="7845452" y="2141213"/>
                <a:ext cx="78390" cy="466617"/>
              </a:xfrm>
              <a:custGeom>
                <a:avLst/>
                <a:gdLst>
                  <a:gd name="connsiteX0" fmla="*/ 78391 w 78390"/>
                  <a:gd name="connsiteY0" fmla="*/ 44435 h 466617"/>
                  <a:gd name="connsiteX1" fmla="*/ 77153 w 78390"/>
                  <a:gd name="connsiteY1" fmla="*/ 466618 h 466617"/>
                  <a:gd name="connsiteX2" fmla="*/ 0 w 78390"/>
                  <a:gd name="connsiteY2" fmla="*/ 422088 h 466617"/>
                  <a:gd name="connsiteX3" fmla="*/ 1238 w 78390"/>
                  <a:gd name="connsiteY3" fmla="*/ 0 h 466617"/>
                  <a:gd name="connsiteX4" fmla="*/ 78391 w 78390"/>
                  <a:gd name="connsiteY4" fmla="*/ 44435 h 46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90" h="466617">
                    <a:moveTo>
                      <a:pt x="78391" y="44435"/>
                    </a:moveTo>
                    <a:lnTo>
                      <a:pt x="77153" y="466618"/>
                    </a:lnTo>
                    <a:lnTo>
                      <a:pt x="0" y="422088"/>
                    </a:lnTo>
                    <a:lnTo>
                      <a:pt x="1238" y="0"/>
                    </a:lnTo>
                    <a:lnTo>
                      <a:pt x="78391" y="44435"/>
                    </a:lnTo>
                    <a:close/>
                  </a:path>
                </a:pathLst>
              </a:custGeom>
              <a:solidFill>
                <a:schemeClr val="accent2"/>
              </a:solidFill>
              <a:ln w="9525" cap="flat">
                <a:noFill/>
                <a:prstDash val="solid"/>
                <a:miter/>
              </a:ln>
            </p:spPr>
            <p:txBody>
              <a:bodyPr rtlCol="0" anchor="ctr"/>
              <a:lstStyle/>
              <a:p>
                <a:endParaRPr lang="de-CH" dirty="0">
                  <a:latin typeface="Frutiger LT Light" panose="02000503000000000000" pitchFamily="2" charset="0"/>
                </a:endParaRPr>
              </a:p>
            </p:txBody>
          </p:sp>
        </p:grpSp>
        <p:grpSp>
          <p:nvGrpSpPr>
            <p:cNvPr id="251" name="Graphic 5370">
              <a:extLst>
                <a:ext uri="{FF2B5EF4-FFF2-40B4-BE49-F238E27FC236}">
                  <a16:creationId xmlns:a16="http://schemas.microsoft.com/office/drawing/2014/main" id="{BACC31EA-1A58-B547-A3B8-77EA0D3F3A3B}"/>
                </a:ext>
              </a:extLst>
            </p:cNvPr>
            <p:cNvGrpSpPr/>
            <p:nvPr/>
          </p:nvGrpSpPr>
          <p:grpSpPr>
            <a:xfrm>
              <a:off x="8918443" y="2160640"/>
              <a:ext cx="384140" cy="155674"/>
              <a:chOff x="4979876" y="1398006"/>
              <a:chExt cx="2801928" cy="1135486"/>
            </a:xfrm>
          </p:grpSpPr>
          <p:sp>
            <p:nvSpPr>
              <p:cNvPr id="252" name="Freeform 251">
                <a:extLst>
                  <a:ext uri="{FF2B5EF4-FFF2-40B4-BE49-F238E27FC236}">
                    <a16:creationId xmlns:a16="http://schemas.microsoft.com/office/drawing/2014/main" id="{D2ED741D-4168-F145-8E11-E99F125C2DC5}"/>
                  </a:ext>
                </a:extLst>
              </p:cNvPr>
              <p:cNvSpPr/>
              <p:nvPr/>
            </p:nvSpPr>
            <p:spPr>
              <a:xfrm>
                <a:off x="4979876" y="1398006"/>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6350" cap="flat">
                <a:solidFill>
                  <a:schemeClr val="tx1"/>
                </a:solidFill>
                <a:prstDash val="solid"/>
                <a:miter/>
              </a:ln>
            </p:spPr>
            <p:txBody>
              <a:bodyPr rtlCol="0" anchor="ctr"/>
              <a:lstStyle/>
              <a:p>
                <a:endParaRPr lang="en-US" dirty="0">
                  <a:latin typeface="Frutiger LT Light" panose="02000503000000000000" pitchFamily="2" charset="0"/>
                </a:endParaRPr>
              </a:p>
            </p:txBody>
          </p:sp>
          <p:sp>
            <p:nvSpPr>
              <p:cNvPr id="253" name="Freeform 252">
                <a:extLst>
                  <a:ext uri="{FF2B5EF4-FFF2-40B4-BE49-F238E27FC236}">
                    <a16:creationId xmlns:a16="http://schemas.microsoft.com/office/drawing/2014/main" id="{E23C5FDF-FBF7-C640-928D-FAE096579701}"/>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4" name="Freeform 253">
                <a:extLst>
                  <a:ext uri="{FF2B5EF4-FFF2-40B4-BE49-F238E27FC236}">
                    <a16:creationId xmlns:a16="http://schemas.microsoft.com/office/drawing/2014/main" id="{7B73AD9A-E11A-3E44-9BAA-1AE65C2AEFE8}"/>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5" name="Freeform 254">
                <a:extLst>
                  <a:ext uri="{FF2B5EF4-FFF2-40B4-BE49-F238E27FC236}">
                    <a16:creationId xmlns:a16="http://schemas.microsoft.com/office/drawing/2014/main" id="{15B30C17-0158-084B-8792-6B0AC9992C6A}"/>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6" name="Freeform 255">
                <a:extLst>
                  <a:ext uri="{FF2B5EF4-FFF2-40B4-BE49-F238E27FC236}">
                    <a16:creationId xmlns:a16="http://schemas.microsoft.com/office/drawing/2014/main" id="{58F73A3C-5A97-EA45-8FFC-192846A6993B}"/>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7" name="Freeform 256">
                <a:extLst>
                  <a:ext uri="{FF2B5EF4-FFF2-40B4-BE49-F238E27FC236}">
                    <a16:creationId xmlns:a16="http://schemas.microsoft.com/office/drawing/2014/main" id="{2D3D3D72-1EC5-6549-8034-673C135446C3}"/>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8" name="Freeform 257">
                <a:extLst>
                  <a:ext uri="{FF2B5EF4-FFF2-40B4-BE49-F238E27FC236}">
                    <a16:creationId xmlns:a16="http://schemas.microsoft.com/office/drawing/2014/main" id="{4A728DF8-0613-6347-A55E-39886C9376DF}"/>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9" name="Freeform 258">
                <a:extLst>
                  <a:ext uri="{FF2B5EF4-FFF2-40B4-BE49-F238E27FC236}">
                    <a16:creationId xmlns:a16="http://schemas.microsoft.com/office/drawing/2014/main" id="{1BDC9E86-E43F-414F-9333-FF3846A32A8A}"/>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0" name="Freeform 259">
                <a:extLst>
                  <a:ext uri="{FF2B5EF4-FFF2-40B4-BE49-F238E27FC236}">
                    <a16:creationId xmlns:a16="http://schemas.microsoft.com/office/drawing/2014/main" id="{B8D65618-8CE9-EF4E-A832-BF714A99171C}"/>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1" name="Freeform 260">
                <a:extLst>
                  <a:ext uri="{FF2B5EF4-FFF2-40B4-BE49-F238E27FC236}">
                    <a16:creationId xmlns:a16="http://schemas.microsoft.com/office/drawing/2014/main" id="{DE268DCA-39F0-C14E-BF6C-C219B324F607}"/>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2" name="Freeform 261">
                <a:extLst>
                  <a:ext uri="{FF2B5EF4-FFF2-40B4-BE49-F238E27FC236}">
                    <a16:creationId xmlns:a16="http://schemas.microsoft.com/office/drawing/2014/main" id="{9D8127A5-0D57-CC42-89B2-6BD8CEFED54B}"/>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3" name="Freeform 262">
                <a:extLst>
                  <a:ext uri="{FF2B5EF4-FFF2-40B4-BE49-F238E27FC236}">
                    <a16:creationId xmlns:a16="http://schemas.microsoft.com/office/drawing/2014/main" id="{B4FBC222-0AA7-6646-B00A-FF624E9ECAB5}"/>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4" name="Freeform 263">
                <a:extLst>
                  <a:ext uri="{FF2B5EF4-FFF2-40B4-BE49-F238E27FC236}">
                    <a16:creationId xmlns:a16="http://schemas.microsoft.com/office/drawing/2014/main" id="{CDD0A7DC-FF64-E24F-BEFC-41EB9D9ED768}"/>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5" name="Freeform 264">
                <a:extLst>
                  <a:ext uri="{FF2B5EF4-FFF2-40B4-BE49-F238E27FC236}">
                    <a16:creationId xmlns:a16="http://schemas.microsoft.com/office/drawing/2014/main" id="{60ACB61A-0160-F644-AB98-9606130A8BD8}"/>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6" name="Freeform 265">
                <a:extLst>
                  <a:ext uri="{FF2B5EF4-FFF2-40B4-BE49-F238E27FC236}">
                    <a16:creationId xmlns:a16="http://schemas.microsoft.com/office/drawing/2014/main" id="{864B9E3F-5C1D-A24F-B448-02D8E0206126}"/>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7" name="Freeform 266">
                <a:extLst>
                  <a:ext uri="{FF2B5EF4-FFF2-40B4-BE49-F238E27FC236}">
                    <a16:creationId xmlns:a16="http://schemas.microsoft.com/office/drawing/2014/main" id="{E3DBE31B-C514-614E-A849-41DF337E09B2}"/>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8" name="Freeform 267">
                <a:extLst>
                  <a:ext uri="{FF2B5EF4-FFF2-40B4-BE49-F238E27FC236}">
                    <a16:creationId xmlns:a16="http://schemas.microsoft.com/office/drawing/2014/main" id="{CFA7E483-9E32-3C43-BEC9-51F209D6E5A8}"/>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9" name="Freeform 268">
                <a:extLst>
                  <a:ext uri="{FF2B5EF4-FFF2-40B4-BE49-F238E27FC236}">
                    <a16:creationId xmlns:a16="http://schemas.microsoft.com/office/drawing/2014/main" id="{2A6E6C22-C267-2644-A07E-239B8100A545}"/>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0" name="Freeform 269">
                <a:extLst>
                  <a:ext uri="{FF2B5EF4-FFF2-40B4-BE49-F238E27FC236}">
                    <a16:creationId xmlns:a16="http://schemas.microsoft.com/office/drawing/2014/main" id="{C8F43679-0AAC-A54F-9B2E-4B21D6DE71DC}"/>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1" name="Freeform 270">
                <a:extLst>
                  <a:ext uri="{FF2B5EF4-FFF2-40B4-BE49-F238E27FC236}">
                    <a16:creationId xmlns:a16="http://schemas.microsoft.com/office/drawing/2014/main" id="{BB5B7CEF-4E5B-064C-B875-15B914BF12B0}"/>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2" name="Freeform 271">
                <a:extLst>
                  <a:ext uri="{FF2B5EF4-FFF2-40B4-BE49-F238E27FC236}">
                    <a16:creationId xmlns:a16="http://schemas.microsoft.com/office/drawing/2014/main" id="{F293B70A-3E9C-4449-A04E-457F6E1541A6}"/>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3" name="Freeform 272">
                <a:extLst>
                  <a:ext uri="{FF2B5EF4-FFF2-40B4-BE49-F238E27FC236}">
                    <a16:creationId xmlns:a16="http://schemas.microsoft.com/office/drawing/2014/main" id="{2456AA2B-B8BF-4C4B-9DD2-F47881B53114}"/>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4" name="Freeform 273">
                <a:extLst>
                  <a:ext uri="{FF2B5EF4-FFF2-40B4-BE49-F238E27FC236}">
                    <a16:creationId xmlns:a16="http://schemas.microsoft.com/office/drawing/2014/main" id="{34E5C443-1A96-5242-9E7F-D758D1E7D150}"/>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5" name="Freeform 274">
                <a:extLst>
                  <a:ext uri="{FF2B5EF4-FFF2-40B4-BE49-F238E27FC236}">
                    <a16:creationId xmlns:a16="http://schemas.microsoft.com/office/drawing/2014/main" id="{8F36EDED-3ED5-C146-BEC9-6A0322840079}"/>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6" name="Freeform 275">
                <a:extLst>
                  <a:ext uri="{FF2B5EF4-FFF2-40B4-BE49-F238E27FC236}">
                    <a16:creationId xmlns:a16="http://schemas.microsoft.com/office/drawing/2014/main" id="{E5BED89E-0D25-8743-AA45-7C1DC9753235}"/>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7" name="Freeform 276">
                <a:extLst>
                  <a:ext uri="{FF2B5EF4-FFF2-40B4-BE49-F238E27FC236}">
                    <a16:creationId xmlns:a16="http://schemas.microsoft.com/office/drawing/2014/main" id="{F852B379-89BA-2B46-AA39-F41E26158E76}"/>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78" name="Freeform 277">
                <a:extLst>
                  <a:ext uri="{FF2B5EF4-FFF2-40B4-BE49-F238E27FC236}">
                    <a16:creationId xmlns:a16="http://schemas.microsoft.com/office/drawing/2014/main" id="{4F543F6C-7FDD-2C4F-9456-4DA672E6A8C3}"/>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grpSp>
      </p:grpSp>
      <p:grpSp>
        <p:nvGrpSpPr>
          <p:cNvPr id="683" name="Group 682">
            <a:extLst>
              <a:ext uri="{FF2B5EF4-FFF2-40B4-BE49-F238E27FC236}">
                <a16:creationId xmlns:a16="http://schemas.microsoft.com/office/drawing/2014/main" id="{3AA418B4-8138-2B4E-B898-0E5F2A0BE362}"/>
              </a:ext>
            </a:extLst>
          </p:cNvPr>
          <p:cNvGrpSpPr/>
          <p:nvPr/>
        </p:nvGrpSpPr>
        <p:grpSpPr>
          <a:xfrm>
            <a:off x="10251462" y="4397663"/>
            <a:ext cx="316943" cy="223004"/>
            <a:chOff x="7645518" y="2950588"/>
            <a:chExt cx="325160" cy="240423"/>
          </a:xfrm>
        </p:grpSpPr>
        <p:sp>
          <p:nvSpPr>
            <p:cNvPr id="684" name="Freeform 683">
              <a:extLst>
                <a:ext uri="{FF2B5EF4-FFF2-40B4-BE49-F238E27FC236}">
                  <a16:creationId xmlns:a16="http://schemas.microsoft.com/office/drawing/2014/main" id="{85970529-63E5-C547-8C24-9A3CCBFE7FBC}"/>
                </a:ext>
              </a:extLst>
            </p:cNvPr>
            <p:cNvSpPr/>
            <p:nvPr/>
          </p:nvSpPr>
          <p:spPr>
            <a:xfrm>
              <a:off x="7645887" y="3059216"/>
              <a:ext cx="136596" cy="131762"/>
            </a:xfrm>
            <a:custGeom>
              <a:avLst/>
              <a:gdLst>
                <a:gd name="connsiteX0" fmla="*/ 0 w 188192"/>
                <a:gd name="connsiteY0" fmla="*/ 53655 h 162284"/>
                <a:gd name="connsiteX1" fmla="*/ 188193 w 188192"/>
                <a:gd name="connsiteY1" fmla="*/ 162284 h 162284"/>
                <a:gd name="connsiteX2" fmla="*/ 188193 w 188192"/>
                <a:gd name="connsiteY2" fmla="*/ 108596 h 162284"/>
                <a:gd name="connsiteX3" fmla="*/ 0 w 188192"/>
                <a:gd name="connsiteY3" fmla="*/ 0 h 162284"/>
                <a:gd name="connsiteX4" fmla="*/ 0 w 188192"/>
                <a:gd name="connsiteY4" fmla="*/ 53655 h 162284"/>
                <a:gd name="connsiteX0" fmla="*/ 0 w 188193"/>
                <a:gd name="connsiteY0" fmla="*/ 23133 h 131762"/>
                <a:gd name="connsiteX1" fmla="*/ 188193 w 188193"/>
                <a:gd name="connsiteY1" fmla="*/ 131762 h 131762"/>
                <a:gd name="connsiteX2" fmla="*/ 188193 w 188193"/>
                <a:gd name="connsiteY2" fmla="*/ 78074 h 131762"/>
                <a:gd name="connsiteX3" fmla="*/ 52324 w 188193"/>
                <a:gd name="connsiteY3" fmla="*/ 0 h 131762"/>
                <a:gd name="connsiteX4" fmla="*/ 0 w 188193"/>
                <a:gd name="connsiteY4" fmla="*/ 23133 h 131762"/>
                <a:gd name="connsiteX0" fmla="*/ 0 w 136596"/>
                <a:gd name="connsiteY0" fmla="*/ 52202 h 131762"/>
                <a:gd name="connsiteX1" fmla="*/ 136596 w 136596"/>
                <a:gd name="connsiteY1" fmla="*/ 131762 h 131762"/>
                <a:gd name="connsiteX2" fmla="*/ 136596 w 136596"/>
                <a:gd name="connsiteY2" fmla="*/ 78074 h 131762"/>
                <a:gd name="connsiteX3" fmla="*/ 727 w 136596"/>
                <a:gd name="connsiteY3" fmla="*/ 0 h 131762"/>
                <a:gd name="connsiteX4" fmla="*/ 0 w 136596"/>
                <a:gd name="connsiteY4" fmla="*/ 52202 h 1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6" h="131762">
                  <a:moveTo>
                    <a:pt x="0" y="52202"/>
                  </a:moveTo>
                  <a:lnTo>
                    <a:pt x="136596" y="131762"/>
                  </a:lnTo>
                  <a:lnTo>
                    <a:pt x="136596" y="78074"/>
                  </a:lnTo>
                  <a:lnTo>
                    <a:pt x="727" y="0"/>
                  </a:lnTo>
                  <a:cubicBezTo>
                    <a:pt x="485" y="17401"/>
                    <a:pt x="242" y="34801"/>
                    <a:pt x="0" y="52202"/>
                  </a:cubicBez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85" name="Freeform 684">
              <a:extLst>
                <a:ext uri="{FF2B5EF4-FFF2-40B4-BE49-F238E27FC236}">
                  <a16:creationId xmlns:a16="http://schemas.microsoft.com/office/drawing/2014/main" id="{923EBFD8-94C0-6942-BC3E-D148FA7E0AF6}"/>
                </a:ext>
              </a:extLst>
            </p:cNvPr>
            <p:cNvSpPr/>
            <p:nvPr/>
          </p:nvSpPr>
          <p:spPr>
            <a:xfrm>
              <a:off x="7782483" y="3028694"/>
              <a:ext cx="188192" cy="162317"/>
            </a:xfrm>
            <a:custGeom>
              <a:avLst/>
              <a:gdLst>
                <a:gd name="connsiteX0" fmla="*/ 0 w 188192"/>
                <a:gd name="connsiteY0" fmla="*/ 108629 h 162317"/>
                <a:gd name="connsiteX1" fmla="*/ 0 w 188192"/>
                <a:gd name="connsiteY1" fmla="*/ 162317 h 162317"/>
                <a:gd name="connsiteX2" fmla="*/ 188193 w 188192"/>
                <a:gd name="connsiteY2" fmla="*/ 53655 h 162317"/>
                <a:gd name="connsiteX3" fmla="*/ 188193 w 188192"/>
                <a:gd name="connsiteY3" fmla="*/ 0 h 162317"/>
                <a:gd name="connsiteX4" fmla="*/ 0 w 188192"/>
                <a:gd name="connsiteY4" fmla="*/ 108629 h 16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 h="162317">
                  <a:moveTo>
                    <a:pt x="0" y="108629"/>
                  </a:moveTo>
                  <a:lnTo>
                    <a:pt x="0" y="162317"/>
                  </a:lnTo>
                  <a:lnTo>
                    <a:pt x="188193" y="53655"/>
                  </a:lnTo>
                  <a:lnTo>
                    <a:pt x="188193" y="0"/>
                  </a:lnTo>
                  <a:lnTo>
                    <a:pt x="0" y="108629"/>
                  </a:lnTo>
                  <a:close/>
                </a:path>
              </a:pathLst>
            </a:custGeom>
            <a:solidFill>
              <a:srgbClr val="119C9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86" name="Freeform 685">
              <a:extLst>
                <a:ext uri="{FF2B5EF4-FFF2-40B4-BE49-F238E27FC236}">
                  <a16:creationId xmlns:a16="http://schemas.microsoft.com/office/drawing/2014/main" id="{38D8CFD2-9630-2D40-8D6F-344A3EF4F779}"/>
                </a:ext>
              </a:extLst>
            </p:cNvPr>
            <p:cNvSpPr/>
            <p:nvPr/>
          </p:nvSpPr>
          <p:spPr>
            <a:xfrm>
              <a:off x="7645518" y="2950588"/>
              <a:ext cx="325160" cy="186736"/>
            </a:xfrm>
            <a:custGeom>
              <a:avLst/>
              <a:gdLst>
                <a:gd name="connsiteX0" fmla="*/ 188193 w 376385"/>
                <a:gd name="connsiteY0" fmla="*/ 0 h 217259"/>
                <a:gd name="connsiteX1" fmla="*/ 0 w 376385"/>
                <a:gd name="connsiteY1" fmla="*/ 108630 h 217259"/>
                <a:gd name="connsiteX2" fmla="*/ 188193 w 376385"/>
                <a:gd name="connsiteY2" fmla="*/ 217259 h 217259"/>
                <a:gd name="connsiteX3" fmla="*/ 376386 w 376385"/>
                <a:gd name="connsiteY3" fmla="*/ 108630 h 217259"/>
                <a:gd name="connsiteX4" fmla="*/ 188193 w 376385"/>
                <a:gd name="connsiteY4" fmla="*/ 0 h 217259"/>
                <a:gd name="connsiteX0" fmla="*/ 136967 w 325160"/>
                <a:gd name="connsiteY0" fmla="*/ 0 h 217259"/>
                <a:gd name="connsiteX1" fmla="*/ 0 w 325160"/>
                <a:gd name="connsiteY1" fmla="*/ 139366 h 217259"/>
                <a:gd name="connsiteX2" fmla="*/ 136967 w 325160"/>
                <a:gd name="connsiteY2" fmla="*/ 217259 h 217259"/>
                <a:gd name="connsiteX3" fmla="*/ 325160 w 325160"/>
                <a:gd name="connsiteY3" fmla="*/ 108630 h 217259"/>
                <a:gd name="connsiteX4" fmla="*/ 136967 w 325160"/>
                <a:gd name="connsiteY4" fmla="*/ 0 h 217259"/>
                <a:gd name="connsiteX0" fmla="*/ 182750 w 325160"/>
                <a:gd name="connsiteY0" fmla="*/ 0 h 190370"/>
                <a:gd name="connsiteX1" fmla="*/ 0 w 325160"/>
                <a:gd name="connsiteY1" fmla="*/ 112477 h 190370"/>
                <a:gd name="connsiteX2" fmla="*/ 136967 w 325160"/>
                <a:gd name="connsiteY2" fmla="*/ 190370 h 190370"/>
                <a:gd name="connsiteX3" fmla="*/ 325160 w 325160"/>
                <a:gd name="connsiteY3" fmla="*/ 81741 h 190370"/>
                <a:gd name="connsiteX4" fmla="*/ 182750 w 325160"/>
                <a:gd name="connsiteY4" fmla="*/ 0 h 190370"/>
                <a:gd name="connsiteX0" fmla="*/ 187837 w 325160"/>
                <a:gd name="connsiteY0" fmla="*/ 0 h 186736"/>
                <a:gd name="connsiteX1" fmla="*/ 0 w 325160"/>
                <a:gd name="connsiteY1" fmla="*/ 108843 h 186736"/>
                <a:gd name="connsiteX2" fmla="*/ 136967 w 325160"/>
                <a:gd name="connsiteY2" fmla="*/ 186736 h 186736"/>
                <a:gd name="connsiteX3" fmla="*/ 325160 w 325160"/>
                <a:gd name="connsiteY3" fmla="*/ 78107 h 186736"/>
                <a:gd name="connsiteX4" fmla="*/ 187837 w 325160"/>
                <a:gd name="connsiteY4" fmla="*/ 0 h 18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0" h="186736">
                  <a:moveTo>
                    <a:pt x="187837" y="0"/>
                  </a:moveTo>
                  <a:lnTo>
                    <a:pt x="0" y="108843"/>
                  </a:lnTo>
                  <a:lnTo>
                    <a:pt x="136967" y="186736"/>
                  </a:lnTo>
                  <a:lnTo>
                    <a:pt x="325160" y="78107"/>
                  </a:lnTo>
                  <a:lnTo>
                    <a:pt x="187837" y="0"/>
                  </a:lnTo>
                  <a:close/>
                </a:path>
              </a:pathLst>
            </a:custGeom>
            <a:solidFill>
              <a:srgbClr val="18B2A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87" name="Freeform 686">
              <a:extLst>
                <a:ext uri="{FF2B5EF4-FFF2-40B4-BE49-F238E27FC236}">
                  <a16:creationId xmlns:a16="http://schemas.microsoft.com/office/drawing/2014/main" id="{9946C0E0-ABD0-6944-8EBE-CA1DF3A88D95}"/>
                </a:ext>
              </a:extLst>
            </p:cNvPr>
            <p:cNvSpPr/>
            <p:nvPr/>
          </p:nvSpPr>
          <p:spPr>
            <a:xfrm>
              <a:off x="7706193" y="2984928"/>
              <a:ext cx="205289" cy="118495"/>
            </a:xfrm>
            <a:custGeom>
              <a:avLst/>
              <a:gdLst>
                <a:gd name="connsiteX0" fmla="*/ 16998 w 205289"/>
                <a:gd name="connsiteY0" fmla="*/ 118496 h 118495"/>
                <a:gd name="connsiteX1" fmla="*/ 205290 w 205289"/>
                <a:gd name="connsiteY1" fmla="*/ 9833 h 118495"/>
                <a:gd name="connsiteX2" fmla="*/ 188325 w 205289"/>
                <a:gd name="connsiteY2" fmla="*/ 0 h 118495"/>
                <a:gd name="connsiteX3" fmla="*/ 0 w 205289"/>
                <a:gd name="connsiteY3" fmla="*/ 108695 h 118495"/>
                <a:gd name="connsiteX4" fmla="*/ 16998 w 205289"/>
                <a:gd name="connsiteY4" fmla="*/ 118496 h 11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89" h="118495">
                  <a:moveTo>
                    <a:pt x="16998" y="118496"/>
                  </a:moveTo>
                  <a:lnTo>
                    <a:pt x="205290" y="9833"/>
                  </a:lnTo>
                  <a:lnTo>
                    <a:pt x="188325" y="0"/>
                  </a:lnTo>
                  <a:lnTo>
                    <a:pt x="0" y="108695"/>
                  </a:lnTo>
                  <a:lnTo>
                    <a:pt x="16998" y="118496"/>
                  </a:lnTo>
                  <a:close/>
                </a:path>
              </a:pathLst>
            </a:custGeom>
            <a:solidFill>
              <a:srgbClr val="FFFFFF"/>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88" name="Freeform 687">
              <a:extLst>
                <a:ext uri="{FF2B5EF4-FFF2-40B4-BE49-F238E27FC236}">
                  <a16:creationId xmlns:a16="http://schemas.microsoft.com/office/drawing/2014/main" id="{E6372866-E08E-1448-8D3F-DAC466F9E9F8}"/>
                </a:ext>
              </a:extLst>
            </p:cNvPr>
            <p:cNvSpPr/>
            <p:nvPr/>
          </p:nvSpPr>
          <p:spPr>
            <a:xfrm>
              <a:off x="7901663" y="3046084"/>
              <a:ext cx="57824" cy="66227"/>
            </a:xfrm>
            <a:custGeom>
              <a:avLst/>
              <a:gdLst>
                <a:gd name="connsiteX0" fmla="*/ 0 w 57824"/>
                <a:gd name="connsiteY0" fmla="*/ 33394 h 66227"/>
                <a:gd name="connsiteX1" fmla="*/ 0 w 57824"/>
                <a:gd name="connsiteY1" fmla="*/ 66227 h 66227"/>
                <a:gd name="connsiteX2" fmla="*/ 57824 w 57824"/>
                <a:gd name="connsiteY2" fmla="*/ 32833 h 66227"/>
                <a:gd name="connsiteX3" fmla="*/ 57824 w 57824"/>
                <a:gd name="connsiteY3" fmla="*/ 0 h 66227"/>
                <a:gd name="connsiteX4" fmla="*/ 0 w 57824"/>
                <a:gd name="connsiteY4" fmla="*/ 33394 h 6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4" h="66227">
                  <a:moveTo>
                    <a:pt x="0" y="33394"/>
                  </a:moveTo>
                  <a:lnTo>
                    <a:pt x="0" y="66227"/>
                  </a:lnTo>
                  <a:lnTo>
                    <a:pt x="57824" y="32833"/>
                  </a:lnTo>
                  <a:lnTo>
                    <a:pt x="57824" y="0"/>
                  </a:lnTo>
                  <a:lnTo>
                    <a:pt x="0" y="33394"/>
                  </a:lnTo>
                  <a:close/>
                </a:path>
              </a:pathLst>
            </a:custGeom>
            <a:solidFill>
              <a:srgbClr val="E2E9ED"/>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89" name="Freeform 688">
              <a:extLst>
                <a:ext uri="{FF2B5EF4-FFF2-40B4-BE49-F238E27FC236}">
                  <a16:creationId xmlns:a16="http://schemas.microsoft.com/office/drawing/2014/main" id="{CEA7D28D-D948-EB40-8049-7DDEBDF24D26}"/>
                </a:ext>
              </a:extLst>
            </p:cNvPr>
            <p:cNvSpPr/>
            <p:nvPr/>
          </p:nvSpPr>
          <p:spPr>
            <a:xfrm>
              <a:off x="7904469" y="3051199"/>
              <a:ext cx="52213" cy="32734"/>
            </a:xfrm>
            <a:custGeom>
              <a:avLst/>
              <a:gdLst>
                <a:gd name="connsiteX0" fmla="*/ 52213 w 52213"/>
                <a:gd name="connsiteY0" fmla="*/ 2607 h 32734"/>
                <a:gd name="connsiteX1" fmla="*/ 0 w 52213"/>
                <a:gd name="connsiteY1" fmla="*/ 32734 h 32734"/>
                <a:gd name="connsiteX2" fmla="*/ 0 w 52213"/>
                <a:gd name="connsiteY2" fmla="*/ 30127 h 32734"/>
                <a:gd name="connsiteX3" fmla="*/ 52213 w 52213"/>
                <a:gd name="connsiteY3" fmla="*/ 0 h 32734"/>
                <a:gd name="connsiteX4" fmla="*/ 52213 w 52213"/>
                <a:gd name="connsiteY4" fmla="*/ 2607 h 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4">
                  <a:moveTo>
                    <a:pt x="52213" y="2607"/>
                  </a:moveTo>
                  <a:lnTo>
                    <a:pt x="0" y="32734"/>
                  </a:lnTo>
                  <a:lnTo>
                    <a:pt x="0" y="30127"/>
                  </a:lnTo>
                  <a:lnTo>
                    <a:pt x="52213" y="0"/>
                  </a:lnTo>
                  <a:lnTo>
                    <a:pt x="52213" y="260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90" name="Freeform 689">
              <a:extLst>
                <a:ext uri="{FF2B5EF4-FFF2-40B4-BE49-F238E27FC236}">
                  <a16:creationId xmlns:a16="http://schemas.microsoft.com/office/drawing/2014/main" id="{912DF3CE-ECCA-CB48-8BED-3505C65BEB3E}"/>
                </a:ext>
              </a:extLst>
            </p:cNvPr>
            <p:cNvSpPr/>
            <p:nvPr/>
          </p:nvSpPr>
          <p:spPr>
            <a:xfrm>
              <a:off x="7904469" y="3056809"/>
              <a:ext cx="52213" cy="32733"/>
            </a:xfrm>
            <a:custGeom>
              <a:avLst/>
              <a:gdLst>
                <a:gd name="connsiteX0" fmla="*/ 52213 w 52213"/>
                <a:gd name="connsiteY0" fmla="*/ 2574 h 32733"/>
                <a:gd name="connsiteX1" fmla="*/ 0 w 52213"/>
                <a:gd name="connsiteY1" fmla="*/ 32734 h 32733"/>
                <a:gd name="connsiteX2" fmla="*/ 0 w 52213"/>
                <a:gd name="connsiteY2" fmla="*/ 30127 h 32733"/>
                <a:gd name="connsiteX3" fmla="*/ 52213 w 52213"/>
                <a:gd name="connsiteY3" fmla="*/ 0 h 32733"/>
                <a:gd name="connsiteX4" fmla="*/ 52213 w 52213"/>
                <a:gd name="connsiteY4" fmla="*/ 2574 h 3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3">
                  <a:moveTo>
                    <a:pt x="52213" y="2574"/>
                  </a:moveTo>
                  <a:lnTo>
                    <a:pt x="0" y="32734"/>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91" name="Freeform 690">
              <a:extLst>
                <a:ext uri="{FF2B5EF4-FFF2-40B4-BE49-F238E27FC236}">
                  <a16:creationId xmlns:a16="http://schemas.microsoft.com/office/drawing/2014/main" id="{58CB1CD7-73FC-E64D-9BF3-5F55DF1B1620}"/>
                </a:ext>
              </a:extLst>
            </p:cNvPr>
            <p:cNvSpPr/>
            <p:nvPr/>
          </p:nvSpPr>
          <p:spPr>
            <a:xfrm>
              <a:off x="7904469" y="3062847"/>
              <a:ext cx="52213" cy="32700"/>
            </a:xfrm>
            <a:custGeom>
              <a:avLst/>
              <a:gdLst>
                <a:gd name="connsiteX0" fmla="*/ 52213 w 52213"/>
                <a:gd name="connsiteY0" fmla="*/ 2574 h 32700"/>
                <a:gd name="connsiteX1" fmla="*/ 0 w 52213"/>
                <a:gd name="connsiteY1" fmla="*/ 32701 h 32700"/>
                <a:gd name="connsiteX2" fmla="*/ 0 w 52213"/>
                <a:gd name="connsiteY2" fmla="*/ 30127 h 32700"/>
                <a:gd name="connsiteX3" fmla="*/ 52213 w 52213"/>
                <a:gd name="connsiteY3" fmla="*/ 0 h 32700"/>
                <a:gd name="connsiteX4" fmla="*/ 52213 w 52213"/>
                <a:gd name="connsiteY4" fmla="*/ 2574 h 3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00">
                  <a:moveTo>
                    <a:pt x="52213" y="2574"/>
                  </a:moveTo>
                  <a:lnTo>
                    <a:pt x="0" y="32701"/>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692" name="Freeform 691">
              <a:extLst>
                <a:ext uri="{FF2B5EF4-FFF2-40B4-BE49-F238E27FC236}">
                  <a16:creationId xmlns:a16="http://schemas.microsoft.com/office/drawing/2014/main" id="{F50AF8D6-1DE9-AE46-89ED-CEB2C94F78B9}"/>
                </a:ext>
              </a:extLst>
            </p:cNvPr>
            <p:cNvSpPr/>
            <p:nvPr/>
          </p:nvSpPr>
          <p:spPr>
            <a:xfrm>
              <a:off x="7904469" y="3083405"/>
              <a:ext cx="26106" cy="17686"/>
            </a:xfrm>
            <a:custGeom>
              <a:avLst/>
              <a:gdLst>
                <a:gd name="connsiteX0" fmla="*/ 0 w 26106"/>
                <a:gd name="connsiteY0" fmla="*/ 15047 h 17686"/>
                <a:gd name="connsiteX1" fmla="*/ 0 w 26106"/>
                <a:gd name="connsiteY1" fmla="*/ 17687 h 17686"/>
                <a:gd name="connsiteX2" fmla="*/ 26106 w 26106"/>
                <a:gd name="connsiteY2" fmla="*/ 2574 h 17686"/>
                <a:gd name="connsiteX3" fmla="*/ 26106 w 26106"/>
                <a:gd name="connsiteY3" fmla="*/ 0 h 17686"/>
                <a:gd name="connsiteX4" fmla="*/ 0 w 26106"/>
                <a:gd name="connsiteY4" fmla="*/ 15047 h 1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6" h="17686">
                  <a:moveTo>
                    <a:pt x="0" y="15047"/>
                  </a:moveTo>
                  <a:lnTo>
                    <a:pt x="0" y="17687"/>
                  </a:lnTo>
                  <a:lnTo>
                    <a:pt x="26106" y="2574"/>
                  </a:lnTo>
                  <a:lnTo>
                    <a:pt x="26106" y="0"/>
                  </a:lnTo>
                  <a:lnTo>
                    <a:pt x="0" y="1504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grpSp>
      <p:grpSp>
        <p:nvGrpSpPr>
          <p:cNvPr id="478" name="Graphic 2">
            <a:extLst>
              <a:ext uri="{FF2B5EF4-FFF2-40B4-BE49-F238E27FC236}">
                <a16:creationId xmlns:a16="http://schemas.microsoft.com/office/drawing/2014/main" id="{F37C78C7-9F44-544E-AE2D-ECFCD3FCF6BC}"/>
              </a:ext>
            </a:extLst>
          </p:cNvPr>
          <p:cNvGrpSpPr/>
          <p:nvPr/>
        </p:nvGrpSpPr>
        <p:grpSpPr>
          <a:xfrm>
            <a:off x="8247962" y="3937071"/>
            <a:ext cx="961918" cy="875000"/>
            <a:chOff x="877188" y="4905164"/>
            <a:chExt cx="1079576" cy="982027"/>
          </a:xfrm>
          <a:solidFill>
            <a:schemeClr val="accent1"/>
          </a:solidFill>
        </p:grpSpPr>
        <p:sp>
          <p:nvSpPr>
            <p:cNvPr id="492" name="Freeform 491">
              <a:extLst>
                <a:ext uri="{FF2B5EF4-FFF2-40B4-BE49-F238E27FC236}">
                  <a16:creationId xmlns:a16="http://schemas.microsoft.com/office/drawing/2014/main" id="{64C2A444-A929-1D4E-9102-AF0D53313351}"/>
                </a:ext>
              </a:extLst>
            </p:cNvPr>
            <p:cNvSpPr/>
            <p:nvPr/>
          </p:nvSpPr>
          <p:spPr>
            <a:xfrm>
              <a:off x="1413951" y="4905164"/>
              <a:ext cx="542813" cy="662749"/>
            </a:xfrm>
            <a:custGeom>
              <a:avLst/>
              <a:gdLst>
                <a:gd name="connsiteX0" fmla="*/ 542813 w 542813"/>
                <a:gd name="connsiteY0" fmla="*/ 662750 h 662749"/>
                <a:gd name="connsiteX1" fmla="*/ 275661 w 542813"/>
                <a:gd name="connsiteY1" fmla="*/ 507301 h 662749"/>
                <a:gd name="connsiteX2" fmla="*/ 8603 w 542813"/>
                <a:gd name="connsiteY2" fmla="*/ 351949 h 662749"/>
                <a:gd name="connsiteX3" fmla="*/ 8603 w 542813"/>
                <a:gd name="connsiteY3" fmla="*/ 176022 h 662749"/>
                <a:gd name="connsiteX4" fmla="*/ 0 w 542813"/>
                <a:gd name="connsiteY4" fmla="*/ 4953 h 662749"/>
                <a:gd name="connsiteX5" fmla="*/ 8603 w 542813"/>
                <a:gd name="connsiteY5" fmla="*/ 0 h 662749"/>
                <a:gd name="connsiteX6" fmla="*/ 275661 w 542813"/>
                <a:gd name="connsiteY6" fmla="*/ 81344 h 662749"/>
                <a:gd name="connsiteX7" fmla="*/ 542813 w 542813"/>
                <a:gd name="connsiteY7" fmla="*/ 310801 h 662749"/>
                <a:gd name="connsiteX8" fmla="*/ 542813 w 542813"/>
                <a:gd name="connsiteY8" fmla="*/ 486728 h 662749"/>
                <a:gd name="connsiteX9" fmla="*/ 542813 w 542813"/>
                <a:gd name="connsiteY9" fmla="*/ 662750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749">
                  <a:moveTo>
                    <a:pt x="542813" y="662750"/>
                  </a:moveTo>
                  <a:lnTo>
                    <a:pt x="275661" y="507301"/>
                  </a:lnTo>
                  <a:lnTo>
                    <a:pt x="8603" y="351949"/>
                  </a:lnTo>
                  <a:lnTo>
                    <a:pt x="8603" y="176022"/>
                  </a:lnTo>
                  <a:lnTo>
                    <a:pt x="0" y="4953"/>
                  </a:lnTo>
                  <a:lnTo>
                    <a:pt x="8603" y="0"/>
                  </a:lnTo>
                  <a:lnTo>
                    <a:pt x="275661" y="81344"/>
                  </a:lnTo>
                  <a:lnTo>
                    <a:pt x="542813" y="310801"/>
                  </a:lnTo>
                  <a:lnTo>
                    <a:pt x="542813" y="486728"/>
                  </a:lnTo>
                  <a:lnTo>
                    <a:pt x="542813" y="662750"/>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3" name="Freeform 492">
              <a:extLst>
                <a:ext uri="{FF2B5EF4-FFF2-40B4-BE49-F238E27FC236}">
                  <a16:creationId xmlns:a16="http://schemas.microsoft.com/office/drawing/2014/main" id="{AA391C4E-1208-454F-BF2B-A05569DD324E}"/>
                </a:ext>
              </a:extLst>
            </p:cNvPr>
            <p:cNvSpPr/>
            <p:nvPr/>
          </p:nvSpPr>
          <p:spPr>
            <a:xfrm>
              <a:off x="1413951" y="4910116"/>
              <a:ext cx="534210" cy="662654"/>
            </a:xfrm>
            <a:custGeom>
              <a:avLst/>
              <a:gdLst>
                <a:gd name="connsiteX0" fmla="*/ 534211 w 534210"/>
                <a:gd name="connsiteY0" fmla="*/ 662654 h 662654"/>
                <a:gd name="connsiteX1" fmla="*/ 267153 w 534210"/>
                <a:gd name="connsiteY1" fmla="*/ 507302 h 662654"/>
                <a:gd name="connsiteX2" fmla="*/ 0 w 534210"/>
                <a:gd name="connsiteY2" fmla="*/ 351949 h 662654"/>
                <a:gd name="connsiteX3" fmla="*/ 0 w 534210"/>
                <a:gd name="connsiteY3" fmla="*/ 175927 h 662654"/>
                <a:gd name="connsiteX4" fmla="*/ 0 w 534210"/>
                <a:gd name="connsiteY4" fmla="*/ 0 h 662654"/>
                <a:gd name="connsiteX5" fmla="*/ 267153 w 534210"/>
                <a:gd name="connsiteY5" fmla="*/ 81248 h 662654"/>
                <a:gd name="connsiteX6" fmla="*/ 534211 w 534210"/>
                <a:gd name="connsiteY6" fmla="*/ 310706 h 662654"/>
                <a:gd name="connsiteX7" fmla="*/ 534211 w 534210"/>
                <a:gd name="connsiteY7" fmla="*/ 486728 h 662654"/>
                <a:gd name="connsiteX8" fmla="*/ 534211 w 534210"/>
                <a:gd name="connsiteY8"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10" h="662654">
                  <a:moveTo>
                    <a:pt x="534211" y="662654"/>
                  </a:moveTo>
                  <a:lnTo>
                    <a:pt x="267153" y="507302"/>
                  </a:lnTo>
                  <a:lnTo>
                    <a:pt x="0" y="351949"/>
                  </a:lnTo>
                  <a:lnTo>
                    <a:pt x="0" y="175927"/>
                  </a:lnTo>
                  <a:lnTo>
                    <a:pt x="0" y="0"/>
                  </a:lnTo>
                  <a:lnTo>
                    <a:pt x="267153" y="81248"/>
                  </a:lnTo>
                  <a:lnTo>
                    <a:pt x="534211" y="310706"/>
                  </a:lnTo>
                  <a:lnTo>
                    <a:pt x="534211" y="486728"/>
                  </a:lnTo>
                  <a:lnTo>
                    <a:pt x="534211" y="662654"/>
                  </a:lnTo>
                  <a:close/>
                </a:path>
              </a:pathLst>
            </a:custGeom>
            <a:solidFill>
              <a:srgbClr val="CCCCCE"/>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4" name="Freeform 493">
              <a:extLst>
                <a:ext uri="{FF2B5EF4-FFF2-40B4-BE49-F238E27FC236}">
                  <a16:creationId xmlns:a16="http://schemas.microsoft.com/office/drawing/2014/main" id="{DC553EA1-9AAD-8C45-9FCE-BF8698880C65}"/>
                </a:ext>
              </a:extLst>
            </p:cNvPr>
            <p:cNvSpPr/>
            <p:nvPr/>
          </p:nvSpPr>
          <p:spPr>
            <a:xfrm>
              <a:off x="1411399" y="5244730"/>
              <a:ext cx="545365" cy="642461"/>
            </a:xfrm>
            <a:custGeom>
              <a:avLst/>
              <a:gdLst>
                <a:gd name="connsiteX0" fmla="*/ 545366 w 545365"/>
                <a:gd name="connsiteY0" fmla="*/ 0 h 642461"/>
                <a:gd name="connsiteX1" fmla="*/ 545366 w 545365"/>
                <a:gd name="connsiteY1" fmla="*/ 325279 h 642461"/>
                <a:gd name="connsiteX2" fmla="*/ 422188 w 545365"/>
                <a:gd name="connsiteY2" fmla="*/ 396811 h 642461"/>
                <a:gd name="connsiteX3" fmla="*/ 413397 w 545365"/>
                <a:gd name="connsiteY3" fmla="*/ 401955 h 642461"/>
                <a:gd name="connsiteX4" fmla="*/ 367075 w 545365"/>
                <a:gd name="connsiteY4" fmla="*/ 375094 h 642461"/>
                <a:gd name="connsiteX5" fmla="*/ 366980 w 545365"/>
                <a:gd name="connsiteY5" fmla="*/ 374999 h 642461"/>
                <a:gd name="connsiteX6" fmla="*/ 159384 w 545365"/>
                <a:gd name="connsiteY6" fmla="*/ 495681 h 642461"/>
                <a:gd name="connsiteX7" fmla="*/ 159384 w 545365"/>
                <a:gd name="connsiteY7" fmla="*/ 549688 h 642461"/>
                <a:gd name="connsiteX8" fmla="*/ 150592 w 545365"/>
                <a:gd name="connsiteY8" fmla="*/ 554831 h 642461"/>
                <a:gd name="connsiteX9" fmla="*/ 8603 w 545365"/>
                <a:gd name="connsiteY9" fmla="*/ 637413 h 642461"/>
                <a:gd name="connsiteX10" fmla="*/ 8508 w 545365"/>
                <a:gd name="connsiteY10" fmla="*/ 637508 h 642461"/>
                <a:gd name="connsiteX11" fmla="*/ 0 w 545365"/>
                <a:gd name="connsiteY11" fmla="*/ 642461 h 642461"/>
                <a:gd name="connsiteX12" fmla="*/ 0 w 545365"/>
                <a:gd name="connsiteY12" fmla="*/ 317182 h 642461"/>
                <a:gd name="connsiteX13" fmla="*/ 5767 w 545365"/>
                <a:gd name="connsiteY13" fmla="*/ 313849 h 642461"/>
                <a:gd name="connsiteX14" fmla="*/ 8603 w 545365"/>
                <a:gd name="connsiteY14" fmla="*/ 312230 h 642461"/>
                <a:gd name="connsiteX15" fmla="*/ 14275 w 545365"/>
                <a:gd name="connsiteY15" fmla="*/ 308896 h 642461"/>
                <a:gd name="connsiteX16" fmla="*/ 16260 w 545365"/>
                <a:gd name="connsiteY16" fmla="*/ 307753 h 642461"/>
                <a:gd name="connsiteX17" fmla="*/ 58611 w 545365"/>
                <a:gd name="connsiteY17" fmla="*/ 283083 h 642461"/>
                <a:gd name="connsiteX18" fmla="*/ 60596 w 545365"/>
                <a:gd name="connsiteY18" fmla="*/ 281940 h 642461"/>
                <a:gd name="connsiteX19" fmla="*/ 62014 w 545365"/>
                <a:gd name="connsiteY19" fmla="*/ 281178 h 642461"/>
                <a:gd name="connsiteX20" fmla="*/ 63999 w 545365"/>
                <a:gd name="connsiteY20" fmla="*/ 280035 h 642461"/>
                <a:gd name="connsiteX21" fmla="*/ 106256 w 545365"/>
                <a:gd name="connsiteY21" fmla="*/ 255365 h 642461"/>
                <a:gd name="connsiteX22" fmla="*/ 108241 w 545365"/>
                <a:gd name="connsiteY22" fmla="*/ 254222 h 642461"/>
                <a:gd name="connsiteX23" fmla="*/ 109754 w 545365"/>
                <a:gd name="connsiteY23" fmla="*/ 253365 h 642461"/>
                <a:gd name="connsiteX24" fmla="*/ 111739 w 545365"/>
                <a:gd name="connsiteY24" fmla="*/ 252222 h 642461"/>
                <a:gd name="connsiteX25" fmla="*/ 154090 w 545365"/>
                <a:gd name="connsiteY25" fmla="*/ 227552 h 642461"/>
                <a:gd name="connsiteX26" fmla="*/ 155981 w 545365"/>
                <a:gd name="connsiteY26" fmla="*/ 226504 h 642461"/>
                <a:gd name="connsiteX27" fmla="*/ 157399 w 545365"/>
                <a:gd name="connsiteY27" fmla="*/ 225647 h 642461"/>
                <a:gd name="connsiteX28" fmla="*/ 159479 w 545365"/>
                <a:gd name="connsiteY28" fmla="*/ 224504 h 642461"/>
                <a:gd name="connsiteX29" fmla="*/ 201735 w 545365"/>
                <a:gd name="connsiteY29" fmla="*/ 199835 h 642461"/>
                <a:gd name="connsiteX30" fmla="*/ 203720 w 545365"/>
                <a:gd name="connsiteY30" fmla="*/ 198691 h 642461"/>
                <a:gd name="connsiteX31" fmla="*/ 205138 w 545365"/>
                <a:gd name="connsiteY31" fmla="*/ 197834 h 642461"/>
                <a:gd name="connsiteX32" fmla="*/ 207124 w 545365"/>
                <a:gd name="connsiteY32" fmla="*/ 196691 h 642461"/>
                <a:gd name="connsiteX33" fmla="*/ 249475 w 545365"/>
                <a:gd name="connsiteY33" fmla="*/ 172117 h 642461"/>
                <a:gd name="connsiteX34" fmla="*/ 251460 w 545365"/>
                <a:gd name="connsiteY34" fmla="*/ 170974 h 642461"/>
                <a:gd name="connsiteX35" fmla="*/ 252878 w 545365"/>
                <a:gd name="connsiteY35" fmla="*/ 170116 h 642461"/>
                <a:gd name="connsiteX36" fmla="*/ 254863 w 545365"/>
                <a:gd name="connsiteY36" fmla="*/ 168973 h 642461"/>
                <a:gd name="connsiteX37" fmla="*/ 259023 w 545365"/>
                <a:gd name="connsiteY37" fmla="*/ 166497 h 642461"/>
                <a:gd name="connsiteX38" fmla="*/ 267531 w 545365"/>
                <a:gd name="connsiteY38" fmla="*/ 161544 h 642461"/>
                <a:gd name="connsiteX39" fmla="*/ 297214 w 545365"/>
                <a:gd name="connsiteY39" fmla="*/ 144304 h 642461"/>
                <a:gd name="connsiteX40" fmla="*/ 299105 w 545365"/>
                <a:gd name="connsiteY40" fmla="*/ 143161 h 642461"/>
                <a:gd name="connsiteX41" fmla="*/ 300618 w 545365"/>
                <a:gd name="connsiteY41" fmla="*/ 142303 h 642461"/>
                <a:gd name="connsiteX42" fmla="*/ 302603 w 545365"/>
                <a:gd name="connsiteY42" fmla="*/ 141161 h 642461"/>
                <a:gd name="connsiteX43" fmla="*/ 344954 w 545365"/>
                <a:gd name="connsiteY43" fmla="*/ 116491 h 642461"/>
                <a:gd name="connsiteX44" fmla="*/ 346939 w 545365"/>
                <a:gd name="connsiteY44" fmla="*/ 115443 h 642461"/>
                <a:gd name="connsiteX45" fmla="*/ 348357 w 545365"/>
                <a:gd name="connsiteY45" fmla="*/ 114586 h 642461"/>
                <a:gd name="connsiteX46" fmla="*/ 350342 w 545365"/>
                <a:gd name="connsiteY46" fmla="*/ 113443 h 642461"/>
                <a:gd name="connsiteX47" fmla="*/ 392694 w 545365"/>
                <a:gd name="connsiteY47" fmla="*/ 88773 h 642461"/>
                <a:gd name="connsiteX48" fmla="*/ 394584 w 545365"/>
                <a:gd name="connsiteY48" fmla="*/ 87630 h 642461"/>
                <a:gd name="connsiteX49" fmla="*/ 396097 w 545365"/>
                <a:gd name="connsiteY49" fmla="*/ 86773 h 642461"/>
                <a:gd name="connsiteX50" fmla="*/ 398082 w 545365"/>
                <a:gd name="connsiteY50" fmla="*/ 85630 h 642461"/>
                <a:gd name="connsiteX51" fmla="*/ 440433 w 545365"/>
                <a:gd name="connsiteY51" fmla="*/ 61055 h 642461"/>
                <a:gd name="connsiteX52" fmla="*/ 442324 w 545365"/>
                <a:gd name="connsiteY52" fmla="*/ 59912 h 642461"/>
                <a:gd name="connsiteX53" fmla="*/ 443836 w 545365"/>
                <a:gd name="connsiteY53" fmla="*/ 59055 h 642461"/>
                <a:gd name="connsiteX54" fmla="*/ 445727 w 545365"/>
                <a:gd name="connsiteY54" fmla="*/ 57912 h 642461"/>
                <a:gd name="connsiteX55" fmla="*/ 488173 w 545365"/>
                <a:gd name="connsiteY55" fmla="*/ 33242 h 642461"/>
                <a:gd name="connsiteX56" fmla="*/ 490063 w 545365"/>
                <a:gd name="connsiteY56" fmla="*/ 32099 h 642461"/>
                <a:gd name="connsiteX57" fmla="*/ 491576 w 545365"/>
                <a:gd name="connsiteY57" fmla="*/ 31242 h 642461"/>
                <a:gd name="connsiteX58" fmla="*/ 493467 w 545365"/>
                <a:gd name="connsiteY58" fmla="*/ 30099 h 642461"/>
                <a:gd name="connsiteX59" fmla="*/ 535818 w 545365"/>
                <a:gd name="connsiteY59" fmla="*/ 5524 h 642461"/>
                <a:gd name="connsiteX60" fmla="*/ 536763 w 545365"/>
                <a:gd name="connsiteY60" fmla="*/ 4953 h 642461"/>
                <a:gd name="connsiteX61" fmla="*/ 537803 w 545365"/>
                <a:gd name="connsiteY61" fmla="*/ 4381 h 642461"/>
                <a:gd name="connsiteX62" fmla="*/ 539221 w 545365"/>
                <a:gd name="connsiteY62" fmla="*/ 3524 h 642461"/>
                <a:gd name="connsiteX63" fmla="*/ 539410 w 545365"/>
                <a:gd name="connsiteY63" fmla="*/ 3429 h 642461"/>
                <a:gd name="connsiteX64" fmla="*/ 539505 w 545365"/>
                <a:gd name="connsiteY64" fmla="*/ 3334 h 642461"/>
                <a:gd name="connsiteX65" fmla="*/ 545366 w 545365"/>
                <a:gd name="connsiteY65" fmla="*/ 0 h 6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5365" h="642461">
                  <a:moveTo>
                    <a:pt x="545366" y="0"/>
                  </a:moveTo>
                  <a:lnTo>
                    <a:pt x="545366" y="325279"/>
                  </a:lnTo>
                  <a:lnTo>
                    <a:pt x="422188" y="396811"/>
                  </a:lnTo>
                  <a:lnTo>
                    <a:pt x="413397" y="401955"/>
                  </a:lnTo>
                  <a:lnTo>
                    <a:pt x="367075" y="375094"/>
                  </a:lnTo>
                  <a:lnTo>
                    <a:pt x="366980" y="374999"/>
                  </a:lnTo>
                  <a:lnTo>
                    <a:pt x="159384" y="495681"/>
                  </a:lnTo>
                  <a:lnTo>
                    <a:pt x="159384" y="549688"/>
                  </a:lnTo>
                  <a:lnTo>
                    <a:pt x="150592" y="554831"/>
                  </a:lnTo>
                  <a:lnTo>
                    <a:pt x="8603" y="637413"/>
                  </a:lnTo>
                  <a:lnTo>
                    <a:pt x="8508" y="637508"/>
                  </a:lnTo>
                  <a:lnTo>
                    <a:pt x="0" y="642461"/>
                  </a:lnTo>
                  <a:lnTo>
                    <a:pt x="0" y="317182"/>
                  </a:lnTo>
                  <a:lnTo>
                    <a:pt x="5767" y="313849"/>
                  </a:lnTo>
                  <a:lnTo>
                    <a:pt x="8603" y="312230"/>
                  </a:lnTo>
                  <a:lnTo>
                    <a:pt x="14275" y="308896"/>
                  </a:lnTo>
                  <a:lnTo>
                    <a:pt x="16260" y="307753"/>
                  </a:lnTo>
                  <a:lnTo>
                    <a:pt x="58611" y="283083"/>
                  </a:lnTo>
                  <a:lnTo>
                    <a:pt x="60596" y="281940"/>
                  </a:lnTo>
                  <a:lnTo>
                    <a:pt x="62014" y="281178"/>
                  </a:lnTo>
                  <a:lnTo>
                    <a:pt x="63999" y="280035"/>
                  </a:lnTo>
                  <a:lnTo>
                    <a:pt x="106256" y="255365"/>
                  </a:lnTo>
                  <a:lnTo>
                    <a:pt x="108241" y="254222"/>
                  </a:lnTo>
                  <a:lnTo>
                    <a:pt x="109754" y="253365"/>
                  </a:lnTo>
                  <a:lnTo>
                    <a:pt x="111739" y="252222"/>
                  </a:lnTo>
                  <a:lnTo>
                    <a:pt x="154090" y="227552"/>
                  </a:lnTo>
                  <a:lnTo>
                    <a:pt x="155981" y="226504"/>
                  </a:lnTo>
                  <a:lnTo>
                    <a:pt x="157399" y="225647"/>
                  </a:lnTo>
                  <a:lnTo>
                    <a:pt x="159479" y="224504"/>
                  </a:lnTo>
                  <a:lnTo>
                    <a:pt x="201735" y="199835"/>
                  </a:lnTo>
                  <a:lnTo>
                    <a:pt x="203720" y="198691"/>
                  </a:lnTo>
                  <a:lnTo>
                    <a:pt x="205138" y="197834"/>
                  </a:lnTo>
                  <a:lnTo>
                    <a:pt x="207124" y="196691"/>
                  </a:lnTo>
                  <a:lnTo>
                    <a:pt x="249475" y="172117"/>
                  </a:lnTo>
                  <a:lnTo>
                    <a:pt x="251460" y="170974"/>
                  </a:lnTo>
                  <a:lnTo>
                    <a:pt x="252878" y="170116"/>
                  </a:lnTo>
                  <a:lnTo>
                    <a:pt x="254863" y="168973"/>
                  </a:lnTo>
                  <a:lnTo>
                    <a:pt x="259023" y="166497"/>
                  </a:lnTo>
                  <a:lnTo>
                    <a:pt x="267531" y="161544"/>
                  </a:lnTo>
                  <a:lnTo>
                    <a:pt x="297214" y="144304"/>
                  </a:lnTo>
                  <a:lnTo>
                    <a:pt x="299105" y="143161"/>
                  </a:lnTo>
                  <a:lnTo>
                    <a:pt x="300618" y="142303"/>
                  </a:lnTo>
                  <a:lnTo>
                    <a:pt x="302603" y="141161"/>
                  </a:lnTo>
                  <a:lnTo>
                    <a:pt x="344954" y="116491"/>
                  </a:lnTo>
                  <a:lnTo>
                    <a:pt x="346939" y="115443"/>
                  </a:lnTo>
                  <a:lnTo>
                    <a:pt x="348357" y="114586"/>
                  </a:lnTo>
                  <a:lnTo>
                    <a:pt x="350342" y="113443"/>
                  </a:lnTo>
                  <a:lnTo>
                    <a:pt x="392694" y="88773"/>
                  </a:lnTo>
                  <a:lnTo>
                    <a:pt x="394584" y="87630"/>
                  </a:lnTo>
                  <a:lnTo>
                    <a:pt x="396097" y="86773"/>
                  </a:lnTo>
                  <a:lnTo>
                    <a:pt x="398082" y="85630"/>
                  </a:lnTo>
                  <a:lnTo>
                    <a:pt x="440433" y="61055"/>
                  </a:lnTo>
                  <a:lnTo>
                    <a:pt x="442324" y="59912"/>
                  </a:lnTo>
                  <a:lnTo>
                    <a:pt x="443836" y="59055"/>
                  </a:lnTo>
                  <a:lnTo>
                    <a:pt x="445727" y="57912"/>
                  </a:lnTo>
                  <a:lnTo>
                    <a:pt x="488173" y="33242"/>
                  </a:lnTo>
                  <a:lnTo>
                    <a:pt x="490063" y="32099"/>
                  </a:lnTo>
                  <a:lnTo>
                    <a:pt x="491576" y="31242"/>
                  </a:lnTo>
                  <a:lnTo>
                    <a:pt x="493467" y="30099"/>
                  </a:lnTo>
                  <a:lnTo>
                    <a:pt x="535818" y="5524"/>
                  </a:lnTo>
                  <a:lnTo>
                    <a:pt x="536763" y="4953"/>
                  </a:lnTo>
                  <a:lnTo>
                    <a:pt x="537803" y="4381"/>
                  </a:lnTo>
                  <a:lnTo>
                    <a:pt x="539221" y="3524"/>
                  </a:lnTo>
                  <a:lnTo>
                    <a:pt x="539410" y="3429"/>
                  </a:lnTo>
                  <a:lnTo>
                    <a:pt x="539505" y="3334"/>
                  </a:lnTo>
                  <a:lnTo>
                    <a:pt x="545366" y="0"/>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5" name="Freeform 494">
              <a:extLst>
                <a:ext uri="{FF2B5EF4-FFF2-40B4-BE49-F238E27FC236}">
                  <a16:creationId xmlns:a16="http://schemas.microsoft.com/office/drawing/2014/main" id="{223D34EC-807C-0B4B-8DED-0DDC21E8007A}"/>
                </a:ext>
              </a:extLst>
            </p:cNvPr>
            <p:cNvSpPr/>
            <p:nvPr/>
          </p:nvSpPr>
          <p:spPr>
            <a:xfrm>
              <a:off x="1144341" y="5031751"/>
              <a:ext cx="812423" cy="537971"/>
            </a:xfrm>
            <a:custGeom>
              <a:avLst/>
              <a:gdLst>
                <a:gd name="connsiteX0" fmla="*/ 544042 w 812423"/>
                <a:gd name="connsiteY0" fmla="*/ 0 h 537971"/>
                <a:gd name="connsiteX1" fmla="*/ 0 w 812423"/>
                <a:gd name="connsiteY1" fmla="*/ 318992 h 537971"/>
                <a:gd name="connsiteX2" fmla="*/ 287383 w 812423"/>
                <a:gd name="connsiteY2" fmla="*/ 537972 h 537971"/>
                <a:gd name="connsiteX3" fmla="*/ 812424 w 812423"/>
                <a:gd name="connsiteY3" fmla="*/ 232505 h 537971"/>
                <a:gd name="connsiteX4" fmla="*/ 812424 w 812423"/>
                <a:gd name="connsiteY4" fmla="*/ 221266 h 537971"/>
                <a:gd name="connsiteX5" fmla="*/ 544042 w 812423"/>
                <a:gd name="connsiteY5" fmla="*/ 0 h 5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23" h="537971">
                  <a:moveTo>
                    <a:pt x="544042" y="0"/>
                  </a:moveTo>
                  <a:lnTo>
                    <a:pt x="0" y="318992"/>
                  </a:lnTo>
                  <a:lnTo>
                    <a:pt x="287383" y="537972"/>
                  </a:lnTo>
                  <a:lnTo>
                    <a:pt x="812424" y="232505"/>
                  </a:lnTo>
                  <a:lnTo>
                    <a:pt x="812424" y="221266"/>
                  </a:lnTo>
                  <a:lnTo>
                    <a:pt x="544042" y="0"/>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6" name="Freeform 495">
              <a:extLst>
                <a:ext uri="{FF2B5EF4-FFF2-40B4-BE49-F238E27FC236}">
                  <a16:creationId xmlns:a16="http://schemas.microsoft.com/office/drawing/2014/main" id="{AB2B7B93-2DF9-8644-8409-E98407AFDE3C}"/>
                </a:ext>
              </a:extLst>
            </p:cNvPr>
            <p:cNvSpPr/>
            <p:nvPr/>
          </p:nvSpPr>
          <p:spPr>
            <a:xfrm>
              <a:off x="1155118" y="5014892"/>
              <a:ext cx="801646" cy="543591"/>
            </a:xfrm>
            <a:custGeom>
              <a:avLst/>
              <a:gdLst>
                <a:gd name="connsiteX0" fmla="*/ 801647 w 801646"/>
                <a:gd name="connsiteY0" fmla="*/ 238125 h 543591"/>
                <a:gd name="connsiteX1" fmla="*/ 799945 w 801646"/>
                <a:gd name="connsiteY1" fmla="*/ 239173 h 543591"/>
                <a:gd name="connsiteX2" fmla="*/ 799851 w 801646"/>
                <a:gd name="connsiteY2" fmla="*/ 239173 h 543591"/>
                <a:gd name="connsiteX3" fmla="*/ 797960 w 801646"/>
                <a:gd name="connsiteY3" fmla="*/ 240316 h 543591"/>
                <a:gd name="connsiteX4" fmla="*/ 753907 w 801646"/>
                <a:gd name="connsiteY4" fmla="*/ 265938 h 543591"/>
                <a:gd name="connsiteX5" fmla="*/ 753813 w 801646"/>
                <a:gd name="connsiteY5" fmla="*/ 265938 h 543591"/>
                <a:gd name="connsiteX6" fmla="*/ 752206 w 801646"/>
                <a:gd name="connsiteY6" fmla="*/ 266891 h 543591"/>
                <a:gd name="connsiteX7" fmla="*/ 752206 w 801646"/>
                <a:gd name="connsiteY7" fmla="*/ 266891 h 543591"/>
                <a:gd name="connsiteX8" fmla="*/ 752017 w 801646"/>
                <a:gd name="connsiteY8" fmla="*/ 267081 h 543591"/>
                <a:gd name="connsiteX9" fmla="*/ 750221 w 801646"/>
                <a:gd name="connsiteY9" fmla="*/ 268034 h 543591"/>
                <a:gd name="connsiteX10" fmla="*/ 706168 w 801646"/>
                <a:gd name="connsiteY10" fmla="*/ 293656 h 543591"/>
                <a:gd name="connsiteX11" fmla="*/ 704466 w 801646"/>
                <a:gd name="connsiteY11" fmla="*/ 294704 h 543591"/>
                <a:gd name="connsiteX12" fmla="*/ 704372 w 801646"/>
                <a:gd name="connsiteY12" fmla="*/ 294704 h 543591"/>
                <a:gd name="connsiteX13" fmla="*/ 704372 w 801646"/>
                <a:gd name="connsiteY13" fmla="*/ 294704 h 543591"/>
                <a:gd name="connsiteX14" fmla="*/ 702481 w 801646"/>
                <a:gd name="connsiteY14" fmla="*/ 295751 h 543591"/>
                <a:gd name="connsiteX15" fmla="*/ 658523 w 801646"/>
                <a:gd name="connsiteY15" fmla="*/ 321373 h 543591"/>
                <a:gd name="connsiteX16" fmla="*/ 658428 w 801646"/>
                <a:gd name="connsiteY16" fmla="*/ 321373 h 543591"/>
                <a:gd name="connsiteX17" fmla="*/ 656727 w 801646"/>
                <a:gd name="connsiteY17" fmla="*/ 322421 h 543591"/>
                <a:gd name="connsiteX18" fmla="*/ 656632 w 801646"/>
                <a:gd name="connsiteY18" fmla="*/ 322517 h 543591"/>
                <a:gd name="connsiteX19" fmla="*/ 654741 w 801646"/>
                <a:gd name="connsiteY19" fmla="*/ 323564 h 543591"/>
                <a:gd name="connsiteX20" fmla="*/ 610689 w 801646"/>
                <a:gd name="connsiteY20" fmla="*/ 349187 h 543591"/>
                <a:gd name="connsiteX21" fmla="*/ 610689 w 801646"/>
                <a:gd name="connsiteY21" fmla="*/ 349282 h 543591"/>
                <a:gd name="connsiteX22" fmla="*/ 608987 w 801646"/>
                <a:gd name="connsiteY22" fmla="*/ 350139 h 543591"/>
                <a:gd name="connsiteX23" fmla="*/ 608987 w 801646"/>
                <a:gd name="connsiteY23" fmla="*/ 350234 h 543591"/>
                <a:gd name="connsiteX24" fmla="*/ 607096 w 801646"/>
                <a:gd name="connsiteY24" fmla="*/ 351377 h 543591"/>
                <a:gd name="connsiteX25" fmla="*/ 563044 w 801646"/>
                <a:gd name="connsiteY25" fmla="*/ 376999 h 543591"/>
                <a:gd name="connsiteX26" fmla="*/ 561247 w 801646"/>
                <a:gd name="connsiteY26" fmla="*/ 377952 h 543591"/>
                <a:gd name="connsiteX27" fmla="*/ 561247 w 801646"/>
                <a:gd name="connsiteY27" fmla="*/ 377952 h 543591"/>
                <a:gd name="connsiteX28" fmla="*/ 561058 w 801646"/>
                <a:gd name="connsiteY28" fmla="*/ 378047 h 543591"/>
                <a:gd name="connsiteX29" fmla="*/ 559357 w 801646"/>
                <a:gd name="connsiteY29" fmla="*/ 379095 h 543591"/>
                <a:gd name="connsiteX30" fmla="*/ 515304 w 801646"/>
                <a:gd name="connsiteY30" fmla="*/ 404717 h 543591"/>
                <a:gd name="connsiteX31" fmla="*/ 515209 w 801646"/>
                <a:gd name="connsiteY31" fmla="*/ 404813 h 543591"/>
                <a:gd name="connsiteX32" fmla="*/ 513508 w 801646"/>
                <a:gd name="connsiteY32" fmla="*/ 405765 h 543591"/>
                <a:gd name="connsiteX33" fmla="*/ 513508 w 801646"/>
                <a:gd name="connsiteY33" fmla="*/ 405765 h 543591"/>
                <a:gd name="connsiteX34" fmla="*/ 511617 w 801646"/>
                <a:gd name="connsiteY34" fmla="*/ 406908 h 543591"/>
                <a:gd name="connsiteX35" fmla="*/ 467564 w 801646"/>
                <a:gd name="connsiteY35" fmla="*/ 432435 h 543591"/>
                <a:gd name="connsiteX36" fmla="*/ 467564 w 801646"/>
                <a:gd name="connsiteY36" fmla="*/ 432435 h 543591"/>
                <a:gd name="connsiteX37" fmla="*/ 465768 w 801646"/>
                <a:gd name="connsiteY37" fmla="*/ 433483 h 543591"/>
                <a:gd name="connsiteX38" fmla="*/ 465768 w 801646"/>
                <a:gd name="connsiteY38" fmla="*/ 433483 h 543591"/>
                <a:gd name="connsiteX39" fmla="*/ 463878 w 801646"/>
                <a:gd name="connsiteY39" fmla="*/ 434626 h 543591"/>
                <a:gd name="connsiteX40" fmla="*/ 420014 w 801646"/>
                <a:gd name="connsiteY40" fmla="*/ 460058 h 543591"/>
                <a:gd name="connsiteX41" fmla="*/ 419825 w 801646"/>
                <a:gd name="connsiteY41" fmla="*/ 460248 h 543591"/>
                <a:gd name="connsiteX42" fmla="*/ 418029 w 801646"/>
                <a:gd name="connsiteY42" fmla="*/ 461296 h 543591"/>
                <a:gd name="connsiteX43" fmla="*/ 418029 w 801646"/>
                <a:gd name="connsiteY43" fmla="*/ 461296 h 543591"/>
                <a:gd name="connsiteX44" fmla="*/ 416138 w 801646"/>
                <a:gd name="connsiteY44" fmla="*/ 462344 h 543591"/>
                <a:gd name="connsiteX45" fmla="*/ 372180 w 801646"/>
                <a:gd name="connsiteY45" fmla="*/ 487966 h 543591"/>
                <a:gd name="connsiteX46" fmla="*/ 370384 w 801646"/>
                <a:gd name="connsiteY46" fmla="*/ 489014 h 543591"/>
                <a:gd name="connsiteX47" fmla="*/ 370289 w 801646"/>
                <a:gd name="connsiteY47" fmla="*/ 489014 h 543591"/>
                <a:gd name="connsiteX48" fmla="*/ 368398 w 801646"/>
                <a:gd name="connsiteY48" fmla="*/ 490157 h 543591"/>
                <a:gd name="connsiteX49" fmla="*/ 324440 w 801646"/>
                <a:gd name="connsiteY49" fmla="*/ 515779 h 543591"/>
                <a:gd name="connsiteX50" fmla="*/ 324346 w 801646"/>
                <a:gd name="connsiteY50" fmla="*/ 515779 h 543591"/>
                <a:gd name="connsiteX51" fmla="*/ 322644 w 801646"/>
                <a:gd name="connsiteY51" fmla="*/ 516731 h 543591"/>
                <a:gd name="connsiteX52" fmla="*/ 320659 w 801646"/>
                <a:gd name="connsiteY52" fmla="*/ 517970 h 543591"/>
                <a:gd name="connsiteX53" fmla="*/ 276701 w 801646"/>
                <a:gd name="connsiteY53" fmla="*/ 543497 h 543591"/>
                <a:gd name="connsiteX54" fmla="*/ 276606 w 801646"/>
                <a:gd name="connsiteY54" fmla="*/ 543592 h 543591"/>
                <a:gd name="connsiteX55" fmla="*/ 273203 w 801646"/>
                <a:gd name="connsiteY55" fmla="*/ 540925 h 543591"/>
                <a:gd name="connsiteX56" fmla="*/ 273014 w 801646"/>
                <a:gd name="connsiteY56" fmla="*/ 540830 h 543591"/>
                <a:gd name="connsiteX57" fmla="*/ 284 w 801646"/>
                <a:gd name="connsiteY57" fmla="*/ 306515 h 543591"/>
                <a:gd name="connsiteX58" fmla="*/ 0 w 801646"/>
                <a:gd name="connsiteY58" fmla="*/ 306324 h 543591"/>
                <a:gd name="connsiteX59" fmla="*/ 1040 w 801646"/>
                <a:gd name="connsiteY59" fmla="*/ 305657 h 543591"/>
                <a:gd name="connsiteX60" fmla="*/ 1891 w 801646"/>
                <a:gd name="connsiteY60" fmla="*/ 305086 h 543591"/>
                <a:gd name="connsiteX61" fmla="*/ 46700 w 801646"/>
                <a:gd name="connsiteY61" fmla="*/ 278892 h 543591"/>
                <a:gd name="connsiteX62" fmla="*/ 46700 w 801646"/>
                <a:gd name="connsiteY62" fmla="*/ 278892 h 543591"/>
                <a:gd name="connsiteX63" fmla="*/ 47456 w 801646"/>
                <a:gd name="connsiteY63" fmla="*/ 278511 h 543591"/>
                <a:gd name="connsiteX64" fmla="*/ 48496 w 801646"/>
                <a:gd name="connsiteY64" fmla="*/ 277844 h 543591"/>
                <a:gd name="connsiteX65" fmla="*/ 49347 w 801646"/>
                <a:gd name="connsiteY65" fmla="*/ 277273 h 543591"/>
                <a:gd name="connsiteX66" fmla="*/ 94061 w 801646"/>
                <a:gd name="connsiteY66" fmla="*/ 251079 h 543591"/>
                <a:gd name="connsiteX67" fmla="*/ 94912 w 801646"/>
                <a:gd name="connsiteY67" fmla="*/ 250603 h 543591"/>
                <a:gd name="connsiteX68" fmla="*/ 95763 w 801646"/>
                <a:gd name="connsiteY68" fmla="*/ 250126 h 543591"/>
                <a:gd name="connsiteX69" fmla="*/ 95857 w 801646"/>
                <a:gd name="connsiteY69" fmla="*/ 250031 h 543591"/>
                <a:gd name="connsiteX70" fmla="*/ 96897 w 801646"/>
                <a:gd name="connsiteY70" fmla="*/ 249460 h 543591"/>
                <a:gd name="connsiteX71" fmla="*/ 141423 w 801646"/>
                <a:gd name="connsiteY71" fmla="*/ 223361 h 543591"/>
                <a:gd name="connsiteX72" fmla="*/ 142368 w 801646"/>
                <a:gd name="connsiteY72" fmla="*/ 222790 h 543591"/>
                <a:gd name="connsiteX73" fmla="*/ 143219 w 801646"/>
                <a:gd name="connsiteY73" fmla="*/ 222218 h 543591"/>
                <a:gd name="connsiteX74" fmla="*/ 143219 w 801646"/>
                <a:gd name="connsiteY74" fmla="*/ 222218 h 543591"/>
                <a:gd name="connsiteX75" fmla="*/ 144259 w 801646"/>
                <a:gd name="connsiteY75" fmla="*/ 221647 h 543591"/>
                <a:gd name="connsiteX76" fmla="*/ 188784 w 801646"/>
                <a:gd name="connsiteY76" fmla="*/ 195548 h 543591"/>
                <a:gd name="connsiteX77" fmla="*/ 189729 w 801646"/>
                <a:gd name="connsiteY77" fmla="*/ 194881 h 543591"/>
                <a:gd name="connsiteX78" fmla="*/ 189824 w 801646"/>
                <a:gd name="connsiteY78" fmla="*/ 194881 h 543591"/>
                <a:gd name="connsiteX79" fmla="*/ 190580 w 801646"/>
                <a:gd name="connsiteY79" fmla="*/ 194501 h 543591"/>
                <a:gd name="connsiteX80" fmla="*/ 190675 w 801646"/>
                <a:gd name="connsiteY80" fmla="*/ 194405 h 543591"/>
                <a:gd name="connsiteX81" fmla="*/ 191715 w 801646"/>
                <a:gd name="connsiteY81" fmla="*/ 193834 h 543591"/>
                <a:gd name="connsiteX82" fmla="*/ 236146 w 801646"/>
                <a:gd name="connsiteY82" fmla="*/ 167830 h 543591"/>
                <a:gd name="connsiteX83" fmla="*/ 236146 w 801646"/>
                <a:gd name="connsiteY83" fmla="*/ 167830 h 543591"/>
                <a:gd name="connsiteX84" fmla="*/ 237280 w 801646"/>
                <a:gd name="connsiteY84" fmla="*/ 167068 h 543591"/>
                <a:gd name="connsiteX85" fmla="*/ 237942 w 801646"/>
                <a:gd name="connsiteY85" fmla="*/ 166688 h 543591"/>
                <a:gd name="connsiteX86" fmla="*/ 239171 w 801646"/>
                <a:gd name="connsiteY86" fmla="*/ 166021 h 543591"/>
                <a:gd name="connsiteX87" fmla="*/ 283601 w 801646"/>
                <a:gd name="connsiteY87" fmla="*/ 139922 h 543591"/>
                <a:gd name="connsiteX88" fmla="*/ 284736 w 801646"/>
                <a:gd name="connsiteY88" fmla="*/ 139351 h 543591"/>
                <a:gd name="connsiteX89" fmla="*/ 285398 w 801646"/>
                <a:gd name="connsiteY89" fmla="*/ 138875 h 543591"/>
                <a:gd name="connsiteX90" fmla="*/ 286721 w 801646"/>
                <a:gd name="connsiteY90" fmla="*/ 138113 h 543591"/>
                <a:gd name="connsiteX91" fmla="*/ 330963 w 801646"/>
                <a:gd name="connsiteY91" fmla="*/ 112204 h 543591"/>
                <a:gd name="connsiteX92" fmla="*/ 332192 w 801646"/>
                <a:gd name="connsiteY92" fmla="*/ 111442 h 543591"/>
                <a:gd name="connsiteX93" fmla="*/ 332665 w 801646"/>
                <a:gd name="connsiteY93" fmla="*/ 111157 h 543591"/>
                <a:gd name="connsiteX94" fmla="*/ 332759 w 801646"/>
                <a:gd name="connsiteY94" fmla="*/ 111157 h 543591"/>
                <a:gd name="connsiteX95" fmla="*/ 334177 w 801646"/>
                <a:gd name="connsiteY95" fmla="*/ 110300 h 543591"/>
                <a:gd name="connsiteX96" fmla="*/ 378324 w 801646"/>
                <a:gd name="connsiteY96" fmla="*/ 84391 h 543591"/>
                <a:gd name="connsiteX97" fmla="*/ 378324 w 801646"/>
                <a:gd name="connsiteY97" fmla="*/ 84391 h 543591"/>
                <a:gd name="connsiteX98" fmla="*/ 379648 w 801646"/>
                <a:gd name="connsiteY98" fmla="*/ 83629 h 543591"/>
                <a:gd name="connsiteX99" fmla="*/ 380121 w 801646"/>
                <a:gd name="connsiteY99" fmla="*/ 83344 h 543591"/>
                <a:gd name="connsiteX100" fmla="*/ 381633 w 801646"/>
                <a:gd name="connsiteY100" fmla="*/ 82487 h 543591"/>
                <a:gd name="connsiteX101" fmla="*/ 425780 w 801646"/>
                <a:gd name="connsiteY101" fmla="*/ 56578 h 543591"/>
                <a:gd name="connsiteX102" fmla="*/ 427104 w 801646"/>
                <a:gd name="connsiteY102" fmla="*/ 55816 h 543591"/>
                <a:gd name="connsiteX103" fmla="*/ 427482 w 801646"/>
                <a:gd name="connsiteY103" fmla="*/ 55626 h 543591"/>
                <a:gd name="connsiteX104" fmla="*/ 427577 w 801646"/>
                <a:gd name="connsiteY104" fmla="*/ 55531 h 543591"/>
                <a:gd name="connsiteX105" fmla="*/ 429089 w 801646"/>
                <a:gd name="connsiteY105" fmla="*/ 54673 h 543591"/>
                <a:gd name="connsiteX106" fmla="*/ 473047 w 801646"/>
                <a:gd name="connsiteY106" fmla="*/ 28861 h 543591"/>
                <a:gd name="connsiteX107" fmla="*/ 473142 w 801646"/>
                <a:gd name="connsiteY107" fmla="*/ 28765 h 543591"/>
                <a:gd name="connsiteX108" fmla="*/ 474560 w 801646"/>
                <a:gd name="connsiteY108" fmla="*/ 28003 h 543591"/>
                <a:gd name="connsiteX109" fmla="*/ 474938 w 801646"/>
                <a:gd name="connsiteY109" fmla="*/ 27813 h 543591"/>
                <a:gd name="connsiteX110" fmla="*/ 476545 w 801646"/>
                <a:gd name="connsiteY110" fmla="*/ 26860 h 543591"/>
                <a:gd name="connsiteX111" fmla="*/ 520503 w 801646"/>
                <a:gd name="connsiteY111" fmla="*/ 1048 h 543591"/>
                <a:gd name="connsiteX112" fmla="*/ 522016 w 801646"/>
                <a:gd name="connsiteY112" fmla="*/ 190 h 543591"/>
                <a:gd name="connsiteX113" fmla="*/ 522299 w 801646"/>
                <a:gd name="connsiteY113" fmla="*/ 0 h 543591"/>
                <a:gd name="connsiteX114" fmla="*/ 522299 w 801646"/>
                <a:gd name="connsiteY114" fmla="*/ 0 h 543591"/>
                <a:gd name="connsiteX115" fmla="*/ 801647 w 801646"/>
                <a:gd name="connsiteY115" fmla="*/ 238125 h 5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01646" h="543591">
                  <a:moveTo>
                    <a:pt x="801647" y="238125"/>
                  </a:moveTo>
                  <a:lnTo>
                    <a:pt x="799945" y="239173"/>
                  </a:lnTo>
                  <a:lnTo>
                    <a:pt x="799851" y="239173"/>
                  </a:lnTo>
                  <a:lnTo>
                    <a:pt x="797960" y="240316"/>
                  </a:lnTo>
                  <a:lnTo>
                    <a:pt x="753907" y="265938"/>
                  </a:lnTo>
                  <a:lnTo>
                    <a:pt x="753813" y="265938"/>
                  </a:lnTo>
                  <a:lnTo>
                    <a:pt x="752206" y="266891"/>
                  </a:lnTo>
                  <a:lnTo>
                    <a:pt x="752206" y="266891"/>
                  </a:lnTo>
                  <a:lnTo>
                    <a:pt x="752017" y="267081"/>
                  </a:lnTo>
                  <a:lnTo>
                    <a:pt x="750221" y="268034"/>
                  </a:lnTo>
                  <a:lnTo>
                    <a:pt x="706168" y="293656"/>
                  </a:lnTo>
                  <a:lnTo>
                    <a:pt x="704466" y="294704"/>
                  </a:lnTo>
                  <a:lnTo>
                    <a:pt x="704372" y="294704"/>
                  </a:lnTo>
                  <a:lnTo>
                    <a:pt x="704372" y="294704"/>
                  </a:lnTo>
                  <a:lnTo>
                    <a:pt x="702481" y="295751"/>
                  </a:lnTo>
                  <a:lnTo>
                    <a:pt x="658523" y="321373"/>
                  </a:lnTo>
                  <a:lnTo>
                    <a:pt x="658428" y="321373"/>
                  </a:lnTo>
                  <a:lnTo>
                    <a:pt x="656727" y="322421"/>
                  </a:lnTo>
                  <a:lnTo>
                    <a:pt x="656632" y="322517"/>
                  </a:lnTo>
                  <a:lnTo>
                    <a:pt x="654741" y="323564"/>
                  </a:lnTo>
                  <a:lnTo>
                    <a:pt x="610689" y="349187"/>
                  </a:lnTo>
                  <a:lnTo>
                    <a:pt x="610689" y="349282"/>
                  </a:lnTo>
                  <a:lnTo>
                    <a:pt x="608987" y="350139"/>
                  </a:lnTo>
                  <a:lnTo>
                    <a:pt x="608987" y="350234"/>
                  </a:lnTo>
                  <a:lnTo>
                    <a:pt x="607096" y="351377"/>
                  </a:lnTo>
                  <a:lnTo>
                    <a:pt x="563044" y="376999"/>
                  </a:lnTo>
                  <a:lnTo>
                    <a:pt x="561247" y="377952"/>
                  </a:lnTo>
                  <a:lnTo>
                    <a:pt x="561247" y="377952"/>
                  </a:lnTo>
                  <a:lnTo>
                    <a:pt x="561058" y="378047"/>
                  </a:lnTo>
                  <a:lnTo>
                    <a:pt x="559357" y="379095"/>
                  </a:lnTo>
                  <a:lnTo>
                    <a:pt x="515304" y="404717"/>
                  </a:lnTo>
                  <a:lnTo>
                    <a:pt x="515209" y="404813"/>
                  </a:lnTo>
                  <a:lnTo>
                    <a:pt x="513508" y="405765"/>
                  </a:lnTo>
                  <a:lnTo>
                    <a:pt x="513508" y="405765"/>
                  </a:lnTo>
                  <a:lnTo>
                    <a:pt x="511617" y="406908"/>
                  </a:lnTo>
                  <a:lnTo>
                    <a:pt x="467564" y="432435"/>
                  </a:lnTo>
                  <a:lnTo>
                    <a:pt x="467564" y="432435"/>
                  </a:lnTo>
                  <a:lnTo>
                    <a:pt x="465768" y="433483"/>
                  </a:lnTo>
                  <a:lnTo>
                    <a:pt x="465768" y="433483"/>
                  </a:lnTo>
                  <a:lnTo>
                    <a:pt x="463878" y="434626"/>
                  </a:lnTo>
                  <a:lnTo>
                    <a:pt x="420014" y="460058"/>
                  </a:lnTo>
                  <a:lnTo>
                    <a:pt x="419825" y="460248"/>
                  </a:lnTo>
                  <a:lnTo>
                    <a:pt x="418029" y="461296"/>
                  </a:lnTo>
                  <a:lnTo>
                    <a:pt x="418029" y="461296"/>
                  </a:lnTo>
                  <a:lnTo>
                    <a:pt x="416138" y="462344"/>
                  </a:lnTo>
                  <a:lnTo>
                    <a:pt x="372180" y="487966"/>
                  </a:lnTo>
                  <a:lnTo>
                    <a:pt x="370384" y="489014"/>
                  </a:lnTo>
                  <a:lnTo>
                    <a:pt x="370289" y="489014"/>
                  </a:lnTo>
                  <a:lnTo>
                    <a:pt x="368398" y="490157"/>
                  </a:lnTo>
                  <a:lnTo>
                    <a:pt x="324440" y="515779"/>
                  </a:lnTo>
                  <a:lnTo>
                    <a:pt x="324346" y="515779"/>
                  </a:lnTo>
                  <a:lnTo>
                    <a:pt x="322644" y="516731"/>
                  </a:lnTo>
                  <a:lnTo>
                    <a:pt x="320659" y="517970"/>
                  </a:lnTo>
                  <a:lnTo>
                    <a:pt x="276701" y="543497"/>
                  </a:lnTo>
                  <a:lnTo>
                    <a:pt x="276606" y="543592"/>
                  </a:lnTo>
                  <a:lnTo>
                    <a:pt x="273203" y="540925"/>
                  </a:lnTo>
                  <a:lnTo>
                    <a:pt x="273014" y="540830"/>
                  </a:lnTo>
                  <a:lnTo>
                    <a:pt x="284" y="306515"/>
                  </a:lnTo>
                  <a:lnTo>
                    <a:pt x="0" y="306324"/>
                  </a:lnTo>
                  <a:lnTo>
                    <a:pt x="1040" y="305657"/>
                  </a:lnTo>
                  <a:lnTo>
                    <a:pt x="1891" y="305086"/>
                  </a:lnTo>
                  <a:lnTo>
                    <a:pt x="46700" y="278892"/>
                  </a:lnTo>
                  <a:lnTo>
                    <a:pt x="46700" y="278892"/>
                  </a:lnTo>
                  <a:lnTo>
                    <a:pt x="47456" y="278511"/>
                  </a:lnTo>
                  <a:lnTo>
                    <a:pt x="48496" y="277844"/>
                  </a:lnTo>
                  <a:lnTo>
                    <a:pt x="49347" y="277273"/>
                  </a:lnTo>
                  <a:lnTo>
                    <a:pt x="94061" y="251079"/>
                  </a:lnTo>
                  <a:lnTo>
                    <a:pt x="94912" y="250603"/>
                  </a:lnTo>
                  <a:lnTo>
                    <a:pt x="95763" y="250126"/>
                  </a:lnTo>
                  <a:lnTo>
                    <a:pt x="95857" y="250031"/>
                  </a:lnTo>
                  <a:lnTo>
                    <a:pt x="96897" y="249460"/>
                  </a:lnTo>
                  <a:lnTo>
                    <a:pt x="141423" y="223361"/>
                  </a:lnTo>
                  <a:lnTo>
                    <a:pt x="142368" y="222790"/>
                  </a:lnTo>
                  <a:lnTo>
                    <a:pt x="143219" y="222218"/>
                  </a:lnTo>
                  <a:lnTo>
                    <a:pt x="143219" y="222218"/>
                  </a:lnTo>
                  <a:lnTo>
                    <a:pt x="144259" y="221647"/>
                  </a:lnTo>
                  <a:lnTo>
                    <a:pt x="188784" y="195548"/>
                  </a:lnTo>
                  <a:lnTo>
                    <a:pt x="189729" y="194881"/>
                  </a:lnTo>
                  <a:lnTo>
                    <a:pt x="189824" y="194881"/>
                  </a:lnTo>
                  <a:lnTo>
                    <a:pt x="190580" y="194501"/>
                  </a:lnTo>
                  <a:lnTo>
                    <a:pt x="190675" y="194405"/>
                  </a:lnTo>
                  <a:lnTo>
                    <a:pt x="191715" y="193834"/>
                  </a:lnTo>
                  <a:lnTo>
                    <a:pt x="236146" y="167830"/>
                  </a:lnTo>
                  <a:lnTo>
                    <a:pt x="236146" y="167830"/>
                  </a:lnTo>
                  <a:lnTo>
                    <a:pt x="237280" y="167068"/>
                  </a:lnTo>
                  <a:lnTo>
                    <a:pt x="237942" y="166688"/>
                  </a:lnTo>
                  <a:lnTo>
                    <a:pt x="239171" y="166021"/>
                  </a:lnTo>
                  <a:lnTo>
                    <a:pt x="283601" y="139922"/>
                  </a:lnTo>
                  <a:lnTo>
                    <a:pt x="284736" y="139351"/>
                  </a:lnTo>
                  <a:lnTo>
                    <a:pt x="285398" y="138875"/>
                  </a:lnTo>
                  <a:lnTo>
                    <a:pt x="286721" y="138113"/>
                  </a:lnTo>
                  <a:lnTo>
                    <a:pt x="330963" y="112204"/>
                  </a:lnTo>
                  <a:lnTo>
                    <a:pt x="332192" y="111442"/>
                  </a:lnTo>
                  <a:lnTo>
                    <a:pt x="332665" y="111157"/>
                  </a:lnTo>
                  <a:lnTo>
                    <a:pt x="332759" y="111157"/>
                  </a:lnTo>
                  <a:lnTo>
                    <a:pt x="334177" y="110300"/>
                  </a:lnTo>
                  <a:lnTo>
                    <a:pt x="378324" y="84391"/>
                  </a:lnTo>
                  <a:lnTo>
                    <a:pt x="378324" y="84391"/>
                  </a:lnTo>
                  <a:lnTo>
                    <a:pt x="379648" y="83629"/>
                  </a:lnTo>
                  <a:lnTo>
                    <a:pt x="380121" y="83344"/>
                  </a:lnTo>
                  <a:lnTo>
                    <a:pt x="381633" y="82487"/>
                  </a:lnTo>
                  <a:lnTo>
                    <a:pt x="425780" y="56578"/>
                  </a:lnTo>
                  <a:lnTo>
                    <a:pt x="427104" y="55816"/>
                  </a:lnTo>
                  <a:lnTo>
                    <a:pt x="427482" y="55626"/>
                  </a:lnTo>
                  <a:lnTo>
                    <a:pt x="427577" y="55531"/>
                  </a:lnTo>
                  <a:lnTo>
                    <a:pt x="429089" y="54673"/>
                  </a:lnTo>
                  <a:lnTo>
                    <a:pt x="473047" y="28861"/>
                  </a:lnTo>
                  <a:lnTo>
                    <a:pt x="473142" y="28765"/>
                  </a:lnTo>
                  <a:lnTo>
                    <a:pt x="474560" y="28003"/>
                  </a:lnTo>
                  <a:lnTo>
                    <a:pt x="474938" y="27813"/>
                  </a:lnTo>
                  <a:lnTo>
                    <a:pt x="476545" y="26860"/>
                  </a:lnTo>
                  <a:lnTo>
                    <a:pt x="520503" y="1048"/>
                  </a:lnTo>
                  <a:lnTo>
                    <a:pt x="522016" y="190"/>
                  </a:lnTo>
                  <a:lnTo>
                    <a:pt x="522299" y="0"/>
                  </a:lnTo>
                  <a:lnTo>
                    <a:pt x="522299" y="0"/>
                  </a:lnTo>
                  <a:lnTo>
                    <a:pt x="801647" y="238125"/>
                  </a:lnTo>
                  <a:close/>
                </a:path>
              </a:pathLst>
            </a:custGeom>
            <a:solidFill>
              <a:srgbClr val="0278B5"/>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7" name="Freeform 496">
              <a:extLst>
                <a:ext uri="{FF2B5EF4-FFF2-40B4-BE49-F238E27FC236}">
                  <a16:creationId xmlns:a16="http://schemas.microsoft.com/office/drawing/2014/main" id="{6B6AA58B-6B7A-3741-9EE1-D6CFF44D0BC9}"/>
                </a:ext>
              </a:extLst>
            </p:cNvPr>
            <p:cNvSpPr/>
            <p:nvPr/>
          </p:nvSpPr>
          <p:spPr>
            <a:xfrm>
              <a:off x="883805" y="4934881"/>
              <a:ext cx="793611" cy="399002"/>
            </a:xfrm>
            <a:custGeom>
              <a:avLst/>
              <a:gdLst>
                <a:gd name="connsiteX0" fmla="*/ 793612 w 793611"/>
                <a:gd name="connsiteY0" fmla="*/ 80010 h 399002"/>
                <a:gd name="connsiteX1" fmla="*/ 791437 w 793611"/>
                <a:gd name="connsiteY1" fmla="*/ 81344 h 399002"/>
                <a:gd name="connsiteX2" fmla="*/ 746156 w 793611"/>
                <a:gd name="connsiteY2" fmla="*/ 107823 h 399002"/>
                <a:gd name="connsiteX3" fmla="*/ 743887 w 793611"/>
                <a:gd name="connsiteY3" fmla="*/ 109157 h 399002"/>
                <a:gd name="connsiteX4" fmla="*/ 698794 w 793611"/>
                <a:gd name="connsiteY4" fmla="*/ 135636 h 399002"/>
                <a:gd name="connsiteX5" fmla="*/ 696431 w 793611"/>
                <a:gd name="connsiteY5" fmla="*/ 136970 h 399002"/>
                <a:gd name="connsiteX6" fmla="*/ 651244 w 793611"/>
                <a:gd name="connsiteY6" fmla="*/ 163449 h 399002"/>
                <a:gd name="connsiteX7" fmla="*/ 648975 w 793611"/>
                <a:gd name="connsiteY7" fmla="*/ 164878 h 399002"/>
                <a:gd name="connsiteX8" fmla="*/ 648975 w 793611"/>
                <a:gd name="connsiteY8" fmla="*/ 164878 h 399002"/>
                <a:gd name="connsiteX9" fmla="*/ 603882 w 793611"/>
                <a:gd name="connsiteY9" fmla="*/ 191262 h 399002"/>
                <a:gd name="connsiteX10" fmla="*/ 601519 w 793611"/>
                <a:gd name="connsiteY10" fmla="*/ 192596 h 399002"/>
                <a:gd name="connsiteX11" fmla="*/ 556426 w 793611"/>
                <a:gd name="connsiteY11" fmla="*/ 219075 h 399002"/>
                <a:gd name="connsiteX12" fmla="*/ 553968 w 793611"/>
                <a:gd name="connsiteY12" fmla="*/ 220504 h 399002"/>
                <a:gd name="connsiteX13" fmla="*/ 509065 w 793611"/>
                <a:gd name="connsiteY13" fmla="*/ 246888 h 399002"/>
                <a:gd name="connsiteX14" fmla="*/ 506607 w 793611"/>
                <a:gd name="connsiteY14" fmla="*/ 248317 h 399002"/>
                <a:gd name="connsiteX15" fmla="*/ 461609 w 793611"/>
                <a:gd name="connsiteY15" fmla="*/ 274701 h 399002"/>
                <a:gd name="connsiteX16" fmla="*/ 459056 w 793611"/>
                <a:gd name="connsiteY16" fmla="*/ 276130 h 399002"/>
                <a:gd name="connsiteX17" fmla="*/ 414153 w 793611"/>
                <a:gd name="connsiteY17" fmla="*/ 302514 h 399002"/>
                <a:gd name="connsiteX18" fmla="*/ 411600 w 793611"/>
                <a:gd name="connsiteY18" fmla="*/ 303943 h 399002"/>
                <a:gd name="connsiteX19" fmla="*/ 366791 w 793611"/>
                <a:gd name="connsiteY19" fmla="*/ 330327 h 399002"/>
                <a:gd name="connsiteX20" fmla="*/ 364144 w 793611"/>
                <a:gd name="connsiteY20" fmla="*/ 331851 h 399002"/>
                <a:gd name="connsiteX21" fmla="*/ 319335 w 793611"/>
                <a:gd name="connsiteY21" fmla="*/ 358140 h 399002"/>
                <a:gd name="connsiteX22" fmla="*/ 319335 w 793611"/>
                <a:gd name="connsiteY22" fmla="*/ 358140 h 399002"/>
                <a:gd name="connsiteX23" fmla="*/ 316594 w 793611"/>
                <a:gd name="connsiteY23" fmla="*/ 359664 h 399002"/>
                <a:gd name="connsiteX24" fmla="*/ 271879 w 793611"/>
                <a:gd name="connsiteY24" fmla="*/ 385953 h 399002"/>
                <a:gd name="connsiteX25" fmla="*/ 269138 w 793611"/>
                <a:gd name="connsiteY25" fmla="*/ 387477 h 399002"/>
                <a:gd name="connsiteX26" fmla="*/ 249569 w 793611"/>
                <a:gd name="connsiteY26" fmla="*/ 399002 h 399002"/>
                <a:gd name="connsiteX27" fmla="*/ 0 w 793611"/>
                <a:gd name="connsiteY27" fmla="*/ 307086 h 399002"/>
                <a:gd name="connsiteX28" fmla="*/ 3876 w 793611"/>
                <a:gd name="connsiteY28" fmla="*/ 304800 h 399002"/>
                <a:gd name="connsiteX29" fmla="*/ 8319 w 793611"/>
                <a:gd name="connsiteY29" fmla="*/ 302228 h 399002"/>
                <a:gd name="connsiteX30" fmla="*/ 51521 w 793611"/>
                <a:gd name="connsiteY30" fmla="*/ 277178 h 399002"/>
                <a:gd name="connsiteX31" fmla="*/ 55869 w 793611"/>
                <a:gd name="connsiteY31" fmla="*/ 274606 h 399002"/>
                <a:gd name="connsiteX32" fmla="*/ 99166 w 793611"/>
                <a:gd name="connsiteY32" fmla="*/ 249555 h 399002"/>
                <a:gd name="connsiteX33" fmla="*/ 103515 w 793611"/>
                <a:gd name="connsiteY33" fmla="*/ 247079 h 399002"/>
                <a:gd name="connsiteX34" fmla="*/ 146717 w 793611"/>
                <a:gd name="connsiteY34" fmla="*/ 221933 h 399002"/>
                <a:gd name="connsiteX35" fmla="*/ 151160 w 793611"/>
                <a:gd name="connsiteY35" fmla="*/ 219456 h 399002"/>
                <a:gd name="connsiteX36" fmla="*/ 194362 w 793611"/>
                <a:gd name="connsiteY36" fmla="*/ 194405 h 399002"/>
                <a:gd name="connsiteX37" fmla="*/ 194362 w 793611"/>
                <a:gd name="connsiteY37" fmla="*/ 194405 h 399002"/>
                <a:gd name="connsiteX38" fmla="*/ 198805 w 793611"/>
                <a:gd name="connsiteY38" fmla="*/ 191834 h 399002"/>
                <a:gd name="connsiteX39" fmla="*/ 242007 w 793611"/>
                <a:gd name="connsiteY39" fmla="*/ 166783 h 399002"/>
                <a:gd name="connsiteX40" fmla="*/ 246355 w 793611"/>
                <a:gd name="connsiteY40" fmla="*/ 164211 h 399002"/>
                <a:gd name="connsiteX41" fmla="*/ 289557 w 793611"/>
                <a:gd name="connsiteY41" fmla="*/ 139160 h 399002"/>
                <a:gd name="connsiteX42" fmla="*/ 294000 w 793611"/>
                <a:gd name="connsiteY42" fmla="*/ 136589 h 399002"/>
                <a:gd name="connsiteX43" fmla="*/ 337202 w 793611"/>
                <a:gd name="connsiteY43" fmla="*/ 111538 h 399002"/>
                <a:gd name="connsiteX44" fmla="*/ 341645 w 793611"/>
                <a:gd name="connsiteY44" fmla="*/ 108966 h 399002"/>
                <a:gd name="connsiteX45" fmla="*/ 384847 w 793611"/>
                <a:gd name="connsiteY45" fmla="*/ 83915 h 399002"/>
                <a:gd name="connsiteX46" fmla="*/ 389196 w 793611"/>
                <a:gd name="connsiteY46" fmla="*/ 81344 h 399002"/>
                <a:gd name="connsiteX47" fmla="*/ 389290 w 793611"/>
                <a:gd name="connsiteY47" fmla="*/ 81344 h 399002"/>
                <a:gd name="connsiteX48" fmla="*/ 432398 w 793611"/>
                <a:gd name="connsiteY48" fmla="*/ 56293 h 399002"/>
                <a:gd name="connsiteX49" fmla="*/ 436841 w 793611"/>
                <a:gd name="connsiteY49" fmla="*/ 53721 h 399002"/>
                <a:gd name="connsiteX50" fmla="*/ 480043 w 793611"/>
                <a:gd name="connsiteY50" fmla="*/ 28670 h 399002"/>
                <a:gd name="connsiteX51" fmla="*/ 484486 w 793611"/>
                <a:gd name="connsiteY51" fmla="*/ 26099 h 399002"/>
                <a:gd name="connsiteX52" fmla="*/ 527688 w 793611"/>
                <a:gd name="connsiteY52" fmla="*/ 1048 h 399002"/>
                <a:gd name="connsiteX53" fmla="*/ 529579 w 793611"/>
                <a:gd name="connsiteY53" fmla="*/ 0 h 399002"/>
                <a:gd name="connsiteX54" fmla="*/ 793612 w 793611"/>
                <a:gd name="connsiteY54" fmla="*/ 80010 h 39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3611" h="399002">
                  <a:moveTo>
                    <a:pt x="793612" y="80010"/>
                  </a:moveTo>
                  <a:lnTo>
                    <a:pt x="791437" y="81344"/>
                  </a:lnTo>
                  <a:lnTo>
                    <a:pt x="746156" y="107823"/>
                  </a:lnTo>
                  <a:lnTo>
                    <a:pt x="743887" y="109157"/>
                  </a:lnTo>
                  <a:lnTo>
                    <a:pt x="698794" y="135636"/>
                  </a:lnTo>
                  <a:lnTo>
                    <a:pt x="696431" y="136970"/>
                  </a:lnTo>
                  <a:lnTo>
                    <a:pt x="651244" y="163449"/>
                  </a:lnTo>
                  <a:lnTo>
                    <a:pt x="648975" y="164878"/>
                  </a:lnTo>
                  <a:lnTo>
                    <a:pt x="648975" y="164878"/>
                  </a:lnTo>
                  <a:lnTo>
                    <a:pt x="603882" y="191262"/>
                  </a:lnTo>
                  <a:lnTo>
                    <a:pt x="601519" y="192596"/>
                  </a:lnTo>
                  <a:lnTo>
                    <a:pt x="556426" y="219075"/>
                  </a:lnTo>
                  <a:lnTo>
                    <a:pt x="553968" y="220504"/>
                  </a:lnTo>
                  <a:lnTo>
                    <a:pt x="509065" y="246888"/>
                  </a:lnTo>
                  <a:lnTo>
                    <a:pt x="506607" y="248317"/>
                  </a:lnTo>
                  <a:lnTo>
                    <a:pt x="461609" y="274701"/>
                  </a:lnTo>
                  <a:lnTo>
                    <a:pt x="459056" y="276130"/>
                  </a:lnTo>
                  <a:lnTo>
                    <a:pt x="414153" y="302514"/>
                  </a:lnTo>
                  <a:lnTo>
                    <a:pt x="411600" y="303943"/>
                  </a:lnTo>
                  <a:lnTo>
                    <a:pt x="366791" y="330327"/>
                  </a:lnTo>
                  <a:lnTo>
                    <a:pt x="364144" y="331851"/>
                  </a:lnTo>
                  <a:lnTo>
                    <a:pt x="319335" y="358140"/>
                  </a:lnTo>
                  <a:lnTo>
                    <a:pt x="319335" y="358140"/>
                  </a:lnTo>
                  <a:lnTo>
                    <a:pt x="316594" y="359664"/>
                  </a:lnTo>
                  <a:lnTo>
                    <a:pt x="271879" y="385953"/>
                  </a:lnTo>
                  <a:lnTo>
                    <a:pt x="269138" y="387477"/>
                  </a:lnTo>
                  <a:lnTo>
                    <a:pt x="249569" y="399002"/>
                  </a:lnTo>
                  <a:lnTo>
                    <a:pt x="0" y="307086"/>
                  </a:lnTo>
                  <a:lnTo>
                    <a:pt x="3876" y="304800"/>
                  </a:lnTo>
                  <a:lnTo>
                    <a:pt x="8319" y="302228"/>
                  </a:lnTo>
                  <a:lnTo>
                    <a:pt x="51521" y="277178"/>
                  </a:lnTo>
                  <a:lnTo>
                    <a:pt x="55869" y="274606"/>
                  </a:lnTo>
                  <a:lnTo>
                    <a:pt x="99166" y="249555"/>
                  </a:lnTo>
                  <a:lnTo>
                    <a:pt x="103515" y="247079"/>
                  </a:lnTo>
                  <a:lnTo>
                    <a:pt x="146717" y="221933"/>
                  </a:lnTo>
                  <a:lnTo>
                    <a:pt x="151160" y="219456"/>
                  </a:lnTo>
                  <a:lnTo>
                    <a:pt x="194362" y="194405"/>
                  </a:lnTo>
                  <a:lnTo>
                    <a:pt x="194362" y="194405"/>
                  </a:lnTo>
                  <a:lnTo>
                    <a:pt x="198805" y="191834"/>
                  </a:lnTo>
                  <a:lnTo>
                    <a:pt x="242007" y="166783"/>
                  </a:lnTo>
                  <a:lnTo>
                    <a:pt x="246355" y="164211"/>
                  </a:lnTo>
                  <a:lnTo>
                    <a:pt x="289557" y="139160"/>
                  </a:lnTo>
                  <a:lnTo>
                    <a:pt x="294000" y="136589"/>
                  </a:lnTo>
                  <a:lnTo>
                    <a:pt x="337202" y="111538"/>
                  </a:lnTo>
                  <a:lnTo>
                    <a:pt x="341645" y="108966"/>
                  </a:lnTo>
                  <a:lnTo>
                    <a:pt x="384847" y="83915"/>
                  </a:lnTo>
                  <a:lnTo>
                    <a:pt x="389196" y="81344"/>
                  </a:lnTo>
                  <a:lnTo>
                    <a:pt x="389290" y="81344"/>
                  </a:lnTo>
                  <a:lnTo>
                    <a:pt x="432398" y="56293"/>
                  </a:lnTo>
                  <a:lnTo>
                    <a:pt x="436841" y="53721"/>
                  </a:lnTo>
                  <a:lnTo>
                    <a:pt x="480043" y="28670"/>
                  </a:lnTo>
                  <a:lnTo>
                    <a:pt x="484486" y="26099"/>
                  </a:lnTo>
                  <a:lnTo>
                    <a:pt x="527688" y="1048"/>
                  </a:lnTo>
                  <a:lnTo>
                    <a:pt x="529579" y="0"/>
                  </a:lnTo>
                  <a:lnTo>
                    <a:pt x="793612" y="80010"/>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8" name="Freeform 497">
              <a:extLst>
                <a:ext uri="{FF2B5EF4-FFF2-40B4-BE49-F238E27FC236}">
                  <a16:creationId xmlns:a16="http://schemas.microsoft.com/office/drawing/2014/main" id="{A7304365-635C-DC42-BF53-E1F13E25AD4E}"/>
                </a:ext>
              </a:extLst>
            </p:cNvPr>
            <p:cNvSpPr/>
            <p:nvPr/>
          </p:nvSpPr>
          <p:spPr>
            <a:xfrm>
              <a:off x="1626841" y="5042514"/>
              <a:ext cx="281427" cy="240410"/>
            </a:xfrm>
            <a:custGeom>
              <a:avLst/>
              <a:gdLst>
                <a:gd name="connsiteX0" fmla="*/ 281427 w 281427"/>
                <a:gd name="connsiteY0" fmla="*/ 238030 h 240410"/>
                <a:gd name="connsiteX1" fmla="*/ 280482 w 281427"/>
                <a:gd name="connsiteY1" fmla="*/ 239268 h 240410"/>
                <a:gd name="connsiteX2" fmla="*/ 280482 w 281427"/>
                <a:gd name="connsiteY2" fmla="*/ 239268 h 240410"/>
                <a:gd name="connsiteX3" fmla="*/ 280293 w 281427"/>
                <a:gd name="connsiteY3" fmla="*/ 239459 h 240410"/>
                <a:gd name="connsiteX4" fmla="*/ 278497 w 281427"/>
                <a:gd name="connsiteY4" fmla="*/ 240411 h 240410"/>
                <a:gd name="connsiteX5" fmla="*/ 0 w 281427"/>
                <a:gd name="connsiteY5" fmla="*/ 2858 h 240410"/>
                <a:gd name="connsiteX6" fmla="*/ 1323 w 281427"/>
                <a:gd name="connsiteY6" fmla="*/ 1238 h 240410"/>
                <a:gd name="connsiteX7" fmla="*/ 1418 w 281427"/>
                <a:gd name="connsiteY7" fmla="*/ 1143 h 240410"/>
                <a:gd name="connsiteX8" fmla="*/ 2363 w 281427"/>
                <a:gd name="connsiteY8" fmla="*/ 0 h 240410"/>
                <a:gd name="connsiteX9" fmla="*/ 2836 w 281427"/>
                <a:gd name="connsiteY9" fmla="*/ 381 h 240410"/>
                <a:gd name="connsiteX10" fmla="*/ 2931 w 281427"/>
                <a:gd name="connsiteY10" fmla="*/ 476 h 240410"/>
                <a:gd name="connsiteX11" fmla="*/ 281427 w 281427"/>
                <a:gd name="connsiteY11" fmla="*/ 238030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427" h="240410">
                  <a:moveTo>
                    <a:pt x="281427" y="238030"/>
                  </a:moveTo>
                  <a:lnTo>
                    <a:pt x="280482" y="239268"/>
                  </a:lnTo>
                  <a:lnTo>
                    <a:pt x="280482" y="239268"/>
                  </a:lnTo>
                  <a:lnTo>
                    <a:pt x="280293" y="239459"/>
                  </a:lnTo>
                  <a:lnTo>
                    <a:pt x="278497" y="240411"/>
                  </a:lnTo>
                  <a:lnTo>
                    <a:pt x="0" y="2858"/>
                  </a:lnTo>
                  <a:lnTo>
                    <a:pt x="1323" y="1238"/>
                  </a:lnTo>
                  <a:lnTo>
                    <a:pt x="1418" y="1143"/>
                  </a:lnTo>
                  <a:lnTo>
                    <a:pt x="2363" y="0"/>
                  </a:lnTo>
                  <a:lnTo>
                    <a:pt x="2836" y="381"/>
                  </a:lnTo>
                  <a:lnTo>
                    <a:pt x="2931" y="476"/>
                  </a:lnTo>
                  <a:lnTo>
                    <a:pt x="281427" y="23803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499" name="Freeform 498">
              <a:extLst>
                <a:ext uri="{FF2B5EF4-FFF2-40B4-BE49-F238E27FC236}">
                  <a16:creationId xmlns:a16="http://schemas.microsoft.com/office/drawing/2014/main" id="{FC12F9EE-8351-654E-8596-3CBBFDECAEBC}"/>
                </a:ext>
              </a:extLst>
            </p:cNvPr>
            <p:cNvSpPr/>
            <p:nvPr/>
          </p:nvSpPr>
          <p:spPr>
            <a:xfrm>
              <a:off x="1579480" y="5070327"/>
              <a:ext cx="281049" cy="240315"/>
            </a:xfrm>
            <a:custGeom>
              <a:avLst/>
              <a:gdLst>
                <a:gd name="connsiteX0" fmla="*/ 281049 w 281049"/>
                <a:gd name="connsiteY0" fmla="*/ 238030 h 240315"/>
                <a:gd name="connsiteX1" fmla="*/ 280104 w 281049"/>
                <a:gd name="connsiteY1" fmla="*/ 239268 h 240315"/>
                <a:gd name="connsiteX2" fmla="*/ 280009 w 281049"/>
                <a:gd name="connsiteY2" fmla="*/ 239268 h 240315"/>
                <a:gd name="connsiteX3" fmla="*/ 280009 w 281049"/>
                <a:gd name="connsiteY3" fmla="*/ 239268 h 240315"/>
                <a:gd name="connsiteX4" fmla="*/ 278119 w 281049"/>
                <a:gd name="connsiteY4" fmla="*/ 240316 h 240315"/>
                <a:gd name="connsiteX5" fmla="*/ 0 w 281049"/>
                <a:gd name="connsiteY5" fmla="*/ 2857 h 240315"/>
                <a:gd name="connsiteX6" fmla="*/ 1418 w 281049"/>
                <a:gd name="connsiteY6" fmla="*/ 1143 h 240315"/>
                <a:gd name="connsiteX7" fmla="*/ 2363 w 281049"/>
                <a:gd name="connsiteY7" fmla="*/ 0 h 240315"/>
                <a:gd name="connsiteX8" fmla="*/ 2741 w 281049"/>
                <a:gd name="connsiteY8" fmla="*/ 381 h 240315"/>
                <a:gd name="connsiteX9" fmla="*/ 2836 w 281049"/>
                <a:gd name="connsiteY9" fmla="*/ 476 h 240315"/>
                <a:gd name="connsiteX10" fmla="*/ 281049 w 281049"/>
                <a:gd name="connsiteY10" fmla="*/ 238030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049" h="240315">
                  <a:moveTo>
                    <a:pt x="281049" y="238030"/>
                  </a:moveTo>
                  <a:lnTo>
                    <a:pt x="280104" y="239268"/>
                  </a:lnTo>
                  <a:lnTo>
                    <a:pt x="280009" y="239268"/>
                  </a:lnTo>
                  <a:lnTo>
                    <a:pt x="280009" y="239268"/>
                  </a:lnTo>
                  <a:lnTo>
                    <a:pt x="278119" y="240316"/>
                  </a:lnTo>
                  <a:lnTo>
                    <a:pt x="0" y="2857"/>
                  </a:lnTo>
                  <a:lnTo>
                    <a:pt x="1418" y="1143"/>
                  </a:lnTo>
                  <a:lnTo>
                    <a:pt x="2363" y="0"/>
                  </a:lnTo>
                  <a:lnTo>
                    <a:pt x="2741" y="381"/>
                  </a:lnTo>
                  <a:lnTo>
                    <a:pt x="2836" y="476"/>
                  </a:lnTo>
                  <a:lnTo>
                    <a:pt x="281049" y="23803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0" name="Freeform 499">
              <a:extLst>
                <a:ext uri="{FF2B5EF4-FFF2-40B4-BE49-F238E27FC236}">
                  <a16:creationId xmlns:a16="http://schemas.microsoft.com/office/drawing/2014/main" id="{6B12557C-8435-044D-9D12-D6227DE5715A}"/>
                </a:ext>
              </a:extLst>
            </p:cNvPr>
            <p:cNvSpPr/>
            <p:nvPr/>
          </p:nvSpPr>
          <p:spPr>
            <a:xfrm>
              <a:off x="1531929" y="5098235"/>
              <a:ext cx="280860" cy="240220"/>
            </a:xfrm>
            <a:custGeom>
              <a:avLst/>
              <a:gdLst>
                <a:gd name="connsiteX0" fmla="*/ 280860 w 280860"/>
                <a:gd name="connsiteY0" fmla="*/ 237839 h 240220"/>
                <a:gd name="connsiteX1" fmla="*/ 279915 w 280860"/>
                <a:gd name="connsiteY1" fmla="*/ 239077 h 240220"/>
                <a:gd name="connsiteX2" fmla="*/ 279820 w 280860"/>
                <a:gd name="connsiteY2" fmla="*/ 239173 h 240220"/>
                <a:gd name="connsiteX3" fmla="*/ 277930 w 280860"/>
                <a:gd name="connsiteY3" fmla="*/ 240221 h 240220"/>
                <a:gd name="connsiteX4" fmla="*/ 0 w 280860"/>
                <a:gd name="connsiteY4" fmla="*/ 2857 h 240220"/>
                <a:gd name="connsiteX5" fmla="*/ 1513 w 280860"/>
                <a:gd name="connsiteY5" fmla="*/ 1048 h 240220"/>
                <a:gd name="connsiteX6" fmla="*/ 1513 w 280860"/>
                <a:gd name="connsiteY6" fmla="*/ 1048 h 240220"/>
                <a:gd name="connsiteX7" fmla="*/ 2458 w 280860"/>
                <a:gd name="connsiteY7" fmla="*/ 0 h 240220"/>
                <a:gd name="connsiteX8" fmla="*/ 2836 w 280860"/>
                <a:gd name="connsiteY8" fmla="*/ 286 h 240220"/>
                <a:gd name="connsiteX9" fmla="*/ 3025 w 280860"/>
                <a:gd name="connsiteY9" fmla="*/ 381 h 240220"/>
                <a:gd name="connsiteX10" fmla="*/ 280860 w 280860"/>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860" h="240220">
                  <a:moveTo>
                    <a:pt x="280860" y="237839"/>
                  </a:moveTo>
                  <a:lnTo>
                    <a:pt x="279915" y="239077"/>
                  </a:lnTo>
                  <a:lnTo>
                    <a:pt x="279820" y="239173"/>
                  </a:lnTo>
                  <a:lnTo>
                    <a:pt x="277930" y="240221"/>
                  </a:lnTo>
                  <a:lnTo>
                    <a:pt x="0" y="2857"/>
                  </a:lnTo>
                  <a:lnTo>
                    <a:pt x="1513" y="1048"/>
                  </a:lnTo>
                  <a:lnTo>
                    <a:pt x="1513" y="1048"/>
                  </a:lnTo>
                  <a:lnTo>
                    <a:pt x="2458" y="0"/>
                  </a:lnTo>
                  <a:lnTo>
                    <a:pt x="2836" y="286"/>
                  </a:lnTo>
                  <a:lnTo>
                    <a:pt x="3025" y="381"/>
                  </a:lnTo>
                  <a:lnTo>
                    <a:pt x="280860" y="237839"/>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1" name="Freeform 500">
              <a:extLst>
                <a:ext uri="{FF2B5EF4-FFF2-40B4-BE49-F238E27FC236}">
                  <a16:creationId xmlns:a16="http://schemas.microsoft.com/office/drawing/2014/main" id="{EBBC34D8-029D-D44F-9270-C4F7D78F3852}"/>
                </a:ext>
              </a:extLst>
            </p:cNvPr>
            <p:cNvSpPr/>
            <p:nvPr/>
          </p:nvSpPr>
          <p:spPr>
            <a:xfrm>
              <a:off x="1484568" y="5126048"/>
              <a:ext cx="280576" cy="240220"/>
            </a:xfrm>
            <a:custGeom>
              <a:avLst/>
              <a:gdLst>
                <a:gd name="connsiteX0" fmla="*/ 280576 w 280576"/>
                <a:gd name="connsiteY0" fmla="*/ 237839 h 240220"/>
                <a:gd name="connsiteX1" fmla="*/ 279537 w 280576"/>
                <a:gd name="connsiteY1" fmla="*/ 238982 h 240220"/>
                <a:gd name="connsiteX2" fmla="*/ 279537 w 280576"/>
                <a:gd name="connsiteY2" fmla="*/ 239078 h 240220"/>
                <a:gd name="connsiteX3" fmla="*/ 277646 w 280576"/>
                <a:gd name="connsiteY3" fmla="*/ 240221 h 240220"/>
                <a:gd name="connsiteX4" fmla="*/ 0 w 280576"/>
                <a:gd name="connsiteY4" fmla="*/ 2857 h 240220"/>
                <a:gd name="connsiteX5" fmla="*/ 1513 w 280576"/>
                <a:gd name="connsiteY5" fmla="*/ 1048 h 240220"/>
                <a:gd name="connsiteX6" fmla="*/ 2363 w 280576"/>
                <a:gd name="connsiteY6" fmla="*/ 0 h 240220"/>
                <a:gd name="connsiteX7" fmla="*/ 2741 w 280576"/>
                <a:gd name="connsiteY7" fmla="*/ 286 h 240220"/>
                <a:gd name="connsiteX8" fmla="*/ 2931 w 280576"/>
                <a:gd name="connsiteY8" fmla="*/ 476 h 240220"/>
                <a:gd name="connsiteX9" fmla="*/ 280576 w 280576"/>
                <a:gd name="connsiteY9"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576" h="240220">
                  <a:moveTo>
                    <a:pt x="280576" y="237839"/>
                  </a:moveTo>
                  <a:lnTo>
                    <a:pt x="279537" y="238982"/>
                  </a:lnTo>
                  <a:lnTo>
                    <a:pt x="279537" y="239078"/>
                  </a:lnTo>
                  <a:lnTo>
                    <a:pt x="277646" y="240221"/>
                  </a:lnTo>
                  <a:lnTo>
                    <a:pt x="0" y="2857"/>
                  </a:lnTo>
                  <a:lnTo>
                    <a:pt x="1513" y="1048"/>
                  </a:lnTo>
                  <a:lnTo>
                    <a:pt x="2363" y="0"/>
                  </a:lnTo>
                  <a:lnTo>
                    <a:pt x="2741" y="286"/>
                  </a:lnTo>
                  <a:lnTo>
                    <a:pt x="2931" y="476"/>
                  </a:lnTo>
                  <a:lnTo>
                    <a:pt x="280576" y="237839"/>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2" name="Freeform 501">
              <a:extLst>
                <a:ext uri="{FF2B5EF4-FFF2-40B4-BE49-F238E27FC236}">
                  <a16:creationId xmlns:a16="http://schemas.microsoft.com/office/drawing/2014/main" id="{D5F68C58-8F37-1143-A86E-61FAC0899274}"/>
                </a:ext>
              </a:extLst>
            </p:cNvPr>
            <p:cNvSpPr/>
            <p:nvPr/>
          </p:nvSpPr>
          <p:spPr>
            <a:xfrm>
              <a:off x="1437112" y="5153861"/>
              <a:ext cx="280292" cy="240125"/>
            </a:xfrm>
            <a:custGeom>
              <a:avLst/>
              <a:gdLst>
                <a:gd name="connsiteX0" fmla="*/ 280293 w 280292"/>
                <a:gd name="connsiteY0" fmla="*/ 237744 h 240125"/>
                <a:gd name="connsiteX1" fmla="*/ 279253 w 280292"/>
                <a:gd name="connsiteY1" fmla="*/ 238982 h 240125"/>
                <a:gd name="connsiteX2" fmla="*/ 279253 w 280292"/>
                <a:gd name="connsiteY2" fmla="*/ 238982 h 240125"/>
                <a:gd name="connsiteX3" fmla="*/ 279064 w 280292"/>
                <a:gd name="connsiteY3" fmla="*/ 239077 h 240125"/>
                <a:gd name="connsiteX4" fmla="*/ 277362 w 280292"/>
                <a:gd name="connsiteY4" fmla="*/ 240125 h 240125"/>
                <a:gd name="connsiteX5" fmla="*/ 0 w 280292"/>
                <a:gd name="connsiteY5" fmla="*/ 2857 h 240125"/>
                <a:gd name="connsiteX6" fmla="*/ 1607 w 280292"/>
                <a:gd name="connsiteY6" fmla="*/ 952 h 240125"/>
                <a:gd name="connsiteX7" fmla="*/ 2363 w 280292"/>
                <a:gd name="connsiteY7" fmla="*/ 0 h 240125"/>
                <a:gd name="connsiteX8" fmla="*/ 2741 w 280292"/>
                <a:gd name="connsiteY8" fmla="*/ 381 h 240125"/>
                <a:gd name="connsiteX9" fmla="*/ 2931 w 280292"/>
                <a:gd name="connsiteY9" fmla="*/ 476 h 240125"/>
                <a:gd name="connsiteX10" fmla="*/ 280293 w 280292"/>
                <a:gd name="connsiteY10"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292" h="240125">
                  <a:moveTo>
                    <a:pt x="280293" y="237744"/>
                  </a:moveTo>
                  <a:lnTo>
                    <a:pt x="279253" y="238982"/>
                  </a:lnTo>
                  <a:lnTo>
                    <a:pt x="279253" y="238982"/>
                  </a:lnTo>
                  <a:lnTo>
                    <a:pt x="279064" y="239077"/>
                  </a:lnTo>
                  <a:lnTo>
                    <a:pt x="277362" y="240125"/>
                  </a:lnTo>
                  <a:lnTo>
                    <a:pt x="0" y="2857"/>
                  </a:lnTo>
                  <a:lnTo>
                    <a:pt x="1607" y="952"/>
                  </a:lnTo>
                  <a:lnTo>
                    <a:pt x="2363" y="0"/>
                  </a:lnTo>
                  <a:lnTo>
                    <a:pt x="2741" y="381"/>
                  </a:lnTo>
                  <a:lnTo>
                    <a:pt x="2931" y="476"/>
                  </a:lnTo>
                  <a:lnTo>
                    <a:pt x="280293" y="23774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3" name="Freeform 502">
              <a:extLst>
                <a:ext uri="{FF2B5EF4-FFF2-40B4-BE49-F238E27FC236}">
                  <a16:creationId xmlns:a16="http://schemas.microsoft.com/office/drawing/2014/main" id="{44E6A572-50D6-E042-B986-DA0A2F1B7C56}"/>
                </a:ext>
              </a:extLst>
            </p:cNvPr>
            <p:cNvSpPr/>
            <p:nvPr/>
          </p:nvSpPr>
          <p:spPr>
            <a:xfrm>
              <a:off x="1389656" y="5181770"/>
              <a:ext cx="280009" cy="240030"/>
            </a:xfrm>
            <a:custGeom>
              <a:avLst/>
              <a:gdLst>
                <a:gd name="connsiteX0" fmla="*/ 280009 w 280009"/>
                <a:gd name="connsiteY0" fmla="*/ 237553 h 240030"/>
                <a:gd name="connsiteX1" fmla="*/ 278969 w 280009"/>
                <a:gd name="connsiteY1" fmla="*/ 238887 h 240030"/>
                <a:gd name="connsiteX2" fmla="*/ 278969 w 280009"/>
                <a:gd name="connsiteY2" fmla="*/ 238887 h 240030"/>
                <a:gd name="connsiteX3" fmla="*/ 277079 w 280009"/>
                <a:gd name="connsiteY3" fmla="*/ 240030 h 240030"/>
                <a:gd name="connsiteX4" fmla="*/ 0 w 280009"/>
                <a:gd name="connsiteY4" fmla="*/ 2857 h 240030"/>
                <a:gd name="connsiteX5" fmla="*/ 1607 w 280009"/>
                <a:gd name="connsiteY5" fmla="*/ 952 h 240030"/>
                <a:gd name="connsiteX6" fmla="*/ 1607 w 280009"/>
                <a:gd name="connsiteY6" fmla="*/ 952 h 240030"/>
                <a:gd name="connsiteX7" fmla="*/ 2363 w 280009"/>
                <a:gd name="connsiteY7" fmla="*/ 0 h 240030"/>
                <a:gd name="connsiteX8" fmla="*/ 2741 w 280009"/>
                <a:gd name="connsiteY8" fmla="*/ 190 h 240030"/>
                <a:gd name="connsiteX9" fmla="*/ 2931 w 280009"/>
                <a:gd name="connsiteY9" fmla="*/ 381 h 240030"/>
                <a:gd name="connsiteX10" fmla="*/ 280009 w 280009"/>
                <a:gd name="connsiteY10" fmla="*/ 237553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09" h="240030">
                  <a:moveTo>
                    <a:pt x="280009" y="237553"/>
                  </a:moveTo>
                  <a:lnTo>
                    <a:pt x="278969" y="238887"/>
                  </a:lnTo>
                  <a:lnTo>
                    <a:pt x="278969" y="238887"/>
                  </a:lnTo>
                  <a:lnTo>
                    <a:pt x="277079" y="240030"/>
                  </a:lnTo>
                  <a:lnTo>
                    <a:pt x="0" y="2857"/>
                  </a:lnTo>
                  <a:lnTo>
                    <a:pt x="1607" y="952"/>
                  </a:lnTo>
                  <a:lnTo>
                    <a:pt x="1607" y="952"/>
                  </a:lnTo>
                  <a:lnTo>
                    <a:pt x="2363" y="0"/>
                  </a:lnTo>
                  <a:lnTo>
                    <a:pt x="2741" y="190"/>
                  </a:lnTo>
                  <a:lnTo>
                    <a:pt x="2931" y="381"/>
                  </a:lnTo>
                  <a:lnTo>
                    <a:pt x="280009" y="2375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4" name="Freeform 503">
              <a:extLst>
                <a:ext uri="{FF2B5EF4-FFF2-40B4-BE49-F238E27FC236}">
                  <a16:creationId xmlns:a16="http://schemas.microsoft.com/office/drawing/2014/main" id="{5862BD50-BB7E-9340-9FF3-AC850B4499AE}"/>
                </a:ext>
              </a:extLst>
            </p:cNvPr>
            <p:cNvSpPr/>
            <p:nvPr/>
          </p:nvSpPr>
          <p:spPr>
            <a:xfrm>
              <a:off x="1342200" y="5209582"/>
              <a:ext cx="279725" cy="239934"/>
            </a:xfrm>
            <a:custGeom>
              <a:avLst/>
              <a:gdLst>
                <a:gd name="connsiteX0" fmla="*/ 279726 w 279725"/>
                <a:gd name="connsiteY0" fmla="*/ 237554 h 239934"/>
                <a:gd name="connsiteX1" fmla="*/ 278686 w 279725"/>
                <a:gd name="connsiteY1" fmla="*/ 238792 h 239934"/>
                <a:gd name="connsiteX2" fmla="*/ 278686 w 279725"/>
                <a:gd name="connsiteY2" fmla="*/ 238792 h 239934"/>
                <a:gd name="connsiteX3" fmla="*/ 276795 w 279725"/>
                <a:gd name="connsiteY3" fmla="*/ 239935 h 239934"/>
                <a:gd name="connsiteX4" fmla="*/ 0 w 279725"/>
                <a:gd name="connsiteY4" fmla="*/ 2857 h 239934"/>
                <a:gd name="connsiteX5" fmla="*/ 1702 w 279725"/>
                <a:gd name="connsiteY5" fmla="*/ 857 h 239934"/>
                <a:gd name="connsiteX6" fmla="*/ 2458 w 279725"/>
                <a:gd name="connsiteY6" fmla="*/ 0 h 239934"/>
                <a:gd name="connsiteX7" fmla="*/ 2647 w 279725"/>
                <a:gd name="connsiteY7" fmla="*/ 191 h 239934"/>
                <a:gd name="connsiteX8" fmla="*/ 2741 w 279725"/>
                <a:gd name="connsiteY8" fmla="*/ 191 h 239934"/>
                <a:gd name="connsiteX9" fmla="*/ 2931 w 279725"/>
                <a:gd name="connsiteY9" fmla="*/ 476 h 239934"/>
                <a:gd name="connsiteX10" fmla="*/ 279726 w 279725"/>
                <a:gd name="connsiteY10" fmla="*/ 237554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4"/>
                  </a:moveTo>
                  <a:lnTo>
                    <a:pt x="278686" y="238792"/>
                  </a:lnTo>
                  <a:lnTo>
                    <a:pt x="278686" y="238792"/>
                  </a:lnTo>
                  <a:lnTo>
                    <a:pt x="276795" y="239935"/>
                  </a:lnTo>
                  <a:lnTo>
                    <a:pt x="0" y="2857"/>
                  </a:lnTo>
                  <a:lnTo>
                    <a:pt x="1702" y="857"/>
                  </a:lnTo>
                  <a:lnTo>
                    <a:pt x="2458" y="0"/>
                  </a:lnTo>
                  <a:lnTo>
                    <a:pt x="2647" y="191"/>
                  </a:lnTo>
                  <a:lnTo>
                    <a:pt x="2741" y="191"/>
                  </a:lnTo>
                  <a:lnTo>
                    <a:pt x="2931" y="476"/>
                  </a:lnTo>
                  <a:lnTo>
                    <a:pt x="279726" y="23755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5" name="Freeform 504">
              <a:extLst>
                <a:ext uri="{FF2B5EF4-FFF2-40B4-BE49-F238E27FC236}">
                  <a16:creationId xmlns:a16="http://schemas.microsoft.com/office/drawing/2014/main" id="{2C1946C3-5046-6C4D-8E9B-4AC4DE4C086D}"/>
                </a:ext>
              </a:extLst>
            </p:cNvPr>
            <p:cNvSpPr/>
            <p:nvPr/>
          </p:nvSpPr>
          <p:spPr>
            <a:xfrm>
              <a:off x="1294744" y="5237396"/>
              <a:ext cx="279441" cy="239839"/>
            </a:xfrm>
            <a:custGeom>
              <a:avLst/>
              <a:gdLst>
                <a:gd name="connsiteX0" fmla="*/ 279442 w 279441"/>
                <a:gd name="connsiteY0" fmla="*/ 237553 h 239839"/>
                <a:gd name="connsiteX1" fmla="*/ 278402 w 279441"/>
                <a:gd name="connsiteY1" fmla="*/ 238792 h 239839"/>
                <a:gd name="connsiteX2" fmla="*/ 278402 w 279441"/>
                <a:gd name="connsiteY2" fmla="*/ 238792 h 239839"/>
                <a:gd name="connsiteX3" fmla="*/ 276511 w 279441"/>
                <a:gd name="connsiteY3" fmla="*/ 239840 h 239839"/>
                <a:gd name="connsiteX4" fmla="*/ 0 w 279441"/>
                <a:gd name="connsiteY4" fmla="*/ 2857 h 239839"/>
                <a:gd name="connsiteX5" fmla="*/ 1796 w 279441"/>
                <a:gd name="connsiteY5" fmla="*/ 857 h 239839"/>
                <a:gd name="connsiteX6" fmla="*/ 2458 w 279441"/>
                <a:gd name="connsiteY6" fmla="*/ 0 h 239839"/>
                <a:gd name="connsiteX7" fmla="*/ 2741 w 279441"/>
                <a:gd name="connsiteY7" fmla="*/ 286 h 239839"/>
                <a:gd name="connsiteX8" fmla="*/ 3025 w 279441"/>
                <a:gd name="connsiteY8" fmla="*/ 476 h 239839"/>
                <a:gd name="connsiteX9" fmla="*/ 279442 w 279441"/>
                <a:gd name="connsiteY9" fmla="*/ 237553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41" h="239839">
                  <a:moveTo>
                    <a:pt x="279442" y="237553"/>
                  </a:moveTo>
                  <a:lnTo>
                    <a:pt x="278402" y="238792"/>
                  </a:lnTo>
                  <a:lnTo>
                    <a:pt x="278402" y="238792"/>
                  </a:lnTo>
                  <a:lnTo>
                    <a:pt x="276511" y="239840"/>
                  </a:lnTo>
                  <a:lnTo>
                    <a:pt x="0" y="2857"/>
                  </a:lnTo>
                  <a:lnTo>
                    <a:pt x="1796" y="857"/>
                  </a:lnTo>
                  <a:lnTo>
                    <a:pt x="2458" y="0"/>
                  </a:lnTo>
                  <a:lnTo>
                    <a:pt x="2741" y="286"/>
                  </a:lnTo>
                  <a:lnTo>
                    <a:pt x="3025" y="476"/>
                  </a:lnTo>
                  <a:lnTo>
                    <a:pt x="279442" y="2375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6" name="Freeform 505">
              <a:extLst>
                <a:ext uri="{FF2B5EF4-FFF2-40B4-BE49-F238E27FC236}">
                  <a16:creationId xmlns:a16="http://schemas.microsoft.com/office/drawing/2014/main" id="{5A272879-E259-2344-9723-F9CFCED2EC78}"/>
                </a:ext>
              </a:extLst>
            </p:cNvPr>
            <p:cNvSpPr/>
            <p:nvPr/>
          </p:nvSpPr>
          <p:spPr>
            <a:xfrm>
              <a:off x="1247383" y="5265304"/>
              <a:ext cx="279063" cy="239744"/>
            </a:xfrm>
            <a:custGeom>
              <a:avLst/>
              <a:gdLst>
                <a:gd name="connsiteX0" fmla="*/ 279064 w 279063"/>
                <a:gd name="connsiteY0" fmla="*/ 237363 h 239744"/>
                <a:gd name="connsiteX1" fmla="*/ 278119 w 279063"/>
                <a:gd name="connsiteY1" fmla="*/ 238601 h 239744"/>
                <a:gd name="connsiteX2" fmla="*/ 278024 w 279063"/>
                <a:gd name="connsiteY2" fmla="*/ 238601 h 239744"/>
                <a:gd name="connsiteX3" fmla="*/ 276133 w 279063"/>
                <a:gd name="connsiteY3" fmla="*/ 239744 h 239744"/>
                <a:gd name="connsiteX4" fmla="*/ 0 w 279063"/>
                <a:gd name="connsiteY4" fmla="*/ 2857 h 239744"/>
                <a:gd name="connsiteX5" fmla="*/ 1796 w 279063"/>
                <a:gd name="connsiteY5" fmla="*/ 667 h 239744"/>
                <a:gd name="connsiteX6" fmla="*/ 2363 w 279063"/>
                <a:gd name="connsiteY6" fmla="*/ 0 h 239744"/>
                <a:gd name="connsiteX7" fmla="*/ 2647 w 279063"/>
                <a:gd name="connsiteY7" fmla="*/ 191 h 239744"/>
                <a:gd name="connsiteX8" fmla="*/ 2836 w 279063"/>
                <a:gd name="connsiteY8" fmla="*/ 476 h 239744"/>
                <a:gd name="connsiteX9" fmla="*/ 279064 w 279063"/>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063" h="239744">
                  <a:moveTo>
                    <a:pt x="279064" y="237363"/>
                  </a:moveTo>
                  <a:lnTo>
                    <a:pt x="278119" y="238601"/>
                  </a:lnTo>
                  <a:lnTo>
                    <a:pt x="278024" y="238601"/>
                  </a:lnTo>
                  <a:lnTo>
                    <a:pt x="276133" y="239744"/>
                  </a:lnTo>
                  <a:lnTo>
                    <a:pt x="0" y="2857"/>
                  </a:lnTo>
                  <a:lnTo>
                    <a:pt x="1796" y="667"/>
                  </a:lnTo>
                  <a:lnTo>
                    <a:pt x="2363" y="0"/>
                  </a:lnTo>
                  <a:lnTo>
                    <a:pt x="2647" y="191"/>
                  </a:lnTo>
                  <a:lnTo>
                    <a:pt x="2836" y="476"/>
                  </a:lnTo>
                  <a:lnTo>
                    <a:pt x="279064" y="23736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7" name="Freeform 506">
              <a:extLst>
                <a:ext uri="{FF2B5EF4-FFF2-40B4-BE49-F238E27FC236}">
                  <a16:creationId xmlns:a16="http://schemas.microsoft.com/office/drawing/2014/main" id="{FBB62D1F-10E9-EA49-95C4-6F4E50FD1B46}"/>
                </a:ext>
              </a:extLst>
            </p:cNvPr>
            <p:cNvSpPr/>
            <p:nvPr/>
          </p:nvSpPr>
          <p:spPr>
            <a:xfrm>
              <a:off x="1199927" y="5293117"/>
              <a:ext cx="278780" cy="239744"/>
            </a:xfrm>
            <a:custGeom>
              <a:avLst/>
              <a:gdLst>
                <a:gd name="connsiteX0" fmla="*/ 278780 w 278780"/>
                <a:gd name="connsiteY0" fmla="*/ 237363 h 239744"/>
                <a:gd name="connsiteX1" fmla="*/ 277835 w 278780"/>
                <a:gd name="connsiteY1" fmla="*/ 238506 h 239744"/>
                <a:gd name="connsiteX2" fmla="*/ 275850 w 278780"/>
                <a:gd name="connsiteY2" fmla="*/ 239744 h 239744"/>
                <a:gd name="connsiteX3" fmla="*/ 0 w 278780"/>
                <a:gd name="connsiteY3" fmla="*/ 2857 h 239744"/>
                <a:gd name="connsiteX4" fmla="*/ 1891 w 278780"/>
                <a:gd name="connsiteY4" fmla="*/ 667 h 239744"/>
                <a:gd name="connsiteX5" fmla="*/ 1891 w 278780"/>
                <a:gd name="connsiteY5" fmla="*/ 667 h 239744"/>
                <a:gd name="connsiteX6" fmla="*/ 2363 w 278780"/>
                <a:gd name="connsiteY6" fmla="*/ 0 h 239744"/>
                <a:gd name="connsiteX7" fmla="*/ 2647 w 278780"/>
                <a:gd name="connsiteY7" fmla="*/ 286 h 239744"/>
                <a:gd name="connsiteX8" fmla="*/ 2931 w 278780"/>
                <a:gd name="connsiteY8" fmla="*/ 476 h 239744"/>
                <a:gd name="connsiteX9" fmla="*/ 278780 w 278780"/>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80" h="239744">
                  <a:moveTo>
                    <a:pt x="278780" y="237363"/>
                  </a:moveTo>
                  <a:lnTo>
                    <a:pt x="277835" y="238506"/>
                  </a:lnTo>
                  <a:lnTo>
                    <a:pt x="275850" y="239744"/>
                  </a:lnTo>
                  <a:lnTo>
                    <a:pt x="0" y="2857"/>
                  </a:lnTo>
                  <a:lnTo>
                    <a:pt x="1891" y="667"/>
                  </a:lnTo>
                  <a:lnTo>
                    <a:pt x="1891" y="667"/>
                  </a:lnTo>
                  <a:lnTo>
                    <a:pt x="2363" y="0"/>
                  </a:lnTo>
                  <a:lnTo>
                    <a:pt x="2647" y="286"/>
                  </a:lnTo>
                  <a:lnTo>
                    <a:pt x="2931" y="476"/>
                  </a:lnTo>
                  <a:lnTo>
                    <a:pt x="278780" y="23736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8" name="Freeform 507">
              <a:extLst>
                <a:ext uri="{FF2B5EF4-FFF2-40B4-BE49-F238E27FC236}">
                  <a16:creationId xmlns:a16="http://schemas.microsoft.com/office/drawing/2014/main" id="{FB936404-EA63-9340-A5C8-02AB6E906F9D}"/>
                </a:ext>
              </a:extLst>
            </p:cNvPr>
            <p:cNvSpPr/>
            <p:nvPr/>
          </p:nvSpPr>
          <p:spPr>
            <a:xfrm>
              <a:off x="1154361" y="5321025"/>
              <a:ext cx="661" cy="571"/>
            </a:xfrm>
            <a:custGeom>
              <a:avLst/>
              <a:gdLst>
                <a:gd name="connsiteX0" fmla="*/ 662 w 661"/>
                <a:gd name="connsiteY0" fmla="*/ 191 h 571"/>
                <a:gd name="connsiteX1" fmla="*/ 0 w 661"/>
                <a:gd name="connsiteY1" fmla="*/ 572 h 571"/>
                <a:gd name="connsiteX2" fmla="*/ 473 w 661"/>
                <a:gd name="connsiteY2" fmla="*/ 0 h 571"/>
                <a:gd name="connsiteX3" fmla="*/ 662 w 661"/>
                <a:gd name="connsiteY3" fmla="*/ 191 h 571"/>
              </a:gdLst>
              <a:ahLst/>
              <a:cxnLst>
                <a:cxn ang="0">
                  <a:pos x="connsiteX0" y="connsiteY0"/>
                </a:cxn>
                <a:cxn ang="0">
                  <a:pos x="connsiteX1" y="connsiteY1"/>
                </a:cxn>
                <a:cxn ang="0">
                  <a:pos x="connsiteX2" y="connsiteY2"/>
                </a:cxn>
                <a:cxn ang="0">
                  <a:pos x="connsiteX3" y="connsiteY3"/>
                </a:cxn>
              </a:cxnLst>
              <a:rect l="l" t="t" r="r" b="b"/>
              <a:pathLst>
                <a:path w="661" h="571">
                  <a:moveTo>
                    <a:pt x="662" y="191"/>
                  </a:moveTo>
                  <a:lnTo>
                    <a:pt x="0" y="572"/>
                  </a:lnTo>
                  <a:lnTo>
                    <a:pt x="473" y="0"/>
                  </a:lnTo>
                  <a:lnTo>
                    <a:pt x="662" y="19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09" name="Freeform 508">
              <a:extLst>
                <a:ext uri="{FF2B5EF4-FFF2-40B4-BE49-F238E27FC236}">
                  <a16:creationId xmlns:a16="http://schemas.microsoft.com/office/drawing/2014/main" id="{F71353D7-2F85-DF43-BB09-720A02FD93A5}"/>
                </a:ext>
              </a:extLst>
            </p:cNvPr>
            <p:cNvSpPr/>
            <p:nvPr/>
          </p:nvSpPr>
          <p:spPr>
            <a:xfrm>
              <a:off x="1628732" y="5041276"/>
              <a:ext cx="281521" cy="240506"/>
            </a:xfrm>
            <a:custGeom>
              <a:avLst/>
              <a:gdLst>
                <a:gd name="connsiteX0" fmla="*/ 281522 w 281521"/>
                <a:gd name="connsiteY0" fmla="*/ 238125 h 240506"/>
                <a:gd name="connsiteX1" fmla="*/ 280293 w 281521"/>
                <a:gd name="connsiteY1" fmla="*/ 239554 h 240506"/>
                <a:gd name="connsiteX2" fmla="*/ 280198 w 281521"/>
                <a:gd name="connsiteY2" fmla="*/ 239554 h 240506"/>
                <a:gd name="connsiteX3" fmla="*/ 278591 w 281521"/>
                <a:gd name="connsiteY3" fmla="*/ 240506 h 240506"/>
                <a:gd name="connsiteX4" fmla="*/ 278591 w 281521"/>
                <a:gd name="connsiteY4" fmla="*/ 240506 h 240506"/>
                <a:gd name="connsiteX5" fmla="*/ 278591 w 281521"/>
                <a:gd name="connsiteY5" fmla="*/ 240506 h 240506"/>
                <a:gd name="connsiteX6" fmla="*/ 0 w 281521"/>
                <a:gd name="connsiteY6" fmla="*/ 2953 h 240506"/>
                <a:gd name="connsiteX7" fmla="*/ 1040 w 281521"/>
                <a:gd name="connsiteY7" fmla="*/ 1715 h 240506"/>
                <a:gd name="connsiteX8" fmla="*/ 1229 w 281521"/>
                <a:gd name="connsiteY8" fmla="*/ 1429 h 240506"/>
                <a:gd name="connsiteX9" fmla="*/ 1323 w 281521"/>
                <a:gd name="connsiteY9" fmla="*/ 1429 h 240506"/>
                <a:gd name="connsiteX10" fmla="*/ 2458 w 281521"/>
                <a:gd name="connsiteY10" fmla="*/ 0 h 240506"/>
                <a:gd name="connsiteX11" fmla="*/ 2931 w 281521"/>
                <a:gd name="connsiteY11" fmla="*/ 476 h 240506"/>
                <a:gd name="connsiteX12" fmla="*/ 281522 w 281521"/>
                <a:gd name="connsiteY12" fmla="*/ 238125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521" h="240506">
                  <a:moveTo>
                    <a:pt x="281522" y="238125"/>
                  </a:moveTo>
                  <a:lnTo>
                    <a:pt x="280293" y="239554"/>
                  </a:lnTo>
                  <a:lnTo>
                    <a:pt x="280198" y="239554"/>
                  </a:lnTo>
                  <a:lnTo>
                    <a:pt x="278591" y="240506"/>
                  </a:lnTo>
                  <a:lnTo>
                    <a:pt x="278591" y="240506"/>
                  </a:lnTo>
                  <a:lnTo>
                    <a:pt x="278591" y="240506"/>
                  </a:lnTo>
                  <a:lnTo>
                    <a:pt x="0" y="2953"/>
                  </a:lnTo>
                  <a:lnTo>
                    <a:pt x="1040" y="1715"/>
                  </a:lnTo>
                  <a:lnTo>
                    <a:pt x="1229" y="1429"/>
                  </a:lnTo>
                  <a:lnTo>
                    <a:pt x="1323" y="1429"/>
                  </a:lnTo>
                  <a:lnTo>
                    <a:pt x="2458" y="0"/>
                  </a:lnTo>
                  <a:lnTo>
                    <a:pt x="2931" y="476"/>
                  </a:lnTo>
                  <a:lnTo>
                    <a:pt x="281522" y="23812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0" name="Freeform 509">
              <a:extLst>
                <a:ext uri="{FF2B5EF4-FFF2-40B4-BE49-F238E27FC236}">
                  <a16:creationId xmlns:a16="http://schemas.microsoft.com/office/drawing/2014/main" id="{E5A989AD-4A72-7A49-9709-B27FBCAB0F82}"/>
                </a:ext>
              </a:extLst>
            </p:cNvPr>
            <p:cNvSpPr/>
            <p:nvPr/>
          </p:nvSpPr>
          <p:spPr>
            <a:xfrm>
              <a:off x="1581371" y="5069184"/>
              <a:ext cx="281143" cy="240410"/>
            </a:xfrm>
            <a:custGeom>
              <a:avLst/>
              <a:gdLst>
                <a:gd name="connsiteX0" fmla="*/ 281144 w 281143"/>
                <a:gd name="connsiteY0" fmla="*/ 237935 h 240410"/>
                <a:gd name="connsiteX1" fmla="*/ 279915 w 281143"/>
                <a:gd name="connsiteY1" fmla="*/ 239363 h 240410"/>
                <a:gd name="connsiteX2" fmla="*/ 278213 w 281143"/>
                <a:gd name="connsiteY2" fmla="*/ 240411 h 240410"/>
                <a:gd name="connsiteX3" fmla="*/ 278119 w 281143"/>
                <a:gd name="connsiteY3" fmla="*/ 240411 h 240410"/>
                <a:gd name="connsiteX4" fmla="*/ 0 w 281143"/>
                <a:gd name="connsiteY4" fmla="*/ 2858 h 240410"/>
                <a:gd name="connsiteX5" fmla="*/ 945 w 281143"/>
                <a:gd name="connsiteY5" fmla="*/ 1619 h 240410"/>
                <a:gd name="connsiteX6" fmla="*/ 1229 w 281143"/>
                <a:gd name="connsiteY6" fmla="*/ 1334 h 240410"/>
                <a:gd name="connsiteX7" fmla="*/ 1323 w 281143"/>
                <a:gd name="connsiteY7" fmla="*/ 1238 h 240410"/>
                <a:gd name="connsiteX8" fmla="*/ 2363 w 281143"/>
                <a:gd name="connsiteY8" fmla="*/ 0 h 240410"/>
                <a:gd name="connsiteX9" fmla="*/ 2836 w 281143"/>
                <a:gd name="connsiteY9" fmla="*/ 381 h 240410"/>
                <a:gd name="connsiteX10" fmla="*/ 281144 w 281143"/>
                <a:gd name="connsiteY10" fmla="*/ 237935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43" h="240410">
                  <a:moveTo>
                    <a:pt x="281144" y="237935"/>
                  </a:moveTo>
                  <a:lnTo>
                    <a:pt x="279915" y="239363"/>
                  </a:lnTo>
                  <a:lnTo>
                    <a:pt x="278213" y="240411"/>
                  </a:lnTo>
                  <a:lnTo>
                    <a:pt x="278119" y="240411"/>
                  </a:lnTo>
                  <a:lnTo>
                    <a:pt x="0" y="2858"/>
                  </a:lnTo>
                  <a:lnTo>
                    <a:pt x="945" y="1619"/>
                  </a:lnTo>
                  <a:lnTo>
                    <a:pt x="1229" y="1334"/>
                  </a:lnTo>
                  <a:lnTo>
                    <a:pt x="1323" y="1238"/>
                  </a:lnTo>
                  <a:lnTo>
                    <a:pt x="2363" y="0"/>
                  </a:lnTo>
                  <a:lnTo>
                    <a:pt x="2836" y="381"/>
                  </a:lnTo>
                  <a:lnTo>
                    <a:pt x="281144" y="23793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1" name="Freeform 510">
              <a:extLst>
                <a:ext uri="{FF2B5EF4-FFF2-40B4-BE49-F238E27FC236}">
                  <a16:creationId xmlns:a16="http://schemas.microsoft.com/office/drawing/2014/main" id="{1258CD07-BC8B-BE4A-A1C0-F1F5CFC9C94C}"/>
                </a:ext>
              </a:extLst>
            </p:cNvPr>
            <p:cNvSpPr/>
            <p:nvPr/>
          </p:nvSpPr>
          <p:spPr>
            <a:xfrm>
              <a:off x="1533820" y="5096997"/>
              <a:ext cx="280954" cy="240315"/>
            </a:xfrm>
            <a:custGeom>
              <a:avLst/>
              <a:gdLst>
                <a:gd name="connsiteX0" fmla="*/ 280955 w 280954"/>
                <a:gd name="connsiteY0" fmla="*/ 237935 h 240315"/>
                <a:gd name="connsiteX1" fmla="*/ 279820 w 280954"/>
                <a:gd name="connsiteY1" fmla="*/ 239268 h 240315"/>
                <a:gd name="connsiteX2" fmla="*/ 279726 w 280954"/>
                <a:gd name="connsiteY2" fmla="*/ 239268 h 240315"/>
                <a:gd name="connsiteX3" fmla="*/ 278024 w 280954"/>
                <a:gd name="connsiteY3" fmla="*/ 240316 h 240315"/>
                <a:gd name="connsiteX4" fmla="*/ 0 w 280954"/>
                <a:gd name="connsiteY4" fmla="*/ 2858 h 240315"/>
                <a:gd name="connsiteX5" fmla="*/ 1134 w 280954"/>
                <a:gd name="connsiteY5" fmla="*/ 1619 h 240315"/>
                <a:gd name="connsiteX6" fmla="*/ 1418 w 280954"/>
                <a:gd name="connsiteY6" fmla="*/ 1238 h 240315"/>
                <a:gd name="connsiteX7" fmla="*/ 2458 w 280954"/>
                <a:gd name="connsiteY7" fmla="*/ 0 h 240315"/>
                <a:gd name="connsiteX8" fmla="*/ 2931 w 280954"/>
                <a:gd name="connsiteY8" fmla="*/ 381 h 240315"/>
                <a:gd name="connsiteX9" fmla="*/ 280955 w 280954"/>
                <a:gd name="connsiteY9" fmla="*/ 237935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54" h="240315">
                  <a:moveTo>
                    <a:pt x="280955" y="237935"/>
                  </a:moveTo>
                  <a:lnTo>
                    <a:pt x="279820" y="239268"/>
                  </a:lnTo>
                  <a:lnTo>
                    <a:pt x="279726" y="239268"/>
                  </a:lnTo>
                  <a:lnTo>
                    <a:pt x="278024" y="240316"/>
                  </a:lnTo>
                  <a:lnTo>
                    <a:pt x="0" y="2858"/>
                  </a:lnTo>
                  <a:lnTo>
                    <a:pt x="1134" y="1619"/>
                  </a:lnTo>
                  <a:lnTo>
                    <a:pt x="1418" y="1238"/>
                  </a:lnTo>
                  <a:lnTo>
                    <a:pt x="2458" y="0"/>
                  </a:lnTo>
                  <a:lnTo>
                    <a:pt x="2931" y="381"/>
                  </a:lnTo>
                  <a:lnTo>
                    <a:pt x="280955" y="23793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2" name="Freeform 511">
              <a:extLst>
                <a:ext uri="{FF2B5EF4-FFF2-40B4-BE49-F238E27FC236}">
                  <a16:creationId xmlns:a16="http://schemas.microsoft.com/office/drawing/2014/main" id="{8A0235D0-0EE3-044F-A86C-A13366A9F77E}"/>
                </a:ext>
              </a:extLst>
            </p:cNvPr>
            <p:cNvSpPr/>
            <p:nvPr/>
          </p:nvSpPr>
          <p:spPr>
            <a:xfrm>
              <a:off x="1486459" y="5124810"/>
              <a:ext cx="280576" cy="240220"/>
            </a:xfrm>
            <a:custGeom>
              <a:avLst/>
              <a:gdLst>
                <a:gd name="connsiteX0" fmla="*/ 280576 w 280576"/>
                <a:gd name="connsiteY0" fmla="*/ 237839 h 240220"/>
                <a:gd name="connsiteX1" fmla="*/ 279348 w 280576"/>
                <a:gd name="connsiteY1" fmla="*/ 239268 h 240220"/>
                <a:gd name="connsiteX2" fmla="*/ 279348 w 280576"/>
                <a:gd name="connsiteY2" fmla="*/ 239363 h 240220"/>
                <a:gd name="connsiteX3" fmla="*/ 277646 w 280576"/>
                <a:gd name="connsiteY3" fmla="*/ 240221 h 240220"/>
                <a:gd name="connsiteX4" fmla="*/ 0 w 280576"/>
                <a:gd name="connsiteY4" fmla="*/ 2858 h 240220"/>
                <a:gd name="connsiteX5" fmla="*/ 1040 w 280576"/>
                <a:gd name="connsiteY5" fmla="*/ 1715 h 240220"/>
                <a:gd name="connsiteX6" fmla="*/ 1323 w 280576"/>
                <a:gd name="connsiteY6" fmla="*/ 1238 h 240220"/>
                <a:gd name="connsiteX7" fmla="*/ 1418 w 280576"/>
                <a:gd name="connsiteY7" fmla="*/ 1238 h 240220"/>
                <a:gd name="connsiteX8" fmla="*/ 2363 w 280576"/>
                <a:gd name="connsiteY8" fmla="*/ 0 h 240220"/>
                <a:gd name="connsiteX9" fmla="*/ 2836 w 280576"/>
                <a:gd name="connsiteY9" fmla="*/ 381 h 240220"/>
                <a:gd name="connsiteX10" fmla="*/ 280576 w 280576"/>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576" h="240220">
                  <a:moveTo>
                    <a:pt x="280576" y="237839"/>
                  </a:moveTo>
                  <a:lnTo>
                    <a:pt x="279348" y="239268"/>
                  </a:lnTo>
                  <a:lnTo>
                    <a:pt x="279348" y="239363"/>
                  </a:lnTo>
                  <a:lnTo>
                    <a:pt x="277646" y="240221"/>
                  </a:lnTo>
                  <a:lnTo>
                    <a:pt x="0" y="2858"/>
                  </a:lnTo>
                  <a:lnTo>
                    <a:pt x="1040" y="1715"/>
                  </a:lnTo>
                  <a:lnTo>
                    <a:pt x="1323" y="1238"/>
                  </a:lnTo>
                  <a:lnTo>
                    <a:pt x="1418" y="1238"/>
                  </a:lnTo>
                  <a:lnTo>
                    <a:pt x="2363" y="0"/>
                  </a:lnTo>
                  <a:lnTo>
                    <a:pt x="2836" y="381"/>
                  </a:lnTo>
                  <a:lnTo>
                    <a:pt x="280576" y="237839"/>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3" name="Freeform 512">
              <a:extLst>
                <a:ext uri="{FF2B5EF4-FFF2-40B4-BE49-F238E27FC236}">
                  <a16:creationId xmlns:a16="http://schemas.microsoft.com/office/drawing/2014/main" id="{AAEC317C-AB30-9548-A3C3-F768A3A18F13}"/>
                </a:ext>
              </a:extLst>
            </p:cNvPr>
            <p:cNvSpPr/>
            <p:nvPr/>
          </p:nvSpPr>
          <p:spPr>
            <a:xfrm>
              <a:off x="1439003" y="5152718"/>
              <a:ext cx="280292" cy="240125"/>
            </a:xfrm>
            <a:custGeom>
              <a:avLst/>
              <a:gdLst>
                <a:gd name="connsiteX0" fmla="*/ 280293 w 280292"/>
                <a:gd name="connsiteY0" fmla="*/ 237744 h 240125"/>
                <a:gd name="connsiteX1" fmla="*/ 279158 w 280292"/>
                <a:gd name="connsiteY1" fmla="*/ 239173 h 240125"/>
                <a:gd name="connsiteX2" fmla="*/ 277362 w 280292"/>
                <a:gd name="connsiteY2" fmla="*/ 240125 h 240125"/>
                <a:gd name="connsiteX3" fmla="*/ 277362 w 280292"/>
                <a:gd name="connsiteY3" fmla="*/ 240125 h 240125"/>
                <a:gd name="connsiteX4" fmla="*/ 0 w 280292"/>
                <a:gd name="connsiteY4" fmla="*/ 2858 h 240125"/>
                <a:gd name="connsiteX5" fmla="*/ 1040 w 280292"/>
                <a:gd name="connsiteY5" fmla="*/ 1619 h 240125"/>
                <a:gd name="connsiteX6" fmla="*/ 1513 w 280292"/>
                <a:gd name="connsiteY6" fmla="*/ 1048 h 240125"/>
                <a:gd name="connsiteX7" fmla="*/ 2458 w 280292"/>
                <a:gd name="connsiteY7" fmla="*/ 0 h 240125"/>
                <a:gd name="connsiteX8" fmla="*/ 2836 w 280292"/>
                <a:gd name="connsiteY8" fmla="*/ 286 h 240125"/>
                <a:gd name="connsiteX9" fmla="*/ 280293 w 280292"/>
                <a:gd name="connsiteY9"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92" h="240125">
                  <a:moveTo>
                    <a:pt x="280293" y="237744"/>
                  </a:moveTo>
                  <a:lnTo>
                    <a:pt x="279158" y="239173"/>
                  </a:lnTo>
                  <a:lnTo>
                    <a:pt x="277362" y="240125"/>
                  </a:lnTo>
                  <a:lnTo>
                    <a:pt x="277362" y="240125"/>
                  </a:lnTo>
                  <a:lnTo>
                    <a:pt x="0" y="2858"/>
                  </a:lnTo>
                  <a:lnTo>
                    <a:pt x="1040" y="1619"/>
                  </a:lnTo>
                  <a:lnTo>
                    <a:pt x="1513" y="1048"/>
                  </a:lnTo>
                  <a:lnTo>
                    <a:pt x="2458" y="0"/>
                  </a:lnTo>
                  <a:lnTo>
                    <a:pt x="2836" y="286"/>
                  </a:lnTo>
                  <a:lnTo>
                    <a:pt x="280293" y="237744"/>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4" name="Freeform 513">
              <a:extLst>
                <a:ext uri="{FF2B5EF4-FFF2-40B4-BE49-F238E27FC236}">
                  <a16:creationId xmlns:a16="http://schemas.microsoft.com/office/drawing/2014/main" id="{047CA35C-9F77-E646-B0A3-2E1FCCAE358D}"/>
                </a:ext>
              </a:extLst>
            </p:cNvPr>
            <p:cNvSpPr/>
            <p:nvPr/>
          </p:nvSpPr>
          <p:spPr>
            <a:xfrm>
              <a:off x="1391547" y="5180531"/>
              <a:ext cx="280009" cy="240125"/>
            </a:xfrm>
            <a:custGeom>
              <a:avLst/>
              <a:gdLst>
                <a:gd name="connsiteX0" fmla="*/ 280009 w 280009"/>
                <a:gd name="connsiteY0" fmla="*/ 237649 h 240125"/>
                <a:gd name="connsiteX1" fmla="*/ 278875 w 280009"/>
                <a:gd name="connsiteY1" fmla="*/ 239077 h 240125"/>
                <a:gd name="connsiteX2" fmla="*/ 278780 w 280009"/>
                <a:gd name="connsiteY2" fmla="*/ 239173 h 240125"/>
                <a:gd name="connsiteX3" fmla="*/ 277079 w 280009"/>
                <a:gd name="connsiteY3" fmla="*/ 240125 h 240125"/>
                <a:gd name="connsiteX4" fmla="*/ 0 w 280009"/>
                <a:gd name="connsiteY4" fmla="*/ 2857 h 240125"/>
                <a:gd name="connsiteX5" fmla="*/ 1040 w 280009"/>
                <a:gd name="connsiteY5" fmla="*/ 1619 h 240125"/>
                <a:gd name="connsiteX6" fmla="*/ 1513 w 280009"/>
                <a:gd name="connsiteY6" fmla="*/ 1048 h 240125"/>
                <a:gd name="connsiteX7" fmla="*/ 2363 w 280009"/>
                <a:gd name="connsiteY7" fmla="*/ 0 h 240125"/>
                <a:gd name="connsiteX8" fmla="*/ 2741 w 280009"/>
                <a:gd name="connsiteY8" fmla="*/ 381 h 240125"/>
                <a:gd name="connsiteX9" fmla="*/ 280009 w 280009"/>
                <a:gd name="connsiteY9" fmla="*/ 237649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09" h="240125">
                  <a:moveTo>
                    <a:pt x="280009" y="237649"/>
                  </a:moveTo>
                  <a:lnTo>
                    <a:pt x="278875" y="239077"/>
                  </a:lnTo>
                  <a:lnTo>
                    <a:pt x="278780" y="239173"/>
                  </a:lnTo>
                  <a:lnTo>
                    <a:pt x="277079" y="240125"/>
                  </a:lnTo>
                  <a:lnTo>
                    <a:pt x="0" y="2857"/>
                  </a:lnTo>
                  <a:lnTo>
                    <a:pt x="1040" y="1619"/>
                  </a:lnTo>
                  <a:lnTo>
                    <a:pt x="1513" y="1048"/>
                  </a:lnTo>
                  <a:lnTo>
                    <a:pt x="2363" y="0"/>
                  </a:lnTo>
                  <a:lnTo>
                    <a:pt x="2741" y="381"/>
                  </a:lnTo>
                  <a:lnTo>
                    <a:pt x="280009" y="237649"/>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5" name="Freeform 514">
              <a:extLst>
                <a:ext uri="{FF2B5EF4-FFF2-40B4-BE49-F238E27FC236}">
                  <a16:creationId xmlns:a16="http://schemas.microsoft.com/office/drawing/2014/main" id="{9739C4B3-4078-DB4F-AC5E-286F623490E8}"/>
                </a:ext>
              </a:extLst>
            </p:cNvPr>
            <p:cNvSpPr/>
            <p:nvPr/>
          </p:nvSpPr>
          <p:spPr>
            <a:xfrm>
              <a:off x="1344091" y="5208440"/>
              <a:ext cx="279725" cy="239934"/>
            </a:xfrm>
            <a:custGeom>
              <a:avLst/>
              <a:gdLst>
                <a:gd name="connsiteX0" fmla="*/ 279726 w 279725"/>
                <a:gd name="connsiteY0" fmla="*/ 237553 h 239934"/>
                <a:gd name="connsiteX1" fmla="*/ 278591 w 279725"/>
                <a:gd name="connsiteY1" fmla="*/ 238887 h 239934"/>
                <a:gd name="connsiteX2" fmla="*/ 278591 w 279725"/>
                <a:gd name="connsiteY2" fmla="*/ 238887 h 239934"/>
                <a:gd name="connsiteX3" fmla="*/ 276795 w 279725"/>
                <a:gd name="connsiteY3" fmla="*/ 239935 h 239934"/>
                <a:gd name="connsiteX4" fmla="*/ 0 w 279725"/>
                <a:gd name="connsiteY4" fmla="*/ 2857 h 239934"/>
                <a:gd name="connsiteX5" fmla="*/ 1040 w 279725"/>
                <a:gd name="connsiteY5" fmla="*/ 1619 h 239934"/>
                <a:gd name="connsiteX6" fmla="*/ 1607 w 279725"/>
                <a:gd name="connsiteY6" fmla="*/ 953 h 239934"/>
                <a:gd name="connsiteX7" fmla="*/ 1702 w 279725"/>
                <a:gd name="connsiteY7" fmla="*/ 857 h 239934"/>
                <a:gd name="connsiteX8" fmla="*/ 2458 w 279725"/>
                <a:gd name="connsiteY8" fmla="*/ 0 h 239934"/>
                <a:gd name="connsiteX9" fmla="*/ 2741 w 279725"/>
                <a:gd name="connsiteY9" fmla="*/ 286 h 239934"/>
                <a:gd name="connsiteX10" fmla="*/ 279726 w 279725"/>
                <a:gd name="connsiteY10" fmla="*/ 237553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3"/>
                  </a:moveTo>
                  <a:lnTo>
                    <a:pt x="278591" y="238887"/>
                  </a:lnTo>
                  <a:lnTo>
                    <a:pt x="278591" y="238887"/>
                  </a:lnTo>
                  <a:lnTo>
                    <a:pt x="276795" y="239935"/>
                  </a:lnTo>
                  <a:lnTo>
                    <a:pt x="0" y="2857"/>
                  </a:lnTo>
                  <a:lnTo>
                    <a:pt x="1040" y="1619"/>
                  </a:lnTo>
                  <a:lnTo>
                    <a:pt x="1607" y="953"/>
                  </a:lnTo>
                  <a:lnTo>
                    <a:pt x="1702" y="857"/>
                  </a:lnTo>
                  <a:lnTo>
                    <a:pt x="2458" y="0"/>
                  </a:lnTo>
                  <a:lnTo>
                    <a:pt x="2741" y="286"/>
                  </a:lnTo>
                  <a:lnTo>
                    <a:pt x="279726" y="237553"/>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6" name="Freeform 515">
              <a:extLst>
                <a:ext uri="{FF2B5EF4-FFF2-40B4-BE49-F238E27FC236}">
                  <a16:creationId xmlns:a16="http://schemas.microsoft.com/office/drawing/2014/main" id="{233AA5E9-7943-D348-BE8B-B52C22055343}"/>
                </a:ext>
              </a:extLst>
            </p:cNvPr>
            <p:cNvSpPr/>
            <p:nvPr/>
          </p:nvSpPr>
          <p:spPr>
            <a:xfrm>
              <a:off x="1296635" y="5236252"/>
              <a:ext cx="279536" cy="239934"/>
            </a:xfrm>
            <a:custGeom>
              <a:avLst/>
              <a:gdLst>
                <a:gd name="connsiteX0" fmla="*/ 279537 w 279536"/>
                <a:gd name="connsiteY0" fmla="*/ 237458 h 239934"/>
                <a:gd name="connsiteX1" fmla="*/ 278497 w 279536"/>
                <a:gd name="connsiteY1" fmla="*/ 238697 h 239934"/>
                <a:gd name="connsiteX2" fmla="*/ 278308 w 279536"/>
                <a:gd name="connsiteY2" fmla="*/ 238887 h 239934"/>
                <a:gd name="connsiteX3" fmla="*/ 276511 w 279536"/>
                <a:gd name="connsiteY3" fmla="*/ 239935 h 239934"/>
                <a:gd name="connsiteX4" fmla="*/ 276511 w 279536"/>
                <a:gd name="connsiteY4" fmla="*/ 239935 h 239934"/>
                <a:gd name="connsiteX5" fmla="*/ 0 w 279536"/>
                <a:gd name="connsiteY5" fmla="*/ 2858 h 239934"/>
                <a:gd name="connsiteX6" fmla="*/ 1134 w 279536"/>
                <a:gd name="connsiteY6" fmla="*/ 1619 h 239934"/>
                <a:gd name="connsiteX7" fmla="*/ 1702 w 279536"/>
                <a:gd name="connsiteY7" fmla="*/ 857 h 239934"/>
                <a:gd name="connsiteX8" fmla="*/ 1702 w 279536"/>
                <a:gd name="connsiteY8" fmla="*/ 857 h 239934"/>
                <a:gd name="connsiteX9" fmla="*/ 2458 w 279536"/>
                <a:gd name="connsiteY9" fmla="*/ 0 h 239934"/>
                <a:gd name="connsiteX10" fmla="*/ 2741 w 279536"/>
                <a:gd name="connsiteY10" fmla="*/ 286 h 239934"/>
                <a:gd name="connsiteX11" fmla="*/ 279537 w 279536"/>
                <a:gd name="connsiteY11" fmla="*/ 237458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536" h="239934">
                  <a:moveTo>
                    <a:pt x="279537" y="237458"/>
                  </a:moveTo>
                  <a:lnTo>
                    <a:pt x="278497" y="238697"/>
                  </a:lnTo>
                  <a:lnTo>
                    <a:pt x="278308" y="238887"/>
                  </a:lnTo>
                  <a:lnTo>
                    <a:pt x="276511" y="239935"/>
                  </a:lnTo>
                  <a:lnTo>
                    <a:pt x="276511" y="239935"/>
                  </a:lnTo>
                  <a:lnTo>
                    <a:pt x="0" y="2858"/>
                  </a:lnTo>
                  <a:lnTo>
                    <a:pt x="1134" y="1619"/>
                  </a:lnTo>
                  <a:lnTo>
                    <a:pt x="1702" y="857"/>
                  </a:lnTo>
                  <a:lnTo>
                    <a:pt x="1702" y="857"/>
                  </a:lnTo>
                  <a:lnTo>
                    <a:pt x="2458" y="0"/>
                  </a:lnTo>
                  <a:lnTo>
                    <a:pt x="2741" y="286"/>
                  </a:lnTo>
                  <a:lnTo>
                    <a:pt x="279537" y="23745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7" name="Freeform 516">
              <a:extLst>
                <a:ext uri="{FF2B5EF4-FFF2-40B4-BE49-F238E27FC236}">
                  <a16:creationId xmlns:a16="http://schemas.microsoft.com/office/drawing/2014/main" id="{5367DC44-C65C-4943-B1C1-72DC95650151}"/>
                </a:ext>
              </a:extLst>
            </p:cNvPr>
            <p:cNvSpPr/>
            <p:nvPr/>
          </p:nvSpPr>
          <p:spPr>
            <a:xfrm>
              <a:off x="1249273" y="5264066"/>
              <a:ext cx="279158" cy="239839"/>
            </a:xfrm>
            <a:custGeom>
              <a:avLst/>
              <a:gdLst>
                <a:gd name="connsiteX0" fmla="*/ 279158 w 279158"/>
                <a:gd name="connsiteY0" fmla="*/ 237458 h 239839"/>
                <a:gd name="connsiteX1" fmla="*/ 278024 w 279158"/>
                <a:gd name="connsiteY1" fmla="*/ 238792 h 239839"/>
                <a:gd name="connsiteX2" fmla="*/ 276228 w 279158"/>
                <a:gd name="connsiteY2" fmla="*/ 239840 h 239839"/>
                <a:gd name="connsiteX3" fmla="*/ 276133 w 279158"/>
                <a:gd name="connsiteY3" fmla="*/ 239840 h 239839"/>
                <a:gd name="connsiteX4" fmla="*/ 0 w 279158"/>
                <a:gd name="connsiteY4" fmla="*/ 2857 h 239839"/>
                <a:gd name="connsiteX5" fmla="*/ 945 w 279158"/>
                <a:gd name="connsiteY5" fmla="*/ 1715 h 239839"/>
                <a:gd name="connsiteX6" fmla="*/ 1607 w 279158"/>
                <a:gd name="connsiteY6" fmla="*/ 952 h 239839"/>
                <a:gd name="connsiteX7" fmla="*/ 1702 w 279158"/>
                <a:gd name="connsiteY7" fmla="*/ 857 h 239839"/>
                <a:gd name="connsiteX8" fmla="*/ 2363 w 279158"/>
                <a:gd name="connsiteY8" fmla="*/ 0 h 239839"/>
                <a:gd name="connsiteX9" fmla="*/ 2741 w 279158"/>
                <a:gd name="connsiteY9" fmla="*/ 286 h 239839"/>
                <a:gd name="connsiteX10" fmla="*/ 279158 w 279158"/>
                <a:gd name="connsiteY10" fmla="*/ 237458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158" h="239839">
                  <a:moveTo>
                    <a:pt x="279158" y="237458"/>
                  </a:moveTo>
                  <a:lnTo>
                    <a:pt x="278024" y="238792"/>
                  </a:lnTo>
                  <a:lnTo>
                    <a:pt x="276228" y="239840"/>
                  </a:lnTo>
                  <a:lnTo>
                    <a:pt x="276133" y="239840"/>
                  </a:lnTo>
                  <a:lnTo>
                    <a:pt x="0" y="2857"/>
                  </a:lnTo>
                  <a:lnTo>
                    <a:pt x="945" y="1715"/>
                  </a:lnTo>
                  <a:lnTo>
                    <a:pt x="1607" y="952"/>
                  </a:lnTo>
                  <a:lnTo>
                    <a:pt x="1702" y="857"/>
                  </a:lnTo>
                  <a:lnTo>
                    <a:pt x="2363" y="0"/>
                  </a:lnTo>
                  <a:lnTo>
                    <a:pt x="2741" y="286"/>
                  </a:lnTo>
                  <a:lnTo>
                    <a:pt x="279158" y="23745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8" name="Freeform 517">
              <a:extLst>
                <a:ext uri="{FF2B5EF4-FFF2-40B4-BE49-F238E27FC236}">
                  <a16:creationId xmlns:a16="http://schemas.microsoft.com/office/drawing/2014/main" id="{A587BC48-4D88-694A-9DF5-DD463E2DFAF1}"/>
                </a:ext>
              </a:extLst>
            </p:cNvPr>
            <p:cNvSpPr/>
            <p:nvPr/>
          </p:nvSpPr>
          <p:spPr>
            <a:xfrm>
              <a:off x="1201817" y="5291974"/>
              <a:ext cx="278874" cy="239648"/>
            </a:xfrm>
            <a:custGeom>
              <a:avLst/>
              <a:gdLst>
                <a:gd name="connsiteX0" fmla="*/ 278875 w 278874"/>
                <a:gd name="connsiteY0" fmla="*/ 237268 h 239648"/>
                <a:gd name="connsiteX1" fmla="*/ 277740 w 278874"/>
                <a:gd name="connsiteY1" fmla="*/ 238696 h 239648"/>
                <a:gd name="connsiteX2" fmla="*/ 277646 w 278874"/>
                <a:gd name="connsiteY2" fmla="*/ 238696 h 239648"/>
                <a:gd name="connsiteX3" fmla="*/ 275944 w 278874"/>
                <a:gd name="connsiteY3" fmla="*/ 239649 h 239648"/>
                <a:gd name="connsiteX4" fmla="*/ 0 w 278874"/>
                <a:gd name="connsiteY4" fmla="*/ 2857 h 239648"/>
                <a:gd name="connsiteX5" fmla="*/ 1040 w 278874"/>
                <a:gd name="connsiteY5" fmla="*/ 1619 h 239648"/>
                <a:gd name="connsiteX6" fmla="*/ 1796 w 278874"/>
                <a:gd name="connsiteY6" fmla="*/ 762 h 239648"/>
                <a:gd name="connsiteX7" fmla="*/ 2363 w 278874"/>
                <a:gd name="connsiteY7" fmla="*/ 0 h 239648"/>
                <a:gd name="connsiteX8" fmla="*/ 2647 w 278874"/>
                <a:gd name="connsiteY8" fmla="*/ 191 h 239648"/>
                <a:gd name="connsiteX9" fmla="*/ 278875 w 278874"/>
                <a:gd name="connsiteY9" fmla="*/ 237268 h 2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74" h="239648">
                  <a:moveTo>
                    <a:pt x="278875" y="237268"/>
                  </a:moveTo>
                  <a:lnTo>
                    <a:pt x="277740" y="238696"/>
                  </a:lnTo>
                  <a:lnTo>
                    <a:pt x="277646" y="238696"/>
                  </a:lnTo>
                  <a:lnTo>
                    <a:pt x="275944" y="239649"/>
                  </a:lnTo>
                  <a:lnTo>
                    <a:pt x="0" y="2857"/>
                  </a:lnTo>
                  <a:lnTo>
                    <a:pt x="1040" y="1619"/>
                  </a:lnTo>
                  <a:lnTo>
                    <a:pt x="1796" y="762"/>
                  </a:lnTo>
                  <a:lnTo>
                    <a:pt x="2363" y="0"/>
                  </a:lnTo>
                  <a:lnTo>
                    <a:pt x="2647" y="191"/>
                  </a:lnTo>
                  <a:lnTo>
                    <a:pt x="278875" y="23726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19" name="Freeform 518">
              <a:extLst>
                <a:ext uri="{FF2B5EF4-FFF2-40B4-BE49-F238E27FC236}">
                  <a16:creationId xmlns:a16="http://schemas.microsoft.com/office/drawing/2014/main" id="{917EEC47-7B8A-7B45-BD4B-E5697191615B}"/>
                </a:ext>
              </a:extLst>
            </p:cNvPr>
            <p:cNvSpPr/>
            <p:nvPr/>
          </p:nvSpPr>
          <p:spPr>
            <a:xfrm>
              <a:off x="1155401" y="5319787"/>
              <a:ext cx="277551" cy="238696"/>
            </a:xfrm>
            <a:custGeom>
              <a:avLst/>
              <a:gdLst>
                <a:gd name="connsiteX0" fmla="*/ 277551 w 277551"/>
                <a:gd name="connsiteY0" fmla="*/ 237268 h 238696"/>
                <a:gd name="connsiteX1" fmla="*/ 276417 w 277551"/>
                <a:gd name="connsiteY1" fmla="*/ 238601 h 238696"/>
                <a:gd name="connsiteX2" fmla="*/ 276322 w 277551"/>
                <a:gd name="connsiteY2" fmla="*/ 238696 h 238696"/>
                <a:gd name="connsiteX3" fmla="*/ 272919 w 277551"/>
                <a:gd name="connsiteY3" fmla="*/ 236029 h 238696"/>
                <a:gd name="connsiteX4" fmla="*/ 272730 w 277551"/>
                <a:gd name="connsiteY4" fmla="*/ 235934 h 238696"/>
                <a:gd name="connsiteX5" fmla="*/ 0 w 277551"/>
                <a:gd name="connsiteY5" fmla="*/ 1619 h 238696"/>
                <a:gd name="connsiteX6" fmla="*/ 756 w 277551"/>
                <a:gd name="connsiteY6" fmla="*/ 762 h 238696"/>
                <a:gd name="connsiteX7" fmla="*/ 1323 w 277551"/>
                <a:gd name="connsiteY7" fmla="*/ 0 h 238696"/>
                <a:gd name="connsiteX8" fmla="*/ 1607 w 277551"/>
                <a:gd name="connsiteY8" fmla="*/ 191 h 238696"/>
                <a:gd name="connsiteX9" fmla="*/ 277551 w 277551"/>
                <a:gd name="connsiteY9" fmla="*/ 237268 h 2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51" h="238696">
                  <a:moveTo>
                    <a:pt x="277551" y="237268"/>
                  </a:moveTo>
                  <a:lnTo>
                    <a:pt x="276417" y="238601"/>
                  </a:lnTo>
                  <a:lnTo>
                    <a:pt x="276322" y="238696"/>
                  </a:lnTo>
                  <a:lnTo>
                    <a:pt x="272919" y="236029"/>
                  </a:lnTo>
                  <a:lnTo>
                    <a:pt x="272730" y="235934"/>
                  </a:lnTo>
                  <a:lnTo>
                    <a:pt x="0" y="1619"/>
                  </a:lnTo>
                  <a:lnTo>
                    <a:pt x="756" y="762"/>
                  </a:lnTo>
                  <a:lnTo>
                    <a:pt x="1323" y="0"/>
                  </a:lnTo>
                  <a:lnTo>
                    <a:pt x="1607" y="191"/>
                  </a:lnTo>
                  <a:lnTo>
                    <a:pt x="277551" y="237268"/>
                  </a:lnTo>
                  <a:close/>
                </a:path>
              </a:pathLst>
            </a:custGeom>
            <a:solidFill>
              <a:srgbClr val="6BA3B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0" name="Freeform 519">
              <a:extLst>
                <a:ext uri="{FF2B5EF4-FFF2-40B4-BE49-F238E27FC236}">
                  <a16:creationId xmlns:a16="http://schemas.microsoft.com/office/drawing/2014/main" id="{656D7974-00BC-904E-9E94-89AD58749A57}"/>
                </a:ext>
              </a:extLst>
            </p:cNvPr>
            <p:cNvSpPr/>
            <p:nvPr/>
          </p:nvSpPr>
          <p:spPr>
            <a:xfrm>
              <a:off x="1363848" y="4960980"/>
              <a:ext cx="266679" cy="83534"/>
            </a:xfrm>
            <a:custGeom>
              <a:avLst/>
              <a:gdLst>
                <a:gd name="connsiteX0" fmla="*/ 266680 w 266679"/>
                <a:gd name="connsiteY0" fmla="*/ 80010 h 83534"/>
                <a:gd name="connsiteX1" fmla="*/ 266113 w 266679"/>
                <a:gd name="connsiteY1" fmla="*/ 81724 h 83534"/>
                <a:gd name="connsiteX2" fmla="*/ 265546 w 266679"/>
                <a:gd name="connsiteY2" fmla="*/ 83534 h 83534"/>
                <a:gd name="connsiteX3" fmla="*/ 263844 w 266679"/>
                <a:gd name="connsiteY3" fmla="*/ 83058 h 83534"/>
                <a:gd name="connsiteX4" fmla="*/ 0 w 266679"/>
                <a:gd name="connsiteY4" fmla="*/ 2572 h 83534"/>
                <a:gd name="connsiteX5" fmla="*/ 4443 w 266679"/>
                <a:gd name="connsiteY5" fmla="*/ 0 h 83534"/>
                <a:gd name="connsiteX6" fmla="*/ 266680 w 266679"/>
                <a:gd name="connsiteY6" fmla="*/ 80010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79" h="83534">
                  <a:moveTo>
                    <a:pt x="266680" y="80010"/>
                  </a:moveTo>
                  <a:lnTo>
                    <a:pt x="266113" y="81724"/>
                  </a:lnTo>
                  <a:lnTo>
                    <a:pt x="265546" y="83534"/>
                  </a:lnTo>
                  <a:lnTo>
                    <a:pt x="263844" y="83058"/>
                  </a:lnTo>
                  <a:lnTo>
                    <a:pt x="0" y="2572"/>
                  </a:lnTo>
                  <a:lnTo>
                    <a:pt x="4443" y="0"/>
                  </a:lnTo>
                  <a:lnTo>
                    <a:pt x="266680" y="8001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1" name="Freeform 520">
              <a:extLst>
                <a:ext uri="{FF2B5EF4-FFF2-40B4-BE49-F238E27FC236}">
                  <a16:creationId xmlns:a16="http://schemas.microsoft.com/office/drawing/2014/main" id="{D639B257-8C40-654B-9D2C-43ACCC2FBBBA}"/>
                </a:ext>
              </a:extLst>
            </p:cNvPr>
            <p:cNvSpPr/>
            <p:nvPr/>
          </p:nvSpPr>
          <p:spPr>
            <a:xfrm>
              <a:off x="1316203" y="4988603"/>
              <a:ext cx="266869" cy="83819"/>
            </a:xfrm>
            <a:custGeom>
              <a:avLst/>
              <a:gdLst>
                <a:gd name="connsiteX0" fmla="*/ 266869 w 266869"/>
                <a:gd name="connsiteY0" fmla="*/ 80201 h 83819"/>
                <a:gd name="connsiteX1" fmla="*/ 266396 w 266869"/>
                <a:gd name="connsiteY1" fmla="*/ 81915 h 83819"/>
                <a:gd name="connsiteX2" fmla="*/ 265829 w 266869"/>
                <a:gd name="connsiteY2" fmla="*/ 83820 h 83819"/>
                <a:gd name="connsiteX3" fmla="*/ 264033 w 266869"/>
                <a:gd name="connsiteY3" fmla="*/ 83249 h 83819"/>
                <a:gd name="connsiteX4" fmla="*/ 0 w 266869"/>
                <a:gd name="connsiteY4" fmla="*/ 2572 h 83819"/>
                <a:gd name="connsiteX5" fmla="*/ 4443 w 266869"/>
                <a:gd name="connsiteY5" fmla="*/ 0 h 83819"/>
                <a:gd name="connsiteX6" fmla="*/ 266869 w 266869"/>
                <a:gd name="connsiteY6" fmla="*/ 80201 h 8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69" h="83819">
                  <a:moveTo>
                    <a:pt x="266869" y="80201"/>
                  </a:moveTo>
                  <a:lnTo>
                    <a:pt x="266396" y="81915"/>
                  </a:lnTo>
                  <a:lnTo>
                    <a:pt x="265829" y="83820"/>
                  </a:lnTo>
                  <a:lnTo>
                    <a:pt x="264033" y="83249"/>
                  </a:lnTo>
                  <a:lnTo>
                    <a:pt x="0" y="2572"/>
                  </a:lnTo>
                  <a:lnTo>
                    <a:pt x="4443" y="0"/>
                  </a:lnTo>
                  <a:lnTo>
                    <a:pt x="266869" y="8020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2" name="Freeform 521">
              <a:extLst>
                <a:ext uri="{FF2B5EF4-FFF2-40B4-BE49-F238E27FC236}">
                  <a16:creationId xmlns:a16="http://schemas.microsoft.com/office/drawing/2014/main" id="{67DDDA25-3975-A841-83C7-D545E3F3682D}"/>
                </a:ext>
              </a:extLst>
            </p:cNvPr>
            <p:cNvSpPr/>
            <p:nvPr/>
          </p:nvSpPr>
          <p:spPr>
            <a:xfrm>
              <a:off x="1268653" y="5016225"/>
              <a:ext cx="266963" cy="84010"/>
            </a:xfrm>
            <a:custGeom>
              <a:avLst/>
              <a:gdLst>
                <a:gd name="connsiteX0" fmla="*/ 266964 w 266963"/>
                <a:gd name="connsiteY0" fmla="*/ 80391 h 84010"/>
                <a:gd name="connsiteX1" fmla="*/ 266396 w 266963"/>
                <a:gd name="connsiteY1" fmla="*/ 82106 h 84010"/>
                <a:gd name="connsiteX2" fmla="*/ 265924 w 266963"/>
                <a:gd name="connsiteY2" fmla="*/ 84011 h 84010"/>
                <a:gd name="connsiteX3" fmla="*/ 264128 w 266963"/>
                <a:gd name="connsiteY3" fmla="*/ 83534 h 84010"/>
                <a:gd name="connsiteX4" fmla="*/ 264128 w 266963"/>
                <a:gd name="connsiteY4" fmla="*/ 83534 h 84010"/>
                <a:gd name="connsiteX5" fmla="*/ 0 w 266963"/>
                <a:gd name="connsiteY5" fmla="*/ 2572 h 84010"/>
                <a:gd name="connsiteX6" fmla="*/ 4349 w 266963"/>
                <a:gd name="connsiteY6" fmla="*/ 0 h 84010"/>
                <a:gd name="connsiteX7" fmla="*/ 4443 w 266963"/>
                <a:gd name="connsiteY7" fmla="*/ 0 h 84010"/>
                <a:gd name="connsiteX8" fmla="*/ 266964 w 266963"/>
                <a:gd name="connsiteY8" fmla="*/ 80391 h 8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63" h="84010">
                  <a:moveTo>
                    <a:pt x="266964" y="80391"/>
                  </a:moveTo>
                  <a:lnTo>
                    <a:pt x="266396" y="82106"/>
                  </a:lnTo>
                  <a:lnTo>
                    <a:pt x="265924" y="84011"/>
                  </a:lnTo>
                  <a:lnTo>
                    <a:pt x="264128" y="83534"/>
                  </a:lnTo>
                  <a:lnTo>
                    <a:pt x="264128" y="83534"/>
                  </a:lnTo>
                  <a:lnTo>
                    <a:pt x="0" y="2572"/>
                  </a:lnTo>
                  <a:lnTo>
                    <a:pt x="4349" y="0"/>
                  </a:lnTo>
                  <a:lnTo>
                    <a:pt x="4443" y="0"/>
                  </a:lnTo>
                  <a:lnTo>
                    <a:pt x="266964" y="8039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3" name="Freeform 522">
              <a:extLst>
                <a:ext uri="{FF2B5EF4-FFF2-40B4-BE49-F238E27FC236}">
                  <a16:creationId xmlns:a16="http://schemas.microsoft.com/office/drawing/2014/main" id="{AA738738-859D-FB47-9567-B313A241A7A5}"/>
                </a:ext>
              </a:extLst>
            </p:cNvPr>
            <p:cNvSpPr/>
            <p:nvPr/>
          </p:nvSpPr>
          <p:spPr>
            <a:xfrm>
              <a:off x="1221008" y="5043848"/>
              <a:ext cx="267152" cy="84200"/>
            </a:xfrm>
            <a:custGeom>
              <a:avLst/>
              <a:gdLst>
                <a:gd name="connsiteX0" fmla="*/ 267153 w 267152"/>
                <a:gd name="connsiteY0" fmla="*/ 80582 h 84200"/>
                <a:gd name="connsiteX1" fmla="*/ 266680 w 267152"/>
                <a:gd name="connsiteY1" fmla="*/ 82296 h 84200"/>
                <a:gd name="connsiteX2" fmla="*/ 266113 w 267152"/>
                <a:gd name="connsiteY2" fmla="*/ 84201 h 84200"/>
                <a:gd name="connsiteX3" fmla="*/ 264317 w 267152"/>
                <a:gd name="connsiteY3" fmla="*/ 83630 h 84200"/>
                <a:gd name="connsiteX4" fmla="*/ 0 w 267152"/>
                <a:gd name="connsiteY4" fmla="*/ 2572 h 84200"/>
                <a:gd name="connsiteX5" fmla="*/ 4443 w 267152"/>
                <a:gd name="connsiteY5" fmla="*/ 0 h 84200"/>
                <a:gd name="connsiteX6" fmla="*/ 267153 w 267152"/>
                <a:gd name="connsiteY6" fmla="*/ 80582 h 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52" h="84200">
                  <a:moveTo>
                    <a:pt x="267153" y="80582"/>
                  </a:moveTo>
                  <a:lnTo>
                    <a:pt x="266680" y="82296"/>
                  </a:lnTo>
                  <a:lnTo>
                    <a:pt x="266113" y="84201"/>
                  </a:lnTo>
                  <a:lnTo>
                    <a:pt x="264317" y="83630"/>
                  </a:lnTo>
                  <a:lnTo>
                    <a:pt x="0" y="2572"/>
                  </a:lnTo>
                  <a:lnTo>
                    <a:pt x="4443" y="0"/>
                  </a:lnTo>
                  <a:lnTo>
                    <a:pt x="267153" y="80582"/>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4" name="Freeform 523">
              <a:extLst>
                <a:ext uri="{FF2B5EF4-FFF2-40B4-BE49-F238E27FC236}">
                  <a16:creationId xmlns:a16="http://schemas.microsoft.com/office/drawing/2014/main" id="{B7E177A7-B62B-1644-978F-8CCD7B6316CD}"/>
                </a:ext>
              </a:extLst>
            </p:cNvPr>
            <p:cNvSpPr/>
            <p:nvPr/>
          </p:nvSpPr>
          <p:spPr>
            <a:xfrm>
              <a:off x="1173363" y="5071470"/>
              <a:ext cx="267436" cy="84486"/>
            </a:xfrm>
            <a:custGeom>
              <a:avLst/>
              <a:gdLst>
                <a:gd name="connsiteX0" fmla="*/ 267436 w 267436"/>
                <a:gd name="connsiteY0" fmla="*/ 80867 h 84486"/>
                <a:gd name="connsiteX1" fmla="*/ 266869 w 267436"/>
                <a:gd name="connsiteY1" fmla="*/ 82487 h 84486"/>
                <a:gd name="connsiteX2" fmla="*/ 266302 w 267436"/>
                <a:gd name="connsiteY2" fmla="*/ 84487 h 84486"/>
                <a:gd name="connsiteX3" fmla="*/ 264411 w 267436"/>
                <a:gd name="connsiteY3" fmla="*/ 83915 h 84486"/>
                <a:gd name="connsiteX4" fmla="*/ 0 w 267436"/>
                <a:gd name="connsiteY4" fmla="*/ 2572 h 84486"/>
                <a:gd name="connsiteX5" fmla="*/ 4443 w 267436"/>
                <a:gd name="connsiteY5" fmla="*/ 0 h 84486"/>
                <a:gd name="connsiteX6" fmla="*/ 267436 w 267436"/>
                <a:gd name="connsiteY6" fmla="*/ 80867 h 8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36" h="84486">
                  <a:moveTo>
                    <a:pt x="267436" y="80867"/>
                  </a:moveTo>
                  <a:lnTo>
                    <a:pt x="266869" y="82487"/>
                  </a:lnTo>
                  <a:lnTo>
                    <a:pt x="266302" y="84487"/>
                  </a:lnTo>
                  <a:lnTo>
                    <a:pt x="264411" y="83915"/>
                  </a:lnTo>
                  <a:lnTo>
                    <a:pt x="0" y="2572"/>
                  </a:lnTo>
                  <a:lnTo>
                    <a:pt x="4443" y="0"/>
                  </a:lnTo>
                  <a:lnTo>
                    <a:pt x="267436" y="80867"/>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5" name="Freeform 524">
              <a:extLst>
                <a:ext uri="{FF2B5EF4-FFF2-40B4-BE49-F238E27FC236}">
                  <a16:creationId xmlns:a16="http://schemas.microsoft.com/office/drawing/2014/main" id="{2F9EE933-EA50-CD44-8E80-DCD1D61FB26C}"/>
                </a:ext>
              </a:extLst>
            </p:cNvPr>
            <p:cNvSpPr/>
            <p:nvPr/>
          </p:nvSpPr>
          <p:spPr>
            <a:xfrm>
              <a:off x="1125812" y="5099093"/>
              <a:ext cx="267530" cy="84677"/>
            </a:xfrm>
            <a:custGeom>
              <a:avLst/>
              <a:gdLst>
                <a:gd name="connsiteX0" fmla="*/ 267531 w 267530"/>
                <a:gd name="connsiteY0" fmla="*/ 81153 h 84677"/>
                <a:gd name="connsiteX1" fmla="*/ 267058 w 267530"/>
                <a:gd name="connsiteY1" fmla="*/ 82677 h 84677"/>
                <a:gd name="connsiteX2" fmla="*/ 266396 w 267530"/>
                <a:gd name="connsiteY2" fmla="*/ 84677 h 84677"/>
                <a:gd name="connsiteX3" fmla="*/ 264600 w 267530"/>
                <a:gd name="connsiteY3" fmla="*/ 84106 h 84677"/>
                <a:gd name="connsiteX4" fmla="*/ 0 w 267530"/>
                <a:gd name="connsiteY4" fmla="*/ 2572 h 84677"/>
                <a:gd name="connsiteX5" fmla="*/ 4349 w 267530"/>
                <a:gd name="connsiteY5" fmla="*/ 0 h 84677"/>
                <a:gd name="connsiteX6" fmla="*/ 267531 w 267530"/>
                <a:gd name="connsiteY6" fmla="*/ 81153 h 8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0" h="84677">
                  <a:moveTo>
                    <a:pt x="267531" y="81153"/>
                  </a:moveTo>
                  <a:lnTo>
                    <a:pt x="267058" y="82677"/>
                  </a:lnTo>
                  <a:lnTo>
                    <a:pt x="266396" y="84677"/>
                  </a:lnTo>
                  <a:lnTo>
                    <a:pt x="264600" y="84106"/>
                  </a:lnTo>
                  <a:lnTo>
                    <a:pt x="0" y="2572"/>
                  </a:lnTo>
                  <a:lnTo>
                    <a:pt x="4349" y="0"/>
                  </a:lnTo>
                  <a:lnTo>
                    <a:pt x="267531" y="811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6" name="Freeform 525">
              <a:extLst>
                <a:ext uri="{FF2B5EF4-FFF2-40B4-BE49-F238E27FC236}">
                  <a16:creationId xmlns:a16="http://schemas.microsoft.com/office/drawing/2014/main" id="{CF86267C-0CF3-B940-A71D-39166968326E}"/>
                </a:ext>
              </a:extLst>
            </p:cNvPr>
            <p:cNvSpPr/>
            <p:nvPr/>
          </p:nvSpPr>
          <p:spPr>
            <a:xfrm>
              <a:off x="1078167" y="5126715"/>
              <a:ext cx="267719" cy="84867"/>
            </a:xfrm>
            <a:custGeom>
              <a:avLst/>
              <a:gdLst>
                <a:gd name="connsiteX0" fmla="*/ 267720 w 267719"/>
                <a:gd name="connsiteY0" fmla="*/ 81343 h 84867"/>
                <a:gd name="connsiteX1" fmla="*/ 267247 w 267719"/>
                <a:gd name="connsiteY1" fmla="*/ 82867 h 84867"/>
                <a:gd name="connsiteX2" fmla="*/ 266585 w 267719"/>
                <a:gd name="connsiteY2" fmla="*/ 84868 h 84867"/>
                <a:gd name="connsiteX3" fmla="*/ 264695 w 267719"/>
                <a:gd name="connsiteY3" fmla="*/ 84296 h 84867"/>
                <a:gd name="connsiteX4" fmla="*/ 0 w 267719"/>
                <a:gd name="connsiteY4" fmla="*/ 2572 h 84867"/>
                <a:gd name="connsiteX5" fmla="*/ 4443 w 267719"/>
                <a:gd name="connsiteY5" fmla="*/ 0 h 84867"/>
                <a:gd name="connsiteX6" fmla="*/ 267720 w 267719"/>
                <a:gd name="connsiteY6" fmla="*/ 81343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719" h="84867">
                  <a:moveTo>
                    <a:pt x="267720" y="81343"/>
                  </a:moveTo>
                  <a:lnTo>
                    <a:pt x="267247" y="82867"/>
                  </a:lnTo>
                  <a:lnTo>
                    <a:pt x="266585" y="84868"/>
                  </a:lnTo>
                  <a:lnTo>
                    <a:pt x="264695" y="84296"/>
                  </a:lnTo>
                  <a:lnTo>
                    <a:pt x="0" y="2572"/>
                  </a:lnTo>
                  <a:lnTo>
                    <a:pt x="4443" y="0"/>
                  </a:lnTo>
                  <a:lnTo>
                    <a:pt x="267720" y="8134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7" name="Freeform 526">
              <a:extLst>
                <a:ext uri="{FF2B5EF4-FFF2-40B4-BE49-F238E27FC236}">
                  <a16:creationId xmlns:a16="http://schemas.microsoft.com/office/drawing/2014/main" id="{6BF5803F-E5BE-C94D-BD67-5BBA7AC5C8C4}"/>
                </a:ext>
              </a:extLst>
            </p:cNvPr>
            <p:cNvSpPr/>
            <p:nvPr/>
          </p:nvSpPr>
          <p:spPr>
            <a:xfrm>
              <a:off x="1030522" y="5154337"/>
              <a:ext cx="267908" cy="85153"/>
            </a:xfrm>
            <a:custGeom>
              <a:avLst/>
              <a:gdLst>
                <a:gd name="connsiteX0" fmla="*/ 267909 w 267908"/>
                <a:gd name="connsiteY0" fmla="*/ 81534 h 85153"/>
                <a:gd name="connsiteX1" fmla="*/ 267436 w 267908"/>
                <a:gd name="connsiteY1" fmla="*/ 83058 h 85153"/>
                <a:gd name="connsiteX2" fmla="*/ 266869 w 267908"/>
                <a:gd name="connsiteY2" fmla="*/ 85153 h 85153"/>
                <a:gd name="connsiteX3" fmla="*/ 264884 w 267908"/>
                <a:gd name="connsiteY3" fmla="*/ 84487 h 85153"/>
                <a:gd name="connsiteX4" fmla="*/ 0 w 267908"/>
                <a:gd name="connsiteY4" fmla="*/ 2477 h 85153"/>
                <a:gd name="connsiteX5" fmla="*/ 4443 w 267908"/>
                <a:gd name="connsiteY5" fmla="*/ 0 h 85153"/>
                <a:gd name="connsiteX6" fmla="*/ 267909 w 267908"/>
                <a:gd name="connsiteY6" fmla="*/ 8153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08" h="85153">
                  <a:moveTo>
                    <a:pt x="267909" y="81534"/>
                  </a:moveTo>
                  <a:lnTo>
                    <a:pt x="267436" y="83058"/>
                  </a:lnTo>
                  <a:lnTo>
                    <a:pt x="266869" y="85153"/>
                  </a:lnTo>
                  <a:lnTo>
                    <a:pt x="264884" y="84487"/>
                  </a:lnTo>
                  <a:lnTo>
                    <a:pt x="0" y="2477"/>
                  </a:lnTo>
                  <a:lnTo>
                    <a:pt x="4443" y="0"/>
                  </a:lnTo>
                  <a:lnTo>
                    <a:pt x="267909" y="8153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8" name="Freeform 527">
              <a:extLst>
                <a:ext uri="{FF2B5EF4-FFF2-40B4-BE49-F238E27FC236}">
                  <a16:creationId xmlns:a16="http://schemas.microsoft.com/office/drawing/2014/main" id="{3F41E4F6-EAD4-5D46-8F72-5806D9B7DF92}"/>
                </a:ext>
              </a:extLst>
            </p:cNvPr>
            <p:cNvSpPr/>
            <p:nvPr/>
          </p:nvSpPr>
          <p:spPr>
            <a:xfrm>
              <a:off x="982971" y="5181960"/>
              <a:ext cx="268003" cy="85344"/>
            </a:xfrm>
            <a:custGeom>
              <a:avLst/>
              <a:gdLst>
                <a:gd name="connsiteX0" fmla="*/ 268003 w 268003"/>
                <a:gd name="connsiteY0" fmla="*/ 81820 h 85344"/>
                <a:gd name="connsiteX1" fmla="*/ 267625 w 268003"/>
                <a:gd name="connsiteY1" fmla="*/ 83249 h 85344"/>
                <a:gd name="connsiteX2" fmla="*/ 266869 w 268003"/>
                <a:gd name="connsiteY2" fmla="*/ 85344 h 85344"/>
                <a:gd name="connsiteX3" fmla="*/ 264978 w 268003"/>
                <a:gd name="connsiteY3" fmla="*/ 84773 h 85344"/>
                <a:gd name="connsiteX4" fmla="*/ 0 w 268003"/>
                <a:gd name="connsiteY4" fmla="*/ 2477 h 85344"/>
                <a:gd name="connsiteX5" fmla="*/ 4349 w 268003"/>
                <a:gd name="connsiteY5" fmla="*/ 0 h 85344"/>
                <a:gd name="connsiteX6" fmla="*/ 268003 w 268003"/>
                <a:gd name="connsiteY6" fmla="*/ 81820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03" h="85344">
                  <a:moveTo>
                    <a:pt x="268003" y="81820"/>
                  </a:moveTo>
                  <a:lnTo>
                    <a:pt x="267625" y="83249"/>
                  </a:lnTo>
                  <a:lnTo>
                    <a:pt x="266869" y="85344"/>
                  </a:lnTo>
                  <a:lnTo>
                    <a:pt x="264978" y="84773"/>
                  </a:lnTo>
                  <a:lnTo>
                    <a:pt x="0" y="2477"/>
                  </a:lnTo>
                  <a:lnTo>
                    <a:pt x="4349" y="0"/>
                  </a:lnTo>
                  <a:lnTo>
                    <a:pt x="268003" y="8182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29" name="Freeform 528">
              <a:extLst>
                <a:ext uri="{FF2B5EF4-FFF2-40B4-BE49-F238E27FC236}">
                  <a16:creationId xmlns:a16="http://schemas.microsoft.com/office/drawing/2014/main" id="{C3B2D3DB-C225-D04D-AD7C-2CC383969A15}"/>
                </a:ext>
              </a:extLst>
            </p:cNvPr>
            <p:cNvSpPr/>
            <p:nvPr/>
          </p:nvSpPr>
          <p:spPr>
            <a:xfrm>
              <a:off x="935326" y="5209487"/>
              <a:ext cx="268287" cy="85725"/>
            </a:xfrm>
            <a:custGeom>
              <a:avLst/>
              <a:gdLst>
                <a:gd name="connsiteX0" fmla="*/ 268287 w 268287"/>
                <a:gd name="connsiteY0" fmla="*/ 82105 h 85725"/>
                <a:gd name="connsiteX1" fmla="*/ 267814 w 268287"/>
                <a:gd name="connsiteY1" fmla="*/ 83534 h 85725"/>
                <a:gd name="connsiteX2" fmla="*/ 267814 w 268287"/>
                <a:gd name="connsiteY2" fmla="*/ 83534 h 85725"/>
                <a:gd name="connsiteX3" fmla="*/ 267153 w 268287"/>
                <a:gd name="connsiteY3" fmla="*/ 85725 h 85725"/>
                <a:gd name="connsiteX4" fmla="*/ 265073 w 268287"/>
                <a:gd name="connsiteY4" fmla="*/ 85058 h 85725"/>
                <a:gd name="connsiteX5" fmla="*/ 0 w 268287"/>
                <a:gd name="connsiteY5" fmla="*/ 2572 h 85725"/>
                <a:gd name="connsiteX6" fmla="*/ 4349 w 268287"/>
                <a:gd name="connsiteY6" fmla="*/ 0 h 85725"/>
                <a:gd name="connsiteX7" fmla="*/ 268287 w 268287"/>
                <a:gd name="connsiteY7" fmla="*/ 821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287" h="85725">
                  <a:moveTo>
                    <a:pt x="268287" y="82105"/>
                  </a:moveTo>
                  <a:lnTo>
                    <a:pt x="267814" y="83534"/>
                  </a:lnTo>
                  <a:lnTo>
                    <a:pt x="267814" y="83534"/>
                  </a:lnTo>
                  <a:lnTo>
                    <a:pt x="267153" y="85725"/>
                  </a:lnTo>
                  <a:lnTo>
                    <a:pt x="265073" y="85058"/>
                  </a:lnTo>
                  <a:lnTo>
                    <a:pt x="0" y="2572"/>
                  </a:lnTo>
                  <a:lnTo>
                    <a:pt x="4349" y="0"/>
                  </a:lnTo>
                  <a:lnTo>
                    <a:pt x="268287" y="82105"/>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0" name="Freeform 529">
              <a:extLst>
                <a:ext uri="{FF2B5EF4-FFF2-40B4-BE49-F238E27FC236}">
                  <a16:creationId xmlns:a16="http://schemas.microsoft.com/office/drawing/2014/main" id="{13565164-83C9-AA46-A075-4A851E16D50C}"/>
                </a:ext>
              </a:extLst>
            </p:cNvPr>
            <p:cNvSpPr/>
            <p:nvPr/>
          </p:nvSpPr>
          <p:spPr>
            <a:xfrm>
              <a:off x="887681" y="5237110"/>
              <a:ext cx="268381" cy="85915"/>
            </a:xfrm>
            <a:custGeom>
              <a:avLst/>
              <a:gdLst>
                <a:gd name="connsiteX0" fmla="*/ 268382 w 268381"/>
                <a:gd name="connsiteY0" fmla="*/ 82296 h 85915"/>
                <a:gd name="connsiteX1" fmla="*/ 268003 w 268381"/>
                <a:gd name="connsiteY1" fmla="*/ 83725 h 85915"/>
                <a:gd name="connsiteX2" fmla="*/ 267342 w 268381"/>
                <a:gd name="connsiteY2" fmla="*/ 85916 h 85915"/>
                <a:gd name="connsiteX3" fmla="*/ 265262 w 268381"/>
                <a:gd name="connsiteY3" fmla="*/ 85249 h 85915"/>
                <a:gd name="connsiteX4" fmla="*/ 0 w 268381"/>
                <a:gd name="connsiteY4" fmla="*/ 2572 h 85915"/>
                <a:gd name="connsiteX5" fmla="*/ 4443 w 268381"/>
                <a:gd name="connsiteY5" fmla="*/ 0 h 85915"/>
                <a:gd name="connsiteX6" fmla="*/ 268382 w 268381"/>
                <a:gd name="connsiteY6" fmla="*/ 82296 h 8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81" h="85915">
                  <a:moveTo>
                    <a:pt x="268382" y="82296"/>
                  </a:moveTo>
                  <a:lnTo>
                    <a:pt x="268003" y="83725"/>
                  </a:lnTo>
                  <a:lnTo>
                    <a:pt x="267342" y="85916"/>
                  </a:lnTo>
                  <a:lnTo>
                    <a:pt x="265262" y="85249"/>
                  </a:lnTo>
                  <a:lnTo>
                    <a:pt x="0" y="2572"/>
                  </a:lnTo>
                  <a:lnTo>
                    <a:pt x="4443" y="0"/>
                  </a:lnTo>
                  <a:lnTo>
                    <a:pt x="268382" y="82296"/>
                  </a:lnTo>
                  <a:close/>
                </a:path>
              </a:pathLst>
            </a:custGeom>
            <a:solidFill>
              <a:srgbClr val="5791AA"/>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1" name="Freeform 530">
              <a:extLst>
                <a:ext uri="{FF2B5EF4-FFF2-40B4-BE49-F238E27FC236}">
                  <a16:creationId xmlns:a16="http://schemas.microsoft.com/office/drawing/2014/main" id="{567E086B-1F7C-E746-9239-7ED2A9244211}"/>
                </a:ext>
              </a:extLst>
            </p:cNvPr>
            <p:cNvSpPr/>
            <p:nvPr/>
          </p:nvSpPr>
          <p:spPr>
            <a:xfrm>
              <a:off x="1137819" y="5011842"/>
              <a:ext cx="541640" cy="321525"/>
            </a:xfrm>
            <a:custGeom>
              <a:avLst/>
              <a:gdLst>
                <a:gd name="connsiteX0" fmla="*/ 0 w 541640"/>
                <a:gd name="connsiteY0" fmla="*/ 318320 h 321525"/>
                <a:gd name="connsiteX1" fmla="*/ 539778 w 541640"/>
                <a:gd name="connsiteY1" fmla="*/ 0 h 321525"/>
                <a:gd name="connsiteX2" fmla="*/ 541640 w 541640"/>
                <a:gd name="connsiteY2" fmla="*/ 3206 h 321525"/>
                <a:gd name="connsiteX3" fmla="*/ 1862 w 541640"/>
                <a:gd name="connsiteY3" fmla="*/ 321526 h 321525"/>
              </a:gdLst>
              <a:ahLst/>
              <a:cxnLst>
                <a:cxn ang="0">
                  <a:pos x="connsiteX0" y="connsiteY0"/>
                </a:cxn>
                <a:cxn ang="0">
                  <a:pos x="connsiteX1" y="connsiteY1"/>
                </a:cxn>
                <a:cxn ang="0">
                  <a:pos x="connsiteX2" y="connsiteY2"/>
                </a:cxn>
                <a:cxn ang="0">
                  <a:pos x="connsiteX3" y="connsiteY3"/>
                </a:cxn>
              </a:cxnLst>
              <a:rect l="l" t="t" r="r" b="b"/>
              <a:pathLst>
                <a:path w="541640" h="321525">
                  <a:moveTo>
                    <a:pt x="0" y="318320"/>
                  </a:moveTo>
                  <a:lnTo>
                    <a:pt x="539778" y="0"/>
                  </a:lnTo>
                  <a:lnTo>
                    <a:pt x="541640" y="3206"/>
                  </a:lnTo>
                  <a:lnTo>
                    <a:pt x="1862" y="321526"/>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2" name="Freeform 531">
              <a:extLst>
                <a:ext uri="{FF2B5EF4-FFF2-40B4-BE49-F238E27FC236}">
                  <a16:creationId xmlns:a16="http://schemas.microsoft.com/office/drawing/2014/main" id="{FC54C514-213D-D14F-9AA8-27023E349B17}"/>
                </a:ext>
              </a:extLst>
            </p:cNvPr>
            <p:cNvSpPr/>
            <p:nvPr/>
          </p:nvSpPr>
          <p:spPr>
            <a:xfrm>
              <a:off x="877188" y="5219584"/>
              <a:ext cx="542813" cy="662654"/>
            </a:xfrm>
            <a:custGeom>
              <a:avLst/>
              <a:gdLst>
                <a:gd name="connsiteX0" fmla="*/ 542813 w 542813"/>
                <a:gd name="connsiteY0" fmla="*/ 662654 h 662654"/>
                <a:gd name="connsiteX1" fmla="*/ 275661 w 542813"/>
                <a:gd name="connsiteY1" fmla="*/ 507301 h 662654"/>
                <a:gd name="connsiteX2" fmla="*/ 8603 w 542813"/>
                <a:gd name="connsiteY2" fmla="*/ 351949 h 662654"/>
                <a:gd name="connsiteX3" fmla="*/ 8603 w 542813"/>
                <a:gd name="connsiteY3" fmla="*/ 175927 h 662654"/>
                <a:gd name="connsiteX4" fmla="*/ 0 w 542813"/>
                <a:gd name="connsiteY4" fmla="*/ 4858 h 662654"/>
                <a:gd name="connsiteX5" fmla="*/ 8603 w 542813"/>
                <a:gd name="connsiteY5" fmla="*/ 0 h 662654"/>
                <a:gd name="connsiteX6" fmla="*/ 275661 w 542813"/>
                <a:gd name="connsiteY6" fmla="*/ 81248 h 662654"/>
                <a:gd name="connsiteX7" fmla="*/ 542813 w 542813"/>
                <a:gd name="connsiteY7" fmla="*/ 310706 h 662654"/>
                <a:gd name="connsiteX8" fmla="*/ 542813 w 542813"/>
                <a:gd name="connsiteY8" fmla="*/ 486728 h 662654"/>
                <a:gd name="connsiteX9" fmla="*/ 542813 w 542813"/>
                <a:gd name="connsiteY9"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654">
                  <a:moveTo>
                    <a:pt x="542813" y="662654"/>
                  </a:moveTo>
                  <a:lnTo>
                    <a:pt x="275661" y="507301"/>
                  </a:lnTo>
                  <a:lnTo>
                    <a:pt x="8603" y="351949"/>
                  </a:lnTo>
                  <a:lnTo>
                    <a:pt x="8603" y="175927"/>
                  </a:lnTo>
                  <a:lnTo>
                    <a:pt x="0" y="4858"/>
                  </a:lnTo>
                  <a:lnTo>
                    <a:pt x="8603" y="0"/>
                  </a:lnTo>
                  <a:lnTo>
                    <a:pt x="275661" y="81248"/>
                  </a:lnTo>
                  <a:lnTo>
                    <a:pt x="542813" y="310706"/>
                  </a:lnTo>
                  <a:lnTo>
                    <a:pt x="542813" y="486728"/>
                  </a:lnTo>
                  <a:lnTo>
                    <a:pt x="542813" y="662654"/>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3" name="Freeform 532">
              <a:extLst>
                <a:ext uri="{FF2B5EF4-FFF2-40B4-BE49-F238E27FC236}">
                  <a16:creationId xmlns:a16="http://schemas.microsoft.com/office/drawing/2014/main" id="{34198F48-7CB5-F249-9F4F-6D17141872BC}"/>
                </a:ext>
              </a:extLst>
            </p:cNvPr>
            <p:cNvSpPr/>
            <p:nvPr/>
          </p:nvSpPr>
          <p:spPr>
            <a:xfrm>
              <a:off x="877188" y="5224442"/>
              <a:ext cx="534210" cy="662749"/>
            </a:xfrm>
            <a:custGeom>
              <a:avLst/>
              <a:gdLst>
                <a:gd name="connsiteX0" fmla="*/ 534211 w 534210"/>
                <a:gd name="connsiteY0" fmla="*/ 310801 h 662749"/>
                <a:gd name="connsiteX1" fmla="*/ 534211 w 534210"/>
                <a:gd name="connsiteY1" fmla="*/ 662750 h 662749"/>
                <a:gd name="connsiteX2" fmla="*/ 267153 w 534210"/>
                <a:gd name="connsiteY2" fmla="*/ 507397 h 662749"/>
                <a:gd name="connsiteX3" fmla="*/ 0 w 534210"/>
                <a:gd name="connsiteY3" fmla="*/ 351949 h 662749"/>
                <a:gd name="connsiteX4" fmla="*/ 0 w 534210"/>
                <a:gd name="connsiteY4" fmla="*/ 0 h 662749"/>
                <a:gd name="connsiteX5" fmla="*/ 267153 w 534210"/>
                <a:gd name="connsiteY5" fmla="*/ 81344 h 662749"/>
                <a:gd name="connsiteX6" fmla="*/ 534211 w 534210"/>
                <a:gd name="connsiteY6" fmla="*/ 310801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210" h="662749">
                  <a:moveTo>
                    <a:pt x="534211" y="310801"/>
                  </a:moveTo>
                  <a:lnTo>
                    <a:pt x="534211" y="662750"/>
                  </a:lnTo>
                  <a:lnTo>
                    <a:pt x="267153" y="507397"/>
                  </a:lnTo>
                  <a:lnTo>
                    <a:pt x="0" y="351949"/>
                  </a:lnTo>
                  <a:lnTo>
                    <a:pt x="0" y="0"/>
                  </a:lnTo>
                  <a:lnTo>
                    <a:pt x="267153" y="81344"/>
                  </a:lnTo>
                  <a:lnTo>
                    <a:pt x="534211" y="310801"/>
                  </a:lnTo>
                  <a:close/>
                </a:path>
              </a:pathLst>
            </a:custGeom>
            <a:solidFill>
              <a:srgbClr val="D9D9D9"/>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4" name="Freeform 533">
              <a:extLst>
                <a:ext uri="{FF2B5EF4-FFF2-40B4-BE49-F238E27FC236}">
                  <a16:creationId xmlns:a16="http://schemas.microsoft.com/office/drawing/2014/main" id="{1ADC0E4A-4502-8640-9458-09E41E46060B}"/>
                </a:ext>
              </a:extLst>
            </p:cNvPr>
            <p:cNvSpPr/>
            <p:nvPr/>
          </p:nvSpPr>
          <p:spPr>
            <a:xfrm>
              <a:off x="1561991" y="5416847"/>
              <a:ext cx="271595" cy="382904"/>
            </a:xfrm>
            <a:custGeom>
              <a:avLst/>
              <a:gdLst>
                <a:gd name="connsiteX0" fmla="*/ 271596 w 271595"/>
                <a:gd name="connsiteY0" fmla="*/ 0 h 382904"/>
                <a:gd name="connsiteX1" fmla="*/ 271596 w 271595"/>
                <a:gd name="connsiteY1" fmla="*/ 224980 h 382904"/>
                <a:gd name="connsiteX2" fmla="*/ 262993 w 271595"/>
                <a:gd name="connsiteY2" fmla="*/ 229934 h 382904"/>
                <a:gd name="connsiteX3" fmla="*/ 262804 w 271595"/>
                <a:gd name="connsiteY3" fmla="*/ 230124 h 382904"/>
                <a:gd name="connsiteX4" fmla="*/ 262804 w 271595"/>
                <a:gd name="connsiteY4" fmla="*/ 229838 h 382904"/>
                <a:gd name="connsiteX5" fmla="*/ 216483 w 271595"/>
                <a:gd name="connsiteY5" fmla="*/ 202978 h 382904"/>
                <a:gd name="connsiteX6" fmla="*/ 216388 w 271595"/>
                <a:gd name="connsiteY6" fmla="*/ 202882 h 382904"/>
                <a:gd name="connsiteX7" fmla="*/ 8792 w 271595"/>
                <a:gd name="connsiteY7" fmla="*/ 323564 h 382904"/>
                <a:gd name="connsiteX8" fmla="*/ 8792 w 271595"/>
                <a:gd name="connsiteY8" fmla="*/ 377761 h 382904"/>
                <a:gd name="connsiteX9" fmla="*/ 0 w 271595"/>
                <a:gd name="connsiteY9" fmla="*/ 382905 h 382904"/>
                <a:gd name="connsiteX10" fmla="*/ 0 w 271595"/>
                <a:gd name="connsiteY10" fmla="*/ 158115 h 382904"/>
                <a:gd name="connsiteX11" fmla="*/ 194834 w 271595"/>
                <a:gd name="connsiteY11" fmla="*/ 44672 h 382904"/>
                <a:gd name="connsiteX12" fmla="*/ 203342 w 271595"/>
                <a:gd name="connsiteY12" fmla="*/ 39719 h 382904"/>
                <a:gd name="connsiteX13" fmla="*/ 216483 w 271595"/>
                <a:gd name="connsiteY13" fmla="*/ 32099 h 382904"/>
                <a:gd name="connsiteX14" fmla="*/ 271596 w 271595"/>
                <a:gd name="connsiteY14" fmla="*/ 0 h 38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95" h="382904">
                  <a:moveTo>
                    <a:pt x="271596" y="0"/>
                  </a:moveTo>
                  <a:lnTo>
                    <a:pt x="271596" y="224980"/>
                  </a:lnTo>
                  <a:lnTo>
                    <a:pt x="262993" y="229934"/>
                  </a:lnTo>
                  <a:lnTo>
                    <a:pt x="262804" y="230124"/>
                  </a:lnTo>
                  <a:lnTo>
                    <a:pt x="262804" y="229838"/>
                  </a:lnTo>
                  <a:lnTo>
                    <a:pt x="216483" y="202978"/>
                  </a:lnTo>
                  <a:lnTo>
                    <a:pt x="216388" y="202882"/>
                  </a:lnTo>
                  <a:lnTo>
                    <a:pt x="8792" y="323564"/>
                  </a:lnTo>
                  <a:lnTo>
                    <a:pt x="8792" y="377761"/>
                  </a:lnTo>
                  <a:lnTo>
                    <a:pt x="0" y="382905"/>
                  </a:lnTo>
                  <a:lnTo>
                    <a:pt x="0" y="158115"/>
                  </a:lnTo>
                  <a:lnTo>
                    <a:pt x="194834" y="44672"/>
                  </a:lnTo>
                  <a:lnTo>
                    <a:pt x="203342" y="39719"/>
                  </a:lnTo>
                  <a:lnTo>
                    <a:pt x="216483" y="32099"/>
                  </a:lnTo>
                  <a:lnTo>
                    <a:pt x="271596" y="0"/>
                  </a:lnTo>
                  <a:close/>
                </a:path>
              </a:pathLst>
            </a:custGeom>
            <a:solidFill>
              <a:srgbClr val="B7B7B7"/>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5" name="Freeform 534">
              <a:extLst>
                <a:ext uri="{FF2B5EF4-FFF2-40B4-BE49-F238E27FC236}">
                  <a16:creationId xmlns:a16="http://schemas.microsoft.com/office/drawing/2014/main" id="{C7843FE0-18A6-1446-AD1B-611C08E571FF}"/>
                </a:ext>
              </a:extLst>
            </p:cNvPr>
            <p:cNvSpPr/>
            <p:nvPr/>
          </p:nvSpPr>
          <p:spPr>
            <a:xfrm>
              <a:off x="1570783" y="5432277"/>
              <a:ext cx="254012" cy="308133"/>
            </a:xfrm>
            <a:custGeom>
              <a:avLst/>
              <a:gdLst>
                <a:gd name="connsiteX0" fmla="*/ 254012 w 254012"/>
                <a:gd name="connsiteY0" fmla="*/ 0 h 308133"/>
                <a:gd name="connsiteX1" fmla="*/ 254012 w 254012"/>
                <a:gd name="connsiteY1" fmla="*/ 214408 h 308133"/>
                <a:gd name="connsiteX2" fmla="*/ 207691 w 254012"/>
                <a:gd name="connsiteY2" fmla="*/ 187547 h 308133"/>
                <a:gd name="connsiteX3" fmla="*/ 207596 w 254012"/>
                <a:gd name="connsiteY3" fmla="*/ 187452 h 308133"/>
                <a:gd name="connsiteX4" fmla="*/ 207218 w 254012"/>
                <a:gd name="connsiteY4" fmla="*/ 187643 h 308133"/>
                <a:gd name="connsiteX5" fmla="*/ 0 w 254012"/>
                <a:gd name="connsiteY5" fmla="*/ 308134 h 308133"/>
                <a:gd name="connsiteX6" fmla="*/ 0 w 254012"/>
                <a:gd name="connsiteY6" fmla="*/ 147828 h 308133"/>
                <a:gd name="connsiteX7" fmla="*/ 194929 w 254012"/>
                <a:gd name="connsiteY7" fmla="*/ 34385 h 308133"/>
                <a:gd name="connsiteX8" fmla="*/ 203437 w 254012"/>
                <a:gd name="connsiteY8" fmla="*/ 29432 h 308133"/>
                <a:gd name="connsiteX9" fmla="*/ 207691 w 254012"/>
                <a:gd name="connsiteY9" fmla="*/ 26956 h 308133"/>
                <a:gd name="connsiteX10" fmla="*/ 254012 w 254012"/>
                <a:gd name="connsiteY10" fmla="*/ 0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12" h="308133">
                  <a:moveTo>
                    <a:pt x="254012" y="0"/>
                  </a:moveTo>
                  <a:lnTo>
                    <a:pt x="254012" y="214408"/>
                  </a:lnTo>
                  <a:lnTo>
                    <a:pt x="207691" y="187547"/>
                  </a:lnTo>
                  <a:lnTo>
                    <a:pt x="207596" y="187452"/>
                  </a:lnTo>
                  <a:lnTo>
                    <a:pt x="207218" y="187643"/>
                  </a:lnTo>
                  <a:lnTo>
                    <a:pt x="0" y="308134"/>
                  </a:lnTo>
                  <a:lnTo>
                    <a:pt x="0" y="147828"/>
                  </a:lnTo>
                  <a:lnTo>
                    <a:pt x="194929" y="34385"/>
                  </a:lnTo>
                  <a:lnTo>
                    <a:pt x="203437" y="29432"/>
                  </a:lnTo>
                  <a:lnTo>
                    <a:pt x="207691" y="26956"/>
                  </a:lnTo>
                  <a:lnTo>
                    <a:pt x="254012" y="0"/>
                  </a:lnTo>
                  <a:close/>
                </a:path>
              </a:pathLst>
            </a:custGeom>
            <a:solidFill>
              <a:srgbClr val="F2EEEB"/>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6" name="Freeform 535">
              <a:extLst>
                <a:ext uri="{FF2B5EF4-FFF2-40B4-BE49-F238E27FC236}">
                  <a16:creationId xmlns:a16="http://schemas.microsoft.com/office/drawing/2014/main" id="{08D818D5-0565-1F40-B9CA-01E2A4F2A0FA}"/>
                </a:ext>
              </a:extLst>
            </p:cNvPr>
            <p:cNvSpPr/>
            <p:nvPr/>
          </p:nvSpPr>
          <p:spPr>
            <a:xfrm>
              <a:off x="1778474" y="5432277"/>
              <a:ext cx="46321" cy="214407"/>
            </a:xfrm>
            <a:custGeom>
              <a:avLst/>
              <a:gdLst>
                <a:gd name="connsiteX0" fmla="*/ 46322 w 46321"/>
                <a:gd name="connsiteY0" fmla="*/ 0 h 214407"/>
                <a:gd name="connsiteX1" fmla="*/ 46322 w 46321"/>
                <a:gd name="connsiteY1" fmla="*/ 214408 h 214407"/>
                <a:gd name="connsiteX2" fmla="*/ 0 w 46321"/>
                <a:gd name="connsiteY2" fmla="*/ 187547 h 214407"/>
                <a:gd name="connsiteX3" fmla="*/ 0 w 46321"/>
                <a:gd name="connsiteY3" fmla="*/ 26956 h 214407"/>
                <a:gd name="connsiteX4" fmla="*/ 46322 w 46321"/>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1" h="214407">
                  <a:moveTo>
                    <a:pt x="46322" y="0"/>
                  </a:moveTo>
                  <a:lnTo>
                    <a:pt x="46322" y="214408"/>
                  </a:lnTo>
                  <a:lnTo>
                    <a:pt x="0" y="187547"/>
                  </a:lnTo>
                  <a:lnTo>
                    <a:pt x="0" y="26956"/>
                  </a:lnTo>
                  <a:lnTo>
                    <a:pt x="46322" y="0"/>
                  </a:lnTo>
                  <a:close/>
                </a:path>
              </a:pathLst>
            </a:custGeom>
            <a:solidFill>
              <a:srgbClr val="CDC8C2"/>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7" name="Freeform 536">
              <a:extLst>
                <a:ext uri="{FF2B5EF4-FFF2-40B4-BE49-F238E27FC236}">
                  <a16:creationId xmlns:a16="http://schemas.microsoft.com/office/drawing/2014/main" id="{1E109A31-B9AB-5449-A0ED-DAEA109F7F87}"/>
                </a:ext>
              </a:extLst>
            </p:cNvPr>
            <p:cNvSpPr/>
            <p:nvPr/>
          </p:nvSpPr>
          <p:spPr>
            <a:xfrm>
              <a:off x="904036" y="5330741"/>
              <a:ext cx="146054" cy="126872"/>
            </a:xfrm>
            <a:custGeom>
              <a:avLst/>
              <a:gdLst>
                <a:gd name="connsiteX0" fmla="*/ 34788 w 146054"/>
                <a:gd name="connsiteY0" fmla="*/ 61722 h 126872"/>
                <a:gd name="connsiteX1" fmla="*/ 1891 w 146054"/>
                <a:gd name="connsiteY1" fmla="*/ 42672 h 126872"/>
                <a:gd name="connsiteX2" fmla="*/ 0 w 146054"/>
                <a:gd name="connsiteY2" fmla="*/ 41624 h 126872"/>
                <a:gd name="connsiteX3" fmla="*/ 0 w 146054"/>
                <a:gd name="connsiteY3" fmla="*/ 0 h 126872"/>
                <a:gd name="connsiteX4" fmla="*/ 34788 w 146054"/>
                <a:gd name="connsiteY4" fmla="*/ 20193 h 126872"/>
                <a:gd name="connsiteX5" fmla="*/ 71846 w 146054"/>
                <a:gd name="connsiteY5" fmla="*/ 83344 h 126872"/>
                <a:gd name="connsiteX6" fmla="*/ 38948 w 146054"/>
                <a:gd name="connsiteY6" fmla="*/ 64294 h 126872"/>
                <a:gd name="connsiteX7" fmla="*/ 37152 w 146054"/>
                <a:gd name="connsiteY7" fmla="*/ 63151 h 126872"/>
                <a:gd name="connsiteX8" fmla="*/ 37152 w 146054"/>
                <a:gd name="connsiteY8" fmla="*/ 22098 h 126872"/>
                <a:gd name="connsiteX9" fmla="*/ 71846 w 146054"/>
                <a:gd name="connsiteY9" fmla="*/ 42291 h 126872"/>
                <a:gd name="connsiteX10" fmla="*/ 108998 w 146054"/>
                <a:gd name="connsiteY10" fmla="*/ 104966 h 126872"/>
                <a:gd name="connsiteX11" fmla="*/ 76194 w 146054"/>
                <a:gd name="connsiteY11" fmla="*/ 85916 h 126872"/>
                <a:gd name="connsiteX12" fmla="*/ 74209 w 146054"/>
                <a:gd name="connsiteY12" fmla="*/ 84773 h 126872"/>
                <a:gd name="connsiteX13" fmla="*/ 74209 w 146054"/>
                <a:gd name="connsiteY13" fmla="*/ 43148 h 126872"/>
                <a:gd name="connsiteX14" fmla="*/ 108998 w 146054"/>
                <a:gd name="connsiteY14" fmla="*/ 63341 h 126872"/>
                <a:gd name="connsiteX15" fmla="*/ 146055 w 146054"/>
                <a:gd name="connsiteY15" fmla="*/ 126873 h 126872"/>
                <a:gd name="connsiteX16" fmla="*/ 113252 w 146054"/>
                <a:gd name="connsiteY16" fmla="*/ 107823 h 126872"/>
                <a:gd name="connsiteX17" fmla="*/ 111361 w 146054"/>
                <a:gd name="connsiteY17" fmla="*/ 106680 h 126872"/>
                <a:gd name="connsiteX18" fmla="*/ 111361 w 146054"/>
                <a:gd name="connsiteY18" fmla="*/ 64770 h 126872"/>
                <a:gd name="connsiteX19" fmla="*/ 146055 w 146054"/>
                <a:gd name="connsiteY19" fmla="*/ 84963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054" h="126872">
                  <a:moveTo>
                    <a:pt x="34788" y="61722"/>
                  </a:moveTo>
                  <a:lnTo>
                    <a:pt x="1891" y="42672"/>
                  </a:lnTo>
                  <a:lnTo>
                    <a:pt x="0" y="41624"/>
                  </a:lnTo>
                  <a:lnTo>
                    <a:pt x="0" y="0"/>
                  </a:lnTo>
                  <a:lnTo>
                    <a:pt x="34788" y="20193"/>
                  </a:lnTo>
                  <a:close/>
                  <a:moveTo>
                    <a:pt x="71846" y="83344"/>
                  </a:moveTo>
                  <a:lnTo>
                    <a:pt x="38948" y="64294"/>
                  </a:lnTo>
                  <a:lnTo>
                    <a:pt x="37152" y="63151"/>
                  </a:lnTo>
                  <a:lnTo>
                    <a:pt x="37152" y="22098"/>
                  </a:lnTo>
                  <a:lnTo>
                    <a:pt x="71846" y="42291"/>
                  </a:lnTo>
                  <a:close/>
                  <a:moveTo>
                    <a:pt x="108998" y="104966"/>
                  </a:moveTo>
                  <a:lnTo>
                    <a:pt x="76194" y="85916"/>
                  </a:lnTo>
                  <a:lnTo>
                    <a:pt x="74209" y="84773"/>
                  </a:lnTo>
                  <a:lnTo>
                    <a:pt x="74209" y="43148"/>
                  </a:lnTo>
                  <a:lnTo>
                    <a:pt x="108998" y="63341"/>
                  </a:lnTo>
                  <a:close/>
                  <a:moveTo>
                    <a:pt x="146055" y="126873"/>
                  </a:moveTo>
                  <a:lnTo>
                    <a:pt x="113252" y="107823"/>
                  </a:lnTo>
                  <a:lnTo>
                    <a:pt x="111361" y="106680"/>
                  </a:lnTo>
                  <a:lnTo>
                    <a:pt x="111361" y="64770"/>
                  </a:lnTo>
                  <a:lnTo>
                    <a:pt x="146055" y="84963"/>
                  </a:lnTo>
                  <a:close/>
                </a:path>
              </a:pathLst>
            </a:custGeom>
            <a:solidFill>
              <a:srgbClr val="D7E3E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8" name="Freeform 537">
              <a:extLst>
                <a:ext uri="{FF2B5EF4-FFF2-40B4-BE49-F238E27FC236}">
                  <a16:creationId xmlns:a16="http://schemas.microsoft.com/office/drawing/2014/main" id="{D66159D4-7681-AE47-B4E0-49BBF898C107}"/>
                </a:ext>
              </a:extLst>
            </p:cNvPr>
            <p:cNvSpPr/>
            <p:nvPr/>
          </p:nvSpPr>
          <p:spPr>
            <a:xfrm>
              <a:off x="907912" y="5337503"/>
              <a:ext cx="138303" cy="112966"/>
            </a:xfrm>
            <a:custGeom>
              <a:avLst/>
              <a:gdLst>
                <a:gd name="connsiteX0" fmla="*/ 111361 w 138303"/>
                <a:gd name="connsiteY0" fmla="*/ 97346 h 112966"/>
                <a:gd name="connsiteX1" fmla="*/ 111361 w 138303"/>
                <a:gd name="connsiteY1" fmla="*/ 64770 h 112966"/>
                <a:gd name="connsiteX2" fmla="*/ 138303 w 138303"/>
                <a:gd name="connsiteY2" fmla="*/ 80486 h 112966"/>
                <a:gd name="connsiteX3" fmla="*/ 138303 w 138303"/>
                <a:gd name="connsiteY3" fmla="*/ 112967 h 112966"/>
                <a:gd name="connsiteX4" fmla="*/ 74304 w 138303"/>
                <a:gd name="connsiteY4" fmla="*/ 75629 h 112966"/>
                <a:gd name="connsiteX5" fmla="*/ 74304 w 138303"/>
                <a:gd name="connsiteY5" fmla="*/ 43148 h 112966"/>
                <a:gd name="connsiteX6" fmla="*/ 101246 w 138303"/>
                <a:gd name="connsiteY6" fmla="*/ 58865 h 112966"/>
                <a:gd name="connsiteX7" fmla="*/ 101246 w 138303"/>
                <a:gd name="connsiteY7" fmla="*/ 91535 h 112966"/>
                <a:gd name="connsiteX8" fmla="*/ 37152 w 138303"/>
                <a:gd name="connsiteY8" fmla="*/ 54102 h 112966"/>
                <a:gd name="connsiteX9" fmla="*/ 37152 w 138303"/>
                <a:gd name="connsiteY9" fmla="*/ 21622 h 112966"/>
                <a:gd name="connsiteX10" fmla="*/ 64094 w 138303"/>
                <a:gd name="connsiteY10" fmla="*/ 37243 h 112966"/>
                <a:gd name="connsiteX11" fmla="*/ 64094 w 138303"/>
                <a:gd name="connsiteY11" fmla="*/ 69818 h 112966"/>
                <a:gd name="connsiteX12" fmla="*/ 0 w 138303"/>
                <a:gd name="connsiteY12" fmla="*/ 32480 h 112966"/>
                <a:gd name="connsiteX13" fmla="*/ 0 w 138303"/>
                <a:gd name="connsiteY13" fmla="*/ 0 h 112966"/>
                <a:gd name="connsiteX14" fmla="*/ 26942 w 138303"/>
                <a:gd name="connsiteY14" fmla="*/ 15335 h 112966"/>
                <a:gd name="connsiteX15" fmla="*/ 26942 w 138303"/>
                <a:gd name="connsiteY15" fmla="*/ 47816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03" h="112966">
                  <a:moveTo>
                    <a:pt x="111361" y="97346"/>
                  </a:moveTo>
                  <a:lnTo>
                    <a:pt x="111361" y="64770"/>
                  </a:lnTo>
                  <a:lnTo>
                    <a:pt x="138303" y="80486"/>
                  </a:lnTo>
                  <a:lnTo>
                    <a:pt x="138303" y="112967"/>
                  </a:lnTo>
                  <a:close/>
                  <a:moveTo>
                    <a:pt x="74304" y="75629"/>
                  </a:moveTo>
                  <a:lnTo>
                    <a:pt x="74304" y="43148"/>
                  </a:lnTo>
                  <a:lnTo>
                    <a:pt x="101246" y="58865"/>
                  </a:lnTo>
                  <a:lnTo>
                    <a:pt x="101246" y="91535"/>
                  </a:lnTo>
                  <a:close/>
                  <a:moveTo>
                    <a:pt x="37152" y="54102"/>
                  </a:moveTo>
                  <a:lnTo>
                    <a:pt x="37152" y="21622"/>
                  </a:lnTo>
                  <a:lnTo>
                    <a:pt x="64094" y="37243"/>
                  </a:lnTo>
                  <a:lnTo>
                    <a:pt x="64094" y="69818"/>
                  </a:lnTo>
                  <a:close/>
                  <a:moveTo>
                    <a:pt x="0" y="32480"/>
                  </a:moveTo>
                  <a:lnTo>
                    <a:pt x="0" y="0"/>
                  </a:lnTo>
                  <a:lnTo>
                    <a:pt x="26942" y="15335"/>
                  </a:lnTo>
                  <a:lnTo>
                    <a:pt x="26942" y="47816"/>
                  </a:lnTo>
                  <a:close/>
                </a:path>
              </a:pathLst>
            </a:custGeom>
            <a:solidFill>
              <a:srgbClr val="252C3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39" name="Freeform 538">
              <a:extLst>
                <a:ext uri="{FF2B5EF4-FFF2-40B4-BE49-F238E27FC236}">
                  <a16:creationId xmlns:a16="http://schemas.microsoft.com/office/drawing/2014/main" id="{FAAAA152-C5C3-224A-95FA-D033FB3DF9EA}"/>
                </a:ext>
              </a:extLst>
            </p:cNvPr>
            <p:cNvSpPr/>
            <p:nvPr/>
          </p:nvSpPr>
          <p:spPr>
            <a:xfrm>
              <a:off x="1176671" y="5479997"/>
              <a:ext cx="146149" cy="126491"/>
            </a:xfrm>
            <a:custGeom>
              <a:avLst/>
              <a:gdLst>
                <a:gd name="connsiteX0" fmla="*/ 34788 w 146149"/>
                <a:gd name="connsiteY0" fmla="*/ 61722 h 126491"/>
                <a:gd name="connsiteX1" fmla="*/ 1891 w 146149"/>
                <a:gd name="connsiteY1" fmla="*/ 42672 h 126491"/>
                <a:gd name="connsiteX2" fmla="*/ 0 w 146149"/>
                <a:gd name="connsiteY2" fmla="*/ 41529 h 126491"/>
                <a:gd name="connsiteX3" fmla="*/ 0 w 146149"/>
                <a:gd name="connsiteY3" fmla="*/ 0 h 126491"/>
                <a:gd name="connsiteX4" fmla="*/ 34788 w 146149"/>
                <a:gd name="connsiteY4" fmla="*/ 20193 h 126491"/>
                <a:gd name="connsiteX5" fmla="*/ 71940 w 146149"/>
                <a:gd name="connsiteY5" fmla="*/ 83344 h 126491"/>
                <a:gd name="connsiteX6" fmla="*/ 39042 w 146149"/>
                <a:gd name="connsiteY6" fmla="*/ 64294 h 126491"/>
                <a:gd name="connsiteX7" fmla="*/ 37152 w 146149"/>
                <a:gd name="connsiteY7" fmla="*/ 63246 h 126491"/>
                <a:gd name="connsiteX8" fmla="*/ 37152 w 146149"/>
                <a:gd name="connsiteY8" fmla="*/ 21622 h 126491"/>
                <a:gd name="connsiteX9" fmla="*/ 71940 w 146149"/>
                <a:gd name="connsiteY9" fmla="*/ 41815 h 126491"/>
                <a:gd name="connsiteX10" fmla="*/ 109092 w 146149"/>
                <a:gd name="connsiteY10" fmla="*/ 104966 h 126491"/>
                <a:gd name="connsiteX11" fmla="*/ 76194 w 146149"/>
                <a:gd name="connsiteY11" fmla="*/ 85916 h 126491"/>
                <a:gd name="connsiteX12" fmla="*/ 74304 w 146149"/>
                <a:gd name="connsiteY12" fmla="*/ 84868 h 126491"/>
                <a:gd name="connsiteX13" fmla="*/ 74304 w 146149"/>
                <a:gd name="connsiteY13" fmla="*/ 43244 h 126491"/>
                <a:gd name="connsiteX14" fmla="*/ 109092 w 146149"/>
                <a:gd name="connsiteY14" fmla="*/ 63341 h 126491"/>
                <a:gd name="connsiteX15" fmla="*/ 146149 w 146149"/>
                <a:gd name="connsiteY15" fmla="*/ 126492 h 126491"/>
                <a:gd name="connsiteX16" fmla="*/ 113252 w 146149"/>
                <a:gd name="connsiteY16" fmla="*/ 107442 h 126491"/>
                <a:gd name="connsiteX17" fmla="*/ 111455 w 146149"/>
                <a:gd name="connsiteY17" fmla="*/ 106299 h 126491"/>
                <a:gd name="connsiteX18" fmla="*/ 111455 w 146149"/>
                <a:gd name="connsiteY18" fmla="*/ 64770 h 126491"/>
                <a:gd name="connsiteX19" fmla="*/ 146149 w 146149"/>
                <a:gd name="connsiteY19" fmla="*/ 85058 h 12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49" h="126491">
                  <a:moveTo>
                    <a:pt x="34788" y="61722"/>
                  </a:moveTo>
                  <a:lnTo>
                    <a:pt x="1891" y="42672"/>
                  </a:lnTo>
                  <a:lnTo>
                    <a:pt x="0" y="41529"/>
                  </a:lnTo>
                  <a:lnTo>
                    <a:pt x="0" y="0"/>
                  </a:lnTo>
                  <a:lnTo>
                    <a:pt x="34788" y="20193"/>
                  </a:lnTo>
                  <a:close/>
                  <a:moveTo>
                    <a:pt x="71940" y="83344"/>
                  </a:moveTo>
                  <a:lnTo>
                    <a:pt x="39042" y="64294"/>
                  </a:lnTo>
                  <a:lnTo>
                    <a:pt x="37152" y="63246"/>
                  </a:lnTo>
                  <a:lnTo>
                    <a:pt x="37152" y="21622"/>
                  </a:lnTo>
                  <a:lnTo>
                    <a:pt x="71940" y="41815"/>
                  </a:lnTo>
                  <a:close/>
                  <a:moveTo>
                    <a:pt x="109092" y="104966"/>
                  </a:moveTo>
                  <a:lnTo>
                    <a:pt x="76194" y="85916"/>
                  </a:lnTo>
                  <a:lnTo>
                    <a:pt x="74304" y="84868"/>
                  </a:lnTo>
                  <a:lnTo>
                    <a:pt x="74304" y="43244"/>
                  </a:lnTo>
                  <a:lnTo>
                    <a:pt x="109092" y="63341"/>
                  </a:lnTo>
                  <a:close/>
                  <a:moveTo>
                    <a:pt x="146149" y="126492"/>
                  </a:moveTo>
                  <a:lnTo>
                    <a:pt x="113252" y="107442"/>
                  </a:lnTo>
                  <a:lnTo>
                    <a:pt x="111455" y="106299"/>
                  </a:lnTo>
                  <a:lnTo>
                    <a:pt x="111455" y="64770"/>
                  </a:lnTo>
                  <a:lnTo>
                    <a:pt x="146149" y="85058"/>
                  </a:lnTo>
                  <a:close/>
                </a:path>
              </a:pathLst>
            </a:custGeom>
            <a:solidFill>
              <a:srgbClr val="D7E3E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0" name="Freeform 539">
              <a:extLst>
                <a:ext uri="{FF2B5EF4-FFF2-40B4-BE49-F238E27FC236}">
                  <a16:creationId xmlns:a16="http://schemas.microsoft.com/office/drawing/2014/main" id="{95E4625E-4FC5-A74A-BC87-09A1ECB290C3}"/>
                </a:ext>
              </a:extLst>
            </p:cNvPr>
            <p:cNvSpPr/>
            <p:nvPr/>
          </p:nvSpPr>
          <p:spPr>
            <a:xfrm>
              <a:off x="1180642" y="5486760"/>
              <a:ext cx="138681" cy="112966"/>
            </a:xfrm>
            <a:custGeom>
              <a:avLst/>
              <a:gdLst>
                <a:gd name="connsiteX0" fmla="*/ 111361 w 138681"/>
                <a:gd name="connsiteY0" fmla="*/ 97345 h 112966"/>
                <a:gd name="connsiteX1" fmla="*/ 111361 w 138681"/>
                <a:gd name="connsiteY1" fmla="*/ 64770 h 112966"/>
                <a:gd name="connsiteX2" fmla="*/ 138681 w 138681"/>
                <a:gd name="connsiteY2" fmla="*/ 80486 h 112966"/>
                <a:gd name="connsiteX3" fmla="*/ 138681 w 138681"/>
                <a:gd name="connsiteY3" fmla="*/ 112966 h 112966"/>
                <a:gd name="connsiteX4" fmla="*/ 74209 w 138681"/>
                <a:gd name="connsiteY4" fmla="*/ 75628 h 112966"/>
                <a:gd name="connsiteX5" fmla="*/ 74209 w 138681"/>
                <a:gd name="connsiteY5" fmla="*/ 43243 h 112966"/>
                <a:gd name="connsiteX6" fmla="*/ 100868 w 138681"/>
                <a:gd name="connsiteY6" fmla="*/ 58864 h 112966"/>
                <a:gd name="connsiteX7" fmla="*/ 100868 w 138681"/>
                <a:gd name="connsiteY7" fmla="*/ 91440 h 112966"/>
                <a:gd name="connsiteX8" fmla="*/ 37057 w 138681"/>
                <a:gd name="connsiteY8" fmla="*/ 54007 h 112966"/>
                <a:gd name="connsiteX9" fmla="*/ 37057 w 138681"/>
                <a:gd name="connsiteY9" fmla="*/ 21622 h 112966"/>
                <a:gd name="connsiteX10" fmla="*/ 64094 w 138681"/>
                <a:gd name="connsiteY10" fmla="*/ 37528 h 112966"/>
                <a:gd name="connsiteX11" fmla="*/ 64094 w 138681"/>
                <a:gd name="connsiteY11" fmla="*/ 70009 h 112966"/>
                <a:gd name="connsiteX12" fmla="*/ 0 w 138681"/>
                <a:gd name="connsiteY12" fmla="*/ 32385 h 112966"/>
                <a:gd name="connsiteX13" fmla="*/ 0 w 138681"/>
                <a:gd name="connsiteY13" fmla="*/ 0 h 112966"/>
                <a:gd name="connsiteX14" fmla="*/ 26942 w 138681"/>
                <a:gd name="connsiteY14" fmla="*/ 15716 h 112966"/>
                <a:gd name="connsiteX15" fmla="*/ 26942 w 138681"/>
                <a:gd name="connsiteY15" fmla="*/ 48197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1" h="112966">
                  <a:moveTo>
                    <a:pt x="111361" y="97345"/>
                  </a:moveTo>
                  <a:lnTo>
                    <a:pt x="111361" y="64770"/>
                  </a:lnTo>
                  <a:lnTo>
                    <a:pt x="138681" y="80486"/>
                  </a:lnTo>
                  <a:lnTo>
                    <a:pt x="138681" y="112966"/>
                  </a:lnTo>
                  <a:close/>
                  <a:moveTo>
                    <a:pt x="74209" y="75628"/>
                  </a:moveTo>
                  <a:lnTo>
                    <a:pt x="74209" y="43243"/>
                  </a:lnTo>
                  <a:lnTo>
                    <a:pt x="100868" y="58864"/>
                  </a:lnTo>
                  <a:lnTo>
                    <a:pt x="100868" y="91440"/>
                  </a:lnTo>
                  <a:close/>
                  <a:moveTo>
                    <a:pt x="37057" y="54007"/>
                  </a:moveTo>
                  <a:lnTo>
                    <a:pt x="37057" y="21622"/>
                  </a:lnTo>
                  <a:lnTo>
                    <a:pt x="64094" y="37528"/>
                  </a:lnTo>
                  <a:lnTo>
                    <a:pt x="64094" y="70009"/>
                  </a:lnTo>
                  <a:close/>
                  <a:moveTo>
                    <a:pt x="0" y="32385"/>
                  </a:moveTo>
                  <a:lnTo>
                    <a:pt x="0" y="0"/>
                  </a:lnTo>
                  <a:lnTo>
                    <a:pt x="26942" y="15716"/>
                  </a:lnTo>
                  <a:lnTo>
                    <a:pt x="26942" y="48197"/>
                  </a:lnTo>
                  <a:close/>
                </a:path>
              </a:pathLst>
            </a:custGeom>
            <a:solidFill>
              <a:srgbClr val="252C3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1" name="Freeform 540">
              <a:extLst>
                <a:ext uri="{FF2B5EF4-FFF2-40B4-BE49-F238E27FC236}">
                  <a16:creationId xmlns:a16="http://schemas.microsoft.com/office/drawing/2014/main" id="{4B07CCE8-5FAE-3943-BAFB-275F80FE657E}"/>
                </a:ext>
              </a:extLst>
            </p:cNvPr>
            <p:cNvSpPr/>
            <p:nvPr/>
          </p:nvSpPr>
          <p:spPr>
            <a:xfrm>
              <a:off x="1570783" y="5475425"/>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587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2" name="Freeform 541">
              <a:extLst>
                <a:ext uri="{FF2B5EF4-FFF2-40B4-BE49-F238E27FC236}">
                  <a16:creationId xmlns:a16="http://schemas.microsoft.com/office/drawing/2014/main" id="{CD382615-D46E-714A-A278-88CD76A9B630}"/>
                </a:ext>
              </a:extLst>
            </p:cNvPr>
            <p:cNvSpPr/>
            <p:nvPr/>
          </p:nvSpPr>
          <p:spPr>
            <a:xfrm>
              <a:off x="1570783" y="5499524"/>
              <a:ext cx="207218" cy="122681"/>
            </a:xfrm>
            <a:custGeom>
              <a:avLst/>
              <a:gdLst>
                <a:gd name="connsiteX0" fmla="*/ 207218 w 207218"/>
                <a:gd name="connsiteY0" fmla="*/ 0 h 122681"/>
                <a:gd name="connsiteX1" fmla="*/ 207218 w 207218"/>
                <a:gd name="connsiteY1" fmla="*/ 2191 h 122681"/>
                <a:gd name="connsiteX2" fmla="*/ 0 w 207218"/>
                <a:gd name="connsiteY2" fmla="*/ 122682 h 122681"/>
                <a:gd name="connsiteX3" fmla="*/ 0 w 207218"/>
                <a:gd name="connsiteY3" fmla="*/ 120586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191"/>
                  </a:lnTo>
                  <a:lnTo>
                    <a:pt x="0" y="122682"/>
                  </a:lnTo>
                  <a:lnTo>
                    <a:pt x="0" y="120586"/>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3" name="Freeform 542">
              <a:extLst>
                <a:ext uri="{FF2B5EF4-FFF2-40B4-BE49-F238E27FC236}">
                  <a16:creationId xmlns:a16="http://schemas.microsoft.com/office/drawing/2014/main" id="{7DB60D35-B746-7448-B066-00084F9ADAED}"/>
                </a:ext>
              </a:extLst>
            </p:cNvPr>
            <p:cNvSpPr/>
            <p:nvPr/>
          </p:nvSpPr>
          <p:spPr>
            <a:xfrm>
              <a:off x="1570783" y="5523717"/>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491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4" name="Freeform 543">
              <a:extLst>
                <a:ext uri="{FF2B5EF4-FFF2-40B4-BE49-F238E27FC236}">
                  <a16:creationId xmlns:a16="http://schemas.microsoft.com/office/drawing/2014/main" id="{0C6FA64B-0976-6649-8457-EA2B7810AC41}"/>
                </a:ext>
              </a:extLst>
            </p:cNvPr>
            <p:cNvSpPr/>
            <p:nvPr/>
          </p:nvSpPr>
          <p:spPr>
            <a:xfrm>
              <a:off x="1570783" y="5547815"/>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5" name="Freeform 544">
              <a:extLst>
                <a:ext uri="{FF2B5EF4-FFF2-40B4-BE49-F238E27FC236}">
                  <a16:creationId xmlns:a16="http://schemas.microsoft.com/office/drawing/2014/main" id="{96FBDDED-D16A-5043-8329-A7AE70515C83}"/>
                </a:ext>
              </a:extLst>
            </p:cNvPr>
            <p:cNvSpPr/>
            <p:nvPr/>
          </p:nvSpPr>
          <p:spPr>
            <a:xfrm>
              <a:off x="1570783" y="5571914"/>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6" name="Freeform 545">
              <a:extLst>
                <a:ext uri="{FF2B5EF4-FFF2-40B4-BE49-F238E27FC236}">
                  <a16:creationId xmlns:a16="http://schemas.microsoft.com/office/drawing/2014/main" id="{A117EAFB-A9DD-6243-BAF8-CF6945BAFB61}"/>
                </a:ext>
              </a:extLst>
            </p:cNvPr>
            <p:cNvSpPr/>
            <p:nvPr/>
          </p:nvSpPr>
          <p:spPr>
            <a:xfrm>
              <a:off x="1570783" y="5596012"/>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491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7" name="Freeform 546">
              <a:extLst>
                <a:ext uri="{FF2B5EF4-FFF2-40B4-BE49-F238E27FC236}">
                  <a16:creationId xmlns:a16="http://schemas.microsoft.com/office/drawing/2014/main" id="{3CF866BA-8B22-3E4D-8E1B-67901B274A1F}"/>
                </a:ext>
              </a:extLst>
            </p:cNvPr>
            <p:cNvSpPr/>
            <p:nvPr/>
          </p:nvSpPr>
          <p:spPr>
            <a:xfrm>
              <a:off x="1570783" y="5617824"/>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587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548" name="Freeform 547">
              <a:extLst>
                <a:ext uri="{FF2B5EF4-FFF2-40B4-BE49-F238E27FC236}">
                  <a16:creationId xmlns:a16="http://schemas.microsoft.com/office/drawing/2014/main" id="{FBDA4865-97D5-3649-AB0D-81E98BC4E396}"/>
                </a:ext>
              </a:extLst>
            </p:cNvPr>
            <p:cNvSpPr/>
            <p:nvPr/>
          </p:nvSpPr>
          <p:spPr>
            <a:xfrm>
              <a:off x="1570783" y="5432277"/>
              <a:ext cx="254012" cy="183451"/>
            </a:xfrm>
            <a:custGeom>
              <a:avLst/>
              <a:gdLst>
                <a:gd name="connsiteX0" fmla="*/ 254012 w 254012"/>
                <a:gd name="connsiteY0" fmla="*/ 0 h 183451"/>
                <a:gd name="connsiteX1" fmla="*/ 207691 w 254012"/>
                <a:gd name="connsiteY1" fmla="*/ 56674 h 183451"/>
                <a:gd name="connsiteX2" fmla="*/ 0 w 254012"/>
                <a:gd name="connsiteY2" fmla="*/ 183451 h 183451"/>
                <a:gd name="connsiteX3" fmla="*/ 0 w 254012"/>
                <a:gd name="connsiteY3" fmla="*/ 147828 h 183451"/>
                <a:gd name="connsiteX4" fmla="*/ 254012 w 254012"/>
                <a:gd name="connsiteY4" fmla="*/ 0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12" h="183451">
                  <a:moveTo>
                    <a:pt x="254012" y="0"/>
                  </a:moveTo>
                  <a:lnTo>
                    <a:pt x="207691" y="56674"/>
                  </a:lnTo>
                  <a:lnTo>
                    <a:pt x="0" y="183451"/>
                  </a:lnTo>
                  <a:lnTo>
                    <a:pt x="0" y="147828"/>
                  </a:lnTo>
                  <a:lnTo>
                    <a:pt x="254012" y="0"/>
                  </a:lnTo>
                  <a:close/>
                </a:path>
              </a:pathLst>
            </a:custGeom>
            <a:solidFill>
              <a:srgbClr val="E8EAEA"/>
            </a:solidFill>
            <a:ln w="9453" cap="flat">
              <a:noFill/>
              <a:prstDash val="solid"/>
              <a:miter/>
            </a:ln>
          </p:spPr>
          <p:txBody>
            <a:bodyPr rtlCol="0" anchor="ctr"/>
            <a:lstStyle/>
            <a:p>
              <a:endParaRPr lang="en-US" dirty="0">
                <a:latin typeface="Frutiger LT Light" panose="02000503000000000000" pitchFamily="2" charset="0"/>
              </a:endParaRPr>
            </a:p>
          </p:txBody>
        </p:sp>
      </p:grpSp>
      <p:grpSp>
        <p:nvGrpSpPr>
          <p:cNvPr id="479" name="Graphic 5351">
            <a:extLst>
              <a:ext uri="{FF2B5EF4-FFF2-40B4-BE49-F238E27FC236}">
                <a16:creationId xmlns:a16="http://schemas.microsoft.com/office/drawing/2014/main" id="{59384B54-EBFE-C340-8B93-4A75038E37FD}"/>
              </a:ext>
            </a:extLst>
          </p:cNvPr>
          <p:cNvGrpSpPr/>
          <p:nvPr/>
        </p:nvGrpSpPr>
        <p:grpSpPr>
          <a:xfrm>
            <a:off x="8548041" y="3916835"/>
            <a:ext cx="550329" cy="146500"/>
            <a:chOff x="4754699" y="-4241"/>
            <a:chExt cx="3184261" cy="847666"/>
          </a:xfrm>
        </p:grpSpPr>
        <p:sp>
          <p:nvSpPr>
            <p:cNvPr id="480" name="Freeform 479">
              <a:extLst>
                <a:ext uri="{FF2B5EF4-FFF2-40B4-BE49-F238E27FC236}">
                  <a16:creationId xmlns:a16="http://schemas.microsoft.com/office/drawing/2014/main" id="{631B6AEC-2E4F-7941-A860-834EE3780FFB}"/>
                </a:ext>
              </a:extLst>
            </p:cNvPr>
            <p:cNvSpPr/>
            <p:nvPr/>
          </p:nvSpPr>
          <p:spPr>
            <a:xfrm>
              <a:off x="4754699" y="-4241"/>
              <a:ext cx="3184261" cy="847666"/>
            </a:xfrm>
            <a:custGeom>
              <a:avLst/>
              <a:gdLst>
                <a:gd name="connsiteX0" fmla="*/ 0 w 3184262"/>
                <a:gd name="connsiteY0" fmla="*/ 0 h 847666"/>
                <a:gd name="connsiteX1" fmla="*/ 3184263 w 3184262"/>
                <a:gd name="connsiteY1" fmla="*/ 0 h 847666"/>
                <a:gd name="connsiteX2" fmla="*/ 3184263 w 3184262"/>
                <a:gd name="connsiteY2" fmla="*/ 847666 h 847666"/>
                <a:gd name="connsiteX3" fmla="*/ 0 w 3184262"/>
                <a:gd name="connsiteY3" fmla="*/ 847666 h 847666"/>
              </a:gdLst>
              <a:ahLst/>
              <a:cxnLst>
                <a:cxn ang="0">
                  <a:pos x="connsiteX0" y="connsiteY0"/>
                </a:cxn>
                <a:cxn ang="0">
                  <a:pos x="connsiteX1" y="connsiteY1"/>
                </a:cxn>
                <a:cxn ang="0">
                  <a:pos x="connsiteX2" y="connsiteY2"/>
                </a:cxn>
                <a:cxn ang="0">
                  <a:pos x="connsiteX3" y="connsiteY3"/>
                </a:cxn>
              </a:cxnLst>
              <a:rect l="l" t="t" r="r" b="b"/>
              <a:pathLst>
                <a:path w="3184262" h="847666">
                  <a:moveTo>
                    <a:pt x="0" y="0"/>
                  </a:moveTo>
                  <a:lnTo>
                    <a:pt x="3184263" y="0"/>
                  </a:lnTo>
                  <a:lnTo>
                    <a:pt x="3184263" y="847666"/>
                  </a:lnTo>
                  <a:lnTo>
                    <a:pt x="0" y="847666"/>
                  </a:lnTo>
                  <a:close/>
                </a:path>
              </a:pathLst>
            </a:custGeom>
            <a:solidFill>
              <a:srgbClr val="FFD300"/>
            </a:solidFill>
            <a:ln w="6350" cap="flat">
              <a:solidFill>
                <a:schemeClr val="tx1"/>
              </a:solidFill>
              <a:prstDash val="solid"/>
              <a:miter/>
            </a:ln>
          </p:spPr>
          <p:txBody>
            <a:bodyPr rtlCol="0" anchor="ctr"/>
            <a:lstStyle/>
            <a:p>
              <a:endParaRPr lang="en-US" dirty="0">
                <a:latin typeface="Frutiger LT Light" panose="02000503000000000000" pitchFamily="2" charset="0"/>
              </a:endParaRPr>
            </a:p>
          </p:txBody>
        </p:sp>
        <p:sp>
          <p:nvSpPr>
            <p:cNvPr id="481" name="Freeform 480">
              <a:extLst>
                <a:ext uri="{FF2B5EF4-FFF2-40B4-BE49-F238E27FC236}">
                  <a16:creationId xmlns:a16="http://schemas.microsoft.com/office/drawing/2014/main" id="{5772CB69-928C-0047-B02B-C8645F51EF3E}"/>
                </a:ext>
              </a:extLst>
            </p:cNvPr>
            <p:cNvSpPr/>
            <p:nvPr/>
          </p:nvSpPr>
          <p:spPr>
            <a:xfrm>
              <a:off x="4891261" y="511204"/>
              <a:ext cx="2175723" cy="123731"/>
            </a:xfrm>
            <a:custGeom>
              <a:avLst/>
              <a:gdLst>
                <a:gd name="connsiteX0" fmla="*/ 2147124 w 2175723"/>
                <a:gd name="connsiteY0" fmla="*/ 123731 h 123731"/>
                <a:gd name="connsiteX1" fmla="*/ 2175724 w 2175723"/>
                <a:gd name="connsiteY1" fmla="*/ 0 h 123731"/>
                <a:gd name="connsiteX2" fmla="*/ 29139 w 2175723"/>
                <a:gd name="connsiteY2" fmla="*/ 0 h 123731"/>
                <a:gd name="connsiteX3" fmla="*/ 0 w 2175723"/>
                <a:gd name="connsiteY3" fmla="*/ 123731 h 123731"/>
                <a:gd name="connsiteX4" fmla="*/ 2147124 w 2175723"/>
                <a:gd name="connsiteY4" fmla="*/ 123731 h 12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723" h="123731">
                  <a:moveTo>
                    <a:pt x="2147124" y="123731"/>
                  </a:moveTo>
                  <a:lnTo>
                    <a:pt x="2175724" y="0"/>
                  </a:lnTo>
                  <a:lnTo>
                    <a:pt x="29139" y="0"/>
                  </a:lnTo>
                  <a:lnTo>
                    <a:pt x="0" y="123731"/>
                  </a:lnTo>
                  <a:lnTo>
                    <a:pt x="2147124" y="123731"/>
                  </a:lnTo>
                </a:path>
              </a:pathLst>
            </a:custGeom>
            <a:solidFill>
              <a:srgbClr val="FFFFFF"/>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2" name="Freeform 481">
              <a:extLst>
                <a:ext uri="{FF2B5EF4-FFF2-40B4-BE49-F238E27FC236}">
                  <a16:creationId xmlns:a16="http://schemas.microsoft.com/office/drawing/2014/main" id="{814BF107-EDE1-D64E-BB47-87D4684A4F7F}"/>
                </a:ext>
              </a:extLst>
            </p:cNvPr>
            <p:cNvSpPr/>
            <p:nvPr/>
          </p:nvSpPr>
          <p:spPr>
            <a:xfrm>
              <a:off x="6844125" y="294675"/>
              <a:ext cx="226637" cy="258315"/>
            </a:xfrm>
            <a:custGeom>
              <a:avLst/>
              <a:gdLst>
                <a:gd name="connsiteX0" fmla="*/ 226638 w 226637"/>
                <a:gd name="connsiteY0" fmla="*/ 0 h 258315"/>
                <a:gd name="connsiteX1" fmla="*/ 11332 w 226637"/>
                <a:gd name="connsiteY1" fmla="*/ 0 h 258315"/>
                <a:gd name="connsiteX2" fmla="*/ 0 w 226637"/>
                <a:gd name="connsiteY2" fmla="*/ 48299 h 258315"/>
                <a:gd name="connsiteX3" fmla="*/ 77165 w 226637"/>
                <a:gd name="connsiteY3" fmla="*/ 48299 h 258315"/>
                <a:gd name="connsiteX4" fmla="*/ 27520 w 226637"/>
                <a:gd name="connsiteY4" fmla="*/ 258316 h 258315"/>
                <a:gd name="connsiteX5" fmla="*/ 89036 w 226637"/>
                <a:gd name="connsiteY5" fmla="*/ 258316 h 258315"/>
                <a:gd name="connsiteX6" fmla="*/ 138141 w 226637"/>
                <a:gd name="connsiteY6" fmla="*/ 48299 h 258315"/>
                <a:gd name="connsiteX7" fmla="*/ 214766 w 226637"/>
                <a:gd name="connsiteY7" fmla="*/ 48299 h 258315"/>
                <a:gd name="connsiteX8" fmla="*/ 226638 w 226637"/>
                <a:gd name="connsiteY8"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37" h="258315">
                  <a:moveTo>
                    <a:pt x="226638" y="0"/>
                  </a:moveTo>
                  <a:lnTo>
                    <a:pt x="11332" y="0"/>
                  </a:lnTo>
                  <a:lnTo>
                    <a:pt x="0" y="48299"/>
                  </a:lnTo>
                  <a:lnTo>
                    <a:pt x="77165" y="48299"/>
                  </a:lnTo>
                  <a:lnTo>
                    <a:pt x="27520" y="258316"/>
                  </a:lnTo>
                  <a:lnTo>
                    <a:pt x="89036" y="258316"/>
                  </a:lnTo>
                  <a:lnTo>
                    <a:pt x="138141" y="48299"/>
                  </a:lnTo>
                  <a:lnTo>
                    <a:pt x="214766" y="48299"/>
                  </a:lnTo>
                  <a:lnTo>
                    <a:pt x="226638"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3" name="Freeform 482">
              <a:extLst>
                <a:ext uri="{FF2B5EF4-FFF2-40B4-BE49-F238E27FC236}">
                  <a16:creationId xmlns:a16="http://schemas.microsoft.com/office/drawing/2014/main" id="{D903078A-6C46-1A44-B811-3CC2B7372DEC}"/>
                </a:ext>
              </a:extLst>
            </p:cNvPr>
            <p:cNvSpPr/>
            <p:nvPr/>
          </p:nvSpPr>
          <p:spPr>
            <a:xfrm>
              <a:off x="6353929" y="290803"/>
              <a:ext cx="268372" cy="265931"/>
            </a:xfrm>
            <a:custGeom>
              <a:avLst/>
              <a:gdLst>
                <a:gd name="connsiteX0" fmla="*/ 157254 w 268372"/>
                <a:gd name="connsiteY0" fmla="*/ 1159 h 265931"/>
                <a:gd name="connsiteX1" fmla="*/ 5622 w 268372"/>
                <a:gd name="connsiteY1" fmla="*/ 133030 h 265931"/>
                <a:gd name="connsiteX2" fmla="*/ 66453 w 268372"/>
                <a:gd name="connsiteY2" fmla="*/ 260304 h 265931"/>
                <a:gd name="connsiteX3" fmla="*/ 113545 w 268372"/>
                <a:gd name="connsiteY3" fmla="*/ 264901 h 265931"/>
                <a:gd name="connsiteX4" fmla="*/ 262478 w 268372"/>
                <a:gd name="connsiteY4" fmla="*/ 133030 h 265931"/>
                <a:gd name="connsiteX5" fmla="*/ 203126 w 268372"/>
                <a:gd name="connsiteY5" fmla="*/ 5900 h 265931"/>
                <a:gd name="connsiteX6" fmla="*/ 154556 w 268372"/>
                <a:gd name="connsiteY6" fmla="*/ 1159 h 265931"/>
                <a:gd name="connsiteX7" fmla="*/ 195566 w 268372"/>
                <a:gd name="connsiteY7" fmla="*/ 133030 h 265931"/>
                <a:gd name="connsiteX8" fmla="*/ 115164 w 268372"/>
                <a:gd name="connsiteY8" fmla="*/ 218231 h 265931"/>
                <a:gd name="connsiteX9" fmla="*/ 68757 w 268372"/>
                <a:gd name="connsiteY9" fmla="*/ 133030 h 265931"/>
                <a:gd name="connsiteX10" fmla="*/ 154556 w 268372"/>
                <a:gd name="connsiteY10" fmla="*/ 47829 h 265931"/>
                <a:gd name="connsiteX11" fmla="*/ 198264 w 268372"/>
                <a:gd name="connsiteY11" fmla="*/ 133030 h 26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72" h="265931">
                  <a:moveTo>
                    <a:pt x="157254" y="1159"/>
                  </a:moveTo>
                  <a:cubicBezTo>
                    <a:pt x="79700" y="-2960"/>
                    <a:pt x="12756" y="55258"/>
                    <a:pt x="5622" y="133030"/>
                  </a:cubicBezTo>
                  <a:cubicBezTo>
                    <a:pt x="-12525" y="185069"/>
                    <a:pt x="14709" y="242051"/>
                    <a:pt x="66453" y="260304"/>
                  </a:cubicBezTo>
                  <a:cubicBezTo>
                    <a:pt x="81551" y="265628"/>
                    <a:pt x="97707" y="267207"/>
                    <a:pt x="113545" y="264901"/>
                  </a:cubicBezTo>
                  <a:cubicBezTo>
                    <a:pt x="190175" y="267810"/>
                    <a:pt x="255641" y="209842"/>
                    <a:pt x="262478" y="133030"/>
                  </a:cubicBezTo>
                  <a:cubicBezTo>
                    <a:pt x="280998" y="81440"/>
                    <a:pt x="254422" y="24523"/>
                    <a:pt x="203126" y="5900"/>
                  </a:cubicBezTo>
                  <a:cubicBezTo>
                    <a:pt x="187585" y="258"/>
                    <a:pt x="170884" y="-1372"/>
                    <a:pt x="154556" y="1159"/>
                  </a:cubicBezTo>
                  <a:moveTo>
                    <a:pt x="195566" y="133030"/>
                  </a:moveTo>
                  <a:cubicBezTo>
                    <a:pt x="185313" y="174816"/>
                    <a:pt x="166967" y="218231"/>
                    <a:pt x="115164" y="218231"/>
                  </a:cubicBezTo>
                  <a:cubicBezTo>
                    <a:pt x="63361" y="218231"/>
                    <a:pt x="61202" y="175359"/>
                    <a:pt x="68757" y="133030"/>
                  </a:cubicBezTo>
                  <a:cubicBezTo>
                    <a:pt x="76311" y="90701"/>
                    <a:pt x="100594" y="47829"/>
                    <a:pt x="154556" y="47829"/>
                  </a:cubicBezTo>
                  <a:cubicBezTo>
                    <a:pt x="208517" y="47829"/>
                    <a:pt x="208517" y="89073"/>
                    <a:pt x="198264" y="133030"/>
                  </a:cubicBezTo>
                  <a:close/>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4" name="Freeform 483">
              <a:extLst>
                <a:ext uri="{FF2B5EF4-FFF2-40B4-BE49-F238E27FC236}">
                  <a16:creationId xmlns:a16="http://schemas.microsoft.com/office/drawing/2014/main" id="{2F03E651-74C9-FB44-A969-05BC0BEA2DC3}"/>
                </a:ext>
              </a:extLst>
            </p:cNvPr>
            <p:cNvSpPr/>
            <p:nvPr/>
          </p:nvSpPr>
          <p:spPr>
            <a:xfrm>
              <a:off x="5517753" y="294675"/>
              <a:ext cx="122492" cy="258315"/>
            </a:xfrm>
            <a:custGeom>
              <a:avLst/>
              <a:gdLst>
                <a:gd name="connsiteX0" fmla="*/ 122492 w 122492"/>
                <a:gd name="connsiteY0" fmla="*/ 0 h 258315"/>
                <a:gd name="connsiteX1" fmla="*/ 60976 w 122492"/>
                <a:gd name="connsiteY1" fmla="*/ 0 h 258315"/>
                <a:gd name="connsiteX2" fmla="*/ 0 w 122492"/>
                <a:gd name="connsiteY2" fmla="*/ 258316 h 258315"/>
                <a:gd name="connsiteX3" fmla="*/ 60976 w 122492"/>
                <a:gd name="connsiteY3" fmla="*/ 258316 h 258315"/>
                <a:gd name="connsiteX4" fmla="*/ 122492 w 122492"/>
                <a:gd name="connsiteY4" fmla="*/ 0 h 25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2" h="258315">
                  <a:moveTo>
                    <a:pt x="122492" y="0"/>
                  </a:moveTo>
                  <a:lnTo>
                    <a:pt x="60976" y="0"/>
                  </a:lnTo>
                  <a:lnTo>
                    <a:pt x="0" y="258316"/>
                  </a:lnTo>
                  <a:lnTo>
                    <a:pt x="60976" y="258316"/>
                  </a:lnTo>
                  <a:lnTo>
                    <a:pt x="122492"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5" name="Freeform 484">
              <a:extLst>
                <a:ext uri="{FF2B5EF4-FFF2-40B4-BE49-F238E27FC236}">
                  <a16:creationId xmlns:a16="http://schemas.microsoft.com/office/drawing/2014/main" id="{61989116-5162-8149-9341-8E3BFB57F0BA}"/>
                </a:ext>
              </a:extLst>
            </p:cNvPr>
            <p:cNvSpPr/>
            <p:nvPr/>
          </p:nvSpPr>
          <p:spPr>
            <a:xfrm>
              <a:off x="6109170" y="295825"/>
              <a:ext cx="239904" cy="257165"/>
            </a:xfrm>
            <a:custGeom>
              <a:avLst/>
              <a:gdLst>
                <a:gd name="connsiteX0" fmla="*/ 166201 w 239904"/>
                <a:gd name="connsiteY0" fmla="*/ 478 h 257165"/>
                <a:gd name="connsiteX1" fmla="*/ 138141 w 239904"/>
                <a:gd name="connsiteY1" fmla="*/ 478 h 257165"/>
                <a:gd name="connsiteX2" fmla="*/ 60976 w 239904"/>
                <a:gd name="connsiteY2" fmla="*/ 478 h 257165"/>
                <a:gd name="connsiteX3" fmla="*/ 0 w 239904"/>
                <a:gd name="connsiteY3" fmla="*/ 257166 h 257165"/>
                <a:gd name="connsiteX4" fmla="*/ 60976 w 239904"/>
                <a:gd name="connsiteY4" fmla="*/ 257166 h 257165"/>
                <a:gd name="connsiteX5" fmla="*/ 79323 w 239904"/>
                <a:gd name="connsiteY5" fmla="*/ 178477 h 257165"/>
                <a:gd name="connsiteX6" fmla="*/ 114938 w 239904"/>
                <a:gd name="connsiteY6" fmla="*/ 178477 h 257165"/>
                <a:gd name="connsiteX7" fmla="*/ 157567 w 239904"/>
                <a:gd name="connsiteY7" fmla="*/ 173593 h 257165"/>
                <a:gd name="connsiteX8" fmla="*/ 237430 w 239904"/>
                <a:gd name="connsiteY8" fmla="*/ 93819 h 257165"/>
                <a:gd name="connsiteX9" fmla="*/ 184856 w 239904"/>
                <a:gd name="connsiteY9" fmla="*/ 2937 h 257165"/>
                <a:gd name="connsiteX10" fmla="*/ 167280 w 239904"/>
                <a:gd name="connsiteY10" fmla="*/ 478 h 257165"/>
                <a:gd name="connsiteX11" fmla="*/ 176454 w 239904"/>
                <a:gd name="connsiteY11" fmla="*/ 88935 h 257165"/>
                <a:gd name="connsiteX12" fmla="*/ 141918 w 239904"/>
                <a:gd name="connsiteY12" fmla="*/ 128008 h 257165"/>
                <a:gd name="connsiteX13" fmla="*/ 120334 w 239904"/>
                <a:gd name="connsiteY13" fmla="*/ 130721 h 257165"/>
                <a:gd name="connsiteX14" fmla="*/ 91734 w 239904"/>
                <a:gd name="connsiteY14" fmla="*/ 130721 h 257165"/>
                <a:gd name="connsiteX15" fmla="*/ 111700 w 239904"/>
                <a:gd name="connsiteY15" fmla="*/ 46606 h 257165"/>
                <a:gd name="connsiteX16" fmla="*/ 138141 w 239904"/>
                <a:gd name="connsiteY16" fmla="*/ 46606 h 257165"/>
                <a:gd name="connsiteX17" fmla="*/ 155948 w 239904"/>
                <a:gd name="connsiteY17" fmla="*/ 46606 h 257165"/>
                <a:gd name="connsiteX18" fmla="*/ 177646 w 239904"/>
                <a:gd name="connsiteY18" fmla="*/ 82740 h 257165"/>
                <a:gd name="connsiteX19" fmla="*/ 175375 w 239904"/>
                <a:gd name="connsiteY19" fmla="*/ 88935 h 25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904" h="257165">
                  <a:moveTo>
                    <a:pt x="166201" y="478"/>
                  </a:moveTo>
                  <a:cubicBezTo>
                    <a:pt x="156860" y="-159"/>
                    <a:pt x="147482" y="-159"/>
                    <a:pt x="138141" y="478"/>
                  </a:cubicBezTo>
                  <a:lnTo>
                    <a:pt x="60976" y="478"/>
                  </a:lnTo>
                  <a:lnTo>
                    <a:pt x="0" y="257166"/>
                  </a:lnTo>
                  <a:lnTo>
                    <a:pt x="60976" y="257166"/>
                  </a:lnTo>
                  <a:lnTo>
                    <a:pt x="79323" y="178477"/>
                  </a:lnTo>
                  <a:lnTo>
                    <a:pt x="114938" y="178477"/>
                  </a:lnTo>
                  <a:cubicBezTo>
                    <a:pt x="129308" y="178927"/>
                    <a:pt x="143667" y="177282"/>
                    <a:pt x="157567" y="173593"/>
                  </a:cubicBezTo>
                  <a:cubicBezTo>
                    <a:pt x="196959" y="164174"/>
                    <a:pt x="227798" y="133372"/>
                    <a:pt x="237430" y="93819"/>
                  </a:cubicBezTo>
                  <a:cubicBezTo>
                    <a:pt x="247866" y="54123"/>
                    <a:pt x="224328" y="13433"/>
                    <a:pt x="184856" y="2937"/>
                  </a:cubicBezTo>
                  <a:cubicBezTo>
                    <a:pt x="179119" y="1411"/>
                    <a:pt x="173216" y="585"/>
                    <a:pt x="167280" y="478"/>
                  </a:cubicBezTo>
                  <a:moveTo>
                    <a:pt x="176454" y="88935"/>
                  </a:moveTo>
                  <a:cubicBezTo>
                    <a:pt x="172347" y="107045"/>
                    <a:pt x="159321" y="121786"/>
                    <a:pt x="141918" y="128008"/>
                  </a:cubicBezTo>
                  <a:cubicBezTo>
                    <a:pt x="134860" y="129780"/>
                    <a:pt x="127613" y="130692"/>
                    <a:pt x="120334" y="130721"/>
                  </a:cubicBezTo>
                  <a:lnTo>
                    <a:pt x="91734" y="130721"/>
                  </a:lnTo>
                  <a:lnTo>
                    <a:pt x="111700" y="46606"/>
                  </a:lnTo>
                  <a:lnTo>
                    <a:pt x="138141" y="46606"/>
                  </a:lnTo>
                  <a:cubicBezTo>
                    <a:pt x="144034" y="45614"/>
                    <a:pt x="150056" y="45614"/>
                    <a:pt x="155948" y="46606"/>
                  </a:cubicBezTo>
                  <a:cubicBezTo>
                    <a:pt x="171862" y="50559"/>
                    <a:pt x="181575" y="66737"/>
                    <a:pt x="177646" y="82740"/>
                  </a:cubicBezTo>
                  <a:cubicBezTo>
                    <a:pt x="177117" y="84883"/>
                    <a:pt x="176357" y="86961"/>
                    <a:pt x="175375" y="88935"/>
                  </a:cubicBezTo>
                  <a:close/>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6" name="Freeform 485">
              <a:extLst>
                <a:ext uri="{FF2B5EF4-FFF2-40B4-BE49-F238E27FC236}">
                  <a16:creationId xmlns:a16="http://schemas.microsoft.com/office/drawing/2014/main" id="{BD89D9C8-B509-254C-BE01-F32D39B6003E}"/>
                </a:ext>
              </a:extLst>
            </p:cNvPr>
            <p:cNvSpPr/>
            <p:nvPr/>
          </p:nvSpPr>
          <p:spPr>
            <a:xfrm>
              <a:off x="5185891" y="294675"/>
              <a:ext cx="365858" cy="258315"/>
            </a:xfrm>
            <a:custGeom>
              <a:avLst/>
              <a:gdLst>
                <a:gd name="connsiteX0" fmla="*/ 365858 w 365858"/>
                <a:gd name="connsiteY0" fmla="*/ 0 h 258315"/>
                <a:gd name="connsiteX1" fmla="*/ 301644 w 365858"/>
                <a:gd name="connsiteY1" fmla="*/ 0 h 258315"/>
                <a:gd name="connsiteX2" fmla="*/ 219083 w 365858"/>
                <a:gd name="connsiteY2" fmla="*/ 183969 h 258315"/>
                <a:gd name="connsiteX3" fmla="*/ 216925 w 365858"/>
                <a:gd name="connsiteY3" fmla="*/ 0 h 258315"/>
                <a:gd name="connsiteX4" fmla="*/ 143537 w 365858"/>
                <a:gd name="connsiteY4" fmla="*/ 0 h 258315"/>
                <a:gd name="connsiteX5" fmla="*/ 65833 w 365858"/>
                <a:gd name="connsiteY5" fmla="*/ 183969 h 258315"/>
                <a:gd name="connsiteX6" fmla="*/ 60437 w 365858"/>
                <a:gd name="connsiteY6" fmla="*/ 0 h 258315"/>
                <a:gd name="connsiteX7" fmla="*/ 0 w 365858"/>
                <a:gd name="connsiteY7" fmla="*/ 0 h 258315"/>
                <a:gd name="connsiteX8" fmla="*/ 16188 w 365858"/>
                <a:gd name="connsiteY8" fmla="*/ 258316 h 258315"/>
                <a:gd name="connsiteX9" fmla="*/ 82561 w 365858"/>
                <a:gd name="connsiteY9" fmla="*/ 258316 h 258315"/>
                <a:gd name="connsiteX10" fmla="*/ 166741 w 365858"/>
                <a:gd name="connsiteY10" fmla="*/ 71634 h 258315"/>
                <a:gd name="connsiteX11" fmla="*/ 174295 w 365858"/>
                <a:gd name="connsiteY11" fmla="*/ 258316 h 258315"/>
                <a:gd name="connsiteX12" fmla="*/ 241747 w 365858"/>
                <a:gd name="connsiteY12" fmla="*/ 258316 h 258315"/>
                <a:gd name="connsiteX13" fmla="*/ 365858 w 365858"/>
                <a:gd name="connsiteY13"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858" h="258315">
                  <a:moveTo>
                    <a:pt x="365858" y="0"/>
                  </a:moveTo>
                  <a:lnTo>
                    <a:pt x="301644" y="0"/>
                  </a:lnTo>
                  <a:lnTo>
                    <a:pt x="219083" y="183969"/>
                  </a:lnTo>
                  <a:lnTo>
                    <a:pt x="216925" y="0"/>
                  </a:lnTo>
                  <a:lnTo>
                    <a:pt x="143537" y="0"/>
                  </a:lnTo>
                  <a:lnTo>
                    <a:pt x="65833" y="183969"/>
                  </a:lnTo>
                  <a:lnTo>
                    <a:pt x="60437" y="0"/>
                  </a:lnTo>
                  <a:lnTo>
                    <a:pt x="0" y="0"/>
                  </a:lnTo>
                  <a:lnTo>
                    <a:pt x="16188" y="258316"/>
                  </a:lnTo>
                  <a:lnTo>
                    <a:pt x="82561" y="258316"/>
                  </a:lnTo>
                  <a:lnTo>
                    <a:pt x="166741" y="71634"/>
                  </a:lnTo>
                  <a:lnTo>
                    <a:pt x="174295" y="258316"/>
                  </a:lnTo>
                  <a:lnTo>
                    <a:pt x="241747" y="258316"/>
                  </a:lnTo>
                  <a:lnTo>
                    <a:pt x="365858"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7" name="Freeform 486">
              <a:extLst>
                <a:ext uri="{FF2B5EF4-FFF2-40B4-BE49-F238E27FC236}">
                  <a16:creationId xmlns:a16="http://schemas.microsoft.com/office/drawing/2014/main" id="{A91D9937-294D-EB40-BBDC-D14BA85068CF}"/>
                </a:ext>
              </a:extLst>
            </p:cNvPr>
            <p:cNvSpPr/>
            <p:nvPr/>
          </p:nvSpPr>
          <p:spPr>
            <a:xfrm>
              <a:off x="6607774" y="294675"/>
              <a:ext cx="224479" cy="257812"/>
            </a:xfrm>
            <a:custGeom>
              <a:avLst/>
              <a:gdLst>
                <a:gd name="connsiteX0" fmla="*/ 131666 w 224479"/>
                <a:gd name="connsiteY0" fmla="*/ 48841 h 257812"/>
                <a:gd name="connsiteX1" fmla="*/ 164582 w 224479"/>
                <a:gd name="connsiteY1" fmla="*/ 48841 h 257812"/>
                <a:gd name="connsiteX2" fmla="*/ 210450 w 224479"/>
                <a:gd name="connsiteY2" fmla="*/ 48841 h 257812"/>
                <a:gd name="connsiteX3" fmla="*/ 224479 w 224479"/>
                <a:gd name="connsiteY3" fmla="*/ 0 h 257812"/>
                <a:gd name="connsiteX4" fmla="*/ 170518 w 224479"/>
                <a:gd name="connsiteY4" fmla="*/ 0 h 257812"/>
                <a:gd name="connsiteX5" fmla="*/ 116557 w 224479"/>
                <a:gd name="connsiteY5" fmla="*/ 0 h 257812"/>
                <a:gd name="connsiteX6" fmla="*/ 39392 w 224479"/>
                <a:gd name="connsiteY6" fmla="*/ 75975 h 257812"/>
                <a:gd name="connsiteX7" fmla="*/ 78784 w 224479"/>
                <a:gd name="connsiteY7" fmla="*/ 134585 h 257812"/>
                <a:gd name="connsiteX8" fmla="*/ 111700 w 224479"/>
                <a:gd name="connsiteY8" fmla="*/ 155749 h 257812"/>
                <a:gd name="connsiteX9" fmla="*/ 131666 w 224479"/>
                <a:gd name="connsiteY9" fmla="*/ 171487 h 257812"/>
                <a:gd name="connsiteX10" fmla="*/ 135983 w 224479"/>
                <a:gd name="connsiteY10" fmla="*/ 183426 h 257812"/>
                <a:gd name="connsiteX11" fmla="*/ 131126 w 224479"/>
                <a:gd name="connsiteY11" fmla="*/ 197536 h 257812"/>
                <a:gd name="connsiteX12" fmla="*/ 92814 w 224479"/>
                <a:gd name="connsiteY12" fmla="*/ 210017 h 257812"/>
                <a:gd name="connsiteX13" fmla="*/ 18347 w 224479"/>
                <a:gd name="connsiteY13" fmla="*/ 200249 h 257812"/>
                <a:gd name="connsiteX14" fmla="*/ 18347 w 224479"/>
                <a:gd name="connsiteY14" fmla="*/ 200249 h 257812"/>
                <a:gd name="connsiteX15" fmla="*/ 0 w 224479"/>
                <a:gd name="connsiteY15" fmla="*/ 247462 h 257812"/>
                <a:gd name="connsiteX16" fmla="*/ 83101 w 224479"/>
                <a:gd name="connsiteY16" fmla="*/ 257773 h 257812"/>
                <a:gd name="connsiteX17" fmla="*/ 204514 w 224479"/>
                <a:gd name="connsiteY17" fmla="*/ 177456 h 257812"/>
                <a:gd name="connsiteX18" fmla="*/ 166201 w 224479"/>
                <a:gd name="connsiteY18" fmla="*/ 123188 h 257812"/>
                <a:gd name="connsiteX19" fmla="*/ 130047 w 224479"/>
                <a:gd name="connsiteY19" fmla="*/ 98768 h 257812"/>
                <a:gd name="connsiteX20" fmla="*/ 105225 w 224479"/>
                <a:gd name="connsiteY20" fmla="*/ 70006 h 257812"/>
                <a:gd name="connsiteX21" fmla="*/ 129507 w 224479"/>
                <a:gd name="connsiteY21" fmla="*/ 46670 h 2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479" h="257812">
                  <a:moveTo>
                    <a:pt x="131666" y="48841"/>
                  </a:moveTo>
                  <a:cubicBezTo>
                    <a:pt x="142631" y="48212"/>
                    <a:pt x="153617" y="48212"/>
                    <a:pt x="164582" y="48841"/>
                  </a:cubicBezTo>
                  <a:lnTo>
                    <a:pt x="210450" y="48841"/>
                  </a:lnTo>
                  <a:lnTo>
                    <a:pt x="224479" y="0"/>
                  </a:lnTo>
                  <a:lnTo>
                    <a:pt x="170518" y="0"/>
                  </a:lnTo>
                  <a:cubicBezTo>
                    <a:pt x="155409" y="0"/>
                    <a:pt x="135983" y="0"/>
                    <a:pt x="116557" y="0"/>
                  </a:cubicBezTo>
                  <a:cubicBezTo>
                    <a:pt x="74909" y="826"/>
                    <a:pt x="41097" y="34116"/>
                    <a:pt x="39392" y="75975"/>
                  </a:cubicBezTo>
                  <a:cubicBezTo>
                    <a:pt x="40428" y="101437"/>
                    <a:pt x="55677" y="124125"/>
                    <a:pt x="78784" y="134585"/>
                  </a:cubicBezTo>
                  <a:lnTo>
                    <a:pt x="111700" y="155749"/>
                  </a:lnTo>
                  <a:cubicBezTo>
                    <a:pt x="119077" y="159997"/>
                    <a:pt x="125800" y="165298"/>
                    <a:pt x="131666" y="171487"/>
                  </a:cubicBezTo>
                  <a:lnTo>
                    <a:pt x="135983" y="183426"/>
                  </a:lnTo>
                  <a:cubicBezTo>
                    <a:pt x="136123" y="188566"/>
                    <a:pt x="134396" y="193582"/>
                    <a:pt x="131126" y="197536"/>
                  </a:cubicBezTo>
                  <a:cubicBezTo>
                    <a:pt x="119951" y="205586"/>
                    <a:pt x="106563" y="209948"/>
                    <a:pt x="92814" y="210017"/>
                  </a:cubicBezTo>
                  <a:cubicBezTo>
                    <a:pt x="67624" y="210918"/>
                    <a:pt x="42462" y="207617"/>
                    <a:pt x="18347" y="200249"/>
                  </a:cubicBezTo>
                  <a:lnTo>
                    <a:pt x="18347" y="200249"/>
                  </a:lnTo>
                  <a:lnTo>
                    <a:pt x="0" y="247462"/>
                  </a:lnTo>
                  <a:cubicBezTo>
                    <a:pt x="27089" y="254761"/>
                    <a:pt x="55057" y="258229"/>
                    <a:pt x="83101" y="257773"/>
                  </a:cubicBezTo>
                  <a:cubicBezTo>
                    <a:pt x="160265" y="257773"/>
                    <a:pt x="204514" y="226840"/>
                    <a:pt x="204514" y="177456"/>
                  </a:cubicBezTo>
                  <a:cubicBezTo>
                    <a:pt x="201659" y="154028"/>
                    <a:pt x="187252" y="133625"/>
                    <a:pt x="166201" y="123188"/>
                  </a:cubicBezTo>
                  <a:lnTo>
                    <a:pt x="130047" y="98768"/>
                  </a:lnTo>
                  <a:cubicBezTo>
                    <a:pt x="115477" y="88457"/>
                    <a:pt x="105225" y="81402"/>
                    <a:pt x="105225" y="70006"/>
                  </a:cubicBezTo>
                  <a:cubicBezTo>
                    <a:pt x="105225" y="58609"/>
                    <a:pt x="113859" y="48841"/>
                    <a:pt x="129507" y="46670"/>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8" name="Freeform 487">
              <a:extLst>
                <a:ext uri="{FF2B5EF4-FFF2-40B4-BE49-F238E27FC236}">
                  <a16:creationId xmlns:a16="http://schemas.microsoft.com/office/drawing/2014/main" id="{A1D91C23-5C0A-2749-99F9-29E0E9C6B1D3}"/>
                </a:ext>
              </a:extLst>
            </p:cNvPr>
            <p:cNvSpPr/>
            <p:nvPr/>
          </p:nvSpPr>
          <p:spPr>
            <a:xfrm>
              <a:off x="5822635" y="295760"/>
              <a:ext cx="215306" cy="258370"/>
            </a:xfrm>
            <a:custGeom>
              <a:avLst/>
              <a:gdLst>
                <a:gd name="connsiteX0" fmla="*/ 125190 w 215306"/>
                <a:gd name="connsiteY0" fmla="*/ 47756 h 258370"/>
                <a:gd name="connsiteX1" fmla="*/ 157567 w 215306"/>
                <a:gd name="connsiteY1" fmla="*/ 47756 h 258370"/>
                <a:gd name="connsiteX2" fmla="*/ 203974 w 215306"/>
                <a:gd name="connsiteY2" fmla="*/ 47756 h 258370"/>
                <a:gd name="connsiteX3" fmla="*/ 215306 w 215306"/>
                <a:gd name="connsiteY3" fmla="*/ 0 h 258370"/>
                <a:gd name="connsiteX4" fmla="*/ 161345 w 215306"/>
                <a:gd name="connsiteY4" fmla="*/ 0 h 258370"/>
                <a:gd name="connsiteX5" fmla="*/ 110081 w 215306"/>
                <a:gd name="connsiteY5" fmla="*/ 0 h 258370"/>
                <a:gd name="connsiteX6" fmla="*/ 32377 w 215306"/>
                <a:gd name="connsiteY6" fmla="*/ 75975 h 258370"/>
                <a:gd name="connsiteX7" fmla="*/ 72308 w 215306"/>
                <a:gd name="connsiteY7" fmla="*/ 134585 h 258370"/>
                <a:gd name="connsiteX8" fmla="*/ 105225 w 215306"/>
                <a:gd name="connsiteY8" fmla="*/ 155749 h 258370"/>
                <a:gd name="connsiteX9" fmla="*/ 124651 w 215306"/>
                <a:gd name="connsiteY9" fmla="*/ 171487 h 258370"/>
                <a:gd name="connsiteX10" fmla="*/ 129507 w 215306"/>
                <a:gd name="connsiteY10" fmla="*/ 183426 h 258370"/>
                <a:gd name="connsiteX11" fmla="*/ 124651 w 215306"/>
                <a:gd name="connsiteY11" fmla="*/ 197536 h 258370"/>
                <a:gd name="connsiteX12" fmla="*/ 85799 w 215306"/>
                <a:gd name="connsiteY12" fmla="*/ 210017 h 258370"/>
                <a:gd name="connsiteX13" fmla="*/ 11871 w 215306"/>
                <a:gd name="connsiteY13" fmla="*/ 200249 h 258370"/>
                <a:gd name="connsiteX14" fmla="*/ 0 w 215306"/>
                <a:gd name="connsiteY14" fmla="*/ 250176 h 258370"/>
                <a:gd name="connsiteX15" fmla="*/ 0 w 215306"/>
                <a:gd name="connsiteY15" fmla="*/ 250176 h 258370"/>
                <a:gd name="connsiteX16" fmla="*/ 76086 w 215306"/>
                <a:gd name="connsiteY16" fmla="*/ 258316 h 258370"/>
                <a:gd name="connsiteX17" fmla="*/ 197499 w 215306"/>
                <a:gd name="connsiteY17" fmla="*/ 177999 h 258370"/>
                <a:gd name="connsiteX18" fmla="*/ 159186 w 215306"/>
                <a:gd name="connsiteY18" fmla="*/ 123731 h 258370"/>
                <a:gd name="connsiteX19" fmla="*/ 123032 w 215306"/>
                <a:gd name="connsiteY19" fmla="*/ 99310 h 258370"/>
                <a:gd name="connsiteX20" fmla="*/ 98210 w 215306"/>
                <a:gd name="connsiteY20" fmla="*/ 70548 h 258370"/>
                <a:gd name="connsiteX21" fmla="*/ 122492 w 215306"/>
                <a:gd name="connsiteY21" fmla="*/ 47213 h 25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306" h="258370">
                  <a:moveTo>
                    <a:pt x="125190" y="47756"/>
                  </a:moveTo>
                  <a:cubicBezTo>
                    <a:pt x="135972" y="47114"/>
                    <a:pt x="146786" y="47114"/>
                    <a:pt x="157567" y="47756"/>
                  </a:cubicBezTo>
                  <a:lnTo>
                    <a:pt x="203974" y="47756"/>
                  </a:lnTo>
                  <a:lnTo>
                    <a:pt x="215306"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749"/>
                  </a:lnTo>
                  <a:cubicBezTo>
                    <a:pt x="112558" y="159824"/>
                    <a:pt x="119131" y="165149"/>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25" y="256064"/>
                    <a:pt x="50486" y="258799"/>
                    <a:pt x="76086" y="258316"/>
                  </a:cubicBezTo>
                  <a:cubicBezTo>
                    <a:pt x="152711" y="258316"/>
                    <a:pt x="197499" y="227383"/>
                    <a:pt x="197499" y="177999"/>
                  </a:cubicBezTo>
                  <a:cubicBezTo>
                    <a:pt x="194455" y="154644"/>
                    <a:pt x="180107" y="134320"/>
                    <a:pt x="159186" y="123731"/>
                  </a:cubicBezTo>
                  <a:lnTo>
                    <a:pt x="123032" y="99310"/>
                  </a:lnTo>
                  <a:cubicBezTo>
                    <a:pt x="107923" y="89000"/>
                    <a:pt x="98210" y="81945"/>
                    <a:pt x="98210" y="70548"/>
                  </a:cubicBezTo>
                  <a:cubicBezTo>
                    <a:pt x="98210" y="59152"/>
                    <a:pt x="106844" y="49384"/>
                    <a:pt x="122492" y="47213"/>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89" name="Freeform 488">
              <a:extLst>
                <a:ext uri="{FF2B5EF4-FFF2-40B4-BE49-F238E27FC236}">
                  <a16:creationId xmlns:a16="http://schemas.microsoft.com/office/drawing/2014/main" id="{C3F1A085-BAFD-7E49-9EDE-5F109914151E}"/>
                </a:ext>
              </a:extLst>
            </p:cNvPr>
            <p:cNvSpPr/>
            <p:nvPr/>
          </p:nvSpPr>
          <p:spPr>
            <a:xfrm>
              <a:off x="5623518" y="295760"/>
              <a:ext cx="212607" cy="258327"/>
            </a:xfrm>
            <a:custGeom>
              <a:avLst/>
              <a:gdLst>
                <a:gd name="connsiteX0" fmla="*/ 121953 w 212607"/>
                <a:gd name="connsiteY0" fmla="*/ 47756 h 258327"/>
                <a:gd name="connsiteX1" fmla="*/ 154869 w 212607"/>
                <a:gd name="connsiteY1" fmla="*/ 47756 h 258327"/>
                <a:gd name="connsiteX2" fmla="*/ 201276 w 212607"/>
                <a:gd name="connsiteY2" fmla="*/ 47756 h 258327"/>
                <a:gd name="connsiteX3" fmla="*/ 212608 w 212607"/>
                <a:gd name="connsiteY3" fmla="*/ 0 h 258327"/>
                <a:gd name="connsiteX4" fmla="*/ 161345 w 212607"/>
                <a:gd name="connsiteY4" fmla="*/ 0 h 258327"/>
                <a:gd name="connsiteX5" fmla="*/ 110081 w 212607"/>
                <a:gd name="connsiteY5" fmla="*/ 0 h 258327"/>
                <a:gd name="connsiteX6" fmla="*/ 32377 w 212607"/>
                <a:gd name="connsiteY6" fmla="*/ 75975 h 258327"/>
                <a:gd name="connsiteX7" fmla="*/ 72308 w 212607"/>
                <a:gd name="connsiteY7" fmla="*/ 134585 h 258327"/>
                <a:gd name="connsiteX8" fmla="*/ 105225 w 212607"/>
                <a:gd name="connsiteY8" fmla="*/ 155207 h 258327"/>
                <a:gd name="connsiteX9" fmla="*/ 124651 w 212607"/>
                <a:gd name="connsiteY9" fmla="*/ 171487 h 258327"/>
                <a:gd name="connsiteX10" fmla="*/ 129507 w 212607"/>
                <a:gd name="connsiteY10" fmla="*/ 183426 h 258327"/>
                <a:gd name="connsiteX11" fmla="*/ 124651 w 212607"/>
                <a:gd name="connsiteY11" fmla="*/ 197536 h 258327"/>
                <a:gd name="connsiteX12" fmla="*/ 85799 w 212607"/>
                <a:gd name="connsiteY12" fmla="*/ 210017 h 258327"/>
                <a:gd name="connsiteX13" fmla="*/ 11871 w 212607"/>
                <a:gd name="connsiteY13" fmla="*/ 200249 h 258327"/>
                <a:gd name="connsiteX14" fmla="*/ 0 w 212607"/>
                <a:gd name="connsiteY14" fmla="*/ 250176 h 258327"/>
                <a:gd name="connsiteX15" fmla="*/ 0 w 212607"/>
                <a:gd name="connsiteY15" fmla="*/ 250176 h 258327"/>
                <a:gd name="connsiteX16" fmla="*/ 76086 w 212607"/>
                <a:gd name="connsiteY16" fmla="*/ 258316 h 258327"/>
                <a:gd name="connsiteX17" fmla="*/ 197499 w 212607"/>
                <a:gd name="connsiteY17" fmla="*/ 177999 h 258327"/>
                <a:gd name="connsiteX18" fmla="*/ 158647 w 212607"/>
                <a:gd name="connsiteY18" fmla="*/ 123731 h 258327"/>
                <a:gd name="connsiteX19" fmla="*/ 123032 w 212607"/>
                <a:gd name="connsiteY19" fmla="*/ 99310 h 258327"/>
                <a:gd name="connsiteX20" fmla="*/ 98210 w 212607"/>
                <a:gd name="connsiteY20" fmla="*/ 70548 h 258327"/>
                <a:gd name="connsiteX21" fmla="*/ 121953 w 212607"/>
                <a:gd name="connsiteY21" fmla="*/ 47213 h 2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607" h="258327">
                  <a:moveTo>
                    <a:pt x="121953" y="47756"/>
                  </a:moveTo>
                  <a:cubicBezTo>
                    <a:pt x="132918" y="47126"/>
                    <a:pt x="143904" y="47126"/>
                    <a:pt x="154869" y="47756"/>
                  </a:cubicBezTo>
                  <a:lnTo>
                    <a:pt x="201276" y="47756"/>
                  </a:lnTo>
                  <a:lnTo>
                    <a:pt x="212608"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207"/>
                  </a:lnTo>
                  <a:cubicBezTo>
                    <a:pt x="112488" y="159605"/>
                    <a:pt x="119039" y="165095"/>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68" y="255798"/>
                    <a:pt x="50497" y="258527"/>
                    <a:pt x="76086" y="258316"/>
                  </a:cubicBezTo>
                  <a:cubicBezTo>
                    <a:pt x="152711" y="258316"/>
                    <a:pt x="197499" y="227383"/>
                    <a:pt x="197499" y="177999"/>
                  </a:cubicBezTo>
                  <a:cubicBezTo>
                    <a:pt x="194439" y="154494"/>
                    <a:pt x="179843" y="134107"/>
                    <a:pt x="158647" y="123731"/>
                  </a:cubicBezTo>
                  <a:lnTo>
                    <a:pt x="123032" y="99310"/>
                  </a:lnTo>
                  <a:cubicBezTo>
                    <a:pt x="107923" y="89000"/>
                    <a:pt x="98210" y="81945"/>
                    <a:pt x="98210" y="70548"/>
                  </a:cubicBezTo>
                  <a:cubicBezTo>
                    <a:pt x="98210" y="59152"/>
                    <a:pt x="106304" y="49384"/>
                    <a:pt x="121953" y="47213"/>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90" name="Freeform 489">
              <a:extLst>
                <a:ext uri="{FF2B5EF4-FFF2-40B4-BE49-F238E27FC236}">
                  <a16:creationId xmlns:a16="http://schemas.microsoft.com/office/drawing/2014/main" id="{7A067DC4-A776-A945-87DE-7427AA7D737A}"/>
                </a:ext>
              </a:extLst>
            </p:cNvPr>
            <p:cNvSpPr/>
            <p:nvPr/>
          </p:nvSpPr>
          <p:spPr>
            <a:xfrm>
              <a:off x="4953857" y="295760"/>
              <a:ext cx="213147" cy="258866"/>
            </a:xfrm>
            <a:custGeom>
              <a:avLst/>
              <a:gdLst>
                <a:gd name="connsiteX0" fmla="*/ 122492 w 213147"/>
                <a:gd name="connsiteY0" fmla="*/ 47756 h 258866"/>
                <a:gd name="connsiteX1" fmla="*/ 155409 w 213147"/>
                <a:gd name="connsiteY1" fmla="*/ 47756 h 258866"/>
                <a:gd name="connsiteX2" fmla="*/ 201276 w 213147"/>
                <a:gd name="connsiteY2" fmla="*/ 47756 h 258866"/>
                <a:gd name="connsiteX3" fmla="*/ 213148 w 213147"/>
                <a:gd name="connsiteY3" fmla="*/ 0 h 258866"/>
                <a:gd name="connsiteX4" fmla="*/ 159186 w 213147"/>
                <a:gd name="connsiteY4" fmla="*/ 0 h 258866"/>
                <a:gd name="connsiteX5" fmla="*/ 107923 w 213147"/>
                <a:gd name="connsiteY5" fmla="*/ 0 h 258866"/>
                <a:gd name="connsiteX6" fmla="*/ 32916 w 213147"/>
                <a:gd name="connsiteY6" fmla="*/ 76518 h 258866"/>
                <a:gd name="connsiteX7" fmla="*/ 72308 w 213147"/>
                <a:gd name="connsiteY7" fmla="*/ 135127 h 258866"/>
                <a:gd name="connsiteX8" fmla="*/ 105225 w 213147"/>
                <a:gd name="connsiteY8" fmla="*/ 155749 h 258866"/>
                <a:gd name="connsiteX9" fmla="*/ 125190 w 213147"/>
                <a:gd name="connsiteY9" fmla="*/ 172030 h 258866"/>
                <a:gd name="connsiteX10" fmla="*/ 130047 w 213147"/>
                <a:gd name="connsiteY10" fmla="*/ 183969 h 258866"/>
                <a:gd name="connsiteX11" fmla="*/ 124651 w 213147"/>
                <a:gd name="connsiteY11" fmla="*/ 198078 h 258866"/>
                <a:gd name="connsiteX12" fmla="*/ 86338 w 213147"/>
                <a:gd name="connsiteY12" fmla="*/ 210560 h 258866"/>
                <a:gd name="connsiteX13" fmla="*/ 11871 w 213147"/>
                <a:gd name="connsiteY13" fmla="*/ 200792 h 258866"/>
                <a:gd name="connsiteX14" fmla="*/ 0 w 213147"/>
                <a:gd name="connsiteY14" fmla="*/ 250718 h 258866"/>
                <a:gd name="connsiteX15" fmla="*/ 0 w 213147"/>
                <a:gd name="connsiteY15" fmla="*/ 250718 h 258866"/>
                <a:gd name="connsiteX16" fmla="*/ 76086 w 213147"/>
                <a:gd name="connsiteY16" fmla="*/ 258858 h 258866"/>
                <a:gd name="connsiteX17" fmla="*/ 197499 w 213147"/>
                <a:gd name="connsiteY17" fmla="*/ 178542 h 258866"/>
                <a:gd name="connsiteX18" fmla="*/ 159186 w 213147"/>
                <a:gd name="connsiteY18" fmla="*/ 124274 h 258866"/>
                <a:gd name="connsiteX19" fmla="*/ 123032 w 213147"/>
                <a:gd name="connsiteY19" fmla="*/ 99853 h 258866"/>
                <a:gd name="connsiteX20" fmla="*/ 97670 w 213147"/>
                <a:gd name="connsiteY20" fmla="*/ 71091 h 258866"/>
                <a:gd name="connsiteX21" fmla="*/ 121953 w 213147"/>
                <a:gd name="connsiteY21" fmla="*/ 47756 h 25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3147" h="258866">
                  <a:moveTo>
                    <a:pt x="122492" y="47756"/>
                  </a:moveTo>
                  <a:cubicBezTo>
                    <a:pt x="133456" y="47126"/>
                    <a:pt x="144446" y="47126"/>
                    <a:pt x="155409" y="47756"/>
                  </a:cubicBezTo>
                  <a:lnTo>
                    <a:pt x="201276" y="47756"/>
                  </a:lnTo>
                  <a:lnTo>
                    <a:pt x="213148" y="0"/>
                  </a:lnTo>
                  <a:lnTo>
                    <a:pt x="159186" y="0"/>
                  </a:lnTo>
                  <a:cubicBezTo>
                    <a:pt x="144617" y="0"/>
                    <a:pt x="124651" y="0"/>
                    <a:pt x="107923" y="0"/>
                  </a:cubicBezTo>
                  <a:cubicBezTo>
                    <a:pt x="66916" y="1957"/>
                    <a:pt x="34276" y="35254"/>
                    <a:pt x="32916" y="76518"/>
                  </a:cubicBezTo>
                  <a:cubicBezTo>
                    <a:pt x="33953" y="101979"/>
                    <a:pt x="49202" y="124668"/>
                    <a:pt x="72308" y="135127"/>
                  </a:cubicBezTo>
                  <a:lnTo>
                    <a:pt x="105225" y="155749"/>
                  </a:lnTo>
                  <a:cubicBezTo>
                    <a:pt x="112732" y="160024"/>
                    <a:pt x="119480" y="165526"/>
                    <a:pt x="125190" y="172030"/>
                  </a:cubicBezTo>
                  <a:lnTo>
                    <a:pt x="130047" y="183969"/>
                  </a:lnTo>
                  <a:cubicBezTo>
                    <a:pt x="130267" y="189220"/>
                    <a:pt x="128313" y="194328"/>
                    <a:pt x="124651" y="198078"/>
                  </a:cubicBezTo>
                  <a:cubicBezTo>
                    <a:pt x="113474" y="206129"/>
                    <a:pt x="100087" y="210490"/>
                    <a:pt x="86338" y="210560"/>
                  </a:cubicBezTo>
                  <a:cubicBezTo>
                    <a:pt x="61150" y="211461"/>
                    <a:pt x="35987" y="208160"/>
                    <a:pt x="11871" y="200792"/>
                  </a:cubicBezTo>
                  <a:lnTo>
                    <a:pt x="0" y="250718"/>
                  </a:lnTo>
                  <a:lnTo>
                    <a:pt x="0" y="250718"/>
                  </a:lnTo>
                  <a:cubicBezTo>
                    <a:pt x="24976" y="256308"/>
                    <a:pt x="50500" y="259037"/>
                    <a:pt x="76086" y="258858"/>
                  </a:cubicBezTo>
                  <a:cubicBezTo>
                    <a:pt x="153250" y="258858"/>
                    <a:pt x="197499" y="227926"/>
                    <a:pt x="197499" y="178542"/>
                  </a:cubicBezTo>
                  <a:cubicBezTo>
                    <a:pt x="194642" y="155114"/>
                    <a:pt x="180238" y="134711"/>
                    <a:pt x="159186" y="124274"/>
                  </a:cubicBezTo>
                  <a:lnTo>
                    <a:pt x="123032" y="99853"/>
                  </a:lnTo>
                  <a:cubicBezTo>
                    <a:pt x="108462" y="89542"/>
                    <a:pt x="97670" y="84115"/>
                    <a:pt x="97670" y="71091"/>
                  </a:cubicBezTo>
                  <a:cubicBezTo>
                    <a:pt x="97670" y="58067"/>
                    <a:pt x="106304" y="49927"/>
                    <a:pt x="121953" y="47756"/>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491" name="Freeform 490">
              <a:extLst>
                <a:ext uri="{FF2B5EF4-FFF2-40B4-BE49-F238E27FC236}">
                  <a16:creationId xmlns:a16="http://schemas.microsoft.com/office/drawing/2014/main" id="{522F4BBE-2B69-6743-A340-8AD720BA4B61}"/>
                </a:ext>
              </a:extLst>
            </p:cNvPr>
            <p:cNvSpPr/>
            <p:nvPr/>
          </p:nvSpPr>
          <p:spPr>
            <a:xfrm>
              <a:off x="7094506" y="138926"/>
              <a:ext cx="438166" cy="496009"/>
            </a:xfrm>
            <a:custGeom>
              <a:avLst/>
              <a:gdLst>
                <a:gd name="connsiteX0" fmla="*/ 266030 w 438166"/>
                <a:gd name="connsiteY0" fmla="*/ 155749 h 496009"/>
                <a:gd name="connsiteX1" fmla="*/ 302184 w 438166"/>
                <a:gd name="connsiteY1" fmla="*/ 0 h 496009"/>
                <a:gd name="connsiteX2" fmla="*/ 72308 w 438166"/>
                <a:gd name="connsiteY2" fmla="*/ 0 h 496009"/>
                <a:gd name="connsiteX3" fmla="*/ 24283 w 438166"/>
                <a:gd name="connsiteY3" fmla="*/ 204048 h 496009"/>
                <a:gd name="connsiteX4" fmla="*/ 81482 w 438166"/>
                <a:gd name="connsiteY4" fmla="*/ 204048 h 496009"/>
                <a:gd name="connsiteX5" fmla="*/ 118175 w 438166"/>
                <a:gd name="connsiteY5" fmla="*/ 48299 h 496009"/>
                <a:gd name="connsiteX6" fmla="*/ 234193 w 438166"/>
                <a:gd name="connsiteY6" fmla="*/ 48299 h 496009"/>
                <a:gd name="connsiteX7" fmla="*/ 197499 w 438166"/>
                <a:gd name="connsiteY7" fmla="*/ 204048 h 496009"/>
                <a:gd name="connsiteX8" fmla="*/ 370175 w 438166"/>
                <a:gd name="connsiteY8" fmla="*/ 204048 h 496009"/>
                <a:gd name="connsiteX9" fmla="*/ 346972 w 438166"/>
                <a:gd name="connsiteY9" fmla="*/ 301187 h 496009"/>
                <a:gd name="connsiteX10" fmla="*/ 175375 w 438166"/>
                <a:gd name="connsiteY10" fmla="*/ 301187 h 496009"/>
                <a:gd name="connsiteX11" fmla="*/ 141379 w 438166"/>
                <a:gd name="connsiteY11" fmla="*/ 447168 h 496009"/>
                <a:gd name="connsiteX12" fmla="*/ 11332 w 438166"/>
                <a:gd name="connsiteY12" fmla="*/ 447168 h 496009"/>
                <a:gd name="connsiteX13" fmla="*/ 0 w 438166"/>
                <a:gd name="connsiteY13" fmla="*/ 496010 h 496009"/>
                <a:gd name="connsiteX14" fmla="*/ 186706 w 438166"/>
                <a:gd name="connsiteY14" fmla="*/ 496010 h 496009"/>
                <a:gd name="connsiteX15" fmla="*/ 221242 w 438166"/>
                <a:gd name="connsiteY15" fmla="*/ 350029 h 496009"/>
                <a:gd name="connsiteX16" fmla="*/ 392299 w 438166"/>
                <a:gd name="connsiteY16" fmla="*/ 350029 h 496009"/>
                <a:gd name="connsiteX17" fmla="*/ 438167 w 438166"/>
                <a:gd name="connsiteY17" fmla="*/ 155749 h 496009"/>
                <a:gd name="connsiteX18" fmla="*/ 266030 w 438166"/>
                <a:gd name="connsiteY18" fmla="*/ 155749 h 49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66" h="496009">
                  <a:moveTo>
                    <a:pt x="266030" y="155749"/>
                  </a:moveTo>
                  <a:lnTo>
                    <a:pt x="302184" y="0"/>
                  </a:lnTo>
                  <a:lnTo>
                    <a:pt x="72308" y="0"/>
                  </a:lnTo>
                  <a:lnTo>
                    <a:pt x="24283" y="204048"/>
                  </a:lnTo>
                  <a:lnTo>
                    <a:pt x="81482" y="204048"/>
                  </a:lnTo>
                  <a:lnTo>
                    <a:pt x="118175" y="48299"/>
                  </a:lnTo>
                  <a:lnTo>
                    <a:pt x="234193" y="48299"/>
                  </a:lnTo>
                  <a:lnTo>
                    <a:pt x="197499" y="204048"/>
                  </a:lnTo>
                  <a:lnTo>
                    <a:pt x="370175" y="204048"/>
                  </a:lnTo>
                  <a:lnTo>
                    <a:pt x="346972" y="301187"/>
                  </a:lnTo>
                  <a:lnTo>
                    <a:pt x="175375" y="301187"/>
                  </a:lnTo>
                  <a:lnTo>
                    <a:pt x="141379" y="447168"/>
                  </a:lnTo>
                  <a:lnTo>
                    <a:pt x="11332" y="447168"/>
                  </a:lnTo>
                  <a:lnTo>
                    <a:pt x="0" y="496010"/>
                  </a:lnTo>
                  <a:lnTo>
                    <a:pt x="186706" y="496010"/>
                  </a:lnTo>
                  <a:lnTo>
                    <a:pt x="221242" y="350029"/>
                  </a:lnTo>
                  <a:lnTo>
                    <a:pt x="392299" y="350029"/>
                  </a:lnTo>
                  <a:lnTo>
                    <a:pt x="438167" y="155749"/>
                  </a:lnTo>
                  <a:lnTo>
                    <a:pt x="266030" y="155749"/>
                  </a:lnTo>
                </a:path>
              </a:pathLst>
            </a:custGeom>
            <a:solidFill>
              <a:srgbClr val="ED1C24"/>
            </a:solidFill>
            <a:ln w="53921" cap="flat">
              <a:noFill/>
              <a:prstDash val="solid"/>
              <a:miter/>
            </a:ln>
          </p:spPr>
          <p:txBody>
            <a:bodyPr rtlCol="0" anchor="ctr"/>
            <a:lstStyle/>
            <a:p>
              <a:endParaRPr lang="en-US" dirty="0">
                <a:latin typeface="Frutiger LT Light" panose="02000503000000000000" pitchFamily="2" charset="0"/>
              </a:endParaRPr>
            </a:p>
          </p:txBody>
        </p:sp>
      </p:grpSp>
      <p:grpSp>
        <p:nvGrpSpPr>
          <p:cNvPr id="799" name="Graphic 5416">
            <a:extLst>
              <a:ext uri="{FF2B5EF4-FFF2-40B4-BE49-F238E27FC236}">
                <a16:creationId xmlns:a16="http://schemas.microsoft.com/office/drawing/2014/main" id="{D76D02FD-4B6E-BB48-BA2F-7648285D8F5B}"/>
              </a:ext>
            </a:extLst>
          </p:cNvPr>
          <p:cNvGrpSpPr/>
          <p:nvPr/>
        </p:nvGrpSpPr>
        <p:grpSpPr>
          <a:xfrm>
            <a:off x="8663695" y="4686409"/>
            <a:ext cx="346416" cy="368366"/>
            <a:chOff x="9570024" y="5268642"/>
            <a:chExt cx="826378" cy="878745"/>
          </a:xfrm>
          <a:solidFill>
            <a:schemeClr val="accent1"/>
          </a:solidFill>
        </p:grpSpPr>
        <p:sp>
          <p:nvSpPr>
            <p:cNvPr id="800" name="Freeform 597">
              <a:extLst>
                <a:ext uri="{FF2B5EF4-FFF2-40B4-BE49-F238E27FC236}">
                  <a16:creationId xmlns:a16="http://schemas.microsoft.com/office/drawing/2014/main" id="{DC3979DF-1581-1844-8CBB-687C8FBAFA1A}"/>
                </a:ext>
              </a:extLst>
            </p:cNvPr>
            <p:cNvSpPr/>
            <p:nvPr/>
          </p:nvSpPr>
          <p:spPr>
            <a:xfrm>
              <a:off x="9570060" y="5508463"/>
              <a:ext cx="413171" cy="638888"/>
            </a:xfrm>
            <a:custGeom>
              <a:avLst/>
              <a:gdLst>
                <a:gd name="connsiteX0" fmla="*/ 0 w 413171"/>
                <a:gd name="connsiteY0" fmla="*/ 117819 h 356272"/>
                <a:gd name="connsiteX1" fmla="*/ 413171 w 413171"/>
                <a:gd name="connsiteY1" fmla="*/ 356272 h 356272"/>
                <a:gd name="connsiteX2" fmla="*/ 413171 w 413171"/>
                <a:gd name="connsiteY2" fmla="*/ 238453 h 356272"/>
                <a:gd name="connsiteX3" fmla="*/ 0 w 413171"/>
                <a:gd name="connsiteY3" fmla="*/ 0 h 356272"/>
                <a:gd name="connsiteX4" fmla="*/ 0 w 413171"/>
                <a:gd name="connsiteY4" fmla="*/ 117819 h 356272"/>
                <a:gd name="connsiteX0" fmla="*/ 0 w 413171"/>
                <a:gd name="connsiteY0" fmla="*/ 400435 h 638888"/>
                <a:gd name="connsiteX1" fmla="*/ 413171 w 413171"/>
                <a:gd name="connsiteY1" fmla="*/ 638888 h 638888"/>
                <a:gd name="connsiteX2" fmla="*/ 413171 w 413171"/>
                <a:gd name="connsiteY2" fmla="*/ 521069 h 638888"/>
                <a:gd name="connsiteX3" fmla="*/ 1734 w 413171"/>
                <a:gd name="connsiteY3" fmla="*/ 0 h 638888"/>
                <a:gd name="connsiteX4" fmla="*/ 0 w 413171"/>
                <a:gd name="connsiteY4" fmla="*/ 400435 h 638888"/>
                <a:gd name="connsiteX0" fmla="*/ 0 w 413171"/>
                <a:gd name="connsiteY0" fmla="*/ 400435 h 638888"/>
                <a:gd name="connsiteX1" fmla="*/ 413171 w 413171"/>
                <a:gd name="connsiteY1" fmla="*/ 638888 h 638888"/>
                <a:gd name="connsiteX2" fmla="*/ 413171 w 413171"/>
                <a:gd name="connsiteY2" fmla="*/ 241921 h 638888"/>
                <a:gd name="connsiteX3" fmla="*/ 1734 w 413171"/>
                <a:gd name="connsiteY3" fmla="*/ 0 h 638888"/>
                <a:gd name="connsiteX4" fmla="*/ 0 w 413171"/>
                <a:gd name="connsiteY4" fmla="*/ 400435 h 638888"/>
                <a:gd name="connsiteX0" fmla="*/ 0 w 413171"/>
                <a:gd name="connsiteY0" fmla="*/ 400435 h 638888"/>
                <a:gd name="connsiteX1" fmla="*/ 413171 w 413171"/>
                <a:gd name="connsiteY1" fmla="*/ 638888 h 638888"/>
                <a:gd name="connsiteX2" fmla="*/ 413171 w 413171"/>
                <a:gd name="connsiteY2" fmla="*/ 236111 h 638888"/>
                <a:gd name="connsiteX3" fmla="*/ 1734 w 413171"/>
                <a:gd name="connsiteY3" fmla="*/ 0 h 638888"/>
                <a:gd name="connsiteX4" fmla="*/ 0 w 413171"/>
                <a:gd name="connsiteY4" fmla="*/ 400435 h 63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171" h="638888">
                  <a:moveTo>
                    <a:pt x="0" y="400435"/>
                  </a:moveTo>
                  <a:lnTo>
                    <a:pt x="413171" y="638888"/>
                  </a:lnTo>
                  <a:lnTo>
                    <a:pt x="413171" y="236111"/>
                  </a:lnTo>
                  <a:lnTo>
                    <a:pt x="1734" y="0"/>
                  </a:lnTo>
                  <a:lnTo>
                    <a:pt x="0" y="400435"/>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1" name="Freeform 598">
              <a:extLst>
                <a:ext uri="{FF2B5EF4-FFF2-40B4-BE49-F238E27FC236}">
                  <a16:creationId xmlns:a16="http://schemas.microsoft.com/office/drawing/2014/main" id="{CE7FBA83-28C7-E140-8806-868997FA5EDC}"/>
                </a:ext>
              </a:extLst>
            </p:cNvPr>
            <p:cNvSpPr/>
            <p:nvPr/>
          </p:nvSpPr>
          <p:spPr>
            <a:xfrm>
              <a:off x="9983195" y="5791115"/>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2" name="Freeform 599">
              <a:extLst>
                <a:ext uri="{FF2B5EF4-FFF2-40B4-BE49-F238E27FC236}">
                  <a16:creationId xmlns:a16="http://schemas.microsoft.com/office/drawing/2014/main" id="{E39C4D14-C7C7-F743-AECA-8BC9C99EEA42}"/>
                </a:ext>
              </a:extLst>
            </p:cNvPr>
            <p:cNvSpPr/>
            <p:nvPr/>
          </p:nvSpPr>
          <p:spPr>
            <a:xfrm>
              <a:off x="9570024" y="5268642"/>
              <a:ext cx="826378" cy="476870"/>
            </a:xfrm>
            <a:custGeom>
              <a:avLst/>
              <a:gdLst>
                <a:gd name="connsiteX0" fmla="*/ 413171 w 826378"/>
                <a:gd name="connsiteY0" fmla="*/ 0 h 476870"/>
                <a:gd name="connsiteX1" fmla="*/ 0 w 826378"/>
                <a:gd name="connsiteY1" fmla="*/ 238417 h 476870"/>
                <a:gd name="connsiteX2" fmla="*/ 413171 w 826378"/>
                <a:gd name="connsiteY2" fmla="*/ 476870 h 476870"/>
                <a:gd name="connsiteX3" fmla="*/ 826379 w 826378"/>
                <a:gd name="connsiteY3" fmla="*/ 238417 h 476870"/>
                <a:gd name="connsiteX4" fmla="*/ 413171 w 826378"/>
                <a:gd name="connsiteY4" fmla="*/ 0 h 476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378" h="476870">
                  <a:moveTo>
                    <a:pt x="413171" y="0"/>
                  </a:moveTo>
                  <a:lnTo>
                    <a:pt x="0" y="238417"/>
                  </a:lnTo>
                  <a:lnTo>
                    <a:pt x="413171" y="476870"/>
                  </a:lnTo>
                  <a:lnTo>
                    <a:pt x="826379" y="238417"/>
                  </a:lnTo>
                  <a:lnTo>
                    <a:pt x="413171" y="0"/>
                  </a:lnTo>
                  <a:close/>
                </a:path>
              </a:pathLst>
            </a:custGeom>
            <a:solidFill>
              <a:srgbClr val="18B2A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3" name="Freeform 600">
              <a:extLst>
                <a:ext uri="{FF2B5EF4-FFF2-40B4-BE49-F238E27FC236}">
                  <a16:creationId xmlns:a16="http://schemas.microsoft.com/office/drawing/2014/main" id="{C7D82E8A-7A1A-3045-B1AB-14CD1ADB7A17}"/>
                </a:ext>
              </a:extLst>
            </p:cNvPr>
            <p:cNvSpPr/>
            <p:nvPr/>
          </p:nvSpPr>
          <p:spPr>
            <a:xfrm>
              <a:off x="9760276" y="5378527"/>
              <a:ext cx="450738" cy="260101"/>
            </a:xfrm>
            <a:custGeom>
              <a:avLst/>
              <a:gdLst>
                <a:gd name="connsiteX0" fmla="*/ 37312 w 450738"/>
                <a:gd name="connsiteY0" fmla="*/ 260101 h 260101"/>
                <a:gd name="connsiteX1" fmla="*/ 450739 w 450738"/>
                <a:gd name="connsiteY1" fmla="*/ 21575 h 260101"/>
                <a:gd name="connsiteX2" fmla="*/ 413427 w 450738"/>
                <a:gd name="connsiteY2" fmla="*/ 0 h 260101"/>
                <a:gd name="connsiteX3" fmla="*/ 0 w 450738"/>
                <a:gd name="connsiteY3" fmla="*/ 238600 h 260101"/>
                <a:gd name="connsiteX4" fmla="*/ 37312 w 450738"/>
                <a:gd name="connsiteY4" fmla="*/ 260101 h 26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8" h="260101">
                  <a:moveTo>
                    <a:pt x="37312" y="260101"/>
                  </a:moveTo>
                  <a:lnTo>
                    <a:pt x="450739" y="21575"/>
                  </a:lnTo>
                  <a:lnTo>
                    <a:pt x="413427" y="0"/>
                  </a:lnTo>
                  <a:lnTo>
                    <a:pt x="0" y="238600"/>
                  </a:lnTo>
                  <a:lnTo>
                    <a:pt x="37312" y="260101"/>
                  </a:lnTo>
                  <a:close/>
                </a:path>
              </a:pathLst>
            </a:custGeom>
            <a:solidFill>
              <a:srgbClr val="FFFFFF"/>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4" name="Freeform 601">
              <a:extLst>
                <a:ext uri="{FF2B5EF4-FFF2-40B4-BE49-F238E27FC236}">
                  <a16:creationId xmlns:a16="http://schemas.microsoft.com/office/drawing/2014/main" id="{18A3CFFE-FB40-554B-B4E4-006542ECDB41}"/>
                </a:ext>
              </a:extLst>
            </p:cNvPr>
            <p:cNvSpPr/>
            <p:nvPr/>
          </p:nvSpPr>
          <p:spPr>
            <a:xfrm>
              <a:off x="10244888" y="5829291"/>
              <a:ext cx="126932" cy="145353"/>
            </a:xfrm>
            <a:custGeom>
              <a:avLst/>
              <a:gdLst>
                <a:gd name="connsiteX0" fmla="*/ 0 w 126932"/>
                <a:gd name="connsiteY0" fmla="*/ 73244 h 145353"/>
                <a:gd name="connsiteX1" fmla="*/ 0 w 126932"/>
                <a:gd name="connsiteY1" fmla="*/ 145354 h 145353"/>
                <a:gd name="connsiteX2" fmla="*/ 126933 w 126932"/>
                <a:gd name="connsiteY2" fmla="*/ 72037 h 145353"/>
                <a:gd name="connsiteX3" fmla="*/ 126933 w 126932"/>
                <a:gd name="connsiteY3" fmla="*/ 0 h 145353"/>
                <a:gd name="connsiteX4" fmla="*/ 0 w 126932"/>
                <a:gd name="connsiteY4" fmla="*/ 73244 h 1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32" h="145353">
                  <a:moveTo>
                    <a:pt x="0" y="73244"/>
                  </a:moveTo>
                  <a:lnTo>
                    <a:pt x="0" y="145354"/>
                  </a:lnTo>
                  <a:lnTo>
                    <a:pt x="126933" y="72037"/>
                  </a:lnTo>
                  <a:lnTo>
                    <a:pt x="126933" y="0"/>
                  </a:lnTo>
                  <a:lnTo>
                    <a:pt x="0" y="73244"/>
                  </a:lnTo>
                  <a:close/>
                </a:path>
              </a:pathLst>
            </a:custGeom>
            <a:solidFill>
              <a:srgbClr val="E2E9ED"/>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5" name="Freeform 602">
              <a:extLst>
                <a:ext uri="{FF2B5EF4-FFF2-40B4-BE49-F238E27FC236}">
                  <a16:creationId xmlns:a16="http://schemas.microsoft.com/office/drawing/2014/main" id="{5495E4ED-3ABB-E74C-ACFF-FB8FFED8BC1C}"/>
                </a:ext>
              </a:extLst>
            </p:cNvPr>
            <p:cNvSpPr/>
            <p:nvPr/>
          </p:nvSpPr>
          <p:spPr>
            <a:xfrm>
              <a:off x="10251070" y="5840518"/>
              <a:ext cx="114605" cy="71854"/>
            </a:xfrm>
            <a:custGeom>
              <a:avLst/>
              <a:gdLst>
                <a:gd name="connsiteX0" fmla="*/ 114605 w 114605"/>
                <a:gd name="connsiteY0" fmla="*/ 5741 h 71854"/>
                <a:gd name="connsiteX1" fmla="*/ 0 w 114605"/>
                <a:gd name="connsiteY1" fmla="*/ 71854 h 71854"/>
                <a:gd name="connsiteX2" fmla="*/ 0 w 114605"/>
                <a:gd name="connsiteY2" fmla="*/ 66150 h 71854"/>
                <a:gd name="connsiteX3" fmla="*/ 114605 w 114605"/>
                <a:gd name="connsiteY3" fmla="*/ 0 h 71854"/>
                <a:gd name="connsiteX4" fmla="*/ 114605 w 114605"/>
                <a:gd name="connsiteY4" fmla="*/ 5741 h 7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5" h="71854">
                  <a:moveTo>
                    <a:pt x="114605" y="5741"/>
                  </a:moveTo>
                  <a:lnTo>
                    <a:pt x="0" y="71854"/>
                  </a:lnTo>
                  <a:lnTo>
                    <a:pt x="0" y="66150"/>
                  </a:lnTo>
                  <a:lnTo>
                    <a:pt x="114605" y="0"/>
                  </a:lnTo>
                  <a:lnTo>
                    <a:pt x="114605" y="5741"/>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6" name="Freeform 603">
              <a:extLst>
                <a:ext uri="{FF2B5EF4-FFF2-40B4-BE49-F238E27FC236}">
                  <a16:creationId xmlns:a16="http://schemas.microsoft.com/office/drawing/2014/main" id="{5649FC46-20B6-2641-A8FB-C03ABEF9928F}"/>
                </a:ext>
              </a:extLst>
            </p:cNvPr>
            <p:cNvSpPr/>
            <p:nvPr/>
          </p:nvSpPr>
          <p:spPr>
            <a:xfrm>
              <a:off x="10251070" y="5852841"/>
              <a:ext cx="114605" cy="71854"/>
            </a:xfrm>
            <a:custGeom>
              <a:avLst/>
              <a:gdLst>
                <a:gd name="connsiteX0" fmla="*/ 114605 w 114605"/>
                <a:gd name="connsiteY0" fmla="*/ 5631 h 71854"/>
                <a:gd name="connsiteX1" fmla="*/ 0 w 114605"/>
                <a:gd name="connsiteY1" fmla="*/ 71854 h 71854"/>
                <a:gd name="connsiteX2" fmla="*/ 0 w 114605"/>
                <a:gd name="connsiteY2" fmla="*/ 66113 h 71854"/>
                <a:gd name="connsiteX3" fmla="*/ 114605 w 114605"/>
                <a:gd name="connsiteY3" fmla="*/ 0 h 71854"/>
                <a:gd name="connsiteX4" fmla="*/ 114605 w 114605"/>
                <a:gd name="connsiteY4" fmla="*/ 5631 h 7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5" h="71854">
                  <a:moveTo>
                    <a:pt x="114605" y="5631"/>
                  </a:moveTo>
                  <a:lnTo>
                    <a:pt x="0" y="71854"/>
                  </a:lnTo>
                  <a:lnTo>
                    <a:pt x="0" y="66113"/>
                  </a:lnTo>
                  <a:lnTo>
                    <a:pt x="114605" y="0"/>
                  </a:lnTo>
                  <a:lnTo>
                    <a:pt x="114605" y="5631"/>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7" name="Freeform 604">
              <a:extLst>
                <a:ext uri="{FF2B5EF4-FFF2-40B4-BE49-F238E27FC236}">
                  <a16:creationId xmlns:a16="http://schemas.microsoft.com/office/drawing/2014/main" id="{50C13BB2-76CC-9742-B6CB-76D4AE61505C}"/>
                </a:ext>
              </a:extLst>
            </p:cNvPr>
            <p:cNvSpPr/>
            <p:nvPr/>
          </p:nvSpPr>
          <p:spPr>
            <a:xfrm>
              <a:off x="10251070" y="5866041"/>
              <a:ext cx="114605" cy="71781"/>
            </a:xfrm>
            <a:custGeom>
              <a:avLst/>
              <a:gdLst>
                <a:gd name="connsiteX0" fmla="*/ 114605 w 114605"/>
                <a:gd name="connsiteY0" fmla="*/ 5704 h 71781"/>
                <a:gd name="connsiteX1" fmla="*/ 0 w 114605"/>
                <a:gd name="connsiteY1" fmla="*/ 71781 h 71781"/>
                <a:gd name="connsiteX2" fmla="*/ 0 w 114605"/>
                <a:gd name="connsiteY2" fmla="*/ 66186 h 71781"/>
                <a:gd name="connsiteX3" fmla="*/ 114605 w 114605"/>
                <a:gd name="connsiteY3" fmla="*/ 0 h 71781"/>
                <a:gd name="connsiteX4" fmla="*/ 114605 w 114605"/>
                <a:gd name="connsiteY4" fmla="*/ 5704 h 71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5" h="71781">
                  <a:moveTo>
                    <a:pt x="114605" y="5704"/>
                  </a:moveTo>
                  <a:lnTo>
                    <a:pt x="0" y="71781"/>
                  </a:lnTo>
                  <a:lnTo>
                    <a:pt x="0" y="66186"/>
                  </a:lnTo>
                  <a:lnTo>
                    <a:pt x="114605" y="0"/>
                  </a:lnTo>
                  <a:lnTo>
                    <a:pt x="114605" y="5704"/>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08" name="Freeform 605">
              <a:extLst>
                <a:ext uri="{FF2B5EF4-FFF2-40B4-BE49-F238E27FC236}">
                  <a16:creationId xmlns:a16="http://schemas.microsoft.com/office/drawing/2014/main" id="{CFC581B5-D29D-3A46-8F3B-0D50C7C8ECB9}"/>
                </a:ext>
              </a:extLst>
            </p:cNvPr>
            <p:cNvSpPr/>
            <p:nvPr/>
          </p:nvSpPr>
          <p:spPr>
            <a:xfrm>
              <a:off x="10251034" y="5911202"/>
              <a:ext cx="57320" cy="38797"/>
            </a:xfrm>
            <a:custGeom>
              <a:avLst/>
              <a:gdLst>
                <a:gd name="connsiteX0" fmla="*/ 0 w 57320"/>
                <a:gd name="connsiteY0" fmla="*/ 33057 h 38797"/>
                <a:gd name="connsiteX1" fmla="*/ 0 w 57320"/>
                <a:gd name="connsiteY1" fmla="*/ 38798 h 38797"/>
                <a:gd name="connsiteX2" fmla="*/ 57321 w 57320"/>
                <a:gd name="connsiteY2" fmla="*/ 5668 h 38797"/>
                <a:gd name="connsiteX3" fmla="*/ 57321 w 57320"/>
                <a:gd name="connsiteY3" fmla="*/ 0 h 38797"/>
                <a:gd name="connsiteX4" fmla="*/ 0 w 57320"/>
                <a:gd name="connsiteY4" fmla="*/ 33057 h 3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 h="38797">
                  <a:moveTo>
                    <a:pt x="0" y="33057"/>
                  </a:moveTo>
                  <a:lnTo>
                    <a:pt x="0" y="38798"/>
                  </a:lnTo>
                  <a:lnTo>
                    <a:pt x="57321" y="5668"/>
                  </a:lnTo>
                  <a:lnTo>
                    <a:pt x="57321" y="0"/>
                  </a:lnTo>
                  <a:lnTo>
                    <a:pt x="0" y="33057"/>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grpSp>
          <p:nvGrpSpPr>
            <p:cNvPr id="809" name="Graphic 5416">
              <a:extLst>
                <a:ext uri="{FF2B5EF4-FFF2-40B4-BE49-F238E27FC236}">
                  <a16:creationId xmlns:a16="http://schemas.microsoft.com/office/drawing/2014/main" id="{F7DC1D3A-3D7B-DB44-B3EE-1E43FC7C0F9F}"/>
                </a:ext>
              </a:extLst>
            </p:cNvPr>
            <p:cNvGrpSpPr/>
            <p:nvPr/>
          </p:nvGrpSpPr>
          <p:grpSpPr>
            <a:xfrm>
              <a:off x="9714990" y="5884837"/>
              <a:ext cx="51907" cy="104764"/>
              <a:chOff x="9714990" y="5884837"/>
              <a:chExt cx="51907" cy="104764"/>
            </a:xfrm>
            <a:solidFill>
              <a:srgbClr val="000000"/>
            </a:solidFill>
          </p:grpSpPr>
          <p:sp>
            <p:nvSpPr>
              <p:cNvPr id="813" name="Freeform 610">
                <a:extLst>
                  <a:ext uri="{FF2B5EF4-FFF2-40B4-BE49-F238E27FC236}">
                    <a16:creationId xmlns:a16="http://schemas.microsoft.com/office/drawing/2014/main" id="{0601A80D-C0F1-1946-BEE6-DB1502A545A3}"/>
                  </a:ext>
                </a:extLst>
              </p:cNvPr>
              <p:cNvSpPr/>
              <p:nvPr/>
            </p:nvSpPr>
            <p:spPr>
              <a:xfrm>
                <a:off x="9722636" y="5906672"/>
                <a:ext cx="36762" cy="25335"/>
              </a:xfrm>
              <a:custGeom>
                <a:avLst/>
                <a:gdLst>
                  <a:gd name="connsiteX0" fmla="*/ 19351 w 36762"/>
                  <a:gd name="connsiteY0" fmla="*/ 3469 h 25335"/>
                  <a:gd name="connsiteX1" fmla="*/ 19351 w 36762"/>
                  <a:gd name="connsiteY1" fmla="*/ 1567 h 25335"/>
                  <a:gd name="connsiteX2" fmla="*/ 17485 w 36762"/>
                  <a:gd name="connsiteY2" fmla="*/ 470 h 25335"/>
                  <a:gd name="connsiteX3" fmla="*/ 17485 w 36762"/>
                  <a:gd name="connsiteY3" fmla="*/ 2481 h 25335"/>
                  <a:gd name="connsiteX4" fmla="*/ 0 w 36762"/>
                  <a:gd name="connsiteY4" fmla="*/ 4163 h 25335"/>
                  <a:gd name="connsiteX5" fmla="*/ 2634 w 36762"/>
                  <a:gd name="connsiteY5" fmla="*/ 4493 h 25335"/>
                  <a:gd name="connsiteX6" fmla="*/ 6548 w 36762"/>
                  <a:gd name="connsiteY6" fmla="*/ 10234 h 25335"/>
                  <a:gd name="connsiteX7" fmla="*/ 10535 w 36762"/>
                  <a:gd name="connsiteY7" fmla="*/ 9063 h 25335"/>
                  <a:gd name="connsiteX8" fmla="*/ 14486 w 36762"/>
                  <a:gd name="connsiteY8" fmla="*/ 14804 h 25335"/>
                  <a:gd name="connsiteX9" fmla="*/ 18436 w 36762"/>
                  <a:gd name="connsiteY9" fmla="*/ 13598 h 25335"/>
                  <a:gd name="connsiteX10" fmla="*/ 22314 w 36762"/>
                  <a:gd name="connsiteY10" fmla="*/ 19339 h 25335"/>
                  <a:gd name="connsiteX11" fmla="*/ 26264 w 36762"/>
                  <a:gd name="connsiteY11" fmla="*/ 18132 h 25335"/>
                  <a:gd name="connsiteX12" fmla="*/ 30215 w 36762"/>
                  <a:gd name="connsiteY12" fmla="*/ 23837 h 25335"/>
                  <a:gd name="connsiteX13" fmla="*/ 34166 w 36762"/>
                  <a:gd name="connsiteY13" fmla="*/ 22630 h 25335"/>
                  <a:gd name="connsiteX14" fmla="*/ 36763 w 36762"/>
                  <a:gd name="connsiteY14" fmla="*/ 25336 h 25335"/>
                  <a:gd name="connsiteX15" fmla="*/ 19314 w 36762"/>
                  <a:gd name="connsiteY15" fmla="*/ 3395 h 2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62" h="25335">
                    <a:moveTo>
                      <a:pt x="19351" y="3469"/>
                    </a:moveTo>
                    <a:lnTo>
                      <a:pt x="19351" y="1567"/>
                    </a:lnTo>
                    <a:lnTo>
                      <a:pt x="17485" y="470"/>
                    </a:lnTo>
                    <a:lnTo>
                      <a:pt x="17485" y="2481"/>
                    </a:lnTo>
                    <a:cubicBezTo>
                      <a:pt x="10169" y="-1468"/>
                      <a:pt x="3695" y="-554"/>
                      <a:pt x="0" y="4163"/>
                    </a:cubicBezTo>
                    <a:cubicBezTo>
                      <a:pt x="878" y="3827"/>
                      <a:pt x="1866" y="3951"/>
                      <a:pt x="2634" y="4493"/>
                    </a:cubicBezTo>
                    <a:cubicBezTo>
                      <a:pt x="4679" y="5780"/>
                      <a:pt x="6097" y="7860"/>
                      <a:pt x="6548" y="10234"/>
                    </a:cubicBezTo>
                    <a:cubicBezTo>
                      <a:pt x="7097" y="8515"/>
                      <a:pt x="8633" y="7966"/>
                      <a:pt x="10535" y="9063"/>
                    </a:cubicBezTo>
                    <a:cubicBezTo>
                      <a:pt x="12561" y="10376"/>
                      <a:pt x="13982" y="12442"/>
                      <a:pt x="14486" y="14804"/>
                    </a:cubicBezTo>
                    <a:cubicBezTo>
                      <a:pt x="14925" y="13049"/>
                      <a:pt x="16534" y="12501"/>
                      <a:pt x="18436" y="13598"/>
                    </a:cubicBezTo>
                    <a:cubicBezTo>
                      <a:pt x="20424" y="14936"/>
                      <a:pt x="21814" y="16995"/>
                      <a:pt x="22314" y="19339"/>
                    </a:cubicBezTo>
                    <a:cubicBezTo>
                      <a:pt x="22789" y="17620"/>
                      <a:pt x="24399" y="17035"/>
                      <a:pt x="26264" y="18132"/>
                    </a:cubicBezTo>
                    <a:cubicBezTo>
                      <a:pt x="28297" y="19423"/>
                      <a:pt x="29722" y="21482"/>
                      <a:pt x="30215" y="23837"/>
                    </a:cubicBezTo>
                    <a:cubicBezTo>
                      <a:pt x="30691" y="22118"/>
                      <a:pt x="32300" y="21606"/>
                      <a:pt x="34166" y="22630"/>
                    </a:cubicBezTo>
                    <a:cubicBezTo>
                      <a:pt x="35216" y="23335"/>
                      <a:pt x="36102" y="24257"/>
                      <a:pt x="36763" y="25336"/>
                    </a:cubicBezTo>
                    <a:cubicBezTo>
                      <a:pt x="33275" y="16443"/>
                      <a:pt x="27196" y="8796"/>
                      <a:pt x="19314" y="3395"/>
                    </a:cubicBezTo>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14" name="Freeform 611">
                <a:extLst>
                  <a:ext uri="{FF2B5EF4-FFF2-40B4-BE49-F238E27FC236}">
                    <a16:creationId xmlns:a16="http://schemas.microsoft.com/office/drawing/2014/main" id="{9450585C-676F-654A-814E-1D3C19530F04}"/>
                  </a:ext>
                </a:extLst>
              </p:cNvPr>
              <p:cNvSpPr/>
              <p:nvPr/>
            </p:nvSpPr>
            <p:spPr>
              <a:xfrm>
                <a:off x="9740011" y="5921916"/>
                <a:ext cx="1865" cy="39382"/>
              </a:xfrm>
              <a:custGeom>
                <a:avLst/>
                <a:gdLst>
                  <a:gd name="connsiteX0" fmla="*/ 0 w 1865"/>
                  <a:gd name="connsiteY0" fmla="*/ 38359 h 39382"/>
                  <a:gd name="connsiteX1" fmla="*/ 1866 w 1865"/>
                  <a:gd name="connsiteY1" fmla="*/ 39383 h 39382"/>
                  <a:gd name="connsiteX2" fmla="*/ 1792 w 1865"/>
                  <a:gd name="connsiteY2" fmla="*/ 987 h 39382"/>
                  <a:gd name="connsiteX3" fmla="*/ 0 w 1865"/>
                  <a:gd name="connsiteY3" fmla="*/ 0 h 39382"/>
                  <a:gd name="connsiteX4" fmla="*/ 0 w 1865"/>
                  <a:gd name="connsiteY4" fmla="*/ 38359 h 3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 h="39382">
                    <a:moveTo>
                      <a:pt x="0" y="38359"/>
                    </a:moveTo>
                    <a:lnTo>
                      <a:pt x="1866" y="39383"/>
                    </a:lnTo>
                    <a:lnTo>
                      <a:pt x="1792" y="987"/>
                    </a:lnTo>
                    <a:lnTo>
                      <a:pt x="0" y="0"/>
                    </a:lnTo>
                    <a:lnTo>
                      <a:pt x="0" y="38359"/>
                    </a:lnTo>
                    <a:close/>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15" name="Freeform 612">
                <a:extLst>
                  <a:ext uri="{FF2B5EF4-FFF2-40B4-BE49-F238E27FC236}">
                    <a16:creationId xmlns:a16="http://schemas.microsoft.com/office/drawing/2014/main" id="{F5794188-B02D-E447-B5AE-C95D1A0F3903}"/>
                  </a:ext>
                </a:extLst>
              </p:cNvPr>
              <p:cNvSpPr/>
              <p:nvPr/>
            </p:nvSpPr>
            <p:spPr>
              <a:xfrm>
                <a:off x="9729476" y="5955996"/>
                <a:ext cx="12327" cy="11556"/>
              </a:xfrm>
              <a:custGeom>
                <a:avLst/>
                <a:gdLst>
                  <a:gd name="connsiteX0" fmla="*/ 6219 w 12327"/>
                  <a:gd name="connsiteY0" fmla="*/ 8593 h 11556"/>
                  <a:gd name="connsiteX1" fmla="*/ 1829 w 12327"/>
                  <a:gd name="connsiteY1" fmla="*/ 987 h 11556"/>
                  <a:gd name="connsiteX2" fmla="*/ 0 w 12327"/>
                  <a:gd name="connsiteY2" fmla="*/ 0 h 11556"/>
                  <a:gd name="connsiteX3" fmla="*/ 6109 w 12327"/>
                  <a:gd name="connsiteY3" fmla="*/ 10714 h 11556"/>
                  <a:gd name="connsiteX4" fmla="*/ 12327 w 12327"/>
                  <a:gd name="connsiteY4" fmla="*/ 7057 h 11556"/>
                  <a:gd name="connsiteX5" fmla="*/ 10572 w 12327"/>
                  <a:gd name="connsiteY5" fmla="*/ 5960 h 11556"/>
                  <a:gd name="connsiteX6" fmla="*/ 6219 w 12327"/>
                  <a:gd name="connsiteY6" fmla="*/ 8520 h 1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 h="11556">
                    <a:moveTo>
                      <a:pt x="6219" y="8593"/>
                    </a:moveTo>
                    <a:cubicBezTo>
                      <a:pt x="3602" y="6926"/>
                      <a:pt x="1963" y="4088"/>
                      <a:pt x="1829" y="987"/>
                    </a:cubicBezTo>
                    <a:lnTo>
                      <a:pt x="0" y="0"/>
                    </a:lnTo>
                    <a:cubicBezTo>
                      <a:pt x="252" y="4329"/>
                      <a:pt x="2512" y="8290"/>
                      <a:pt x="6109" y="10714"/>
                    </a:cubicBezTo>
                    <a:cubicBezTo>
                      <a:pt x="9547" y="12689"/>
                      <a:pt x="12327" y="11080"/>
                      <a:pt x="12327" y="7057"/>
                    </a:cubicBezTo>
                    <a:lnTo>
                      <a:pt x="10572" y="5960"/>
                    </a:lnTo>
                    <a:cubicBezTo>
                      <a:pt x="10572" y="8776"/>
                      <a:pt x="8596" y="9910"/>
                      <a:pt x="6219" y="8520"/>
                    </a:cubicBezTo>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16" name="Freeform 613">
                <a:extLst>
                  <a:ext uri="{FF2B5EF4-FFF2-40B4-BE49-F238E27FC236}">
                    <a16:creationId xmlns:a16="http://schemas.microsoft.com/office/drawing/2014/main" id="{48F38DFA-CCDB-194C-ACB6-22B56B883377}"/>
                  </a:ext>
                </a:extLst>
              </p:cNvPr>
              <p:cNvSpPr/>
              <p:nvPr/>
            </p:nvSpPr>
            <p:spPr>
              <a:xfrm>
                <a:off x="9714990" y="5884837"/>
                <a:ext cx="51907" cy="104764"/>
              </a:xfrm>
              <a:custGeom>
                <a:avLst/>
                <a:gdLst>
                  <a:gd name="connsiteX0" fmla="*/ 51907 w 51907"/>
                  <a:gd name="connsiteY0" fmla="*/ 104764 h 104764"/>
                  <a:gd name="connsiteX1" fmla="*/ 0 w 51907"/>
                  <a:gd name="connsiteY1" fmla="*/ 74743 h 104764"/>
                  <a:gd name="connsiteX2" fmla="*/ 0 w 51907"/>
                  <a:gd name="connsiteY2" fmla="*/ 0 h 104764"/>
                  <a:gd name="connsiteX3" fmla="*/ 51907 w 51907"/>
                  <a:gd name="connsiteY3" fmla="*/ 29985 h 104764"/>
                  <a:gd name="connsiteX4" fmla="*/ 1390 w 51907"/>
                  <a:gd name="connsiteY4" fmla="*/ 73609 h 104764"/>
                  <a:gd name="connsiteX5" fmla="*/ 50554 w 51907"/>
                  <a:gd name="connsiteY5" fmla="*/ 102059 h 104764"/>
                  <a:gd name="connsiteX6" fmla="*/ 50554 w 51907"/>
                  <a:gd name="connsiteY6" fmla="*/ 31155 h 104764"/>
                  <a:gd name="connsiteX7" fmla="*/ 1390 w 51907"/>
                  <a:gd name="connsiteY7" fmla="*/ 2779 h 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 h="104764">
                    <a:moveTo>
                      <a:pt x="51907" y="104764"/>
                    </a:moveTo>
                    <a:lnTo>
                      <a:pt x="0" y="74743"/>
                    </a:lnTo>
                    <a:lnTo>
                      <a:pt x="0" y="0"/>
                    </a:lnTo>
                    <a:lnTo>
                      <a:pt x="51907" y="29985"/>
                    </a:lnTo>
                    <a:close/>
                    <a:moveTo>
                      <a:pt x="1390" y="73609"/>
                    </a:moveTo>
                    <a:lnTo>
                      <a:pt x="50554" y="102059"/>
                    </a:lnTo>
                    <a:lnTo>
                      <a:pt x="50554" y="31155"/>
                    </a:lnTo>
                    <a:lnTo>
                      <a:pt x="1390" y="2779"/>
                    </a:lnTo>
                    <a:close/>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grpSp>
        <p:sp>
          <p:nvSpPr>
            <p:cNvPr id="810" name="Freeform 607">
              <a:extLst>
                <a:ext uri="{FF2B5EF4-FFF2-40B4-BE49-F238E27FC236}">
                  <a16:creationId xmlns:a16="http://schemas.microsoft.com/office/drawing/2014/main" id="{9BE66009-18C5-2A4A-9337-7E8DC633F4FF}"/>
                </a:ext>
              </a:extLst>
            </p:cNvPr>
            <p:cNvSpPr/>
            <p:nvPr/>
          </p:nvSpPr>
          <p:spPr>
            <a:xfrm>
              <a:off x="9983195" y="5506447"/>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11" name="Freeform 608">
              <a:extLst>
                <a:ext uri="{FF2B5EF4-FFF2-40B4-BE49-F238E27FC236}">
                  <a16:creationId xmlns:a16="http://schemas.microsoft.com/office/drawing/2014/main" id="{0B687747-089A-434C-A055-3BD8E81AD91C}"/>
                </a:ext>
              </a:extLst>
            </p:cNvPr>
            <p:cNvSpPr/>
            <p:nvPr/>
          </p:nvSpPr>
          <p:spPr>
            <a:xfrm>
              <a:off x="9983195" y="5588943"/>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812" name="Freeform 609">
              <a:extLst>
                <a:ext uri="{FF2B5EF4-FFF2-40B4-BE49-F238E27FC236}">
                  <a16:creationId xmlns:a16="http://schemas.microsoft.com/office/drawing/2014/main" id="{75E8AC87-6FE7-E943-9361-A9496FBF2731}"/>
                </a:ext>
              </a:extLst>
            </p:cNvPr>
            <p:cNvSpPr/>
            <p:nvPr/>
          </p:nvSpPr>
          <p:spPr>
            <a:xfrm>
              <a:off x="9983195" y="5677248"/>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grpSp>
      <p:grpSp>
        <p:nvGrpSpPr>
          <p:cNvPr id="817" name="Group 614">
            <a:extLst>
              <a:ext uri="{FF2B5EF4-FFF2-40B4-BE49-F238E27FC236}">
                <a16:creationId xmlns:a16="http://schemas.microsoft.com/office/drawing/2014/main" id="{4C5AF5A9-2CC1-C048-9014-28040BECB0B0}"/>
              </a:ext>
            </a:extLst>
          </p:cNvPr>
          <p:cNvGrpSpPr/>
          <p:nvPr/>
        </p:nvGrpSpPr>
        <p:grpSpPr>
          <a:xfrm rot="21338109">
            <a:off x="9220557" y="4451910"/>
            <a:ext cx="355868" cy="208940"/>
            <a:chOff x="7645526" y="2950588"/>
            <a:chExt cx="325160" cy="240423"/>
          </a:xfrm>
        </p:grpSpPr>
        <p:sp>
          <p:nvSpPr>
            <p:cNvPr id="818" name="Freeform 615">
              <a:extLst>
                <a:ext uri="{FF2B5EF4-FFF2-40B4-BE49-F238E27FC236}">
                  <a16:creationId xmlns:a16="http://schemas.microsoft.com/office/drawing/2014/main" id="{3A46D72B-8C4D-A548-8454-5C2C80114FCD}"/>
                </a:ext>
              </a:extLst>
            </p:cNvPr>
            <p:cNvSpPr/>
            <p:nvPr/>
          </p:nvSpPr>
          <p:spPr>
            <a:xfrm>
              <a:off x="7645887" y="3059216"/>
              <a:ext cx="136596" cy="131762"/>
            </a:xfrm>
            <a:custGeom>
              <a:avLst/>
              <a:gdLst>
                <a:gd name="connsiteX0" fmla="*/ 0 w 188192"/>
                <a:gd name="connsiteY0" fmla="*/ 53655 h 162284"/>
                <a:gd name="connsiteX1" fmla="*/ 188193 w 188192"/>
                <a:gd name="connsiteY1" fmla="*/ 162284 h 162284"/>
                <a:gd name="connsiteX2" fmla="*/ 188193 w 188192"/>
                <a:gd name="connsiteY2" fmla="*/ 108596 h 162284"/>
                <a:gd name="connsiteX3" fmla="*/ 0 w 188192"/>
                <a:gd name="connsiteY3" fmla="*/ 0 h 162284"/>
                <a:gd name="connsiteX4" fmla="*/ 0 w 188192"/>
                <a:gd name="connsiteY4" fmla="*/ 53655 h 162284"/>
                <a:gd name="connsiteX0" fmla="*/ 0 w 188193"/>
                <a:gd name="connsiteY0" fmla="*/ 23133 h 131762"/>
                <a:gd name="connsiteX1" fmla="*/ 188193 w 188193"/>
                <a:gd name="connsiteY1" fmla="*/ 131762 h 131762"/>
                <a:gd name="connsiteX2" fmla="*/ 188193 w 188193"/>
                <a:gd name="connsiteY2" fmla="*/ 78074 h 131762"/>
                <a:gd name="connsiteX3" fmla="*/ 52324 w 188193"/>
                <a:gd name="connsiteY3" fmla="*/ 0 h 131762"/>
                <a:gd name="connsiteX4" fmla="*/ 0 w 188193"/>
                <a:gd name="connsiteY4" fmla="*/ 23133 h 131762"/>
                <a:gd name="connsiteX0" fmla="*/ 0 w 136596"/>
                <a:gd name="connsiteY0" fmla="*/ 52202 h 131762"/>
                <a:gd name="connsiteX1" fmla="*/ 136596 w 136596"/>
                <a:gd name="connsiteY1" fmla="*/ 131762 h 131762"/>
                <a:gd name="connsiteX2" fmla="*/ 136596 w 136596"/>
                <a:gd name="connsiteY2" fmla="*/ 78074 h 131762"/>
                <a:gd name="connsiteX3" fmla="*/ 727 w 136596"/>
                <a:gd name="connsiteY3" fmla="*/ 0 h 131762"/>
                <a:gd name="connsiteX4" fmla="*/ 0 w 136596"/>
                <a:gd name="connsiteY4" fmla="*/ 52202 h 1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6" h="131762">
                  <a:moveTo>
                    <a:pt x="0" y="52202"/>
                  </a:moveTo>
                  <a:lnTo>
                    <a:pt x="136596" y="131762"/>
                  </a:lnTo>
                  <a:lnTo>
                    <a:pt x="136596" y="78074"/>
                  </a:lnTo>
                  <a:lnTo>
                    <a:pt x="727" y="0"/>
                  </a:lnTo>
                  <a:cubicBezTo>
                    <a:pt x="485" y="17401"/>
                    <a:pt x="242" y="34801"/>
                    <a:pt x="0" y="52202"/>
                  </a:cubicBez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19" name="Freeform 616">
              <a:extLst>
                <a:ext uri="{FF2B5EF4-FFF2-40B4-BE49-F238E27FC236}">
                  <a16:creationId xmlns:a16="http://schemas.microsoft.com/office/drawing/2014/main" id="{469D7704-FCC8-FD4A-815D-CA427CE087BC}"/>
                </a:ext>
              </a:extLst>
            </p:cNvPr>
            <p:cNvSpPr/>
            <p:nvPr/>
          </p:nvSpPr>
          <p:spPr>
            <a:xfrm>
              <a:off x="7782483" y="3028694"/>
              <a:ext cx="188192" cy="162317"/>
            </a:xfrm>
            <a:custGeom>
              <a:avLst/>
              <a:gdLst>
                <a:gd name="connsiteX0" fmla="*/ 0 w 188192"/>
                <a:gd name="connsiteY0" fmla="*/ 108629 h 162317"/>
                <a:gd name="connsiteX1" fmla="*/ 0 w 188192"/>
                <a:gd name="connsiteY1" fmla="*/ 162317 h 162317"/>
                <a:gd name="connsiteX2" fmla="*/ 188193 w 188192"/>
                <a:gd name="connsiteY2" fmla="*/ 53655 h 162317"/>
                <a:gd name="connsiteX3" fmla="*/ 188193 w 188192"/>
                <a:gd name="connsiteY3" fmla="*/ 0 h 162317"/>
                <a:gd name="connsiteX4" fmla="*/ 0 w 188192"/>
                <a:gd name="connsiteY4" fmla="*/ 108629 h 16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 h="162317">
                  <a:moveTo>
                    <a:pt x="0" y="108629"/>
                  </a:moveTo>
                  <a:lnTo>
                    <a:pt x="0" y="162317"/>
                  </a:lnTo>
                  <a:lnTo>
                    <a:pt x="188193" y="53655"/>
                  </a:lnTo>
                  <a:lnTo>
                    <a:pt x="188193" y="0"/>
                  </a:lnTo>
                  <a:lnTo>
                    <a:pt x="0" y="108629"/>
                  </a:lnTo>
                  <a:close/>
                </a:path>
              </a:pathLst>
            </a:custGeom>
            <a:solidFill>
              <a:srgbClr val="119C9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0" name="Freeform 617">
              <a:extLst>
                <a:ext uri="{FF2B5EF4-FFF2-40B4-BE49-F238E27FC236}">
                  <a16:creationId xmlns:a16="http://schemas.microsoft.com/office/drawing/2014/main" id="{665B7A36-FB48-CA43-BAB0-1354E7CF4F46}"/>
                </a:ext>
              </a:extLst>
            </p:cNvPr>
            <p:cNvSpPr/>
            <p:nvPr/>
          </p:nvSpPr>
          <p:spPr>
            <a:xfrm>
              <a:off x="7645526" y="2950588"/>
              <a:ext cx="325160" cy="186736"/>
            </a:xfrm>
            <a:custGeom>
              <a:avLst/>
              <a:gdLst>
                <a:gd name="connsiteX0" fmla="*/ 188193 w 376385"/>
                <a:gd name="connsiteY0" fmla="*/ 0 h 217259"/>
                <a:gd name="connsiteX1" fmla="*/ 0 w 376385"/>
                <a:gd name="connsiteY1" fmla="*/ 108630 h 217259"/>
                <a:gd name="connsiteX2" fmla="*/ 188193 w 376385"/>
                <a:gd name="connsiteY2" fmla="*/ 217259 h 217259"/>
                <a:gd name="connsiteX3" fmla="*/ 376386 w 376385"/>
                <a:gd name="connsiteY3" fmla="*/ 108630 h 217259"/>
                <a:gd name="connsiteX4" fmla="*/ 188193 w 376385"/>
                <a:gd name="connsiteY4" fmla="*/ 0 h 217259"/>
                <a:gd name="connsiteX0" fmla="*/ 136967 w 325160"/>
                <a:gd name="connsiteY0" fmla="*/ 0 h 217259"/>
                <a:gd name="connsiteX1" fmla="*/ 0 w 325160"/>
                <a:gd name="connsiteY1" fmla="*/ 139366 h 217259"/>
                <a:gd name="connsiteX2" fmla="*/ 136967 w 325160"/>
                <a:gd name="connsiteY2" fmla="*/ 217259 h 217259"/>
                <a:gd name="connsiteX3" fmla="*/ 325160 w 325160"/>
                <a:gd name="connsiteY3" fmla="*/ 108630 h 217259"/>
                <a:gd name="connsiteX4" fmla="*/ 136967 w 325160"/>
                <a:gd name="connsiteY4" fmla="*/ 0 h 217259"/>
                <a:gd name="connsiteX0" fmla="*/ 182750 w 325160"/>
                <a:gd name="connsiteY0" fmla="*/ 0 h 190370"/>
                <a:gd name="connsiteX1" fmla="*/ 0 w 325160"/>
                <a:gd name="connsiteY1" fmla="*/ 112477 h 190370"/>
                <a:gd name="connsiteX2" fmla="*/ 136967 w 325160"/>
                <a:gd name="connsiteY2" fmla="*/ 190370 h 190370"/>
                <a:gd name="connsiteX3" fmla="*/ 325160 w 325160"/>
                <a:gd name="connsiteY3" fmla="*/ 81741 h 190370"/>
                <a:gd name="connsiteX4" fmla="*/ 182750 w 325160"/>
                <a:gd name="connsiteY4" fmla="*/ 0 h 190370"/>
                <a:gd name="connsiteX0" fmla="*/ 187837 w 325160"/>
                <a:gd name="connsiteY0" fmla="*/ 0 h 186736"/>
                <a:gd name="connsiteX1" fmla="*/ 0 w 325160"/>
                <a:gd name="connsiteY1" fmla="*/ 108843 h 186736"/>
                <a:gd name="connsiteX2" fmla="*/ 136967 w 325160"/>
                <a:gd name="connsiteY2" fmla="*/ 186736 h 186736"/>
                <a:gd name="connsiteX3" fmla="*/ 325160 w 325160"/>
                <a:gd name="connsiteY3" fmla="*/ 78107 h 186736"/>
                <a:gd name="connsiteX4" fmla="*/ 187837 w 325160"/>
                <a:gd name="connsiteY4" fmla="*/ 0 h 18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0" h="186736">
                  <a:moveTo>
                    <a:pt x="187837" y="0"/>
                  </a:moveTo>
                  <a:lnTo>
                    <a:pt x="0" y="108843"/>
                  </a:lnTo>
                  <a:lnTo>
                    <a:pt x="136967" y="186736"/>
                  </a:lnTo>
                  <a:lnTo>
                    <a:pt x="325160" y="78107"/>
                  </a:lnTo>
                  <a:lnTo>
                    <a:pt x="187837" y="0"/>
                  </a:lnTo>
                  <a:close/>
                </a:path>
              </a:pathLst>
            </a:custGeom>
            <a:solidFill>
              <a:srgbClr val="18B2A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1" name="Freeform 618">
              <a:extLst>
                <a:ext uri="{FF2B5EF4-FFF2-40B4-BE49-F238E27FC236}">
                  <a16:creationId xmlns:a16="http://schemas.microsoft.com/office/drawing/2014/main" id="{0D016D24-A682-D044-97AC-FAEB756E9DED}"/>
                </a:ext>
              </a:extLst>
            </p:cNvPr>
            <p:cNvSpPr/>
            <p:nvPr/>
          </p:nvSpPr>
          <p:spPr>
            <a:xfrm>
              <a:off x="7706193" y="2984928"/>
              <a:ext cx="205289" cy="118495"/>
            </a:xfrm>
            <a:custGeom>
              <a:avLst/>
              <a:gdLst>
                <a:gd name="connsiteX0" fmla="*/ 16998 w 205289"/>
                <a:gd name="connsiteY0" fmla="*/ 118496 h 118495"/>
                <a:gd name="connsiteX1" fmla="*/ 205290 w 205289"/>
                <a:gd name="connsiteY1" fmla="*/ 9833 h 118495"/>
                <a:gd name="connsiteX2" fmla="*/ 188325 w 205289"/>
                <a:gd name="connsiteY2" fmla="*/ 0 h 118495"/>
                <a:gd name="connsiteX3" fmla="*/ 0 w 205289"/>
                <a:gd name="connsiteY3" fmla="*/ 108695 h 118495"/>
                <a:gd name="connsiteX4" fmla="*/ 16998 w 205289"/>
                <a:gd name="connsiteY4" fmla="*/ 118496 h 11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89" h="118495">
                  <a:moveTo>
                    <a:pt x="16998" y="118496"/>
                  </a:moveTo>
                  <a:lnTo>
                    <a:pt x="205290" y="9833"/>
                  </a:lnTo>
                  <a:lnTo>
                    <a:pt x="188325" y="0"/>
                  </a:lnTo>
                  <a:lnTo>
                    <a:pt x="0" y="108695"/>
                  </a:lnTo>
                  <a:lnTo>
                    <a:pt x="16998" y="118496"/>
                  </a:lnTo>
                  <a:close/>
                </a:path>
              </a:pathLst>
            </a:custGeom>
            <a:solidFill>
              <a:srgbClr val="FFFFFF"/>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2" name="Freeform 619">
              <a:extLst>
                <a:ext uri="{FF2B5EF4-FFF2-40B4-BE49-F238E27FC236}">
                  <a16:creationId xmlns:a16="http://schemas.microsoft.com/office/drawing/2014/main" id="{14CCC68D-7EC3-D548-B887-15DA0EF87F5C}"/>
                </a:ext>
              </a:extLst>
            </p:cNvPr>
            <p:cNvSpPr/>
            <p:nvPr/>
          </p:nvSpPr>
          <p:spPr>
            <a:xfrm>
              <a:off x="7901663" y="3046084"/>
              <a:ext cx="57824" cy="66227"/>
            </a:xfrm>
            <a:custGeom>
              <a:avLst/>
              <a:gdLst>
                <a:gd name="connsiteX0" fmla="*/ 0 w 57824"/>
                <a:gd name="connsiteY0" fmla="*/ 33394 h 66227"/>
                <a:gd name="connsiteX1" fmla="*/ 0 w 57824"/>
                <a:gd name="connsiteY1" fmla="*/ 66227 h 66227"/>
                <a:gd name="connsiteX2" fmla="*/ 57824 w 57824"/>
                <a:gd name="connsiteY2" fmla="*/ 32833 h 66227"/>
                <a:gd name="connsiteX3" fmla="*/ 57824 w 57824"/>
                <a:gd name="connsiteY3" fmla="*/ 0 h 66227"/>
                <a:gd name="connsiteX4" fmla="*/ 0 w 57824"/>
                <a:gd name="connsiteY4" fmla="*/ 33394 h 6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4" h="66227">
                  <a:moveTo>
                    <a:pt x="0" y="33394"/>
                  </a:moveTo>
                  <a:lnTo>
                    <a:pt x="0" y="66227"/>
                  </a:lnTo>
                  <a:lnTo>
                    <a:pt x="57824" y="32833"/>
                  </a:lnTo>
                  <a:lnTo>
                    <a:pt x="57824" y="0"/>
                  </a:lnTo>
                  <a:lnTo>
                    <a:pt x="0" y="33394"/>
                  </a:lnTo>
                  <a:close/>
                </a:path>
              </a:pathLst>
            </a:custGeom>
            <a:solidFill>
              <a:srgbClr val="E2E9ED"/>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3" name="Freeform 620">
              <a:extLst>
                <a:ext uri="{FF2B5EF4-FFF2-40B4-BE49-F238E27FC236}">
                  <a16:creationId xmlns:a16="http://schemas.microsoft.com/office/drawing/2014/main" id="{F879C829-4036-024B-B707-5FC4EE4C46B1}"/>
                </a:ext>
              </a:extLst>
            </p:cNvPr>
            <p:cNvSpPr/>
            <p:nvPr/>
          </p:nvSpPr>
          <p:spPr>
            <a:xfrm>
              <a:off x="7904469" y="3051199"/>
              <a:ext cx="52213" cy="32734"/>
            </a:xfrm>
            <a:custGeom>
              <a:avLst/>
              <a:gdLst>
                <a:gd name="connsiteX0" fmla="*/ 52213 w 52213"/>
                <a:gd name="connsiteY0" fmla="*/ 2607 h 32734"/>
                <a:gd name="connsiteX1" fmla="*/ 0 w 52213"/>
                <a:gd name="connsiteY1" fmla="*/ 32734 h 32734"/>
                <a:gd name="connsiteX2" fmla="*/ 0 w 52213"/>
                <a:gd name="connsiteY2" fmla="*/ 30127 h 32734"/>
                <a:gd name="connsiteX3" fmla="*/ 52213 w 52213"/>
                <a:gd name="connsiteY3" fmla="*/ 0 h 32734"/>
                <a:gd name="connsiteX4" fmla="*/ 52213 w 52213"/>
                <a:gd name="connsiteY4" fmla="*/ 2607 h 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4">
                  <a:moveTo>
                    <a:pt x="52213" y="2607"/>
                  </a:moveTo>
                  <a:lnTo>
                    <a:pt x="0" y="32734"/>
                  </a:lnTo>
                  <a:lnTo>
                    <a:pt x="0" y="30127"/>
                  </a:lnTo>
                  <a:lnTo>
                    <a:pt x="52213" y="0"/>
                  </a:lnTo>
                  <a:lnTo>
                    <a:pt x="52213" y="260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4" name="Freeform 621">
              <a:extLst>
                <a:ext uri="{FF2B5EF4-FFF2-40B4-BE49-F238E27FC236}">
                  <a16:creationId xmlns:a16="http://schemas.microsoft.com/office/drawing/2014/main" id="{9B0B0D06-6071-7343-8D67-778C6BBE99D9}"/>
                </a:ext>
              </a:extLst>
            </p:cNvPr>
            <p:cNvSpPr/>
            <p:nvPr/>
          </p:nvSpPr>
          <p:spPr>
            <a:xfrm>
              <a:off x="7904469" y="3056809"/>
              <a:ext cx="52213" cy="32733"/>
            </a:xfrm>
            <a:custGeom>
              <a:avLst/>
              <a:gdLst>
                <a:gd name="connsiteX0" fmla="*/ 52213 w 52213"/>
                <a:gd name="connsiteY0" fmla="*/ 2574 h 32733"/>
                <a:gd name="connsiteX1" fmla="*/ 0 w 52213"/>
                <a:gd name="connsiteY1" fmla="*/ 32734 h 32733"/>
                <a:gd name="connsiteX2" fmla="*/ 0 w 52213"/>
                <a:gd name="connsiteY2" fmla="*/ 30127 h 32733"/>
                <a:gd name="connsiteX3" fmla="*/ 52213 w 52213"/>
                <a:gd name="connsiteY3" fmla="*/ 0 h 32733"/>
                <a:gd name="connsiteX4" fmla="*/ 52213 w 52213"/>
                <a:gd name="connsiteY4" fmla="*/ 2574 h 3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3">
                  <a:moveTo>
                    <a:pt x="52213" y="2574"/>
                  </a:moveTo>
                  <a:lnTo>
                    <a:pt x="0" y="32734"/>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5" name="Freeform 622">
              <a:extLst>
                <a:ext uri="{FF2B5EF4-FFF2-40B4-BE49-F238E27FC236}">
                  <a16:creationId xmlns:a16="http://schemas.microsoft.com/office/drawing/2014/main" id="{E5914EE2-4C4E-C741-AA46-C0EFC6B5F9AC}"/>
                </a:ext>
              </a:extLst>
            </p:cNvPr>
            <p:cNvSpPr/>
            <p:nvPr/>
          </p:nvSpPr>
          <p:spPr>
            <a:xfrm>
              <a:off x="7904469" y="3062847"/>
              <a:ext cx="52213" cy="32700"/>
            </a:xfrm>
            <a:custGeom>
              <a:avLst/>
              <a:gdLst>
                <a:gd name="connsiteX0" fmla="*/ 52213 w 52213"/>
                <a:gd name="connsiteY0" fmla="*/ 2574 h 32700"/>
                <a:gd name="connsiteX1" fmla="*/ 0 w 52213"/>
                <a:gd name="connsiteY1" fmla="*/ 32701 h 32700"/>
                <a:gd name="connsiteX2" fmla="*/ 0 w 52213"/>
                <a:gd name="connsiteY2" fmla="*/ 30127 h 32700"/>
                <a:gd name="connsiteX3" fmla="*/ 52213 w 52213"/>
                <a:gd name="connsiteY3" fmla="*/ 0 h 32700"/>
                <a:gd name="connsiteX4" fmla="*/ 52213 w 52213"/>
                <a:gd name="connsiteY4" fmla="*/ 2574 h 3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00">
                  <a:moveTo>
                    <a:pt x="52213" y="2574"/>
                  </a:moveTo>
                  <a:lnTo>
                    <a:pt x="0" y="32701"/>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826" name="Freeform 623">
              <a:extLst>
                <a:ext uri="{FF2B5EF4-FFF2-40B4-BE49-F238E27FC236}">
                  <a16:creationId xmlns:a16="http://schemas.microsoft.com/office/drawing/2014/main" id="{F746A1DC-42A6-904C-9BEB-94B79F00F370}"/>
                </a:ext>
              </a:extLst>
            </p:cNvPr>
            <p:cNvSpPr/>
            <p:nvPr/>
          </p:nvSpPr>
          <p:spPr>
            <a:xfrm>
              <a:off x="7904469" y="3083405"/>
              <a:ext cx="26106" cy="17686"/>
            </a:xfrm>
            <a:custGeom>
              <a:avLst/>
              <a:gdLst>
                <a:gd name="connsiteX0" fmla="*/ 0 w 26106"/>
                <a:gd name="connsiteY0" fmla="*/ 15047 h 17686"/>
                <a:gd name="connsiteX1" fmla="*/ 0 w 26106"/>
                <a:gd name="connsiteY1" fmla="*/ 17687 h 17686"/>
                <a:gd name="connsiteX2" fmla="*/ 26106 w 26106"/>
                <a:gd name="connsiteY2" fmla="*/ 2574 h 17686"/>
                <a:gd name="connsiteX3" fmla="*/ 26106 w 26106"/>
                <a:gd name="connsiteY3" fmla="*/ 0 h 17686"/>
                <a:gd name="connsiteX4" fmla="*/ 0 w 26106"/>
                <a:gd name="connsiteY4" fmla="*/ 15047 h 1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6" h="17686">
                  <a:moveTo>
                    <a:pt x="0" y="15047"/>
                  </a:moveTo>
                  <a:lnTo>
                    <a:pt x="0" y="17687"/>
                  </a:lnTo>
                  <a:lnTo>
                    <a:pt x="26106" y="2574"/>
                  </a:lnTo>
                  <a:lnTo>
                    <a:pt x="26106" y="0"/>
                  </a:lnTo>
                  <a:lnTo>
                    <a:pt x="0" y="1504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grpSp>
      <p:cxnSp>
        <p:nvCxnSpPr>
          <p:cNvPr id="827" name="Straight Arrow Connector 940">
            <a:extLst>
              <a:ext uri="{FF2B5EF4-FFF2-40B4-BE49-F238E27FC236}">
                <a16:creationId xmlns:a16="http://schemas.microsoft.com/office/drawing/2014/main" id="{A80A6F7A-A465-AE4C-BCD1-1AFE5A422BE6}"/>
              </a:ext>
            </a:extLst>
          </p:cNvPr>
          <p:cNvCxnSpPr>
            <a:cxnSpLocks/>
          </p:cNvCxnSpPr>
          <p:nvPr/>
        </p:nvCxnSpPr>
        <p:spPr bwMode="auto">
          <a:xfrm flipV="1">
            <a:off x="8977543" y="4616273"/>
            <a:ext cx="221748" cy="144921"/>
          </a:xfrm>
          <a:prstGeom prst="straightConnector1">
            <a:avLst/>
          </a:prstGeom>
          <a:solidFill>
            <a:schemeClr val="bg2"/>
          </a:solidFill>
          <a:ln w="15875" cap="flat" cmpd="sng" algn="ctr">
            <a:solidFill>
              <a:schemeClr val="accent2"/>
            </a:solidFill>
            <a:prstDash val="solid"/>
            <a:round/>
            <a:headEnd type="none" w="med" len="med"/>
            <a:tailEnd type="none" w="med" len="med"/>
          </a:ln>
          <a:effectLst/>
        </p:spPr>
      </p:cxnSp>
      <p:grpSp>
        <p:nvGrpSpPr>
          <p:cNvPr id="988" name="Graphic 2630">
            <a:extLst>
              <a:ext uri="{FF2B5EF4-FFF2-40B4-BE49-F238E27FC236}">
                <a16:creationId xmlns:a16="http://schemas.microsoft.com/office/drawing/2014/main" id="{742FAA0C-8666-0443-BF87-5AE920A37142}"/>
              </a:ext>
            </a:extLst>
          </p:cNvPr>
          <p:cNvGrpSpPr/>
          <p:nvPr/>
        </p:nvGrpSpPr>
        <p:grpSpPr>
          <a:xfrm>
            <a:off x="5934238" y="5977982"/>
            <a:ext cx="986526" cy="1030090"/>
            <a:chOff x="5835650" y="3238500"/>
            <a:chExt cx="362880" cy="378904"/>
          </a:xfrm>
          <a:solidFill>
            <a:schemeClr val="accent1"/>
          </a:solidFill>
        </p:grpSpPr>
        <p:sp>
          <p:nvSpPr>
            <p:cNvPr id="1017" name="Freeform 1016">
              <a:extLst>
                <a:ext uri="{FF2B5EF4-FFF2-40B4-BE49-F238E27FC236}">
                  <a16:creationId xmlns:a16="http://schemas.microsoft.com/office/drawing/2014/main" id="{585B7E56-FC43-2B47-9DB3-B40ABB0611D5}"/>
                </a:ext>
              </a:extLst>
            </p:cNvPr>
            <p:cNvSpPr/>
            <p:nvPr/>
          </p:nvSpPr>
          <p:spPr>
            <a:xfrm>
              <a:off x="5835650" y="3398805"/>
              <a:ext cx="362880" cy="210788"/>
            </a:xfrm>
            <a:custGeom>
              <a:avLst/>
              <a:gdLst>
                <a:gd name="connsiteX0" fmla="*/ 362881 w 362880"/>
                <a:gd name="connsiteY0" fmla="*/ 99251 h 210788"/>
                <a:gd name="connsiteX1" fmla="*/ 191996 w 362880"/>
                <a:gd name="connsiteY1" fmla="*/ 0 h 210788"/>
                <a:gd name="connsiteX2" fmla="*/ 0 w 362880"/>
                <a:gd name="connsiteY2" fmla="*/ 111538 h 210788"/>
                <a:gd name="connsiteX3" fmla="*/ 170884 w 362880"/>
                <a:gd name="connsiteY3" fmla="*/ 210788 h 210788"/>
                <a:gd name="connsiteX4" fmla="*/ 362881 w 362880"/>
                <a:gd name="connsiteY4" fmla="*/ 99251 h 21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80" h="210788">
                  <a:moveTo>
                    <a:pt x="362881" y="99251"/>
                  </a:moveTo>
                  <a:lnTo>
                    <a:pt x="191996" y="0"/>
                  </a:lnTo>
                  <a:lnTo>
                    <a:pt x="0" y="111538"/>
                  </a:lnTo>
                  <a:lnTo>
                    <a:pt x="170884" y="210788"/>
                  </a:lnTo>
                  <a:lnTo>
                    <a:pt x="362881" y="99251"/>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18" name="Freeform 1017">
              <a:extLst>
                <a:ext uri="{FF2B5EF4-FFF2-40B4-BE49-F238E27FC236}">
                  <a16:creationId xmlns:a16="http://schemas.microsoft.com/office/drawing/2014/main" id="{CC0EB3F6-E7FA-814F-B0D8-72B71CC92456}"/>
                </a:ext>
              </a:extLst>
            </p:cNvPr>
            <p:cNvSpPr/>
            <p:nvPr/>
          </p:nvSpPr>
          <p:spPr>
            <a:xfrm>
              <a:off x="5895577" y="3441001"/>
              <a:ext cx="47809" cy="91058"/>
            </a:xfrm>
            <a:custGeom>
              <a:avLst/>
              <a:gdLst>
                <a:gd name="connsiteX0" fmla="*/ 47810 w 47809"/>
                <a:gd name="connsiteY0" fmla="*/ 91059 h 91058"/>
                <a:gd name="connsiteX1" fmla="*/ 0 w 47809"/>
                <a:gd name="connsiteY1" fmla="*/ 63246 h 91058"/>
                <a:gd name="connsiteX2" fmla="*/ 0 w 47809"/>
                <a:gd name="connsiteY2" fmla="*/ 0 h 91058"/>
                <a:gd name="connsiteX3" fmla="*/ 47810 w 47809"/>
                <a:gd name="connsiteY3" fmla="*/ 27813 h 91058"/>
                <a:gd name="connsiteX4" fmla="*/ 47810 w 47809"/>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1058">
                  <a:moveTo>
                    <a:pt x="47810" y="91059"/>
                  </a:moveTo>
                  <a:lnTo>
                    <a:pt x="0" y="63246"/>
                  </a:lnTo>
                  <a:lnTo>
                    <a:pt x="0" y="0"/>
                  </a:lnTo>
                  <a:lnTo>
                    <a:pt x="47810" y="27813"/>
                  </a:lnTo>
                  <a:lnTo>
                    <a:pt x="4781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019" name="Graphic 2630">
              <a:extLst>
                <a:ext uri="{FF2B5EF4-FFF2-40B4-BE49-F238E27FC236}">
                  <a16:creationId xmlns:a16="http://schemas.microsoft.com/office/drawing/2014/main" id="{67FBDB90-399D-A345-85C6-5472EC362C27}"/>
                </a:ext>
              </a:extLst>
            </p:cNvPr>
            <p:cNvGrpSpPr/>
            <p:nvPr/>
          </p:nvGrpSpPr>
          <p:grpSpPr>
            <a:xfrm>
              <a:off x="5890749" y="3437858"/>
              <a:ext cx="21301" cy="69246"/>
              <a:chOff x="5890749" y="3437858"/>
              <a:chExt cx="21301" cy="69246"/>
            </a:xfrm>
            <a:solidFill>
              <a:schemeClr val="accent1"/>
            </a:solidFill>
          </p:grpSpPr>
          <p:sp>
            <p:nvSpPr>
              <p:cNvPr id="1377" name="Freeform 1376">
                <a:extLst>
                  <a:ext uri="{FF2B5EF4-FFF2-40B4-BE49-F238E27FC236}">
                    <a16:creationId xmlns:a16="http://schemas.microsoft.com/office/drawing/2014/main" id="{ABAA637C-A4D6-A349-8216-545919BA88F0}"/>
                  </a:ext>
                </a:extLst>
              </p:cNvPr>
              <p:cNvSpPr/>
              <p:nvPr/>
            </p:nvSpPr>
            <p:spPr>
              <a:xfrm>
                <a:off x="5890749" y="3438143"/>
                <a:ext cx="5491" cy="68961"/>
              </a:xfrm>
              <a:custGeom>
                <a:avLst/>
                <a:gdLst>
                  <a:gd name="connsiteX0" fmla="*/ 5491 w 5491"/>
                  <a:gd name="connsiteY0" fmla="*/ 3239 h 68961"/>
                  <a:gd name="connsiteX1" fmla="*/ 4828 w 5491"/>
                  <a:gd name="connsiteY1" fmla="*/ 66104 h 68961"/>
                  <a:gd name="connsiteX2" fmla="*/ 0 w 5491"/>
                  <a:gd name="connsiteY2" fmla="*/ 68961 h 68961"/>
                  <a:gd name="connsiteX3" fmla="*/ 0 w 5491"/>
                  <a:gd name="connsiteY3" fmla="*/ 0 h 68961"/>
                  <a:gd name="connsiteX4" fmla="*/ 5491 w 5491"/>
                  <a:gd name="connsiteY4" fmla="*/ 3239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68961">
                    <a:moveTo>
                      <a:pt x="5491" y="3239"/>
                    </a:moveTo>
                    <a:lnTo>
                      <a:pt x="4828" y="66104"/>
                    </a:lnTo>
                    <a:lnTo>
                      <a:pt x="0" y="68961"/>
                    </a:lnTo>
                    <a:lnTo>
                      <a:pt x="0" y="0"/>
                    </a:lnTo>
                    <a:lnTo>
                      <a:pt x="5491" y="3239"/>
                    </a:lnTo>
                    <a:close/>
                  </a:path>
                </a:pathLst>
              </a:custGeom>
              <a:solidFill>
                <a:srgbClr val="B18A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78" name="Freeform 1377">
                <a:extLst>
                  <a:ext uri="{FF2B5EF4-FFF2-40B4-BE49-F238E27FC236}">
                    <a16:creationId xmlns:a16="http://schemas.microsoft.com/office/drawing/2014/main" id="{DB072972-6458-4A41-84C6-C56886024C0B}"/>
                  </a:ext>
                </a:extLst>
              </p:cNvPr>
              <p:cNvSpPr/>
              <p:nvPr/>
            </p:nvSpPr>
            <p:spPr>
              <a:xfrm>
                <a:off x="5890749" y="3488531"/>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79" name="Graphic 2630">
                <a:extLst>
                  <a:ext uri="{FF2B5EF4-FFF2-40B4-BE49-F238E27FC236}">
                    <a16:creationId xmlns:a16="http://schemas.microsoft.com/office/drawing/2014/main" id="{008EF02E-ABE4-5C4C-A16E-94098F660C93}"/>
                  </a:ext>
                </a:extLst>
              </p:cNvPr>
              <p:cNvGrpSpPr/>
              <p:nvPr/>
            </p:nvGrpSpPr>
            <p:grpSpPr>
              <a:xfrm>
                <a:off x="5892264" y="3482720"/>
                <a:ext cx="19786" cy="14287"/>
                <a:chOff x="5892264" y="3482720"/>
                <a:chExt cx="19786" cy="14287"/>
              </a:xfrm>
              <a:solidFill>
                <a:schemeClr val="accent1"/>
              </a:solidFill>
            </p:grpSpPr>
            <p:sp>
              <p:nvSpPr>
                <p:cNvPr id="1492" name="Freeform 1491">
                  <a:extLst>
                    <a:ext uri="{FF2B5EF4-FFF2-40B4-BE49-F238E27FC236}">
                      <a16:creationId xmlns:a16="http://schemas.microsoft.com/office/drawing/2014/main" id="{B6A5EE09-4F65-CC41-85A0-2C9BE922A8A8}"/>
                    </a:ext>
                  </a:extLst>
                </p:cNvPr>
                <p:cNvSpPr/>
                <p:nvPr/>
              </p:nvSpPr>
              <p:spPr>
                <a:xfrm>
                  <a:off x="5892264" y="3488435"/>
                  <a:ext cx="9940" cy="8572"/>
                </a:xfrm>
                <a:custGeom>
                  <a:avLst/>
                  <a:gdLst>
                    <a:gd name="connsiteX0" fmla="*/ 0 w 9940"/>
                    <a:gd name="connsiteY0" fmla="*/ 2858 h 8572"/>
                    <a:gd name="connsiteX1" fmla="*/ 9941 w 9940"/>
                    <a:gd name="connsiteY1" fmla="*/ 8572 h 8572"/>
                    <a:gd name="connsiteX2" fmla="*/ 9941 w 9940"/>
                    <a:gd name="connsiteY2" fmla="*/ 5810 h 8572"/>
                    <a:gd name="connsiteX3" fmla="*/ 0 w 9940"/>
                    <a:gd name="connsiteY3" fmla="*/ 0 h 8572"/>
                    <a:gd name="connsiteX4" fmla="*/ 0 w 9940"/>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8"/>
                      </a:moveTo>
                      <a:lnTo>
                        <a:pt x="9941" y="8572"/>
                      </a:lnTo>
                      <a:lnTo>
                        <a:pt x="9941"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3" name="Freeform 1492">
                  <a:extLst>
                    <a:ext uri="{FF2B5EF4-FFF2-40B4-BE49-F238E27FC236}">
                      <a16:creationId xmlns:a16="http://schemas.microsoft.com/office/drawing/2014/main" id="{9E9556F1-CF21-2442-8225-E34395E9E085}"/>
                    </a:ext>
                  </a:extLst>
                </p:cNvPr>
                <p:cNvSpPr/>
                <p:nvPr/>
              </p:nvSpPr>
              <p:spPr>
                <a:xfrm>
                  <a:off x="5902204" y="3488435"/>
                  <a:ext cx="9845" cy="8572"/>
                </a:xfrm>
                <a:custGeom>
                  <a:avLst/>
                  <a:gdLst>
                    <a:gd name="connsiteX0" fmla="*/ 0 w 9845"/>
                    <a:gd name="connsiteY0" fmla="*/ 5810 h 8572"/>
                    <a:gd name="connsiteX1" fmla="*/ 0 w 9845"/>
                    <a:gd name="connsiteY1" fmla="*/ 8572 h 8572"/>
                    <a:gd name="connsiteX2" fmla="*/ 9846 w 9845"/>
                    <a:gd name="connsiteY2" fmla="*/ 2858 h 8572"/>
                    <a:gd name="connsiteX3" fmla="*/ 9846 w 9845"/>
                    <a:gd name="connsiteY3" fmla="*/ 0 h 8572"/>
                    <a:gd name="connsiteX4" fmla="*/ 0 w 9845"/>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810"/>
                      </a:moveTo>
                      <a:lnTo>
                        <a:pt x="0" y="8572"/>
                      </a:lnTo>
                      <a:lnTo>
                        <a:pt x="9846" y="2858"/>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4" name="Freeform 1493">
                  <a:extLst>
                    <a:ext uri="{FF2B5EF4-FFF2-40B4-BE49-F238E27FC236}">
                      <a16:creationId xmlns:a16="http://schemas.microsoft.com/office/drawing/2014/main" id="{FA7C836D-B233-4E45-9CB6-EEE5EC6605EC}"/>
                    </a:ext>
                  </a:extLst>
                </p:cNvPr>
                <p:cNvSpPr/>
                <p:nvPr/>
              </p:nvSpPr>
              <p:spPr>
                <a:xfrm>
                  <a:off x="5892264" y="3482720"/>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5" name="Freeform 1494">
                  <a:extLst>
                    <a:ext uri="{FF2B5EF4-FFF2-40B4-BE49-F238E27FC236}">
                      <a16:creationId xmlns:a16="http://schemas.microsoft.com/office/drawing/2014/main" id="{330486B4-A512-EA40-854B-62EE3A438096}"/>
                    </a:ext>
                  </a:extLst>
                </p:cNvPr>
                <p:cNvSpPr/>
                <p:nvPr/>
              </p:nvSpPr>
              <p:spPr>
                <a:xfrm>
                  <a:off x="5896808" y="3485388"/>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6" name="Freeform 1495">
                  <a:extLst>
                    <a:ext uri="{FF2B5EF4-FFF2-40B4-BE49-F238E27FC236}">
                      <a16:creationId xmlns:a16="http://schemas.microsoft.com/office/drawing/2014/main" id="{C9912371-D33D-4343-9F5F-D00D505A34B5}"/>
                    </a:ext>
                  </a:extLst>
                </p:cNvPr>
                <p:cNvSpPr/>
                <p:nvPr/>
              </p:nvSpPr>
              <p:spPr>
                <a:xfrm>
                  <a:off x="5908453" y="3489388"/>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7" name="Freeform 1496">
                  <a:extLst>
                    <a:ext uri="{FF2B5EF4-FFF2-40B4-BE49-F238E27FC236}">
                      <a16:creationId xmlns:a16="http://schemas.microsoft.com/office/drawing/2014/main" id="{0843E96C-E82F-524F-B888-E5401B6EDB9E}"/>
                    </a:ext>
                  </a:extLst>
                </p:cNvPr>
                <p:cNvSpPr/>
                <p:nvPr/>
              </p:nvSpPr>
              <p:spPr>
                <a:xfrm>
                  <a:off x="5908547" y="3489674"/>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8" name="Freeform 1497">
                  <a:extLst>
                    <a:ext uri="{FF2B5EF4-FFF2-40B4-BE49-F238E27FC236}">
                      <a16:creationId xmlns:a16="http://schemas.microsoft.com/office/drawing/2014/main" id="{7EA37E8F-3544-7D49-8664-7C2FE6244689}"/>
                    </a:ext>
                  </a:extLst>
                </p:cNvPr>
                <p:cNvSpPr/>
                <p:nvPr/>
              </p:nvSpPr>
              <p:spPr>
                <a:xfrm>
                  <a:off x="5908547" y="348995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9" name="Freeform 1498">
                  <a:extLst>
                    <a:ext uri="{FF2B5EF4-FFF2-40B4-BE49-F238E27FC236}">
                      <a16:creationId xmlns:a16="http://schemas.microsoft.com/office/drawing/2014/main" id="{444DBC85-D392-384F-9E42-EF54073C3F2C}"/>
                    </a:ext>
                  </a:extLst>
                </p:cNvPr>
                <p:cNvSpPr/>
                <p:nvPr/>
              </p:nvSpPr>
              <p:spPr>
                <a:xfrm>
                  <a:off x="5908547" y="3490245"/>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500" name="Freeform 1499">
                  <a:extLst>
                    <a:ext uri="{FF2B5EF4-FFF2-40B4-BE49-F238E27FC236}">
                      <a16:creationId xmlns:a16="http://schemas.microsoft.com/office/drawing/2014/main" id="{E2B42A37-6765-F14E-8126-1A76B9C134E6}"/>
                    </a:ext>
                  </a:extLst>
                </p:cNvPr>
                <p:cNvSpPr/>
                <p:nvPr/>
              </p:nvSpPr>
              <p:spPr>
                <a:xfrm>
                  <a:off x="5908547" y="3491388"/>
                  <a:ext cx="1420" cy="857"/>
                </a:xfrm>
                <a:custGeom>
                  <a:avLst/>
                  <a:gdLst>
                    <a:gd name="connsiteX0" fmla="*/ 0 w 1420"/>
                    <a:gd name="connsiteY0" fmla="*/ 762 h 857"/>
                    <a:gd name="connsiteX1" fmla="*/ 0 w 1420"/>
                    <a:gd name="connsiteY1" fmla="*/ 857 h 857"/>
                    <a:gd name="connsiteX2" fmla="*/ 1420 w 1420"/>
                    <a:gd name="connsiteY2" fmla="*/ 95 h 857"/>
                    <a:gd name="connsiteX3" fmla="*/ 1420 w 1420"/>
                    <a:gd name="connsiteY3" fmla="*/ 0 h 857"/>
                    <a:gd name="connsiteX4" fmla="*/ 0 w 1420"/>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857">
                      <a:moveTo>
                        <a:pt x="0" y="762"/>
                      </a:moveTo>
                      <a:lnTo>
                        <a:pt x="0" y="857"/>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501" name="Graphic 2630">
                  <a:extLst>
                    <a:ext uri="{FF2B5EF4-FFF2-40B4-BE49-F238E27FC236}">
                      <a16:creationId xmlns:a16="http://schemas.microsoft.com/office/drawing/2014/main" id="{09358017-A657-0D48-9E83-BA8A1F785214}"/>
                    </a:ext>
                  </a:extLst>
                </p:cNvPr>
                <p:cNvGrpSpPr/>
                <p:nvPr/>
              </p:nvGrpSpPr>
              <p:grpSpPr>
                <a:xfrm>
                  <a:off x="5895767" y="3490721"/>
                  <a:ext cx="1230" cy="2571"/>
                  <a:chOff x="5895767" y="3490721"/>
                  <a:chExt cx="1230" cy="2571"/>
                </a:xfrm>
                <a:solidFill>
                  <a:srgbClr val="000000"/>
                </a:solidFill>
              </p:grpSpPr>
              <p:sp>
                <p:nvSpPr>
                  <p:cNvPr id="1502" name="Freeform 1501">
                    <a:extLst>
                      <a:ext uri="{FF2B5EF4-FFF2-40B4-BE49-F238E27FC236}">
                        <a16:creationId xmlns:a16="http://schemas.microsoft.com/office/drawing/2014/main" id="{B4CF6721-442D-D649-A132-66C1F27F7655}"/>
                      </a:ext>
                    </a:extLst>
                  </p:cNvPr>
                  <p:cNvSpPr/>
                  <p:nvPr/>
                </p:nvSpPr>
                <p:spPr>
                  <a:xfrm>
                    <a:off x="5896429" y="3490721"/>
                    <a:ext cx="20" cy="571"/>
                  </a:xfrm>
                  <a:custGeom>
                    <a:avLst/>
                    <a:gdLst>
                      <a:gd name="connsiteX0" fmla="*/ 0 w 20"/>
                      <a:gd name="connsiteY0" fmla="*/ 572 h 571"/>
                      <a:gd name="connsiteX1" fmla="*/ 0 w 20"/>
                      <a:gd name="connsiteY1" fmla="*/ 572 h 571"/>
                      <a:gd name="connsiteX2" fmla="*/ 0 w 20"/>
                      <a:gd name="connsiteY2" fmla="*/ 572 h 571"/>
                      <a:gd name="connsiteX3" fmla="*/ 0 w 20"/>
                      <a:gd name="connsiteY3" fmla="*/ 572 h 571"/>
                      <a:gd name="connsiteX4" fmla="*/ 0 w 20"/>
                      <a:gd name="connsiteY4" fmla="*/ 572 h 571"/>
                      <a:gd name="connsiteX5" fmla="*/ 0 w 20"/>
                      <a:gd name="connsiteY5" fmla="*/ 572 h 571"/>
                      <a:gd name="connsiteX6" fmla="*/ 0 w 20"/>
                      <a:gd name="connsiteY6" fmla="*/ 572 h 571"/>
                      <a:gd name="connsiteX7" fmla="*/ 0 w 20"/>
                      <a:gd name="connsiteY7" fmla="*/ 572 h 571"/>
                      <a:gd name="connsiteX8" fmla="*/ 0 w 20"/>
                      <a:gd name="connsiteY8"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 h="571">
                        <a:moveTo>
                          <a:pt x="0" y="572"/>
                        </a:moveTo>
                        <a:lnTo>
                          <a:pt x="0" y="572"/>
                        </a:lnTo>
                        <a:cubicBezTo>
                          <a:pt x="0" y="572"/>
                          <a:pt x="0" y="572"/>
                          <a:pt x="0" y="572"/>
                        </a:cubicBezTo>
                        <a:lnTo>
                          <a:pt x="0" y="572"/>
                        </a:lnTo>
                        <a:lnTo>
                          <a:pt x="0" y="572"/>
                        </a:lnTo>
                        <a:lnTo>
                          <a:pt x="0" y="572"/>
                        </a:lnTo>
                        <a:cubicBezTo>
                          <a:pt x="0" y="572"/>
                          <a:pt x="0" y="572"/>
                          <a:pt x="0" y="572"/>
                        </a:cubicBezTo>
                        <a:lnTo>
                          <a:pt x="0" y="572"/>
                        </a:lnTo>
                        <a:cubicBezTo>
                          <a:pt x="27" y="382"/>
                          <a:pt x="27" y="19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503" name="Freeform 1502">
                    <a:extLst>
                      <a:ext uri="{FF2B5EF4-FFF2-40B4-BE49-F238E27FC236}">
                        <a16:creationId xmlns:a16="http://schemas.microsoft.com/office/drawing/2014/main" id="{9526C5B3-5EF4-7E40-A681-885216D5BFA9}"/>
                      </a:ext>
                    </a:extLst>
                  </p:cNvPr>
                  <p:cNvSpPr/>
                  <p:nvPr/>
                </p:nvSpPr>
                <p:spPr>
                  <a:xfrm>
                    <a:off x="5896335" y="3491579"/>
                    <a:ext cx="94" cy="952"/>
                  </a:xfrm>
                  <a:custGeom>
                    <a:avLst/>
                    <a:gdLst>
                      <a:gd name="connsiteX0" fmla="*/ 0 w 94"/>
                      <a:gd name="connsiteY0" fmla="*/ 953 h 952"/>
                      <a:gd name="connsiteX1" fmla="*/ 95 w 94"/>
                      <a:gd name="connsiteY1" fmla="*/ 953 h 952"/>
                      <a:gd name="connsiteX2" fmla="*/ 95 w 94"/>
                      <a:gd name="connsiteY2" fmla="*/ 95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504" name="Freeform 1503">
                    <a:extLst>
                      <a:ext uri="{FF2B5EF4-FFF2-40B4-BE49-F238E27FC236}">
                        <a16:creationId xmlns:a16="http://schemas.microsoft.com/office/drawing/2014/main" id="{C068F831-3DC2-0840-AE05-4DD8007087D8}"/>
                      </a:ext>
                    </a:extLst>
                  </p:cNvPr>
                  <p:cNvSpPr/>
                  <p:nvPr/>
                </p:nvSpPr>
                <p:spPr>
                  <a:xfrm>
                    <a:off x="5896240" y="3492627"/>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505" name="Freeform 1504">
                    <a:extLst>
                      <a:ext uri="{FF2B5EF4-FFF2-40B4-BE49-F238E27FC236}">
                        <a16:creationId xmlns:a16="http://schemas.microsoft.com/office/drawing/2014/main" id="{B76D5857-652F-2742-BE4E-4FB7FDCEED5B}"/>
                      </a:ext>
                    </a:extLst>
                  </p:cNvPr>
                  <p:cNvSpPr/>
                  <p:nvPr/>
                </p:nvSpPr>
                <p:spPr>
                  <a:xfrm>
                    <a:off x="5895767" y="3490721"/>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80" name="Freeform 1379">
                <a:extLst>
                  <a:ext uri="{FF2B5EF4-FFF2-40B4-BE49-F238E27FC236}">
                    <a16:creationId xmlns:a16="http://schemas.microsoft.com/office/drawing/2014/main" id="{CB6729EA-25A6-2145-95B9-986F7B2E6DD2}"/>
                  </a:ext>
                </a:extLst>
              </p:cNvPr>
              <p:cNvSpPr/>
              <p:nvPr/>
            </p:nvSpPr>
            <p:spPr>
              <a:xfrm>
                <a:off x="5890749" y="3482530"/>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81" name="Graphic 2630">
                <a:extLst>
                  <a:ext uri="{FF2B5EF4-FFF2-40B4-BE49-F238E27FC236}">
                    <a16:creationId xmlns:a16="http://schemas.microsoft.com/office/drawing/2014/main" id="{82DA5CB1-7AF3-D54C-BEF7-6C66A37A3B31}"/>
                  </a:ext>
                </a:extLst>
              </p:cNvPr>
              <p:cNvGrpSpPr/>
              <p:nvPr/>
            </p:nvGrpSpPr>
            <p:grpSpPr>
              <a:xfrm>
                <a:off x="5892264" y="3476720"/>
                <a:ext cx="19786" cy="14287"/>
                <a:chOff x="5892264" y="3476720"/>
                <a:chExt cx="19786" cy="14287"/>
              </a:xfrm>
              <a:solidFill>
                <a:schemeClr val="accent1"/>
              </a:solidFill>
            </p:grpSpPr>
            <p:sp>
              <p:nvSpPr>
                <p:cNvPr id="1478" name="Freeform 1477">
                  <a:extLst>
                    <a:ext uri="{FF2B5EF4-FFF2-40B4-BE49-F238E27FC236}">
                      <a16:creationId xmlns:a16="http://schemas.microsoft.com/office/drawing/2014/main" id="{F50B335A-C16F-4244-B503-368CA07B581B}"/>
                    </a:ext>
                  </a:extLst>
                </p:cNvPr>
                <p:cNvSpPr/>
                <p:nvPr/>
              </p:nvSpPr>
              <p:spPr>
                <a:xfrm>
                  <a:off x="5892264" y="3482435"/>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9" name="Freeform 1478">
                  <a:extLst>
                    <a:ext uri="{FF2B5EF4-FFF2-40B4-BE49-F238E27FC236}">
                      <a16:creationId xmlns:a16="http://schemas.microsoft.com/office/drawing/2014/main" id="{B806C640-3BA8-3D4E-BDF5-C732B4991358}"/>
                    </a:ext>
                  </a:extLst>
                </p:cNvPr>
                <p:cNvSpPr/>
                <p:nvPr/>
              </p:nvSpPr>
              <p:spPr>
                <a:xfrm>
                  <a:off x="5902204" y="3482435"/>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0" name="Freeform 1479">
                  <a:extLst>
                    <a:ext uri="{FF2B5EF4-FFF2-40B4-BE49-F238E27FC236}">
                      <a16:creationId xmlns:a16="http://schemas.microsoft.com/office/drawing/2014/main" id="{731D8BBA-3A85-E046-8178-867800ADC7AB}"/>
                    </a:ext>
                  </a:extLst>
                </p:cNvPr>
                <p:cNvSpPr/>
                <p:nvPr/>
              </p:nvSpPr>
              <p:spPr>
                <a:xfrm>
                  <a:off x="5892264" y="3476720"/>
                  <a:ext cx="19786" cy="11429"/>
                </a:xfrm>
                <a:custGeom>
                  <a:avLst/>
                  <a:gdLst>
                    <a:gd name="connsiteX0" fmla="*/ 9941 w 19786"/>
                    <a:gd name="connsiteY0" fmla="*/ 0 h 11429"/>
                    <a:gd name="connsiteX1" fmla="*/ 0 w 19786"/>
                    <a:gd name="connsiteY1" fmla="*/ 5715 h 11429"/>
                    <a:gd name="connsiteX2" fmla="*/ 9941 w 19786"/>
                    <a:gd name="connsiteY2" fmla="*/ 11430 h 11429"/>
                    <a:gd name="connsiteX3" fmla="*/ 19787 w 19786"/>
                    <a:gd name="connsiteY3" fmla="*/ 5715 h 11429"/>
                    <a:gd name="connsiteX4" fmla="*/ 9941 w 19786"/>
                    <a:gd name="connsiteY4" fmla="*/ 0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29">
                      <a:moveTo>
                        <a:pt x="9941" y="0"/>
                      </a:moveTo>
                      <a:lnTo>
                        <a:pt x="0" y="5715"/>
                      </a:lnTo>
                      <a:lnTo>
                        <a:pt x="9941" y="11430"/>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1" name="Freeform 1480">
                  <a:extLst>
                    <a:ext uri="{FF2B5EF4-FFF2-40B4-BE49-F238E27FC236}">
                      <a16:creationId xmlns:a16="http://schemas.microsoft.com/office/drawing/2014/main" id="{0F36CE89-57BF-2D46-A52C-5062169C1F55}"/>
                    </a:ext>
                  </a:extLst>
                </p:cNvPr>
                <p:cNvSpPr/>
                <p:nvPr/>
              </p:nvSpPr>
              <p:spPr>
                <a:xfrm>
                  <a:off x="5896808" y="3479387"/>
                  <a:ext cx="10792" cy="6191"/>
                </a:xfrm>
                <a:custGeom>
                  <a:avLst/>
                  <a:gdLst>
                    <a:gd name="connsiteX0" fmla="*/ 947 w 10792"/>
                    <a:gd name="connsiteY0" fmla="*/ 6191 h 6191"/>
                    <a:gd name="connsiteX1" fmla="*/ 10793 w 10792"/>
                    <a:gd name="connsiteY1" fmla="*/ 476 h 6191"/>
                    <a:gd name="connsiteX2" fmla="*/ 9941 w 10792"/>
                    <a:gd name="connsiteY2" fmla="*/ 0 h 6191"/>
                    <a:gd name="connsiteX3" fmla="*/ 0 w 10792"/>
                    <a:gd name="connsiteY3" fmla="*/ 5715 h 6191"/>
                    <a:gd name="connsiteX4" fmla="*/ 947 w 10792"/>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191">
                      <a:moveTo>
                        <a:pt x="947" y="6191"/>
                      </a:moveTo>
                      <a:lnTo>
                        <a:pt x="10793" y="476"/>
                      </a:lnTo>
                      <a:lnTo>
                        <a:pt x="9941" y="0"/>
                      </a:lnTo>
                      <a:lnTo>
                        <a:pt x="0" y="5715"/>
                      </a:lnTo>
                      <a:lnTo>
                        <a:pt x="947" y="6191"/>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2" name="Freeform 1481">
                  <a:extLst>
                    <a:ext uri="{FF2B5EF4-FFF2-40B4-BE49-F238E27FC236}">
                      <a16:creationId xmlns:a16="http://schemas.microsoft.com/office/drawing/2014/main" id="{8B34CD07-757B-5241-8DC1-BD6E51B74317}"/>
                    </a:ext>
                  </a:extLst>
                </p:cNvPr>
                <p:cNvSpPr/>
                <p:nvPr/>
              </p:nvSpPr>
              <p:spPr>
                <a:xfrm>
                  <a:off x="5908453" y="3483387"/>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3" name="Freeform 1482">
                  <a:extLst>
                    <a:ext uri="{FF2B5EF4-FFF2-40B4-BE49-F238E27FC236}">
                      <a16:creationId xmlns:a16="http://schemas.microsoft.com/office/drawing/2014/main" id="{D5D08ACF-B494-E543-BB4E-423FAC39DFCA}"/>
                    </a:ext>
                  </a:extLst>
                </p:cNvPr>
                <p:cNvSpPr/>
                <p:nvPr/>
              </p:nvSpPr>
              <p:spPr>
                <a:xfrm>
                  <a:off x="5908547" y="348367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4" name="Freeform 1483">
                  <a:extLst>
                    <a:ext uri="{FF2B5EF4-FFF2-40B4-BE49-F238E27FC236}">
                      <a16:creationId xmlns:a16="http://schemas.microsoft.com/office/drawing/2014/main" id="{D83E0A0C-D69F-784E-9831-2E65F5EFC399}"/>
                    </a:ext>
                  </a:extLst>
                </p:cNvPr>
                <p:cNvSpPr/>
                <p:nvPr/>
              </p:nvSpPr>
              <p:spPr>
                <a:xfrm>
                  <a:off x="5908547" y="3483959"/>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5" name="Freeform 1484">
                  <a:extLst>
                    <a:ext uri="{FF2B5EF4-FFF2-40B4-BE49-F238E27FC236}">
                      <a16:creationId xmlns:a16="http://schemas.microsoft.com/office/drawing/2014/main" id="{4D83DD8A-0832-004E-807C-7B740E205C9A}"/>
                    </a:ext>
                  </a:extLst>
                </p:cNvPr>
                <p:cNvSpPr/>
                <p:nvPr/>
              </p:nvSpPr>
              <p:spPr>
                <a:xfrm>
                  <a:off x="5908547" y="3484244"/>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6" name="Freeform 1485">
                  <a:extLst>
                    <a:ext uri="{FF2B5EF4-FFF2-40B4-BE49-F238E27FC236}">
                      <a16:creationId xmlns:a16="http://schemas.microsoft.com/office/drawing/2014/main" id="{9A8F596E-33BF-1245-A0D0-849A342B4042}"/>
                    </a:ext>
                  </a:extLst>
                </p:cNvPr>
                <p:cNvSpPr/>
                <p:nvPr/>
              </p:nvSpPr>
              <p:spPr>
                <a:xfrm>
                  <a:off x="5908547" y="3485292"/>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87" name="Graphic 2630">
                  <a:extLst>
                    <a:ext uri="{FF2B5EF4-FFF2-40B4-BE49-F238E27FC236}">
                      <a16:creationId xmlns:a16="http://schemas.microsoft.com/office/drawing/2014/main" id="{E584187B-A692-6A4E-9340-47DACEE272DB}"/>
                    </a:ext>
                  </a:extLst>
                </p:cNvPr>
                <p:cNvGrpSpPr/>
                <p:nvPr/>
              </p:nvGrpSpPr>
              <p:grpSpPr>
                <a:xfrm>
                  <a:off x="5895767" y="3484340"/>
                  <a:ext cx="1230" cy="2857"/>
                  <a:chOff x="5895767" y="3484340"/>
                  <a:chExt cx="1230" cy="2857"/>
                </a:xfrm>
                <a:solidFill>
                  <a:srgbClr val="000000"/>
                </a:solidFill>
              </p:grpSpPr>
              <p:sp>
                <p:nvSpPr>
                  <p:cNvPr id="1488" name="Freeform 1487">
                    <a:extLst>
                      <a:ext uri="{FF2B5EF4-FFF2-40B4-BE49-F238E27FC236}">
                        <a16:creationId xmlns:a16="http://schemas.microsoft.com/office/drawing/2014/main" id="{A265BE17-3B4F-0546-B8E8-C13F12F5D1DB}"/>
                      </a:ext>
                    </a:extLst>
                  </p:cNvPr>
                  <p:cNvSpPr/>
                  <p:nvPr/>
                </p:nvSpPr>
                <p:spPr>
                  <a:xfrm>
                    <a:off x="5896429" y="3484721"/>
                    <a:ext cx="48" cy="571"/>
                  </a:xfrm>
                  <a:custGeom>
                    <a:avLst/>
                    <a:gdLst>
                      <a:gd name="connsiteX0" fmla="*/ 0 w 48"/>
                      <a:gd name="connsiteY0" fmla="*/ 571 h 571"/>
                      <a:gd name="connsiteX1" fmla="*/ 0 w 48"/>
                      <a:gd name="connsiteY1" fmla="*/ 571 h 571"/>
                      <a:gd name="connsiteX2" fmla="*/ 0 w 48"/>
                      <a:gd name="connsiteY2" fmla="*/ 571 h 571"/>
                      <a:gd name="connsiteX3" fmla="*/ 0 w 48"/>
                      <a:gd name="connsiteY3" fmla="*/ 571 h 571"/>
                      <a:gd name="connsiteX4" fmla="*/ 0 w 48"/>
                      <a:gd name="connsiteY4" fmla="*/ 571 h 571"/>
                      <a:gd name="connsiteX5" fmla="*/ 0 w 48"/>
                      <a:gd name="connsiteY5" fmla="*/ 571 h 571"/>
                      <a:gd name="connsiteX6" fmla="*/ 0 w 48"/>
                      <a:gd name="connsiteY6" fmla="*/ 571 h 571"/>
                      <a:gd name="connsiteX7" fmla="*/ 0 w 48"/>
                      <a:gd name="connsiteY7" fmla="*/ 571 h 571"/>
                      <a:gd name="connsiteX8" fmla="*/ 0 w 48"/>
                      <a:gd name="connsiteY8" fmla="*/ 571 h 571"/>
                      <a:gd name="connsiteX9" fmla="*/ 0 w 48"/>
                      <a:gd name="connsiteY9" fmla="*/ 571 h 571"/>
                      <a:gd name="connsiteX10" fmla="*/ 0 w 48"/>
                      <a:gd name="connsiteY10" fmla="*/ 571 h 571"/>
                      <a:gd name="connsiteX11" fmla="*/ 0 w 48"/>
                      <a:gd name="connsiteY11"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 h="571">
                        <a:moveTo>
                          <a:pt x="0" y="571"/>
                        </a:moveTo>
                        <a:lnTo>
                          <a:pt x="0" y="571"/>
                        </a:lnTo>
                        <a:cubicBezTo>
                          <a:pt x="0" y="571"/>
                          <a:pt x="0" y="571"/>
                          <a:pt x="0" y="571"/>
                        </a:cubicBezTo>
                        <a:lnTo>
                          <a:pt x="0" y="571"/>
                        </a:lnTo>
                        <a:lnTo>
                          <a:pt x="0" y="571"/>
                        </a:lnTo>
                        <a:lnTo>
                          <a:pt x="0" y="571"/>
                        </a:lnTo>
                        <a:cubicBezTo>
                          <a:pt x="0" y="571"/>
                          <a:pt x="0" y="571"/>
                          <a:pt x="0" y="571"/>
                        </a:cubicBezTo>
                        <a:cubicBezTo>
                          <a:pt x="0" y="571"/>
                          <a:pt x="0" y="571"/>
                          <a:pt x="0" y="571"/>
                        </a:cubicBezTo>
                        <a:lnTo>
                          <a:pt x="0" y="571"/>
                        </a:lnTo>
                        <a:lnTo>
                          <a:pt x="0" y="571"/>
                        </a:lnTo>
                        <a:lnTo>
                          <a:pt x="0" y="571"/>
                        </a:lnTo>
                        <a:cubicBezTo>
                          <a:pt x="65" y="387"/>
                          <a:pt x="65" y="185"/>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89" name="Freeform 1488">
                    <a:extLst>
                      <a:ext uri="{FF2B5EF4-FFF2-40B4-BE49-F238E27FC236}">
                        <a16:creationId xmlns:a16="http://schemas.microsoft.com/office/drawing/2014/main" id="{17F12D14-84DD-E749-83B8-99609B8747D9}"/>
                      </a:ext>
                    </a:extLst>
                  </p:cNvPr>
                  <p:cNvSpPr/>
                  <p:nvPr/>
                </p:nvSpPr>
                <p:spPr>
                  <a:xfrm>
                    <a:off x="5896335" y="3485578"/>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0" name="Freeform 1489">
                    <a:extLst>
                      <a:ext uri="{FF2B5EF4-FFF2-40B4-BE49-F238E27FC236}">
                        <a16:creationId xmlns:a16="http://schemas.microsoft.com/office/drawing/2014/main" id="{CD428823-AD1A-5D47-A007-AC8F824EB830}"/>
                      </a:ext>
                    </a:extLst>
                  </p:cNvPr>
                  <p:cNvSpPr/>
                  <p:nvPr/>
                </p:nvSpPr>
                <p:spPr>
                  <a:xfrm>
                    <a:off x="5896240" y="3486626"/>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cubicBezTo>
                          <a:pt x="0" y="0"/>
                          <a:pt x="0" y="0"/>
                          <a:pt x="0" y="0"/>
                        </a:cubicBezTo>
                        <a:lnTo>
                          <a:pt x="0" y="0"/>
                        </a:ln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91" name="Freeform 1490">
                    <a:extLst>
                      <a:ext uri="{FF2B5EF4-FFF2-40B4-BE49-F238E27FC236}">
                        <a16:creationId xmlns:a16="http://schemas.microsoft.com/office/drawing/2014/main" id="{B6265B55-5A16-AF49-8E18-0443FC9AD85C}"/>
                      </a:ext>
                    </a:extLst>
                  </p:cNvPr>
                  <p:cNvSpPr/>
                  <p:nvPr/>
                </p:nvSpPr>
                <p:spPr>
                  <a:xfrm>
                    <a:off x="5895767" y="3484340"/>
                    <a:ext cx="1230" cy="2857"/>
                  </a:xfrm>
                  <a:custGeom>
                    <a:avLst/>
                    <a:gdLst>
                      <a:gd name="connsiteX0" fmla="*/ 1231 w 1230"/>
                      <a:gd name="connsiteY0" fmla="*/ 2858 h 2857"/>
                      <a:gd name="connsiteX1" fmla="*/ 0 w 1230"/>
                      <a:gd name="connsiteY1" fmla="*/ 1810 h 2857"/>
                      <a:gd name="connsiteX2" fmla="*/ 0 w 1230"/>
                      <a:gd name="connsiteY2" fmla="*/ 0 h 2857"/>
                      <a:gd name="connsiteX3" fmla="*/ 1231 w 1230"/>
                      <a:gd name="connsiteY3" fmla="*/ 667 h 2857"/>
                      <a:gd name="connsiteX4" fmla="*/ 0 w 1230"/>
                      <a:gd name="connsiteY4" fmla="*/ 1810 h 2857"/>
                      <a:gd name="connsiteX5" fmla="*/ 1231 w 1230"/>
                      <a:gd name="connsiteY5" fmla="*/ 2572 h 2857"/>
                      <a:gd name="connsiteX6" fmla="*/ 1231 w 1230"/>
                      <a:gd name="connsiteY6" fmla="*/ 857 h 2857"/>
                      <a:gd name="connsiteX7" fmla="*/ 0 w 1230"/>
                      <a:gd name="connsiteY7" fmla="*/ 191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857">
                        <a:moveTo>
                          <a:pt x="1231" y="2858"/>
                        </a:moveTo>
                        <a:lnTo>
                          <a:pt x="0" y="1810"/>
                        </a:lnTo>
                        <a:lnTo>
                          <a:pt x="0" y="0"/>
                        </a:lnTo>
                        <a:lnTo>
                          <a:pt x="1231" y="667"/>
                        </a:lnTo>
                        <a:close/>
                        <a:moveTo>
                          <a:pt x="0" y="1810"/>
                        </a:moveTo>
                        <a:lnTo>
                          <a:pt x="1231" y="2572"/>
                        </a:lnTo>
                        <a:lnTo>
                          <a:pt x="1231" y="857"/>
                        </a:lnTo>
                        <a:lnTo>
                          <a:pt x="0" y="191"/>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82" name="Freeform 1381">
                <a:extLst>
                  <a:ext uri="{FF2B5EF4-FFF2-40B4-BE49-F238E27FC236}">
                    <a16:creationId xmlns:a16="http://schemas.microsoft.com/office/drawing/2014/main" id="{75F1C45B-6A40-694F-A75C-0DBAD6610256}"/>
                  </a:ext>
                </a:extLst>
              </p:cNvPr>
              <p:cNvSpPr/>
              <p:nvPr/>
            </p:nvSpPr>
            <p:spPr>
              <a:xfrm>
                <a:off x="5890749" y="3476148"/>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83" name="Graphic 2630">
                <a:extLst>
                  <a:ext uri="{FF2B5EF4-FFF2-40B4-BE49-F238E27FC236}">
                    <a16:creationId xmlns:a16="http://schemas.microsoft.com/office/drawing/2014/main" id="{8274B354-4006-784F-B6E0-95AAABC6CD06}"/>
                  </a:ext>
                </a:extLst>
              </p:cNvPr>
              <p:cNvGrpSpPr/>
              <p:nvPr/>
            </p:nvGrpSpPr>
            <p:grpSpPr>
              <a:xfrm>
                <a:off x="5892264" y="3470338"/>
                <a:ext cx="19786" cy="14382"/>
                <a:chOff x="5892264" y="3470338"/>
                <a:chExt cx="19786" cy="14382"/>
              </a:xfrm>
              <a:solidFill>
                <a:schemeClr val="accent1"/>
              </a:solidFill>
            </p:grpSpPr>
            <p:sp>
              <p:nvSpPr>
                <p:cNvPr id="1464" name="Freeform 1463">
                  <a:extLst>
                    <a:ext uri="{FF2B5EF4-FFF2-40B4-BE49-F238E27FC236}">
                      <a16:creationId xmlns:a16="http://schemas.microsoft.com/office/drawing/2014/main" id="{49645555-AA50-8C43-BA1D-9E3EADD9AA77}"/>
                    </a:ext>
                  </a:extLst>
                </p:cNvPr>
                <p:cNvSpPr/>
                <p:nvPr/>
              </p:nvSpPr>
              <p:spPr>
                <a:xfrm>
                  <a:off x="5892264" y="3476148"/>
                  <a:ext cx="9940" cy="8572"/>
                </a:xfrm>
                <a:custGeom>
                  <a:avLst/>
                  <a:gdLst>
                    <a:gd name="connsiteX0" fmla="*/ 0 w 9940"/>
                    <a:gd name="connsiteY0" fmla="*/ 2762 h 8572"/>
                    <a:gd name="connsiteX1" fmla="*/ 9941 w 9940"/>
                    <a:gd name="connsiteY1" fmla="*/ 8572 h 8572"/>
                    <a:gd name="connsiteX2" fmla="*/ 9941 w 9940"/>
                    <a:gd name="connsiteY2" fmla="*/ 5715 h 8572"/>
                    <a:gd name="connsiteX3" fmla="*/ 0 w 9940"/>
                    <a:gd name="connsiteY3" fmla="*/ 0 h 8572"/>
                    <a:gd name="connsiteX4" fmla="*/ 0 w 9940"/>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762"/>
                      </a:moveTo>
                      <a:lnTo>
                        <a:pt x="9941" y="8572"/>
                      </a:lnTo>
                      <a:lnTo>
                        <a:pt x="9941"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5" name="Freeform 1464">
                  <a:extLst>
                    <a:ext uri="{FF2B5EF4-FFF2-40B4-BE49-F238E27FC236}">
                      <a16:creationId xmlns:a16="http://schemas.microsoft.com/office/drawing/2014/main" id="{602275E8-811E-1440-B8E2-F381D7AE5760}"/>
                    </a:ext>
                  </a:extLst>
                </p:cNvPr>
                <p:cNvSpPr/>
                <p:nvPr/>
              </p:nvSpPr>
              <p:spPr>
                <a:xfrm>
                  <a:off x="5902204" y="3476148"/>
                  <a:ext cx="9845" cy="8572"/>
                </a:xfrm>
                <a:custGeom>
                  <a:avLst/>
                  <a:gdLst>
                    <a:gd name="connsiteX0" fmla="*/ 0 w 9845"/>
                    <a:gd name="connsiteY0" fmla="*/ 5715 h 8572"/>
                    <a:gd name="connsiteX1" fmla="*/ 0 w 9845"/>
                    <a:gd name="connsiteY1" fmla="*/ 8572 h 8572"/>
                    <a:gd name="connsiteX2" fmla="*/ 9846 w 9845"/>
                    <a:gd name="connsiteY2" fmla="*/ 2762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762"/>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6" name="Freeform 1465">
                  <a:extLst>
                    <a:ext uri="{FF2B5EF4-FFF2-40B4-BE49-F238E27FC236}">
                      <a16:creationId xmlns:a16="http://schemas.microsoft.com/office/drawing/2014/main" id="{1EB65723-A56A-2E40-8DA2-D5BB301A03DF}"/>
                    </a:ext>
                  </a:extLst>
                </p:cNvPr>
                <p:cNvSpPr/>
                <p:nvPr/>
              </p:nvSpPr>
              <p:spPr>
                <a:xfrm>
                  <a:off x="5892264" y="3470338"/>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7" name="Freeform 1466">
                  <a:extLst>
                    <a:ext uri="{FF2B5EF4-FFF2-40B4-BE49-F238E27FC236}">
                      <a16:creationId xmlns:a16="http://schemas.microsoft.com/office/drawing/2014/main" id="{A06C21FC-B159-EB47-B0FF-D70BE3943DA3}"/>
                    </a:ext>
                  </a:extLst>
                </p:cNvPr>
                <p:cNvSpPr/>
                <p:nvPr/>
              </p:nvSpPr>
              <p:spPr>
                <a:xfrm>
                  <a:off x="5896808" y="3473005"/>
                  <a:ext cx="10792" cy="6286"/>
                </a:xfrm>
                <a:custGeom>
                  <a:avLst/>
                  <a:gdLst>
                    <a:gd name="connsiteX0" fmla="*/ 947 w 10792"/>
                    <a:gd name="connsiteY0" fmla="*/ 6286 h 6286"/>
                    <a:gd name="connsiteX1" fmla="*/ 10793 w 10792"/>
                    <a:gd name="connsiteY1" fmla="*/ 571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571"/>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8" name="Freeform 1467">
                  <a:extLst>
                    <a:ext uri="{FF2B5EF4-FFF2-40B4-BE49-F238E27FC236}">
                      <a16:creationId xmlns:a16="http://schemas.microsoft.com/office/drawing/2014/main" id="{DFB4310C-DB0A-5446-BD34-00870EE6893C}"/>
                    </a:ext>
                  </a:extLst>
                </p:cNvPr>
                <p:cNvSpPr/>
                <p:nvPr/>
              </p:nvSpPr>
              <p:spPr>
                <a:xfrm>
                  <a:off x="5908453" y="3477006"/>
                  <a:ext cx="3029" cy="3524"/>
                </a:xfrm>
                <a:custGeom>
                  <a:avLst/>
                  <a:gdLst>
                    <a:gd name="connsiteX0" fmla="*/ 0 w 3029"/>
                    <a:gd name="connsiteY0" fmla="*/ 1810 h 3524"/>
                    <a:gd name="connsiteX1" fmla="*/ 0 w 3029"/>
                    <a:gd name="connsiteY1" fmla="*/ 3524 h 3524"/>
                    <a:gd name="connsiteX2" fmla="*/ 3030 w 3029"/>
                    <a:gd name="connsiteY2" fmla="*/ 1714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4"/>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9" name="Freeform 1468">
                  <a:extLst>
                    <a:ext uri="{FF2B5EF4-FFF2-40B4-BE49-F238E27FC236}">
                      <a16:creationId xmlns:a16="http://schemas.microsoft.com/office/drawing/2014/main" id="{14DFDE0A-165A-4242-894D-9858FD3D728E}"/>
                    </a:ext>
                  </a:extLst>
                </p:cNvPr>
                <p:cNvSpPr/>
                <p:nvPr/>
              </p:nvSpPr>
              <p:spPr>
                <a:xfrm>
                  <a:off x="5908547" y="347729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0" name="Freeform 1469">
                  <a:extLst>
                    <a:ext uri="{FF2B5EF4-FFF2-40B4-BE49-F238E27FC236}">
                      <a16:creationId xmlns:a16="http://schemas.microsoft.com/office/drawing/2014/main" id="{258EB8B5-6999-0442-ADF6-A7BE65004DAE}"/>
                    </a:ext>
                  </a:extLst>
                </p:cNvPr>
                <p:cNvSpPr/>
                <p:nvPr/>
              </p:nvSpPr>
              <p:spPr>
                <a:xfrm>
                  <a:off x="5908547" y="347757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1" name="Freeform 1470">
                  <a:extLst>
                    <a:ext uri="{FF2B5EF4-FFF2-40B4-BE49-F238E27FC236}">
                      <a16:creationId xmlns:a16="http://schemas.microsoft.com/office/drawing/2014/main" id="{83C638B7-DF70-EC41-ACBF-72E23AC281AC}"/>
                    </a:ext>
                  </a:extLst>
                </p:cNvPr>
                <p:cNvSpPr/>
                <p:nvPr/>
              </p:nvSpPr>
              <p:spPr>
                <a:xfrm>
                  <a:off x="5908547" y="3477958"/>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2" name="Freeform 1471">
                  <a:extLst>
                    <a:ext uri="{FF2B5EF4-FFF2-40B4-BE49-F238E27FC236}">
                      <a16:creationId xmlns:a16="http://schemas.microsoft.com/office/drawing/2014/main" id="{25AFA7A1-B120-4149-AA73-A049BCBE2F99}"/>
                    </a:ext>
                  </a:extLst>
                </p:cNvPr>
                <p:cNvSpPr/>
                <p:nvPr/>
              </p:nvSpPr>
              <p:spPr>
                <a:xfrm>
                  <a:off x="5908547" y="3479006"/>
                  <a:ext cx="1420" cy="952"/>
                </a:xfrm>
                <a:custGeom>
                  <a:avLst/>
                  <a:gdLst>
                    <a:gd name="connsiteX0" fmla="*/ 0 w 1420"/>
                    <a:gd name="connsiteY0" fmla="*/ 762 h 952"/>
                    <a:gd name="connsiteX1" fmla="*/ 0 w 1420"/>
                    <a:gd name="connsiteY1" fmla="*/ 953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73" name="Graphic 2630">
                  <a:extLst>
                    <a:ext uri="{FF2B5EF4-FFF2-40B4-BE49-F238E27FC236}">
                      <a16:creationId xmlns:a16="http://schemas.microsoft.com/office/drawing/2014/main" id="{05C46B98-B6A3-A642-949C-5BDE3A7F1A57}"/>
                    </a:ext>
                  </a:extLst>
                </p:cNvPr>
                <p:cNvGrpSpPr/>
                <p:nvPr/>
              </p:nvGrpSpPr>
              <p:grpSpPr>
                <a:xfrm>
                  <a:off x="5895767" y="3478339"/>
                  <a:ext cx="1230" cy="2571"/>
                  <a:chOff x="5895767" y="3478339"/>
                  <a:chExt cx="1230" cy="2571"/>
                </a:xfrm>
                <a:solidFill>
                  <a:srgbClr val="000000"/>
                </a:solidFill>
              </p:grpSpPr>
              <p:sp>
                <p:nvSpPr>
                  <p:cNvPr id="1474" name="Freeform 1473">
                    <a:extLst>
                      <a:ext uri="{FF2B5EF4-FFF2-40B4-BE49-F238E27FC236}">
                        <a16:creationId xmlns:a16="http://schemas.microsoft.com/office/drawing/2014/main" id="{5E73CE83-08D7-DF4C-95C4-2189870220B0}"/>
                      </a:ext>
                    </a:extLst>
                  </p:cNvPr>
                  <p:cNvSpPr/>
                  <p:nvPr/>
                </p:nvSpPr>
                <p:spPr>
                  <a:xfrm>
                    <a:off x="5896429" y="3478530"/>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 h="476">
                        <a:moveTo>
                          <a:pt x="0" y="476"/>
                        </a:moveTo>
                        <a:lnTo>
                          <a:pt x="0" y="476"/>
                        </a:lnTo>
                        <a:cubicBezTo>
                          <a:pt x="0" y="476"/>
                          <a:pt x="0" y="476"/>
                          <a:pt x="0" y="476"/>
                        </a:cubicBezTo>
                        <a:lnTo>
                          <a:pt x="0" y="476"/>
                        </a:lnTo>
                        <a:lnTo>
                          <a:pt x="0" y="476"/>
                        </a:ln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5" name="Freeform 1474">
                    <a:extLst>
                      <a:ext uri="{FF2B5EF4-FFF2-40B4-BE49-F238E27FC236}">
                        <a16:creationId xmlns:a16="http://schemas.microsoft.com/office/drawing/2014/main" id="{D12B7E96-7AE3-674F-9BD0-65779339A3F7}"/>
                      </a:ext>
                    </a:extLst>
                  </p:cNvPr>
                  <p:cNvSpPr/>
                  <p:nvPr/>
                </p:nvSpPr>
                <p:spPr>
                  <a:xfrm>
                    <a:off x="5896335" y="3479292"/>
                    <a:ext cx="94" cy="952"/>
                  </a:xfrm>
                  <a:custGeom>
                    <a:avLst/>
                    <a:gdLst>
                      <a:gd name="connsiteX0" fmla="*/ 0 w 94"/>
                      <a:gd name="connsiteY0" fmla="*/ 857 h 952"/>
                      <a:gd name="connsiteX1" fmla="*/ 95 w 94"/>
                      <a:gd name="connsiteY1" fmla="*/ 952 h 952"/>
                      <a:gd name="connsiteX2" fmla="*/ 95 w 94"/>
                      <a:gd name="connsiteY2" fmla="*/ 0 h 952"/>
                      <a:gd name="connsiteX3" fmla="*/ 0 w 94"/>
                      <a:gd name="connsiteY3" fmla="*/ 0 h 952"/>
                      <a:gd name="connsiteX4" fmla="*/ 0 w 94"/>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857"/>
                        </a:moveTo>
                        <a:lnTo>
                          <a:pt x="95" y="952"/>
                        </a:lnTo>
                        <a:lnTo>
                          <a:pt x="95"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6" name="Freeform 1475">
                    <a:extLst>
                      <a:ext uri="{FF2B5EF4-FFF2-40B4-BE49-F238E27FC236}">
                        <a16:creationId xmlns:a16="http://schemas.microsoft.com/office/drawing/2014/main" id="{1397FAC7-DC6D-2B40-852C-5451358382E0}"/>
                      </a:ext>
                    </a:extLst>
                  </p:cNvPr>
                  <p:cNvSpPr/>
                  <p:nvPr/>
                </p:nvSpPr>
                <p:spPr>
                  <a:xfrm>
                    <a:off x="5896240" y="3480244"/>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77" name="Freeform 1476">
                    <a:extLst>
                      <a:ext uri="{FF2B5EF4-FFF2-40B4-BE49-F238E27FC236}">
                        <a16:creationId xmlns:a16="http://schemas.microsoft.com/office/drawing/2014/main" id="{B52AB793-F9C6-304C-B7EE-F5E07AEE29D6}"/>
                      </a:ext>
                    </a:extLst>
                  </p:cNvPr>
                  <p:cNvSpPr/>
                  <p:nvPr/>
                </p:nvSpPr>
                <p:spPr>
                  <a:xfrm>
                    <a:off x="5895767" y="3478339"/>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84" name="Freeform 1383">
                <a:extLst>
                  <a:ext uri="{FF2B5EF4-FFF2-40B4-BE49-F238E27FC236}">
                    <a16:creationId xmlns:a16="http://schemas.microsoft.com/office/drawing/2014/main" id="{07B6000D-3D4F-D846-B7E7-796372D852F3}"/>
                  </a:ext>
                </a:extLst>
              </p:cNvPr>
              <p:cNvSpPr/>
              <p:nvPr/>
            </p:nvSpPr>
            <p:spPr>
              <a:xfrm>
                <a:off x="5890749" y="3469767"/>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85" name="Graphic 2630">
                <a:extLst>
                  <a:ext uri="{FF2B5EF4-FFF2-40B4-BE49-F238E27FC236}">
                    <a16:creationId xmlns:a16="http://schemas.microsoft.com/office/drawing/2014/main" id="{8F9DDB31-B339-444C-916B-CFA6EBD5E81C}"/>
                  </a:ext>
                </a:extLst>
              </p:cNvPr>
              <p:cNvGrpSpPr/>
              <p:nvPr/>
            </p:nvGrpSpPr>
            <p:grpSpPr>
              <a:xfrm>
                <a:off x="5892264" y="3463956"/>
                <a:ext cx="19786" cy="14287"/>
                <a:chOff x="5892264" y="3463956"/>
                <a:chExt cx="19786" cy="14287"/>
              </a:xfrm>
              <a:solidFill>
                <a:schemeClr val="accent1"/>
              </a:solidFill>
            </p:grpSpPr>
            <p:sp>
              <p:nvSpPr>
                <p:cNvPr id="1450" name="Freeform 1449">
                  <a:extLst>
                    <a:ext uri="{FF2B5EF4-FFF2-40B4-BE49-F238E27FC236}">
                      <a16:creationId xmlns:a16="http://schemas.microsoft.com/office/drawing/2014/main" id="{15C1801F-DAC8-BA46-BEED-D012EE1F5EC6}"/>
                    </a:ext>
                  </a:extLst>
                </p:cNvPr>
                <p:cNvSpPr/>
                <p:nvPr/>
              </p:nvSpPr>
              <p:spPr>
                <a:xfrm>
                  <a:off x="5892264" y="3469671"/>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1" name="Freeform 1450">
                  <a:extLst>
                    <a:ext uri="{FF2B5EF4-FFF2-40B4-BE49-F238E27FC236}">
                      <a16:creationId xmlns:a16="http://schemas.microsoft.com/office/drawing/2014/main" id="{3CBD6CF5-8A16-8D47-8B68-3B847ADF82D4}"/>
                    </a:ext>
                  </a:extLst>
                </p:cNvPr>
                <p:cNvSpPr/>
                <p:nvPr/>
              </p:nvSpPr>
              <p:spPr>
                <a:xfrm>
                  <a:off x="5902204" y="3469671"/>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2" name="Freeform 1451">
                  <a:extLst>
                    <a:ext uri="{FF2B5EF4-FFF2-40B4-BE49-F238E27FC236}">
                      <a16:creationId xmlns:a16="http://schemas.microsoft.com/office/drawing/2014/main" id="{5482E5A3-BB07-E44A-9193-3A26DC1EFA9C}"/>
                    </a:ext>
                  </a:extLst>
                </p:cNvPr>
                <p:cNvSpPr/>
                <p:nvPr/>
              </p:nvSpPr>
              <p:spPr>
                <a:xfrm>
                  <a:off x="5892264" y="3463956"/>
                  <a:ext cx="19786" cy="11430"/>
                </a:xfrm>
                <a:custGeom>
                  <a:avLst/>
                  <a:gdLst>
                    <a:gd name="connsiteX0" fmla="*/ 9941 w 19786"/>
                    <a:gd name="connsiteY0" fmla="*/ 0 h 11430"/>
                    <a:gd name="connsiteX1" fmla="*/ 0 w 19786"/>
                    <a:gd name="connsiteY1" fmla="*/ 5715 h 11430"/>
                    <a:gd name="connsiteX2" fmla="*/ 9941 w 19786"/>
                    <a:gd name="connsiteY2" fmla="*/ 11430 h 11430"/>
                    <a:gd name="connsiteX3" fmla="*/ 19787 w 19786"/>
                    <a:gd name="connsiteY3" fmla="*/ 5715 h 11430"/>
                    <a:gd name="connsiteX4" fmla="*/ 9941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941" y="0"/>
                      </a:moveTo>
                      <a:lnTo>
                        <a:pt x="0" y="5715"/>
                      </a:lnTo>
                      <a:lnTo>
                        <a:pt x="9941" y="11430"/>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3" name="Freeform 1452">
                  <a:extLst>
                    <a:ext uri="{FF2B5EF4-FFF2-40B4-BE49-F238E27FC236}">
                      <a16:creationId xmlns:a16="http://schemas.microsoft.com/office/drawing/2014/main" id="{54D90549-95DB-C34A-BF95-5F7C66D1DDC4}"/>
                    </a:ext>
                  </a:extLst>
                </p:cNvPr>
                <p:cNvSpPr/>
                <p:nvPr/>
              </p:nvSpPr>
              <p:spPr>
                <a:xfrm>
                  <a:off x="5896808" y="3466623"/>
                  <a:ext cx="10792" cy="6191"/>
                </a:xfrm>
                <a:custGeom>
                  <a:avLst/>
                  <a:gdLst>
                    <a:gd name="connsiteX0" fmla="*/ 947 w 10792"/>
                    <a:gd name="connsiteY0" fmla="*/ 6191 h 6191"/>
                    <a:gd name="connsiteX1" fmla="*/ 10793 w 10792"/>
                    <a:gd name="connsiteY1" fmla="*/ 476 h 6191"/>
                    <a:gd name="connsiteX2" fmla="*/ 9941 w 10792"/>
                    <a:gd name="connsiteY2" fmla="*/ 0 h 6191"/>
                    <a:gd name="connsiteX3" fmla="*/ 0 w 10792"/>
                    <a:gd name="connsiteY3" fmla="*/ 5715 h 6191"/>
                    <a:gd name="connsiteX4" fmla="*/ 947 w 10792"/>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191">
                      <a:moveTo>
                        <a:pt x="947" y="6191"/>
                      </a:moveTo>
                      <a:lnTo>
                        <a:pt x="10793" y="476"/>
                      </a:lnTo>
                      <a:lnTo>
                        <a:pt x="9941" y="0"/>
                      </a:lnTo>
                      <a:lnTo>
                        <a:pt x="0" y="5715"/>
                      </a:lnTo>
                      <a:lnTo>
                        <a:pt x="947" y="6191"/>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4" name="Freeform 1453">
                  <a:extLst>
                    <a:ext uri="{FF2B5EF4-FFF2-40B4-BE49-F238E27FC236}">
                      <a16:creationId xmlns:a16="http://schemas.microsoft.com/office/drawing/2014/main" id="{245D1951-0204-424D-9F5E-0BF062A9682F}"/>
                    </a:ext>
                  </a:extLst>
                </p:cNvPr>
                <p:cNvSpPr/>
                <p:nvPr/>
              </p:nvSpPr>
              <p:spPr>
                <a:xfrm>
                  <a:off x="5908453" y="3470624"/>
                  <a:ext cx="3029" cy="3428"/>
                </a:xfrm>
                <a:custGeom>
                  <a:avLst/>
                  <a:gdLst>
                    <a:gd name="connsiteX0" fmla="*/ 0 w 3029"/>
                    <a:gd name="connsiteY0" fmla="*/ 1714 h 3428"/>
                    <a:gd name="connsiteX1" fmla="*/ 0 w 3029"/>
                    <a:gd name="connsiteY1" fmla="*/ 3429 h 3428"/>
                    <a:gd name="connsiteX2" fmla="*/ 3030 w 3029"/>
                    <a:gd name="connsiteY2" fmla="*/ 1714 h 3428"/>
                    <a:gd name="connsiteX3" fmla="*/ 3030 w 3029"/>
                    <a:gd name="connsiteY3" fmla="*/ 0 h 3428"/>
                    <a:gd name="connsiteX4" fmla="*/ 0 w 3029"/>
                    <a:gd name="connsiteY4" fmla="*/ 1714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8">
                      <a:moveTo>
                        <a:pt x="0" y="1714"/>
                      </a:moveTo>
                      <a:lnTo>
                        <a:pt x="0" y="3429"/>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5" name="Freeform 1454">
                  <a:extLst>
                    <a:ext uri="{FF2B5EF4-FFF2-40B4-BE49-F238E27FC236}">
                      <a16:creationId xmlns:a16="http://schemas.microsoft.com/office/drawing/2014/main" id="{018B9A83-2523-B349-815B-6ED86C99BE2E}"/>
                    </a:ext>
                  </a:extLst>
                </p:cNvPr>
                <p:cNvSpPr/>
                <p:nvPr/>
              </p:nvSpPr>
              <p:spPr>
                <a:xfrm>
                  <a:off x="5908547" y="3470814"/>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6" name="Freeform 1455">
                  <a:extLst>
                    <a:ext uri="{FF2B5EF4-FFF2-40B4-BE49-F238E27FC236}">
                      <a16:creationId xmlns:a16="http://schemas.microsoft.com/office/drawing/2014/main" id="{8557F415-DD96-6E4F-BEC4-6DB3872D03D7}"/>
                    </a:ext>
                  </a:extLst>
                </p:cNvPr>
                <p:cNvSpPr/>
                <p:nvPr/>
              </p:nvSpPr>
              <p:spPr>
                <a:xfrm>
                  <a:off x="5908547" y="3471195"/>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7" name="Freeform 1456">
                  <a:extLst>
                    <a:ext uri="{FF2B5EF4-FFF2-40B4-BE49-F238E27FC236}">
                      <a16:creationId xmlns:a16="http://schemas.microsoft.com/office/drawing/2014/main" id="{D5FE7943-B2F2-0144-AA8D-B1F50D69C2D7}"/>
                    </a:ext>
                  </a:extLst>
                </p:cNvPr>
                <p:cNvSpPr/>
                <p:nvPr/>
              </p:nvSpPr>
              <p:spPr>
                <a:xfrm>
                  <a:off x="5908547" y="347148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58" name="Freeform 1457">
                  <a:extLst>
                    <a:ext uri="{FF2B5EF4-FFF2-40B4-BE49-F238E27FC236}">
                      <a16:creationId xmlns:a16="http://schemas.microsoft.com/office/drawing/2014/main" id="{214BE213-1C7C-5447-A68A-882DDCE14BCB}"/>
                    </a:ext>
                  </a:extLst>
                </p:cNvPr>
                <p:cNvSpPr/>
                <p:nvPr/>
              </p:nvSpPr>
              <p:spPr>
                <a:xfrm>
                  <a:off x="5908547" y="3472529"/>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59" name="Graphic 2630">
                  <a:extLst>
                    <a:ext uri="{FF2B5EF4-FFF2-40B4-BE49-F238E27FC236}">
                      <a16:creationId xmlns:a16="http://schemas.microsoft.com/office/drawing/2014/main" id="{D27AE2E7-9B5C-3449-A45B-61DBD2412E15}"/>
                    </a:ext>
                  </a:extLst>
                </p:cNvPr>
                <p:cNvGrpSpPr/>
                <p:nvPr/>
              </p:nvGrpSpPr>
              <p:grpSpPr>
                <a:xfrm>
                  <a:off x="5895767" y="3471957"/>
                  <a:ext cx="1230" cy="2476"/>
                  <a:chOff x="5895767" y="3471957"/>
                  <a:chExt cx="1230" cy="2476"/>
                </a:xfrm>
                <a:solidFill>
                  <a:srgbClr val="000000"/>
                </a:solidFill>
              </p:grpSpPr>
              <p:sp>
                <p:nvSpPr>
                  <p:cNvPr id="1460" name="Freeform 1459">
                    <a:extLst>
                      <a:ext uri="{FF2B5EF4-FFF2-40B4-BE49-F238E27FC236}">
                        <a16:creationId xmlns:a16="http://schemas.microsoft.com/office/drawing/2014/main" id="{AC521A03-3E78-D34C-BDB1-6E45EEA20973}"/>
                      </a:ext>
                    </a:extLst>
                  </p:cNvPr>
                  <p:cNvSpPr/>
                  <p:nvPr/>
                </p:nvSpPr>
                <p:spPr>
                  <a:xfrm>
                    <a:off x="5896429" y="3471957"/>
                    <a:ext cx="48" cy="571"/>
                  </a:xfrm>
                  <a:custGeom>
                    <a:avLst/>
                    <a:gdLst>
                      <a:gd name="connsiteX0" fmla="*/ 0 w 48"/>
                      <a:gd name="connsiteY0" fmla="*/ 571 h 571"/>
                      <a:gd name="connsiteX1" fmla="*/ 0 w 48"/>
                      <a:gd name="connsiteY1" fmla="*/ 571 h 571"/>
                      <a:gd name="connsiteX2" fmla="*/ 0 w 48"/>
                      <a:gd name="connsiteY2" fmla="*/ 571 h 571"/>
                      <a:gd name="connsiteX3" fmla="*/ 0 w 48"/>
                      <a:gd name="connsiteY3" fmla="*/ 571 h 571"/>
                      <a:gd name="connsiteX4" fmla="*/ 0 w 48"/>
                      <a:gd name="connsiteY4" fmla="*/ 571 h 571"/>
                      <a:gd name="connsiteX5" fmla="*/ 0 w 48"/>
                      <a:gd name="connsiteY5" fmla="*/ 571 h 571"/>
                      <a:gd name="connsiteX6" fmla="*/ 0 w 48"/>
                      <a:gd name="connsiteY6" fmla="*/ 571 h 571"/>
                      <a:gd name="connsiteX7" fmla="*/ 0 w 48"/>
                      <a:gd name="connsiteY7" fmla="*/ 571 h 571"/>
                      <a:gd name="connsiteX8" fmla="*/ 0 w 48"/>
                      <a:gd name="connsiteY8" fmla="*/ 571 h 571"/>
                      <a:gd name="connsiteX9" fmla="*/ 0 w 48"/>
                      <a:gd name="connsiteY9" fmla="*/ 571 h 571"/>
                      <a:gd name="connsiteX10" fmla="*/ 0 w 48"/>
                      <a:gd name="connsiteY10" fmla="*/ 571 h 571"/>
                      <a:gd name="connsiteX11" fmla="*/ 0 w 48"/>
                      <a:gd name="connsiteY11"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 h="571">
                        <a:moveTo>
                          <a:pt x="0" y="571"/>
                        </a:moveTo>
                        <a:lnTo>
                          <a:pt x="0" y="571"/>
                        </a:lnTo>
                        <a:cubicBezTo>
                          <a:pt x="0" y="571"/>
                          <a:pt x="0" y="571"/>
                          <a:pt x="0" y="571"/>
                        </a:cubicBezTo>
                        <a:lnTo>
                          <a:pt x="0" y="571"/>
                        </a:lnTo>
                        <a:cubicBezTo>
                          <a:pt x="0" y="571"/>
                          <a:pt x="0" y="571"/>
                          <a:pt x="0" y="571"/>
                        </a:cubicBezTo>
                        <a:cubicBezTo>
                          <a:pt x="0" y="571"/>
                          <a:pt x="0" y="571"/>
                          <a:pt x="0" y="571"/>
                        </a:cubicBezTo>
                        <a:cubicBezTo>
                          <a:pt x="0" y="571"/>
                          <a:pt x="0" y="571"/>
                          <a:pt x="0" y="571"/>
                        </a:cubicBezTo>
                        <a:cubicBezTo>
                          <a:pt x="0" y="571"/>
                          <a:pt x="0" y="571"/>
                          <a:pt x="0" y="571"/>
                        </a:cubicBezTo>
                        <a:lnTo>
                          <a:pt x="0" y="571"/>
                        </a:lnTo>
                        <a:lnTo>
                          <a:pt x="0" y="571"/>
                        </a:lnTo>
                        <a:lnTo>
                          <a:pt x="0" y="571"/>
                        </a:lnTo>
                        <a:cubicBezTo>
                          <a:pt x="65" y="387"/>
                          <a:pt x="65" y="185"/>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1" name="Freeform 1460">
                    <a:extLst>
                      <a:ext uri="{FF2B5EF4-FFF2-40B4-BE49-F238E27FC236}">
                        <a16:creationId xmlns:a16="http://schemas.microsoft.com/office/drawing/2014/main" id="{D722E49D-8DEC-B642-B352-17162C8CE5DB}"/>
                      </a:ext>
                    </a:extLst>
                  </p:cNvPr>
                  <p:cNvSpPr/>
                  <p:nvPr/>
                </p:nvSpPr>
                <p:spPr>
                  <a:xfrm>
                    <a:off x="5896335" y="3472815"/>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2" name="Freeform 1461">
                    <a:extLst>
                      <a:ext uri="{FF2B5EF4-FFF2-40B4-BE49-F238E27FC236}">
                        <a16:creationId xmlns:a16="http://schemas.microsoft.com/office/drawing/2014/main" id="{1338FE78-35EA-D647-949E-3BE508D49791}"/>
                      </a:ext>
                    </a:extLst>
                  </p:cNvPr>
                  <p:cNvSpPr/>
                  <p:nvPr/>
                </p:nvSpPr>
                <p:spPr>
                  <a:xfrm>
                    <a:off x="5896240" y="347386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63" name="Freeform 1462">
                    <a:extLst>
                      <a:ext uri="{FF2B5EF4-FFF2-40B4-BE49-F238E27FC236}">
                        <a16:creationId xmlns:a16="http://schemas.microsoft.com/office/drawing/2014/main" id="{D601212D-762D-ED4B-8BDE-0CEAC26B2506}"/>
                      </a:ext>
                    </a:extLst>
                  </p:cNvPr>
                  <p:cNvSpPr/>
                  <p:nvPr/>
                </p:nvSpPr>
                <p:spPr>
                  <a:xfrm>
                    <a:off x="5895767" y="347195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0 w 1230"/>
                      <a:gd name="connsiteY4" fmla="*/ 1715 h 2476"/>
                      <a:gd name="connsiteX5" fmla="*/ 1231 w 1230"/>
                      <a:gd name="connsiteY5" fmla="*/ 2477 h 2476"/>
                      <a:gd name="connsiteX6" fmla="*/ 1231 w 1230"/>
                      <a:gd name="connsiteY6" fmla="*/ 762 h 2476"/>
                      <a:gd name="connsiteX7" fmla="*/ 0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0" y="1715"/>
                        </a:moveTo>
                        <a:lnTo>
                          <a:pt x="1231" y="2477"/>
                        </a:lnTo>
                        <a:lnTo>
                          <a:pt x="1231" y="762"/>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86" name="Freeform 1385">
                <a:extLst>
                  <a:ext uri="{FF2B5EF4-FFF2-40B4-BE49-F238E27FC236}">
                    <a16:creationId xmlns:a16="http://schemas.microsoft.com/office/drawing/2014/main" id="{F064268F-401A-8943-A075-EF2CF9277BF1}"/>
                  </a:ext>
                </a:extLst>
              </p:cNvPr>
              <p:cNvSpPr/>
              <p:nvPr/>
            </p:nvSpPr>
            <p:spPr>
              <a:xfrm>
                <a:off x="5890749" y="3463194"/>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87" name="Graphic 2630">
                <a:extLst>
                  <a:ext uri="{FF2B5EF4-FFF2-40B4-BE49-F238E27FC236}">
                    <a16:creationId xmlns:a16="http://schemas.microsoft.com/office/drawing/2014/main" id="{4323FE9C-CCF1-7A47-ABCC-29750935FAE9}"/>
                  </a:ext>
                </a:extLst>
              </p:cNvPr>
              <p:cNvGrpSpPr/>
              <p:nvPr/>
            </p:nvGrpSpPr>
            <p:grpSpPr>
              <a:xfrm>
                <a:off x="5892264" y="3457384"/>
                <a:ext cx="19786" cy="14382"/>
                <a:chOff x="5892264" y="3457384"/>
                <a:chExt cx="19786" cy="14382"/>
              </a:xfrm>
              <a:solidFill>
                <a:schemeClr val="accent1"/>
              </a:solidFill>
            </p:grpSpPr>
            <p:sp>
              <p:nvSpPr>
                <p:cNvPr id="1436" name="Freeform 1435">
                  <a:extLst>
                    <a:ext uri="{FF2B5EF4-FFF2-40B4-BE49-F238E27FC236}">
                      <a16:creationId xmlns:a16="http://schemas.microsoft.com/office/drawing/2014/main" id="{756C0044-EE66-6941-B926-84BE6037A702}"/>
                    </a:ext>
                  </a:extLst>
                </p:cNvPr>
                <p:cNvSpPr/>
                <p:nvPr/>
              </p:nvSpPr>
              <p:spPr>
                <a:xfrm>
                  <a:off x="5892264" y="3463194"/>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7" name="Freeform 1436">
                  <a:extLst>
                    <a:ext uri="{FF2B5EF4-FFF2-40B4-BE49-F238E27FC236}">
                      <a16:creationId xmlns:a16="http://schemas.microsoft.com/office/drawing/2014/main" id="{B385CA8E-E549-D747-B023-C72CAFA9B6BE}"/>
                    </a:ext>
                  </a:extLst>
                </p:cNvPr>
                <p:cNvSpPr/>
                <p:nvPr/>
              </p:nvSpPr>
              <p:spPr>
                <a:xfrm>
                  <a:off x="5902204" y="3463194"/>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8" name="Freeform 1437">
                  <a:extLst>
                    <a:ext uri="{FF2B5EF4-FFF2-40B4-BE49-F238E27FC236}">
                      <a16:creationId xmlns:a16="http://schemas.microsoft.com/office/drawing/2014/main" id="{75B80B75-C380-9E4B-9188-A47CA2C10DB4}"/>
                    </a:ext>
                  </a:extLst>
                </p:cNvPr>
                <p:cNvSpPr/>
                <p:nvPr/>
              </p:nvSpPr>
              <p:spPr>
                <a:xfrm>
                  <a:off x="5892264" y="3457384"/>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9" name="Freeform 1438">
                  <a:extLst>
                    <a:ext uri="{FF2B5EF4-FFF2-40B4-BE49-F238E27FC236}">
                      <a16:creationId xmlns:a16="http://schemas.microsoft.com/office/drawing/2014/main" id="{C2536A72-5352-9E4B-B5C0-3F5CC9DA59EA}"/>
                    </a:ext>
                  </a:extLst>
                </p:cNvPr>
                <p:cNvSpPr/>
                <p:nvPr/>
              </p:nvSpPr>
              <p:spPr>
                <a:xfrm>
                  <a:off x="5896808" y="3460051"/>
                  <a:ext cx="10792" cy="6286"/>
                </a:xfrm>
                <a:custGeom>
                  <a:avLst/>
                  <a:gdLst>
                    <a:gd name="connsiteX0" fmla="*/ 947 w 10792"/>
                    <a:gd name="connsiteY0" fmla="*/ 6286 h 6286"/>
                    <a:gd name="connsiteX1" fmla="*/ 10793 w 10792"/>
                    <a:gd name="connsiteY1" fmla="*/ 571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571"/>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0" name="Freeform 1439">
                  <a:extLst>
                    <a:ext uri="{FF2B5EF4-FFF2-40B4-BE49-F238E27FC236}">
                      <a16:creationId xmlns:a16="http://schemas.microsoft.com/office/drawing/2014/main" id="{6BEAC397-1C0E-0F4C-A232-B822B5FB2CF6}"/>
                    </a:ext>
                  </a:extLst>
                </p:cNvPr>
                <p:cNvSpPr/>
                <p:nvPr/>
              </p:nvSpPr>
              <p:spPr>
                <a:xfrm>
                  <a:off x="5908453" y="3464052"/>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1" name="Freeform 1440">
                  <a:extLst>
                    <a:ext uri="{FF2B5EF4-FFF2-40B4-BE49-F238E27FC236}">
                      <a16:creationId xmlns:a16="http://schemas.microsoft.com/office/drawing/2014/main" id="{EC8385F4-20D5-9343-A48D-B1ED5EB33E00}"/>
                    </a:ext>
                  </a:extLst>
                </p:cNvPr>
                <p:cNvSpPr/>
                <p:nvPr/>
              </p:nvSpPr>
              <p:spPr>
                <a:xfrm>
                  <a:off x="5908547" y="346433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2" name="Freeform 1441">
                  <a:extLst>
                    <a:ext uri="{FF2B5EF4-FFF2-40B4-BE49-F238E27FC236}">
                      <a16:creationId xmlns:a16="http://schemas.microsoft.com/office/drawing/2014/main" id="{398CE795-74B9-804E-99AA-5635D985F60F}"/>
                    </a:ext>
                  </a:extLst>
                </p:cNvPr>
                <p:cNvSpPr/>
                <p:nvPr/>
              </p:nvSpPr>
              <p:spPr>
                <a:xfrm>
                  <a:off x="5908547" y="3464623"/>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3" name="Freeform 1442">
                  <a:extLst>
                    <a:ext uri="{FF2B5EF4-FFF2-40B4-BE49-F238E27FC236}">
                      <a16:creationId xmlns:a16="http://schemas.microsoft.com/office/drawing/2014/main" id="{8696BAE0-753D-9B46-958C-194435BBD7A4}"/>
                    </a:ext>
                  </a:extLst>
                </p:cNvPr>
                <p:cNvSpPr/>
                <p:nvPr/>
              </p:nvSpPr>
              <p:spPr>
                <a:xfrm>
                  <a:off x="5908547" y="3465004"/>
                  <a:ext cx="2745" cy="1714"/>
                </a:xfrm>
                <a:custGeom>
                  <a:avLst/>
                  <a:gdLst>
                    <a:gd name="connsiteX0" fmla="*/ 2746 w 2745"/>
                    <a:gd name="connsiteY0" fmla="*/ 95 h 1714"/>
                    <a:gd name="connsiteX1" fmla="*/ 0 w 2745"/>
                    <a:gd name="connsiteY1" fmla="*/ 1714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4" name="Freeform 1443">
                  <a:extLst>
                    <a:ext uri="{FF2B5EF4-FFF2-40B4-BE49-F238E27FC236}">
                      <a16:creationId xmlns:a16="http://schemas.microsoft.com/office/drawing/2014/main" id="{9B0C3980-12B0-7042-8D6E-96E147CC691D}"/>
                    </a:ext>
                  </a:extLst>
                </p:cNvPr>
                <p:cNvSpPr/>
                <p:nvPr/>
              </p:nvSpPr>
              <p:spPr>
                <a:xfrm>
                  <a:off x="5908547" y="3466052"/>
                  <a:ext cx="1420" cy="952"/>
                </a:xfrm>
                <a:custGeom>
                  <a:avLst/>
                  <a:gdLst>
                    <a:gd name="connsiteX0" fmla="*/ 0 w 1420"/>
                    <a:gd name="connsiteY0" fmla="*/ 762 h 952"/>
                    <a:gd name="connsiteX1" fmla="*/ 0 w 1420"/>
                    <a:gd name="connsiteY1" fmla="*/ 953 h 952"/>
                    <a:gd name="connsiteX2" fmla="*/ 1420 w 1420"/>
                    <a:gd name="connsiteY2" fmla="*/ 191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191"/>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45" name="Graphic 2630">
                  <a:extLst>
                    <a:ext uri="{FF2B5EF4-FFF2-40B4-BE49-F238E27FC236}">
                      <a16:creationId xmlns:a16="http://schemas.microsoft.com/office/drawing/2014/main" id="{B2C03FD6-4756-924D-840B-E8C8ADAB23FE}"/>
                    </a:ext>
                  </a:extLst>
                </p:cNvPr>
                <p:cNvGrpSpPr/>
                <p:nvPr/>
              </p:nvGrpSpPr>
              <p:grpSpPr>
                <a:xfrm>
                  <a:off x="5895767" y="3465290"/>
                  <a:ext cx="1230" cy="2667"/>
                  <a:chOff x="5895767" y="3465290"/>
                  <a:chExt cx="1230" cy="2667"/>
                </a:xfrm>
                <a:solidFill>
                  <a:srgbClr val="000000"/>
                </a:solidFill>
              </p:grpSpPr>
              <p:sp>
                <p:nvSpPr>
                  <p:cNvPr id="1446" name="Freeform 1445">
                    <a:extLst>
                      <a:ext uri="{FF2B5EF4-FFF2-40B4-BE49-F238E27FC236}">
                        <a16:creationId xmlns:a16="http://schemas.microsoft.com/office/drawing/2014/main" id="{B9020ACC-A28B-F94F-AF43-BB35ABDA6A4F}"/>
                      </a:ext>
                    </a:extLst>
                  </p:cNvPr>
                  <p:cNvSpPr/>
                  <p:nvPr/>
                </p:nvSpPr>
                <p:spPr>
                  <a:xfrm>
                    <a:off x="5896429" y="3465576"/>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476 h 476"/>
                      <a:gd name="connsiteX13" fmla="*/ 0 w 30"/>
                      <a:gd name="connsiteY13"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 h="476">
                        <a:moveTo>
                          <a:pt x="0" y="476"/>
                        </a:move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7" name="Freeform 1446">
                    <a:extLst>
                      <a:ext uri="{FF2B5EF4-FFF2-40B4-BE49-F238E27FC236}">
                        <a16:creationId xmlns:a16="http://schemas.microsoft.com/office/drawing/2014/main" id="{E5BB486C-122B-BF4F-BA89-5A671B9D0218}"/>
                      </a:ext>
                    </a:extLst>
                  </p:cNvPr>
                  <p:cNvSpPr/>
                  <p:nvPr/>
                </p:nvSpPr>
                <p:spPr>
                  <a:xfrm>
                    <a:off x="5896335" y="3466338"/>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8" name="Freeform 1447">
                    <a:extLst>
                      <a:ext uri="{FF2B5EF4-FFF2-40B4-BE49-F238E27FC236}">
                        <a16:creationId xmlns:a16="http://schemas.microsoft.com/office/drawing/2014/main" id="{AEE97800-CCCD-1E49-B539-5DE302142221}"/>
                      </a:ext>
                    </a:extLst>
                  </p:cNvPr>
                  <p:cNvSpPr/>
                  <p:nvPr/>
                </p:nvSpPr>
                <p:spPr>
                  <a:xfrm>
                    <a:off x="5896240" y="346710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49" name="Freeform 1448">
                    <a:extLst>
                      <a:ext uri="{FF2B5EF4-FFF2-40B4-BE49-F238E27FC236}">
                        <a16:creationId xmlns:a16="http://schemas.microsoft.com/office/drawing/2014/main" id="{E673F036-9209-1849-95FE-B3B791DDEAB8}"/>
                      </a:ext>
                    </a:extLst>
                  </p:cNvPr>
                  <p:cNvSpPr/>
                  <p:nvPr/>
                </p:nvSpPr>
                <p:spPr>
                  <a:xfrm>
                    <a:off x="5895767" y="3465290"/>
                    <a:ext cx="1230" cy="2667"/>
                  </a:xfrm>
                  <a:custGeom>
                    <a:avLst/>
                    <a:gdLst>
                      <a:gd name="connsiteX0" fmla="*/ 1231 w 1230"/>
                      <a:gd name="connsiteY0" fmla="*/ 2667 h 2667"/>
                      <a:gd name="connsiteX1" fmla="*/ 0 w 1230"/>
                      <a:gd name="connsiteY1" fmla="*/ 1810 h 2667"/>
                      <a:gd name="connsiteX2" fmla="*/ 0 w 1230"/>
                      <a:gd name="connsiteY2" fmla="*/ 0 h 2667"/>
                      <a:gd name="connsiteX3" fmla="*/ 1231 w 1230"/>
                      <a:gd name="connsiteY3" fmla="*/ 762 h 2667"/>
                      <a:gd name="connsiteX4" fmla="*/ 0 w 1230"/>
                      <a:gd name="connsiteY4" fmla="*/ 1810 h 2667"/>
                      <a:gd name="connsiteX5" fmla="*/ 1231 w 1230"/>
                      <a:gd name="connsiteY5" fmla="*/ 2477 h 2667"/>
                      <a:gd name="connsiteX6" fmla="*/ 1231 w 1230"/>
                      <a:gd name="connsiteY6" fmla="*/ 857 h 2667"/>
                      <a:gd name="connsiteX7" fmla="*/ 0 w 1230"/>
                      <a:gd name="connsiteY7" fmla="*/ 191 h 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667">
                        <a:moveTo>
                          <a:pt x="1231" y="2667"/>
                        </a:moveTo>
                        <a:lnTo>
                          <a:pt x="0" y="1810"/>
                        </a:lnTo>
                        <a:lnTo>
                          <a:pt x="0" y="0"/>
                        </a:lnTo>
                        <a:lnTo>
                          <a:pt x="1231" y="762"/>
                        </a:lnTo>
                        <a:close/>
                        <a:moveTo>
                          <a:pt x="0" y="1810"/>
                        </a:moveTo>
                        <a:lnTo>
                          <a:pt x="1231" y="2477"/>
                        </a:lnTo>
                        <a:lnTo>
                          <a:pt x="1231" y="857"/>
                        </a:lnTo>
                        <a:lnTo>
                          <a:pt x="0" y="191"/>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88" name="Freeform 1387">
                <a:extLst>
                  <a:ext uri="{FF2B5EF4-FFF2-40B4-BE49-F238E27FC236}">
                    <a16:creationId xmlns:a16="http://schemas.microsoft.com/office/drawing/2014/main" id="{79E446DD-D604-F648-8079-8FCA992CBC14}"/>
                  </a:ext>
                </a:extLst>
              </p:cNvPr>
              <p:cNvSpPr/>
              <p:nvPr/>
            </p:nvSpPr>
            <p:spPr>
              <a:xfrm>
                <a:off x="5890749" y="3456813"/>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89" name="Graphic 2630">
                <a:extLst>
                  <a:ext uri="{FF2B5EF4-FFF2-40B4-BE49-F238E27FC236}">
                    <a16:creationId xmlns:a16="http://schemas.microsoft.com/office/drawing/2014/main" id="{BAE0E85C-02A7-6842-882B-8DACDFC77123}"/>
                  </a:ext>
                </a:extLst>
              </p:cNvPr>
              <p:cNvGrpSpPr/>
              <p:nvPr/>
            </p:nvGrpSpPr>
            <p:grpSpPr>
              <a:xfrm>
                <a:off x="5892264" y="3451002"/>
                <a:ext cx="19786" cy="14382"/>
                <a:chOff x="5892264" y="3451002"/>
                <a:chExt cx="19786" cy="14382"/>
              </a:xfrm>
              <a:solidFill>
                <a:schemeClr val="accent1"/>
              </a:solidFill>
            </p:grpSpPr>
            <p:sp>
              <p:nvSpPr>
                <p:cNvPr id="1422" name="Freeform 1421">
                  <a:extLst>
                    <a:ext uri="{FF2B5EF4-FFF2-40B4-BE49-F238E27FC236}">
                      <a16:creationId xmlns:a16="http://schemas.microsoft.com/office/drawing/2014/main" id="{F8C8FA4C-CE97-3E40-95E4-3933C7B55D30}"/>
                    </a:ext>
                  </a:extLst>
                </p:cNvPr>
                <p:cNvSpPr/>
                <p:nvPr/>
              </p:nvSpPr>
              <p:spPr>
                <a:xfrm>
                  <a:off x="5892264" y="3456717"/>
                  <a:ext cx="9940" cy="8667"/>
                </a:xfrm>
                <a:custGeom>
                  <a:avLst/>
                  <a:gdLst>
                    <a:gd name="connsiteX0" fmla="*/ 0 w 9940"/>
                    <a:gd name="connsiteY0" fmla="*/ 2857 h 8667"/>
                    <a:gd name="connsiteX1" fmla="*/ 9941 w 9940"/>
                    <a:gd name="connsiteY1" fmla="*/ 8668 h 8667"/>
                    <a:gd name="connsiteX2" fmla="*/ 9941 w 9940"/>
                    <a:gd name="connsiteY2" fmla="*/ 5810 h 8667"/>
                    <a:gd name="connsiteX3" fmla="*/ 0 w 9940"/>
                    <a:gd name="connsiteY3" fmla="*/ 0 h 8667"/>
                    <a:gd name="connsiteX4" fmla="*/ 0 w 9940"/>
                    <a:gd name="connsiteY4" fmla="*/ 2857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2857"/>
                      </a:moveTo>
                      <a:lnTo>
                        <a:pt x="9941" y="8668"/>
                      </a:lnTo>
                      <a:lnTo>
                        <a:pt x="9941" y="5810"/>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3" name="Freeform 1422">
                  <a:extLst>
                    <a:ext uri="{FF2B5EF4-FFF2-40B4-BE49-F238E27FC236}">
                      <a16:creationId xmlns:a16="http://schemas.microsoft.com/office/drawing/2014/main" id="{3AF35CBC-DC19-9147-8BD8-9DBAFCFE6B21}"/>
                    </a:ext>
                  </a:extLst>
                </p:cNvPr>
                <p:cNvSpPr/>
                <p:nvPr/>
              </p:nvSpPr>
              <p:spPr>
                <a:xfrm>
                  <a:off x="5902204" y="3456717"/>
                  <a:ext cx="9845" cy="8667"/>
                </a:xfrm>
                <a:custGeom>
                  <a:avLst/>
                  <a:gdLst>
                    <a:gd name="connsiteX0" fmla="*/ 0 w 9845"/>
                    <a:gd name="connsiteY0" fmla="*/ 5810 h 8667"/>
                    <a:gd name="connsiteX1" fmla="*/ 0 w 9845"/>
                    <a:gd name="connsiteY1" fmla="*/ 8668 h 8667"/>
                    <a:gd name="connsiteX2" fmla="*/ 9846 w 9845"/>
                    <a:gd name="connsiteY2" fmla="*/ 2857 h 8667"/>
                    <a:gd name="connsiteX3" fmla="*/ 9846 w 9845"/>
                    <a:gd name="connsiteY3" fmla="*/ 0 h 8667"/>
                    <a:gd name="connsiteX4" fmla="*/ 0 w 9845"/>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5810"/>
                      </a:moveTo>
                      <a:lnTo>
                        <a:pt x="0" y="8668"/>
                      </a:lnTo>
                      <a:lnTo>
                        <a:pt x="9846" y="2857"/>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4" name="Freeform 1423">
                  <a:extLst>
                    <a:ext uri="{FF2B5EF4-FFF2-40B4-BE49-F238E27FC236}">
                      <a16:creationId xmlns:a16="http://schemas.microsoft.com/office/drawing/2014/main" id="{293300CD-E695-8244-A41F-2E93CD5EF1AB}"/>
                    </a:ext>
                  </a:extLst>
                </p:cNvPr>
                <p:cNvSpPr/>
                <p:nvPr/>
              </p:nvSpPr>
              <p:spPr>
                <a:xfrm>
                  <a:off x="5892264" y="3451002"/>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5" name="Freeform 1424">
                  <a:extLst>
                    <a:ext uri="{FF2B5EF4-FFF2-40B4-BE49-F238E27FC236}">
                      <a16:creationId xmlns:a16="http://schemas.microsoft.com/office/drawing/2014/main" id="{AC7141AA-F503-8B4A-825D-E2476018617A}"/>
                    </a:ext>
                  </a:extLst>
                </p:cNvPr>
                <p:cNvSpPr/>
                <p:nvPr/>
              </p:nvSpPr>
              <p:spPr>
                <a:xfrm>
                  <a:off x="5896808" y="3453669"/>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6" name="Freeform 1425">
                  <a:extLst>
                    <a:ext uri="{FF2B5EF4-FFF2-40B4-BE49-F238E27FC236}">
                      <a16:creationId xmlns:a16="http://schemas.microsoft.com/office/drawing/2014/main" id="{3A010FEC-F72E-5343-A51F-078526DE4E44}"/>
                    </a:ext>
                  </a:extLst>
                </p:cNvPr>
                <p:cNvSpPr/>
                <p:nvPr/>
              </p:nvSpPr>
              <p:spPr>
                <a:xfrm>
                  <a:off x="5908453" y="3457670"/>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7" name="Freeform 1426">
                  <a:extLst>
                    <a:ext uri="{FF2B5EF4-FFF2-40B4-BE49-F238E27FC236}">
                      <a16:creationId xmlns:a16="http://schemas.microsoft.com/office/drawing/2014/main" id="{3C111AB1-0D76-564F-9A5F-DC05A1EED196}"/>
                    </a:ext>
                  </a:extLst>
                </p:cNvPr>
                <p:cNvSpPr/>
                <p:nvPr/>
              </p:nvSpPr>
              <p:spPr>
                <a:xfrm>
                  <a:off x="5908547" y="3457956"/>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8" name="Freeform 1427">
                  <a:extLst>
                    <a:ext uri="{FF2B5EF4-FFF2-40B4-BE49-F238E27FC236}">
                      <a16:creationId xmlns:a16="http://schemas.microsoft.com/office/drawing/2014/main" id="{01FB49FE-00F5-FB40-9D57-AA12BBF8033D}"/>
                    </a:ext>
                  </a:extLst>
                </p:cNvPr>
                <p:cNvSpPr/>
                <p:nvPr/>
              </p:nvSpPr>
              <p:spPr>
                <a:xfrm>
                  <a:off x="5908547" y="345824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9" name="Freeform 1428">
                  <a:extLst>
                    <a:ext uri="{FF2B5EF4-FFF2-40B4-BE49-F238E27FC236}">
                      <a16:creationId xmlns:a16="http://schemas.microsoft.com/office/drawing/2014/main" id="{EA4C1C74-6DB8-864B-A2C9-B4FC601A627E}"/>
                    </a:ext>
                  </a:extLst>
                </p:cNvPr>
                <p:cNvSpPr/>
                <p:nvPr/>
              </p:nvSpPr>
              <p:spPr>
                <a:xfrm>
                  <a:off x="5908547" y="3458527"/>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0" name="Freeform 1429">
                  <a:extLst>
                    <a:ext uri="{FF2B5EF4-FFF2-40B4-BE49-F238E27FC236}">
                      <a16:creationId xmlns:a16="http://schemas.microsoft.com/office/drawing/2014/main" id="{59E1C223-F622-D242-93D4-E94D3658943F}"/>
                    </a:ext>
                  </a:extLst>
                </p:cNvPr>
                <p:cNvSpPr/>
                <p:nvPr/>
              </p:nvSpPr>
              <p:spPr>
                <a:xfrm>
                  <a:off x="5908547" y="3459670"/>
                  <a:ext cx="1420" cy="952"/>
                </a:xfrm>
                <a:custGeom>
                  <a:avLst/>
                  <a:gdLst>
                    <a:gd name="connsiteX0" fmla="*/ 0 w 1420"/>
                    <a:gd name="connsiteY0" fmla="*/ 762 h 952"/>
                    <a:gd name="connsiteX1" fmla="*/ 0 w 1420"/>
                    <a:gd name="connsiteY1" fmla="*/ 953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31" name="Graphic 2630">
                  <a:extLst>
                    <a:ext uri="{FF2B5EF4-FFF2-40B4-BE49-F238E27FC236}">
                      <a16:creationId xmlns:a16="http://schemas.microsoft.com/office/drawing/2014/main" id="{2C0963A0-F224-5545-8FF9-F2FD05E78556}"/>
                    </a:ext>
                  </a:extLst>
                </p:cNvPr>
                <p:cNvGrpSpPr/>
                <p:nvPr/>
              </p:nvGrpSpPr>
              <p:grpSpPr>
                <a:xfrm>
                  <a:off x="5895767" y="3459003"/>
                  <a:ext cx="1230" cy="2571"/>
                  <a:chOff x="5895767" y="3459003"/>
                  <a:chExt cx="1230" cy="2571"/>
                </a:xfrm>
                <a:solidFill>
                  <a:srgbClr val="000000"/>
                </a:solidFill>
              </p:grpSpPr>
              <p:sp>
                <p:nvSpPr>
                  <p:cNvPr id="1432" name="Freeform 1431">
                    <a:extLst>
                      <a:ext uri="{FF2B5EF4-FFF2-40B4-BE49-F238E27FC236}">
                        <a16:creationId xmlns:a16="http://schemas.microsoft.com/office/drawing/2014/main" id="{7E318BA5-C8BD-C346-9284-0B96AC3F3E4A}"/>
                      </a:ext>
                    </a:extLst>
                  </p:cNvPr>
                  <p:cNvSpPr/>
                  <p:nvPr/>
                </p:nvSpPr>
                <p:spPr>
                  <a:xfrm>
                    <a:off x="5896429" y="3459194"/>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 h="476">
                        <a:moveTo>
                          <a:pt x="0" y="476"/>
                        </a:moveTo>
                        <a:lnTo>
                          <a:pt x="0" y="476"/>
                        </a:lnTo>
                        <a:cubicBezTo>
                          <a:pt x="0" y="476"/>
                          <a:pt x="0" y="476"/>
                          <a:pt x="0" y="476"/>
                        </a:cubicBezTo>
                        <a:lnTo>
                          <a:pt x="0" y="476"/>
                        </a:lnTo>
                        <a:lnTo>
                          <a:pt x="0" y="476"/>
                        </a:lnTo>
                        <a:lnTo>
                          <a:pt x="0" y="476"/>
                        </a:lnTo>
                        <a:cubicBezTo>
                          <a:pt x="0" y="476"/>
                          <a:pt x="0" y="476"/>
                          <a:pt x="0" y="476"/>
                        </a:cubicBezTo>
                        <a:lnTo>
                          <a:pt x="0" y="476"/>
                        </a:ln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3" name="Freeform 1432">
                    <a:extLst>
                      <a:ext uri="{FF2B5EF4-FFF2-40B4-BE49-F238E27FC236}">
                        <a16:creationId xmlns:a16="http://schemas.microsoft.com/office/drawing/2014/main" id="{00C62E85-123F-9149-A6D8-A4D4697CD60A}"/>
                      </a:ext>
                    </a:extLst>
                  </p:cNvPr>
                  <p:cNvSpPr/>
                  <p:nvPr/>
                </p:nvSpPr>
                <p:spPr>
                  <a:xfrm>
                    <a:off x="5896335" y="3459956"/>
                    <a:ext cx="94" cy="857"/>
                  </a:xfrm>
                  <a:custGeom>
                    <a:avLst/>
                    <a:gdLst>
                      <a:gd name="connsiteX0" fmla="*/ 0 w 94"/>
                      <a:gd name="connsiteY0" fmla="*/ 857 h 857"/>
                      <a:gd name="connsiteX1" fmla="*/ 95 w 94"/>
                      <a:gd name="connsiteY1" fmla="*/ 857 h 857"/>
                      <a:gd name="connsiteX2" fmla="*/ 95 w 94"/>
                      <a:gd name="connsiteY2" fmla="*/ 0 h 857"/>
                      <a:gd name="connsiteX3" fmla="*/ 0 w 94"/>
                      <a:gd name="connsiteY3" fmla="*/ 0 h 857"/>
                      <a:gd name="connsiteX4" fmla="*/ 0 w 94"/>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857">
                        <a:moveTo>
                          <a:pt x="0" y="857"/>
                        </a:moveTo>
                        <a:lnTo>
                          <a:pt x="95" y="857"/>
                        </a:lnTo>
                        <a:lnTo>
                          <a:pt x="95"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4" name="Freeform 1433">
                    <a:extLst>
                      <a:ext uri="{FF2B5EF4-FFF2-40B4-BE49-F238E27FC236}">
                        <a16:creationId xmlns:a16="http://schemas.microsoft.com/office/drawing/2014/main" id="{08C49C40-9789-3B42-A111-5CB2EC5DDC97}"/>
                      </a:ext>
                    </a:extLst>
                  </p:cNvPr>
                  <p:cNvSpPr/>
                  <p:nvPr/>
                </p:nvSpPr>
                <p:spPr>
                  <a:xfrm>
                    <a:off x="5896240" y="346090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cubicBezTo>
                          <a:pt x="0" y="0"/>
                          <a:pt x="0" y="0"/>
                          <a:pt x="0" y="0"/>
                        </a:cubicBez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35" name="Freeform 1434">
                    <a:extLst>
                      <a:ext uri="{FF2B5EF4-FFF2-40B4-BE49-F238E27FC236}">
                        <a16:creationId xmlns:a16="http://schemas.microsoft.com/office/drawing/2014/main" id="{9FBA15BC-91F7-D849-8096-EA38E78E74DB}"/>
                      </a:ext>
                    </a:extLst>
                  </p:cNvPr>
                  <p:cNvSpPr/>
                  <p:nvPr/>
                </p:nvSpPr>
                <p:spPr>
                  <a:xfrm>
                    <a:off x="5895767" y="3459003"/>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90" name="Freeform 1389">
                <a:extLst>
                  <a:ext uri="{FF2B5EF4-FFF2-40B4-BE49-F238E27FC236}">
                    <a16:creationId xmlns:a16="http://schemas.microsoft.com/office/drawing/2014/main" id="{D5307C31-BDE8-8040-8432-F97363A10AF7}"/>
                  </a:ext>
                </a:extLst>
              </p:cNvPr>
              <p:cNvSpPr/>
              <p:nvPr/>
            </p:nvSpPr>
            <p:spPr>
              <a:xfrm>
                <a:off x="5890749" y="3450335"/>
                <a:ext cx="12780" cy="10096"/>
              </a:xfrm>
              <a:custGeom>
                <a:avLst/>
                <a:gdLst>
                  <a:gd name="connsiteX0" fmla="*/ 12781 w 12780"/>
                  <a:gd name="connsiteY0" fmla="*/ 4953 h 10096"/>
                  <a:gd name="connsiteX1" fmla="*/ 4828 w 12780"/>
                  <a:gd name="connsiteY1" fmla="*/ 0 h 10096"/>
                  <a:gd name="connsiteX2" fmla="*/ 0 w 12780"/>
                  <a:gd name="connsiteY2" fmla="*/ 2858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8"/>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91" name="Graphic 2630">
                <a:extLst>
                  <a:ext uri="{FF2B5EF4-FFF2-40B4-BE49-F238E27FC236}">
                    <a16:creationId xmlns:a16="http://schemas.microsoft.com/office/drawing/2014/main" id="{1BD3CAA8-4FA5-5346-A59B-371B60AB0F59}"/>
                  </a:ext>
                </a:extLst>
              </p:cNvPr>
              <p:cNvGrpSpPr/>
              <p:nvPr/>
            </p:nvGrpSpPr>
            <p:grpSpPr>
              <a:xfrm>
                <a:off x="5892264" y="3444525"/>
                <a:ext cx="19786" cy="14382"/>
                <a:chOff x="5892264" y="3444525"/>
                <a:chExt cx="19786" cy="14382"/>
              </a:xfrm>
              <a:solidFill>
                <a:schemeClr val="accent1"/>
              </a:solidFill>
            </p:grpSpPr>
            <p:sp>
              <p:nvSpPr>
                <p:cNvPr id="1408" name="Freeform 1407">
                  <a:extLst>
                    <a:ext uri="{FF2B5EF4-FFF2-40B4-BE49-F238E27FC236}">
                      <a16:creationId xmlns:a16="http://schemas.microsoft.com/office/drawing/2014/main" id="{B5FE2DDA-2EF8-BE4A-9CCC-0096FB1D51A8}"/>
                    </a:ext>
                  </a:extLst>
                </p:cNvPr>
                <p:cNvSpPr/>
                <p:nvPr/>
              </p:nvSpPr>
              <p:spPr>
                <a:xfrm>
                  <a:off x="5892264" y="3450240"/>
                  <a:ext cx="9940" cy="8667"/>
                </a:xfrm>
                <a:custGeom>
                  <a:avLst/>
                  <a:gdLst>
                    <a:gd name="connsiteX0" fmla="*/ 0 w 9940"/>
                    <a:gd name="connsiteY0" fmla="*/ 2858 h 8667"/>
                    <a:gd name="connsiteX1" fmla="*/ 9941 w 9940"/>
                    <a:gd name="connsiteY1" fmla="*/ 8668 h 8667"/>
                    <a:gd name="connsiteX2" fmla="*/ 9941 w 9940"/>
                    <a:gd name="connsiteY2" fmla="*/ 5810 h 8667"/>
                    <a:gd name="connsiteX3" fmla="*/ 0 w 9940"/>
                    <a:gd name="connsiteY3" fmla="*/ 0 h 8667"/>
                    <a:gd name="connsiteX4" fmla="*/ 0 w 9940"/>
                    <a:gd name="connsiteY4" fmla="*/ 2858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2858"/>
                      </a:moveTo>
                      <a:lnTo>
                        <a:pt x="9941" y="8668"/>
                      </a:lnTo>
                      <a:lnTo>
                        <a:pt x="9941"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9" name="Freeform 1408">
                  <a:extLst>
                    <a:ext uri="{FF2B5EF4-FFF2-40B4-BE49-F238E27FC236}">
                      <a16:creationId xmlns:a16="http://schemas.microsoft.com/office/drawing/2014/main" id="{4D0888D9-2F5E-8F49-A19E-540A9CDDC726}"/>
                    </a:ext>
                  </a:extLst>
                </p:cNvPr>
                <p:cNvSpPr/>
                <p:nvPr/>
              </p:nvSpPr>
              <p:spPr>
                <a:xfrm>
                  <a:off x="5902204" y="3450240"/>
                  <a:ext cx="9845" cy="8667"/>
                </a:xfrm>
                <a:custGeom>
                  <a:avLst/>
                  <a:gdLst>
                    <a:gd name="connsiteX0" fmla="*/ 0 w 9845"/>
                    <a:gd name="connsiteY0" fmla="*/ 5810 h 8667"/>
                    <a:gd name="connsiteX1" fmla="*/ 0 w 9845"/>
                    <a:gd name="connsiteY1" fmla="*/ 8668 h 8667"/>
                    <a:gd name="connsiteX2" fmla="*/ 9846 w 9845"/>
                    <a:gd name="connsiteY2" fmla="*/ 2858 h 8667"/>
                    <a:gd name="connsiteX3" fmla="*/ 9846 w 9845"/>
                    <a:gd name="connsiteY3" fmla="*/ 0 h 8667"/>
                    <a:gd name="connsiteX4" fmla="*/ 0 w 9845"/>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5810"/>
                      </a:moveTo>
                      <a:lnTo>
                        <a:pt x="0" y="8668"/>
                      </a:lnTo>
                      <a:lnTo>
                        <a:pt x="9846" y="2858"/>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0" name="Freeform 1409">
                  <a:extLst>
                    <a:ext uri="{FF2B5EF4-FFF2-40B4-BE49-F238E27FC236}">
                      <a16:creationId xmlns:a16="http://schemas.microsoft.com/office/drawing/2014/main" id="{DA14DA05-E12C-D149-9035-79A53C931635}"/>
                    </a:ext>
                  </a:extLst>
                </p:cNvPr>
                <p:cNvSpPr/>
                <p:nvPr/>
              </p:nvSpPr>
              <p:spPr>
                <a:xfrm>
                  <a:off x="5892264" y="3444525"/>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1" name="Freeform 1410">
                  <a:extLst>
                    <a:ext uri="{FF2B5EF4-FFF2-40B4-BE49-F238E27FC236}">
                      <a16:creationId xmlns:a16="http://schemas.microsoft.com/office/drawing/2014/main" id="{0237C549-3A3A-724C-BB29-D35D7E93E521}"/>
                    </a:ext>
                  </a:extLst>
                </p:cNvPr>
                <p:cNvSpPr/>
                <p:nvPr/>
              </p:nvSpPr>
              <p:spPr>
                <a:xfrm>
                  <a:off x="5896808" y="3447192"/>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2" name="Freeform 1411">
                  <a:extLst>
                    <a:ext uri="{FF2B5EF4-FFF2-40B4-BE49-F238E27FC236}">
                      <a16:creationId xmlns:a16="http://schemas.microsoft.com/office/drawing/2014/main" id="{8E5DC24B-6A5C-2F49-AD67-96ED43F6D6AB}"/>
                    </a:ext>
                  </a:extLst>
                </p:cNvPr>
                <p:cNvSpPr/>
                <p:nvPr/>
              </p:nvSpPr>
              <p:spPr>
                <a:xfrm>
                  <a:off x="5908453" y="3451193"/>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3" name="Freeform 1412">
                  <a:extLst>
                    <a:ext uri="{FF2B5EF4-FFF2-40B4-BE49-F238E27FC236}">
                      <a16:creationId xmlns:a16="http://schemas.microsoft.com/office/drawing/2014/main" id="{6A49A0D0-6052-5841-AA06-C2DC6A45DDD4}"/>
                    </a:ext>
                  </a:extLst>
                </p:cNvPr>
                <p:cNvSpPr/>
                <p:nvPr/>
              </p:nvSpPr>
              <p:spPr>
                <a:xfrm>
                  <a:off x="5908547" y="345147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4" name="Freeform 1413">
                  <a:extLst>
                    <a:ext uri="{FF2B5EF4-FFF2-40B4-BE49-F238E27FC236}">
                      <a16:creationId xmlns:a16="http://schemas.microsoft.com/office/drawing/2014/main" id="{B82456CB-5A17-104F-8008-EB9566A75D14}"/>
                    </a:ext>
                  </a:extLst>
                </p:cNvPr>
                <p:cNvSpPr/>
                <p:nvPr/>
              </p:nvSpPr>
              <p:spPr>
                <a:xfrm>
                  <a:off x="5908547" y="3451764"/>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5" name="Freeform 1414">
                  <a:extLst>
                    <a:ext uri="{FF2B5EF4-FFF2-40B4-BE49-F238E27FC236}">
                      <a16:creationId xmlns:a16="http://schemas.microsoft.com/office/drawing/2014/main" id="{3512FFAC-C68A-C344-AA07-BDCC79A9E463}"/>
                    </a:ext>
                  </a:extLst>
                </p:cNvPr>
                <p:cNvSpPr/>
                <p:nvPr/>
              </p:nvSpPr>
              <p:spPr>
                <a:xfrm>
                  <a:off x="5908547" y="3452050"/>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6" name="Freeform 1415">
                  <a:extLst>
                    <a:ext uri="{FF2B5EF4-FFF2-40B4-BE49-F238E27FC236}">
                      <a16:creationId xmlns:a16="http://schemas.microsoft.com/office/drawing/2014/main" id="{7BDDC332-B54A-1B40-A62C-EA5B21B4D94E}"/>
                    </a:ext>
                  </a:extLst>
                </p:cNvPr>
                <p:cNvSpPr/>
                <p:nvPr/>
              </p:nvSpPr>
              <p:spPr>
                <a:xfrm>
                  <a:off x="5908547" y="3453193"/>
                  <a:ext cx="1420" cy="952"/>
                </a:xfrm>
                <a:custGeom>
                  <a:avLst/>
                  <a:gdLst>
                    <a:gd name="connsiteX0" fmla="*/ 0 w 1420"/>
                    <a:gd name="connsiteY0" fmla="*/ 762 h 952"/>
                    <a:gd name="connsiteX1" fmla="*/ 0 w 1420"/>
                    <a:gd name="connsiteY1" fmla="*/ 952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2"/>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17" name="Graphic 2630">
                  <a:extLst>
                    <a:ext uri="{FF2B5EF4-FFF2-40B4-BE49-F238E27FC236}">
                      <a16:creationId xmlns:a16="http://schemas.microsoft.com/office/drawing/2014/main" id="{CBDD407B-EB2E-1840-BEA7-5B65ACBC9981}"/>
                    </a:ext>
                  </a:extLst>
                </p:cNvPr>
                <p:cNvGrpSpPr/>
                <p:nvPr/>
              </p:nvGrpSpPr>
              <p:grpSpPr>
                <a:xfrm>
                  <a:off x="5895767" y="3452526"/>
                  <a:ext cx="1230" cy="2571"/>
                  <a:chOff x="5895767" y="3452526"/>
                  <a:chExt cx="1230" cy="2571"/>
                </a:xfrm>
                <a:solidFill>
                  <a:srgbClr val="000000"/>
                </a:solidFill>
              </p:grpSpPr>
              <p:sp>
                <p:nvSpPr>
                  <p:cNvPr id="1418" name="Freeform 1417">
                    <a:extLst>
                      <a:ext uri="{FF2B5EF4-FFF2-40B4-BE49-F238E27FC236}">
                        <a16:creationId xmlns:a16="http://schemas.microsoft.com/office/drawing/2014/main" id="{B58B9A08-060E-F04E-8147-D446AD49CFFD}"/>
                      </a:ext>
                    </a:extLst>
                  </p:cNvPr>
                  <p:cNvSpPr/>
                  <p:nvPr/>
                </p:nvSpPr>
                <p:spPr>
                  <a:xfrm>
                    <a:off x="5896429" y="3452526"/>
                    <a:ext cx="20" cy="571"/>
                  </a:xfrm>
                  <a:custGeom>
                    <a:avLst/>
                    <a:gdLst>
                      <a:gd name="connsiteX0" fmla="*/ 0 w 20"/>
                      <a:gd name="connsiteY0" fmla="*/ 572 h 571"/>
                      <a:gd name="connsiteX1" fmla="*/ 0 w 20"/>
                      <a:gd name="connsiteY1" fmla="*/ 572 h 571"/>
                      <a:gd name="connsiteX2" fmla="*/ 0 w 20"/>
                      <a:gd name="connsiteY2" fmla="*/ 572 h 571"/>
                      <a:gd name="connsiteX3" fmla="*/ 0 w 20"/>
                      <a:gd name="connsiteY3" fmla="*/ 572 h 571"/>
                      <a:gd name="connsiteX4" fmla="*/ 0 w 20"/>
                      <a:gd name="connsiteY4" fmla="*/ 572 h 571"/>
                      <a:gd name="connsiteX5" fmla="*/ 0 w 20"/>
                      <a:gd name="connsiteY5" fmla="*/ 572 h 571"/>
                      <a:gd name="connsiteX6" fmla="*/ 0 w 20"/>
                      <a:gd name="connsiteY6" fmla="*/ 572 h 571"/>
                      <a:gd name="connsiteX7" fmla="*/ 0 w 20"/>
                      <a:gd name="connsiteY7" fmla="*/ 572 h 571"/>
                      <a:gd name="connsiteX8" fmla="*/ 0 w 20"/>
                      <a:gd name="connsiteY8" fmla="*/ 572 h 571"/>
                      <a:gd name="connsiteX9" fmla="*/ 0 w 20"/>
                      <a:gd name="connsiteY9" fmla="*/ 572 h 571"/>
                      <a:gd name="connsiteX10" fmla="*/ 0 w 20"/>
                      <a:gd name="connsiteY10"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 h="571">
                        <a:moveTo>
                          <a:pt x="0" y="572"/>
                        </a:moveTo>
                        <a:lnTo>
                          <a:pt x="0" y="572"/>
                        </a:lnTo>
                        <a:cubicBezTo>
                          <a:pt x="0" y="572"/>
                          <a:pt x="0" y="572"/>
                          <a:pt x="0" y="572"/>
                        </a:cubicBezTo>
                        <a:lnTo>
                          <a:pt x="0" y="572"/>
                        </a:lnTo>
                        <a:lnTo>
                          <a:pt x="0" y="572"/>
                        </a:lnTo>
                        <a:lnTo>
                          <a:pt x="0" y="572"/>
                        </a:lnTo>
                        <a:lnTo>
                          <a:pt x="0" y="572"/>
                        </a:lnTo>
                        <a:lnTo>
                          <a:pt x="0" y="572"/>
                        </a:lnTo>
                        <a:cubicBezTo>
                          <a:pt x="0" y="572"/>
                          <a:pt x="0" y="572"/>
                          <a:pt x="0" y="572"/>
                        </a:cubicBezTo>
                        <a:lnTo>
                          <a:pt x="0" y="572"/>
                        </a:lnTo>
                        <a:cubicBezTo>
                          <a:pt x="27" y="382"/>
                          <a:pt x="27" y="19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19" name="Freeform 1418">
                    <a:extLst>
                      <a:ext uri="{FF2B5EF4-FFF2-40B4-BE49-F238E27FC236}">
                        <a16:creationId xmlns:a16="http://schemas.microsoft.com/office/drawing/2014/main" id="{3C8B3730-0822-2249-9846-43889B731C5E}"/>
                      </a:ext>
                    </a:extLst>
                  </p:cNvPr>
                  <p:cNvSpPr/>
                  <p:nvPr/>
                </p:nvSpPr>
                <p:spPr>
                  <a:xfrm>
                    <a:off x="5896335" y="3453383"/>
                    <a:ext cx="94" cy="952"/>
                  </a:xfrm>
                  <a:custGeom>
                    <a:avLst/>
                    <a:gdLst>
                      <a:gd name="connsiteX0" fmla="*/ 0 w 94"/>
                      <a:gd name="connsiteY0" fmla="*/ 953 h 952"/>
                      <a:gd name="connsiteX1" fmla="*/ 95 w 94"/>
                      <a:gd name="connsiteY1" fmla="*/ 953 h 952"/>
                      <a:gd name="connsiteX2" fmla="*/ 95 w 94"/>
                      <a:gd name="connsiteY2" fmla="*/ 95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0" name="Freeform 1419">
                    <a:extLst>
                      <a:ext uri="{FF2B5EF4-FFF2-40B4-BE49-F238E27FC236}">
                        <a16:creationId xmlns:a16="http://schemas.microsoft.com/office/drawing/2014/main" id="{4E3EA6B7-2CB2-6643-BFB3-545285C5F83B}"/>
                      </a:ext>
                    </a:extLst>
                  </p:cNvPr>
                  <p:cNvSpPr/>
                  <p:nvPr/>
                </p:nvSpPr>
                <p:spPr>
                  <a:xfrm>
                    <a:off x="5896240" y="345443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cubicBezTo>
                          <a:pt x="0" y="0"/>
                          <a:pt x="0" y="0"/>
                          <a:pt x="0" y="0"/>
                        </a:cubicBez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21" name="Freeform 1420">
                    <a:extLst>
                      <a:ext uri="{FF2B5EF4-FFF2-40B4-BE49-F238E27FC236}">
                        <a16:creationId xmlns:a16="http://schemas.microsoft.com/office/drawing/2014/main" id="{B7EE6987-E31C-E441-B68F-958F32750167}"/>
                      </a:ext>
                    </a:extLst>
                  </p:cNvPr>
                  <p:cNvSpPr/>
                  <p:nvPr/>
                </p:nvSpPr>
                <p:spPr>
                  <a:xfrm>
                    <a:off x="5895767" y="3452526"/>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392" name="Freeform 1391">
                <a:extLst>
                  <a:ext uri="{FF2B5EF4-FFF2-40B4-BE49-F238E27FC236}">
                    <a16:creationId xmlns:a16="http://schemas.microsoft.com/office/drawing/2014/main" id="{1363DBC6-AB6B-2246-A3A5-556BF1899E37}"/>
                  </a:ext>
                </a:extLst>
              </p:cNvPr>
              <p:cNvSpPr/>
              <p:nvPr/>
            </p:nvSpPr>
            <p:spPr>
              <a:xfrm>
                <a:off x="5890749" y="3443763"/>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591"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93" name="Graphic 2630">
                <a:extLst>
                  <a:ext uri="{FF2B5EF4-FFF2-40B4-BE49-F238E27FC236}">
                    <a16:creationId xmlns:a16="http://schemas.microsoft.com/office/drawing/2014/main" id="{1B1C011A-AF96-1540-A4EE-3C4AD8178C94}"/>
                  </a:ext>
                </a:extLst>
              </p:cNvPr>
              <p:cNvGrpSpPr/>
              <p:nvPr/>
            </p:nvGrpSpPr>
            <p:grpSpPr>
              <a:xfrm>
                <a:off x="5892264" y="3437858"/>
                <a:ext cx="19786" cy="14382"/>
                <a:chOff x="5892264" y="3437858"/>
                <a:chExt cx="19786" cy="14382"/>
              </a:xfrm>
              <a:solidFill>
                <a:schemeClr val="accent1"/>
              </a:solidFill>
            </p:grpSpPr>
            <p:sp>
              <p:nvSpPr>
                <p:cNvPr id="1394" name="Freeform 1393">
                  <a:extLst>
                    <a:ext uri="{FF2B5EF4-FFF2-40B4-BE49-F238E27FC236}">
                      <a16:creationId xmlns:a16="http://schemas.microsoft.com/office/drawing/2014/main" id="{1DF1679C-485C-2040-88AA-A469F3434311}"/>
                    </a:ext>
                  </a:extLst>
                </p:cNvPr>
                <p:cNvSpPr/>
                <p:nvPr/>
              </p:nvSpPr>
              <p:spPr>
                <a:xfrm>
                  <a:off x="5892264" y="3443668"/>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95" name="Freeform 1394">
                  <a:extLst>
                    <a:ext uri="{FF2B5EF4-FFF2-40B4-BE49-F238E27FC236}">
                      <a16:creationId xmlns:a16="http://schemas.microsoft.com/office/drawing/2014/main" id="{A6B122B5-94B7-8B42-B89D-D0F51FA2C89A}"/>
                    </a:ext>
                  </a:extLst>
                </p:cNvPr>
                <p:cNvSpPr/>
                <p:nvPr/>
              </p:nvSpPr>
              <p:spPr>
                <a:xfrm>
                  <a:off x="5902204" y="3443668"/>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96" name="Freeform 1395">
                  <a:extLst>
                    <a:ext uri="{FF2B5EF4-FFF2-40B4-BE49-F238E27FC236}">
                      <a16:creationId xmlns:a16="http://schemas.microsoft.com/office/drawing/2014/main" id="{31B18411-8306-5D40-8A47-AC6B24AB4959}"/>
                    </a:ext>
                  </a:extLst>
                </p:cNvPr>
                <p:cNvSpPr/>
                <p:nvPr/>
              </p:nvSpPr>
              <p:spPr>
                <a:xfrm>
                  <a:off x="5892264" y="3437858"/>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97" name="Freeform 1396">
                  <a:extLst>
                    <a:ext uri="{FF2B5EF4-FFF2-40B4-BE49-F238E27FC236}">
                      <a16:creationId xmlns:a16="http://schemas.microsoft.com/office/drawing/2014/main" id="{144F1717-8049-2840-B608-ADDCE2251F37}"/>
                    </a:ext>
                  </a:extLst>
                </p:cNvPr>
                <p:cNvSpPr/>
                <p:nvPr/>
              </p:nvSpPr>
              <p:spPr>
                <a:xfrm>
                  <a:off x="5896808" y="3440525"/>
                  <a:ext cx="10792" cy="6286"/>
                </a:xfrm>
                <a:custGeom>
                  <a:avLst/>
                  <a:gdLst>
                    <a:gd name="connsiteX0" fmla="*/ 947 w 10792"/>
                    <a:gd name="connsiteY0" fmla="*/ 6287 h 6286"/>
                    <a:gd name="connsiteX1" fmla="*/ 10793 w 10792"/>
                    <a:gd name="connsiteY1" fmla="*/ 572 h 6286"/>
                    <a:gd name="connsiteX2" fmla="*/ 9941 w 10792"/>
                    <a:gd name="connsiteY2" fmla="*/ 0 h 6286"/>
                    <a:gd name="connsiteX3" fmla="*/ 0 w 10792"/>
                    <a:gd name="connsiteY3" fmla="*/ 5810 h 6286"/>
                    <a:gd name="connsiteX4" fmla="*/ 947 w 10792"/>
                    <a:gd name="connsiteY4" fmla="*/ 6287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7"/>
                      </a:moveTo>
                      <a:lnTo>
                        <a:pt x="10793" y="572"/>
                      </a:lnTo>
                      <a:lnTo>
                        <a:pt x="9941" y="0"/>
                      </a:lnTo>
                      <a:lnTo>
                        <a:pt x="0" y="5810"/>
                      </a:lnTo>
                      <a:lnTo>
                        <a:pt x="947" y="6287"/>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98" name="Freeform 1397">
                  <a:extLst>
                    <a:ext uri="{FF2B5EF4-FFF2-40B4-BE49-F238E27FC236}">
                      <a16:creationId xmlns:a16="http://schemas.microsoft.com/office/drawing/2014/main" id="{70345E51-B8F6-B044-A9E9-87525045A87D}"/>
                    </a:ext>
                  </a:extLst>
                </p:cNvPr>
                <p:cNvSpPr/>
                <p:nvPr/>
              </p:nvSpPr>
              <p:spPr>
                <a:xfrm>
                  <a:off x="5908453" y="3444525"/>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99" name="Freeform 1398">
                  <a:extLst>
                    <a:ext uri="{FF2B5EF4-FFF2-40B4-BE49-F238E27FC236}">
                      <a16:creationId xmlns:a16="http://schemas.microsoft.com/office/drawing/2014/main" id="{0D8A0207-FA16-0C44-8A06-F318255EFA15}"/>
                    </a:ext>
                  </a:extLst>
                </p:cNvPr>
                <p:cNvSpPr/>
                <p:nvPr/>
              </p:nvSpPr>
              <p:spPr>
                <a:xfrm>
                  <a:off x="5908547" y="344481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0" name="Freeform 1399">
                  <a:extLst>
                    <a:ext uri="{FF2B5EF4-FFF2-40B4-BE49-F238E27FC236}">
                      <a16:creationId xmlns:a16="http://schemas.microsoft.com/office/drawing/2014/main" id="{B4FAB357-6738-BF4C-9E50-EB2D8A93B7B6}"/>
                    </a:ext>
                  </a:extLst>
                </p:cNvPr>
                <p:cNvSpPr/>
                <p:nvPr/>
              </p:nvSpPr>
              <p:spPr>
                <a:xfrm>
                  <a:off x="5908547" y="3445097"/>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1" name="Freeform 1400">
                  <a:extLst>
                    <a:ext uri="{FF2B5EF4-FFF2-40B4-BE49-F238E27FC236}">
                      <a16:creationId xmlns:a16="http://schemas.microsoft.com/office/drawing/2014/main" id="{E917D771-8FEB-3D47-9658-A2F3DA8AB967}"/>
                    </a:ext>
                  </a:extLst>
                </p:cNvPr>
                <p:cNvSpPr/>
                <p:nvPr/>
              </p:nvSpPr>
              <p:spPr>
                <a:xfrm>
                  <a:off x="5908547" y="3445478"/>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2" name="Freeform 1401">
                  <a:extLst>
                    <a:ext uri="{FF2B5EF4-FFF2-40B4-BE49-F238E27FC236}">
                      <a16:creationId xmlns:a16="http://schemas.microsoft.com/office/drawing/2014/main" id="{B3168802-70F4-6947-B581-4887BA180116}"/>
                    </a:ext>
                  </a:extLst>
                </p:cNvPr>
                <p:cNvSpPr/>
                <p:nvPr/>
              </p:nvSpPr>
              <p:spPr>
                <a:xfrm>
                  <a:off x="5908547" y="3446526"/>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403" name="Graphic 2630">
                  <a:extLst>
                    <a:ext uri="{FF2B5EF4-FFF2-40B4-BE49-F238E27FC236}">
                      <a16:creationId xmlns:a16="http://schemas.microsoft.com/office/drawing/2014/main" id="{69F09D5A-30AC-1944-B9CE-8E00BC8D1CAB}"/>
                    </a:ext>
                  </a:extLst>
                </p:cNvPr>
                <p:cNvGrpSpPr/>
                <p:nvPr/>
              </p:nvGrpSpPr>
              <p:grpSpPr>
                <a:xfrm>
                  <a:off x="5895767" y="3446049"/>
                  <a:ext cx="1230" cy="2666"/>
                  <a:chOff x="5895767" y="3446049"/>
                  <a:chExt cx="1230" cy="2666"/>
                </a:xfrm>
                <a:solidFill>
                  <a:srgbClr val="000000"/>
                </a:solidFill>
              </p:grpSpPr>
              <p:sp>
                <p:nvSpPr>
                  <p:cNvPr id="1404" name="Freeform 1403">
                    <a:extLst>
                      <a:ext uri="{FF2B5EF4-FFF2-40B4-BE49-F238E27FC236}">
                        <a16:creationId xmlns:a16="http://schemas.microsoft.com/office/drawing/2014/main" id="{E800E34F-3215-124D-AC86-9B55E0B3288B}"/>
                      </a:ext>
                    </a:extLst>
                  </p:cNvPr>
                  <p:cNvSpPr/>
                  <p:nvPr/>
                </p:nvSpPr>
                <p:spPr>
                  <a:xfrm>
                    <a:off x="5896429" y="3446049"/>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476 h 476"/>
                      <a:gd name="connsiteX13" fmla="*/ 0 w 30"/>
                      <a:gd name="connsiteY13"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 h="476">
                        <a:moveTo>
                          <a:pt x="0" y="476"/>
                        </a:move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5" name="Freeform 1404">
                    <a:extLst>
                      <a:ext uri="{FF2B5EF4-FFF2-40B4-BE49-F238E27FC236}">
                        <a16:creationId xmlns:a16="http://schemas.microsoft.com/office/drawing/2014/main" id="{ECA4424A-A309-2942-AAE1-0FCDCCBA3B0F}"/>
                      </a:ext>
                    </a:extLst>
                  </p:cNvPr>
                  <p:cNvSpPr/>
                  <p:nvPr/>
                </p:nvSpPr>
                <p:spPr>
                  <a:xfrm>
                    <a:off x="5896335" y="3446811"/>
                    <a:ext cx="94" cy="952"/>
                  </a:xfrm>
                  <a:custGeom>
                    <a:avLst/>
                    <a:gdLst>
                      <a:gd name="connsiteX0" fmla="*/ 0 w 94"/>
                      <a:gd name="connsiteY0" fmla="*/ 952 h 952"/>
                      <a:gd name="connsiteX1" fmla="*/ 95 w 94"/>
                      <a:gd name="connsiteY1" fmla="*/ 952 h 952"/>
                      <a:gd name="connsiteX2" fmla="*/ 95 w 94"/>
                      <a:gd name="connsiteY2" fmla="*/ 0 h 952"/>
                      <a:gd name="connsiteX3" fmla="*/ 0 w 94"/>
                      <a:gd name="connsiteY3" fmla="*/ 0 h 952"/>
                      <a:gd name="connsiteX4" fmla="*/ 0 w 94"/>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2"/>
                        </a:moveTo>
                        <a:lnTo>
                          <a:pt x="95" y="952"/>
                        </a:lnTo>
                        <a:lnTo>
                          <a:pt x="95" y="0"/>
                        </a:lnTo>
                        <a:lnTo>
                          <a:pt x="0" y="0"/>
                        </a:lnTo>
                        <a:lnTo>
                          <a:pt x="0" y="952"/>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6" name="Freeform 1405">
                    <a:extLst>
                      <a:ext uri="{FF2B5EF4-FFF2-40B4-BE49-F238E27FC236}">
                        <a16:creationId xmlns:a16="http://schemas.microsoft.com/office/drawing/2014/main" id="{F003DA0C-6B5B-7741-9F45-1C5033C942A1}"/>
                      </a:ext>
                    </a:extLst>
                  </p:cNvPr>
                  <p:cNvSpPr/>
                  <p:nvPr/>
                </p:nvSpPr>
                <p:spPr>
                  <a:xfrm>
                    <a:off x="5896240" y="344805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407" name="Freeform 1406">
                    <a:extLst>
                      <a:ext uri="{FF2B5EF4-FFF2-40B4-BE49-F238E27FC236}">
                        <a16:creationId xmlns:a16="http://schemas.microsoft.com/office/drawing/2014/main" id="{12BE2EAE-DE45-8849-A231-21F2CE10AF11}"/>
                      </a:ext>
                    </a:extLst>
                  </p:cNvPr>
                  <p:cNvSpPr/>
                  <p:nvPr/>
                </p:nvSpPr>
                <p:spPr>
                  <a:xfrm>
                    <a:off x="5895767" y="3446240"/>
                    <a:ext cx="1230" cy="2476"/>
                  </a:xfrm>
                  <a:custGeom>
                    <a:avLst/>
                    <a:gdLst>
                      <a:gd name="connsiteX0" fmla="*/ 1231 w 1230"/>
                      <a:gd name="connsiteY0" fmla="*/ 1810 h 2476"/>
                      <a:gd name="connsiteX1" fmla="*/ 0 w 1230"/>
                      <a:gd name="connsiteY1" fmla="*/ 1810 h 2476"/>
                      <a:gd name="connsiteX2" fmla="*/ 0 w 1230"/>
                      <a:gd name="connsiteY2" fmla="*/ 0 h 2476"/>
                      <a:gd name="connsiteX3" fmla="*/ 1231 w 1230"/>
                      <a:gd name="connsiteY3" fmla="*/ 762 h 2476"/>
                      <a:gd name="connsiteX4" fmla="*/ 0 w 1230"/>
                      <a:gd name="connsiteY4" fmla="*/ 1810 h 2476"/>
                      <a:gd name="connsiteX5" fmla="*/ 1231 w 1230"/>
                      <a:gd name="connsiteY5" fmla="*/ 2477 h 2476"/>
                      <a:gd name="connsiteX6" fmla="*/ 1231 w 1230"/>
                      <a:gd name="connsiteY6" fmla="*/ 762 h 2476"/>
                      <a:gd name="connsiteX7" fmla="*/ 0 w 1230"/>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1810"/>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grpSp>
        <p:grpSp>
          <p:nvGrpSpPr>
            <p:cNvPr id="1020" name="Graphic 2630">
              <a:extLst>
                <a:ext uri="{FF2B5EF4-FFF2-40B4-BE49-F238E27FC236}">
                  <a16:creationId xmlns:a16="http://schemas.microsoft.com/office/drawing/2014/main" id="{490B207A-BCD4-934B-A701-131445A79911}"/>
                </a:ext>
              </a:extLst>
            </p:cNvPr>
            <p:cNvGrpSpPr/>
            <p:nvPr/>
          </p:nvGrpSpPr>
          <p:grpSpPr>
            <a:xfrm>
              <a:off x="5904382" y="3445764"/>
              <a:ext cx="21396" cy="69246"/>
              <a:chOff x="5904382" y="3445764"/>
              <a:chExt cx="21396" cy="69246"/>
            </a:xfrm>
            <a:solidFill>
              <a:schemeClr val="accent1"/>
            </a:solidFill>
          </p:grpSpPr>
          <p:sp>
            <p:nvSpPr>
              <p:cNvPr id="1248" name="Freeform 1247">
                <a:extLst>
                  <a:ext uri="{FF2B5EF4-FFF2-40B4-BE49-F238E27FC236}">
                    <a16:creationId xmlns:a16="http://schemas.microsoft.com/office/drawing/2014/main" id="{F4BA31CE-C311-C847-9669-1F9204CA05A4}"/>
                  </a:ext>
                </a:extLst>
              </p:cNvPr>
              <p:cNvSpPr/>
              <p:nvPr/>
            </p:nvSpPr>
            <p:spPr>
              <a:xfrm>
                <a:off x="5904382" y="3446049"/>
                <a:ext cx="5491" cy="68960"/>
              </a:xfrm>
              <a:custGeom>
                <a:avLst/>
                <a:gdLst>
                  <a:gd name="connsiteX0" fmla="*/ 5491 w 5491"/>
                  <a:gd name="connsiteY0" fmla="*/ 3238 h 68960"/>
                  <a:gd name="connsiteX1" fmla="*/ 4923 w 5491"/>
                  <a:gd name="connsiteY1" fmla="*/ 66103 h 68960"/>
                  <a:gd name="connsiteX2" fmla="*/ 0 w 5491"/>
                  <a:gd name="connsiteY2" fmla="*/ 68961 h 68960"/>
                  <a:gd name="connsiteX3" fmla="*/ 0 w 5491"/>
                  <a:gd name="connsiteY3" fmla="*/ 0 h 68960"/>
                  <a:gd name="connsiteX4" fmla="*/ 5491 w 5491"/>
                  <a:gd name="connsiteY4" fmla="*/ 3238 h 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68960">
                    <a:moveTo>
                      <a:pt x="5491" y="3238"/>
                    </a:moveTo>
                    <a:lnTo>
                      <a:pt x="4923" y="66103"/>
                    </a:lnTo>
                    <a:lnTo>
                      <a:pt x="0" y="68961"/>
                    </a:lnTo>
                    <a:lnTo>
                      <a:pt x="0" y="0"/>
                    </a:lnTo>
                    <a:lnTo>
                      <a:pt x="5491" y="3238"/>
                    </a:lnTo>
                    <a:close/>
                  </a:path>
                </a:pathLst>
              </a:custGeom>
              <a:solidFill>
                <a:srgbClr val="B18A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9" name="Freeform 1248">
                <a:extLst>
                  <a:ext uri="{FF2B5EF4-FFF2-40B4-BE49-F238E27FC236}">
                    <a16:creationId xmlns:a16="http://schemas.microsoft.com/office/drawing/2014/main" id="{20A420EC-C69D-DD4D-A9C7-54E129AB5C56}"/>
                  </a:ext>
                </a:extLst>
              </p:cNvPr>
              <p:cNvSpPr/>
              <p:nvPr/>
            </p:nvSpPr>
            <p:spPr>
              <a:xfrm>
                <a:off x="5904382" y="3496436"/>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50" name="Graphic 2630">
                <a:extLst>
                  <a:ext uri="{FF2B5EF4-FFF2-40B4-BE49-F238E27FC236}">
                    <a16:creationId xmlns:a16="http://schemas.microsoft.com/office/drawing/2014/main" id="{33767D57-25DE-B54D-AD77-36A01C707D69}"/>
                  </a:ext>
                </a:extLst>
              </p:cNvPr>
              <p:cNvGrpSpPr/>
              <p:nvPr/>
            </p:nvGrpSpPr>
            <p:grpSpPr>
              <a:xfrm>
                <a:off x="5905991" y="3490626"/>
                <a:ext cx="19786" cy="14287"/>
                <a:chOff x="5905991" y="3490626"/>
                <a:chExt cx="19786" cy="14287"/>
              </a:xfrm>
              <a:solidFill>
                <a:schemeClr val="accent1"/>
              </a:solidFill>
            </p:grpSpPr>
            <p:sp>
              <p:nvSpPr>
                <p:cNvPr id="1363" name="Freeform 1362">
                  <a:extLst>
                    <a:ext uri="{FF2B5EF4-FFF2-40B4-BE49-F238E27FC236}">
                      <a16:creationId xmlns:a16="http://schemas.microsoft.com/office/drawing/2014/main" id="{B4B98425-EBC1-3641-8E57-02208DAD1A90}"/>
                    </a:ext>
                  </a:extLst>
                </p:cNvPr>
                <p:cNvSpPr/>
                <p:nvPr/>
              </p:nvSpPr>
              <p:spPr>
                <a:xfrm>
                  <a:off x="5905991" y="3496341"/>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4" name="Freeform 1363">
                  <a:extLst>
                    <a:ext uri="{FF2B5EF4-FFF2-40B4-BE49-F238E27FC236}">
                      <a16:creationId xmlns:a16="http://schemas.microsoft.com/office/drawing/2014/main" id="{30F4A770-0BF2-3843-98CB-7A21850B0757}"/>
                    </a:ext>
                  </a:extLst>
                </p:cNvPr>
                <p:cNvSpPr/>
                <p:nvPr/>
              </p:nvSpPr>
              <p:spPr>
                <a:xfrm>
                  <a:off x="5915837" y="3496341"/>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5" name="Freeform 1364">
                  <a:extLst>
                    <a:ext uri="{FF2B5EF4-FFF2-40B4-BE49-F238E27FC236}">
                      <a16:creationId xmlns:a16="http://schemas.microsoft.com/office/drawing/2014/main" id="{DE7136CA-32D3-7846-902C-8A0160F2B6BC}"/>
                    </a:ext>
                  </a:extLst>
                </p:cNvPr>
                <p:cNvSpPr/>
                <p:nvPr/>
              </p:nvSpPr>
              <p:spPr>
                <a:xfrm>
                  <a:off x="5905991" y="3490626"/>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6" name="Freeform 1365">
                  <a:extLst>
                    <a:ext uri="{FF2B5EF4-FFF2-40B4-BE49-F238E27FC236}">
                      <a16:creationId xmlns:a16="http://schemas.microsoft.com/office/drawing/2014/main" id="{AC59EA9F-6D94-8C47-8A4B-A7641F3D4F57}"/>
                    </a:ext>
                  </a:extLst>
                </p:cNvPr>
                <p:cNvSpPr/>
                <p:nvPr/>
              </p:nvSpPr>
              <p:spPr>
                <a:xfrm>
                  <a:off x="5910536" y="3493293"/>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7" name="Freeform 1366">
                  <a:extLst>
                    <a:ext uri="{FF2B5EF4-FFF2-40B4-BE49-F238E27FC236}">
                      <a16:creationId xmlns:a16="http://schemas.microsoft.com/office/drawing/2014/main" id="{6162EFCA-EED6-ED49-AB7F-21CE1DFCDE31}"/>
                    </a:ext>
                  </a:extLst>
                </p:cNvPr>
                <p:cNvSpPr/>
                <p:nvPr/>
              </p:nvSpPr>
              <p:spPr>
                <a:xfrm>
                  <a:off x="5922086" y="3497294"/>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8" name="Freeform 1367">
                  <a:extLst>
                    <a:ext uri="{FF2B5EF4-FFF2-40B4-BE49-F238E27FC236}">
                      <a16:creationId xmlns:a16="http://schemas.microsoft.com/office/drawing/2014/main" id="{A9A795E5-D90A-DC4F-B6BF-3258062AEB9E}"/>
                    </a:ext>
                  </a:extLst>
                </p:cNvPr>
                <p:cNvSpPr/>
                <p:nvPr/>
              </p:nvSpPr>
              <p:spPr>
                <a:xfrm>
                  <a:off x="5922275" y="3497580"/>
                  <a:ext cx="2745" cy="1714"/>
                </a:xfrm>
                <a:custGeom>
                  <a:avLst/>
                  <a:gdLst>
                    <a:gd name="connsiteX0" fmla="*/ 2746 w 2745"/>
                    <a:gd name="connsiteY0" fmla="*/ 95 h 1714"/>
                    <a:gd name="connsiteX1" fmla="*/ 0 w 2745"/>
                    <a:gd name="connsiteY1" fmla="*/ 1714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9" name="Freeform 1368">
                  <a:extLst>
                    <a:ext uri="{FF2B5EF4-FFF2-40B4-BE49-F238E27FC236}">
                      <a16:creationId xmlns:a16="http://schemas.microsoft.com/office/drawing/2014/main" id="{1A4AEF25-6392-5C4C-B8F7-A29368965E82}"/>
                    </a:ext>
                  </a:extLst>
                </p:cNvPr>
                <p:cNvSpPr/>
                <p:nvPr/>
              </p:nvSpPr>
              <p:spPr>
                <a:xfrm>
                  <a:off x="5922275" y="3497865"/>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70" name="Freeform 1369">
                  <a:extLst>
                    <a:ext uri="{FF2B5EF4-FFF2-40B4-BE49-F238E27FC236}">
                      <a16:creationId xmlns:a16="http://schemas.microsoft.com/office/drawing/2014/main" id="{A6978917-43DD-CE4F-9727-545999CDE2B2}"/>
                    </a:ext>
                  </a:extLst>
                </p:cNvPr>
                <p:cNvSpPr/>
                <p:nvPr/>
              </p:nvSpPr>
              <p:spPr>
                <a:xfrm>
                  <a:off x="5922275" y="349815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71" name="Freeform 1370">
                  <a:extLst>
                    <a:ext uri="{FF2B5EF4-FFF2-40B4-BE49-F238E27FC236}">
                      <a16:creationId xmlns:a16="http://schemas.microsoft.com/office/drawing/2014/main" id="{F4218C3F-9C18-7C4D-AB64-197B83468052}"/>
                    </a:ext>
                  </a:extLst>
                </p:cNvPr>
                <p:cNvSpPr/>
                <p:nvPr/>
              </p:nvSpPr>
              <p:spPr>
                <a:xfrm>
                  <a:off x="5922275" y="3499294"/>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72" name="Graphic 2630">
                  <a:extLst>
                    <a:ext uri="{FF2B5EF4-FFF2-40B4-BE49-F238E27FC236}">
                      <a16:creationId xmlns:a16="http://schemas.microsoft.com/office/drawing/2014/main" id="{F906808E-0368-D346-87FA-7DBA9BE72E77}"/>
                    </a:ext>
                  </a:extLst>
                </p:cNvPr>
                <p:cNvGrpSpPr/>
                <p:nvPr/>
              </p:nvGrpSpPr>
              <p:grpSpPr>
                <a:xfrm>
                  <a:off x="5909400" y="3498627"/>
                  <a:ext cx="1230" cy="2476"/>
                  <a:chOff x="5909400" y="3498627"/>
                  <a:chExt cx="1230" cy="2476"/>
                </a:xfrm>
                <a:solidFill>
                  <a:srgbClr val="000000"/>
                </a:solidFill>
              </p:grpSpPr>
              <p:sp>
                <p:nvSpPr>
                  <p:cNvPr id="1373" name="Freeform 1372">
                    <a:extLst>
                      <a:ext uri="{FF2B5EF4-FFF2-40B4-BE49-F238E27FC236}">
                        <a16:creationId xmlns:a16="http://schemas.microsoft.com/office/drawing/2014/main" id="{E996D128-C886-2D4B-9517-EE0F4314B909}"/>
                      </a:ext>
                    </a:extLst>
                  </p:cNvPr>
                  <p:cNvSpPr/>
                  <p:nvPr/>
                </p:nvSpPr>
                <p:spPr>
                  <a:xfrm>
                    <a:off x="5909589" y="3498627"/>
                    <a:ext cx="662" cy="571"/>
                  </a:xfrm>
                  <a:custGeom>
                    <a:avLst/>
                    <a:gdLst>
                      <a:gd name="connsiteX0" fmla="*/ 473 w 662"/>
                      <a:gd name="connsiteY0" fmla="*/ 572 h 571"/>
                      <a:gd name="connsiteX1" fmla="*/ 473 w 662"/>
                      <a:gd name="connsiteY1" fmla="*/ 572 h 571"/>
                      <a:gd name="connsiteX2" fmla="*/ 0 w 662"/>
                      <a:gd name="connsiteY2" fmla="*/ 572 h 571"/>
                      <a:gd name="connsiteX3" fmla="*/ 663 w 662"/>
                      <a:gd name="connsiteY3" fmla="*/ 572 h 571"/>
                      <a:gd name="connsiteX4" fmla="*/ 663 w 662"/>
                      <a:gd name="connsiteY4" fmla="*/ 572 h 571"/>
                      <a:gd name="connsiteX5" fmla="*/ 663 w 662"/>
                      <a:gd name="connsiteY5" fmla="*/ 572 h 571"/>
                      <a:gd name="connsiteX6" fmla="*/ 663 w 662"/>
                      <a:gd name="connsiteY6"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 h="571">
                        <a:moveTo>
                          <a:pt x="473" y="572"/>
                        </a:moveTo>
                        <a:lnTo>
                          <a:pt x="473" y="572"/>
                        </a:lnTo>
                        <a:cubicBezTo>
                          <a:pt x="473" y="572"/>
                          <a:pt x="473" y="572"/>
                          <a:pt x="0" y="572"/>
                        </a:cubicBezTo>
                        <a:lnTo>
                          <a:pt x="663" y="572"/>
                        </a:lnTo>
                        <a:lnTo>
                          <a:pt x="663" y="572"/>
                        </a:lnTo>
                        <a:lnTo>
                          <a:pt x="663" y="572"/>
                        </a:lnTo>
                        <a:lnTo>
                          <a:pt x="66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74" name="Freeform 1373">
                    <a:extLst>
                      <a:ext uri="{FF2B5EF4-FFF2-40B4-BE49-F238E27FC236}">
                        <a16:creationId xmlns:a16="http://schemas.microsoft.com/office/drawing/2014/main" id="{EC31EA88-0CC4-1247-9C43-E25F4C690D5E}"/>
                      </a:ext>
                    </a:extLst>
                  </p:cNvPr>
                  <p:cNvSpPr/>
                  <p:nvPr/>
                </p:nvSpPr>
                <p:spPr>
                  <a:xfrm>
                    <a:off x="5910062" y="3499484"/>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75" name="Freeform 1374">
                    <a:extLst>
                      <a:ext uri="{FF2B5EF4-FFF2-40B4-BE49-F238E27FC236}">
                        <a16:creationId xmlns:a16="http://schemas.microsoft.com/office/drawing/2014/main" id="{54B8F1B4-AE5E-6C48-B28D-1F59094048F9}"/>
                      </a:ext>
                    </a:extLst>
                  </p:cNvPr>
                  <p:cNvSpPr/>
                  <p:nvPr/>
                </p:nvSpPr>
                <p:spPr>
                  <a:xfrm>
                    <a:off x="5909968" y="350053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76" name="Freeform 1375">
                    <a:extLst>
                      <a:ext uri="{FF2B5EF4-FFF2-40B4-BE49-F238E27FC236}">
                        <a16:creationId xmlns:a16="http://schemas.microsoft.com/office/drawing/2014/main" id="{590BE6D1-C078-384F-B1AD-0DD8C0F96B0A}"/>
                      </a:ext>
                    </a:extLst>
                  </p:cNvPr>
                  <p:cNvSpPr/>
                  <p:nvPr/>
                </p:nvSpPr>
                <p:spPr>
                  <a:xfrm>
                    <a:off x="5909400" y="349862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762 h 2476"/>
                      <a:gd name="connsiteX4" fmla="*/ 95 w 1230"/>
                      <a:gd name="connsiteY4" fmla="*/ 1810 h 2476"/>
                      <a:gd name="connsiteX5" fmla="*/ 1231 w 1230"/>
                      <a:gd name="connsiteY5" fmla="*/ 2477 h 2476"/>
                      <a:gd name="connsiteX6" fmla="*/ 1231 w 1230"/>
                      <a:gd name="connsiteY6" fmla="*/ 762 h 2476"/>
                      <a:gd name="connsiteX7" fmla="*/ 95 w 1230"/>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51" name="Freeform 1250">
                <a:extLst>
                  <a:ext uri="{FF2B5EF4-FFF2-40B4-BE49-F238E27FC236}">
                    <a16:creationId xmlns:a16="http://schemas.microsoft.com/office/drawing/2014/main" id="{3B9CA1E8-2D5A-D146-BCF7-61E5899D354C}"/>
                  </a:ext>
                </a:extLst>
              </p:cNvPr>
              <p:cNvSpPr/>
              <p:nvPr/>
            </p:nvSpPr>
            <p:spPr>
              <a:xfrm>
                <a:off x="5904382" y="3490436"/>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52" name="Graphic 2630">
                <a:extLst>
                  <a:ext uri="{FF2B5EF4-FFF2-40B4-BE49-F238E27FC236}">
                    <a16:creationId xmlns:a16="http://schemas.microsoft.com/office/drawing/2014/main" id="{7FFE63B2-FC73-E04A-BA86-27EF57667A41}"/>
                  </a:ext>
                </a:extLst>
              </p:cNvPr>
              <p:cNvGrpSpPr/>
              <p:nvPr/>
            </p:nvGrpSpPr>
            <p:grpSpPr>
              <a:xfrm>
                <a:off x="5905991" y="3484626"/>
                <a:ext cx="19786" cy="14287"/>
                <a:chOff x="5905991" y="3484626"/>
                <a:chExt cx="19786" cy="14287"/>
              </a:xfrm>
              <a:solidFill>
                <a:schemeClr val="accent1"/>
              </a:solidFill>
            </p:grpSpPr>
            <p:sp>
              <p:nvSpPr>
                <p:cNvPr id="1349" name="Freeform 1348">
                  <a:extLst>
                    <a:ext uri="{FF2B5EF4-FFF2-40B4-BE49-F238E27FC236}">
                      <a16:creationId xmlns:a16="http://schemas.microsoft.com/office/drawing/2014/main" id="{23F0CB0B-58A7-364C-A8BB-1275CB7F4103}"/>
                    </a:ext>
                  </a:extLst>
                </p:cNvPr>
                <p:cNvSpPr/>
                <p:nvPr/>
              </p:nvSpPr>
              <p:spPr>
                <a:xfrm>
                  <a:off x="5905991" y="3490341"/>
                  <a:ext cx="9845" cy="8572"/>
                </a:xfrm>
                <a:custGeom>
                  <a:avLst/>
                  <a:gdLst>
                    <a:gd name="connsiteX0" fmla="*/ 0 w 9845"/>
                    <a:gd name="connsiteY0" fmla="*/ 2857 h 8572"/>
                    <a:gd name="connsiteX1" fmla="*/ 9846 w 9845"/>
                    <a:gd name="connsiteY1" fmla="*/ 8572 h 8572"/>
                    <a:gd name="connsiteX2" fmla="*/ 9846 w 9845"/>
                    <a:gd name="connsiteY2" fmla="*/ 5715 h 8572"/>
                    <a:gd name="connsiteX3" fmla="*/ 0 w 9845"/>
                    <a:gd name="connsiteY3" fmla="*/ 0 h 8572"/>
                    <a:gd name="connsiteX4" fmla="*/ 0 w 9845"/>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7"/>
                      </a:moveTo>
                      <a:lnTo>
                        <a:pt x="9846" y="8572"/>
                      </a:lnTo>
                      <a:lnTo>
                        <a:pt x="9846"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0" name="Freeform 1349">
                  <a:extLst>
                    <a:ext uri="{FF2B5EF4-FFF2-40B4-BE49-F238E27FC236}">
                      <a16:creationId xmlns:a16="http://schemas.microsoft.com/office/drawing/2014/main" id="{6D09D68C-2473-7348-95FE-66DEF0C8798C}"/>
                    </a:ext>
                  </a:extLst>
                </p:cNvPr>
                <p:cNvSpPr/>
                <p:nvPr/>
              </p:nvSpPr>
              <p:spPr>
                <a:xfrm>
                  <a:off x="5915837" y="3490341"/>
                  <a:ext cx="9940" cy="8572"/>
                </a:xfrm>
                <a:custGeom>
                  <a:avLst/>
                  <a:gdLst>
                    <a:gd name="connsiteX0" fmla="*/ 0 w 9940"/>
                    <a:gd name="connsiteY0" fmla="*/ 5715 h 8572"/>
                    <a:gd name="connsiteX1" fmla="*/ 0 w 9940"/>
                    <a:gd name="connsiteY1" fmla="*/ 8572 h 8572"/>
                    <a:gd name="connsiteX2" fmla="*/ 9941 w 9940"/>
                    <a:gd name="connsiteY2" fmla="*/ 2857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7"/>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1" name="Freeform 1350">
                  <a:extLst>
                    <a:ext uri="{FF2B5EF4-FFF2-40B4-BE49-F238E27FC236}">
                      <a16:creationId xmlns:a16="http://schemas.microsoft.com/office/drawing/2014/main" id="{6A2D3E79-AEE7-4E40-8E8F-D9A7E4B2DD7B}"/>
                    </a:ext>
                  </a:extLst>
                </p:cNvPr>
                <p:cNvSpPr/>
                <p:nvPr/>
              </p:nvSpPr>
              <p:spPr>
                <a:xfrm>
                  <a:off x="5905991" y="3484626"/>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2" name="Freeform 1351">
                  <a:extLst>
                    <a:ext uri="{FF2B5EF4-FFF2-40B4-BE49-F238E27FC236}">
                      <a16:creationId xmlns:a16="http://schemas.microsoft.com/office/drawing/2014/main" id="{E15EAB50-A4F8-194E-90D9-E7703F05062B}"/>
                    </a:ext>
                  </a:extLst>
                </p:cNvPr>
                <p:cNvSpPr/>
                <p:nvPr/>
              </p:nvSpPr>
              <p:spPr>
                <a:xfrm>
                  <a:off x="5910536" y="3487197"/>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3" name="Freeform 1352">
                  <a:extLst>
                    <a:ext uri="{FF2B5EF4-FFF2-40B4-BE49-F238E27FC236}">
                      <a16:creationId xmlns:a16="http://schemas.microsoft.com/office/drawing/2014/main" id="{2D391B74-DE52-B04D-A3AA-0EED27B5FF51}"/>
                    </a:ext>
                  </a:extLst>
                </p:cNvPr>
                <p:cNvSpPr/>
                <p:nvPr/>
              </p:nvSpPr>
              <p:spPr>
                <a:xfrm>
                  <a:off x="5922086" y="3491293"/>
                  <a:ext cx="3029" cy="3524"/>
                </a:xfrm>
                <a:custGeom>
                  <a:avLst/>
                  <a:gdLst>
                    <a:gd name="connsiteX0" fmla="*/ 0 w 3029"/>
                    <a:gd name="connsiteY0" fmla="*/ 1714 h 3524"/>
                    <a:gd name="connsiteX1" fmla="*/ 0 w 3029"/>
                    <a:gd name="connsiteY1" fmla="*/ 3524 h 3524"/>
                    <a:gd name="connsiteX2" fmla="*/ 3030 w 3029"/>
                    <a:gd name="connsiteY2" fmla="*/ 1714 h 3524"/>
                    <a:gd name="connsiteX3" fmla="*/ 3030 w 3029"/>
                    <a:gd name="connsiteY3" fmla="*/ 0 h 3524"/>
                    <a:gd name="connsiteX4" fmla="*/ 0 w 3029"/>
                    <a:gd name="connsiteY4" fmla="*/ 1714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4"/>
                      </a:moveTo>
                      <a:lnTo>
                        <a:pt x="0" y="3524"/>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4" name="Freeform 1353">
                  <a:extLst>
                    <a:ext uri="{FF2B5EF4-FFF2-40B4-BE49-F238E27FC236}">
                      <a16:creationId xmlns:a16="http://schemas.microsoft.com/office/drawing/2014/main" id="{4A73F30F-984E-D947-98A6-20CA9883B64E}"/>
                    </a:ext>
                  </a:extLst>
                </p:cNvPr>
                <p:cNvSpPr/>
                <p:nvPr/>
              </p:nvSpPr>
              <p:spPr>
                <a:xfrm>
                  <a:off x="5922275" y="3491579"/>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5" name="Freeform 1354">
                  <a:extLst>
                    <a:ext uri="{FF2B5EF4-FFF2-40B4-BE49-F238E27FC236}">
                      <a16:creationId xmlns:a16="http://schemas.microsoft.com/office/drawing/2014/main" id="{D963F356-9B99-2A4F-8F37-F213826BCE6F}"/>
                    </a:ext>
                  </a:extLst>
                </p:cNvPr>
                <p:cNvSpPr/>
                <p:nvPr/>
              </p:nvSpPr>
              <p:spPr>
                <a:xfrm>
                  <a:off x="5922275" y="3491865"/>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6" name="Freeform 1355">
                  <a:extLst>
                    <a:ext uri="{FF2B5EF4-FFF2-40B4-BE49-F238E27FC236}">
                      <a16:creationId xmlns:a16="http://schemas.microsoft.com/office/drawing/2014/main" id="{145F89A2-3F6E-9848-9A0C-72C249460F93}"/>
                    </a:ext>
                  </a:extLst>
                </p:cNvPr>
                <p:cNvSpPr/>
                <p:nvPr/>
              </p:nvSpPr>
              <p:spPr>
                <a:xfrm>
                  <a:off x="5922275" y="3492150"/>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57" name="Freeform 1356">
                  <a:extLst>
                    <a:ext uri="{FF2B5EF4-FFF2-40B4-BE49-F238E27FC236}">
                      <a16:creationId xmlns:a16="http://schemas.microsoft.com/office/drawing/2014/main" id="{24FB6E0C-3BD9-B54F-8870-5191B56C9E2A}"/>
                    </a:ext>
                  </a:extLst>
                </p:cNvPr>
                <p:cNvSpPr/>
                <p:nvPr/>
              </p:nvSpPr>
              <p:spPr>
                <a:xfrm>
                  <a:off x="5922275" y="3493198"/>
                  <a:ext cx="1325" cy="952"/>
                </a:xfrm>
                <a:custGeom>
                  <a:avLst/>
                  <a:gdLst>
                    <a:gd name="connsiteX0" fmla="*/ 0 w 1325"/>
                    <a:gd name="connsiteY0" fmla="*/ 857 h 952"/>
                    <a:gd name="connsiteX1" fmla="*/ 0 w 1325"/>
                    <a:gd name="connsiteY1" fmla="*/ 953 h 952"/>
                    <a:gd name="connsiteX2" fmla="*/ 1325 w 1325"/>
                    <a:gd name="connsiteY2" fmla="*/ 191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3"/>
                      </a:lnTo>
                      <a:lnTo>
                        <a:pt x="1325" y="191"/>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58" name="Graphic 2630">
                  <a:extLst>
                    <a:ext uri="{FF2B5EF4-FFF2-40B4-BE49-F238E27FC236}">
                      <a16:creationId xmlns:a16="http://schemas.microsoft.com/office/drawing/2014/main" id="{B442FAEB-C72C-E34B-8090-CFEE230105F3}"/>
                    </a:ext>
                  </a:extLst>
                </p:cNvPr>
                <p:cNvGrpSpPr/>
                <p:nvPr/>
              </p:nvGrpSpPr>
              <p:grpSpPr>
                <a:xfrm>
                  <a:off x="5909400" y="3492627"/>
                  <a:ext cx="1369" cy="2476"/>
                  <a:chOff x="5909400" y="3492627"/>
                  <a:chExt cx="1369" cy="2476"/>
                </a:xfrm>
                <a:solidFill>
                  <a:srgbClr val="000000"/>
                </a:solidFill>
              </p:grpSpPr>
              <p:sp>
                <p:nvSpPr>
                  <p:cNvPr id="1359" name="Freeform 1358">
                    <a:extLst>
                      <a:ext uri="{FF2B5EF4-FFF2-40B4-BE49-F238E27FC236}">
                        <a16:creationId xmlns:a16="http://schemas.microsoft.com/office/drawing/2014/main" id="{2F063B3A-2953-6047-A45A-4D8671D7402A}"/>
                      </a:ext>
                    </a:extLst>
                  </p:cNvPr>
                  <p:cNvSpPr/>
                  <p:nvPr/>
                </p:nvSpPr>
                <p:spPr>
                  <a:xfrm>
                    <a:off x="5910062" y="3492627"/>
                    <a:ext cx="706" cy="571"/>
                  </a:xfrm>
                  <a:custGeom>
                    <a:avLst/>
                    <a:gdLst>
                      <a:gd name="connsiteX0" fmla="*/ 0 w 706"/>
                      <a:gd name="connsiteY0" fmla="*/ 571 h 571"/>
                      <a:gd name="connsiteX1" fmla="*/ 0 w 706"/>
                      <a:gd name="connsiteY1" fmla="*/ 571 h 571"/>
                      <a:gd name="connsiteX2" fmla="*/ 0 w 706"/>
                      <a:gd name="connsiteY2" fmla="*/ 571 h 571"/>
                      <a:gd name="connsiteX3" fmla="*/ 0 w 706"/>
                      <a:gd name="connsiteY3" fmla="*/ 571 h 571"/>
                      <a:gd name="connsiteX4" fmla="*/ 663 w 706"/>
                      <a:gd name="connsiteY4" fmla="*/ 571 h 571"/>
                      <a:gd name="connsiteX5" fmla="*/ 663 w 706"/>
                      <a:gd name="connsiteY5"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 h="571">
                        <a:moveTo>
                          <a:pt x="0" y="571"/>
                        </a:moveTo>
                        <a:lnTo>
                          <a:pt x="0" y="571"/>
                        </a:lnTo>
                        <a:cubicBezTo>
                          <a:pt x="0" y="571"/>
                          <a:pt x="0" y="571"/>
                          <a:pt x="0" y="571"/>
                        </a:cubicBezTo>
                        <a:cubicBezTo>
                          <a:pt x="0" y="571"/>
                          <a:pt x="0" y="571"/>
                          <a:pt x="0" y="571"/>
                        </a:cubicBezTo>
                        <a:lnTo>
                          <a:pt x="663" y="571"/>
                        </a:lnTo>
                        <a:cubicBezTo>
                          <a:pt x="721" y="386"/>
                          <a:pt x="721" y="186"/>
                          <a:pt x="663"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0" name="Freeform 1359">
                    <a:extLst>
                      <a:ext uri="{FF2B5EF4-FFF2-40B4-BE49-F238E27FC236}">
                        <a16:creationId xmlns:a16="http://schemas.microsoft.com/office/drawing/2014/main" id="{446DB943-D12F-8546-A542-CACD422F191F}"/>
                      </a:ext>
                    </a:extLst>
                  </p:cNvPr>
                  <p:cNvSpPr/>
                  <p:nvPr/>
                </p:nvSpPr>
                <p:spPr>
                  <a:xfrm>
                    <a:off x="5910062" y="3493484"/>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1" name="Freeform 1360">
                    <a:extLst>
                      <a:ext uri="{FF2B5EF4-FFF2-40B4-BE49-F238E27FC236}">
                        <a16:creationId xmlns:a16="http://schemas.microsoft.com/office/drawing/2014/main" id="{E98BA846-8BC5-2B49-98AD-71332009E1AA}"/>
                      </a:ext>
                    </a:extLst>
                  </p:cNvPr>
                  <p:cNvSpPr/>
                  <p:nvPr/>
                </p:nvSpPr>
                <p:spPr>
                  <a:xfrm>
                    <a:off x="5909968" y="349453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lnTo>
                          <a:pt x="0" y="0"/>
                        </a:ln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62" name="Freeform 1361">
                    <a:extLst>
                      <a:ext uri="{FF2B5EF4-FFF2-40B4-BE49-F238E27FC236}">
                        <a16:creationId xmlns:a16="http://schemas.microsoft.com/office/drawing/2014/main" id="{187601AC-C61B-6D4E-AE8C-4A8E7112ECB6}"/>
                      </a:ext>
                    </a:extLst>
                  </p:cNvPr>
                  <p:cNvSpPr/>
                  <p:nvPr/>
                </p:nvSpPr>
                <p:spPr>
                  <a:xfrm>
                    <a:off x="5909400" y="349262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95 w 1230"/>
                      <a:gd name="connsiteY4" fmla="*/ 1715 h 2476"/>
                      <a:gd name="connsiteX5" fmla="*/ 1231 w 1230"/>
                      <a:gd name="connsiteY5" fmla="*/ 2477 h 2476"/>
                      <a:gd name="connsiteX6" fmla="*/ 1231 w 1230"/>
                      <a:gd name="connsiteY6" fmla="*/ 762 h 2476"/>
                      <a:gd name="connsiteX7" fmla="*/ 95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95" y="1715"/>
                        </a:moveTo>
                        <a:lnTo>
                          <a:pt x="1231" y="2477"/>
                        </a:lnTo>
                        <a:lnTo>
                          <a:pt x="1231" y="762"/>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53" name="Freeform 1252">
                <a:extLst>
                  <a:ext uri="{FF2B5EF4-FFF2-40B4-BE49-F238E27FC236}">
                    <a16:creationId xmlns:a16="http://schemas.microsoft.com/office/drawing/2014/main" id="{EB2F875A-F469-F642-B8C7-B95530452EA7}"/>
                  </a:ext>
                </a:extLst>
              </p:cNvPr>
              <p:cNvSpPr/>
              <p:nvPr/>
            </p:nvSpPr>
            <p:spPr>
              <a:xfrm>
                <a:off x="5904382" y="3484054"/>
                <a:ext cx="12875" cy="10096"/>
              </a:xfrm>
              <a:custGeom>
                <a:avLst/>
                <a:gdLst>
                  <a:gd name="connsiteX0" fmla="*/ 12875 w 12875"/>
                  <a:gd name="connsiteY0" fmla="*/ 4953 h 10096"/>
                  <a:gd name="connsiteX1" fmla="*/ 4923 w 12875"/>
                  <a:gd name="connsiteY1" fmla="*/ 0 h 10096"/>
                  <a:gd name="connsiteX2" fmla="*/ 0 w 12875"/>
                  <a:gd name="connsiteY2" fmla="*/ 2857 h 10096"/>
                  <a:gd name="connsiteX3" fmla="*/ 12591 w 12875"/>
                  <a:gd name="connsiteY3" fmla="*/ 10096 h 10096"/>
                  <a:gd name="connsiteX4" fmla="*/ 12875 w 12875"/>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96">
                    <a:moveTo>
                      <a:pt x="12875" y="4953"/>
                    </a:moveTo>
                    <a:lnTo>
                      <a:pt x="4923" y="0"/>
                    </a:lnTo>
                    <a:lnTo>
                      <a:pt x="0" y="2857"/>
                    </a:lnTo>
                    <a:lnTo>
                      <a:pt x="12591" y="10096"/>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54" name="Graphic 2630">
                <a:extLst>
                  <a:ext uri="{FF2B5EF4-FFF2-40B4-BE49-F238E27FC236}">
                    <a16:creationId xmlns:a16="http://schemas.microsoft.com/office/drawing/2014/main" id="{B32A9AE7-FACB-7744-8265-11CEE3F43D1C}"/>
                  </a:ext>
                </a:extLst>
              </p:cNvPr>
              <p:cNvGrpSpPr/>
              <p:nvPr/>
            </p:nvGrpSpPr>
            <p:grpSpPr>
              <a:xfrm>
                <a:off x="5905991" y="3478244"/>
                <a:ext cx="19786" cy="14382"/>
                <a:chOff x="5905991" y="3478244"/>
                <a:chExt cx="19786" cy="14382"/>
              </a:xfrm>
              <a:solidFill>
                <a:schemeClr val="accent1"/>
              </a:solidFill>
            </p:grpSpPr>
            <p:sp>
              <p:nvSpPr>
                <p:cNvPr id="1335" name="Freeform 1334">
                  <a:extLst>
                    <a:ext uri="{FF2B5EF4-FFF2-40B4-BE49-F238E27FC236}">
                      <a16:creationId xmlns:a16="http://schemas.microsoft.com/office/drawing/2014/main" id="{D6C51246-6DCF-B147-AD1C-91AFCA3F4190}"/>
                    </a:ext>
                  </a:extLst>
                </p:cNvPr>
                <p:cNvSpPr/>
                <p:nvPr/>
              </p:nvSpPr>
              <p:spPr>
                <a:xfrm>
                  <a:off x="5905991" y="3483959"/>
                  <a:ext cx="9845" cy="8667"/>
                </a:xfrm>
                <a:custGeom>
                  <a:avLst/>
                  <a:gdLst>
                    <a:gd name="connsiteX0" fmla="*/ 0 w 9845"/>
                    <a:gd name="connsiteY0" fmla="*/ 2857 h 8667"/>
                    <a:gd name="connsiteX1" fmla="*/ 9846 w 9845"/>
                    <a:gd name="connsiteY1" fmla="*/ 8668 h 8667"/>
                    <a:gd name="connsiteX2" fmla="*/ 9846 w 9845"/>
                    <a:gd name="connsiteY2" fmla="*/ 5810 h 8667"/>
                    <a:gd name="connsiteX3" fmla="*/ 0 w 9845"/>
                    <a:gd name="connsiteY3" fmla="*/ 0 h 8667"/>
                    <a:gd name="connsiteX4" fmla="*/ 0 w 9845"/>
                    <a:gd name="connsiteY4" fmla="*/ 2857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2857"/>
                      </a:moveTo>
                      <a:lnTo>
                        <a:pt x="9846" y="8668"/>
                      </a:lnTo>
                      <a:lnTo>
                        <a:pt x="9846" y="5810"/>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6" name="Freeform 1335">
                  <a:extLst>
                    <a:ext uri="{FF2B5EF4-FFF2-40B4-BE49-F238E27FC236}">
                      <a16:creationId xmlns:a16="http://schemas.microsoft.com/office/drawing/2014/main" id="{978BCF5A-1E33-E140-AD10-7D1C9F85F724}"/>
                    </a:ext>
                  </a:extLst>
                </p:cNvPr>
                <p:cNvSpPr/>
                <p:nvPr/>
              </p:nvSpPr>
              <p:spPr>
                <a:xfrm>
                  <a:off x="5915837" y="3483959"/>
                  <a:ext cx="9940" cy="8667"/>
                </a:xfrm>
                <a:custGeom>
                  <a:avLst/>
                  <a:gdLst>
                    <a:gd name="connsiteX0" fmla="*/ 0 w 9940"/>
                    <a:gd name="connsiteY0" fmla="*/ 5810 h 8667"/>
                    <a:gd name="connsiteX1" fmla="*/ 0 w 9940"/>
                    <a:gd name="connsiteY1" fmla="*/ 8668 h 8667"/>
                    <a:gd name="connsiteX2" fmla="*/ 9941 w 9940"/>
                    <a:gd name="connsiteY2" fmla="*/ 2857 h 8667"/>
                    <a:gd name="connsiteX3" fmla="*/ 9941 w 9940"/>
                    <a:gd name="connsiteY3" fmla="*/ 0 h 8667"/>
                    <a:gd name="connsiteX4" fmla="*/ 0 w 9940"/>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5810"/>
                      </a:moveTo>
                      <a:lnTo>
                        <a:pt x="0" y="8668"/>
                      </a:lnTo>
                      <a:lnTo>
                        <a:pt x="9941" y="2857"/>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7" name="Freeform 1336">
                  <a:extLst>
                    <a:ext uri="{FF2B5EF4-FFF2-40B4-BE49-F238E27FC236}">
                      <a16:creationId xmlns:a16="http://schemas.microsoft.com/office/drawing/2014/main" id="{38CBD0D0-DCCC-E64E-A52E-52DC10FCD0CF}"/>
                    </a:ext>
                  </a:extLst>
                </p:cNvPr>
                <p:cNvSpPr/>
                <p:nvPr/>
              </p:nvSpPr>
              <p:spPr>
                <a:xfrm>
                  <a:off x="5905991" y="3478244"/>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8" name="Freeform 1337">
                  <a:extLst>
                    <a:ext uri="{FF2B5EF4-FFF2-40B4-BE49-F238E27FC236}">
                      <a16:creationId xmlns:a16="http://schemas.microsoft.com/office/drawing/2014/main" id="{E720D756-4510-7047-832C-A00E209A263C}"/>
                    </a:ext>
                  </a:extLst>
                </p:cNvPr>
                <p:cNvSpPr/>
                <p:nvPr/>
              </p:nvSpPr>
              <p:spPr>
                <a:xfrm>
                  <a:off x="5910536" y="3480911"/>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9" name="Freeform 1338">
                  <a:extLst>
                    <a:ext uri="{FF2B5EF4-FFF2-40B4-BE49-F238E27FC236}">
                      <a16:creationId xmlns:a16="http://schemas.microsoft.com/office/drawing/2014/main" id="{455004BD-FCF6-ED4B-9C54-DD25BD65475A}"/>
                    </a:ext>
                  </a:extLst>
                </p:cNvPr>
                <p:cNvSpPr/>
                <p:nvPr/>
              </p:nvSpPr>
              <p:spPr>
                <a:xfrm>
                  <a:off x="5922086" y="3484911"/>
                  <a:ext cx="3029" cy="3524"/>
                </a:xfrm>
                <a:custGeom>
                  <a:avLst/>
                  <a:gdLst>
                    <a:gd name="connsiteX0" fmla="*/ 0 w 3029"/>
                    <a:gd name="connsiteY0" fmla="*/ 1810 h 3524"/>
                    <a:gd name="connsiteX1" fmla="*/ 0 w 3029"/>
                    <a:gd name="connsiteY1" fmla="*/ 3524 h 3524"/>
                    <a:gd name="connsiteX2" fmla="*/ 3030 w 3029"/>
                    <a:gd name="connsiteY2" fmla="*/ 1714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4"/>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0" name="Freeform 1339">
                  <a:extLst>
                    <a:ext uri="{FF2B5EF4-FFF2-40B4-BE49-F238E27FC236}">
                      <a16:creationId xmlns:a16="http://schemas.microsoft.com/office/drawing/2014/main" id="{A6DE4361-E7C1-D44E-87E1-590C774D8141}"/>
                    </a:ext>
                  </a:extLst>
                </p:cNvPr>
                <p:cNvSpPr/>
                <p:nvPr/>
              </p:nvSpPr>
              <p:spPr>
                <a:xfrm>
                  <a:off x="5922275" y="3485197"/>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1" name="Freeform 1340">
                  <a:extLst>
                    <a:ext uri="{FF2B5EF4-FFF2-40B4-BE49-F238E27FC236}">
                      <a16:creationId xmlns:a16="http://schemas.microsoft.com/office/drawing/2014/main" id="{D97117BB-71B9-DD48-BB5C-0F7A81E3E6D1}"/>
                    </a:ext>
                  </a:extLst>
                </p:cNvPr>
                <p:cNvSpPr/>
                <p:nvPr/>
              </p:nvSpPr>
              <p:spPr>
                <a:xfrm>
                  <a:off x="5922275" y="348548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2" name="Freeform 1341">
                  <a:extLst>
                    <a:ext uri="{FF2B5EF4-FFF2-40B4-BE49-F238E27FC236}">
                      <a16:creationId xmlns:a16="http://schemas.microsoft.com/office/drawing/2014/main" id="{91296BF4-E474-9C49-BFD8-5894221A31EA}"/>
                    </a:ext>
                  </a:extLst>
                </p:cNvPr>
                <p:cNvSpPr/>
                <p:nvPr/>
              </p:nvSpPr>
              <p:spPr>
                <a:xfrm>
                  <a:off x="5922275" y="3485768"/>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3" name="Freeform 1342">
                  <a:extLst>
                    <a:ext uri="{FF2B5EF4-FFF2-40B4-BE49-F238E27FC236}">
                      <a16:creationId xmlns:a16="http://schemas.microsoft.com/office/drawing/2014/main" id="{F75FCE38-0DA6-7740-B8F7-C0F6D5227401}"/>
                    </a:ext>
                  </a:extLst>
                </p:cNvPr>
                <p:cNvSpPr/>
                <p:nvPr/>
              </p:nvSpPr>
              <p:spPr>
                <a:xfrm>
                  <a:off x="5922275" y="3486911"/>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44" name="Graphic 2630">
                  <a:extLst>
                    <a:ext uri="{FF2B5EF4-FFF2-40B4-BE49-F238E27FC236}">
                      <a16:creationId xmlns:a16="http://schemas.microsoft.com/office/drawing/2014/main" id="{D9061848-1306-5C44-8D40-2B486DE3D38E}"/>
                    </a:ext>
                  </a:extLst>
                </p:cNvPr>
                <p:cNvGrpSpPr/>
                <p:nvPr/>
              </p:nvGrpSpPr>
              <p:grpSpPr>
                <a:xfrm>
                  <a:off x="5909400" y="3486150"/>
                  <a:ext cx="1230" cy="2667"/>
                  <a:chOff x="5909400" y="3486150"/>
                  <a:chExt cx="1230" cy="2667"/>
                </a:xfrm>
                <a:solidFill>
                  <a:srgbClr val="000000"/>
                </a:solidFill>
              </p:grpSpPr>
              <p:sp>
                <p:nvSpPr>
                  <p:cNvPr id="1345" name="Freeform 1344">
                    <a:extLst>
                      <a:ext uri="{FF2B5EF4-FFF2-40B4-BE49-F238E27FC236}">
                        <a16:creationId xmlns:a16="http://schemas.microsoft.com/office/drawing/2014/main" id="{DA745CF6-8C7A-794C-A386-82C0EEC0E564}"/>
                      </a:ext>
                    </a:extLst>
                  </p:cNvPr>
                  <p:cNvSpPr/>
                  <p:nvPr/>
                </p:nvSpPr>
                <p:spPr>
                  <a:xfrm>
                    <a:off x="5909589" y="3486435"/>
                    <a:ext cx="473" cy="476"/>
                  </a:xfrm>
                  <a:custGeom>
                    <a:avLst/>
                    <a:gdLst>
                      <a:gd name="connsiteX0" fmla="*/ 473 w 473"/>
                      <a:gd name="connsiteY0" fmla="*/ 476 h 476"/>
                      <a:gd name="connsiteX1" fmla="*/ 473 w 473"/>
                      <a:gd name="connsiteY1" fmla="*/ 476 h 476"/>
                      <a:gd name="connsiteX2" fmla="*/ 0 w 473"/>
                      <a:gd name="connsiteY2" fmla="*/ 476 h 476"/>
                      <a:gd name="connsiteX3" fmla="*/ 473 w 473"/>
                      <a:gd name="connsiteY3" fmla="*/ 476 h 476"/>
                      <a:gd name="connsiteX4" fmla="*/ 473 w 473"/>
                      <a:gd name="connsiteY4" fmla="*/ 476 h 476"/>
                      <a:gd name="connsiteX5" fmla="*/ 473 w 473"/>
                      <a:gd name="connsiteY5" fmla="*/ 476 h 476"/>
                      <a:gd name="connsiteX6" fmla="*/ 473 w 473"/>
                      <a:gd name="connsiteY6" fmla="*/ 476 h 476"/>
                      <a:gd name="connsiteX7" fmla="*/ 473 w 473"/>
                      <a:gd name="connsiteY7" fmla="*/ 476 h 476"/>
                      <a:gd name="connsiteX8" fmla="*/ 473 w 473"/>
                      <a:gd name="connsiteY8"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 h="476">
                        <a:moveTo>
                          <a:pt x="473" y="476"/>
                        </a:moveTo>
                        <a:lnTo>
                          <a:pt x="473" y="476"/>
                        </a:lnTo>
                        <a:lnTo>
                          <a:pt x="0" y="476"/>
                        </a:lnTo>
                        <a:lnTo>
                          <a:pt x="473" y="476"/>
                        </a:lnTo>
                        <a:lnTo>
                          <a:pt x="473" y="476"/>
                        </a:lnTo>
                        <a:cubicBezTo>
                          <a:pt x="473" y="476"/>
                          <a:pt x="473" y="476"/>
                          <a:pt x="473" y="476"/>
                        </a:cubicBezTo>
                        <a:cubicBezTo>
                          <a:pt x="473" y="476"/>
                          <a:pt x="473" y="476"/>
                          <a:pt x="473" y="476"/>
                        </a:cubicBezTo>
                        <a:lnTo>
                          <a:pt x="473" y="476"/>
                        </a:lnTo>
                        <a:lnTo>
                          <a:pt x="47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6" name="Freeform 1345">
                    <a:extLst>
                      <a:ext uri="{FF2B5EF4-FFF2-40B4-BE49-F238E27FC236}">
                        <a16:creationId xmlns:a16="http://schemas.microsoft.com/office/drawing/2014/main" id="{8A2A7DAD-6412-414D-AC15-89D59FE97FB1}"/>
                      </a:ext>
                    </a:extLst>
                  </p:cNvPr>
                  <p:cNvSpPr/>
                  <p:nvPr/>
                </p:nvSpPr>
                <p:spPr>
                  <a:xfrm>
                    <a:off x="5910062" y="3487197"/>
                    <a:ext cx="9467" cy="857"/>
                  </a:xfrm>
                  <a:custGeom>
                    <a:avLst/>
                    <a:gdLst>
                      <a:gd name="connsiteX0" fmla="*/ 0 w 9467"/>
                      <a:gd name="connsiteY0" fmla="*/ 857 h 857"/>
                      <a:gd name="connsiteX1" fmla="*/ 0 w 9467"/>
                      <a:gd name="connsiteY1" fmla="*/ 857 h 857"/>
                      <a:gd name="connsiteX2" fmla="*/ 0 w 9467"/>
                      <a:gd name="connsiteY2" fmla="*/ 0 h 857"/>
                      <a:gd name="connsiteX3" fmla="*/ 0 w 9467"/>
                      <a:gd name="connsiteY3" fmla="*/ 0 h 857"/>
                      <a:gd name="connsiteX4" fmla="*/ 0 w 9467"/>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857">
                        <a:moveTo>
                          <a:pt x="0" y="857"/>
                        </a:moveTo>
                        <a:lnTo>
                          <a:pt x="0" y="857"/>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7" name="Freeform 1346">
                    <a:extLst>
                      <a:ext uri="{FF2B5EF4-FFF2-40B4-BE49-F238E27FC236}">
                        <a16:creationId xmlns:a16="http://schemas.microsoft.com/office/drawing/2014/main" id="{F5A95DDE-18E8-4842-90DB-669279299A4D}"/>
                      </a:ext>
                    </a:extLst>
                  </p:cNvPr>
                  <p:cNvSpPr/>
                  <p:nvPr/>
                </p:nvSpPr>
                <p:spPr>
                  <a:xfrm>
                    <a:off x="5909968" y="348815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lnTo>
                          <a:pt x="0" y="0"/>
                        </a:ln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48" name="Freeform 1347">
                    <a:extLst>
                      <a:ext uri="{FF2B5EF4-FFF2-40B4-BE49-F238E27FC236}">
                        <a16:creationId xmlns:a16="http://schemas.microsoft.com/office/drawing/2014/main" id="{E4CC856D-58F1-4D45-BAB2-73CE7EE6CE98}"/>
                      </a:ext>
                    </a:extLst>
                  </p:cNvPr>
                  <p:cNvSpPr/>
                  <p:nvPr/>
                </p:nvSpPr>
                <p:spPr>
                  <a:xfrm>
                    <a:off x="5909400" y="3486150"/>
                    <a:ext cx="1230" cy="2667"/>
                  </a:xfrm>
                  <a:custGeom>
                    <a:avLst/>
                    <a:gdLst>
                      <a:gd name="connsiteX0" fmla="*/ 1231 w 1230"/>
                      <a:gd name="connsiteY0" fmla="*/ 2667 h 2667"/>
                      <a:gd name="connsiteX1" fmla="*/ 0 w 1230"/>
                      <a:gd name="connsiteY1" fmla="*/ 1905 h 2667"/>
                      <a:gd name="connsiteX2" fmla="*/ 0 w 1230"/>
                      <a:gd name="connsiteY2" fmla="*/ 0 h 2667"/>
                      <a:gd name="connsiteX3" fmla="*/ 1231 w 1230"/>
                      <a:gd name="connsiteY3" fmla="*/ 762 h 2667"/>
                      <a:gd name="connsiteX4" fmla="*/ 95 w 1230"/>
                      <a:gd name="connsiteY4" fmla="*/ 1905 h 2667"/>
                      <a:gd name="connsiteX5" fmla="*/ 1231 w 1230"/>
                      <a:gd name="connsiteY5" fmla="*/ 2572 h 2667"/>
                      <a:gd name="connsiteX6" fmla="*/ 1231 w 1230"/>
                      <a:gd name="connsiteY6" fmla="*/ 857 h 2667"/>
                      <a:gd name="connsiteX7" fmla="*/ 95 w 1230"/>
                      <a:gd name="connsiteY7" fmla="*/ 0 h 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667">
                        <a:moveTo>
                          <a:pt x="1231" y="2667"/>
                        </a:moveTo>
                        <a:lnTo>
                          <a:pt x="0" y="1905"/>
                        </a:lnTo>
                        <a:lnTo>
                          <a:pt x="0" y="0"/>
                        </a:lnTo>
                        <a:lnTo>
                          <a:pt x="1231" y="762"/>
                        </a:lnTo>
                        <a:close/>
                        <a:moveTo>
                          <a:pt x="95" y="1905"/>
                        </a:moveTo>
                        <a:lnTo>
                          <a:pt x="1231" y="2572"/>
                        </a:lnTo>
                        <a:lnTo>
                          <a:pt x="1231" y="857"/>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55" name="Freeform 1254">
                <a:extLst>
                  <a:ext uri="{FF2B5EF4-FFF2-40B4-BE49-F238E27FC236}">
                    <a16:creationId xmlns:a16="http://schemas.microsoft.com/office/drawing/2014/main" id="{AEE59744-BE96-EA47-B896-D567A2C4A195}"/>
                  </a:ext>
                </a:extLst>
              </p:cNvPr>
              <p:cNvSpPr/>
              <p:nvPr/>
            </p:nvSpPr>
            <p:spPr>
              <a:xfrm>
                <a:off x="5904382" y="3477672"/>
                <a:ext cx="12875" cy="10001"/>
              </a:xfrm>
              <a:custGeom>
                <a:avLst/>
                <a:gdLst>
                  <a:gd name="connsiteX0" fmla="*/ 12875 w 12875"/>
                  <a:gd name="connsiteY0" fmla="*/ 4953 h 10001"/>
                  <a:gd name="connsiteX1" fmla="*/ 4923 w 12875"/>
                  <a:gd name="connsiteY1" fmla="*/ 0 h 10001"/>
                  <a:gd name="connsiteX2" fmla="*/ 0 w 12875"/>
                  <a:gd name="connsiteY2" fmla="*/ 2762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762"/>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56" name="Graphic 2630">
                <a:extLst>
                  <a:ext uri="{FF2B5EF4-FFF2-40B4-BE49-F238E27FC236}">
                    <a16:creationId xmlns:a16="http://schemas.microsoft.com/office/drawing/2014/main" id="{38B5B426-D2D3-854A-A211-DF6C7DABA78B}"/>
                  </a:ext>
                </a:extLst>
              </p:cNvPr>
              <p:cNvGrpSpPr/>
              <p:nvPr/>
            </p:nvGrpSpPr>
            <p:grpSpPr>
              <a:xfrm>
                <a:off x="5905991" y="3471862"/>
                <a:ext cx="19786" cy="14287"/>
                <a:chOff x="5905991" y="3471862"/>
                <a:chExt cx="19786" cy="14287"/>
              </a:xfrm>
              <a:solidFill>
                <a:schemeClr val="accent1"/>
              </a:solidFill>
            </p:grpSpPr>
            <p:sp>
              <p:nvSpPr>
                <p:cNvPr id="1321" name="Freeform 1320">
                  <a:extLst>
                    <a:ext uri="{FF2B5EF4-FFF2-40B4-BE49-F238E27FC236}">
                      <a16:creationId xmlns:a16="http://schemas.microsoft.com/office/drawing/2014/main" id="{97887737-C6F2-E44A-BA12-3B73E41857FC}"/>
                    </a:ext>
                  </a:extLst>
                </p:cNvPr>
                <p:cNvSpPr/>
                <p:nvPr/>
              </p:nvSpPr>
              <p:spPr>
                <a:xfrm>
                  <a:off x="5905991" y="3477577"/>
                  <a:ext cx="9845" cy="8572"/>
                </a:xfrm>
                <a:custGeom>
                  <a:avLst/>
                  <a:gdLst>
                    <a:gd name="connsiteX0" fmla="*/ 0 w 9845"/>
                    <a:gd name="connsiteY0" fmla="*/ 2857 h 8572"/>
                    <a:gd name="connsiteX1" fmla="*/ 9846 w 9845"/>
                    <a:gd name="connsiteY1" fmla="*/ 8572 h 8572"/>
                    <a:gd name="connsiteX2" fmla="*/ 9846 w 9845"/>
                    <a:gd name="connsiteY2" fmla="*/ 5715 h 8572"/>
                    <a:gd name="connsiteX3" fmla="*/ 0 w 9845"/>
                    <a:gd name="connsiteY3" fmla="*/ 0 h 8572"/>
                    <a:gd name="connsiteX4" fmla="*/ 0 w 9845"/>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7"/>
                      </a:moveTo>
                      <a:lnTo>
                        <a:pt x="9846" y="8572"/>
                      </a:lnTo>
                      <a:lnTo>
                        <a:pt x="9846"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2" name="Freeform 1321">
                  <a:extLst>
                    <a:ext uri="{FF2B5EF4-FFF2-40B4-BE49-F238E27FC236}">
                      <a16:creationId xmlns:a16="http://schemas.microsoft.com/office/drawing/2014/main" id="{D9DD4361-5653-C144-B6BF-BEC3C974AEA3}"/>
                    </a:ext>
                  </a:extLst>
                </p:cNvPr>
                <p:cNvSpPr/>
                <p:nvPr/>
              </p:nvSpPr>
              <p:spPr>
                <a:xfrm>
                  <a:off x="5915837" y="3477577"/>
                  <a:ext cx="9940" cy="8572"/>
                </a:xfrm>
                <a:custGeom>
                  <a:avLst/>
                  <a:gdLst>
                    <a:gd name="connsiteX0" fmla="*/ 0 w 9940"/>
                    <a:gd name="connsiteY0" fmla="*/ 5715 h 8572"/>
                    <a:gd name="connsiteX1" fmla="*/ 0 w 9940"/>
                    <a:gd name="connsiteY1" fmla="*/ 8572 h 8572"/>
                    <a:gd name="connsiteX2" fmla="*/ 9941 w 9940"/>
                    <a:gd name="connsiteY2" fmla="*/ 2857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7"/>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3" name="Freeform 1322">
                  <a:extLst>
                    <a:ext uri="{FF2B5EF4-FFF2-40B4-BE49-F238E27FC236}">
                      <a16:creationId xmlns:a16="http://schemas.microsoft.com/office/drawing/2014/main" id="{458DA227-5E51-1243-81CD-D6696C4890C8}"/>
                    </a:ext>
                  </a:extLst>
                </p:cNvPr>
                <p:cNvSpPr/>
                <p:nvPr/>
              </p:nvSpPr>
              <p:spPr>
                <a:xfrm>
                  <a:off x="5905991" y="3471862"/>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4" name="Freeform 1323">
                  <a:extLst>
                    <a:ext uri="{FF2B5EF4-FFF2-40B4-BE49-F238E27FC236}">
                      <a16:creationId xmlns:a16="http://schemas.microsoft.com/office/drawing/2014/main" id="{DB8E1703-50F5-1942-8CED-EB4E9509528A}"/>
                    </a:ext>
                  </a:extLst>
                </p:cNvPr>
                <p:cNvSpPr/>
                <p:nvPr/>
              </p:nvSpPr>
              <p:spPr>
                <a:xfrm>
                  <a:off x="5910536" y="3474434"/>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5" name="Freeform 1324">
                  <a:extLst>
                    <a:ext uri="{FF2B5EF4-FFF2-40B4-BE49-F238E27FC236}">
                      <a16:creationId xmlns:a16="http://schemas.microsoft.com/office/drawing/2014/main" id="{BE6C2EF8-1FAC-4240-B4FE-73A71507B924}"/>
                    </a:ext>
                  </a:extLst>
                </p:cNvPr>
                <p:cNvSpPr/>
                <p:nvPr/>
              </p:nvSpPr>
              <p:spPr>
                <a:xfrm>
                  <a:off x="5922086" y="3478530"/>
                  <a:ext cx="3029" cy="3428"/>
                </a:xfrm>
                <a:custGeom>
                  <a:avLst/>
                  <a:gdLst>
                    <a:gd name="connsiteX0" fmla="*/ 0 w 3029"/>
                    <a:gd name="connsiteY0" fmla="*/ 1714 h 3428"/>
                    <a:gd name="connsiteX1" fmla="*/ 0 w 3029"/>
                    <a:gd name="connsiteY1" fmla="*/ 3429 h 3428"/>
                    <a:gd name="connsiteX2" fmla="*/ 3030 w 3029"/>
                    <a:gd name="connsiteY2" fmla="*/ 1714 h 3428"/>
                    <a:gd name="connsiteX3" fmla="*/ 3030 w 3029"/>
                    <a:gd name="connsiteY3" fmla="*/ 0 h 3428"/>
                    <a:gd name="connsiteX4" fmla="*/ 0 w 3029"/>
                    <a:gd name="connsiteY4" fmla="*/ 1714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8">
                      <a:moveTo>
                        <a:pt x="0" y="1714"/>
                      </a:moveTo>
                      <a:lnTo>
                        <a:pt x="0" y="3429"/>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6" name="Freeform 1325">
                  <a:extLst>
                    <a:ext uri="{FF2B5EF4-FFF2-40B4-BE49-F238E27FC236}">
                      <a16:creationId xmlns:a16="http://schemas.microsoft.com/office/drawing/2014/main" id="{71145392-5244-E542-8057-9ABB8E5E53CD}"/>
                    </a:ext>
                  </a:extLst>
                </p:cNvPr>
                <p:cNvSpPr/>
                <p:nvPr/>
              </p:nvSpPr>
              <p:spPr>
                <a:xfrm>
                  <a:off x="5922275" y="3478720"/>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7" name="Freeform 1326">
                  <a:extLst>
                    <a:ext uri="{FF2B5EF4-FFF2-40B4-BE49-F238E27FC236}">
                      <a16:creationId xmlns:a16="http://schemas.microsoft.com/office/drawing/2014/main" id="{0F290FCC-B294-4542-97A4-FFA9CA740685}"/>
                    </a:ext>
                  </a:extLst>
                </p:cNvPr>
                <p:cNvSpPr/>
                <p:nvPr/>
              </p:nvSpPr>
              <p:spPr>
                <a:xfrm>
                  <a:off x="5922275" y="3479101"/>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8" name="Freeform 1327">
                  <a:extLst>
                    <a:ext uri="{FF2B5EF4-FFF2-40B4-BE49-F238E27FC236}">
                      <a16:creationId xmlns:a16="http://schemas.microsoft.com/office/drawing/2014/main" id="{39F07298-BD3A-9B43-B97B-740C398C7003}"/>
                    </a:ext>
                  </a:extLst>
                </p:cNvPr>
                <p:cNvSpPr/>
                <p:nvPr/>
              </p:nvSpPr>
              <p:spPr>
                <a:xfrm>
                  <a:off x="5922275" y="3479387"/>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9" name="Freeform 1328">
                  <a:extLst>
                    <a:ext uri="{FF2B5EF4-FFF2-40B4-BE49-F238E27FC236}">
                      <a16:creationId xmlns:a16="http://schemas.microsoft.com/office/drawing/2014/main" id="{013F67E1-22DB-484D-AE79-9F1A4DD7EA1F}"/>
                    </a:ext>
                  </a:extLst>
                </p:cNvPr>
                <p:cNvSpPr/>
                <p:nvPr/>
              </p:nvSpPr>
              <p:spPr>
                <a:xfrm>
                  <a:off x="5922275" y="3480434"/>
                  <a:ext cx="1325" cy="952"/>
                </a:xfrm>
                <a:custGeom>
                  <a:avLst/>
                  <a:gdLst>
                    <a:gd name="connsiteX0" fmla="*/ 0 w 1325"/>
                    <a:gd name="connsiteY0" fmla="*/ 857 h 952"/>
                    <a:gd name="connsiteX1" fmla="*/ 0 w 1325"/>
                    <a:gd name="connsiteY1" fmla="*/ 953 h 952"/>
                    <a:gd name="connsiteX2" fmla="*/ 1325 w 1325"/>
                    <a:gd name="connsiteY2" fmla="*/ 191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3"/>
                      </a:lnTo>
                      <a:lnTo>
                        <a:pt x="1325" y="191"/>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30" name="Graphic 2630">
                  <a:extLst>
                    <a:ext uri="{FF2B5EF4-FFF2-40B4-BE49-F238E27FC236}">
                      <a16:creationId xmlns:a16="http://schemas.microsoft.com/office/drawing/2014/main" id="{F34FFC82-1523-1C48-B1FD-FCC74EC49C8E}"/>
                    </a:ext>
                  </a:extLst>
                </p:cNvPr>
                <p:cNvGrpSpPr/>
                <p:nvPr/>
              </p:nvGrpSpPr>
              <p:grpSpPr>
                <a:xfrm>
                  <a:off x="5909400" y="3479863"/>
                  <a:ext cx="1230" cy="2476"/>
                  <a:chOff x="5909400" y="3479863"/>
                  <a:chExt cx="1230" cy="2476"/>
                </a:xfrm>
                <a:solidFill>
                  <a:srgbClr val="000000"/>
                </a:solidFill>
              </p:grpSpPr>
              <p:sp>
                <p:nvSpPr>
                  <p:cNvPr id="1331" name="Freeform 1330">
                    <a:extLst>
                      <a:ext uri="{FF2B5EF4-FFF2-40B4-BE49-F238E27FC236}">
                        <a16:creationId xmlns:a16="http://schemas.microsoft.com/office/drawing/2014/main" id="{4ABEB993-9294-2143-B675-06471D6903DB}"/>
                      </a:ext>
                    </a:extLst>
                  </p:cNvPr>
                  <p:cNvSpPr/>
                  <p:nvPr/>
                </p:nvSpPr>
                <p:spPr>
                  <a:xfrm>
                    <a:off x="5910062" y="3479863"/>
                    <a:ext cx="43" cy="571"/>
                  </a:xfrm>
                  <a:custGeom>
                    <a:avLst/>
                    <a:gdLst>
                      <a:gd name="connsiteX0" fmla="*/ 0 w 43"/>
                      <a:gd name="connsiteY0" fmla="*/ 571 h 571"/>
                      <a:gd name="connsiteX1" fmla="*/ 0 w 43"/>
                      <a:gd name="connsiteY1" fmla="*/ 571 h 571"/>
                      <a:gd name="connsiteX2" fmla="*/ 0 w 43"/>
                      <a:gd name="connsiteY2" fmla="*/ 571 h 571"/>
                      <a:gd name="connsiteX3" fmla="*/ 0 w 43"/>
                      <a:gd name="connsiteY3" fmla="*/ 571 h 571"/>
                      <a:gd name="connsiteX4" fmla="*/ 0 w 43"/>
                      <a:gd name="connsiteY4" fmla="*/ 571 h 571"/>
                      <a:gd name="connsiteX5" fmla="*/ 0 w 43"/>
                      <a:gd name="connsiteY5" fmla="*/ 571 h 571"/>
                      <a:gd name="connsiteX6" fmla="*/ 0 w 43"/>
                      <a:gd name="connsiteY6" fmla="*/ 571 h 571"/>
                      <a:gd name="connsiteX7" fmla="*/ 0 w 43"/>
                      <a:gd name="connsiteY7" fmla="*/ 571 h 571"/>
                      <a:gd name="connsiteX8" fmla="*/ 0 w 43"/>
                      <a:gd name="connsiteY8" fmla="*/ 571 h 571"/>
                      <a:gd name="connsiteX9" fmla="*/ 0 w 43"/>
                      <a:gd name="connsiteY9"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 h="571">
                        <a:moveTo>
                          <a:pt x="0" y="571"/>
                        </a:moveTo>
                        <a:lnTo>
                          <a:pt x="0" y="571"/>
                        </a:lnTo>
                        <a:cubicBezTo>
                          <a:pt x="0" y="571"/>
                          <a:pt x="0" y="571"/>
                          <a:pt x="0" y="571"/>
                        </a:cubicBezTo>
                        <a:cubicBezTo>
                          <a:pt x="0" y="571"/>
                          <a:pt x="0" y="571"/>
                          <a:pt x="0" y="571"/>
                        </a:cubicBezTo>
                        <a:cubicBezTo>
                          <a:pt x="0" y="571"/>
                          <a:pt x="0" y="571"/>
                          <a:pt x="0" y="571"/>
                        </a:cubicBezTo>
                        <a:lnTo>
                          <a:pt x="0" y="571"/>
                        </a:lnTo>
                        <a:lnTo>
                          <a:pt x="0" y="571"/>
                        </a:lnTo>
                        <a:cubicBezTo>
                          <a:pt x="0" y="571"/>
                          <a:pt x="0" y="571"/>
                          <a:pt x="0" y="571"/>
                        </a:cubicBezTo>
                        <a:lnTo>
                          <a:pt x="0" y="571"/>
                        </a:lnTo>
                        <a:cubicBezTo>
                          <a:pt x="58" y="386"/>
                          <a:pt x="58" y="18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2" name="Freeform 1331">
                    <a:extLst>
                      <a:ext uri="{FF2B5EF4-FFF2-40B4-BE49-F238E27FC236}">
                        <a16:creationId xmlns:a16="http://schemas.microsoft.com/office/drawing/2014/main" id="{0590E3DC-695D-8146-8043-D0CC9A0982EA}"/>
                      </a:ext>
                    </a:extLst>
                  </p:cNvPr>
                  <p:cNvSpPr/>
                  <p:nvPr/>
                </p:nvSpPr>
                <p:spPr>
                  <a:xfrm>
                    <a:off x="5910062" y="3480720"/>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3" name="Freeform 1332">
                    <a:extLst>
                      <a:ext uri="{FF2B5EF4-FFF2-40B4-BE49-F238E27FC236}">
                        <a16:creationId xmlns:a16="http://schemas.microsoft.com/office/drawing/2014/main" id="{6E331E84-0657-1542-B632-E398C8015D3C}"/>
                      </a:ext>
                    </a:extLst>
                  </p:cNvPr>
                  <p:cNvSpPr/>
                  <p:nvPr/>
                </p:nvSpPr>
                <p:spPr>
                  <a:xfrm>
                    <a:off x="5909968" y="348176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cubicBezTo>
                          <a:pt x="0" y="0"/>
                          <a:pt x="0" y="0"/>
                          <a:pt x="0" y="0"/>
                        </a:cubicBezTo>
                        <a:lnTo>
                          <a:pt x="0" y="0"/>
                        </a:lnTo>
                        <a:lnTo>
                          <a:pt x="0" y="0"/>
                        </a:ln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34" name="Freeform 1333">
                    <a:extLst>
                      <a:ext uri="{FF2B5EF4-FFF2-40B4-BE49-F238E27FC236}">
                        <a16:creationId xmlns:a16="http://schemas.microsoft.com/office/drawing/2014/main" id="{4AF2753C-7B07-E442-B8F1-C8C394CCA6C1}"/>
                      </a:ext>
                    </a:extLst>
                  </p:cNvPr>
                  <p:cNvSpPr/>
                  <p:nvPr/>
                </p:nvSpPr>
                <p:spPr>
                  <a:xfrm>
                    <a:off x="5909400" y="3479863"/>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95 w 1230"/>
                      <a:gd name="connsiteY4" fmla="*/ 1715 h 2476"/>
                      <a:gd name="connsiteX5" fmla="*/ 1231 w 1230"/>
                      <a:gd name="connsiteY5" fmla="*/ 2381 h 2476"/>
                      <a:gd name="connsiteX6" fmla="*/ 1231 w 1230"/>
                      <a:gd name="connsiteY6" fmla="*/ 762 h 2476"/>
                      <a:gd name="connsiteX7" fmla="*/ 95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95" y="1715"/>
                        </a:moveTo>
                        <a:lnTo>
                          <a:pt x="1231" y="2381"/>
                        </a:lnTo>
                        <a:lnTo>
                          <a:pt x="1231" y="762"/>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57" name="Freeform 1256">
                <a:extLst>
                  <a:ext uri="{FF2B5EF4-FFF2-40B4-BE49-F238E27FC236}">
                    <a16:creationId xmlns:a16="http://schemas.microsoft.com/office/drawing/2014/main" id="{AE0E46D1-7658-254E-99C8-1719C2B1C76A}"/>
                  </a:ext>
                </a:extLst>
              </p:cNvPr>
              <p:cNvSpPr/>
              <p:nvPr/>
            </p:nvSpPr>
            <p:spPr>
              <a:xfrm>
                <a:off x="5904382" y="3471100"/>
                <a:ext cx="12875" cy="10096"/>
              </a:xfrm>
              <a:custGeom>
                <a:avLst/>
                <a:gdLst>
                  <a:gd name="connsiteX0" fmla="*/ 12875 w 12875"/>
                  <a:gd name="connsiteY0" fmla="*/ 4953 h 10096"/>
                  <a:gd name="connsiteX1" fmla="*/ 4923 w 12875"/>
                  <a:gd name="connsiteY1" fmla="*/ 0 h 10096"/>
                  <a:gd name="connsiteX2" fmla="*/ 0 w 12875"/>
                  <a:gd name="connsiteY2" fmla="*/ 2857 h 10096"/>
                  <a:gd name="connsiteX3" fmla="*/ 12591 w 12875"/>
                  <a:gd name="connsiteY3" fmla="*/ 10096 h 10096"/>
                  <a:gd name="connsiteX4" fmla="*/ 12875 w 12875"/>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96">
                    <a:moveTo>
                      <a:pt x="12875" y="4953"/>
                    </a:moveTo>
                    <a:lnTo>
                      <a:pt x="4923" y="0"/>
                    </a:lnTo>
                    <a:lnTo>
                      <a:pt x="0" y="2857"/>
                    </a:lnTo>
                    <a:lnTo>
                      <a:pt x="12591" y="10096"/>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58" name="Graphic 2630">
                <a:extLst>
                  <a:ext uri="{FF2B5EF4-FFF2-40B4-BE49-F238E27FC236}">
                    <a16:creationId xmlns:a16="http://schemas.microsoft.com/office/drawing/2014/main" id="{EB71B072-10A6-F547-A827-18E82016DB3F}"/>
                  </a:ext>
                </a:extLst>
              </p:cNvPr>
              <p:cNvGrpSpPr/>
              <p:nvPr/>
            </p:nvGrpSpPr>
            <p:grpSpPr>
              <a:xfrm>
                <a:off x="5905991" y="3465290"/>
                <a:ext cx="19786" cy="14382"/>
                <a:chOff x="5905991" y="3465290"/>
                <a:chExt cx="19786" cy="14382"/>
              </a:xfrm>
              <a:solidFill>
                <a:schemeClr val="accent1"/>
              </a:solidFill>
            </p:grpSpPr>
            <p:sp>
              <p:nvSpPr>
                <p:cNvPr id="1307" name="Freeform 1306">
                  <a:extLst>
                    <a:ext uri="{FF2B5EF4-FFF2-40B4-BE49-F238E27FC236}">
                      <a16:creationId xmlns:a16="http://schemas.microsoft.com/office/drawing/2014/main" id="{0A402A44-3CED-0B4B-9DF0-AA5CE9FEC3C4}"/>
                    </a:ext>
                  </a:extLst>
                </p:cNvPr>
                <p:cNvSpPr/>
                <p:nvPr/>
              </p:nvSpPr>
              <p:spPr>
                <a:xfrm>
                  <a:off x="5905991" y="3471100"/>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8" name="Freeform 1307">
                  <a:extLst>
                    <a:ext uri="{FF2B5EF4-FFF2-40B4-BE49-F238E27FC236}">
                      <a16:creationId xmlns:a16="http://schemas.microsoft.com/office/drawing/2014/main" id="{C0CE5C6E-F7F9-EA4B-980C-4D1F6CEC4DF1}"/>
                    </a:ext>
                  </a:extLst>
                </p:cNvPr>
                <p:cNvSpPr/>
                <p:nvPr/>
              </p:nvSpPr>
              <p:spPr>
                <a:xfrm>
                  <a:off x="5915837" y="3471100"/>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9" name="Freeform 1308">
                  <a:extLst>
                    <a:ext uri="{FF2B5EF4-FFF2-40B4-BE49-F238E27FC236}">
                      <a16:creationId xmlns:a16="http://schemas.microsoft.com/office/drawing/2014/main" id="{920168A4-5F38-6D4A-A90A-FF7452109C51}"/>
                    </a:ext>
                  </a:extLst>
                </p:cNvPr>
                <p:cNvSpPr/>
                <p:nvPr/>
              </p:nvSpPr>
              <p:spPr>
                <a:xfrm>
                  <a:off x="5905991" y="3465290"/>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0" name="Freeform 1309">
                  <a:extLst>
                    <a:ext uri="{FF2B5EF4-FFF2-40B4-BE49-F238E27FC236}">
                      <a16:creationId xmlns:a16="http://schemas.microsoft.com/office/drawing/2014/main" id="{CA93BE32-177C-7441-B7BB-6DC3081FC63F}"/>
                    </a:ext>
                  </a:extLst>
                </p:cNvPr>
                <p:cNvSpPr/>
                <p:nvPr/>
              </p:nvSpPr>
              <p:spPr>
                <a:xfrm>
                  <a:off x="5910536" y="3467957"/>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1" name="Freeform 1310">
                  <a:extLst>
                    <a:ext uri="{FF2B5EF4-FFF2-40B4-BE49-F238E27FC236}">
                      <a16:creationId xmlns:a16="http://schemas.microsoft.com/office/drawing/2014/main" id="{31114021-3546-BC43-94EE-2AFEFCB005F2}"/>
                    </a:ext>
                  </a:extLst>
                </p:cNvPr>
                <p:cNvSpPr/>
                <p:nvPr/>
              </p:nvSpPr>
              <p:spPr>
                <a:xfrm>
                  <a:off x="5922086" y="3471957"/>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2" name="Freeform 1311">
                  <a:extLst>
                    <a:ext uri="{FF2B5EF4-FFF2-40B4-BE49-F238E27FC236}">
                      <a16:creationId xmlns:a16="http://schemas.microsoft.com/office/drawing/2014/main" id="{268F8801-B609-494D-A366-C64AB3EAC436}"/>
                    </a:ext>
                  </a:extLst>
                </p:cNvPr>
                <p:cNvSpPr/>
                <p:nvPr/>
              </p:nvSpPr>
              <p:spPr>
                <a:xfrm>
                  <a:off x="5922275" y="3472243"/>
                  <a:ext cx="2745" cy="1714"/>
                </a:xfrm>
                <a:custGeom>
                  <a:avLst/>
                  <a:gdLst>
                    <a:gd name="connsiteX0" fmla="*/ 2746 w 2745"/>
                    <a:gd name="connsiteY0" fmla="*/ 190 h 1714"/>
                    <a:gd name="connsiteX1" fmla="*/ 0 w 2745"/>
                    <a:gd name="connsiteY1" fmla="*/ 1714 h 1714"/>
                    <a:gd name="connsiteX2" fmla="*/ 0 w 2745"/>
                    <a:gd name="connsiteY2" fmla="*/ 1619 h 1714"/>
                    <a:gd name="connsiteX3" fmla="*/ 2746 w 2745"/>
                    <a:gd name="connsiteY3" fmla="*/ 0 h 1714"/>
                    <a:gd name="connsiteX4" fmla="*/ 2746 w 2745"/>
                    <a:gd name="connsiteY4" fmla="*/ 190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0"/>
                      </a:moveTo>
                      <a:lnTo>
                        <a:pt x="0" y="1714"/>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3" name="Freeform 1312">
                  <a:extLst>
                    <a:ext uri="{FF2B5EF4-FFF2-40B4-BE49-F238E27FC236}">
                      <a16:creationId xmlns:a16="http://schemas.microsoft.com/office/drawing/2014/main" id="{8D229D51-1F45-F745-AFBE-94408FB6562E}"/>
                    </a:ext>
                  </a:extLst>
                </p:cNvPr>
                <p:cNvSpPr/>
                <p:nvPr/>
              </p:nvSpPr>
              <p:spPr>
                <a:xfrm>
                  <a:off x="5922275" y="3472529"/>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4" name="Freeform 1313">
                  <a:extLst>
                    <a:ext uri="{FF2B5EF4-FFF2-40B4-BE49-F238E27FC236}">
                      <a16:creationId xmlns:a16="http://schemas.microsoft.com/office/drawing/2014/main" id="{ADC32728-9DC5-0345-81D9-A0AC98001AE7}"/>
                    </a:ext>
                  </a:extLst>
                </p:cNvPr>
                <p:cNvSpPr/>
                <p:nvPr/>
              </p:nvSpPr>
              <p:spPr>
                <a:xfrm>
                  <a:off x="5922275" y="3472910"/>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5" name="Freeform 1314">
                  <a:extLst>
                    <a:ext uri="{FF2B5EF4-FFF2-40B4-BE49-F238E27FC236}">
                      <a16:creationId xmlns:a16="http://schemas.microsoft.com/office/drawing/2014/main" id="{7D86B526-BCEC-E841-B840-454DF91C26E7}"/>
                    </a:ext>
                  </a:extLst>
                </p:cNvPr>
                <p:cNvSpPr/>
                <p:nvPr/>
              </p:nvSpPr>
              <p:spPr>
                <a:xfrm>
                  <a:off x="5922275" y="3473957"/>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16" name="Graphic 2630">
                  <a:extLst>
                    <a:ext uri="{FF2B5EF4-FFF2-40B4-BE49-F238E27FC236}">
                      <a16:creationId xmlns:a16="http://schemas.microsoft.com/office/drawing/2014/main" id="{34555869-8081-D142-9E27-9C613380CD60}"/>
                    </a:ext>
                  </a:extLst>
                </p:cNvPr>
                <p:cNvGrpSpPr/>
                <p:nvPr/>
              </p:nvGrpSpPr>
              <p:grpSpPr>
                <a:xfrm>
                  <a:off x="5909400" y="3473291"/>
                  <a:ext cx="1230" cy="2571"/>
                  <a:chOff x="5909400" y="3473291"/>
                  <a:chExt cx="1230" cy="2571"/>
                </a:xfrm>
                <a:solidFill>
                  <a:srgbClr val="000000"/>
                </a:solidFill>
              </p:grpSpPr>
              <p:sp>
                <p:nvSpPr>
                  <p:cNvPr id="1317" name="Freeform 1316">
                    <a:extLst>
                      <a:ext uri="{FF2B5EF4-FFF2-40B4-BE49-F238E27FC236}">
                        <a16:creationId xmlns:a16="http://schemas.microsoft.com/office/drawing/2014/main" id="{CCFA672A-25D0-2F41-87E3-E0B31487D49E}"/>
                      </a:ext>
                    </a:extLst>
                  </p:cNvPr>
                  <p:cNvSpPr/>
                  <p:nvPr/>
                </p:nvSpPr>
                <p:spPr>
                  <a:xfrm>
                    <a:off x="5910062" y="3473481"/>
                    <a:ext cx="9467" cy="476"/>
                  </a:xfrm>
                  <a:custGeom>
                    <a:avLst/>
                    <a:gdLst>
                      <a:gd name="connsiteX0" fmla="*/ 0 w 9467"/>
                      <a:gd name="connsiteY0" fmla="*/ 476 h 476"/>
                      <a:gd name="connsiteX1" fmla="*/ 0 w 9467"/>
                      <a:gd name="connsiteY1" fmla="*/ 476 h 476"/>
                      <a:gd name="connsiteX2" fmla="*/ 0 w 9467"/>
                      <a:gd name="connsiteY2" fmla="*/ 476 h 476"/>
                      <a:gd name="connsiteX3" fmla="*/ 0 w 9467"/>
                      <a:gd name="connsiteY3" fmla="*/ 476 h 476"/>
                      <a:gd name="connsiteX4" fmla="*/ 0 w 9467"/>
                      <a:gd name="connsiteY4" fmla="*/ 476 h 476"/>
                      <a:gd name="connsiteX5" fmla="*/ 0 w 9467"/>
                      <a:gd name="connsiteY5" fmla="*/ 476 h 476"/>
                      <a:gd name="connsiteX6" fmla="*/ 0 w 9467"/>
                      <a:gd name="connsiteY6" fmla="*/ 476 h 476"/>
                      <a:gd name="connsiteX7" fmla="*/ 0 w 9467"/>
                      <a:gd name="connsiteY7" fmla="*/ 476 h 476"/>
                      <a:gd name="connsiteX8" fmla="*/ 0 w 9467"/>
                      <a:gd name="connsiteY8"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7" h="476">
                        <a:moveTo>
                          <a:pt x="0" y="476"/>
                        </a:moveTo>
                        <a:lnTo>
                          <a:pt x="0" y="476"/>
                        </a:lnTo>
                        <a:lnTo>
                          <a:pt x="0" y="476"/>
                        </a:lnTo>
                        <a:cubicBezTo>
                          <a:pt x="0" y="476"/>
                          <a:pt x="0" y="476"/>
                          <a:pt x="0" y="476"/>
                        </a:cubicBezTo>
                        <a:cubicBezTo>
                          <a:pt x="0" y="476"/>
                          <a:pt x="0" y="476"/>
                          <a:pt x="0" y="476"/>
                        </a:cubicBezTo>
                        <a:cubicBezTo>
                          <a:pt x="0" y="476"/>
                          <a:pt x="0" y="476"/>
                          <a:pt x="0" y="476"/>
                        </a:cubicBezTo>
                        <a:cubicBezTo>
                          <a:pt x="0" y="476"/>
                          <a:pt x="0" y="476"/>
                          <a:pt x="0" y="476"/>
                        </a:cubicBezTo>
                        <a:lnTo>
                          <a:pt x="0" y="476"/>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8" name="Freeform 1317">
                    <a:extLst>
                      <a:ext uri="{FF2B5EF4-FFF2-40B4-BE49-F238E27FC236}">
                        <a16:creationId xmlns:a16="http://schemas.microsoft.com/office/drawing/2014/main" id="{D45E8710-E216-D545-AE31-68F0870C4D1A}"/>
                      </a:ext>
                    </a:extLst>
                  </p:cNvPr>
                  <p:cNvSpPr/>
                  <p:nvPr/>
                </p:nvSpPr>
                <p:spPr>
                  <a:xfrm>
                    <a:off x="5910062" y="3474243"/>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19" name="Freeform 1318">
                    <a:extLst>
                      <a:ext uri="{FF2B5EF4-FFF2-40B4-BE49-F238E27FC236}">
                        <a16:creationId xmlns:a16="http://schemas.microsoft.com/office/drawing/2014/main" id="{954DB18B-8108-3344-8579-9693B7347CFC}"/>
                      </a:ext>
                    </a:extLst>
                  </p:cNvPr>
                  <p:cNvSpPr/>
                  <p:nvPr/>
                </p:nvSpPr>
                <p:spPr>
                  <a:xfrm>
                    <a:off x="5909968" y="347529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20" name="Freeform 1319">
                    <a:extLst>
                      <a:ext uri="{FF2B5EF4-FFF2-40B4-BE49-F238E27FC236}">
                        <a16:creationId xmlns:a16="http://schemas.microsoft.com/office/drawing/2014/main" id="{C890936E-C340-C745-9FB8-A8E8F26A9A64}"/>
                      </a:ext>
                    </a:extLst>
                  </p:cNvPr>
                  <p:cNvSpPr/>
                  <p:nvPr/>
                </p:nvSpPr>
                <p:spPr>
                  <a:xfrm>
                    <a:off x="5909400" y="3473291"/>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59" name="Freeform 1258">
                <a:extLst>
                  <a:ext uri="{FF2B5EF4-FFF2-40B4-BE49-F238E27FC236}">
                    <a16:creationId xmlns:a16="http://schemas.microsoft.com/office/drawing/2014/main" id="{07E17641-5CF0-6B42-8E39-F5B82138CE78}"/>
                  </a:ext>
                </a:extLst>
              </p:cNvPr>
              <p:cNvSpPr/>
              <p:nvPr/>
            </p:nvSpPr>
            <p:spPr>
              <a:xfrm>
                <a:off x="5904382" y="3464718"/>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60" name="Graphic 2630">
                <a:extLst>
                  <a:ext uri="{FF2B5EF4-FFF2-40B4-BE49-F238E27FC236}">
                    <a16:creationId xmlns:a16="http://schemas.microsoft.com/office/drawing/2014/main" id="{EB128101-CCC2-7348-882F-FEE27C798284}"/>
                  </a:ext>
                </a:extLst>
              </p:cNvPr>
              <p:cNvGrpSpPr/>
              <p:nvPr/>
            </p:nvGrpSpPr>
            <p:grpSpPr>
              <a:xfrm>
                <a:off x="5905991" y="3458908"/>
                <a:ext cx="19786" cy="14287"/>
                <a:chOff x="5905991" y="3458908"/>
                <a:chExt cx="19786" cy="14287"/>
              </a:xfrm>
              <a:solidFill>
                <a:schemeClr val="accent1"/>
              </a:solidFill>
            </p:grpSpPr>
            <p:sp>
              <p:nvSpPr>
                <p:cNvPr id="1293" name="Freeform 1292">
                  <a:extLst>
                    <a:ext uri="{FF2B5EF4-FFF2-40B4-BE49-F238E27FC236}">
                      <a16:creationId xmlns:a16="http://schemas.microsoft.com/office/drawing/2014/main" id="{99AC1BC9-8F13-0B43-AE71-65D588D91544}"/>
                    </a:ext>
                  </a:extLst>
                </p:cNvPr>
                <p:cNvSpPr/>
                <p:nvPr/>
              </p:nvSpPr>
              <p:spPr>
                <a:xfrm>
                  <a:off x="5905991" y="3464623"/>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4" name="Freeform 1293">
                  <a:extLst>
                    <a:ext uri="{FF2B5EF4-FFF2-40B4-BE49-F238E27FC236}">
                      <a16:creationId xmlns:a16="http://schemas.microsoft.com/office/drawing/2014/main" id="{67371457-C169-6443-BCE0-652AC97F242C}"/>
                    </a:ext>
                  </a:extLst>
                </p:cNvPr>
                <p:cNvSpPr/>
                <p:nvPr/>
              </p:nvSpPr>
              <p:spPr>
                <a:xfrm>
                  <a:off x="5915837" y="3464623"/>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5" name="Freeform 1294">
                  <a:extLst>
                    <a:ext uri="{FF2B5EF4-FFF2-40B4-BE49-F238E27FC236}">
                      <a16:creationId xmlns:a16="http://schemas.microsoft.com/office/drawing/2014/main" id="{14B73F0B-4591-844C-9899-4F3EE60F2902}"/>
                    </a:ext>
                  </a:extLst>
                </p:cNvPr>
                <p:cNvSpPr/>
                <p:nvPr/>
              </p:nvSpPr>
              <p:spPr>
                <a:xfrm>
                  <a:off x="5905991" y="3458908"/>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6" name="Freeform 1295">
                  <a:extLst>
                    <a:ext uri="{FF2B5EF4-FFF2-40B4-BE49-F238E27FC236}">
                      <a16:creationId xmlns:a16="http://schemas.microsoft.com/office/drawing/2014/main" id="{4E773582-8916-2449-A7EC-8C094A39A676}"/>
                    </a:ext>
                  </a:extLst>
                </p:cNvPr>
                <p:cNvSpPr/>
                <p:nvPr/>
              </p:nvSpPr>
              <p:spPr>
                <a:xfrm>
                  <a:off x="5910536" y="3461575"/>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7" name="Freeform 1296">
                  <a:extLst>
                    <a:ext uri="{FF2B5EF4-FFF2-40B4-BE49-F238E27FC236}">
                      <a16:creationId xmlns:a16="http://schemas.microsoft.com/office/drawing/2014/main" id="{612848FD-08A9-5D4F-87E0-67B8BBF208C2}"/>
                    </a:ext>
                  </a:extLst>
                </p:cNvPr>
                <p:cNvSpPr/>
                <p:nvPr/>
              </p:nvSpPr>
              <p:spPr>
                <a:xfrm>
                  <a:off x="5922086" y="3465576"/>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8" name="Freeform 1297">
                  <a:extLst>
                    <a:ext uri="{FF2B5EF4-FFF2-40B4-BE49-F238E27FC236}">
                      <a16:creationId xmlns:a16="http://schemas.microsoft.com/office/drawing/2014/main" id="{40288E94-3DCF-0B49-B111-F6B0B82943AC}"/>
                    </a:ext>
                  </a:extLst>
                </p:cNvPr>
                <p:cNvSpPr/>
                <p:nvPr/>
              </p:nvSpPr>
              <p:spPr>
                <a:xfrm>
                  <a:off x="5922275" y="3465861"/>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9" name="Freeform 1298">
                  <a:extLst>
                    <a:ext uri="{FF2B5EF4-FFF2-40B4-BE49-F238E27FC236}">
                      <a16:creationId xmlns:a16="http://schemas.microsoft.com/office/drawing/2014/main" id="{41D87531-421A-244F-8214-01B97C09BA19}"/>
                    </a:ext>
                  </a:extLst>
                </p:cNvPr>
                <p:cNvSpPr/>
                <p:nvPr/>
              </p:nvSpPr>
              <p:spPr>
                <a:xfrm>
                  <a:off x="5922275" y="3466147"/>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0" name="Freeform 1299">
                  <a:extLst>
                    <a:ext uri="{FF2B5EF4-FFF2-40B4-BE49-F238E27FC236}">
                      <a16:creationId xmlns:a16="http://schemas.microsoft.com/office/drawing/2014/main" id="{93E74BA3-BE82-4845-BF32-7831B4E53775}"/>
                    </a:ext>
                  </a:extLst>
                </p:cNvPr>
                <p:cNvSpPr/>
                <p:nvPr/>
              </p:nvSpPr>
              <p:spPr>
                <a:xfrm>
                  <a:off x="5922275" y="346643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1" name="Freeform 1300">
                  <a:extLst>
                    <a:ext uri="{FF2B5EF4-FFF2-40B4-BE49-F238E27FC236}">
                      <a16:creationId xmlns:a16="http://schemas.microsoft.com/office/drawing/2014/main" id="{B11B3676-4B02-5348-89F4-E91FEC72D768}"/>
                    </a:ext>
                  </a:extLst>
                </p:cNvPr>
                <p:cNvSpPr/>
                <p:nvPr/>
              </p:nvSpPr>
              <p:spPr>
                <a:xfrm>
                  <a:off x="5922275" y="3467576"/>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302" name="Graphic 2630">
                  <a:extLst>
                    <a:ext uri="{FF2B5EF4-FFF2-40B4-BE49-F238E27FC236}">
                      <a16:creationId xmlns:a16="http://schemas.microsoft.com/office/drawing/2014/main" id="{EE2106B1-4320-0D43-B7C3-3A3F1AF6B7E4}"/>
                    </a:ext>
                  </a:extLst>
                </p:cNvPr>
                <p:cNvGrpSpPr/>
                <p:nvPr/>
              </p:nvGrpSpPr>
              <p:grpSpPr>
                <a:xfrm>
                  <a:off x="5909400" y="3466528"/>
                  <a:ext cx="1230" cy="2952"/>
                  <a:chOff x="5909400" y="3466528"/>
                  <a:chExt cx="1230" cy="2952"/>
                </a:xfrm>
                <a:solidFill>
                  <a:srgbClr val="000000"/>
                </a:solidFill>
              </p:grpSpPr>
              <p:sp>
                <p:nvSpPr>
                  <p:cNvPr id="1303" name="Freeform 1302">
                    <a:extLst>
                      <a:ext uri="{FF2B5EF4-FFF2-40B4-BE49-F238E27FC236}">
                        <a16:creationId xmlns:a16="http://schemas.microsoft.com/office/drawing/2014/main" id="{7420A66A-C9F7-3B41-B1FD-BC28D3228BF7}"/>
                      </a:ext>
                    </a:extLst>
                  </p:cNvPr>
                  <p:cNvSpPr/>
                  <p:nvPr/>
                </p:nvSpPr>
                <p:spPr>
                  <a:xfrm>
                    <a:off x="5909589" y="3466528"/>
                    <a:ext cx="662" cy="571"/>
                  </a:xfrm>
                  <a:custGeom>
                    <a:avLst/>
                    <a:gdLst>
                      <a:gd name="connsiteX0" fmla="*/ 473 w 662"/>
                      <a:gd name="connsiteY0" fmla="*/ 571 h 571"/>
                      <a:gd name="connsiteX1" fmla="*/ 473 w 662"/>
                      <a:gd name="connsiteY1" fmla="*/ 571 h 571"/>
                      <a:gd name="connsiteX2" fmla="*/ 0 w 662"/>
                      <a:gd name="connsiteY2" fmla="*/ 571 h 571"/>
                      <a:gd name="connsiteX3" fmla="*/ 663 w 662"/>
                      <a:gd name="connsiteY3" fmla="*/ 571 h 571"/>
                      <a:gd name="connsiteX4" fmla="*/ 663 w 662"/>
                      <a:gd name="connsiteY4" fmla="*/ 571 h 571"/>
                      <a:gd name="connsiteX5" fmla="*/ 663 w 662"/>
                      <a:gd name="connsiteY5" fmla="*/ 571 h 571"/>
                      <a:gd name="connsiteX6" fmla="*/ 663 w 662"/>
                      <a:gd name="connsiteY6" fmla="*/ 571 h 571"/>
                      <a:gd name="connsiteX7" fmla="*/ 663 w 662"/>
                      <a:gd name="connsiteY7"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 h="571">
                        <a:moveTo>
                          <a:pt x="473" y="571"/>
                        </a:moveTo>
                        <a:lnTo>
                          <a:pt x="473" y="571"/>
                        </a:lnTo>
                        <a:cubicBezTo>
                          <a:pt x="473" y="571"/>
                          <a:pt x="473" y="571"/>
                          <a:pt x="0" y="571"/>
                        </a:cubicBezTo>
                        <a:lnTo>
                          <a:pt x="663" y="571"/>
                        </a:lnTo>
                        <a:lnTo>
                          <a:pt x="663" y="571"/>
                        </a:lnTo>
                        <a:cubicBezTo>
                          <a:pt x="663" y="571"/>
                          <a:pt x="663" y="571"/>
                          <a:pt x="663" y="571"/>
                        </a:cubicBezTo>
                        <a:lnTo>
                          <a:pt x="663" y="571"/>
                        </a:lnTo>
                        <a:lnTo>
                          <a:pt x="66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4" name="Freeform 1303">
                    <a:extLst>
                      <a:ext uri="{FF2B5EF4-FFF2-40B4-BE49-F238E27FC236}">
                        <a16:creationId xmlns:a16="http://schemas.microsoft.com/office/drawing/2014/main" id="{F2760AB6-A9C5-2A46-9D52-A11E821F6CC3}"/>
                      </a:ext>
                    </a:extLst>
                  </p:cNvPr>
                  <p:cNvSpPr/>
                  <p:nvPr/>
                </p:nvSpPr>
                <p:spPr>
                  <a:xfrm>
                    <a:off x="5910062" y="3467766"/>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5" name="Freeform 1304">
                    <a:extLst>
                      <a:ext uri="{FF2B5EF4-FFF2-40B4-BE49-F238E27FC236}">
                        <a16:creationId xmlns:a16="http://schemas.microsoft.com/office/drawing/2014/main" id="{C7F8740F-C374-704C-A61B-B98D956B383D}"/>
                      </a:ext>
                    </a:extLst>
                  </p:cNvPr>
                  <p:cNvSpPr/>
                  <p:nvPr/>
                </p:nvSpPr>
                <p:spPr>
                  <a:xfrm>
                    <a:off x="5909968" y="3468814"/>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306" name="Freeform 1305">
                    <a:extLst>
                      <a:ext uri="{FF2B5EF4-FFF2-40B4-BE49-F238E27FC236}">
                        <a16:creationId xmlns:a16="http://schemas.microsoft.com/office/drawing/2014/main" id="{AC501A79-62BE-6C41-92E5-FC0AA04743E9}"/>
                      </a:ext>
                    </a:extLst>
                  </p:cNvPr>
                  <p:cNvSpPr/>
                  <p:nvPr/>
                </p:nvSpPr>
                <p:spPr>
                  <a:xfrm>
                    <a:off x="5909400" y="3467100"/>
                    <a:ext cx="1230" cy="2381"/>
                  </a:xfrm>
                  <a:custGeom>
                    <a:avLst/>
                    <a:gdLst>
                      <a:gd name="connsiteX0" fmla="*/ 1231 w 1230"/>
                      <a:gd name="connsiteY0" fmla="*/ 2381 h 2381"/>
                      <a:gd name="connsiteX1" fmla="*/ 0 w 1230"/>
                      <a:gd name="connsiteY1" fmla="*/ 1619 h 2381"/>
                      <a:gd name="connsiteX2" fmla="*/ 0 w 1230"/>
                      <a:gd name="connsiteY2" fmla="*/ 0 h 2381"/>
                      <a:gd name="connsiteX3" fmla="*/ 1231 w 1230"/>
                      <a:gd name="connsiteY3" fmla="*/ 762 h 2381"/>
                      <a:gd name="connsiteX4" fmla="*/ 95 w 1230"/>
                      <a:gd name="connsiteY4" fmla="*/ 1619 h 2381"/>
                      <a:gd name="connsiteX5" fmla="*/ 1231 w 1230"/>
                      <a:gd name="connsiteY5" fmla="*/ 2286 h 2381"/>
                      <a:gd name="connsiteX6" fmla="*/ 1231 w 1230"/>
                      <a:gd name="connsiteY6" fmla="*/ 571 h 2381"/>
                      <a:gd name="connsiteX7" fmla="*/ 95 w 1230"/>
                      <a:gd name="connsiteY7" fmla="*/ 0 h 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381">
                        <a:moveTo>
                          <a:pt x="1231" y="2381"/>
                        </a:moveTo>
                        <a:lnTo>
                          <a:pt x="0" y="1619"/>
                        </a:lnTo>
                        <a:lnTo>
                          <a:pt x="0" y="0"/>
                        </a:lnTo>
                        <a:lnTo>
                          <a:pt x="1231" y="762"/>
                        </a:lnTo>
                        <a:close/>
                        <a:moveTo>
                          <a:pt x="95" y="1619"/>
                        </a:moveTo>
                        <a:lnTo>
                          <a:pt x="1231" y="2286"/>
                        </a:lnTo>
                        <a:lnTo>
                          <a:pt x="1231" y="571"/>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61" name="Freeform 1260">
                <a:extLst>
                  <a:ext uri="{FF2B5EF4-FFF2-40B4-BE49-F238E27FC236}">
                    <a16:creationId xmlns:a16="http://schemas.microsoft.com/office/drawing/2014/main" id="{5C1B56BE-F884-914C-AD85-B9E5EECCD3A7}"/>
                  </a:ext>
                </a:extLst>
              </p:cNvPr>
              <p:cNvSpPr/>
              <p:nvPr/>
            </p:nvSpPr>
            <p:spPr>
              <a:xfrm>
                <a:off x="5904382" y="3458241"/>
                <a:ext cx="12875" cy="10001"/>
              </a:xfrm>
              <a:custGeom>
                <a:avLst/>
                <a:gdLst>
                  <a:gd name="connsiteX0" fmla="*/ 12875 w 12875"/>
                  <a:gd name="connsiteY0" fmla="*/ 4953 h 10001"/>
                  <a:gd name="connsiteX1" fmla="*/ 4923 w 12875"/>
                  <a:gd name="connsiteY1" fmla="*/ 0 h 10001"/>
                  <a:gd name="connsiteX2" fmla="*/ 0 w 12875"/>
                  <a:gd name="connsiteY2" fmla="*/ 2858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8"/>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62" name="Graphic 2630">
                <a:extLst>
                  <a:ext uri="{FF2B5EF4-FFF2-40B4-BE49-F238E27FC236}">
                    <a16:creationId xmlns:a16="http://schemas.microsoft.com/office/drawing/2014/main" id="{034E4912-A206-1746-82D4-4A0565C96B55}"/>
                  </a:ext>
                </a:extLst>
              </p:cNvPr>
              <p:cNvGrpSpPr/>
              <p:nvPr/>
            </p:nvGrpSpPr>
            <p:grpSpPr>
              <a:xfrm>
                <a:off x="5905991" y="3452431"/>
                <a:ext cx="19786" cy="14287"/>
                <a:chOff x="5905991" y="3452431"/>
                <a:chExt cx="19786" cy="14287"/>
              </a:xfrm>
              <a:solidFill>
                <a:schemeClr val="accent1"/>
              </a:solidFill>
            </p:grpSpPr>
            <p:sp>
              <p:nvSpPr>
                <p:cNvPr id="1279" name="Freeform 1278">
                  <a:extLst>
                    <a:ext uri="{FF2B5EF4-FFF2-40B4-BE49-F238E27FC236}">
                      <a16:creationId xmlns:a16="http://schemas.microsoft.com/office/drawing/2014/main" id="{C87B1EF3-5527-314D-AEA7-6B3A4E10334D}"/>
                    </a:ext>
                  </a:extLst>
                </p:cNvPr>
                <p:cNvSpPr/>
                <p:nvPr/>
              </p:nvSpPr>
              <p:spPr>
                <a:xfrm>
                  <a:off x="5905991" y="3458146"/>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0" name="Freeform 1279">
                  <a:extLst>
                    <a:ext uri="{FF2B5EF4-FFF2-40B4-BE49-F238E27FC236}">
                      <a16:creationId xmlns:a16="http://schemas.microsoft.com/office/drawing/2014/main" id="{DED31F7C-15B8-234F-B8BA-01772EE73A84}"/>
                    </a:ext>
                  </a:extLst>
                </p:cNvPr>
                <p:cNvSpPr/>
                <p:nvPr/>
              </p:nvSpPr>
              <p:spPr>
                <a:xfrm>
                  <a:off x="5915837" y="3458146"/>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1" name="Freeform 1280">
                  <a:extLst>
                    <a:ext uri="{FF2B5EF4-FFF2-40B4-BE49-F238E27FC236}">
                      <a16:creationId xmlns:a16="http://schemas.microsoft.com/office/drawing/2014/main" id="{5CAF9E15-96FE-2841-827E-9E1FF7B53A91}"/>
                    </a:ext>
                  </a:extLst>
                </p:cNvPr>
                <p:cNvSpPr/>
                <p:nvPr/>
              </p:nvSpPr>
              <p:spPr>
                <a:xfrm>
                  <a:off x="5905991" y="3452431"/>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2" name="Freeform 1281">
                  <a:extLst>
                    <a:ext uri="{FF2B5EF4-FFF2-40B4-BE49-F238E27FC236}">
                      <a16:creationId xmlns:a16="http://schemas.microsoft.com/office/drawing/2014/main" id="{51329093-5A4D-A843-8BF4-AB635F5B2C28}"/>
                    </a:ext>
                  </a:extLst>
                </p:cNvPr>
                <p:cNvSpPr/>
                <p:nvPr/>
              </p:nvSpPr>
              <p:spPr>
                <a:xfrm>
                  <a:off x="5910536" y="3455098"/>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3" name="Freeform 1282">
                  <a:extLst>
                    <a:ext uri="{FF2B5EF4-FFF2-40B4-BE49-F238E27FC236}">
                      <a16:creationId xmlns:a16="http://schemas.microsoft.com/office/drawing/2014/main" id="{96E5ADB4-5459-7A46-8DC6-C9907C5AB3EA}"/>
                    </a:ext>
                  </a:extLst>
                </p:cNvPr>
                <p:cNvSpPr/>
                <p:nvPr/>
              </p:nvSpPr>
              <p:spPr>
                <a:xfrm>
                  <a:off x="5922086" y="3459098"/>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4" name="Freeform 1283">
                  <a:extLst>
                    <a:ext uri="{FF2B5EF4-FFF2-40B4-BE49-F238E27FC236}">
                      <a16:creationId xmlns:a16="http://schemas.microsoft.com/office/drawing/2014/main" id="{84B5D9BB-EC31-7B4B-8AC1-B95A2632C77B}"/>
                    </a:ext>
                  </a:extLst>
                </p:cNvPr>
                <p:cNvSpPr/>
                <p:nvPr/>
              </p:nvSpPr>
              <p:spPr>
                <a:xfrm>
                  <a:off x="5922275" y="3459384"/>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5" name="Freeform 1284">
                  <a:extLst>
                    <a:ext uri="{FF2B5EF4-FFF2-40B4-BE49-F238E27FC236}">
                      <a16:creationId xmlns:a16="http://schemas.microsoft.com/office/drawing/2014/main" id="{5ED340B3-9364-844A-89BD-D2A284F9823C}"/>
                    </a:ext>
                  </a:extLst>
                </p:cNvPr>
                <p:cNvSpPr/>
                <p:nvPr/>
              </p:nvSpPr>
              <p:spPr>
                <a:xfrm>
                  <a:off x="5922275" y="3459670"/>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6" name="Freeform 1285">
                  <a:extLst>
                    <a:ext uri="{FF2B5EF4-FFF2-40B4-BE49-F238E27FC236}">
                      <a16:creationId xmlns:a16="http://schemas.microsoft.com/office/drawing/2014/main" id="{A2434791-EFE9-5246-A93B-CA58DACEDE03}"/>
                    </a:ext>
                  </a:extLst>
                </p:cNvPr>
                <p:cNvSpPr/>
                <p:nvPr/>
              </p:nvSpPr>
              <p:spPr>
                <a:xfrm>
                  <a:off x="5922275" y="3459956"/>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87" name="Freeform 1286">
                  <a:extLst>
                    <a:ext uri="{FF2B5EF4-FFF2-40B4-BE49-F238E27FC236}">
                      <a16:creationId xmlns:a16="http://schemas.microsoft.com/office/drawing/2014/main" id="{93B2E4E5-F410-7449-BF0E-050BB932C0D2}"/>
                    </a:ext>
                  </a:extLst>
                </p:cNvPr>
                <p:cNvSpPr/>
                <p:nvPr/>
              </p:nvSpPr>
              <p:spPr>
                <a:xfrm>
                  <a:off x="5922275" y="3461099"/>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88" name="Graphic 2630">
                  <a:extLst>
                    <a:ext uri="{FF2B5EF4-FFF2-40B4-BE49-F238E27FC236}">
                      <a16:creationId xmlns:a16="http://schemas.microsoft.com/office/drawing/2014/main" id="{814A3903-1676-9E45-A5D7-44229B2374FE}"/>
                    </a:ext>
                  </a:extLst>
                </p:cNvPr>
                <p:cNvGrpSpPr/>
                <p:nvPr/>
              </p:nvGrpSpPr>
              <p:grpSpPr>
                <a:xfrm>
                  <a:off x="5909400" y="3460432"/>
                  <a:ext cx="1230" cy="2571"/>
                  <a:chOff x="5909400" y="3460432"/>
                  <a:chExt cx="1230" cy="2571"/>
                </a:xfrm>
                <a:solidFill>
                  <a:srgbClr val="000000"/>
                </a:solidFill>
              </p:grpSpPr>
              <p:sp>
                <p:nvSpPr>
                  <p:cNvPr id="1289" name="Freeform 1288">
                    <a:extLst>
                      <a:ext uri="{FF2B5EF4-FFF2-40B4-BE49-F238E27FC236}">
                        <a16:creationId xmlns:a16="http://schemas.microsoft.com/office/drawing/2014/main" id="{C02E8532-9841-2940-A77D-219424143F85}"/>
                      </a:ext>
                    </a:extLst>
                  </p:cNvPr>
                  <p:cNvSpPr/>
                  <p:nvPr/>
                </p:nvSpPr>
                <p:spPr>
                  <a:xfrm>
                    <a:off x="5909589" y="3460432"/>
                    <a:ext cx="662" cy="571"/>
                  </a:xfrm>
                  <a:custGeom>
                    <a:avLst/>
                    <a:gdLst>
                      <a:gd name="connsiteX0" fmla="*/ 473 w 662"/>
                      <a:gd name="connsiteY0" fmla="*/ 572 h 571"/>
                      <a:gd name="connsiteX1" fmla="*/ 473 w 662"/>
                      <a:gd name="connsiteY1" fmla="*/ 572 h 571"/>
                      <a:gd name="connsiteX2" fmla="*/ 0 w 662"/>
                      <a:gd name="connsiteY2" fmla="*/ 572 h 571"/>
                      <a:gd name="connsiteX3" fmla="*/ 663 w 662"/>
                      <a:gd name="connsiteY3" fmla="*/ 572 h 571"/>
                      <a:gd name="connsiteX4" fmla="*/ 663 w 662"/>
                      <a:gd name="connsiteY4" fmla="*/ 572 h 571"/>
                      <a:gd name="connsiteX5" fmla="*/ 663 w 662"/>
                      <a:gd name="connsiteY5" fmla="*/ 572 h 571"/>
                      <a:gd name="connsiteX6" fmla="*/ 663 w 662"/>
                      <a:gd name="connsiteY6" fmla="*/ 572 h 571"/>
                      <a:gd name="connsiteX7" fmla="*/ 663 w 662"/>
                      <a:gd name="connsiteY7"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 h="571">
                        <a:moveTo>
                          <a:pt x="473" y="572"/>
                        </a:moveTo>
                        <a:lnTo>
                          <a:pt x="473" y="572"/>
                        </a:lnTo>
                        <a:cubicBezTo>
                          <a:pt x="473" y="572"/>
                          <a:pt x="473" y="572"/>
                          <a:pt x="0" y="572"/>
                        </a:cubicBezTo>
                        <a:lnTo>
                          <a:pt x="663" y="572"/>
                        </a:lnTo>
                        <a:lnTo>
                          <a:pt x="663" y="572"/>
                        </a:lnTo>
                        <a:cubicBezTo>
                          <a:pt x="663" y="572"/>
                          <a:pt x="663" y="572"/>
                          <a:pt x="663" y="572"/>
                        </a:cubicBezTo>
                        <a:lnTo>
                          <a:pt x="663" y="572"/>
                        </a:lnTo>
                        <a:lnTo>
                          <a:pt x="66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0" name="Freeform 1289">
                    <a:extLst>
                      <a:ext uri="{FF2B5EF4-FFF2-40B4-BE49-F238E27FC236}">
                        <a16:creationId xmlns:a16="http://schemas.microsoft.com/office/drawing/2014/main" id="{AF182930-15F3-7549-8EB4-A5D847D0F985}"/>
                      </a:ext>
                    </a:extLst>
                  </p:cNvPr>
                  <p:cNvSpPr/>
                  <p:nvPr/>
                </p:nvSpPr>
                <p:spPr>
                  <a:xfrm>
                    <a:off x="5910062" y="3461289"/>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1" name="Freeform 1290">
                    <a:extLst>
                      <a:ext uri="{FF2B5EF4-FFF2-40B4-BE49-F238E27FC236}">
                        <a16:creationId xmlns:a16="http://schemas.microsoft.com/office/drawing/2014/main" id="{C847E6FD-A176-4041-8E2E-9B93D11166E7}"/>
                      </a:ext>
                    </a:extLst>
                  </p:cNvPr>
                  <p:cNvSpPr/>
                  <p:nvPr/>
                </p:nvSpPr>
                <p:spPr>
                  <a:xfrm>
                    <a:off x="5909968" y="3462337"/>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lnTo>
                          <a:pt x="0" y="0"/>
                        </a:ln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92" name="Freeform 1291">
                    <a:extLst>
                      <a:ext uri="{FF2B5EF4-FFF2-40B4-BE49-F238E27FC236}">
                        <a16:creationId xmlns:a16="http://schemas.microsoft.com/office/drawing/2014/main" id="{9ED627E1-5D91-BC4A-A39A-ED5FCF565727}"/>
                      </a:ext>
                    </a:extLst>
                  </p:cNvPr>
                  <p:cNvSpPr/>
                  <p:nvPr/>
                </p:nvSpPr>
                <p:spPr>
                  <a:xfrm>
                    <a:off x="5909400" y="3460432"/>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263" name="Freeform 1262">
                <a:extLst>
                  <a:ext uri="{FF2B5EF4-FFF2-40B4-BE49-F238E27FC236}">
                    <a16:creationId xmlns:a16="http://schemas.microsoft.com/office/drawing/2014/main" id="{19D7107A-795A-B24E-B8B8-67B0AAC9C752}"/>
                  </a:ext>
                </a:extLst>
              </p:cNvPr>
              <p:cNvSpPr/>
              <p:nvPr/>
            </p:nvSpPr>
            <p:spPr>
              <a:xfrm>
                <a:off x="5904382" y="3451669"/>
                <a:ext cx="12875" cy="10001"/>
              </a:xfrm>
              <a:custGeom>
                <a:avLst/>
                <a:gdLst>
                  <a:gd name="connsiteX0" fmla="*/ 12875 w 12875"/>
                  <a:gd name="connsiteY0" fmla="*/ 4858 h 10001"/>
                  <a:gd name="connsiteX1" fmla="*/ 4923 w 12875"/>
                  <a:gd name="connsiteY1" fmla="*/ 0 h 10001"/>
                  <a:gd name="connsiteX2" fmla="*/ 0 w 12875"/>
                  <a:gd name="connsiteY2" fmla="*/ 2762 h 10001"/>
                  <a:gd name="connsiteX3" fmla="*/ 12591 w 12875"/>
                  <a:gd name="connsiteY3" fmla="*/ 10001 h 10001"/>
                  <a:gd name="connsiteX4" fmla="*/ 12875 w 12875"/>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858"/>
                    </a:moveTo>
                    <a:lnTo>
                      <a:pt x="4923" y="0"/>
                    </a:lnTo>
                    <a:lnTo>
                      <a:pt x="0" y="2762"/>
                    </a:lnTo>
                    <a:lnTo>
                      <a:pt x="12591" y="10001"/>
                    </a:lnTo>
                    <a:lnTo>
                      <a:pt x="12875"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64" name="Graphic 2630">
                <a:extLst>
                  <a:ext uri="{FF2B5EF4-FFF2-40B4-BE49-F238E27FC236}">
                    <a16:creationId xmlns:a16="http://schemas.microsoft.com/office/drawing/2014/main" id="{AF97C791-B46C-BB49-8BD7-58CC66095A98}"/>
                  </a:ext>
                </a:extLst>
              </p:cNvPr>
              <p:cNvGrpSpPr/>
              <p:nvPr/>
            </p:nvGrpSpPr>
            <p:grpSpPr>
              <a:xfrm>
                <a:off x="5905991" y="3445764"/>
                <a:ext cx="19786" cy="14382"/>
                <a:chOff x="5905991" y="3445764"/>
                <a:chExt cx="19786" cy="14382"/>
              </a:xfrm>
              <a:solidFill>
                <a:schemeClr val="accent1"/>
              </a:solidFill>
            </p:grpSpPr>
            <p:sp>
              <p:nvSpPr>
                <p:cNvPr id="1265" name="Freeform 1264">
                  <a:extLst>
                    <a:ext uri="{FF2B5EF4-FFF2-40B4-BE49-F238E27FC236}">
                      <a16:creationId xmlns:a16="http://schemas.microsoft.com/office/drawing/2014/main" id="{08D1034A-4DA5-6242-AA24-1BA592E4EFBC}"/>
                    </a:ext>
                  </a:extLst>
                </p:cNvPr>
                <p:cNvSpPr/>
                <p:nvPr/>
              </p:nvSpPr>
              <p:spPr>
                <a:xfrm>
                  <a:off x="5905991" y="3451574"/>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66" name="Freeform 1265">
                  <a:extLst>
                    <a:ext uri="{FF2B5EF4-FFF2-40B4-BE49-F238E27FC236}">
                      <a16:creationId xmlns:a16="http://schemas.microsoft.com/office/drawing/2014/main" id="{0558CFD1-46DA-4848-8BD9-4D345941C336}"/>
                    </a:ext>
                  </a:extLst>
                </p:cNvPr>
                <p:cNvSpPr/>
                <p:nvPr/>
              </p:nvSpPr>
              <p:spPr>
                <a:xfrm>
                  <a:off x="5915837" y="3451574"/>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67" name="Freeform 1266">
                  <a:extLst>
                    <a:ext uri="{FF2B5EF4-FFF2-40B4-BE49-F238E27FC236}">
                      <a16:creationId xmlns:a16="http://schemas.microsoft.com/office/drawing/2014/main" id="{481594F6-7EE1-DF45-BD0E-06FB92A42C29}"/>
                    </a:ext>
                  </a:extLst>
                </p:cNvPr>
                <p:cNvSpPr/>
                <p:nvPr/>
              </p:nvSpPr>
              <p:spPr>
                <a:xfrm>
                  <a:off x="5905991" y="3445764"/>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68" name="Freeform 1267">
                  <a:extLst>
                    <a:ext uri="{FF2B5EF4-FFF2-40B4-BE49-F238E27FC236}">
                      <a16:creationId xmlns:a16="http://schemas.microsoft.com/office/drawing/2014/main" id="{DC76499A-4AB1-C04C-B582-0B053602B03F}"/>
                    </a:ext>
                  </a:extLst>
                </p:cNvPr>
                <p:cNvSpPr/>
                <p:nvPr/>
              </p:nvSpPr>
              <p:spPr>
                <a:xfrm>
                  <a:off x="5910536" y="3448431"/>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69" name="Freeform 1268">
                  <a:extLst>
                    <a:ext uri="{FF2B5EF4-FFF2-40B4-BE49-F238E27FC236}">
                      <a16:creationId xmlns:a16="http://schemas.microsoft.com/office/drawing/2014/main" id="{033EBBB9-48C8-CF48-8F74-31D676F5F262}"/>
                    </a:ext>
                  </a:extLst>
                </p:cNvPr>
                <p:cNvSpPr/>
                <p:nvPr/>
              </p:nvSpPr>
              <p:spPr>
                <a:xfrm>
                  <a:off x="5922086" y="3452431"/>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0" name="Freeform 1269">
                  <a:extLst>
                    <a:ext uri="{FF2B5EF4-FFF2-40B4-BE49-F238E27FC236}">
                      <a16:creationId xmlns:a16="http://schemas.microsoft.com/office/drawing/2014/main" id="{312AFCFC-ACD7-DC43-8B48-08F9CDBDCAFF}"/>
                    </a:ext>
                  </a:extLst>
                </p:cNvPr>
                <p:cNvSpPr/>
                <p:nvPr/>
              </p:nvSpPr>
              <p:spPr>
                <a:xfrm>
                  <a:off x="5922275" y="345271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1" name="Freeform 1270">
                  <a:extLst>
                    <a:ext uri="{FF2B5EF4-FFF2-40B4-BE49-F238E27FC236}">
                      <a16:creationId xmlns:a16="http://schemas.microsoft.com/office/drawing/2014/main" id="{FB0F3680-8BE5-E64B-8E46-DA0DEECE6501}"/>
                    </a:ext>
                  </a:extLst>
                </p:cNvPr>
                <p:cNvSpPr/>
                <p:nvPr/>
              </p:nvSpPr>
              <p:spPr>
                <a:xfrm>
                  <a:off x="5922275" y="345300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2" name="Freeform 1271">
                  <a:extLst>
                    <a:ext uri="{FF2B5EF4-FFF2-40B4-BE49-F238E27FC236}">
                      <a16:creationId xmlns:a16="http://schemas.microsoft.com/office/drawing/2014/main" id="{A906D14F-4A37-8341-A1F9-26BE1149C932}"/>
                    </a:ext>
                  </a:extLst>
                </p:cNvPr>
                <p:cNvSpPr/>
                <p:nvPr/>
              </p:nvSpPr>
              <p:spPr>
                <a:xfrm>
                  <a:off x="5922275" y="345338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3" name="Freeform 1272">
                  <a:extLst>
                    <a:ext uri="{FF2B5EF4-FFF2-40B4-BE49-F238E27FC236}">
                      <a16:creationId xmlns:a16="http://schemas.microsoft.com/office/drawing/2014/main" id="{33BBCEFC-85B0-8442-8E6F-B834299B1E7D}"/>
                    </a:ext>
                  </a:extLst>
                </p:cNvPr>
                <p:cNvSpPr/>
                <p:nvPr/>
              </p:nvSpPr>
              <p:spPr>
                <a:xfrm>
                  <a:off x="5922275" y="3454431"/>
                  <a:ext cx="1325" cy="952"/>
                </a:xfrm>
                <a:custGeom>
                  <a:avLst/>
                  <a:gdLst>
                    <a:gd name="connsiteX0" fmla="*/ 0 w 1325"/>
                    <a:gd name="connsiteY0" fmla="*/ 762 h 952"/>
                    <a:gd name="connsiteX1" fmla="*/ 0 w 1325"/>
                    <a:gd name="connsiteY1" fmla="*/ 953 h 952"/>
                    <a:gd name="connsiteX2" fmla="*/ 1325 w 1325"/>
                    <a:gd name="connsiteY2" fmla="*/ 191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191"/>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74" name="Graphic 2630">
                  <a:extLst>
                    <a:ext uri="{FF2B5EF4-FFF2-40B4-BE49-F238E27FC236}">
                      <a16:creationId xmlns:a16="http://schemas.microsoft.com/office/drawing/2014/main" id="{8A048420-D100-C749-B6F0-57D2D27175E0}"/>
                    </a:ext>
                  </a:extLst>
                </p:cNvPr>
                <p:cNvGrpSpPr/>
                <p:nvPr/>
              </p:nvGrpSpPr>
              <p:grpSpPr>
                <a:xfrm>
                  <a:off x="5909400" y="3453765"/>
                  <a:ext cx="1230" cy="2571"/>
                  <a:chOff x="5909400" y="3453765"/>
                  <a:chExt cx="1230" cy="2571"/>
                </a:xfrm>
                <a:solidFill>
                  <a:srgbClr val="000000"/>
                </a:solidFill>
              </p:grpSpPr>
              <p:sp>
                <p:nvSpPr>
                  <p:cNvPr id="1275" name="Freeform 1274">
                    <a:extLst>
                      <a:ext uri="{FF2B5EF4-FFF2-40B4-BE49-F238E27FC236}">
                        <a16:creationId xmlns:a16="http://schemas.microsoft.com/office/drawing/2014/main" id="{CA4CD467-DED1-3D41-8DCA-B47B7BE60F3C}"/>
                      </a:ext>
                    </a:extLst>
                  </p:cNvPr>
                  <p:cNvSpPr/>
                  <p:nvPr/>
                </p:nvSpPr>
                <p:spPr>
                  <a:xfrm>
                    <a:off x="5909589" y="3454431"/>
                    <a:ext cx="473" cy="9525"/>
                  </a:xfrm>
                  <a:custGeom>
                    <a:avLst/>
                    <a:gdLst>
                      <a:gd name="connsiteX0" fmla="*/ 473 w 473"/>
                      <a:gd name="connsiteY0" fmla="*/ 0 h 9525"/>
                      <a:gd name="connsiteX1" fmla="*/ 473 w 473"/>
                      <a:gd name="connsiteY1" fmla="*/ 0 h 9525"/>
                      <a:gd name="connsiteX2" fmla="*/ 0 w 473"/>
                      <a:gd name="connsiteY2" fmla="*/ 0 h 9525"/>
                      <a:gd name="connsiteX3" fmla="*/ 0 w 473"/>
                      <a:gd name="connsiteY3" fmla="*/ 0 h 9525"/>
                      <a:gd name="connsiteX4" fmla="*/ 0 w 473"/>
                      <a:gd name="connsiteY4" fmla="*/ 0 h 9525"/>
                      <a:gd name="connsiteX5" fmla="*/ 0 w 473"/>
                      <a:gd name="connsiteY5" fmla="*/ 0 h 9525"/>
                      <a:gd name="connsiteX6" fmla="*/ 0 w 473"/>
                      <a:gd name="connsiteY6" fmla="*/ 0 h 9525"/>
                      <a:gd name="connsiteX7" fmla="*/ 0 w 473"/>
                      <a:gd name="connsiteY7" fmla="*/ 0 h 9525"/>
                      <a:gd name="connsiteX8" fmla="*/ 0 w 473"/>
                      <a:gd name="connsiteY8" fmla="*/ 0 h 9525"/>
                      <a:gd name="connsiteX9" fmla="*/ 0 w 473"/>
                      <a:gd name="connsiteY9" fmla="*/ 0 h 9525"/>
                      <a:gd name="connsiteX10" fmla="*/ 0 w 473"/>
                      <a:gd name="connsiteY10"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 h="9525">
                        <a:moveTo>
                          <a:pt x="473" y="0"/>
                        </a:moveTo>
                        <a:lnTo>
                          <a:pt x="473" y="0"/>
                        </a:lnTo>
                        <a:lnTo>
                          <a:pt x="0" y="0"/>
                        </a:lnTo>
                        <a:lnTo>
                          <a:pt x="0" y="0"/>
                        </a:lnTo>
                        <a:lnTo>
                          <a:pt x="0" y="0"/>
                        </a:lnTo>
                        <a:cubicBezTo>
                          <a:pt x="0" y="0"/>
                          <a:pt x="0" y="0"/>
                          <a:pt x="0" y="0"/>
                        </a:cubicBezTo>
                        <a:cubicBezTo>
                          <a:pt x="0" y="0"/>
                          <a:pt x="0" y="0"/>
                          <a:pt x="0" y="0"/>
                        </a:cubicBez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6" name="Freeform 1275">
                    <a:extLst>
                      <a:ext uri="{FF2B5EF4-FFF2-40B4-BE49-F238E27FC236}">
                        <a16:creationId xmlns:a16="http://schemas.microsoft.com/office/drawing/2014/main" id="{3E821E06-849C-DE44-B34D-0D7C2F3DEEAA}"/>
                      </a:ext>
                    </a:extLst>
                  </p:cNvPr>
                  <p:cNvSpPr/>
                  <p:nvPr/>
                </p:nvSpPr>
                <p:spPr>
                  <a:xfrm>
                    <a:off x="5910062" y="3454717"/>
                    <a:ext cx="9467" cy="952"/>
                  </a:xfrm>
                  <a:custGeom>
                    <a:avLst/>
                    <a:gdLst>
                      <a:gd name="connsiteX0" fmla="*/ 0 w 9467"/>
                      <a:gd name="connsiteY0" fmla="*/ 952 h 952"/>
                      <a:gd name="connsiteX1" fmla="*/ 0 w 9467"/>
                      <a:gd name="connsiteY1" fmla="*/ 952 h 952"/>
                      <a:gd name="connsiteX2" fmla="*/ 0 w 9467"/>
                      <a:gd name="connsiteY2" fmla="*/ 0 h 952"/>
                      <a:gd name="connsiteX3" fmla="*/ 0 w 9467"/>
                      <a:gd name="connsiteY3" fmla="*/ 0 h 952"/>
                      <a:gd name="connsiteX4" fmla="*/ 0 w 9467"/>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2"/>
                        </a:moveTo>
                        <a:lnTo>
                          <a:pt x="0" y="952"/>
                        </a:lnTo>
                        <a:lnTo>
                          <a:pt x="0" y="0"/>
                        </a:lnTo>
                        <a:lnTo>
                          <a:pt x="0" y="0"/>
                        </a:lnTo>
                        <a:lnTo>
                          <a:pt x="0" y="952"/>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7" name="Freeform 1276">
                    <a:extLst>
                      <a:ext uri="{FF2B5EF4-FFF2-40B4-BE49-F238E27FC236}">
                        <a16:creationId xmlns:a16="http://schemas.microsoft.com/office/drawing/2014/main" id="{D29003E1-B641-0149-91A9-AD024A671118}"/>
                      </a:ext>
                    </a:extLst>
                  </p:cNvPr>
                  <p:cNvSpPr/>
                  <p:nvPr/>
                </p:nvSpPr>
                <p:spPr>
                  <a:xfrm>
                    <a:off x="5909968" y="3455765"/>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78" name="Freeform 1277">
                    <a:extLst>
                      <a:ext uri="{FF2B5EF4-FFF2-40B4-BE49-F238E27FC236}">
                        <a16:creationId xmlns:a16="http://schemas.microsoft.com/office/drawing/2014/main" id="{FD950481-3684-F64A-AD07-AD117C3BB43F}"/>
                      </a:ext>
                    </a:extLst>
                  </p:cNvPr>
                  <p:cNvSpPr/>
                  <p:nvPr/>
                </p:nvSpPr>
                <p:spPr>
                  <a:xfrm>
                    <a:off x="5909400" y="3453765"/>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grpSp>
        <p:grpSp>
          <p:nvGrpSpPr>
            <p:cNvPr id="1021" name="Graphic 2630">
              <a:extLst>
                <a:ext uri="{FF2B5EF4-FFF2-40B4-BE49-F238E27FC236}">
                  <a16:creationId xmlns:a16="http://schemas.microsoft.com/office/drawing/2014/main" id="{23A1CD01-E66E-9941-808F-AC6F3266EC6D}"/>
                </a:ext>
              </a:extLst>
            </p:cNvPr>
            <p:cNvGrpSpPr/>
            <p:nvPr/>
          </p:nvGrpSpPr>
          <p:grpSpPr>
            <a:xfrm>
              <a:off x="5918204" y="3453955"/>
              <a:ext cx="21301" cy="68865"/>
              <a:chOff x="5918204" y="3453955"/>
              <a:chExt cx="21301" cy="68865"/>
            </a:xfrm>
            <a:solidFill>
              <a:schemeClr val="accent1"/>
            </a:solidFill>
          </p:grpSpPr>
          <p:sp>
            <p:nvSpPr>
              <p:cNvPr id="1179" name="Freeform 1178">
                <a:extLst>
                  <a:ext uri="{FF2B5EF4-FFF2-40B4-BE49-F238E27FC236}">
                    <a16:creationId xmlns:a16="http://schemas.microsoft.com/office/drawing/2014/main" id="{22E1D0A5-788A-BF4A-AC11-801B44450130}"/>
                  </a:ext>
                </a:extLst>
              </p:cNvPr>
              <p:cNvSpPr/>
              <p:nvPr/>
            </p:nvSpPr>
            <p:spPr>
              <a:xfrm>
                <a:off x="5918204" y="3453955"/>
                <a:ext cx="5396" cy="68865"/>
              </a:xfrm>
              <a:custGeom>
                <a:avLst/>
                <a:gdLst>
                  <a:gd name="connsiteX0" fmla="*/ 5396 w 5396"/>
                  <a:gd name="connsiteY0" fmla="*/ 3143 h 68865"/>
                  <a:gd name="connsiteX1" fmla="*/ 4828 w 5396"/>
                  <a:gd name="connsiteY1" fmla="*/ 66103 h 68865"/>
                  <a:gd name="connsiteX2" fmla="*/ 0 w 5396"/>
                  <a:gd name="connsiteY2" fmla="*/ 68866 h 68865"/>
                  <a:gd name="connsiteX3" fmla="*/ 0 w 5396"/>
                  <a:gd name="connsiteY3" fmla="*/ 0 h 68865"/>
                  <a:gd name="connsiteX4" fmla="*/ 5396 w 5396"/>
                  <a:gd name="connsiteY4" fmla="*/ 3143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6" h="68865">
                    <a:moveTo>
                      <a:pt x="5396" y="3143"/>
                    </a:moveTo>
                    <a:lnTo>
                      <a:pt x="4828" y="66103"/>
                    </a:lnTo>
                    <a:lnTo>
                      <a:pt x="0" y="68866"/>
                    </a:lnTo>
                    <a:lnTo>
                      <a:pt x="0" y="0"/>
                    </a:lnTo>
                    <a:lnTo>
                      <a:pt x="5396" y="3143"/>
                    </a:lnTo>
                    <a:close/>
                  </a:path>
                </a:pathLst>
              </a:custGeom>
              <a:solidFill>
                <a:srgbClr val="B18A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80" name="Freeform 1179">
                <a:extLst>
                  <a:ext uri="{FF2B5EF4-FFF2-40B4-BE49-F238E27FC236}">
                    <a16:creationId xmlns:a16="http://schemas.microsoft.com/office/drawing/2014/main" id="{1194A09E-0F86-AB42-9BCE-F6F4B8CC1A5F}"/>
                  </a:ext>
                </a:extLst>
              </p:cNvPr>
              <p:cNvSpPr/>
              <p:nvPr/>
            </p:nvSpPr>
            <p:spPr>
              <a:xfrm>
                <a:off x="5918204" y="3504342"/>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181" name="Graphic 2630">
                <a:extLst>
                  <a:ext uri="{FF2B5EF4-FFF2-40B4-BE49-F238E27FC236}">
                    <a16:creationId xmlns:a16="http://schemas.microsoft.com/office/drawing/2014/main" id="{83A4B2C1-A5AE-BE4F-8971-0A3758FFE14A}"/>
                  </a:ext>
                </a:extLst>
              </p:cNvPr>
              <p:cNvGrpSpPr/>
              <p:nvPr/>
            </p:nvGrpSpPr>
            <p:grpSpPr>
              <a:xfrm>
                <a:off x="5919719" y="3498532"/>
                <a:ext cx="19786" cy="14287"/>
                <a:chOff x="5919719" y="3498532"/>
                <a:chExt cx="19786" cy="14287"/>
              </a:xfrm>
              <a:solidFill>
                <a:schemeClr val="accent1"/>
              </a:solidFill>
            </p:grpSpPr>
            <p:sp>
              <p:nvSpPr>
                <p:cNvPr id="1234" name="Freeform 1233">
                  <a:extLst>
                    <a:ext uri="{FF2B5EF4-FFF2-40B4-BE49-F238E27FC236}">
                      <a16:creationId xmlns:a16="http://schemas.microsoft.com/office/drawing/2014/main" id="{BDA1F57F-1210-E14C-B2C7-F1AD721BEB5A}"/>
                    </a:ext>
                  </a:extLst>
                </p:cNvPr>
                <p:cNvSpPr/>
                <p:nvPr/>
              </p:nvSpPr>
              <p:spPr>
                <a:xfrm>
                  <a:off x="5919719" y="3504247"/>
                  <a:ext cx="9845" cy="8572"/>
                </a:xfrm>
                <a:custGeom>
                  <a:avLst/>
                  <a:gdLst>
                    <a:gd name="connsiteX0" fmla="*/ 0 w 9845"/>
                    <a:gd name="connsiteY0" fmla="*/ 2858 h 8572"/>
                    <a:gd name="connsiteX1" fmla="*/ 9846 w 9845"/>
                    <a:gd name="connsiteY1" fmla="*/ 8572 h 8572"/>
                    <a:gd name="connsiteX2" fmla="*/ 9846 w 9845"/>
                    <a:gd name="connsiteY2" fmla="*/ 5715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715"/>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5" name="Freeform 1234">
                  <a:extLst>
                    <a:ext uri="{FF2B5EF4-FFF2-40B4-BE49-F238E27FC236}">
                      <a16:creationId xmlns:a16="http://schemas.microsoft.com/office/drawing/2014/main" id="{4406B55B-9D93-D442-A669-24E446A9E819}"/>
                    </a:ext>
                  </a:extLst>
                </p:cNvPr>
                <p:cNvSpPr/>
                <p:nvPr/>
              </p:nvSpPr>
              <p:spPr>
                <a:xfrm>
                  <a:off x="5929565" y="3504247"/>
                  <a:ext cx="9940" cy="8572"/>
                </a:xfrm>
                <a:custGeom>
                  <a:avLst/>
                  <a:gdLst>
                    <a:gd name="connsiteX0" fmla="*/ 0 w 9940"/>
                    <a:gd name="connsiteY0" fmla="*/ 5715 h 8572"/>
                    <a:gd name="connsiteX1" fmla="*/ 0 w 9940"/>
                    <a:gd name="connsiteY1" fmla="*/ 8572 h 8572"/>
                    <a:gd name="connsiteX2" fmla="*/ 9941 w 9940"/>
                    <a:gd name="connsiteY2" fmla="*/ 2858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8"/>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6" name="Freeform 1235">
                  <a:extLst>
                    <a:ext uri="{FF2B5EF4-FFF2-40B4-BE49-F238E27FC236}">
                      <a16:creationId xmlns:a16="http://schemas.microsoft.com/office/drawing/2014/main" id="{19B4F553-55C5-B547-A90A-95B062FBD7B6}"/>
                    </a:ext>
                  </a:extLst>
                </p:cNvPr>
                <p:cNvSpPr/>
                <p:nvPr/>
              </p:nvSpPr>
              <p:spPr>
                <a:xfrm>
                  <a:off x="5919719" y="3498532"/>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7" name="Freeform 1236">
                  <a:extLst>
                    <a:ext uri="{FF2B5EF4-FFF2-40B4-BE49-F238E27FC236}">
                      <a16:creationId xmlns:a16="http://schemas.microsoft.com/office/drawing/2014/main" id="{5D5D3618-C7DA-6A4B-B260-802F1F751118}"/>
                    </a:ext>
                  </a:extLst>
                </p:cNvPr>
                <p:cNvSpPr/>
                <p:nvPr/>
              </p:nvSpPr>
              <p:spPr>
                <a:xfrm>
                  <a:off x="5924263" y="3501104"/>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8" name="Freeform 1237">
                  <a:extLst>
                    <a:ext uri="{FF2B5EF4-FFF2-40B4-BE49-F238E27FC236}">
                      <a16:creationId xmlns:a16="http://schemas.microsoft.com/office/drawing/2014/main" id="{B49618BA-6936-C846-9DBC-06DAA8E177DC}"/>
                    </a:ext>
                  </a:extLst>
                </p:cNvPr>
                <p:cNvSpPr/>
                <p:nvPr/>
              </p:nvSpPr>
              <p:spPr>
                <a:xfrm>
                  <a:off x="5935908" y="3505200"/>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9" name="Freeform 1238">
                  <a:extLst>
                    <a:ext uri="{FF2B5EF4-FFF2-40B4-BE49-F238E27FC236}">
                      <a16:creationId xmlns:a16="http://schemas.microsoft.com/office/drawing/2014/main" id="{8CB88A87-6057-E344-9B8B-6D78A319E8BC}"/>
                    </a:ext>
                  </a:extLst>
                </p:cNvPr>
                <p:cNvSpPr/>
                <p:nvPr/>
              </p:nvSpPr>
              <p:spPr>
                <a:xfrm>
                  <a:off x="5936003" y="3505390"/>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0" name="Freeform 1239">
                  <a:extLst>
                    <a:ext uri="{FF2B5EF4-FFF2-40B4-BE49-F238E27FC236}">
                      <a16:creationId xmlns:a16="http://schemas.microsoft.com/office/drawing/2014/main" id="{1F114B07-4189-4A42-A8CC-F1DD308E64EC}"/>
                    </a:ext>
                  </a:extLst>
                </p:cNvPr>
                <p:cNvSpPr/>
                <p:nvPr/>
              </p:nvSpPr>
              <p:spPr>
                <a:xfrm>
                  <a:off x="5936003" y="3505676"/>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1" name="Freeform 1240">
                  <a:extLst>
                    <a:ext uri="{FF2B5EF4-FFF2-40B4-BE49-F238E27FC236}">
                      <a16:creationId xmlns:a16="http://schemas.microsoft.com/office/drawing/2014/main" id="{F55B562F-C03E-3142-A5C4-62E69C7B7241}"/>
                    </a:ext>
                  </a:extLst>
                </p:cNvPr>
                <p:cNvSpPr/>
                <p:nvPr/>
              </p:nvSpPr>
              <p:spPr>
                <a:xfrm>
                  <a:off x="5936003" y="3506057"/>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2" name="Freeform 1241">
                  <a:extLst>
                    <a:ext uri="{FF2B5EF4-FFF2-40B4-BE49-F238E27FC236}">
                      <a16:creationId xmlns:a16="http://schemas.microsoft.com/office/drawing/2014/main" id="{02EAC64F-4224-9140-A13B-A1AF88B5C81B}"/>
                    </a:ext>
                  </a:extLst>
                </p:cNvPr>
                <p:cNvSpPr/>
                <p:nvPr/>
              </p:nvSpPr>
              <p:spPr>
                <a:xfrm>
                  <a:off x="5936003" y="3507105"/>
                  <a:ext cx="1325" cy="952"/>
                </a:xfrm>
                <a:custGeom>
                  <a:avLst/>
                  <a:gdLst>
                    <a:gd name="connsiteX0" fmla="*/ 0 w 1325"/>
                    <a:gd name="connsiteY0" fmla="*/ 857 h 952"/>
                    <a:gd name="connsiteX1" fmla="*/ 0 w 1325"/>
                    <a:gd name="connsiteY1" fmla="*/ 952 h 952"/>
                    <a:gd name="connsiteX2" fmla="*/ 1325 w 1325"/>
                    <a:gd name="connsiteY2" fmla="*/ 190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2"/>
                      </a:lnTo>
                      <a:lnTo>
                        <a:pt x="1325" y="190"/>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43" name="Graphic 2630">
                  <a:extLst>
                    <a:ext uri="{FF2B5EF4-FFF2-40B4-BE49-F238E27FC236}">
                      <a16:creationId xmlns:a16="http://schemas.microsoft.com/office/drawing/2014/main" id="{908549C6-4D0D-BA46-9C86-0D85E3C48871}"/>
                    </a:ext>
                  </a:extLst>
                </p:cNvPr>
                <p:cNvGrpSpPr/>
                <p:nvPr/>
              </p:nvGrpSpPr>
              <p:grpSpPr>
                <a:xfrm>
                  <a:off x="5923127" y="3506533"/>
                  <a:ext cx="1325" cy="2476"/>
                  <a:chOff x="5923127" y="3506533"/>
                  <a:chExt cx="1325" cy="2476"/>
                </a:xfrm>
                <a:solidFill>
                  <a:srgbClr val="000000"/>
                </a:solidFill>
              </p:grpSpPr>
              <p:sp>
                <p:nvSpPr>
                  <p:cNvPr id="1244" name="Freeform 1243">
                    <a:extLst>
                      <a:ext uri="{FF2B5EF4-FFF2-40B4-BE49-F238E27FC236}">
                        <a16:creationId xmlns:a16="http://schemas.microsoft.com/office/drawing/2014/main" id="{847B95B0-E763-1546-8EC1-238C28C78226}"/>
                      </a:ext>
                    </a:extLst>
                  </p:cNvPr>
                  <p:cNvSpPr/>
                  <p:nvPr/>
                </p:nvSpPr>
                <p:spPr>
                  <a:xfrm>
                    <a:off x="5923790" y="3506628"/>
                    <a:ext cx="9467" cy="476"/>
                  </a:xfrm>
                  <a:custGeom>
                    <a:avLst/>
                    <a:gdLst>
                      <a:gd name="connsiteX0" fmla="*/ 0 w 9467"/>
                      <a:gd name="connsiteY0" fmla="*/ 476 h 476"/>
                      <a:gd name="connsiteX1" fmla="*/ 0 w 9467"/>
                      <a:gd name="connsiteY1" fmla="*/ 476 h 476"/>
                      <a:gd name="connsiteX2" fmla="*/ 0 w 9467"/>
                      <a:gd name="connsiteY2" fmla="*/ 476 h 476"/>
                      <a:gd name="connsiteX3" fmla="*/ 0 w 9467"/>
                      <a:gd name="connsiteY3" fmla="*/ 476 h 476"/>
                      <a:gd name="connsiteX4" fmla="*/ 0 w 9467"/>
                      <a:gd name="connsiteY4" fmla="*/ 476 h 476"/>
                      <a:gd name="connsiteX5" fmla="*/ 0 w 9467"/>
                      <a:gd name="connsiteY5" fmla="*/ 476 h 476"/>
                      <a:gd name="connsiteX6" fmla="*/ 0 w 9467"/>
                      <a:gd name="connsiteY6" fmla="*/ 476 h 476"/>
                      <a:gd name="connsiteX7" fmla="*/ 0 w 9467"/>
                      <a:gd name="connsiteY7" fmla="*/ 476 h 476"/>
                      <a:gd name="connsiteX8" fmla="*/ 0 w 9467"/>
                      <a:gd name="connsiteY8" fmla="*/ 476 h 476"/>
                      <a:gd name="connsiteX9" fmla="*/ 0 w 9467"/>
                      <a:gd name="connsiteY9" fmla="*/ 476 h 476"/>
                      <a:gd name="connsiteX10" fmla="*/ 0 w 9467"/>
                      <a:gd name="connsiteY10"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 h="476">
                        <a:moveTo>
                          <a:pt x="0" y="476"/>
                        </a:moveTo>
                        <a:lnTo>
                          <a:pt x="0" y="476"/>
                        </a:lnTo>
                        <a:cubicBezTo>
                          <a:pt x="0" y="476"/>
                          <a:pt x="0" y="476"/>
                          <a:pt x="0" y="476"/>
                        </a:cubicBezTo>
                        <a:lnTo>
                          <a:pt x="0" y="476"/>
                        </a:lnTo>
                        <a:cubicBezTo>
                          <a:pt x="0" y="476"/>
                          <a:pt x="0" y="476"/>
                          <a:pt x="0" y="476"/>
                        </a:cubicBezTo>
                        <a:lnTo>
                          <a:pt x="0" y="476"/>
                        </a:lnTo>
                        <a:lnTo>
                          <a:pt x="0" y="476"/>
                        </a:lnTo>
                        <a:lnTo>
                          <a:pt x="0" y="476"/>
                        </a:lnTo>
                        <a:lnTo>
                          <a:pt x="0" y="476"/>
                        </a:lnTo>
                        <a:lnTo>
                          <a:pt x="0" y="476"/>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5" name="Freeform 1244">
                    <a:extLst>
                      <a:ext uri="{FF2B5EF4-FFF2-40B4-BE49-F238E27FC236}">
                        <a16:creationId xmlns:a16="http://schemas.microsoft.com/office/drawing/2014/main" id="{F3A6F621-D901-F44B-A6BF-45A6D1B9A0AE}"/>
                      </a:ext>
                    </a:extLst>
                  </p:cNvPr>
                  <p:cNvSpPr/>
                  <p:nvPr/>
                </p:nvSpPr>
                <p:spPr>
                  <a:xfrm>
                    <a:off x="5923790" y="3507390"/>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6" name="Freeform 1245">
                    <a:extLst>
                      <a:ext uri="{FF2B5EF4-FFF2-40B4-BE49-F238E27FC236}">
                        <a16:creationId xmlns:a16="http://schemas.microsoft.com/office/drawing/2014/main" id="{5B965AB6-F000-6441-91C7-4F81490ADDC2}"/>
                      </a:ext>
                    </a:extLst>
                  </p:cNvPr>
                  <p:cNvSpPr/>
                  <p:nvPr/>
                </p:nvSpPr>
                <p:spPr>
                  <a:xfrm>
                    <a:off x="5923695" y="350843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47" name="Freeform 1246">
                    <a:extLst>
                      <a:ext uri="{FF2B5EF4-FFF2-40B4-BE49-F238E27FC236}">
                        <a16:creationId xmlns:a16="http://schemas.microsoft.com/office/drawing/2014/main" id="{69E91BD3-37A3-2E49-B53B-6E879DE3834A}"/>
                      </a:ext>
                    </a:extLst>
                  </p:cNvPr>
                  <p:cNvSpPr/>
                  <p:nvPr/>
                </p:nvSpPr>
                <p:spPr>
                  <a:xfrm>
                    <a:off x="5923127" y="3506533"/>
                    <a:ext cx="1325" cy="2476"/>
                  </a:xfrm>
                  <a:custGeom>
                    <a:avLst/>
                    <a:gdLst>
                      <a:gd name="connsiteX0" fmla="*/ 1325 w 1325"/>
                      <a:gd name="connsiteY0" fmla="*/ 2477 h 2476"/>
                      <a:gd name="connsiteX1" fmla="*/ 0 w 1325"/>
                      <a:gd name="connsiteY1" fmla="*/ 1715 h 2476"/>
                      <a:gd name="connsiteX2" fmla="*/ 0 w 1325"/>
                      <a:gd name="connsiteY2" fmla="*/ 0 h 2476"/>
                      <a:gd name="connsiteX3" fmla="*/ 1325 w 1325"/>
                      <a:gd name="connsiteY3" fmla="*/ 667 h 2476"/>
                      <a:gd name="connsiteX4" fmla="*/ 95 w 1325"/>
                      <a:gd name="connsiteY4" fmla="*/ 1715 h 2476"/>
                      <a:gd name="connsiteX5" fmla="*/ 1231 w 1325"/>
                      <a:gd name="connsiteY5" fmla="*/ 2381 h 2476"/>
                      <a:gd name="connsiteX6" fmla="*/ 1231 w 1325"/>
                      <a:gd name="connsiteY6" fmla="*/ 667 h 2476"/>
                      <a:gd name="connsiteX7" fmla="*/ 95 w 1325"/>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476">
                        <a:moveTo>
                          <a:pt x="1325" y="2477"/>
                        </a:moveTo>
                        <a:lnTo>
                          <a:pt x="0" y="1715"/>
                        </a:lnTo>
                        <a:lnTo>
                          <a:pt x="0" y="0"/>
                        </a:lnTo>
                        <a:lnTo>
                          <a:pt x="1325" y="667"/>
                        </a:lnTo>
                        <a:close/>
                        <a:moveTo>
                          <a:pt x="95" y="1715"/>
                        </a:moveTo>
                        <a:lnTo>
                          <a:pt x="1231" y="2381"/>
                        </a:lnTo>
                        <a:lnTo>
                          <a:pt x="1231" y="667"/>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182" name="Freeform 1181">
                <a:extLst>
                  <a:ext uri="{FF2B5EF4-FFF2-40B4-BE49-F238E27FC236}">
                    <a16:creationId xmlns:a16="http://schemas.microsoft.com/office/drawing/2014/main" id="{62B5736D-1DE6-3846-A1AE-C7C79EF198D2}"/>
                  </a:ext>
                </a:extLst>
              </p:cNvPr>
              <p:cNvSpPr/>
              <p:nvPr/>
            </p:nvSpPr>
            <p:spPr>
              <a:xfrm>
                <a:off x="5918204" y="3498246"/>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497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497"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183" name="Graphic 2630">
                <a:extLst>
                  <a:ext uri="{FF2B5EF4-FFF2-40B4-BE49-F238E27FC236}">
                    <a16:creationId xmlns:a16="http://schemas.microsoft.com/office/drawing/2014/main" id="{3ECE472D-9CF0-154A-9963-FC7716186F81}"/>
                  </a:ext>
                </a:extLst>
              </p:cNvPr>
              <p:cNvGrpSpPr/>
              <p:nvPr/>
            </p:nvGrpSpPr>
            <p:grpSpPr>
              <a:xfrm>
                <a:off x="5919719" y="3492436"/>
                <a:ext cx="19786" cy="14382"/>
                <a:chOff x="5919719" y="3492436"/>
                <a:chExt cx="19786" cy="14382"/>
              </a:xfrm>
              <a:solidFill>
                <a:schemeClr val="accent1"/>
              </a:solidFill>
            </p:grpSpPr>
            <p:sp>
              <p:nvSpPr>
                <p:cNvPr id="1220" name="Freeform 1219">
                  <a:extLst>
                    <a:ext uri="{FF2B5EF4-FFF2-40B4-BE49-F238E27FC236}">
                      <a16:creationId xmlns:a16="http://schemas.microsoft.com/office/drawing/2014/main" id="{CE8ABC31-7245-8B46-9090-351EA08D36E6}"/>
                    </a:ext>
                  </a:extLst>
                </p:cNvPr>
                <p:cNvSpPr/>
                <p:nvPr/>
              </p:nvSpPr>
              <p:spPr>
                <a:xfrm>
                  <a:off x="5919719" y="3498246"/>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1" name="Freeform 1220">
                  <a:extLst>
                    <a:ext uri="{FF2B5EF4-FFF2-40B4-BE49-F238E27FC236}">
                      <a16:creationId xmlns:a16="http://schemas.microsoft.com/office/drawing/2014/main" id="{C498CE6E-C27B-0B48-A380-AC22204FFA3F}"/>
                    </a:ext>
                  </a:extLst>
                </p:cNvPr>
                <p:cNvSpPr/>
                <p:nvPr/>
              </p:nvSpPr>
              <p:spPr>
                <a:xfrm>
                  <a:off x="5929565" y="3498246"/>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2" name="Freeform 1221">
                  <a:extLst>
                    <a:ext uri="{FF2B5EF4-FFF2-40B4-BE49-F238E27FC236}">
                      <a16:creationId xmlns:a16="http://schemas.microsoft.com/office/drawing/2014/main" id="{AB4E7C47-E80D-8C42-932C-8EEA77A8EEC3}"/>
                    </a:ext>
                  </a:extLst>
                </p:cNvPr>
                <p:cNvSpPr/>
                <p:nvPr/>
              </p:nvSpPr>
              <p:spPr>
                <a:xfrm>
                  <a:off x="5919719" y="3492436"/>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3" name="Freeform 1222">
                  <a:extLst>
                    <a:ext uri="{FF2B5EF4-FFF2-40B4-BE49-F238E27FC236}">
                      <a16:creationId xmlns:a16="http://schemas.microsoft.com/office/drawing/2014/main" id="{0DC87833-1A15-F341-99B3-C7E19E10F26F}"/>
                    </a:ext>
                  </a:extLst>
                </p:cNvPr>
                <p:cNvSpPr/>
                <p:nvPr/>
              </p:nvSpPr>
              <p:spPr>
                <a:xfrm>
                  <a:off x="5924263" y="3495103"/>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4" name="Freeform 1223">
                  <a:extLst>
                    <a:ext uri="{FF2B5EF4-FFF2-40B4-BE49-F238E27FC236}">
                      <a16:creationId xmlns:a16="http://schemas.microsoft.com/office/drawing/2014/main" id="{6CAABB6A-0A2C-B34F-8804-6FBC996AF975}"/>
                    </a:ext>
                  </a:extLst>
                </p:cNvPr>
                <p:cNvSpPr/>
                <p:nvPr/>
              </p:nvSpPr>
              <p:spPr>
                <a:xfrm>
                  <a:off x="5935908" y="3499104"/>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5" name="Freeform 1224">
                  <a:extLst>
                    <a:ext uri="{FF2B5EF4-FFF2-40B4-BE49-F238E27FC236}">
                      <a16:creationId xmlns:a16="http://schemas.microsoft.com/office/drawing/2014/main" id="{A1F31C1C-18E0-F447-8E3C-CEB08FB2EED9}"/>
                    </a:ext>
                  </a:extLst>
                </p:cNvPr>
                <p:cNvSpPr/>
                <p:nvPr/>
              </p:nvSpPr>
              <p:spPr>
                <a:xfrm>
                  <a:off x="5936003" y="3499389"/>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6" name="Freeform 1225">
                  <a:extLst>
                    <a:ext uri="{FF2B5EF4-FFF2-40B4-BE49-F238E27FC236}">
                      <a16:creationId xmlns:a16="http://schemas.microsoft.com/office/drawing/2014/main" id="{D23282A3-D87B-DD47-8C66-A881A90F3824}"/>
                    </a:ext>
                  </a:extLst>
                </p:cNvPr>
                <p:cNvSpPr/>
                <p:nvPr/>
              </p:nvSpPr>
              <p:spPr>
                <a:xfrm>
                  <a:off x="5936003" y="3499675"/>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7" name="Freeform 1226">
                  <a:extLst>
                    <a:ext uri="{FF2B5EF4-FFF2-40B4-BE49-F238E27FC236}">
                      <a16:creationId xmlns:a16="http://schemas.microsoft.com/office/drawing/2014/main" id="{4F0F33C3-D302-6E4A-93EA-F6BC9E167014}"/>
                    </a:ext>
                  </a:extLst>
                </p:cNvPr>
                <p:cNvSpPr/>
                <p:nvPr/>
              </p:nvSpPr>
              <p:spPr>
                <a:xfrm>
                  <a:off x="5936003" y="3500056"/>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28" name="Freeform 1227">
                  <a:extLst>
                    <a:ext uri="{FF2B5EF4-FFF2-40B4-BE49-F238E27FC236}">
                      <a16:creationId xmlns:a16="http://schemas.microsoft.com/office/drawing/2014/main" id="{B5B8C851-F851-AE42-8DB4-D6C092858EB3}"/>
                    </a:ext>
                  </a:extLst>
                </p:cNvPr>
                <p:cNvSpPr/>
                <p:nvPr/>
              </p:nvSpPr>
              <p:spPr>
                <a:xfrm>
                  <a:off x="5936003" y="3501104"/>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29" name="Graphic 2630">
                  <a:extLst>
                    <a:ext uri="{FF2B5EF4-FFF2-40B4-BE49-F238E27FC236}">
                      <a16:creationId xmlns:a16="http://schemas.microsoft.com/office/drawing/2014/main" id="{46D8F4C0-27F1-0245-8688-08C414715088}"/>
                    </a:ext>
                  </a:extLst>
                </p:cNvPr>
                <p:cNvGrpSpPr/>
                <p:nvPr/>
              </p:nvGrpSpPr>
              <p:grpSpPr>
                <a:xfrm>
                  <a:off x="5923127" y="3500437"/>
                  <a:ext cx="1325" cy="2571"/>
                  <a:chOff x="5923127" y="3500437"/>
                  <a:chExt cx="1325" cy="2571"/>
                </a:xfrm>
                <a:solidFill>
                  <a:srgbClr val="000000"/>
                </a:solidFill>
              </p:grpSpPr>
              <p:sp>
                <p:nvSpPr>
                  <p:cNvPr id="1230" name="Freeform 1229">
                    <a:extLst>
                      <a:ext uri="{FF2B5EF4-FFF2-40B4-BE49-F238E27FC236}">
                        <a16:creationId xmlns:a16="http://schemas.microsoft.com/office/drawing/2014/main" id="{42A2F6A0-8647-1049-9DD4-917FFD584CC2}"/>
                      </a:ext>
                    </a:extLst>
                  </p:cNvPr>
                  <p:cNvSpPr/>
                  <p:nvPr/>
                </p:nvSpPr>
                <p:spPr>
                  <a:xfrm>
                    <a:off x="5923316" y="3500628"/>
                    <a:ext cx="473" cy="476"/>
                  </a:xfrm>
                  <a:custGeom>
                    <a:avLst/>
                    <a:gdLst>
                      <a:gd name="connsiteX0" fmla="*/ 473 w 473"/>
                      <a:gd name="connsiteY0" fmla="*/ 476 h 476"/>
                      <a:gd name="connsiteX1" fmla="*/ 473 w 473"/>
                      <a:gd name="connsiteY1" fmla="*/ 476 h 476"/>
                      <a:gd name="connsiteX2" fmla="*/ 0 w 473"/>
                      <a:gd name="connsiteY2" fmla="*/ 476 h 476"/>
                      <a:gd name="connsiteX3" fmla="*/ 0 w 473"/>
                      <a:gd name="connsiteY3" fmla="*/ 476 h 476"/>
                      <a:gd name="connsiteX4" fmla="*/ 0 w 473"/>
                      <a:gd name="connsiteY4" fmla="*/ 476 h 476"/>
                      <a:gd name="connsiteX5" fmla="*/ 0 w 473"/>
                      <a:gd name="connsiteY5" fmla="*/ 476 h 476"/>
                      <a:gd name="connsiteX6" fmla="*/ 0 w 473"/>
                      <a:gd name="connsiteY6" fmla="*/ 476 h 476"/>
                      <a:gd name="connsiteX7" fmla="*/ 0 w 473"/>
                      <a:gd name="connsiteY7" fmla="*/ 476 h 476"/>
                      <a:gd name="connsiteX8" fmla="*/ 0 w 473"/>
                      <a:gd name="connsiteY8" fmla="*/ 476 h 476"/>
                      <a:gd name="connsiteX9" fmla="*/ 0 w 473"/>
                      <a:gd name="connsiteY9" fmla="*/ 476 h 476"/>
                      <a:gd name="connsiteX10" fmla="*/ 0 w 473"/>
                      <a:gd name="connsiteY10" fmla="*/ 476 h 476"/>
                      <a:gd name="connsiteX11" fmla="*/ 0 w 473"/>
                      <a:gd name="connsiteY11"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 h="476">
                        <a:moveTo>
                          <a:pt x="473" y="476"/>
                        </a:moveTo>
                        <a:lnTo>
                          <a:pt x="473" y="476"/>
                        </a:lnTo>
                        <a:lnTo>
                          <a:pt x="0" y="476"/>
                        </a:ln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33" y="319"/>
                          <a:pt x="33" y="157"/>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1" name="Freeform 1230">
                    <a:extLst>
                      <a:ext uri="{FF2B5EF4-FFF2-40B4-BE49-F238E27FC236}">
                        <a16:creationId xmlns:a16="http://schemas.microsoft.com/office/drawing/2014/main" id="{EAE25B6C-85CA-CF44-B4CD-46FDB007C92A}"/>
                      </a:ext>
                    </a:extLst>
                  </p:cNvPr>
                  <p:cNvSpPr/>
                  <p:nvPr/>
                </p:nvSpPr>
                <p:spPr>
                  <a:xfrm>
                    <a:off x="5923790" y="3501390"/>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2" name="Freeform 1231">
                    <a:extLst>
                      <a:ext uri="{FF2B5EF4-FFF2-40B4-BE49-F238E27FC236}">
                        <a16:creationId xmlns:a16="http://schemas.microsoft.com/office/drawing/2014/main" id="{EA9C0C6F-B776-6F4A-8F54-E43F94011089}"/>
                      </a:ext>
                    </a:extLst>
                  </p:cNvPr>
                  <p:cNvSpPr/>
                  <p:nvPr/>
                </p:nvSpPr>
                <p:spPr>
                  <a:xfrm>
                    <a:off x="5923695" y="350234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33" name="Freeform 1232">
                    <a:extLst>
                      <a:ext uri="{FF2B5EF4-FFF2-40B4-BE49-F238E27FC236}">
                        <a16:creationId xmlns:a16="http://schemas.microsoft.com/office/drawing/2014/main" id="{6F3CA877-0BFC-6E44-B9A5-C1A54661DF0F}"/>
                      </a:ext>
                    </a:extLst>
                  </p:cNvPr>
                  <p:cNvSpPr/>
                  <p:nvPr/>
                </p:nvSpPr>
                <p:spPr>
                  <a:xfrm>
                    <a:off x="5923127" y="3500437"/>
                    <a:ext cx="1325" cy="2571"/>
                  </a:xfrm>
                  <a:custGeom>
                    <a:avLst/>
                    <a:gdLst>
                      <a:gd name="connsiteX0" fmla="*/ 1325 w 1325"/>
                      <a:gd name="connsiteY0" fmla="*/ 2572 h 2571"/>
                      <a:gd name="connsiteX1" fmla="*/ 0 w 1325"/>
                      <a:gd name="connsiteY1" fmla="*/ 1810 h 2571"/>
                      <a:gd name="connsiteX2" fmla="*/ 0 w 1325"/>
                      <a:gd name="connsiteY2" fmla="*/ 0 h 2571"/>
                      <a:gd name="connsiteX3" fmla="*/ 1325 w 1325"/>
                      <a:gd name="connsiteY3" fmla="*/ 762 h 2571"/>
                      <a:gd name="connsiteX4" fmla="*/ 95 w 1325"/>
                      <a:gd name="connsiteY4" fmla="*/ 1810 h 2571"/>
                      <a:gd name="connsiteX5" fmla="*/ 1231 w 1325"/>
                      <a:gd name="connsiteY5" fmla="*/ 2477 h 2571"/>
                      <a:gd name="connsiteX6" fmla="*/ 1231 w 1325"/>
                      <a:gd name="connsiteY6" fmla="*/ 762 h 2571"/>
                      <a:gd name="connsiteX7" fmla="*/ 95 w 1325"/>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571">
                        <a:moveTo>
                          <a:pt x="1325" y="2572"/>
                        </a:moveTo>
                        <a:lnTo>
                          <a:pt x="0" y="1810"/>
                        </a:lnTo>
                        <a:lnTo>
                          <a:pt x="0" y="0"/>
                        </a:lnTo>
                        <a:lnTo>
                          <a:pt x="1325"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184" name="Freeform 1183">
                <a:extLst>
                  <a:ext uri="{FF2B5EF4-FFF2-40B4-BE49-F238E27FC236}">
                    <a16:creationId xmlns:a16="http://schemas.microsoft.com/office/drawing/2014/main" id="{187440E5-6681-FC4A-9E01-B67B777DC272}"/>
                  </a:ext>
                </a:extLst>
              </p:cNvPr>
              <p:cNvSpPr/>
              <p:nvPr/>
            </p:nvSpPr>
            <p:spPr>
              <a:xfrm>
                <a:off x="5918204" y="3491960"/>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85" name="Freeform 1184">
                <a:extLst>
                  <a:ext uri="{FF2B5EF4-FFF2-40B4-BE49-F238E27FC236}">
                    <a16:creationId xmlns:a16="http://schemas.microsoft.com/office/drawing/2014/main" id="{D0225D7A-8512-CB4B-BAE3-C041F1A8E46D}"/>
                  </a:ext>
                </a:extLst>
              </p:cNvPr>
              <p:cNvSpPr/>
              <p:nvPr/>
            </p:nvSpPr>
            <p:spPr>
              <a:xfrm>
                <a:off x="5918204" y="3485483"/>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497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497"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186" name="Graphic 2630">
                <a:extLst>
                  <a:ext uri="{FF2B5EF4-FFF2-40B4-BE49-F238E27FC236}">
                    <a16:creationId xmlns:a16="http://schemas.microsoft.com/office/drawing/2014/main" id="{D81D79B2-1E90-1045-A751-CCE68C325A5F}"/>
                  </a:ext>
                </a:extLst>
              </p:cNvPr>
              <p:cNvGrpSpPr/>
              <p:nvPr/>
            </p:nvGrpSpPr>
            <p:grpSpPr>
              <a:xfrm>
                <a:off x="5919719" y="3479672"/>
                <a:ext cx="19786" cy="14382"/>
                <a:chOff x="5919719" y="3479672"/>
                <a:chExt cx="19786" cy="14382"/>
              </a:xfrm>
              <a:solidFill>
                <a:schemeClr val="accent1"/>
              </a:solidFill>
            </p:grpSpPr>
            <p:sp>
              <p:nvSpPr>
                <p:cNvPr id="1206" name="Freeform 1205">
                  <a:extLst>
                    <a:ext uri="{FF2B5EF4-FFF2-40B4-BE49-F238E27FC236}">
                      <a16:creationId xmlns:a16="http://schemas.microsoft.com/office/drawing/2014/main" id="{2FE5B428-5241-4E42-B8AA-07710C00715A}"/>
                    </a:ext>
                  </a:extLst>
                </p:cNvPr>
                <p:cNvSpPr/>
                <p:nvPr/>
              </p:nvSpPr>
              <p:spPr>
                <a:xfrm>
                  <a:off x="5919719" y="3485483"/>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7" name="Freeform 1206">
                  <a:extLst>
                    <a:ext uri="{FF2B5EF4-FFF2-40B4-BE49-F238E27FC236}">
                      <a16:creationId xmlns:a16="http://schemas.microsoft.com/office/drawing/2014/main" id="{99BE0306-A648-6F45-AFF6-940A4B6481BC}"/>
                    </a:ext>
                  </a:extLst>
                </p:cNvPr>
                <p:cNvSpPr/>
                <p:nvPr/>
              </p:nvSpPr>
              <p:spPr>
                <a:xfrm>
                  <a:off x="5929565" y="3485483"/>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8" name="Freeform 1207">
                  <a:extLst>
                    <a:ext uri="{FF2B5EF4-FFF2-40B4-BE49-F238E27FC236}">
                      <a16:creationId xmlns:a16="http://schemas.microsoft.com/office/drawing/2014/main" id="{3CC3BC70-AC67-9947-A7E5-9459DF536544}"/>
                    </a:ext>
                  </a:extLst>
                </p:cNvPr>
                <p:cNvSpPr/>
                <p:nvPr/>
              </p:nvSpPr>
              <p:spPr>
                <a:xfrm>
                  <a:off x="5919719" y="3479672"/>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9" name="Freeform 1208">
                  <a:extLst>
                    <a:ext uri="{FF2B5EF4-FFF2-40B4-BE49-F238E27FC236}">
                      <a16:creationId xmlns:a16="http://schemas.microsoft.com/office/drawing/2014/main" id="{E8136DC5-A3F9-8B49-B1ED-6BFFD9286DE8}"/>
                    </a:ext>
                  </a:extLst>
                </p:cNvPr>
                <p:cNvSpPr/>
                <p:nvPr/>
              </p:nvSpPr>
              <p:spPr>
                <a:xfrm>
                  <a:off x="5924263" y="3482340"/>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0" name="Freeform 1209">
                  <a:extLst>
                    <a:ext uri="{FF2B5EF4-FFF2-40B4-BE49-F238E27FC236}">
                      <a16:creationId xmlns:a16="http://schemas.microsoft.com/office/drawing/2014/main" id="{B1888C26-E22D-C347-8AD7-D203DF75A428}"/>
                    </a:ext>
                  </a:extLst>
                </p:cNvPr>
                <p:cNvSpPr/>
                <p:nvPr/>
              </p:nvSpPr>
              <p:spPr>
                <a:xfrm>
                  <a:off x="5935908" y="3486340"/>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1" name="Freeform 1210">
                  <a:extLst>
                    <a:ext uri="{FF2B5EF4-FFF2-40B4-BE49-F238E27FC236}">
                      <a16:creationId xmlns:a16="http://schemas.microsoft.com/office/drawing/2014/main" id="{CF5FD2EA-D3A6-A644-933A-9CC1A60092B0}"/>
                    </a:ext>
                  </a:extLst>
                </p:cNvPr>
                <p:cNvSpPr/>
                <p:nvPr/>
              </p:nvSpPr>
              <p:spPr>
                <a:xfrm>
                  <a:off x="5936003" y="3486626"/>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2" name="Freeform 1211">
                  <a:extLst>
                    <a:ext uri="{FF2B5EF4-FFF2-40B4-BE49-F238E27FC236}">
                      <a16:creationId xmlns:a16="http://schemas.microsoft.com/office/drawing/2014/main" id="{9500ECEF-8EF9-404D-BD42-0963AB40ED52}"/>
                    </a:ext>
                  </a:extLst>
                </p:cNvPr>
                <p:cNvSpPr/>
                <p:nvPr/>
              </p:nvSpPr>
              <p:spPr>
                <a:xfrm>
                  <a:off x="5936003" y="348691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3" name="Freeform 1212">
                  <a:extLst>
                    <a:ext uri="{FF2B5EF4-FFF2-40B4-BE49-F238E27FC236}">
                      <a16:creationId xmlns:a16="http://schemas.microsoft.com/office/drawing/2014/main" id="{56639348-0C61-F747-9E1C-862D7FB91A57}"/>
                    </a:ext>
                  </a:extLst>
                </p:cNvPr>
                <p:cNvSpPr/>
                <p:nvPr/>
              </p:nvSpPr>
              <p:spPr>
                <a:xfrm>
                  <a:off x="5936003" y="3487197"/>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4" name="Freeform 1213">
                  <a:extLst>
                    <a:ext uri="{FF2B5EF4-FFF2-40B4-BE49-F238E27FC236}">
                      <a16:creationId xmlns:a16="http://schemas.microsoft.com/office/drawing/2014/main" id="{D64CB59C-CD03-7B47-9ACE-490DD7EC1D37}"/>
                    </a:ext>
                  </a:extLst>
                </p:cNvPr>
                <p:cNvSpPr/>
                <p:nvPr/>
              </p:nvSpPr>
              <p:spPr>
                <a:xfrm>
                  <a:off x="5936003" y="3488340"/>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15" name="Graphic 2630">
                  <a:extLst>
                    <a:ext uri="{FF2B5EF4-FFF2-40B4-BE49-F238E27FC236}">
                      <a16:creationId xmlns:a16="http://schemas.microsoft.com/office/drawing/2014/main" id="{C29035B6-8A00-9B42-A059-458B3A92F780}"/>
                    </a:ext>
                  </a:extLst>
                </p:cNvPr>
                <p:cNvGrpSpPr/>
                <p:nvPr/>
              </p:nvGrpSpPr>
              <p:grpSpPr>
                <a:xfrm>
                  <a:off x="5923127" y="3487673"/>
                  <a:ext cx="1325" cy="2571"/>
                  <a:chOff x="5923127" y="3487673"/>
                  <a:chExt cx="1325" cy="2571"/>
                </a:xfrm>
                <a:solidFill>
                  <a:srgbClr val="000000"/>
                </a:solidFill>
              </p:grpSpPr>
              <p:sp>
                <p:nvSpPr>
                  <p:cNvPr id="1216" name="Freeform 1215">
                    <a:extLst>
                      <a:ext uri="{FF2B5EF4-FFF2-40B4-BE49-F238E27FC236}">
                        <a16:creationId xmlns:a16="http://schemas.microsoft.com/office/drawing/2014/main" id="{3DB4D218-4CD6-4145-8750-82D1BC073A6C}"/>
                      </a:ext>
                    </a:extLst>
                  </p:cNvPr>
                  <p:cNvSpPr/>
                  <p:nvPr/>
                </p:nvSpPr>
                <p:spPr>
                  <a:xfrm>
                    <a:off x="5923316" y="3487864"/>
                    <a:ext cx="473" cy="476"/>
                  </a:xfrm>
                  <a:custGeom>
                    <a:avLst/>
                    <a:gdLst>
                      <a:gd name="connsiteX0" fmla="*/ 473 w 473"/>
                      <a:gd name="connsiteY0" fmla="*/ 476 h 476"/>
                      <a:gd name="connsiteX1" fmla="*/ 473 w 473"/>
                      <a:gd name="connsiteY1" fmla="*/ 476 h 476"/>
                      <a:gd name="connsiteX2" fmla="*/ 0 w 473"/>
                      <a:gd name="connsiteY2" fmla="*/ 476 h 476"/>
                      <a:gd name="connsiteX3" fmla="*/ 0 w 473"/>
                      <a:gd name="connsiteY3" fmla="*/ 476 h 476"/>
                      <a:gd name="connsiteX4" fmla="*/ 0 w 473"/>
                      <a:gd name="connsiteY4" fmla="*/ 476 h 476"/>
                      <a:gd name="connsiteX5" fmla="*/ 0 w 473"/>
                      <a:gd name="connsiteY5" fmla="*/ 476 h 476"/>
                      <a:gd name="connsiteX6" fmla="*/ 0 w 473"/>
                      <a:gd name="connsiteY6" fmla="*/ 476 h 476"/>
                      <a:gd name="connsiteX7" fmla="*/ 0 w 473"/>
                      <a:gd name="connsiteY7" fmla="*/ 476 h 476"/>
                      <a:gd name="connsiteX8" fmla="*/ 0 w 473"/>
                      <a:gd name="connsiteY8" fmla="*/ 476 h 476"/>
                      <a:gd name="connsiteX9" fmla="*/ 0 w 473"/>
                      <a:gd name="connsiteY9" fmla="*/ 476 h 476"/>
                      <a:gd name="connsiteX10" fmla="*/ 0 w 473"/>
                      <a:gd name="connsiteY10" fmla="*/ 476 h 476"/>
                      <a:gd name="connsiteX11" fmla="*/ 0 w 473"/>
                      <a:gd name="connsiteY11"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 h="476">
                        <a:moveTo>
                          <a:pt x="473" y="476"/>
                        </a:moveTo>
                        <a:lnTo>
                          <a:pt x="473" y="476"/>
                        </a:lnTo>
                        <a:lnTo>
                          <a:pt x="0" y="476"/>
                        </a:lnTo>
                        <a:lnTo>
                          <a:pt x="0" y="476"/>
                        </a:lnTo>
                        <a:lnTo>
                          <a:pt x="0" y="476"/>
                        </a:lnTo>
                        <a:lnTo>
                          <a:pt x="0" y="476"/>
                        </a:lnTo>
                        <a:cubicBezTo>
                          <a:pt x="0" y="476"/>
                          <a:pt x="0" y="476"/>
                          <a:pt x="0" y="476"/>
                        </a:cubicBezTo>
                        <a:lnTo>
                          <a:pt x="0" y="476"/>
                        </a:lnTo>
                        <a:cubicBezTo>
                          <a:pt x="0" y="476"/>
                          <a:pt x="0" y="476"/>
                          <a:pt x="0" y="476"/>
                        </a:cubicBezTo>
                        <a:lnTo>
                          <a:pt x="0" y="476"/>
                        </a:lnTo>
                        <a:lnTo>
                          <a:pt x="0" y="476"/>
                        </a:lnTo>
                        <a:cubicBezTo>
                          <a:pt x="33" y="319"/>
                          <a:pt x="33" y="157"/>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7" name="Freeform 1216">
                    <a:extLst>
                      <a:ext uri="{FF2B5EF4-FFF2-40B4-BE49-F238E27FC236}">
                        <a16:creationId xmlns:a16="http://schemas.microsoft.com/office/drawing/2014/main" id="{BB8976A0-A22F-8C42-960A-B4D9CB6EDE17}"/>
                      </a:ext>
                    </a:extLst>
                  </p:cNvPr>
                  <p:cNvSpPr/>
                  <p:nvPr/>
                </p:nvSpPr>
                <p:spPr>
                  <a:xfrm>
                    <a:off x="5923790" y="3488626"/>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8" name="Freeform 1217">
                    <a:extLst>
                      <a:ext uri="{FF2B5EF4-FFF2-40B4-BE49-F238E27FC236}">
                        <a16:creationId xmlns:a16="http://schemas.microsoft.com/office/drawing/2014/main" id="{9ACD2424-BCB9-3A47-A351-E0CCDAFACE56}"/>
                      </a:ext>
                    </a:extLst>
                  </p:cNvPr>
                  <p:cNvSpPr/>
                  <p:nvPr/>
                </p:nvSpPr>
                <p:spPr>
                  <a:xfrm>
                    <a:off x="5923695" y="3489579"/>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19" name="Freeform 1218">
                    <a:extLst>
                      <a:ext uri="{FF2B5EF4-FFF2-40B4-BE49-F238E27FC236}">
                        <a16:creationId xmlns:a16="http://schemas.microsoft.com/office/drawing/2014/main" id="{3E36731A-E1A8-444C-B69B-5225A6AE81DA}"/>
                      </a:ext>
                    </a:extLst>
                  </p:cNvPr>
                  <p:cNvSpPr/>
                  <p:nvPr/>
                </p:nvSpPr>
                <p:spPr>
                  <a:xfrm>
                    <a:off x="5923127" y="3487673"/>
                    <a:ext cx="1325" cy="2571"/>
                  </a:xfrm>
                  <a:custGeom>
                    <a:avLst/>
                    <a:gdLst>
                      <a:gd name="connsiteX0" fmla="*/ 1325 w 1325"/>
                      <a:gd name="connsiteY0" fmla="*/ 2572 h 2571"/>
                      <a:gd name="connsiteX1" fmla="*/ 0 w 1325"/>
                      <a:gd name="connsiteY1" fmla="*/ 1810 h 2571"/>
                      <a:gd name="connsiteX2" fmla="*/ 0 w 1325"/>
                      <a:gd name="connsiteY2" fmla="*/ 0 h 2571"/>
                      <a:gd name="connsiteX3" fmla="*/ 1325 w 1325"/>
                      <a:gd name="connsiteY3" fmla="*/ 762 h 2571"/>
                      <a:gd name="connsiteX4" fmla="*/ 95 w 1325"/>
                      <a:gd name="connsiteY4" fmla="*/ 1810 h 2571"/>
                      <a:gd name="connsiteX5" fmla="*/ 1231 w 1325"/>
                      <a:gd name="connsiteY5" fmla="*/ 2477 h 2571"/>
                      <a:gd name="connsiteX6" fmla="*/ 1231 w 1325"/>
                      <a:gd name="connsiteY6" fmla="*/ 762 h 2571"/>
                      <a:gd name="connsiteX7" fmla="*/ 95 w 1325"/>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571">
                        <a:moveTo>
                          <a:pt x="1325" y="2572"/>
                        </a:moveTo>
                        <a:lnTo>
                          <a:pt x="0" y="1810"/>
                        </a:lnTo>
                        <a:lnTo>
                          <a:pt x="0" y="0"/>
                        </a:lnTo>
                        <a:lnTo>
                          <a:pt x="1325"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187" name="Freeform 1186">
                <a:extLst>
                  <a:ext uri="{FF2B5EF4-FFF2-40B4-BE49-F238E27FC236}">
                    <a16:creationId xmlns:a16="http://schemas.microsoft.com/office/drawing/2014/main" id="{E3868F54-EB6C-A248-9C11-DF8A24C0D90A}"/>
                  </a:ext>
                </a:extLst>
              </p:cNvPr>
              <p:cNvSpPr/>
              <p:nvPr/>
            </p:nvSpPr>
            <p:spPr>
              <a:xfrm>
                <a:off x="5918204" y="3479006"/>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88" name="Freeform 1187">
                <a:extLst>
                  <a:ext uri="{FF2B5EF4-FFF2-40B4-BE49-F238E27FC236}">
                    <a16:creationId xmlns:a16="http://schemas.microsoft.com/office/drawing/2014/main" id="{48795D93-CA1B-D644-8014-FD0EA02E8B08}"/>
                  </a:ext>
                </a:extLst>
              </p:cNvPr>
              <p:cNvSpPr/>
              <p:nvPr/>
            </p:nvSpPr>
            <p:spPr>
              <a:xfrm>
                <a:off x="5918204" y="3472624"/>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189" name="Graphic 2630">
                <a:extLst>
                  <a:ext uri="{FF2B5EF4-FFF2-40B4-BE49-F238E27FC236}">
                    <a16:creationId xmlns:a16="http://schemas.microsoft.com/office/drawing/2014/main" id="{B565D9FF-9EE9-7145-ACAA-48DEB85131E7}"/>
                  </a:ext>
                </a:extLst>
              </p:cNvPr>
              <p:cNvGrpSpPr/>
              <p:nvPr/>
            </p:nvGrpSpPr>
            <p:grpSpPr>
              <a:xfrm>
                <a:off x="5919719" y="3466814"/>
                <a:ext cx="19786" cy="14287"/>
                <a:chOff x="5919719" y="3466814"/>
                <a:chExt cx="19786" cy="14287"/>
              </a:xfrm>
              <a:solidFill>
                <a:schemeClr val="accent1"/>
              </a:solidFill>
            </p:grpSpPr>
            <p:sp>
              <p:nvSpPr>
                <p:cNvPr id="1192" name="Freeform 1191">
                  <a:extLst>
                    <a:ext uri="{FF2B5EF4-FFF2-40B4-BE49-F238E27FC236}">
                      <a16:creationId xmlns:a16="http://schemas.microsoft.com/office/drawing/2014/main" id="{C86C3DFB-5329-F74B-B1E7-D4DDEA8B4CA9}"/>
                    </a:ext>
                  </a:extLst>
                </p:cNvPr>
                <p:cNvSpPr/>
                <p:nvPr/>
              </p:nvSpPr>
              <p:spPr>
                <a:xfrm>
                  <a:off x="5919719" y="3472529"/>
                  <a:ext cx="9845" cy="8572"/>
                </a:xfrm>
                <a:custGeom>
                  <a:avLst/>
                  <a:gdLst>
                    <a:gd name="connsiteX0" fmla="*/ 0 w 9845"/>
                    <a:gd name="connsiteY0" fmla="*/ 2858 h 8572"/>
                    <a:gd name="connsiteX1" fmla="*/ 9846 w 9845"/>
                    <a:gd name="connsiteY1" fmla="*/ 8572 h 8572"/>
                    <a:gd name="connsiteX2" fmla="*/ 9846 w 9845"/>
                    <a:gd name="connsiteY2" fmla="*/ 5715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715"/>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3" name="Freeform 1192">
                  <a:extLst>
                    <a:ext uri="{FF2B5EF4-FFF2-40B4-BE49-F238E27FC236}">
                      <a16:creationId xmlns:a16="http://schemas.microsoft.com/office/drawing/2014/main" id="{B8260781-5AC1-EA4F-A71B-970AC3883596}"/>
                    </a:ext>
                  </a:extLst>
                </p:cNvPr>
                <p:cNvSpPr/>
                <p:nvPr/>
              </p:nvSpPr>
              <p:spPr>
                <a:xfrm>
                  <a:off x="5929565" y="3472529"/>
                  <a:ext cx="9940" cy="8572"/>
                </a:xfrm>
                <a:custGeom>
                  <a:avLst/>
                  <a:gdLst>
                    <a:gd name="connsiteX0" fmla="*/ 0 w 9940"/>
                    <a:gd name="connsiteY0" fmla="*/ 5715 h 8572"/>
                    <a:gd name="connsiteX1" fmla="*/ 0 w 9940"/>
                    <a:gd name="connsiteY1" fmla="*/ 8572 h 8572"/>
                    <a:gd name="connsiteX2" fmla="*/ 9941 w 9940"/>
                    <a:gd name="connsiteY2" fmla="*/ 2858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8"/>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4" name="Freeform 1193">
                  <a:extLst>
                    <a:ext uri="{FF2B5EF4-FFF2-40B4-BE49-F238E27FC236}">
                      <a16:creationId xmlns:a16="http://schemas.microsoft.com/office/drawing/2014/main" id="{0BCD842B-589B-4D44-9ACB-A0C595130B62}"/>
                    </a:ext>
                  </a:extLst>
                </p:cNvPr>
                <p:cNvSpPr/>
                <p:nvPr/>
              </p:nvSpPr>
              <p:spPr>
                <a:xfrm>
                  <a:off x="5919719" y="3466814"/>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5" name="Freeform 1194">
                  <a:extLst>
                    <a:ext uri="{FF2B5EF4-FFF2-40B4-BE49-F238E27FC236}">
                      <a16:creationId xmlns:a16="http://schemas.microsoft.com/office/drawing/2014/main" id="{4A27D943-CC38-B146-BFA7-33C4AE0F487E}"/>
                    </a:ext>
                  </a:extLst>
                </p:cNvPr>
                <p:cNvSpPr/>
                <p:nvPr/>
              </p:nvSpPr>
              <p:spPr>
                <a:xfrm>
                  <a:off x="5924263" y="3469385"/>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6" name="Freeform 1195">
                  <a:extLst>
                    <a:ext uri="{FF2B5EF4-FFF2-40B4-BE49-F238E27FC236}">
                      <a16:creationId xmlns:a16="http://schemas.microsoft.com/office/drawing/2014/main" id="{4CC9EFDE-4323-BB40-BED8-A4324D9E9C5A}"/>
                    </a:ext>
                  </a:extLst>
                </p:cNvPr>
                <p:cNvSpPr/>
                <p:nvPr/>
              </p:nvSpPr>
              <p:spPr>
                <a:xfrm>
                  <a:off x="5935908" y="3473481"/>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7" name="Freeform 1196">
                  <a:extLst>
                    <a:ext uri="{FF2B5EF4-FFF2-40B4-BE49-F238E27FC236}">
                      <a16:creationId xmlns:a16="http://schemas.microsoft.com/office/drawing/2014/main" id="{09F22C51-484E-CA40-948D-1E73F4BAFCB5}"/>
                    </a:ext>
                  </a:extLst>
                </p:cNvPr>
                <p:cNvSpPr/>
                <p:nvPr/>
              </p:nvSpPr>
              <p:spPr>
                <a:xfrm>
                  <a:off x="5936003" y="3473672"/>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8" name="Freeform 1197">
                  <a:extLst>
                    <a:ext uri="{FF2B5EF4-FFF2-40B4-BE49-F238E27FC236}">
                      <a16:creationId xmlns:a16="http://schemas.microsoft.com/office/drawing/2014/main" id="{E0115A59-2EFE-5E48-91A6-0D8B7C9CECB6}"/>
                    </a:ext>
                  </a:extLst>
                </p:cNvPr>
                <p:cNvSpPr/>
                <p:nvPr/>
              </p:nvSpPr>
              <p:spPr>
                <a:xfrm>
                  <a:off x="5936003" y="347405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9" name="Freeform 1198">
                  <a:extLst>
                    <a:ext uri="{FF2B5EF4-FFF2-40B4-BE49-F238E27FC236}">
                      <a16:creationId xmlns:a16="http://schemas.microsoft.com/office/drawing/2014/main" id="{7E2D9273-708E-1343-B711-25D2E5E4802D}"/>
                    </a:ext>
                  </a:extLst>
                </p:cNvPr>
                <p:cNvSpPr/>
                <p:nvPr/>
              </p:nvSpPr>
              <p:spPr>
                <a:xfrm>
                  <a:off x="5936003" y="347433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0" name="Freeform 1199">
                  <a:extLst>
                    <a:ext uri="{FF2B5EF4-FFF2-40B4-BE49-F238E27FC236}">
                      <a16:creationId xmlns:a16="http://schemas.microsoft.com/office/drawing/2014/main" id="{9A356B3D-101B-A14A-B599-00C802698D37}"/>
                    </a:ext>
                  </a:extLst>
                </p:cNvPr>
                <p:cNvSpPr/>
                <p:nvPr/>
              </p:nvSpPr>
              <p:spPr>
                <a:xfrm>
                  <a:off x="5936003" y="3475386"/>
                  <a:ext cx="1325" cy="952"/>
                </a:xfrm>
                <a:custGeom>
                  <a:avLst/>
                  <a:gdLst>
                    <a:gd name="connsiteX0" fmla="*/ 0 w 1325"/>
                    <a:gd name="connsiteY0" fmla="*/ 857 h 952"/>
                    <a:gd name="connsiteX1" fmla="*/ 0 w 1325"/>
                    <a:gd name="connsiteY1" fmla="*/ 952 h 952"/>
                    <a:gd name="connsiteX2" fmla="*/ 1325 w 1325"/>
                    <a:gd name="connsiteY2" fmla="*/ 190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2"/>
                      </a:lnTo>
                      <a:lnTo>
                        <a:pt x="1325" y="190"/>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201" name="Graphic 2630">
                  <a:extLst>
                    <a:ext uri="{FF2B5EF4-FFF2-40B4-BE49-F238E27FC236}">
                      <a16:creationId xmlns:a16="http://schemas.microsoft.com/office/drawing/2014/main" id="{67C2D05D-1007-CF45-BC02-66CF9B4EC228}"/>
                    </a:ext>
                  </a:extLst>
                </p:cNvPr>
                <p:cNvGrpSpPr/>
                <p:nvPr/>
              </p:nvGrpSpPr>
              <p:grpSpPr>
                <a:xfrm>
                  <a:off x="5923127" y="3474815"/>
                  <a:ext cx="1325" cy="2476"/>
                  <a:chOff x="5923127" y="3474815"/>
                  <a:chExt cx="1325" cy="2476"/>
                </a:xfrm>
                <a:solidFill>
                  <a:srgbClr val="000000"/>
                </a:solidFill>
              </p:grpSpPr>
              <p:sp>
                <p:nvSpPr>
                  <p:cNvPr id="1202" name="Freeform 1201">
                    <a:extLst>
                      <a:ext uri="{FF2B5EF4-FFF2-40B4-BE49-F238E27FC236}">
                        <a16:creationId xmlns:a16="http://schemas.microsoft.com/office/drawing/2014/main" id="{335AE570-59F3-3448-A832-136CB5E2F523}"/>
                      </a:ext>
                    </a:extLst>
                  </p:cNvPr>
                  <p:cNvSpPr/>
                  <p:nvPr/>
                </p:nvSpPr>
                <p:spPr>
                  <a:xfrm>
                    <a:off x="5923316" y="3474815"/>
                    <a:ext cx="473" cy="571"/>
                  </a:xfrm>
                  <a:custGeom>
                    <a:avLst/>
                    <a:gdLst>
                      <a:gd name="connsiteX0" fmla="*/ 473 w 473"/>
                      <a:gd name="connsiteY0" fmla="*/ 572 h 571"/>
                      <a:gd name="connsiteX1" fmla="*/ 473 w 473"/>
                      <a:gd name="connsiteY1" fmla="*/ 572 h 571"/>
                      <a:gd name="connsiteX2" fmla="*/ 0 w 473"/>
                      <a:gd name="connsiteY2" fmla="*/ 572 h 571"/>
                      <a:gd name="connsiteX3" fmla="*/ 0 w 473"/>
                      <a:gd name="connsiteY3" fmla="*/ 572 h 571"/>
                      <a:gd name="connsiteX4" fmla="*/ 0 w 473"/>
                      <a:gd name="connsiteY4" fmla="*/ 572 h 571"/>
                      <a:gd name="connsiteX5" fmla="*/ 0 w 473"/>
                      <a:gd name="connsiteY5" fmla="*/ 572 h 571"/>
                      <a:gd name="connsiteX6" fmla="*/ 0 w 473"/>
                      <a:gd name="connsiteY6" fmla="*/ 572 h 571"/>
                      <a:gd name="connsiteX7" fmla="*/ 0 w 473"/>
                      <a:gd name="connsiteY7" fmla="*/ 572 h 571"/>
                      <a:gd name="connsiteX8" fmla="*/ 0 w 473"/>
                      <a:gd name="connsiteY8" fmla="*/ 572 h 571"/>
                      <a:gd name="connsiteX9" fmla="*/ 0 w 473"/>
                      <a:gd name="connsiteY9" fmla="*/ 572 h 571"/>
                      <a:gd name="connsiteX10" fmla="*/ 0 w 473"/>
                      <a:gd name="connsiteY10" fmla="*/ 572 h 571"/>
                      <a:gd name="connsiteX11" fmla="*/ 0 w 473"/>
                      <a:gd name="connsiteY11" fmla="*/ 572 h 571"/>
                      <a:gd name="connsiteX12" fmla="*/ 0 w 473"/>
                      <a:gd name="connsiteY12"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 h="571">
                        <a:moveTo>
                          <a:pt x="473" y="572"/>
                        </a:moveTo>
                        <a:lnTo>
                          <a:pt x="473" y="572"/>
                        </a:lnTo>
                        <a:lnTo>
                          <a:pt x="0" y="572"/>
                        </a:lnTo>
                        <a:lnTo>
                          <a:pt x="0" y="572"/>
                        </a:lnTo>
                        <a:cubicBezTo>
                          <a:pt x="0" y="572"/>
                          <a:pt x="0" y="572"/>
                          <a:pt x="0" y="572"/>
                        </a:cubicBezTo>
                        <a:lnTo>
                          <a:pt x="0" y="572"/>
                        </a:lnTo>
                        <a:lnTo>
                          <a:pt x="0" y="572"/>
                        </a:lnTo>
                        <a:lnTo>
                          <a:pt x="0" y="572"/>
                        </a:lnTo>
                        <a:cubicBezTo>
                          <a:pt x="0" y="572"/>
                          <a:pt x="0" y="572"/>
                          <a:pt x="0" y="572"/>
                        </a:cubicBezTo>
                        <a:cubicBezTo>
                          <a:pt x="0" y="572"/>
                          <a:pt x="0" y="572"/>
                          <a:pt x="0" y="572"/>
                        </a:cubicBezTo>
                        <a:lnTo>
                          <a:pt x="0" y="572"/>
                        </a:lnTo>
                        <a:lnTo>
                          <a:pt x="0" y="572"/>
                        </a:lnTo>
                        <a:cubicBezTo>
                          <a:pt x="58" y="386"/>
                          <a:pt x="58" y="18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3" name="Freeform 1202">
                    <a:extLst>
                      <a:ext uri="{FF2B5EF4-FFF2-40B4-BE49-F238E27FC236}">
                        <a16:creationId xmlns:a16="http://schemas.microsoft.com/office/drawing/2014/main" id="{ED873C2D-8C95-484C-9B4F-F298CF55162C}"/>
                      </a:ext>
                    </a:extLst>
                  </p:cNvPr>
                  <p:cNvSpPr/>
                  <p:nvPr/>
                </p:nvSpPr>
                <p:spPr>
                  <a:xfrm>
                    <a:off x="5923790" y="3475672"/>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4" name="Freeform 1203">
                    <a:extLst>
                      <a:ext uri="{FF2B5EF4-FFF2-40B4-BE49-F238E27FC236}">
                        <a16:creationId xmlns:a16="http://schemas.microsoft.com/office/drawing/2014/main" id="{CDA35109-124F-DD44-BFDD-0BD221E33D78}"/>
                      </a:ext>
                    </a:extLst>
                  </p:cNvPr>
                  <p:cNvSpPr/>
                  <p:nvPr/>
                </p:nvSpPr>
                <p:spPr>
                  <a:xfrm>
                    <a:off x="5923695" y="3476625"/>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205" name="Freeform 1204">
                    <a:extLst>
                      <a:ext uri="{FF2B5EF4-FFF2-40B4-BE49-F238E27FC236}">
                        <a16:creationId xmlns:a16="http://schemas.microsoft.com/office/drawing/2014/main" id="{25BF30B6-1D82-1A4E-A28E-4EFF2BD82903}"/>
                      </a:ext>
                    </a:extLst>
                  </p:cNvPr>
                  <p:cNvSpPr/>
                  <p:nvPr/>
                </p:nvSpPr>
                <p:spPr>
                  <a:xfrm>
                    <a:off x="5923127" y="3474815"/>
                    <a:ext cx="1325" cy="2476"/>
                  </a:xfrm>
                  <a:custGeom>
                    <a:avLst/>
                    <a:gdLst>
                      <a:gd name="connsiteX0" fmla="*/ 1325 w 1325"/>
                      <a:gd name="connsiteY0" fmla="*/ 2477 h 2476"/>
                      <a:gd name="connsiteX1" fmla="*/ 0 w 1325"/>
                      <a:gd name="connsiteY1" fmla="*/ 1810 h 2476"/>
                      <a:gd name="connsiteX2" fmla="*/ 0 w 1325"/>
                      <a:gd name="connsiteY2" fmla="*/ 0 h 2476"/>
                      <a:gd name="connsiteX3" fmla="*/ 1325 w 1325"/>
                      <a:gd name="connsiteY3" fmla="*/ 667 h 2476"/>
                      <a:gd name="connsiteX4" fmla="*/ 95 w 1325"/>
                      <a:gd name="connsiteY4" fmla="*/ 1810 h 2476"/>
                      <a:gd name="connsiteX5" fmla="*/ 1231 w 1325"/>
                      <a:gd name="connsiteY5" fmla="*/ 2477 h 2476"/>
                      <a:gd name="connsiteX6" fmla="*/ 1231 w 1325"/>
                      <a:gd name="connsiteY6" fmla="*/ 762 h 2476"/>
                      <a:gd name="connsiteX7" fmla="*/ 95 w 1325"/>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476">
                        <a:moveTo>
                          <a:pt x="1325" y="2477"/>
                        </a:moveTo>
                        <a:lnTo>
                          <a:pt x="0" y="1810"/>
                        </a:lnTo>
                        <a:lnTo>
                          <a:pt x="0" y="0"/>
                        </a:lnTo>
                        <a:lnTo>
                          <a:pt x="1325" y="667"/>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1190" name="Freeform 1189">
                <a:extLst>
                  <a:ext uri="{FF2B5EF4-FFF2-40B4-BE49-F238E27FC236}">
                    <a16:creationId xmlns:a16="http://schemas.microsoft.com/office/drawing/2014/main" id="{57B6C660-88FC-D04D-9640-5E2688A99CAE}"/>
                  </a:ext>
                </a:extLst>
              </p:cNvPr>
              <p:cNvSpPr/>
              <p:nvPr/>
            </p:nvSpPr>
            <p:spPr>
              <a:xfrm>
                <a:off x="5918204" y="3466147"/>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91" name="Freeform 1190">
                <a:extLst>
                  <a:ext uri="{FF2B5EF4-FFF2-40B4-BE49-F238E27FC236}">
                    <a16:creationId xmlns:a16="http://schemas.microsoft.com/office/drawing/2014/main" id="{93A2817E-26D9-D34E-A7BE-EC3E8017F87E}"/>
                  </a:ext>
                </a:extLst>
              </p:cNvPr>
              <p:cNvSpPr/>
              <p:nvPr/>
            </p:nvSpPr>
            <p:spPr>
              <a:xfrm>
                <a:off x="5918204" y="3459480"/>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sp>
          <p:nvSpPr>
            <p:cNvPr id="1022" name="Freeform 1021">
              <a:extLst>
                <a:ext uri="{FF2B5EF4-FFF2-40B4-BE49-F238E27FC236}">
                  <a16:creationId xmlns:a16="http://schemas.microsoft.com/office/drawing/2014/main" id="{C414B9C4-2795-C046-B7F5-BDD744957926}"/>
                </a:ext>
              </a:extLst>
            </p:cNvPr>
            <p:cNvSpPr/>
            <p:nvPr/>
          </p:nvSpPr>
          <p:spPr>
            <a:xfrm>
              <a:off x="5890749" y="3485388"/>
              <a:ext cx="52638" cy="31813"/>
            </a:xfrm>
            <a:custGeom>
              <a:avLst/>
              <a:gdLst>
                <a:gd name="connsiteX0" fmla="*/ 0 w 52638"/>
                <a:gd name="connsiteY0" fmla="*/ 1429 h 31813"/>
                <a:gd name="connsiteX1" fmla="*/ 52638 w 52638"/>
                <a:gd name="connsiteY1" fmla="*/ 31814 h 31813"/>
                <a:gd name="connsiteX2" fmla="*/ 52638 w 52638"/>
                <a:gd name="connsiteY2" fmla="*/ 30194 h 31813"/>
                <a:gd name="connsiteX3" fmla="*/ 0 w 52638"/>
                <a:gd name="connsiteY3" fmla="*/ 0 h 31813"/>
                <a:gd name="connsiteX4" fmla="*/ 0 w 52638"/>
                <a:gd name="connsiteY4" fmla="*/ 1429 h 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813">
                  <a:moveTo>
                    <a:pt x="0" y="1429"/>
                  </a:moveTo>
                  <a:lnTo>
                    <a:pt x="52638" y="31814"/>
                  </a:lnTo>
                  <a:lnTo>
                    <a:pt x="52638" y="30194"/>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3" name="Freeform 1022">
              <a:extLst>
                <a:ext uri="{FF2B5EF4-FFF2-40B4-BE49-F238E27FC236}">
                  <a16:creationId xmlns:a16="http://schemas.microsoft.com/office/drawing/2014/main" id="{ACE3220A-98CA-564B-9E3D-280CEA648D9E}"/>
                </a:ext>
              </a:extLst>
            </p:cNvPr>
            <p:cNvSpPr/>
            <p:nvPr/>
          </p:nvSpPr>
          <p:spPr>
            <a:xfrm>
              <a:off x="5890749" y="3479006"/>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4" name="Freeform 1023">
              <a:extLst>
                <a:ext uri="{FF2B5EF4-FFF2-40B4-BE49-F238E27FC236}">
                  <a16:creationId xmlns:a16="http://schemas.microsoft.com/office/drawing/2014/main" id="{C21B9030-AC8E-C344-A2B2-0A4DD9978047}"/>
                </a:ext>
              </a:extLst>
            </p:cNvPr>
            <p:cNvSpPr/>
            <p:nvPr/>
          </p:nvSpPr>
          <p:spPr>
            <a:xfrm>
              <a:off x="5890749" y="3472624"/>
              <a:ext cx="52638" cy="31813"/>
            </a:xfrm>
            <a:custGeom>
              <a:avLst/>
              <a:gdLst>
                <a:gd name="connsiteX0" fmla="*/ 0 w 52638"/>
                <a:gd name="connsiteY0" fmla="*/ 1333 h 31813"/>
                <a:gd name="connsiteX1" fmla="*/ 52638 w 52638"/>
                <a:gd name="connsiteY1" fmla="*/ 31814 h 31813"/>
                <a:gd name="connsiteX2" fmla="*/ 52638 w 52638"/>
                <a:gd name="connsiteY2" fmla="*/ 30194 h 31813"/>
                <a:gd name="connsiteX3" fmla="*/ 0 w 52638"/>
                <a:gd name="connsiteY3" fmla="*/ 0 h 31813"/>
                <a:gd name="connsiteX4" fmla="*/ 0 w 52638"/>
                <a:gd name="connsiteY4" fmla="*/ 1333 h 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813">
                  <a:moveTo>
                    <a:pt x="0" y="1333"/>
                  </a:moveTo>
                  <a:lnTo>
                    <a:pt x="52638" y="31814"/>
                  </a:lnTo>
                  <a:lnTo>
                    <a:pt x="52638" y="30194"/>
                  </a:lnTo>
                  <a:lnTo>
                    <a:pt x="0" y="0"/>
                  </a:lnTo>
                  <a:lnTo>
                    <a:pt x="0" y="1333"/>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5" name="Freeform 1024">
              <a:extLst>
                <a:ext uri="{FF2B5EF4-FFF2-40B4-BE49-F238E27FC236}">
                  <a16:creationId xmlns:a16="http://schemas.microsoft.com/office/drawing/2014/main" id="{79340C03-1D23-9947-B28F-948338A6A6B9}"/>
                </a:ext>
              </a:extLst>
            </p:cNvPr>
            <p:cNvSpPr/>
            <p:nvPr/>
          </p:nvSpPr>
          <p:spPr>
            <a:xfrm>
              <a:off x="5890749" y="3466052"/>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6" name="Freeform 1025">
              <a:extLst>
                <a:ext uri="{FF2B5EF4-FFF2-40B4-BE49-F238E27FC236}">
                  <a16:creationId xmlns:a16="http://schemas.microsoft.com/office/drawing/2014/main" id="{2C3C177D-45B0-3E47-830F-94FC1DA60D02}"/>
                </a:ext>
              </a:extLst>
            </p:cNvPr>
            <p:cNvSpPr/>
            <p:nvPr/>
          </p:nvSpPr>
          <p:spPr>
            <a:xfrm>
              <a:off x="5890749" y="3459670"/>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7" name="Freeform 1026">
              <a:extLst>
                <a:ext uri="{FF2B5EF4-FFF2-40B4-BE49-F238E27FC236}">
                  <a16:creationId xmlns:a16="http://schemas.microsoft.com/office/drawing/2014/main" id="{36FF5160-4742-254C-85FE-01A26D9B329E}"/>
                </a:ext>
              </a:extLst>
            </p:cNvPr>
            <p:cNvSpPr/>
            <p:nvPr/>
          </p:nvSpPr>
          <p:spPr>
            <a:xfrm>
              <a:off x="5890749" y="3453193"/>
              <a:ext cx="52638" cy="31908"/>
            </a:xfrm>
            <a:custGeom>
              <a:avLst/>
              <a:gdLst>
                <a:gd name="connsiteX0" fmla="*/ 0 w 52638"/>
                <a:gd name="connsiteY0" fmla="*/ 1429 h 31908"/>
                <a:gd name="connsiteX1" fmla="*/ 52638 w 52638"/>
                <a:gd name="connsiteY1" fmla="*/ 31909 h 31908"/>
                <a:gd name="connsiteX2" fmla="*/ 52638 w 52638"/>
                <a:gd name="connsiteY2" fmla="*/ 30194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194"/>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8" name="Freeform 1027">
              <a:extLst>
                <a:ext uri="{FF2B5EF4-FFF2-40B4-BE49-F238E27FC236}">
                  <a16:creationId xmlns:a16="http://schemas.microsoft.com/office/drawing/2014/main" id="{CB10B3DF-4D03-3040-9770-E1C9E0D4F9D0}"/>
                </a:ext>
              </a:extLst>
            </p:cNvPr>
            <p:cNvSpPr/>
            <p:nvPr/>
          </p:nvSpPr>
          <p:spPr>
            <a:xfrm>
              <a:off x="5890749" y="3446526"/>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29" name="Freeform 1028">
              <a:extLst>
                <a:ext uri="{FF2B5EF4-FFF2-40B4-BE49-F238E27FC236}">
                  <a16:creationId xmlns:a16="http://schemas.microsoft.com/office/drawing/2014/main" id="{3D2A7F4D-F545-2844-A9D5-EDD73B880DB5}"/>
                </a:ext>
              </a:extLst>
            </p:cNvPr>
            <p:cNvSpPr/>
            <p:nvPr/>
          </p:nvSpPr>
          <p:spPr>
            <a:xfrm>
              <a:off x="5890749" y="3491388"/>
              <a:ext cx="52638" cy="46196"/>
            </a:xfrm>
            <a:custGeom>
              <a:avLst/>
              <a:gdLst>
                <a:gd name="connsiteX0" fmla="*/ 0 w 52638"/>
                <a:gd name="connsiteY0" fmla="*/ 15716 h 46196"/>
                <a:gd name="connsiteX1" fmla="*/ 52638 w 52638"/>
                <a:gd name="connsiteY1" fmla="*/ 46196 h 46196"/>
                <a:gd name="connsiteX2" fmla="*/ 52638 w 52638"/>
                <a:gd name="connsiteY2" fmla="*/ 30194 h 46196"/>
                <a:gd name="connsiteX3" fmla="*/ 0 w 52638"/>
                <a:gd name="connsiteY3" fmla="*/ 0 h 46196"/>
                <a:gd name="connsiteX4" fmla="*/ 0 w 52638"/>
                <a:gd name="connsiteY4" fmla="*/ 15716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46196">
                  <a:moveTo>
                    <a:pt x="0" y="15716"/>
                  </a:moveTo>
                  <a:lnTo>
                    <a:pt x="52638" y="46196"/>
                  </a:lnTo>
                  <a:lnTo>
                    <a:pt x="52638" y="30194"/>
                  </a:lnTo>
                  <a:lnTo>
                    <a:pt x="0" y="0"/>
                  </a:lnTo>
                  <a:lnTo>
                    <a:pt x="0" y="15716"/>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0" name="Freeform 1029">
              <a:extLst>
                <a:ext uri="{FF2B5EF4-FFF2-40B4-BE49-F238E27FC236}">
                  <a16:creationId xmlns:a16="http://schemas.microsoft.com/office/drawing/2014/main" id="{093E91D9-FE81-FE46-B26F-60E342DFEF9D}"/>
                </a:ext>
              </a:extLst>
            </p:cNvPr>
            <p:cNvSpPr/>
            <p:nvPr/>
          </p:nvSpPr>
          <p:spPr>
            <a:xfrm>
              <a:off x="5903246" y="3441763"/>
              <a:ext cx="1230" cy="57912"/>
            </a:xfrm>
            <a:custGeom>
              <a:avLst/>
              <a:gdLst>
                <a:gd name="connsiteX0" fmla="*/ 0 w 1230"/>
                <a:gd name="connsiteY0" fmla="*/ 0 h 57912"/>
                <a:gd name="connsiteX1" fmla="*/ 1231 w 1230"/>
                <a:gd name="connsiteY1" fmla="*/ 0 h 57912"/>
                <a:gd name="connsiteX2" fmla="*/ 1231 w 1230"/>
                <a:gd name="connsiteY2" fmla="*/ 57912 h 57912"/>
                <a:gd name="connsiteX3" fmla="*/ 0 w 1230"/>
                <a:gd name="connsiteY3" fmla="*/ 57912 h 57912"/>
              </a:gdLst>
              <a:ahLst/>
              <a:cxnLst>
                <a:cxn ang="0">
                  <a:pos x="connsiteX0" y="connsiteY0"/>
                </a:cxn>
                <a:cxn ang="0">
                  <a:pos x="connsiteX1" y="connsiteY1"/>
                </a:cxn>
                <a:cxn ang="0">
                  <a:pos x="connsiteX2" y="connsiteY2"/>
                </a:cxn>
                <a:cxn ang="0">
                  <a:pos x="connsiteX3" y="connsiteY3"/>
                </a:cxn>
              </a:cxnLst>
              <a:rect l="l" t="t" r="r" b="b"/>
              <a:pathLst>
                <a:path w="1230" h="57912">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1" name="Freeform 1030">
              <a:extLst>
                <a:ext uri="{FF2B5EF4-FFF2-40B4-BE49-F238E27FC236}">
                  <a16:creationId xmlns:a16="http://schemas.microsoft.com/office/drawing/2014/main" id="{954C8C33-8F57-1341-BAAE-EFFB0EC7D765}"/>
                </a:ext>
              </a:extLst>
            </p:cNvPr>
            <p:cNvSpPr/>
            <p:nvPr/>
          </p:nvSpPr>
          <p:spPr>
            <a:xfrm>
              <a:off x="5916973" y="3451764"/>
              <a:ext cx="1230" cy="57911"/>
            </a:xfrm>
            <a:custGeom>
              <a:avLst/>
              <a:gdLst>
                <a:gd name="connsiteX0" fmla="*/ 0 w 1230"/>
                <a:gd name="connsiteY0" fmla="*/ 0 h 57911"/>
                <a:gd name="connsiteX1" fmla="*/ 1231 w 1230"/>
                <a:gd name="connsiteY1" fmla="*/ 0 h 57911"/>
                <a:gd name="connsiteX2" fmla="*/ 1231 w 1230"/>
                <a:gd name="connsiteY2" fmla="*/ 57912 h 57911"/>
                <a:gd name="connsiteX3" fmla="*/ 0 w 1230"/>
                <a:gd name="connsiteY3" fmla="*/ 57912 h 57911"/>
              </a:gdLst>
              <a:ahLst/>
              <a:cxnLst>
                <a:cxn ang="0">
                  <a:pos x="connsiteX0" y="connsiteY0"/>
                </a:cxn>
                <a:cxn ang="0">
                  <a:pos x="connsiteX1" y="connsiteY1"/>
                </a:cxn>
                <a:cxn ang="0">
                  <a:pos x="connsiteX2" y="connsiteY2"/>
                </a:cxn>
                <a:cxn ang="0">
                  <a:pos x="connsiteX3" y="connsiteY3"/>
                </a:cxn>
              </a:cxnLst>
              <a:rect l="l" t="t" r="r" b="b"/>
              <a:pathLst>
                <a:path w="1230" h="57911">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2" name="Freeform 1031">
              <a:extLst>
                <a:ext uri="{FF2B5EF4-FFF2-40B4-BE49-F238E27FC236}">
                  <a16:creationId xmlns:a16="http://schemas.microsoft.com/office/drawing/2014/main" id="{BA916DE3-46C4-844E-9A68-70498D17887D}"/>
                </a:ext>
              </a:extLst>
            </p:cNvPr>
            <p:cNvSpPr/>
            <p:nvPr/>
          </p:nvSpPr>
          <p:spPr>
            <a:xfrm>
              <a:off x="5930796" y="3459670"/>
              <a:ext cx="1230" cy="57911"/>
            </a:xfrm>
            <a:custGeom>
              <a:avLst/>
              <a:gdLst>
                <a:gd name="connsiteX0" fmla="*/ 0 w 1230"/>
                <a:gd name="connsiteY0" fmla="*/ 0 h 57911"/>
                <a:gd name="connsiteX1" fmla="*/ 1231 w 1230"/>
                <a:gd name="connsiteY1" fmla="*/ 0 h 57911"/>
                <a:gd name="connsiteX2" fmla="*/ 1231 w 1230"/>
                <a:gd name="connsiteY2" fmla="*/ 57912 h 57911"/>
                <a:gd name="connsiteX3" fmla="*/ 0 w 1230"/>
                <a:gd name="connsiteY3" fmla="*/ 57912 h 57911"/>
              </a:gdLst>
              <a:ahLst/>
              <a:cxnLst>
                <a:cxn ang="0">
                  <a:pos x="connsiteX0" y="connsiteY0"/>
                </a:cxn>
                <a:cxn ang="0">
                  <a:pos x="connsiteX1" y="connsiteY1"/>
                </a:cxn>
                <a:cxn ang="0">
                  <a:pos x="connsiteX2" y="connsiteY2"/>
                </a:cxn>
                <a:cxn ang="0">
                  <a:pos x="connsiteX3" y="connsiteY3"/>
                </a:cxn>
              </a:cxnLst>
              <a:rect l="l" t="t" r="r" b="b"/>
              <a:pathLst>
                <a:path w="1230" h="57911">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3" name="Freeform 1032">
              <a:extLst>
                <a:ext uri="{FF2B5EF4-FFF2-40B4-BE49-F238E27FC236}">
                  <a16:creationId xmlns:a16="http://schemas.microsoft.com/office/drawing/2014/main" id="{AFED210B-29DB-C04B-B3A3-F85928CDFBC3}"/>
                </a:ext>
              </a:extLst>
            </p:cNvPr>
            <p:cNvSpPr/>
            <p:nvPr/>
          </p:nvSpPr>
          <p:spPr>
            <a:xfrm>
              <a:off x="5936949" y="3537584"/>
              <a:ext cx="30105" cy="42576"/>
            </a:xfrm>
            <a:custGeom>
              <a:avLst/>
              <a:gdLst>
                <a:gd name="connsiteX0" fmla="*/ 25751 w 30105"/>
                <a:gd name="connsiteY0" fmla="*/ 1905 h 42576"/>
                <a:gd name="connsiteX1" fmla="*/ 6438 w 30105"/>
                <a:gd name="connsiteY1" fmla="*/ 0 h 42576"/>
                <a:gd name="connsiteX2" fmla="*/ 0 w 30105"/>
                <a:gd name="connsiteY2" fmla="*/ 25051 h 42576"/>
                <a:gd name="connsiteX3" fmla="*/ 30106 w 30105"/>
                <a:gd name="connsiteY3" fmla="*/ 42577 h 42576"/>
                <a:gd name="connsiteX4" fmla="*/ 25751 w 30105"/>
                <a:gd name="connsiteY4" fmla="*/ 1905 h 4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5" h="42576">
                  <a:moveTo>
                    <a:pt x="25751" y="1905"/>
                  </a:moveTo>
                  <a:lnTo>
                    <a:pt x="6438" y="0"/>
                  </a:lnTo>
                  <a:lnTo>
                    <a:pt x="0" y="25051"/>
                  </a:lnTo>
                  <a:lnTo>
                    <a:pt x="30106" y="42577"/>
                  </a:lnTo>
                  <a:lnTo>
                    <a:pt x="25751" y="1905"/>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4" name="Freeform 1033">
              <a:extLst>
                <a:ext uri="{FF2B5EF4-FFF2-40B4-BE49-F238E27FC236}">
                  <a16:creationId xmlns:a16="http://schemas.microsoft.com/office/drawing/2014/main" id="{2D4E9357-0DA6-BE47-AE73-BE7B2C61C115}"/>
                </a:ext>
              </a:extLst>
            </p:cNvPr>
            <p:cNvSpPr/>
            <p:nvPr/>
          </p:nvSpPr>
          <p:spPr>
            <a:xfrm>
              <a:off x="5937233" y="3537584"/>
              <a:ext cx="29632" cy="41624"/>
            </a:xfrm>
            <a:custGeom>
              <a:avLst/>
              <a:gdLst>
                <a:gd name="connsiteX0" fmla="*/ 25467 w 29632"/>
                <a:gd name="connsiteY0" fmla="*/ 1905 h 41624"/>
                <a:gd name="connsiteX1" fmla="*/ 6154 w 29632"/>
                <a:gd name="connsiteY1" fmla="*/ 0 h 41624"/>
                <a:gd name="connsiteX2" fmla="*/ 0 w 29632"/>
                <a:gd name="connsiteY2" fmla="*/ 24384 h 41624"/>
                <a:gd name="connsiteX3" fmla="*/ 29633 w 29632"/>
                <a:gd name="connsiteY3" fmla="*/ 41624 h 41624"/>
                <a:gd name="connsiteX4" fmla="*/ 25467 w 29632"/>
                <a:gd name="connsiteY4" fmla="*/ 1905 h 4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2" h="41624">
                  <a:moveTo>
                    <a:pt x="25467" y="1905"/>
                  </a:moveTo>
                  <a:lnTo>
                    <a:pt x="6154" y="0"/>
                  </a:lnTo>
                  <a:lnTo>
                    <a:pt x="0" y="24384"/>
                  </a:lnTo>
                  <a:lnTo>
                    <a:pt x="29633" y="41624"/>
                  </a:lnTo>
                  <a:lnTo>
                    <a:pt x="25467" y="1905"/>
                  </a:lnTo>
                  <a:close/>
                </a:path>
              </a:pathLst>
            </a:custGeom>
            <a:solidFill>
              <a:srgbClr val="F4EDE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5" name="Freeform 1034">
              <a:extLst>
                <a:ext uri="{FF2B5EF4-FFF2-40B4-BE49-F238E27FC236}">
                  <a16:creationId xmlns:a16="http://schemas.microsoft.com/office/drawing/2014/main" id="{BEA37E7F-889E-6C4D-B232-99770B010ECF}"/>
                </a:ext>
              </a:extLst>
            </p:cNvPr>
            <p:cNvSpPr/>
            <p:nvPr/>
          </p:nvSpPr>
          <p:spPr>
            <a:xfrm>
              <a:off x="5937612" y="3537584"/>
              <a:ext cx="28969" cy="40576"/>
            </a:xfrm>
            <a:custGeom>
              <a:avLst/>
              <a:gdLst>
                <a:gd name="connsiteX0" fmla="*/ 25088 w 28969"/>
                <a:gd name="connsiteY0" fmla="*/ 1905 h 40576"/>
                <a:gd name="connsiteX1" fmla="*/ 5775 w 28969"/>
                <a:gd name="connsiteY1" fmla="*/ 0 h 40576"/>
                <a:gd name="connsiteX2" fmla="*/ 0 w 28969"/>
                <a:gd name="connsiteY2" fmla="*/ 23717 h 40576"/>
                <a:gd name="connsiteX3" fmla="*/ 28970 w 28969"/>
                <a:gd name="connsiteY3" fmla="*/ 40577 h 40576"/>
                <a:gd name="connsiteX4" fmla="*/ 25088 w 28969"/>
                <a:gd name="connsiteY4" fmla="*/ 1905 h 4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9" h="40576">
                  <a:moveTo>
                    <a:pt x="25088" y="1905"/>
                  </a:moveTo>
                  <a:lnTo>
                    <a:pt x="5775" y="0"/>
                  </a:lnTo>
                  <a:lnTo>
                    <a:pt x="0" y="23717"/>
                  </a:lnTo>
                  <a:lnTo>
                    <a:pt x="28970" y="40577"/>
                  </a:lnTo>
                  <a:lnTo>
                    <a:pt x="25088" y="1905"/>
                  </a:lnTo>
                  <a:close/>
                </a:path>
              </a:pathLst>
            </a:custGeom>
            <a:solidFill>
              <a:srgbClr val="F4ECE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6" name="Freeform 1035">
              <a:extLst>
                <a:ext uri="{FF2B5EF4-FFF2-40B4-BE49-F238E27FC236}">
                  <a16:creationId xmlns:a16="http://schemas.microsoft.com/office/drawing/2014/main" id="{101D0D85-6024-3D49-905B-A99C60C4875C}"/>
                </a:ext>
              </a:extLst>
            </p:cNvPr>
            <p:cNvSpPr/>
            <p:nvPr/>
          </p:nvSpPr>
          <p:spPr>
            <a:xfrm>
              <a:off x="5937896" y="3537584"/>
              <a:ext cx="28401" cy="39528"/>
            </a:xfrm>
            <a:custGeom>
              <a:avLst/>
              <a:gdLst>
                <a:gd name="connsiteX0" fmla="*/ 24804 w 28401"/>
                <a:gd name="connsiteY0" fmla="*/ 1905 h 39528"/>
                <a:gd name="connsiteX1" fmla="*/ 5491 w 28401"/>
                <a:gd name="connsiteY1" fmla="*/ 0 h 39528"/>
                <a:gd name="connsiteX2" fmla="*/ 0 w 28401"/>
                <a:gd name="connsiteY2" fmla="*/ 23051 h 39528"/>
                <a:gd name="connsiteX3" fmla="*/ 28402 w 28401"/>
                <a:gd name="connsiteY3" fmla="*/ 39529 h 39528"/>
                <a:gd name="connsiteX4" fmla="*/ 24804 w 28401"/>
                <a:gd name="connsiteY4" fmla="*/ 1905 h 3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1" h="39528">
                  <a:moveTo>
                    <a:pt x="24804" y="1905"/>
                  </a:moveTo>
                  <a:lnTo>
                    <a:pt x="5491" y="0"/>
                  </a:lnTo>
                  <a:lnTo>
                    <a:pt x="0" y="23051"/>
                  </a:lnTo>
                  <a:lnTo>
                    <a:pt x="28402" y="39529"/>
                  </a:lnTo>
                  <a:lnTo>
                    <a:pt x="24804" y="1905"/>
                  </a:lnTo>
                  <a:close/>
                </a:path>
              </a:pathLst>
            </a:custGeom>
            <a:solidFill>
              <a:srgbClr val="F5EBE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7" name="Freeform 1036">
              <a:extLst>
                <a:ext uri="{FF2B5EF4-FFF2-40B4-BE49-F238E27FC236}">
                  <a16:creationId xmlns:a16="http://schemas.microsoft.com/office/drawing/2014/main" id="{F5830F26-1403-4748-8B87-02801C62B78F}"/>
                </a:ext>
              </a:extLst>
            </p:cNvPr>
            <p:cNvSpPr/>
            <p:nvPr/>
          </p:nvSpPr>
          <p:spPr>
            <a:xfrm>
              <a:off x="5938180" y="3537584"/>
              <a:ext cx="27928" cy="38576"/>
            </a:xfrm>
            <a:custGeom>
              <a:avLst/>
              <a:gdLst>
                <a:gd name="connsiteX0" fmla="*/ 24520 w 27928"/>
                <a:gd name="connsiteY0" fmla="*/ 1905 h 38576"/>
                <a:gd name="connsiteX1" fmla="*/ 5207 w 27928"/>
                <a:gd name="connsiteY1" fmla="*/ 0 h 38576"/>
                <a:gd name="connsiteX2" fmla="*/ 0 w 27928"/>
                <a:gd name="connsiteY2" fmla="*/ 22384 h 38576"/>
                <a:gd name="connsiteX3" fmla="*/ 27928 w 27928"/>
                <a:gd name="connsiteY3" fmla="*/ 38576 h 38576"/>
                <a:gd name="connsiteX4" fmla="*/ 24520 w 27928"/>
                <a:gd name="connsiteY4" fmla="*/ 190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 h="38576">
                  <a:moveTo>
                    <a:pt x="24520" y="1905"/>
                  </a:moveTo>
                  <a:lnTo>
                    <a:pt x="5207" y="0"/>
                  </a:lnTo>
                  <a:lnTo>
                    <a:pt x="0" y="22384"/>
                  </a:lnTo>
                  <a:lnTo>
                    <a:pt x="27928" y="38576"/>
                  </a:lnTo>
                  <a:lnTo>
                    <a:pt x="24520" y="1905"/>
                  </a:lnTo>
                  <a:close/>
                </a:path>
              </a:pathLst>
            </a:custGeom>
            <a:solidFill>
              <a:srgbClr val="F5EAE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8" name="Freeform 1037">
              <a:extLst>
                <a:ext uri="{FF2B5EF4-FFF2-40B4-BE49-F238E27FC236}">
                  <a16:creationId xmlns:a16="http://schemas.microsoft.com/office/drawing/2014/main" id="{8D6D4680-342F-4148-ADE6-BFFAB61D14A1}"/>
                </a:ext>
              </a:extLst>
            </p:cNvPr>
            <p:cNvSpPr/>
            <p:nvPr/>
          </p:nvSpPr>
          <p:spPr>
            <a:xfrm>
              <a:off x="5938464" y="3537584"/>
              <a:ext cx="27360" cy="37528"/>
            </a:xfrm>
            <a:custGeom>
              <a:avLst/>
              <a:gdLst>
                <a:gd name="connsiteX0" fmla="*/ 24236 w 27360"/>
                <a:gd name="connsiteY0" fmla="*/ 1905 h 37528"/>
                <a:gd name="connsiteX1" fmla="*/ 4923 w 27360"/>
                <a:gd name="connsiteY1" fmla="*/ 0 h 37528"/>
                <a:gd name="connsiteX2" fmla="*/ 0 w 27360"/>
                <a:gd name="connsiteY2" fmla="*/ 21622 h 37528"/>
                <a:gd name="connsiteX3" fmla="*/ 27360 w 27360"/>
                <a:gd name="connsiteY3" fmla="*/ 37529 h 37528"/>
                <a:gd name="connsiteX4" fmla="*/ 24236 w 27360"/>
                <a:gd name="connsiteY4" fmla="*/ 1905 h 3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0" h="37528">
                  <a:moveTo>
                    <a:pt x="24236" y="1905"/>
                  </a:moveTo>
                  <a:lnTo>
                    <a:pt x="4923" y="0"/>
                  </a:lnTo>
                  <a:lnTo>
                    <a:pt x="0" y="21622"/>
                  </a:lnTo>
                  <a:lnTo>
                    <a:pt x="27360" y="37529"/>
                  </a:lnTo>
                  <a:lnTo>
                    <a:pt x="24236" y="1905"/>
                  </a:lnTo>
                  <a:close/>
                </a:path>
              </a:pathLst>
            </a:custGeom>
            <a:solidFill>
              <a:srgbClr val="F5E9D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39" name="Freeform 1038">
              <a:extLst>
                <a:ext uri="{FF2B5EF4-FFF2-40B4-BE49-F238E27FC236}">
                  <a16:creationId xmlns:a16="http://schemas.microsoft.com/office/drawing/2014/main" id="{CB2F8D50-F5F6-664E-90B8-015BF019995D}"/>
                </a:ext>
              </a:extLst>
            </p:cNvPr>
            <p:cNvSpPr/>
            <p:nvPr/>
          </p:nvSpPr>
          <p:spPr>
            <a:xfrm>
              <a:off x="5938748" y="3537584"/>
              <a:ext cx="26792" cy="36576"/>
            </a:xfrm>
            <a:custGeom>
              <a:avLst/>
              <a:gdLst>
                <a:gd name="connsiteX0" fmla="*/ 23952 w 26792"/>
                <a:gd name="connsiteY0" fmla="*/ 1905 h 36576"/>
                <a:gd name="connsiteX1" fmla="*/ 4639 w 26792"/>
                <a:gd name="connsiteY1" fmla="*/ 0 h 36576"/>
                <a:gd name="connsiteX2" fmla="*/ 0 w 26792"/>
                <a:gd name="connsiteY2" fmla="*/ 20955 h 36576"/>
                <a:gd name="connsiteX3" fmla="*/ 26792 w 26792"/>
                <a:gd name="connsiteY3" fmla="*/ 36576 h 36576"/>
                <a:gd name="connsiteX4" fmla="*/ 23952 w 26792"/>
                <a:gd name="connsiteY4" fmla="*/ 1905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2" h="36576">
                  <a:moveTo>
                    <a:pt x="23952" y="1905"/>
                  </a:moveTo>
                  <a:lnTo>
                    <a:pt x="4639" y="0"/>
                  </a:lnTo>
                  <a:lnTo>
                    <a:pt x="0" y="20955"/>
                  </a:lnTo>
                  <a:lnTo>
                    <a:pt x="26792" y="36576"/>
                  </a:lnTo>
                  <a:lnTo>
                    <a:pt x="23952" y="1905"/>
                  </a:lnTo>
                  <a:close/>
                </a:path>
              </a:pathLst>
            </a:custGeom>
            <a:solidFill>
              <a:srgbClr val="F5E8D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0" name="Freeform 1039">
              <a:extLst>
                <a:ext uri="{FF2B5EF4-FFF2-40B4-BE49-F238E27FC236}">
                  <a16:creationId xmlns:a16="http://schemas.microsoft.com/office/drawing/2014/main" id="{9CD68E56-A9D6-154D-BAD2-E210C9023EB5}"/>
                </a:ext>
              </a:extLst>
            </p:cNvPr>
            <p:cNvSpPr/>
            <p:nvPr/>
          </p:nvSpPr>
          <p:spPr>
            <a:xfrm>
              <a:off x="5939127" y="3537584"/>
              <a:ext cx="26224" cy="35528"/>
            </a:xfrm>
            <a:custGeom>
              <a:avLst/>
              <a:gdLst>
                <a:gd name="connsiteX0" fmla="*/ 23574 w 26224"/>
                <a:gd name="connsiteY0" fmla="*/ 1905 h 35528"/>
                <a:gd name="connsiteX1" fmla="*/ 4260 w 26224"/>
                <a:gd name="connsiteY1" fmla="*/ 0 h 35528"/>
                <a:gd name="connsiteX2" fmla="*/ 0 w 26224"/>
                <a:gd name="connsiteY2" fmla="*/ 20288 h 35528"/>
                <a:gd name="connsiteX3" fmla="*/ 26224 w 26224"/>
                <a:gd name="connsiteY3" fmla="*/ 35528 h 35528"/>
                <a:gd name="connsiteX4" fmla="*/ 23574 w 26224"/>
                <a:gd name="connsiteY4" fmla="*/ 1905 h 3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4" h="35528">
                  <a:moveTo>
                    <a:pt x="23574" y="1905"/>
                  </a:moveTo>
                  <a:lnTo>
                    <a:pt x="4260" y="0"/>
                  </a:lnTo>
                  <a:lnTo>
                    <a:pt x="0" y="20288"/>
                  </a:lnTo>
                  <a:lnTo>
                    <a:pt x="26224" y="35528"/>
                  </a:lnTo>
                  <a:lnTo>
                    <a:pt x="23574" y="1905"/>
                  </a:lnTo>
                  <a:close/>
                </a:path>
              </a:pathLst>
            </a:custGeom>
            <a:solidFill>
              <a:srgbClr val="F6E7D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1" name="Freeform 1040">
              <a:extLst>
                <a:ext uri="{FF2B5EF4-FFF2-40B4-BE49-F238E27FC236}">
                  <a16:creationId xmlns:a16="http://schemas.microsoft.com/office/drawing/2014/main" id="{1CB1E33D-8EF4-A44E-9FC4-865A273E6556}"/>
                </a:ext>
              </a:extLst>
            </p:cNvPr>
            <p:cNvSpPr/>
            <p:nvPr/>
          </p:nvSpPr>
          <p:spPr>
            <a:xfrm>
              <a:off x="5939411" y="3537584"/>
              <a:ext cx="25656" cy="34480"/>
            </a:xfrm>
            <a:custGeom>
              <a:avLst/>
              <a:gdLst>
                <a:gd name="connsiteX0" fmla="*/ 23289 w 25656"/>
                <a:gd name="connsiteY0" fmla="*/ 1905 h 34480"/>
                <a:gd name="connsiteX1" fmla="*/ 3976 w 25656"/>
                <a:gd name="connsiteY1" fmla="*/ 0 h 34480"/>
                <a:gd name="connsiteX2" fmla="*/ 0 w 25656"/>
                <a:gd name="connsiteY2" fmla="*/ 19621 h 34480"/>
                <a:gd name="connsiteX3" fmla="*/ 25656 w 25656"/>
                <a:gd name="connsiteY3" fmla="*/ 34481 h 34480"/>
                <a:gd name="connsiteX4" fmla="*/ 23289 w 25656"/>
                <a:gd name="connsiteY4" fmla="*/ 1905 h 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6" h="34480">
                  <a:moveTo>
                    <a:pt x="23289" y="1905"/>
                  </a:moveTo>
                  <a:lnTo>
                    <a:pt x="3976" y="0"/>
                  </a:lnTo>
                  <a:lnTo>
                    <a:pt x="0" y="19621"/>
                  </a:lnTo>
                  <a:lnTo>
                    <a:pt x="25656" y="34481"/>
                  </a:lnTo>
                  <a:lnTo>
                    <a:pt x="23289" y="1905"/>
                  </a:lnTo>
                  <a:close/>
                </a:path>
              </a:pathLst>
            </a:custGeom>
            <a:solidFill>
              <a:srgbClr val="F6E6D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2" name="Freeform 1041">
              <a:extLst>
                <a:ext uri="{FF2B5EF4-FFF2-40B4-BE49-F238E27FC236}">
                  <a16:creationId xmlns:a16="http://schemas.microsoft.com/office/drawing/2014/main" id="{5F479BD7-506B-9647-975A-1FED622E364E}"/>
                </a:ext>
              </a:extLst>
            </p:cNvPr>
            <p:cNvSpPr/>
            <p:nvPr/>
          </p:nvSpPr>
          <p:spPr>
            <a:xfrm>
              <a:off x="5939695" y="3537584"/>
              <a:ext cx="25088" cy="33527"/>
            </a:xfrm>
            <a:custGeom>
              <a:avLst/>
              <a:gdLst>
                <a:gd name="connsiteX0" fmla="*/ 23005 w 25088"/>
                <a:gd name="connsiteY0" fmla="*/ 1905 h 33527"/>
                <a:gd name="connsiteX1" fmla="*/ 3692 w 25088"/>
                <a:gd name="connsiteY1" fmla="*/ 0 h 33527"/>
                <a:gd name="connsiteX2" fmla="*/ 0 w 25088"/>
                <a:gd name="connsiteY2" fmla="*/ 18955 h 33527"/>
                <a:gd name="connsiteX3" fmla="*/ 25088 w 25088"/>
                <a:gd name="connsiteY3" fmla="*/ 33528 h 33527"/>
                <a:gd name="connsiteX4" fmla="*/ 23005 w 25088"/>
                <a:gd name="connsiteY4" fmla="*/ 1905 h 3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8" h="33527">
                  <a:moveTo>
                    <a:pt x="23005" y="1905"/>
                  </a:moveTo>
                  <a:lnTo>
                    <a:pt x="3692" y="0"/>
                  </a:lnTo>
                  <a:lnTo>
                    <a:pt x="0" y="18955"/>
                  </a:lnTo>
                  <a:lnTo>
                    <a:pt x="25088" y="33528"/>
                  </a:lnTo>
                  <a:lnTo>
                    <a:pt x="23005" y="1905"/>
                  </a:lnTo>
                  <a:close/>
                </a:path>
              </a:pathLst>
            </a:custGeom>
            <a:solidFill>
              <a:srgbClr val="F6E5D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3" name="Freeform 1042">
              <a:extLst>
                <a:ext uri="{FF2B5EF4-FFF2-40B4-BE49-F238E27FC236}">
                  <a16:creationId xmlns:a16="http://schemas.microsoft.com/office/drawing/2014/main" id="{0E9CB6CA-0754-AC4B-B9C1-6C3EA40B1324}"/>
                </a:ext>
              </a:extLst>
            </p:cNvPr>
            <p:cNvSpPr/>
            <p:nvPr/>
          </p:nvSpPr>
          <p:spPr>
            <a:xfrm>
              <a:off x="5940074" y="3537584"/>
              <a:ext cx="24520" cy="32480"/>
            </a:xfrm>
            <a:custGeom>
              <a:avLst/>
              <a:gdLst>
                <a:gd name="connsiteX0" fmla="*/ 22627 w 24520"/>
                <a:gd name="connsiteY0" fmla="*/ 1905 h 32480"/>
                <a:gd name="connsiteX1" fmla="*/ 3314 w 24520"/>
                <a:gd name="connsiteY1" fmla="*/ 0 h 32480"/>
                <a:gd name="connsiteX2" fmla="*/ 0 w 24520"/>
                <a:gd name="connsiteY2" fmla="*/ 18288 h 32480"/>
                <a:gd name="connsiteX3" fmla="*/ 24520 w 24520"/>
                <a:gd name="connsiteY3" fmla="*/ 32480 h 32480"/>
                <a:gd name="connsiteX4" fmla="*/ 22627 w 24520"/>
                <a:gd name="connsiteY4" fmla="*/ 1905 h 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0" h="32480">
                  <a:moveTo>
                    <a:pt x="22627" y="1905"/>
                  </a:moveTo>
                  <a:lnTo>
                    <a:pt x="3314" y="0"/>
                  </a:lnTo>
                  <a:lnTo>
                    <a:pt x="0" y="18288"/>
                  </a:lnTo>
                  <a:lnTo>
                    <a:pt x="24520" y="32480"/>
                  </a:lnTo>
                  <a:lnTo>
                    <a:pt x="22627" y="1905"/>
                  </a:lnTo>
                  <a:close/>
                </a:path>
              </a:pathLst>
            </a:custGeom>
            <a:solidFill>
              <a:srgbClr val="F6E4C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4" name="Freeform 1043">
              <a:extLst>
                <a:ext uri="{FF2B5EF4-FFF2-40B4-BE49-F238E27FC236}">
                  <a16:creationId xmlns:a16="http://schemas.microsoft.com/office/drawing/2014/main" id="{F933537F-508E-EE45-92E5-11E0C65A2E0E}"/>
                </a:ext>
              </a:extLst>
            </p:cNvPr>
            <p:cNvSpPr/>
            <p:nvPr/>
          </p:nvSpPr>
          <p:spPr>
            <a:xfrm>
              <a:off x="5940358" y="3537584"/>
              <a:ext cx="23952" cy="31527"/>
            </a:xfrm>
            <a:custGeom>
              <a:avLst/>
              <a:gdLst>
                <a:gd name="connsiteX0" fmla="*/ 22343 w 23952"/>
                <a:gd name="connsiteY0" fmla="*/ 1905 h 31527"/>
                <a:gd name="connsiteX1" fmla="*/ 3030 w 23952"/>
                <a:gd name="connsiteY1" fmla="*/ 0 h 31527"/>
                <a:gd name="connsiteX2" fmla="*/ 0 w 23952"/>
                <a:gd name="connsiteY2" fmla="*/ 17621 h 31527"/>
                <a:gd name="connsiteX3" fmla="*/ 23952 w 23952"/>
                <a:gd name="connsiteY3" fmla="*/ 31528 h 31527"/>
                <a:gd name="connsiteX4" fmla="*/ 22343 w 23952"/>
                <a:gd name="connsiteY4" fmla="*/ 1905 h 3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2" h="31527">
                  <a:moveTo>
                    <a:pt x="22343" y="1905"/>
                  </a:moveTo>
                  <a:lnTo>
                    <a:pt x="3030" y="0"/>
                  </a:lnTo>
                  <a:lnTo>
                    <a:pt x="0" y="17621"/>
                  </a:lnTo>
                  <a:lnTo>
                    <a:pt x="23952" y="31528"/>
                  </a:lnTo>
                  <a:lnTo>
                    <a:pt x="22343" y="1905"/>
                  </a:lnTo>
                  <a:close/>
                </a:path>
              </a:pathLst>
            </a:custGeom>
            <a:solidFill>
              <a:srgbClr val="F6E3C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5" name="Freeform 1044">
              <a:extLst>
                <a:ext uri="{FF2B5EF4-FFF2-40B4-BE49-F238E27FC236}">
                  <a16:creationId xmlns:a16="http://schemas.microsoft.com/office/drawing/2014/main" id="{7A08B493-C818-E146-92FE-24258467D6A3}"/>
                </a:ext>
              </a:extLst>
            </p:cNvPr>
            <p:cNvSpPr/>
            <p:nvPr/>
          </p:nvSpPr>
          <p:spPr>
            <a:xfrm>
              <a:off x="5940642" y="3537584"/>
              <a:ext cx="23384" cy="30479"/>
            </a:xfrm>
            <a:custGeom>
              <a:avLst/>
              <a:gdLst>
                <a:gd name="connsiteX0" fmla="*/ 22059 w 23384"/>
                <a:gd name="connsiteY0" fmla="*/ 1905 h 30479"/>
                <a:gd name="connsiteX1" fmla="*/ 2746 w 23384"/>
                <a:gd name="connsiteY1" fmla="*/ 0 h 30479"/>
                <a:gd name="connsiteX2" fmla="*/ 0 w 23384"/>
                <a:gd name="connsiteY2" fmla="*/ 16859 h 30479"/>
                <a:gd name="connsiteX3" fmla="*/ 23384 w 23384"/>
                <a:gd name="connsiteY3" fmla="*/ 30480 h 30479"/>
                <a:gd name="connsiteX4" fmla="*/ 22059 w 23384"/>
                <a:gd name="connsiteY4" fmla="*/ 1905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4" h="30479">
                  <a:moveTo>
                    <a:pt x="22059" y="1905"/>
                  </a:moveTo>
                  <a:lnTo>
                    <a:pt x="2746" y="0"/>
                  </a:lnTo>
                  <a:lnTo>
                    <a:pt x="0" y="16859"/>
                  </a:lnTo>
                  <a:lnTo>
                    <a:pt x="23384" y="30480"/>
                  </a:lnTo>
                  <a:lnTo>
                    <a:pt x="22059" y="1905"/>
                  </a:lnTo>
                  <a:close/>
                </a:path>
              </a:pathLst>
            </a:custGeom>
            <a:solidFill>
              <a:srgbClr val="F7E2C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6" name="Freeform 1045">
              <a:extLst>
                <a:ext uri="{FF2B5EF4-FFF2-40B4-BE49-F238E27FC236}">
                  <a16:creationId xmlns:a16="http://schemas.microsoft.com/office/drawing/2014/main" id="{E26B0F3F-EB70-1145-8169-434F61B0FB5F}"/>
                </a:ext>
              </a:extLst>
            </p:cNvPr>
            <p:cNvSpPr/>
            <p:nvPr/>
          </p:nvSpPr>
          <p:spPr>
            <a:xfrm>
              <a:off x="5940926" y="3537584"/>
              <a:ext cx="22910" cy="29527"/>
            </a:xfrm>
            <a:custGeom>
              <a:avLst/>
              <a:gdLst>
                <a:gd name="connsiteX0" fmla="*/ 21775 w 22910"/>
                <a:gd name="connsiteY0" fmla="*/ 1905 h 29527"/>
                <a:gd name="connsiteX1" fmla="*/ 2461 w 22910"/>
                <a:gd name="connsiteY1" fmla="*/ 0 h 29527"/>
                <a:gd name="connsiteX2" fmla="*/ 0 w 22910"/>
                <a:gd name="connsiteY2" fmla="*/ 16192 h 29527"/>
                <a:gd name="connsiteX3" fmla="*/ 22911 w 22910"/>
                <a:gd name="connsiteY3" fmla="*/ 29528 h 29527"/>
                <a:gd name="connsiteX4" fmla="*/ 21775 w 22910"/>
                <a:gd name="connsiteY4" fmla="*/ 1905 h 2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0" h="29527">
                  <a:moveTo>
                    <a:pt x="21775" y="1905"/>
                  </a:moveTo>
                  <a:lnTo>
                    <a:pt x="2461" y="0"/>
                  </a:lnTo>
                  <a:lnTo>
                    <a:pt x="0" y="16192"/>
                  </a:lnTo>
                  <a:lnTo>
                    <a:pt x="22911" y="29528"/>
                  </a:lnTo>
                  <a:lnTo>
                    <a:pt x="21775" y="1905"/>
                  </a:lnTo>
                  <a:close/>
                </a:path>
              </a:pathLst>
            </a:custGeom>
            <a:solidFill>
              <a:srgbClr val="F7E1C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7" name="Freeform 1046">
              <a:extLst>
                <a:ext uri="{FF2B5EF4-FFF2-40B4-BE49-F238E27FC236}">
                  <a16:creationId xmlns:a16="http://schemas.microsoft.com/office/drawing/2014/main" id="{9EF77C16-68F1-7149-9557-5820EC1D2E6B}"/>
                </a:ext>
              </a:extLst>
            </p:cNvPr>
            <p:cNvSpPr/>
            <p:nvPr/>
          </p:nvSpPr>
          <p:spPr>
            <a:xfrm>
              <a:off x="5941210" y="3537584"/>
              <a:ext cx="22342" cy="28479"/>
            </a:xfrm>
            <a:custGeom>
              <a:avLst/>
              <a:gdLst>
                <a:gd name="connsiteX0" fmla="*/ 21491 w 22342"/>
                <a:gd name="connsiteY0" fmla="*/ 1905 h 28479"/>
                <a:gd name="connsiteX1" fmla="*/ 2177 w 22342"/>
                <a:gd name="connsiteY1" fmla="*/ 0 h 28479"/>
                <a:gd name="connsiteX2" fmla="*/ 0 w 22342"/>
                <a:gd name="connsiteY2" fmla="*/ 15526 h 28479"/>
                <a:gd name="connsiteX3" fmla="*/ 22343 w 22342"/>
                <a:gd name="connsiteY3" fmla="*/ 28480 h 28479"/>
                <a:gd name="connsiteX4" fmla="*/ 21491 w 22342"/>
                <a:gd name="connsiteY4" fmla="*/ 1905 h 2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 h="28479">
                  <a:moveTo>
                    <a:pt x="21491" y="1905"/>
                  </a:moveTo>
                  <a:lnTo>
                    <a:pt x="2177" y="0"/>
                  </a:lnTo>
                  <a:lnTo>
                    <a:pt x="0" y="15526"/>
                  </a:lnTo>
                  <a:lnTo>
                    <a:pt x="22343" y="28480"/>
                  </a:lnTo>
                  <a:lnTo>
                    <a:pt x="21491" y="1905"/>
                  </a:lnTo>
                  <a:close/>
                </a:path>
              </a:pathLst>
            </a:custGeom>
            <a:solidFill>
              <a:srgbClr val="F7E0C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8" name="Freeform 1047">
              <a:extLst>
                <a:ext uri="{FF2B5EF4-FFF2-40B4-BE49-F238E27FC236}">
                  <a16:creationId xmlns:a16="http://schemas.microsoft.com/office/drawing/2014/main" id="{665B89F4-FC1F-944E-8170-F7E5ED40E72A}"/>
                </a:ext>
              </a:extLst>
            </p:cNvPr>
            <p:cNvSpPr/>
            <p:nvPr/>
          </p:nvSpPr>
          <p:spPr>
            <a:xfrm>
              <a:off x="5941588" y="3537584"/>
              <a:ext cx="21680" cy="27431"/>
            </a:xfrm>
            <a:custGeom>
              <a:avLst/>
              <a:gdLst>
                <a:gd name="connsiteX0" fmla="*/ 21112 w 21680"/>
                <a:gd name="connsiteY0" fmla="*/ 1905 h 27431"/>
                <a:gd name="connsiteX1" fmla="*/ 1799 w 21680"/>
                <a:gd name="connsiteY1" fmla="*/ 0 h 27431"/>
                <a:gd name="connsiteX2" fmla="*/ 0 w 21680"/>
                <a:gd name="connsiteY2" fmla="*/ 14859 h 27431"/>
                <a:gd name="connsiteX3" fmla="*/ 21680 w 21680"/>
                <a:gd name="connsiteY3" fmla="*/ 27432 h 27431"/>
                <a:gd name="connsiteX4" fmla="*/ 21112 w 21680"/>
                <a:gd name="connsiteY4" fmla="*/ 1905 h 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0" h="27431">
                  <a:moveTo>
                    <a:pt x="21112" y="1905"/>
                  </a:moveTo>
                  <a:lnTo>
                    <a:pt x="1799" y="0"/>
                  </a:lnTo>
                  <a:lnTo>
                    <a:pt x="0" y="14859"/>
                  </a:lnTo>
                  <a:lnTo>
                    <a:pt x="21680" y="27432"/>
                  </a:lnTo>
                  <a:lnTo>
                    <a:pt x="21112" y="1905"/>
                  </a:lnTo>
                  <a:close/>
                </a:path>
              </a:pathLst>
            </a:custGeom>
            <a:solidFill>
              <a:srgbClr val="F7DFB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49" name="Freeform 1048">
              <a:extLst>
                <a:ext uri="{FF2B5EF4-FFF2-40B4-BE49-F238E27FC236}">
                  <a16:creationId xmlns:a16="http://schemas.microsoft.com/office/drawing/2014/main" id="{D5839C7D-0188-684D-B9BB-CD997B9B254B}"/>
                </a:ext>
              </a:extLst>
            </p:cNvPr>
            <p:cNvSpPr/>
            <p:nvPr/>
          </p:nvSpPr>
          <p:spPr>
            <a:xfrm>
              <a:off x="5941872" y="3537584"/>
              <a:ext cx="21206" cy="26479"/>
            </a:xfrm>
            <a:custGeom>
              <a:avLst/>
              <a:gdLst>
                <a:gd name="connsiteX0" fmla="*/ 20828 w 21206"/>
                <a:gd name="connsiteY0" fmla="*/ 1905 h 26479"/>
                <a:gd name="connsiteX1" fmla="*/ 1515 w 21206"/>
                <a:gd name="connsiteY1" fmla="*/ 0 h 26479"/>
                <a:gd name="connsiteX2" fmla="*/ 0 w 21206"/>
                <a:gd name="connsiteY2" fmla="*/ 14192 h 26479"/>
                <a:gd name="connsiteX3" fmla="*/ 21207 w 21206"/>
                <a:gd name="connsiteY3" fmla="*/ 26480 h 26479"/>
                <a:gd name="connsiteX4" fmla="*/ 20828 w 21206"/>
                <a:gd name="connsiteY4" fmla="*/ 1905 h 26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 h="26479">
                  <a:moveTo>
                    <a:pt x="20828" y="1905"/>
                  </a:moveTo>
                  <a:lnTo>
                    <a:pt x="1515" y="0"/>
                  </a:lnTo>
                  <a:lnTo>
                    <a:pt x="0" y="14192"/>
                  </a:lnTo>
                  <a:lnTo>
                    <a:pt x="21207" y="26480"/>
                  </a:lnTo>
                  <a:lnTo>
                    <a:pt x="20828" y="1905"/>
                  </a:lnTo>
                  <a:close/>
                </a:path>
              </a:pathLst>
            </a:custGeom>
            <a:solidFill>
              <a:srgbClr val="F7DEB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0" name="Freeform 1049">
              <a:extLst>
                <a:ext uri="{FF2B5EF4-FFF2-40B4-BE49-F238E27FC236}">
                  <a16:creationId xmlns:a16="http://schemas.microsoft.com/office/drawing/2014/main" id="{7D022C68-AECB-0647-88E0-EC821D9D8892}"/>
                </a:ext>
              </a:extLst>
            </p:cNvPr>
            <p:cNvSpPr/>
            <p:nvPr/>
          </p:nvSpPr>
          <p:spPr>
            <a:xfrm>
              <a:off x="5942156" y="3537584"/>
              <a:ext cx="20638" cy="25431"/>
            </a:xfrm>
            <a:custGeom>
              <a:avLst/>
              <a:gdLst>
                <a:gd name="connsiteX0" fmla="*/ 20544 w 20638"/>
                <a:gd name="connsiteY0" fmla="*/ 1905 h 25431"/>
                <a:gd name="connsiteX1" fmla="*/ 1231 w 20638"/>
                <a:gd name="connsiteY1" fmla="*/ 0 h 25431"/>
                <a:gd name="connsiteX2" fmla="*/ 0 w 20638"/>
                <a:gd name="connsiteY2" fmla="*/ 13526 h 25431"/>
                <a:gd name="connsiteX3" fmla="*/ 20639 w 20638"/>
                <a:gd name="connsiteY3" fmla="*/ 25432 h 25431"/>
                <a:gd name="connsiteX4" fmla="*/ 20544 w 20638"/>
                <a:gd name="connsiteY4" fmla="*/ 1905 h 2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8" h="25431">
                  <a:moveTo>
                    <a:pt x="20544" y="1905"/>
                  </a:moveTo>
                  <a:lnTo>
                    <a:pt x="1231" y="0"/>
                  </a:lnTo>
                  <a:lnTo>
                    <a:pt x="0" y="13526"/>
                  </a:lnTo>
                  <a:lnTo>
                    <a:pt x="20639" y="25432"/>
                  </a:lnTo>
                  <a:lnTo>
                    <a:pt x="20544" y="1905"/>
                  </a:lnTo>
                  <a:close/>
                </a:path>
              </a:pathLst>
            </a:custGeom>
            <a:solidFill>
              <a:srgbClr val="F7DDB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1" name="Freeform 1050">
              <a:extLst>
                <a:ext uri="{FF2B5EF4-FFF2-40B4-BE49-F238E27FC236}">
                  <a16:creationId xmlns:a16="http://schemas.microsoft.com/office/drawing/2014/main" id="{0F6009A5-0495-9443-8695-7B6D46943900}"/>
                </a:ext>
              </a:extLst>
            </p:cNvPr>
            <p:cNvSpPr/>
            <p:nvPr/>
          </p:nvSpPr>
          <p:spPr>
            <a:xfrm>
              <a:off x="5942535" y="3537584"/>
              <a:ext cx="20165" cy="24479"/>
            </a:xfrm>
            <a:custGeom>
              <a:avLst/>
              <a:gdLst>
                <a:gd name="connsiteX0" fmla="*/ 20165 w 20165"/>
                <a:gd name="connsiteY0" fmla="*/ 1905 h 24479"/>
                <a:gd name="connsiteX1" fmla="*/ 852 w 20165"/>
                <a:gd name="connsiteY1" fmla="*/ 0 h 24479"/>
                <a:gd name="connsiteX2" fmla="*/ 0 w 20165"/>
                <a:gd name="connsiteY2" fmla="*/ 12859 h 24479"/>
                <a:gd name="connsiteX3" fmla="*/ 19976 w 20165"/>
                <a:gd name="connsiteY3" fmla="*/ 24479 h 24479"/>
                <a:gd name="connsiteX4" fmla="*/ 20165 w 20165"/>
                <a:gd name="connsiteY4" fmla="*/ 1905 h 2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5" h="24479">
                  <a:moveTo>
                    <a:pt x="20165" y="1905"/>
                  </a:moveTo>
                  <a:lnTo>
                    <a:pt x="852" y="0"/>
                  </a:lnTo>
                  <a:lnTo>
                    <a:pt x="0" y="12859"/>
                  </a:lnTo>
                  <a:lnTo>
                    <a:pt x="19976" y="24479"/>
                  </a:lnTo>
                  <a:lnTo>
                    <a:pt x="20165" y="1905"/>
                  </a:lnTo>
                  <a:close/>
                </a:path>
              </a:pathLst>
            </a:custGeom>
            <a:solidFill>
              <a:srgbClr val="F8DCB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2" name="Freeform 1051">
              <a:extLst>
                <a:ext uri="{FF2B5EF4-FFF2-40B4-BE49-F238E27FC236}">
                  <a16:creationId xmlns:a16="http://schemas.microsoft.com/office/drawing/2014/main" id="{F35B3E6F-56BB-5B43-8B59-F5604215A182}"/>
                </a:ext>
              </a:extLst>
            </p:cNvPr>
            <p:cNvSpPr/>
            <p:nvPr/>
          </p:nvSpPr>
          <p:spPr>
            <a:xfrm>
              <a:off x="5942819" y="3537584"/>
              <a:ext cx="19881" cy="23431"/>
            </a:xfrm>
            <a:custGeom>
              <a:avLst/>
              <a:gdLst>
                <a:gd name="connsiteX0" fmla="*/ 19881 w 19881"/>
                <a:gd name="connsiteY0" fmla="*/ 1905 h 23431"/>
                <a:gd name="connsiteX1" fmla="*/ 568 w 19881"/>
                <a:gd name="connsiteY1" fmla="*/ 0 h 23431"/>
                <a:gd name="connsiteX2" fmla="*/ 0 w 19881"/>
                <a:gd name="connsiteY2" fmla="*/ 12097 h 23431"/>
                <a:gd name="connsiteX3" fmla="*/ 19503 w 19881"/>
                <a:gd name="connsiteY3" fmla="*/ 23432 h 23431"/>
                <a:gd name="connsiteX4" fmla="*/ 19881 w 19881"/>
                <a:gd name="connsiteY4" fmla="*/ 1905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1" h="23431">
                  <a:moveTo>
                    <a:pt x="19881" y="1905"/>
                  </a:moveTo>
                  <a:lnTo>
                    <a:pt x="568" y="0"/>
                  </a:lnTo>
                  <a:lnTo>
                    <a:pt x="0" y="12097"/>
                  </a:lnTo>
                  <a:lnTo>
                    <a:pt x="19503" y="23432"/>
                  </a:lnTo>
                  <a:lnTo>
                    <a:pt x="19881" y="1905"/>
                  </a:lnTo>
                  <a:close/>
                </a:path>
              </a:pathLst>
            </a:custGeom>
            <a:solidFill>
              <a:srgbClr val="F8DCB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3" name="Freeform 1052">
              <a:extLst>
                <a:ext uri="{FF2B5EF4-FFF2-40B4-BE49-F238E27FC236}">
                  <a16:creationId xmlns:a16="http://schemas.microsoft.com/office/drawing/2014/main" id="{C36EDE9D-4D12-9D4A-8409-56522BE6A299}"/>
                </a:ext>
              </a:extLst>
            </p:cNvPr>
            <p:cNvSpPr/>
            <p:nvPr/>
          </p:nvSpPr>
          <p:spPr>
            <a:xfrm>
              <a:off x="5943103" y="3537584"/>
              <a:ext cx="19597" cy="22478"/>
            </a:xfrm>
            <a:custGeom>
              <a:avLst/>
              <a:gdLst>
                <a:gd name="connsiteX0" fmla="*/ 19597 w 19597"/>
                <a:gd name="connsiteY0" fmla="*/ 1905 h 22478"/>
                <a:gd name="connsiteX1" fmla="*/ 284 w 19597"/>
                <a:gd name="connsiteY1" fmla="*/ 0 h 22478"/>
                <a:gd name="connsiteX2" fmla="*/ 0 w 19597"/>
                <a:gd name="connsiteY2" fmla="*/ 11430 h 22478"/>
                <a:gd name="connsiteX3" fmla="*/ 18935 w 19597"/>
                <a:gd name="connsiteY3" fmla="*/ 22479 h 22478"/>
                <a:gd name="connsiteX4" fmla="*/ 19597 w 19597"/>
                <a:gd name="connsiteY4" fmla="*/ 1905 h 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 h="22478">
                  <a:moveTo>
                    <a:pt x="19597" y="1905"/>
                  </a:moveTo>
                  <a:lnTo>
                    <a:pt x="284" y="0"/>
                  </a:lnTo>
                  <a:lnTo>
                    <a:pt x="0" y="11430"/>
                  </a:lnTo>
                  <a:lnTo>
                    <a:pt x="18935" y="22479"/>
                  </a:lnTo>
                  <a:lnTo>
                    <a:pt x="19597" y="1905"/>
                  </a:lnTo>
                  <a:close/>
                </a:path>
              </a:pathLst>
            </a:custGeom>
            <a:solidFill>
              <a:srgbClr val="F8DBA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4" name="Freeform 1053">
              <a:extLst>
                <a:ext uri="{FF2B5EF4-FFF2-40B4-BE49-F238E27FC236}">
                  <a16:creationId xmlns:a16="http://schemas.microsoft.com/office/drawing/2014/main" id="{00038C81-C231-5343-B704-65A1BFA7338A}"/>
                </a:ext>
              </a:extLst>
            </p:cNvPr>
            <p:cNvSpPr/>
            <p:nvPr/>
          </p:nvSpPr>
          <p:spPr>
            <a:xfrm>
              <a:off x="5943387" y="3537584"/>
              <a:ext cx="19313" cy="21431"/>
            </a:xfrm>
            <a:custGeom>
              <a:avLst/>
              <a:gdLst>
                <a:gd name="connsiteX0" fmla="*/ 19313 w 19313"/>
                <a:gd name="connsiteY0" fmla="*/ 1905 h 21431"/>
                <a:gd name="connsiteX1" fmla="*/ 0 w 19313"/>
                <a:gd name="connsiteY1" fmla="*/ 0 h 21431"/>
                <a:gd name="connsiteX2" fmla="*/ 0 w 19313"/>
                <a:gd name="connsiteY2" fmla="*/ 10763 h 21431"/>
                <a:gd name="connsiteX3" fmla="*/ 18367 w 19313"/>
                <a:gd name="connsiteY3" fmla="*/ 21431 h 21431"/>
                <a:gd name="connsiteX4" fmla="*/ 19313 w 19313"/>
                <a:gd name="connsiteY4" fmla="*/ 1905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 h="21431">
                  <a:moveTo>
                    <a:pt x="19313" y="1905"/>
                  </a:moveTo>
                  <a:lnTo>
                    <a:pt x="0" y="0"/>
                  </a:lnTo>
                  <a:lnTo>
                    <a:pt x="0" y="10763"/>
                  </a:lnTo>
                  <a:lnTo>
                    <a:pt x="18367" y="21431"/>
                  </a:lnTo>
                  <a:lnTo>
                    <a:pt x="19313" y="1905"/>
                  </a:lnTo>
                  <a:close/>
                </a:path>
              </a:pathLst>
            </a:custGeom>
            <a:solidFill>
              <a:srgbClr val="F8DA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5" name="Freeform 1054">
              <a:extLst>
                <a:ext uri="{FF2B5EF4-FFF2-40B4-BE49-F238E27FC236}">
                  <a16:creationId xmlns:a16="http://schemas.microsoft.com/office/drawing/2014/main" id="{16F6F81E-FB9B-F84E-883A-7685924A5BE6}"/>
                </a:ext>
              </a:extLst>
            </p:cNvPr>
            <p:cNvSpPr/>
            <p:nvPr/>
          </p:nvSpPr>
          <p:spPr>
            <a:xfrm>
              <a:off x="5998865" y="3577209"/>
              <a:ext cx="54531" cy="36290"/>
            </a:xfrm>
            <a:custGeom>
              <a:avLst/>
              <a:gdLst>
                <a:gd name="connsiteX0" fmla="*/ 41940 w 54531"/>
                <a:gd name="connsiteY0" fmla="*/ 0 h 36290"/>
                <a:gd name="connsiteX1" fmla="*/ 12875 w 54531"/>
                <a:gd name="connsiteY1" fmla="*/ 0 h 36290"/>
                <a:gd name="connsiteX2" fmla="*/ 0 w 54531"/>
                <a:gd name="connsiteY2" fmla="*/ 27908 h 36290"/>
                <a:gd name="connsiteX3" fmla="*/ 7668 w 54531"/>
                <a:gd name="connsiteY3" fmla="*/ 36290 h 36290"/>
                <a:gd name="connsiteX4" fmla="*/ 54531 w 54531"/>
                <a:gd name="connsiteY4" fmla="*/ 12954 h 36290"/>
                <a:gd name="connsiteX5" fmla="*/ 41940 w 54531"/>
                <a:gd name="connsiteY5" fmla="*/ 0 h 3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31" h="36290">
                  <a:moveTo>
                    <a:pt x="41940" y="0"/>
                  </a:moveTo>
                  <a:lnTo>
                    <a:pt x="12875" y="0"/>
                  </a:lnTo>
                  <a:lnTo>
                    <a:pt x="0" y="27908"/>
                  </a:lnTo>
                  <a:lnTo>
                    <a:pt x="7668" y="36290"/>
                  </a:lnTo>
                  <a:lnTo>
                    <a:pt x="54531" y="12954"/>
                  </a:lnTo>
                  <a:lnTo>
                    <a:pt x="41940" y="0"/>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6" name="Freeform 1055">
              <a:extLst>
                <a:ext uri="{FF2B5EF4-FFF2-40B4-BE49-F238E27FC236}">
                  <a16:creationId xmlns:a16="http://schemas.microsoft.com/office/drawing/2014/main" id="{38B8F6B1-D744-0240-B118-4743A5C90362}"/>
                </a:ext>
              </a:extLst>
            </p:cNvPr>
            <p:cNvSpPr/>
            <p:nvPr/>
          </p:nvSpPr>
          <p:spPr>
            <a:xfrm>
              <a:off x="5999433" y="3577209"/>
              <a:ext cx="53490" cy="35813"/>
            </a:xfrm>
            <a:custGeom>
              <a:avLst/>
              <a:gdLst>
                <a:gd name="connsiteX0" fmla="*/ 41467 w 53490"/>
                <a:gd name="connsiteY0" fmla="*/ 0 h 35813"/>
                <a:gd name="connsiteX1" fmla="*/ 12307 w 53490"/>
                <a:gd name="connsiteY1" fmla="*/ 0 h 35813"/>
                <a:gd name="connsiteX2" fmla="*/ 0 w 53490"/>
                <a:gd name="connsiteY2" fmla="*/ 27241 h 35813"/>
                <a:gd name="connsiteX3" fmla="*/ 8047 w 53490"/>
                <a:gd name="connsiteY3" fmla="*/ 35814 h 35813"/>
                <a:gd name="connsiteX4" fmla="*/ 53490 w 53490"/>
                <a:gd name="connsiteY4" fmla="*/ 13144 h 35813"/>
                <a:gd name="connsiteX5" fmla="*/ 41467 w 53490"/>
                <a:gd name="connsiteY5" fmla="*/ 0 h 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90" h="35813">
                  <a:moveTo>
                    <a:pt x="41467" y="0"/>
                  </a:moveTo>
                  <a:lnTo>
                    <a:pt x="12307" y="0"/>
                  </a:lnTo>
                  <a:lnTo>
                    <a:pt x="0" y="27241"/>
                  </a:lnTo>
                  <a:lnTo>
                    <a:pt x="8047" y="35814"/>
                  </a:lnTo>
                  <a:lnTo>
                    <a:pt x="53490" y="13144"/>
                  </a:lnTo>
                  <a:lnTo>
                    <a:pt x="41467" y="0"/>
                  </a:lnTo>
                  <a:close/>
                </a:path>
              </a:pathLst>
            </a:custGeom>
            <a:solidFill>
              <a:srgbClr val="F4EDE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7" name="Freeform 1056">
              <a:extLst>
                <a:ext uri="{FF2B5EF4-FFF2-40B4-BE49-F238E27FC236}">
                  <a16:creationId xmlns:a16="http://schemas.microsoft.com/office/drawing/2014/main" id="{DFAB4CFD-DD30-0D4B-850E-96C67BA4C67C}"/>
                </a:ext>
              </a:extLst>
            </p:cNvPr>
            <p:cNvSpPr/>
            <p:nvPr/>
          </p:nvSpPr>
          <p:spPr>
            <a:xfrm>
              <a:off x="6000096" y="3577209"/>
              <a:ext cx="52259" cy="35337"/>
            </a:xfrm>
            <a:custGeom>
              <a:avLst/>
              <a:gdLst>
                <a:gd name="connsiteX0" fmla="*/ 40804 w 52259"/>
                <a:gd name="connsiteY0" fmla="*/ 0 h 35337"/>
                <a:gd name="connsiteX1" fmla="*/ 11645 w 52259"/>
                <a:gd name="connsiteY1" fmla="*/ 0 h 35337"/>
                <a:gd name="connsiteX2" fmla="*/ 0 w 52259"/>
                <a:gd name="connsiteY2" fmla="*/ 26575 h 35337"/>
                <a:gd name="connsiteX3" fmla="*/ 8237 w 52259"/>
                <a:gd name="connsiteY3" fmla="*/ 35338 h 35337"/>
                <a:gd name="connsiteX4" fmla="*/ 52259 w 52259"/>
                <a:gd name="connsiteY4" fmla="*/ 13240 h 35337"/>
                <a:gd name="connsiteX5" fmla="*/ 40804 w 52259"/>
                <a:gd name="connsiteY5" fmla="*/ 0 h 3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9" h="35337">
                  <a:moveTo>
                    <a:pt x="40804" y="0"/>
                  </a:moveTo>
                  <a:lnTo>
                    <a:pt x="11645" y="0"/>
                  </a:lnTo>
                  <a:lnTo>
                    <a:pt x="0" y="26575"/>
                  </a:lnTo>
                  <a:lnTo>
                    <a:pt x="8237" y="35338"/>
                  </a:lnTo>
                  <a:lnTo>
                    <a:pt x="52259" y="13240"/>
                  </a:lnTo>
                  <a:lnTo>
                    <a:pt x="40804" y="0"/>
                  </a:lnTo>
                  <a:close/>
                </a:path>
              </a:pathLst>
            </a:custGeom>
            <a:solidFill>
              <a:srgbClr val="F4ECE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8" name="Freeform 1057">
              <a:extLst>
                <a:ext uri="{FF2B5EF4-FFF2-40B4-BE49-F238E27FC236}">
                  <a16:creationId xmlns:a16="http://schemas.microsoft.com/office/drawing/2014/main" id="{2E6CC230-B72E-6E4B-A8A5-A1558610C427}"/>
                </a:ext>
              </a:extLst>
            </p:cNvPr>
            <p:cNvSpPr/>
            <p:nvPr/>
          </p:nvSpPr>
          <p:spPr>
            <a:xfrm>
              <a:off x="6000664" y="3577209"/>
              <a:ext cx="51217" cy="34766"/>
            </a:xfrm>
            <a:custGeom>
              <a:avLst/>
              <a:gdLst>
                <a:gd name="connsiteX0" fmla="*/ 40331 w 51217"/>
                <a:gd name="connsiteY0" fmla="*/ 0 h 34766"/>
                <a:gd name="connsiteX1" fmla="*/ 11077 w 51217"/>
                <a:gd name="connsiteY1" fmla="*/ 0 h 34766"/>
                <a:gd name="connsiteX2" fmla="*/ 0 w 51217"/>
                <a:gd name="connsiteY2" fmla="*/ 25908 h 34766"/>
                <a:gd name="connsiteX3" fmla="*/ 8615 w 51217"/>
                <a:gd name="connsiteY3" fmla="*/ 34766 h 34766"/>
                <a:gd name="connsiteX4" fmla="*/ 51218 w 51217"/>
                <a:gd name="connsiteY4" fmla="*/ 13430 h 34766"/>
                <a:gd name="connsiteX5" fmla="*/ 40331 w 51217"/>
                <a:gd name="connsiteY5" fmla="*/ 0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17" h="34766">
                  <a:moveTo>
                    <a:pt x="40331" y="0"/>
                  </a:moveTo>
                  <a:lnTo>
                    <a:pt x="11077" y="0"/>
                  </a:lnTo>
                  <a:lnTo>
                    <a:pt x="0" y="25908"/>
                  </a:lnTo>
                  <a:lnTo>
                    <a:pt x="8615" y="34766"/>
                  </a:lnTo>
                  <a:lnTo>
                    <a:pt x="51218" y="13430"/>
                  </a:lnTo>
                  <a:lnTo>
                    <a:pt x="40331" y="0"/>
                  </a:lnTo>
                  <a:close/>
                </a:path>
              </a:pathLst>
            </a:custGeom>
            <a:solidFill>
              <a:srgbClr val="F5EBE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59" name="Freeform 1058">
              <a:extLst>
                <a:ext uri="{FF2B5EF4-FFF2-40B4-BE49-F238E27FC236}">
                  <a16:creationId xmlns:a16="http://schemas.microsoft.com/office/drawing/2014/main" id="{61326F9F-7A54-8F44-8FA9-FA9CD8B99A96}"/>
                </a:ext>
              </a:extLst>
            </p:cNvPr>
            <p:cNvSpPr/>
            <p:nvPr/>
          </p:nvSpPr>
          <p:spPr>
            <a:xfrm>
              <a:off x="6001232" y="3577209"/>
              <a:ext cx="50081" cy="34289"/>
            </a:xfrm>
            <a:custGeom>
              <a:avLst/>
              <a:gdLst>
                <a:gd name="connsiteX0" fmla="*/ 39857 w 50081"/>
                <a:gd name="connsiteY0" fmla="*/ 0 h 34289"/>
                <a:gd name="connsiteX1" fmla="*/ 10509 w 50081"/>
                <a:gd name="connsiteY1" fmla="*/ 0 h 34289"/>
                <a:gd name="connsiteX2" fmla="*/ 0 w 50081"/>
                <a:gd name="connsiteY2" fmla="*/ 25241 h 34289"/>
                <a:gd name="connsiteX3" fmla="*/ 8899 w 50081"/>
                <a:gd name="connsiteY3" fmla="*/ 34290 h 34289"/>
                <a:gd name="connsiteX4" fmla="*/ 50082 w 50081"/>
                <a:gd name="connsiteY4" fmla="*/ 13525 h 34289"/>
                <a:gd name="connsiteX5" fmla="*/ 39857 w 50081"/>
                <a:gd name="connsiteY5"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81" h="34289">
                  <a:moveTo>
                    <a:pt x="39857" y="0"/>
                  </a:moveTo>
                  <a:lnTo>
                    <a:pt x="10509" y="0"/>
                  </a:lnTo>
                  <a:lnTo>
                    <a:pt x="0" y="25241"/>
                  </a:lnTo>
                  <a:lnTo>
                    <a:pt x="8899" y="34290"/>
                  </a:lnTo>
                  <a:lnTo>
                    <a:pt x="50082" y="13525"/>
                  </a:lnTo>
                  <a:lnTo>
                    <a:pt x="39857" y="0"/>
                  </a:lnTo>
                  <a:close/>
                </a:path>
              </a:pathLst>
            </a:custGeom>
            <a:solidFill>
              <a:srgbClr val="F5EAE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0" name="Freeform 1059">
              <a:extLst>
                <a:ext uri="{FF2B5EF4-FFF2-40B4-BE49-F238E27FC236}">
                  <a16:creationId xmlns:a16="http://schemas.microsoft.com/office/drawing/2014/main" id="{5F80823C-7E6F-6D43-ABAB-905AFBC550F8}"/>
                </a:ext>
              </a:extLst>
            </p:cNvPr>
            <p:cNvSpPr/>
            <p:nvPr/>
          </p:nvSpPr>
          <p:spPr>
            <a:xfrm>
              <a:off x="6001800" y="3577209"/>
              <a:ext cx="49040" cy="33813"/>
            </a:xfrm>
            <a:custGeom>
              <a:avLst/>
              <a:gdLst>
                <a:gd name="connsiteX0" fmla="*/ 39289 w 49040"/>
                <a:gd name="connsiteY0" fmla="*/ 0 h 33813"/>
                <a:gd name="connsiteX1" fmla="*/ 9941 w 49040"/>
                <a:gd name="connsiteY1" fmla="*/ 0 h 33813"/>
                <a:gd name="connsiteX2" fmla="*/ 0 w 49040"/>
                <a:gd name="connsiteY2" fmla="*/ 24574 h 33813"/>
                <a:gd name="connsiteX3" fmla="*/ 9278 w 49040"/>
                <a:gd name="connsiteY3" fmla="*/ 33814 h 33813"/>
                <a:gd name="connsiteX4" fmla="*/ 49040 w 49040"/>
                <a:gd name="connsiteY4" fmla="*/ 13716 h 33813"/>
                <a:gd name="connsiteX5" fmla="*/ 39289 w 49040"/>
                <a:gd name="connsiteY5" fmla="*/ 0 h 3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40" h="33813">
                  <a:moveTo>
                    <a:pt x="39289" y="0"/>
                  </a:moveTo>
                  <a:lnTo>
                    <a:pt x="9941" y="0"/>
                  </a:lnTo>
                  <a:lnTo>
                    <a:pt x="0" y="24574"/>
                  </a:lnTo>
                  <a:lnTo>
                    <a:pt x="9278" y="33814"/>
                  </a:lnTo>
                  <a:lnTo>
                    <a:pt x="49040" y="13716"/>
                  </a:lnTo>
                  <a:lnTo>
                    <a:pt x="39289" y="0"/>
                  </a:lnTo>
                  <a:close/>
                </a:path>
              </a:pathLst>
            </a:custGeom>
            <a:solidFill>
              <a:srgbClr val="F5E9D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1" name="Freeform 1060">
              <a:extLst>
                <a:ext uri="{FF2B5EF4-FFF2-40B4-BE49-F238E27FC236}">
                  <a16:creationId xmlns:a16="http://schemas.microsoft.com/office/drawing/2014/main" id="{1C6AAC6E-ACF6-9D49-884A-D697C2DA2F4C}"/>
                </a:ext>
              </a:extLst>
            </p:cNvPr>
            <p:cNvSpPr/>
            <p:nvPr/>
          </p:nvSpPr>
          <p:spPr>
            <a:xfrm>
              <a:off x="6002368" y="3577209"/>
              <a:ext cx="47904" cy="33337"/>
            </a:xfrm>
            <a:custGeom>
              <a:avLst/>
              <a:gdLst>
                <a:gd name="connsiteX0" fmla="*/ 38816 w 47904"/>
                <a:gd name="connsiteY0" fmla="*/ 0 h 33337"/>
                <a:gd name="connsiteX1" fmla="*/ 9373 w 47904"/>
                <a:gd name="connsiteY1" fmla="*/ 0 h 33337"/>
                <a:gd name="connsiteX2" fmla="*/ 0 w 47904"/>
                <a:gd name="connsiteY2" fmla="*/ 23908 h 33337"/>
                <a:gd name="connsiteX3" fmla="*/ 9562 w 47904"/>
                <a:gd name="connsiteY3" fmla="*/ 33338 h 33337"/>
                <a:gd name="connsiteX4" fmla="*/ 47904 w 47904"/>
                <a:gd name="connsiteY4" fmla="*/ 13906 h 33337"/>
                <a:gd name="connsiteX5" fmla="*/ 38816 w 47904"/>
                <a:gd name="connsiteY5" fmla="*/ 0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4" h="33337">
                  <a:moveTo>
                    <a:pt x="38816" y="0"/>
                  </a:moveTo>
                  <a:lnTo>
                    <a:pt x="9373" y="0"/>
                  </a:lnTo>
                  <a:lnTo>
                    <a:pt x="0" y="23908"/>
                  </a:lnTo>
                  <a:lnTo>
                    <a:pt x="9562" y="33338"/>
                  </a:lnTo>
                  <a:lnTo>
                    <a:pt x="47904" y="13906"/>
                  </a:lnTo>
                  <a:lnTo>
                    <a:pt x="38816" y="0"/>
                  </a:lnTo>
                  <a:close/>
                </a:path>
              </a:pathLst>
            </a:custGeom>
            <a:solidFill>
              <a:srgbClr val="F5E8D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2" name="Freeform 1061">
              <a:extLst>
                <a:ext uri="{FF2B5EF4-FFF2-40B4-BE49-F238E27FC236}">
                  <a16:creationId xmlns:a16="http://schemas.microsoft.com/office/drawing/2014/main" id="{9CBB292D-3DF9-9A45-86DC-BE2449785EF8}"/>
                </a:ext>
              </a:extLst>
            </p:cNvPr>
            <p:cNvSpPr/>
            <p:nvPr/>
          </p:nvSpPr>
          <p:spPr>
            <a:xfrm>
              <a:off x="6002936" y="3577209"/>
              <a:ext cx="46768" cy="32861"/>
            </a:xfrm>
            <a:custGeom>
              <a:avLst/>
              <a:gdLst>
                <a:gd name="connsiteX0" fmla="*/ 38342 w 46768"/>
                <a:gd name="connsiteY0" fmla="*/ 0 h 32861"/>
                <a:gd name="connsiteX1" fmla="*/ 8805 w 46768"/>
                <a:gd name="connsiteY1" fmla="*/ 0 h 32861"/>
                <a:gd name="connsiteX2" fmla="*/ 0 w 46768"/>
                <a:gd name="connsiteY2" fmla="*/ 23146 h 32861"/>
                <a:gd name="connsiteX3" fmla="*/ 9846 w 46768"/>
                <a:gd name="connsiteY3" fmla="*/ 32861 h 32861"/>
                <a:gd name="connsiteX4" fmla="*/ 46768 w 46768"/>
                <a:gd name="connsiteY4" fmla="*/ 14002 h 32861"/>
                <a:gd name="connsiteX5" fmla="*/ 38342 w 46768"/>
                <a:gd name="connsiteY5" fmla="*/ 0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8" h="32861">
                  <a:moveTo>
                    <a:pt x="38342" y="0"/>
                  </a:moveTo>
                  <a:lnTo>
                    <a:pt x="8805" y="0"/>
                  </a:lnTo>
                  <a:lnTo>
                    <a:pt x="0" y="23146"/>
                  </a:lnTo>
                  <a:lnTo>
                    <a:pt x="9846" y="32861"/>
                  </a:lnTo>
                  <a:lnTo>
                    <a:pt x="46768" y="14002"/>
                  </a:lnTo>
                  <a:lnTo>
                    <a:pt x="38342" y="0"/>
                  </a:lnTo>
                  <a:close/>
                </a:path>
              </a:pathLst>
            </a:custGeom>
            <a:solidFill>
              <a:srgbClr val="F6E7D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3" name="Freeform 1062">
              <a:extLst>
                <a:ext uri="{FF2B5EF4-FFF2-40B4-BE49-F238E27FC236}">
                  <a16:creationId xmlns:a16="http://schemas.microsoft.com/office/drawing/2014/main" id="{8086F313-C385-2E4E-9FB4-E733E3CC31E8}"/>
                </a:ext>
              </a:extLst>
            </p:cNvPr>
            <p:cNvSpPr/>
            <p:nvPr/>
          </p:nvSpPr>
          <p:spPr>
            <a:xfrm>
              <a:off x="6003504" y="3577113"/>
              <a:ext cx="45726" cy="32480"/>
            </a:xfrm>
            <a:custGeom>
              <a:avLst/>
              <a:gdLst>
                <a:gd name="connsiteX0" fmla="*/ 37869 w 45726"/>
                <a:gd name="connsiteY0" fmla="*/ 0 h 32480"/>
                <a:gd name="connsiteX1" fmla="*/ 8237 w 45726"/>
                <a:gd name="connsiteY1" fmla="*/ 95 h 32480"/>
                <a:gd name="connsiteX2" fmla="*/ 0 w 45726"/>
                <a:gd name="connsiteY2" fmla="*/ 22574 h 32480"/>
                <a:gd name="connsiteX3" fmla="*/ 10225 w 45726"/>
                <a:gd name="connsiteY3" fmla="*/ 32480 h 32480"/>
                <a:gd name="connsiteX4" fmla="*/ 45727 w 45726"/>
                <a:gd name="connsiteY4" fmla="*/ 14288 h 32480"/>
                <a:gd name="connsiteX5" fmla="*/ 37869 w 45726"/>
                <a:gd name="connsiteY5" fmla="*/ 0 h 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6" h="32480">
                  <a:moveTo>
                    <a:pt x="37869" y="0"/>
                  </a:moveTo>
                  <a:lnTo>
                    <a:pt x="8237" y="95"/>
                  </a:lnTo>
                  <a:lnTo>
                    <a:pt x="0" y="22574"/>
                  </a:lnTo>
                  <a:lnTo>
                    <a:pt x="10225" y="32480"/>
                  </a:lnTo>
                  <a:lnTo>
                    <a:pt x="45727" y="14288"/>
                  </a:lnTo>
                  <a:lnTo>
                    <a:pt x="37869" y="0"/>
                  </a:lnTo>
                  <a:close/>
                </a:path>
              </a:pathLst>
            </a:custGeom>
            <a:solidFill>
              <a:srgbClr val="F6E6D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4" name="Freeform 1063">
              <a:extLst>
                <a:ext uri="{FF2B5EF4-FFF2-40B4-BE49-F238E27FC236}">
                  <a16:creationId xmlns:a16="http://schemas.microsoft.com/office/drawing/2014/main" id="{8D1BA44D-4D02-1C4D-BE6E-AD49AE94B6A1}"/>
                </a:ext>
              </a:extLst>
            </p:cNvPr>
            <p:cNvSpPr/>
            <p:nvPr/>
          </p:nvSpPr>
          <p:spPr>
            <a:xfrm>
              <a:off x="6004072" y="3577113"/>
              <a:ext cx="44590" cy="32004"/>
            </a:xfrm>
            <a:custGeom>
              <a:avLst/>
              <a:gdLst>
                <a:gd name="connsiteX0" fmla="*/ 37301 w 44590"/>
                <a:gd name="connsiteY0" fmla="*/ 0 h 32004"/>
                <a:gd name="connsiteX1" fmla="*/ 7668 w 44590"/>
                <a:gd name="connsiteY1" fmla="*/ 95 h 32004"/>
                <a:gd name="connsiteX2" fmla="*/ 0 w 44590"/>
                <a:gd name="connsiteY2" fmla="*/ 21907 h 32004"/>
                <a:gd name="connsiteX3" fmla="*/ 10603 w 44590"/>
                <a:gd name="connsiteY3" fmla="*/ 32004 h 32004"/>
                <a:gd name="connsiteX4" fmla="*/ 44591 w 44590"/>
                <a:gd name="connsiteY4" fmla="*/ 14478 h 32004"/>
                <a:gd name="connsiteX5" fmla="*/ 37301 w 44590"/>
                <a:gd name="connsiteY5" fmla="*/ 0 h 3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0" h="32004">
                  <a:moveTo>
                    <a:pt x="37301" y="0"/>
                  </a:moveTo>
                  <a:lnTo>
                    <a:pt x="7668" y="95"/>
                  </a:lnTo>
                  <a:lnTo>
                    <a:pt x="0" y="21907"/>
                  </a:lnTo>
                  <a:lnTo>
                    <a:pt x="10603" y="32004"/>
                  </a:lnTo>
                  <a:lnTo>
                    <a:pt x="44591" y="14478"/>
                  </a:lnTo>
                  <a:lnTo>
                    <a:pt x="37301" y="0"/>
                  </a:lnTo>
                  <a:close/>
                </a:path>
              </a:pathLst>
            </a:custGeom>
            <a:solidFill>
              <a:srgbClr val="F6E5D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5" name="Freeform 1064">
              <a:extLst>
                <a:ext uri="{FF2B5EF4-FFF2-40B4-BE49-F238E27FC236}">
                  <a16:creationId xmlns:a16="http://schemas.microsoft.com/office/drawing/2014/main" id="{A71630CA-0BB5-C04D-B62A-E97264EAB32E}"/>
                </a:ext>
              </a:extLst>
            </p:cNvPr>
            <p:cNvSpPr/>
            <p:nvPr/>
          </p:nvSpPr>
          <p:spPr>
            <a:xfrm>
              <a:off x="6004735" y="3577113"/>
              <a:ext cx="43454" cy="31432"/>
            </a:xfrm>
            <a:custGeom>
              <a:avLst/>
              <a:gdLst>
                <a:gd name="connsiteX0" fmla="*/ 36733 w 43454"/>
                <a:gd name="connsiteY0" fmla="*/ 0 h 31432"/>
                <a:gd name="connsiteX1" fmla="*/ 7006 w 43454"/>
                <a:gd name="connsiteY1" fmla="*/ 95 h 31432"/>
                <a:gd name="connsiteX2" fmla="*/ 0 w 43454"/>
                <a:gd name="connsiteY2" fmla="*/ 21241 h 31432"/>
                <a:gd name="connsiteX3" fmla="*/ 10793 w 43454"/>
                <a:gd name="connsiteY3" fmla="*/ 31432 h 31432"/>
                <a:gd name="connsiteX4" fmla="*/ 43455 w 43454"/>
                <a:gd name="connsiteY4" fmla="*/ 14573 h 31432"/>
                <a:gd name="connsiteX5" fmla="*/ 36733 w 43454"/>
                <a:gd name="connsiteY5" fmla="*/ 0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4" h="31432">
                  <a:moveTo>
                    <a:pt x="36733" y="0"/>
                  </a:moveTo>
                  <a:lnTo>
                    <a:pt x="7006" y="95"/>
                  </a:lnTo>
                  <a:lnTo>
                    <a:pt x="0" y="21241"/>
                  </a:lnTo>
                  <a:lnTo>
                    <a:pt x="10793" y="31432"/>
                  </a:lnTo>
                  <a:lnTo>
                    <a:pt x="43455" y="14573"/>
                  </a:lnTo>
                  <a:lnTo>
                    <a:pt x="36733" y="0"/>
                  </a:lnTo>
                  <a:close/>
                </a:path>
              </a:pathLst>
            </a:custGeom>
            <a:solidFill>
              <a:srgbClr val="F6E4C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6" name="Freeform 1065">
              <a:extLst>
                <a:ext uri="{FF2B5EF4-FFF2-40B4-BE49-F238E27FC236}">
                  <a16:creationId xmlns:a16="http://schemas.microsoft.com/office/drawing/2014/main" id="{91D963AB-9093-D14F-AD6B-DBA39E8A52E8}"/>
                </a:ext>
              </a:extLst>
            </p:cNvPr>
            <p:cNvSpPr/>
            <p:nvPr/>
          </p:nvSpPr>
          <p:spPr>
            <a:xfrm>
              <a:off x="6005303" y="3577113"/>
              <a:ext cx="42318" cy="30956"/>
            </a:xfrm>
            <a:custGeom>
              <a:avLst/>
              <a:gdLst>
                <a:gd name="connsiteX0" fmla="*/ 36260 w 42318"/>
                <a:gd name="connsiteY0" fmla="*/ 0 h 30956"/>
                <a:gd name="connsiteX1" fmla="*/ 6438 w 42318"/>
                <a:gd name="connsiteY1" fmla="*/ 95 h 30956"/>
                <a:gd name="connsiteX2" fmla="*/ 0 w 42318"/>
                <a:gd name="connsiteY2" fmla="*/ 20574 h 30956"/>
                <a:gd name="connsiteX3" fmla="*/ 11077 w 42318"/>
                <a:gd name="connsiteY3" fmla="*/ 30956 h 30956"/>
                <a:gd name="connsiteX4" fmla="*/ 42319 w 42318"/>
                <a:gd name="connsiteY4" fmla="*/ 14764 h 30956"/>
                <a:gd name="connsiteX5" fmla="*/ 36260 w 42318"/>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 h="30956">
                  <a:moveTo>
                    <a:pt x="36260" y="0"/>
                  </a:moveTo>
                  <a:lnTo>
                    <a:pt x="6438" y="95"/>
                  </a:lnTo>
                  <a:lnTo>
                    <a:pt x="0" y="20574"/>
                  </a:lnTo>
                  <a:lnTo>
                    <a:pt x="11077" y="30956"/>
                  </a:lnTo>
                  <a:lnTo>
                    <a:pt x="42319" y="14764"/>
                  </a:lnTo>
                  <a:lnTo>
                    <a:pt x="36260" y="0"/>
                  </a:lnTo>
                  <a:close/>
                </a:path>
              </a:pathLst>
            </a:custGeom>
            <a:solidFill>
              <a:srgbClr val="F6E3C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7" name="Freeform 1066">
              <a:extLst>
                <a:ext uri="{FF2B5EF4-FFF2-40B4-BE49-F238E27FC236}">
                  <a16:creationId xmlns:a16="http://schemas.microsoft.com/office/drawing/2014/main" id="{BE07065E-7668-1344-9A4C-A23FA7D5DE04}"/>
                </a:ext>
              </a:extLst>
            </p:cNvPr>
            <p:cNvSpPr/>
            <p:nvPr/>
          </p:nvSpPr>
          <p:spPr>
            <a:xfrm>
              <a:off x="6005871" y="3577113"/>
              <a:ext cx="41277" cy="30480"/>
            </a:xfrm>
            <a:custGeom>
              <a:avLst/>
              <a:gdLst>
                <a:gd name="connsiteX0" fmla="*/ 35692 w 41277"/>
                <a:gd name="connsiteY0" fmla="*/ 0 h 30480"/>
                <a:gd name="connsiteX1" fmla="*/ 5870 w 41277"/>
                <a:gd name="connsiteY1" fmla="*/ 95 h 30480"/>
                <a:gd name="connsiteX2" fmla="*/ 0 w 41277"/>
                <a:gd name="connsiteY2" fmla="*/ 19907 h 30480"/>
                <a:gd name="connsiteX3" fmla="*/ 11455 w 41277"/>
                <a:gd name="connsiteY3" fmla="*/ 30480 h 30480"/>
                <a:gd name="connsiteX4" fmla="*/ 41277 w 41277"/>
                <a:gd name="connsiteY4" fmla="*/ 14954 h 30480"/>
                <a:gd name="connsiteX5" fmla="*/ 35692 w 41277"/>
                <a:gd name="connsiteY5" fmla="*/ 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7" h="30480">
                  <a:moveTo>
                    <a:pt x="35692" y="0"/>
                  </a:moveTo>
                  <a:lnTo>
                    <a:pt x="5870" y="95"/>
                  </a:lnTo>
                  <a:lnTo>
                    <a:pt x="0" y="19907"/>
                  </a:lnTo>
                  <a:lnTo>
                    <a:pt x="11455" y="30480"/>
                  </a:lnTo>
                  <a:lnTo>
                    <a:pt x="41277" y="14954"/>
                  </a:lnTo>
                  <a:lnTo>
                    <a:pt x="35692" y="0"/>
                  </a:lnTo>
                  <a:close/>
                </a:path>
              </a:pathLst>
            </a:custGeom>
            <a:solidFill>
              <a:srgbClr val="F7E2C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8" name="Freeform 1067">
              <a:extLst>
                <a:ext uri="{FF2B5EF4-FFF2-40B4-BE49-F238E27FC236}">
                  <a16:creationId xmlns:a16="http://schemas.microsoft.com/office/drawing/2014/main" id="{63F2C2B2-CF60-D542-9010-0B51D73FC71B}"/>
                </a:ext>
              </a:extLst>
            </p:cNvPr>
            <p:cNvSpPr/>
            <p:nvPr/>
          </p:nvSpPr>
          <p:spPr>
            <a:xfrm>
              <a:off x="6006439" y="3577113"/>
              <a:ext cx="40235" cy="30003"/>
            </a:xfrm>
            <a:custGeom>
              <a:avLst/>
              <a:gdLst>
                <a:gd name="connsiteX0" fmla="*/ 35218 w 40235"/>
                <a:gd name="connsiteY0" fmla="*/ 0 h 30003"/>
                <a:gd name="connsiteX1" fmla="*/ 5302 w 40235"/>
                <a:gd name="connsiteY1" fmla="*/ 95 h 30003"/>
                <a:gd name="connsiteX2" fmla="*/ 0 w 40235"/>
                <a:gd name="connsiteY2" fmla="*/ 19241 h 30003"/>
                <a:gd name="connsiteX3" fmla="*/ 11739 w 40235"/>
                <a:gd name="connsiteY3" fmla="*/ 30004 h 30003"/>
                <a:gd name="connsiteX4" fmla="*/ 40236 w 40235"/>
                <a:gd name="connsiteY4" fmla="*/ 15050 h 30003"/>
                <a:gd name="connsiteX5" fmla="*/ 35218 w 40235"/>
                <a:gd name="connsiteY5" fmla="*/ 0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5" h="30003">
                  <a:moveTo>
                    <a:pt x="35218" y="0"/>
                  </a:moveTo>
                  <a:lnTo>
                    <a:pt x="5302" y="95"/>
                  </a:lnTo>
                  <a:lnTo>
                    <a:pt x="0" y="19241"/>
                  </a:lnTo>
                  <a:lnTo>
                    <a:pt x="11739" y="30004"/>
                  </a:lnTo>
                  <a:lnTo>
                    <a:pt x="40236" y="15050"/>
                  </a:lnTo>
                  <a:lnTo>
                    <a:pt x="35218" y="0"/>
                  </a:lnTo>
                  <a:close/>
                </a:path>
              </a:pathLst>
            </a:custGeom>
            <a:solidFill>
              <a:srgbClr val="F7E1C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69" name="Freeform 1068">
              <a:extLst>
                <a:ext uri="{FF2B5EF4-FFF2-40B4-BE49-F238E27FC236}">
                  <a16:creationId xmlns:a16="http://schemas.microsoft.com/office/drawing/2014/main" id="{EC90DD05-DAE2-1747-BCB0-ABEC23151F58}"/>
                </a:ext>
              </a:extLst>
            </p:cNvPr>
            <p:cNvSpPr/>
            <p:nvPr/>
          </p:nvSpPr>
          <p:spPr>
            <a:xfrm>
              <a:off x="6007007" y="3577113"/>
              <a:ext cx="39099" cy="29527"/>
            </a:xfrm>
            <a:custGeom>
              <a:avLst/>
              <a:gdLst>
                <a:gd name="connsiteX0" fmla="*/ 34745 w 39099"/>
                <a:gd name="connsiteY0" fmla="*/ 0 h 29527"/>
                <a:gd name="connsiteX1" fmla="*/ 4734 w 39099"/>
                <a:gd name="connsiteY1" fmla="*/ 95 h 29527"/>
                <a:gd name="connsiteX2" fmla="*/ 0 w 39099"/>
                <a:gd name="connsiteY2" fmla="*/ 18574 h 29527"/>
                <a:gd name="connsiteX3" fmla="*/ 12118 w 39099"/>
                <a:gd name="connsiteY3" fmla="*/ 29528 h 29527"/>
                <a:gd name="connsiteX4" fmla="*/ 39100 w 39099"/>
                <a:gd name="connsiteY4" fmla="*/ 15240 h 29527"/>
                <a:gd name="connsiteX5" fmla="*/ 34745 w 39099"/>
                <a:gd name="connsiteY5" fmla="*/ 0 h 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99" h="29527">
                  <a:moveTo>
                    <a:pt x="34745" y="0"/>
                  </a:moveTo>
                  <a:lnTo>
                    <a:pt x="4734" y="95"/>
                  </a:lnTo>
                  <a:lnTo>
                    <a:pt x="0" y="18574"/>
                  </a:lnTo>
                  <a:lnTo>
                    <a:pt x="12118" y="29528"/>
                  </a:lnTo>
                  <a:lnTo>
                    <a:pt x="39100" y="15240"/>
                  </a:lnTo>
                  <a:lnTo>
                    <a:pt x="34745" y="0"/>
                  </a:lnTo>
                  <a:close/>
                </a:path>
              </a:pathLst>
            </a:custGeom>
            <a:solidFill>
              <a:srgbClr val="F7E0C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0" name="Freeform 1069">
              <a:extLst>
                <a:ext uri="{FF2B5EF4-FFF2-40B4-BE49-F238E27FC236}">
                  <a16:creationId xmlns:a16="http://schemas.microsoft.com/office/drawing/2014/main" id="{17F467DC-C04C-F645-A973-8D246DFE98ED}"/>
                </a:ext>
              </a:extLst>
            </p:cNvPr>
            <p:cNvSpPr/>
            <p:nvPr/>
          </p:nvSpPr>
          <p:spPr>
            <a:xfrm>
              <a:off x="6007575" y="3577113"/>
              <a:ext cx="38058" cy="29051"/>
            </a:xfrm>
            <a:custGeom>
              <a:avLst/>
              <a:gdLst>
                <a:gd name="connsiteX0" fmla="*/ 34272 w 38058"/>
                <a:gd name="connsiteY0" fmla="*/ 0 h 29051"/>
                <a:gd name="connsiteX1" fmla="*/ 4166 w 38058"/>
                <a:gd name="connsiteY1" fmla="*/ 95 h 29051"/>
                <a:gd name="connsiteX2" fmla="*/ 0 w 38058"/>
                <a:gd name="connsiteY2" fmla="*/ 17907 h 29051"/>
                <a:gd name="connsiteX3" fmla="*/ 12402 w 38058"/>
                <a:gd name="connsiteY3" fmla="*/ 29051 h 29051"/>
                <a:gd name="connsiteX4" fmla="*/ 38058 w 38058"/>
                <a:gd name="connsiteY4" fmla="*/ 15335 h 29051"/>
                <a:gd name="connsiteX5" fmla="*/ 34272 w 38058"/>
                <a:gd name="connsiteY5" fmla="*/ 0 h 2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8" h="29051">
                  <a:moveTo>
                    <a:pt x="34272" y="0"/>
                  </a:moveTo>
                  <a:lnTo>
                    <a:pt x="4166" y="95"/>
                  </a:lnTo>
                  <a:lnTo>
                    <a:pt x="0" y="17907"/>
                  </a:lnTo>
                  <a:lnTo>
                    <a:pt x="12402" y="29051"/>
                  </a:lnTo>
                  <a:lnTo>
                    <a:pt x="38058" y="15335"/>
                  </a:lnTo>
                  <a:lnTo>
                    <a:pt x="34272" y="0"/>
                  </a:lnTo>
                  <a:close/>
                </a:path>
              </a:pathLst>
            </a:custGeom>
            <a:solidFill>
              <a:srgbClr val="F7DFB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1" name="Freeform 1070">
              <a:extLst>
                <a:ext uri="{FF2B5EF4-FFF2-40B4-BE49-F238E27FC236}">
                  <a16:creationId xmlns:a16="http://schemas.microsoft.com/office/drawing/2014/main" id="{C71346E7-5C94-3646-BCD6-1322A39FCA9D}"/>
                </a:ext>
              </a:extLst>
            </p:cNvPr>
            <p:cNvSpPr/>
            <p:nvPr/>
          </p:nvSpPr>
          <p:spPr>
            <a:xfrm>
              <a:off x="6008143" y="3577113"/>
              <a:ext cx="36922" cy="28575"/>
            </a:xfrm>
            <a:custGeom>
              <a:avLst/>
              <a:gdLst>
                <a:gd name="connsiteX0" fmla="*/ 33798 w 36922"/>
                <a:gd name="connsiteY0" fmla="*/ 0 h 28575"/>
                <a:gd name="connsiteX1" fmla="*/ 3598 w 36922"/>
                <a:gd name="connsiteY1" fmla="*/ 95 h 28575"/>
                <a:gd name="connsiteX2" fmla="*/ 0 w 36922"/>
                <a:gd name="connsiteY2" fmla="*/ 17240 h 28575"/>
                <a:gd name="connsiteX3" fmla="*/ 12781 w 36922"/>
                <a:gd name="connsiteY3" fmla="*/ 28575 h 28575"/>
                <a:gd name="connsiteX4" fmla="*/ 36922 w 36922"/>
                <a:gd name="connsiteY4" fmla="*/ 15526 h 28575"/>
                <a:gd name="connsiteX5" fmla="*/ 33798 w 36922"/>
                <a:gd name="connsiteY5"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2" h="28575">
                  <a:moveTo>
                    <a:pt x="33798" y="0"/>
                  </a:moveTo>
                  <a:lnTo>
                    <a:pt x="3598" y="95"/>
                  </a:lnTo>
                  <a:lnTo>
                    <a:pt x="0" y="17240"/>
                  </a:lnTo>
                  <a:lnTo>
                    <a:pt x="12781" y="28575"/>
                  </a:lnTo>
                  <a:lnTo>
                    <a:pt x="36922" y="15526"/>
                  </a:lnTo>
                  <a:lnTo>
                    <a:pt x="33798" y="0"/>
                  </a:lnTo>
                  <a:close/>
                </a:path>
              </a:pathLst>
            </a:custGeom>
            <a:solidFill>
              <a:srgbClr val="F7DEB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2" name="Freeform 1071">
              <a:extLst>
                <a:ext uri="{FF2B5EF4-FFF2-40B4-BE49-F238E27FC236}">
                  <a16:creationId xmlns:a16="http://schemas.microsoft.com/office/drawing/2014/main" id="{37337622-A786-CE40-9316-E5098CD3B353}"/>
                </a:ext>
              </a:extLst>
            </p:cNvPr>
            <p:cNvSpPr/>
            <p:nvPr/>
          </p:nvSpPr>
          <p:spPr>
            <a:xfrm>
              <a:off x="6008711" y="3577113"/>
              <a:ext cx="35880" cy="28003"/>
            </a:xfrm>
            <a:custGeom>
              <a:avLst/>
              <a:gdLst>
                <a:gd name="connsiteX0" fmla="*/ 33230 w 35880"/>
                <a:gd name="connsiteY0" fmla="*/ 0 h 28003"/>
                <a:gd name="connsiteX1" fmla="*/ 3030 w 35880"/>
                <a:gd name="connsiteY1" fmla="*/ 95 h 28003"/>
                <a:gd name="connsiteX2" fmla="*/ 0 w 35880"/>
                <a:gd name="connsiteY2" fmla="*/ 16478 h 28003"/>
                <a:gd name="connsiteX3" fmla="*/ 13065 w 35880"/>
                <a:gd name="connsiteY3" fmla="*/ 28004 h 28003"/>
                <a:gd name="connsiteX4" fmla="*/ 35881 w 35880"/>
                <a:gd name="connsiteY4" fmla="*/ 15716 h 28003"/>
                <a:gd name="connsiteX5" fmla="*/ 33230 w 35880"/>
                <a:gd name="connsiteY5" fmla="*/ 0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80" h="28003">
                  <a:moveTo>
                    <a:pt x="33230" y="0"/>
                  </a:moveTo>
                  <a:lnTo>
                    <a:pt x="3030" y="95"/>
                  </a:lnTo>
                  <a:lnTo>
                    <a:pt x="0" y="16478"/>
                  </a:lnTo>
                  <a:lnTo>
                    <a:pt x="13065" y="28004"/>
                  </a:lnTo>
                  <a:lnTo>
                    <a:pt x="35881" y="15716"/>
                  </a:lnTo>
                  <a:lnTo>
                    <a:pt x="33230" y="0"/>
                  </a:lnTo>
                  <a:close/>
                </a:path>
              </a:pathLst>
            </a:custGeom>
            <a:solidFill>
              <a:srgbClr val="F7DDB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3" name="Freeform 1072">
              <a:extLst>
                <a:ext uri="{FF2B5EF4-FFF2-40B4-BE49-F238E27FC236}">
                  <a16:creationId xmlns:a16="http://schemas.microsoft.com/office/drawing/2014/main" id="{1E3026BA-1935-D042-BD61-70BD61645AB5}"/>
                </a:ext>
              </a:extLst>
            </p:cNvPr>
            <p:cNvSpPr/>
            <p:nvPr/>
          </p:nvSpPr>
          <p:spPr>
            <a:xfrm>
              <a:off x="6009374" y="3577113"/>
              <a:ext cx="34650" cy="27527"/>
            </a:xfrm>
            <a:custGeom>
              <a:avLst/>
              <a:gdLst>
                <a:gd name="connsiteX0" fmla="*/ 32662 w 34650"/>
                <a:gd name="connsiteY0" fmla="*/ 0 h 27527"/>
                <a:gd name="connsiteX1" fmla="*/ 2367 w 34650"/>
                <a:gd name="connsiteY1" fmla="*/ 95 h 27527"/>
                <a:gd name="connsiteX2" fmla="*/ 0 w 34650"/>
                <a:gd name="connsiteY2" fmla="*/ 15811 h 27527"/>
                <a:gd name="connsiteX3" fmla="*/ 13349 w 34650"/>
                <a:gd name="connsiteY3" fmla="*/ 27527 h 27527"/>
                <a:gd name="connsiteX4" fmla="*/ 34650 w 34650"/>
                <a:gd name="connsiteY4" fmla="*/ 15811 h 27527"/>
                <a:gd name="connsiteX5" fmla="*/ 32662 w 34650"/>
                <a:gd name="connsiteY5" fmla="*/ 0 h 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0" h="27527">
                  <a:moveTo>
                    <a:pt x="32662" y="0"/>
                  </a:moveTo>
                  <a:lnTo>
                    <a:pt x="2367" y="95"/>
                  </a:lnTo>
                  <a:lnTo>
                    <a:pt x="0" y="15811"/>
                  </a:lnTo>
                  <a:lnTo>
                    <a:pt x="13349" y="27527"/>
                  </a:lnTo>
                  <a:lnTo>
                    <a:pt x="34650" y="15811"/>
                  </a:lnTo>
                  <a:lnTo>
                    <a:pt x="32662" y="0"/>
                  </a:lnTo>
                  <a:close/>
                </a:path>
              </a:pathLst>
            </a:custGeom>
            <a:solidFill>
              <a:srgbClr val="F8DCB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4" name="Freeform 1073">
              <a:extLst>
                <a:ext uri="{FF2B5EF4-FFF2-40B4-BE49-F238E27FC236}">
                  <a16:creationId xmlns:a16="http://schemas.microsoft.com/office/drawing/2014/main" id="{E81ADAAB-EEDB-7E49-98CD-9D68CA9540EC}"/>
                </a:ext>
              </a:extLst>
            </p:cNvPr>
            <p:cNvSpPr/>
            <p:nvPr/>
          </p:nvSpPr>
          <p:spPr>
            <a:xfrm>
              <a:off x="6009942" y="3577018"/>
              <a:ext cx="33514" cy="27146"/>
            </a:xfrm>
            <a:custGeom>
              <a:avLst/>
              <a:gdLst>
                <a:gd name="connsiteX0" fmla="*/ 32189 w 33514"/>
                <a:gd name="connsiteY0" fmla="*/ 0 h 27146"/>
                <a:gd name="connsiteX1" fmla="*/ 1799 w 33514"/>
                <a:gd name="connsiteY1" fmla="*/ 191 h 27146"/>
                <a:gd name="connsiteX2" fmla="*/ 0 w 33514"/>
                <a:gd name="connsiteY2" fmla="*/ 15240 h 27146"/>
                <a:gd name="connsiteX3" fmla="*/ 13633 w 33514"/>
                <a:gd name="connsiteY3" fmla="*/ 27146 h 27146"/>
                <a:gd name="connsiteX4" fmla="*/ 33514 w 33514"/>
                <a:gd name="connsiteY4" fmla="*/ 16097 h 27146"/>
                <a:gd name="connsiteX5" fmla="*/ 32189 w 33514"/>
                <a:gd name="connsiteY5" fmla="*/ 0 h 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4" h="27146">
                  <a:moveTo>
                    <a:pt x="32189" y="0"/>
                  </a:moveTo>
                  <a:lnTo>
                    <a:pt x="1799" y="191"/>
                  </a:lnTo>
                  <a:lnTo>
                    <a:pt x="0" y="15240"/>
                  </a:lnTo>
                  <a:lnTo>
                    <a:pt x="13633" y="27146"/>
                  </a:lnTo>
                  <a:lnTo>
                    <a:pt x="33514" y="16097"/>
                  </a:lnTo>
                  <a:lnTo>
                    <a:pt x="32189" y="0"/>
                  </a:lnTo>
                  <a:close/>
                </a:path>
              </a:pathLst>
            </a:custGeom>
            <a:solidFill>
              <a:srgbClr val="F8DCB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5" name="Freeform 1074">
              <a:extLst>
                <a:ext uri="{FF2B5EF4-FFF2-40B4-BE49-F238E27FC236}">
                  <a16:creationId xmlns:a16="http://schemas.microsoft.com/office/drawing/2014/main" id="{F0CAE20F-5FC7-BC47-80D5-3351890C0554}"/>
                </a:ext>
              </a:extLst>
            </p:cNvPr>
            <p:cNvSpPr/>
            <p:nvPr/>
          </p:nvSpPr>
          <p:spPr>
            <a:xfrm>
              <a:off x="6010510" y="3577018"/>
              <a:ext cx="32472" cy="26669"/>
            </a:xfrm>
            <a:custGeom>
              <a:avLst/>
              <a:gdLst>
                <a:gd name="connsiteX0" fmla="*/ 31621 w 32472"/>
                <a:gd name="connsiteY0" fmla="*/ 0 h 26669"/>
                <a:gd name="connsiteX1" fmla="*/ 1231 w 32472"/>
                <a:gd name="connsiteY1" fmla="*/ 191 h 26669"/>
                <a:gd name="connsiteX2" fmla="*/ 0 w 32472"/>
                <a:gd name="connsiteY2" fmla="*/ 14573 h 26669"/>
                <a:gd name="connsiteX3" fmla="*/ 14012 w 32472"/>
                <a:gd name="connsiteY3" fmla="*/ 26670 h 26669"/>
                <a:gd name="connsiteX4" fmla="*/ 32473 w 32472"/>
                <a:gd name="connsiteY4" fmla="*/ 16288 h 26669"/>
                <a:gd name="connsiteX5" fmla="*/ 31621 w 32472"/>
                <a:gd name="connsiteY5" fmla="*/ 0 h 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72" h="26669">
                  <a:moveTo>
                    <a:pt x="31621" y="0"/>
                  </a:moveTo>
                  <a:lnTo>
                    <a:pt x="1231" y="191"/>
                  </a:lnTo>
                  <a:lnTo>
                    <a:pt x="0" y="14573"/>
                  </a:lnTo>
                  <a:lnTo>
                    <a:pt x="14012" y="26670"/>
                  </a:lnTo>
                  <a:lnTo>
                    <a:pt x="32473" y="16288"/>
                  </a:lnTo>
                  <a:lnTo>
                    <a:pt x="31621" y="0"/>
                  </a:lnTo>
                  <a:close/>
                </a:path>
              </a:pathLst>
            </a:custGeom>
            <a:solidFill>
              <a:srgbClr val="F8DBA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6" name="Freeform 1075">
              <a:extLst>
                <a:ext uri="{FF2B5EF4-FFF2-40B4-BE49-F238E27FC236}">
                  <a16:creationId xmlns:a16="http://schemas.microsoft.com/office/drawing/2014/main" id="{40E27856-F9B2-1442-8429-35A409262558}"/>
                </a:ext>
              </a:extLst>
            </p:cNvPr>
            <p:cNvSpPr/>
            <p:nvPr/>
          </p:nvSpPr>
          <p:spPr>
            <a:xfrm>
              <a:off x="6011078" y="3577018"/>
              <a:ext cx="31336" cy="26193"/>
            </a:xfrm>
            <a:custGeom>
              <a:avLst/>
              <a:gdLst>
                <a:gd name="connsiteX0" fmla="*/ 31147 w 31336"/>
                <a:gd name="connsiteY0" fmla="*/ 0 h 26193"/>
                <a:gd name="connsiteX1" fmla="*/ 663 w 31336"/>
                <a:gd name="connsiteY1" fmla="*/ 191 h 26193"/>
                <a:gd name="connsiteX2" fmla="*/ 0 w 31336"/>
                <a:gd name="connsiteY2" fmla="*/ 13906 h 26193"/>
                <a:gd name="connsiteX3" fmla="*/ 14296 w 31336"/>
                <a:gd name="connsiteY3" fmla="*/ 26194 h 26193"/>
                <a:gd name="connsiteX4" fmla="*/ 31337 w 31336"/>
                <a:gd name="connsiteY4" fmla="*/ 16383 h 26193"/>
                <a:gd name="connsiteX5" fmla="*/ 31147 w 31336"/>
                <a:gd name="connsiteY5" fmla="*/ 0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6" h="26193">
                  <a:moveTo>
                    <a:pt x="31147" y="0"/>
                  </a:moveTo>
                  <a:lnTo>
                    <a:pt x="663" y="191"/>
                  </a:lnTo>
                  <a:lnTo>
                    <a:pt x="0" y="13906"/>
                  </a:lnTo>
                  <a:lnTo>
                    <a:pt x="14296" y="26194"/>
                  </a:lnTo>
                  <a:lnTo>
                    <a:pt x="31337" y="16383"/>
                  </a:lnTo>
                  <a:lnTo>
                    <a:pt x="31147" y="0"/>
                  </a:lnTo>
                  <a:close/>
                </a:path>
              </a:pathLst>
            </a:custGeom>
            <a:solidFill>
              <a:srgbClr val="F8DA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7" name="Freeform 1076">
              <a:extLst>
                <a:ext uri="{FF2B5EF4-FFF2-40B4-BE49-F238E27FC236}">
                  <a16:creationId xmlns:a16="http://schemas.microsoft.com/office/drawing/2014/main" id="{9AB3C860-16FD-E945-90D6-A472D8661BDC}"/>
                </a:ext>
              </a:extLst>
            </p:cNvPr>
            <p:cNvSpPr/>
            <p:nvPr/>
          </p:nvSpPr>
          <p:spPr>
            <a:xfrm>
              <a:off x="6006534" y="3498056"/>
              <a:ext cx="191996" cy="119348"/>
            </a:xfrm>
            <a:custGeom>
              <a:avLst/>
              <a:gdLst>
                <a:gd name="connsiteX0" fmla="*/ 0 w 191996"/>
                <a:gd name="connsiteY0" fmla="*/ 119348 h 119348"/>
                <a:gd name="connsiteX1" fmla="*/ 0 w 191996"/>
                <a:gd name="connsiteY1" fmla="*/ 111538 h 119348"/>
                <a:gd name="connsiteX2" fmla="*/ 191996 w 191996"/>
                <a:gd name="connsiteY2" fmla="*/ 0 h 119348"/>
                <a:gd name="connsiteX3" fmla="*/ 191996 w 191996"/>
                <a:gd name="connsiteY3" fmla="*/ 7810 h 119348"/>
                <a:gd name="connsiteX4" fmla="*/ 0 w 191996"/>
                <a:gd name="connsiteY4" fmla="*/ 119348 h 11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6" h="119348">
                  <a:moveTo>
                    <a:pt x="0" y="119348"/>
                  </a:moveTo>
                  <a:lnTo>
                    <a:pt x="0" y="111538"/>
                  </a:lnTo>
                  <a:lnTo>
                    <a:pt x="191996" y="0"/>
                  </a:lnTo>
                  <a:lnTo>
                    <a:pt x="191996" y="7810"/>
                  </a:lnTo>
                  <a:lnTo>
                    <a:pt x="0" y="119348"/>
                  </a:lnTo>
                  <a:close/>
                </a:path>
              </a:pathLst>
            </a:custGeom>
            <a:solidFill>
              <a:srgbClr val="C6C6C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8" name="Freeform 1077">
              <a:extLst>
                <a:ext uri="{FF2B5EF4-FFF2-40B4-BE49-F238E27FC236}">
                  <a16:creationId xmlns:a16="http://schemas.microsoft.com/office/drawing/2014/main" id="{C5791910-EF45-3E42-B86D-16FE3FD35447}"/>
                </a:ext>
              </a:extLst>
            </p:cNvPr>
            <p:cNvSpPr/>
            <p:nvPr/>
          </p:nvSpPr>
          <p:spPr>
            <a:xfrm>
              <a:off x="5876264" y="3238500"/>
              <a:ext cx="300017" cy="174307"/>
            </a:xfrm>
            <a:custGeom>
              <a:avLst/>
              <a:gdLst>
                <a:gd name="connsiteX0" fmla="*/ 300018 w 300017"/>
                <a:gd name="connsiteY0" fmla="*/ 87154 h 174307"/>
                <a:gd name="connsiteX1" fmla="*/ 149962 w 300017"/>
                <a:gd name="connsiteY1" fmla="*/ 0 h 174307"/>
                <a:gd name="connsiteX2" fmla="*/ 0 w 300017"/>
                <a:gd name="connsiteY2" fmla="*/ 87154 h 174307"/>
                <a:gd name="connsiteX3" fmla="*/ 149962 w 300017"/>
                <a:gd name="connsiteY3" fmla="*/ 174308 h 174307"/>
                <a:gd name="connsiteX4" fmla="*/ 300018 w 30001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17" h="174307">
                  <a:moveTo>
                    <a:pt x="300018" y="87154"/>
                  </a:moveTo>
                  <a:lnTo>
                    <a:pt x="149962" y="0"/>
                  </a:lnTo>
                  <a:lnTo>
                    <a:pt x="0" y="87154"/>
                  </a:lnTo>
                  <a:lnTo>
                    <a:pt x="149962" y="174308"/>
                  </a:lnTo>
                  <a:lnTo>
                    <a:pt x="300018" y="87154"/>
                  </a:lnTo>
                  <a:close/>
                </a:path>
              </a:pathLst>
            </a:custGeom>
            <a:solidFill>
              <a:srgbClr val="FBD60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79" name="Freeform 1078">
              <a:extLst>
                <a:ext uri="{FF2B5EF4-FFF2-40B4-BE49-F238E27FC236}">
                  <a16:creationId xmlns:a16="http://schemas.microsoft.com/office/drawing/2014/main" id="{7D37125A-24B0-1F41-A14D-F5D291DD3696}"/>
                </a:ext>
              </a:extLst>
            </p:cNvPr>
            <p:cNvSpPr/>
            <p:nvPr/>
          </p:nvSpPr>
          <p:spPr>
            <a:xfrm>
              <a:off x="5926535" y="3267741"/>
              <a:ext cx="199475" cy="115823"/>
            </a:xfrm>
            <a:custGeom>
              <a:avLst/>
              <a:gdLst>
                <a:gd name="connsiteX0" fmla="*/ 99690 w 199475"/>
                <a:gd name="connsiteY0" fmla="*/ 0 h 115823"/>
                <a:gd name="connsiteX1" fmla="*/ 124021 w 199475"/>
                <a:gd name="connsiteY1" fmla="*/ 14097 h 115823"/>
                <a:gd name="connsiteX2" fmla="*/ 99690 w 199475"/>
                <a:gd name="connsiteY2" fmla="*/ 27908 h 115823"/>
                <a:gd name="connsiteX3" fmla="*/ 75359 w 199475"/>
                <a:gd name="connsiteY3" fmla="*/ 14097 h 115823"/>
                <a:gd name="connsiteX4" fmla="*/ 99690 w 199475"/>
                <a:gd name="connsiteY4" fmla="*/ 0 h 115823"/>
                <a:gd name="connsiteX5" fmla="*/ 124873 w 199475"/>
                <a:gd name="connsiteY5" fmla="*/ 14573 h 115823"/>
                <a:gd name="connsiteX6" fmla="*/ 149204 w 199475"/>
                <a:gd name="connsiteY6" fmla="*/ 28670 h 115823"/>
                <a:gd name="connsiteX7" fmla="*/ 124873 w 199475"/>
                <a:gd name="connsiteY7" fmla="*/ 42863 h 115823"/>
                <a:gd name="connsiteX8" fmla="*/ 100542 w 199475"/>
                <a:gd name="connsiteY8" fmla="*/ 28670 h 115823"/>
                <a:gd name="connsiteX9" fmla="*/ 124873 w 199475"/>
                <a:gd name="connsiteY9" fmla="*/ 14573 h 115823"/>
                <a:gd name="connsiteX10" fmla="*/ 149962 w 199475"/>
                <a:gd name="connsiteY10" fmla="*/ 29147 h 115823"/>
                <a:gd name="connsiteX11" fmla="*/ 174198 w 199475"/>
                <a:gd name="connsiteY11" fmla="*/ 43339 h 115823"/>
                <a:gd name="connsiteX12" fmla="*/ 150056 w 199475"/>
                <a:gd name="connsiteY12" fmla="*/ 57436 h 115823"/>
                <a:gd name="connsiteX13" fmla="*/ 125725 w 199475"/>
                <a:gd name="connsiteY13" fmla="*/ 43339 h 115823"/>
                <a:gd name="connsiteX14" fmla="*/ 149962 w 199475"/>
                <a:gd name="connsiteY14" fmla="*/ 29147 h 115823"/>
                <a:gd name="connsiteX15" fmla="*/ 175145 w 199475"/>
                <a:gd name="connsiteY15" fmla="*/ 43815 h 115823"/>
                <a:gd name="connsiteX16" fmla="*/ 199475 w 199475"/>
                <a:gd name="connsiteY16" fmla="*/ 57912 h 115823"/>
                <a:gd name="connsiteX17" fmla="*/ 175145 w 199475"/>
                <a:gd name="connsiteY17" fmla="*/ 72009 h 115823"/>
                <a:gd name="connsiteX18" fmla="*/ 150814 w 199475"/>
                <a:gd name="connsiteY18" fmla="*/ 57912 h 115823"/>
                <a:gd name="connsiteX19" fmla="*/ 175145 w 199475"/>
                <a:gd name="connsiteY19" fmla="*/ 43815 h 115823"/>
                <a:gd name="connsiteX20" fmla="*/ 74602 w 199475"/>
                <a:gd name="connsiteY20" fmla="*/ 14573 h 115823"/>
                <a:gd name="connsiteX21" fmla="*/ 98933 w 199475"/>
                <a:gd name="connsiteY21" fmla="*/ 28670 h 115823"/>
                <a:gd name="connsiteX22" fmla="*/ 74602 w 199475"/>
                <a:gd name="connsiteY22" fmla="*/ 42863 h 115823"/>
                <a:gd name="connsiteX23" fmla="*/ 50271 w 199475"/>
                <a:gd name="connsiteY23" fmla="*/ 28670 h 115823"/>
                <a:gd name="connsiteX24" fmla="*/ 74602 w 199475"/>
                <a:gd name="connsiteY24" fmla="*/ 14573 h 115823"/>
                <a:gd name="connsiteX25" fmla="*/ 49419 w 199475"/>
                <a:gd name="connsiteY25" fmla="*/ 29147 h 115823"/>
                <a:gd name="connsiteX26" fmla="*/ 73750 w 199475"/>
                <a:gd name="connsiteY26" fmla="*/ 43339 h 115823"/>
                <a:gd name="connsiteX27" fmla="*/ 49419 w 199475"/>
                <a:gd name="connsiteY27" fmla="*/ 57436 h 115823"/>
                <a:gd name="connsiteX28" fmla="*/ 25088 w 199475"/>
                <a:gd name="connsiteY28" fmla="*/ 43339 h 115823"/>
                <a:gd name="connsiteX29" fmla="*/ 49419 w 199475"/>
                <a:gd name="connsiteY29" fmla="*/ 29147 h 115823"/>
                <a:gd name="connsiteX30" fmla="*/ 24331 w 199475"/>
                <a:gd name="connsiteY30" fmla="*/ 43815 h 115823"/>
                <a:gd name="connsiteX31" fmla="*/ 48567 w 199475"/>
                <a:gd name="connsiteY31" fmla="*/ 57912 h 115823"/>
                <a:gd name="connsiteX32" fmla="*/ 24331 w 199475"/>
                <a:gd name="connsiteY32" fmla="*/ 72009 h 115823"/>
                <a:gd name="connsiteX33" fmla="*/ 0 w 199475"/>
                <a:gd name="connsiteY33" fmla="*/ 57912 h 115823"/>
                <a:gd name="connsiteX34" fmla="*/ 24331 w 199475"/>
                <a:gd name="connsiteY34" fmla="*/ 43815 h 115823"/>
                <a:gd name="connsiteX35" fmla="*/ 100069 w 199475"/>
                <a:gd name="connsiteY35" fmla="*/ 29147 h 115823"/>
                <a:gd name="connsiteX36" fmla="*/ 124021 w 199475"/>
                <a:gd name="connsiteY36" fmla="*/ 43339 h 115823"/>
                <a:gd name="connsiteX37" fmla="*/ 99690 w 199475"/>
                <a:gd name="connsiteY37" fmla="*/ 57436 h 115823"/>
                <a:gd name="connsiteX38" fmla="*/ 75359 w 199475"/>
                <a:gd name="connsiteY38" fmla="*/ 43339 h 115823"/>
                <a:gd name="connsiteX39" fmla="*/ 99690 w 199475"/>
                <a:gd name="connsiteY39" fmla="*/ 29147 h 115823"/>
                <a:gd name="connsiteX40" fmla="*/ 74602 w 199475"/>
                <a:gd name="connsiteY40" fmla="*/ 43815 h 115823"/>
                <a:gd name="connsiteX41" fmla="*/ 98933 w 199475"/>
                <a:gd name="connsiteY41" fmla="*/ 57912 h 115823"/>
                <a:gd name="connsiteX42" fmla="*/ 74602 w 199475"/>
                <a:gd name="connsiteY42" fmla="*/ 72009 h 115823"/>
                <a:gd name="connsiteX43" fmla="*/ 50271 w 199475"/>
                <a:gd name="connsiteY43" fmla="*/ 57912 h 115823"/>
                <a:gd name="connsiteX44" fmla="*/ 74602 w 199475"/>
                <a:gd name="connsiteY44" fmla="*/ 43815 h 115823"/>
                <a:gd name="connsiteX45" fmla="*/ 49419 w 199475"/>
                <a:gd name="connsiteY45" fmla="*/ 58388 h 115823"/>
                <a:gd name="connsiteX46" fmla="*/ 73750 w 199475"/>
                <a:gd name="connsiteY46" fmla="*/ 72485 h 115823"/>
                <a:gd name="connsiteX47" fmla="*/ 49419 w 199475"/>
                <a:gd name="connsiteY47" fmla="*/ 86678 h 115823"/>
                <a:gd name="connsiteX48" fmla="*/ 25088 w 199475"/>
                <a:gd name="connsiteY48" fmla="*/ 72485 h 115823"/>
                <a:gd name="connsiteX49" fmla="*/ 49419 w 199475"/>
                <a:gd name="connsiteY49" fmla="*/ 58388 h 115823"/>
                <a:gd name="connsiteX50" fmla="*/ 125157 w 199475"/>
                <a:gd name="connsiteY50" fmla="*/ 43815 h 115823"/>
                <a:gd name="connsiteX51" fmla="*/ 149488 w 199475"/>
                <a:gd name="connsiteY51" fmla="*/ 57912 h 115823"/>
                <a:gd name="connsiteX52" fmla="*/ 125157 w 199475"/>
                <a:gd name="connsiteY52" fmla="*/ 72009 h 115823"/>
                <a:gd name="connsiteX53" fmla="*/ 100542 w 199475"/>
                <a:gd name="connsiteY53" fmla="*/ 57912 h 115823"/>
                <a:gd name="connsiteX54" fmla="*/ 124873 w 199475"/>
                <a:gd name="connsiteY54" fmla="*/ 43815 h 115823"/>
                <a:gd name="connsiteX55" fmla="*/ 99690 w 199475"/>
                <a:gd name="connsiteY55" fmla="*/ 58388 h 115823"/>
                <a:gd name="connsiteX56" fmla="*/ 124021 w 199475"/>
                <a:gd name="connsiteY56" fmla="*/ 72485 h 115823"/>
                <a:gd name="connsiteX57" fmla="*/ 99690 w 199475"/>
                <a:gd name="connsiteY57" fmla="*/ 86678 h 115823"/>
                <a:gd name="connsiteX58" fmla="*/ 75359 w 199475"/>
                <a:gd name="connsiteY58" fmla="*/ 72485 h 115823"/>
                <a:gd name="connsiteX59" fmla="*/ 99690 w 199475"/>
                <a:gd name="connsiteY59" fmla="*/ 58388 h 115823"/>
                <a:gd name="connsiteX60" fmla="*/ 74602 w 199475"/>
                <a:gd name="connsiteY60" fmla="*/ 72962 h 115823"/>
                <a:gd name="connsiteX61" fmla="*/ 98933 w 199475"/>
                <a:gd name="connsiteY61" fmla="*/ 87154 h 115823"/>
                <a:gd name="connsiteX62" fmla="*/ 74602 w 199475"/>
                <a:gd name="connsiteY62" fmla="*/ 101251 h 115823"/>
                <a:gd name="connsiteX63" fmla="*/ 50271 w 199475"/>
                <a:gd name="connsiteY63" fmla="*/ 87154 h 115823"/>
                <a:gd name="connsiteX64" fmla="*/ 74602 w 199475"/>
                <a:gd name="connsiteY64" fmla="*/ 72962 h 115823"/>
                <a:gd name="connsiteX65" fmla="*/ 150340 w 199475"/>
                <a:gd name="connsiteY65" fmla="*/ 58388 h 115823"/>
                <a:gd name="connsiteX66" fmla="*/ 174198 w 199475"/>
                <a:gd name="connsiteY66" fmla="*/ 72485 h 115823"/>
                <a:gd name="connsiteX67" fmla="*/ 149962 w 199475"/>
                <a:gd name="connsiteY67" fmla="*/ 86678 h 115823"/>
                <a:gd name="connsiteX68" fmla="*/ 125631 w 199475"/>
                <a:gd name="connsiteY68" fmla="*/ 72485 h 115823"/>
                <a:gd name="connsiteX69" fmla="*/ 150056 w 199475"/>
                <a:gd name="connsiteY69" fmla="*/ 58388 h 115823"/>
                <a:gd name="connsiteX70" fmla="*/ 125157 w 199475"/>
                <a:gd name="connsiteY70" fmla="*/ 72962 h 115823"/>
                <a:gd name="connsiteX71" fmla="*/ 149488 w 199475"/>
                <a:gd name="connsiteY71" fmla="*/ 87154 h 115823"/>
                <a:gd name="connsiteX72" fmla="*/ 124873 w 199475"/>
                <a:gd name="connsiteY72" fmla="*/ 101251 h 115823"/>
                <a:gd name="connsiteX73" fmla="*/ 100542 w 199475"/>
                <a:gd name="connsiteY73" fmla="*/ 87154 h 115823"/>
                <a:gd name="connsiteX74" fmla="*/ 124873 w 199475"/>
                <a:gd name="connsiteY74" fmla="*/ 72962 h 115823"/>
                <a:gd name="connsiteX75" fmla="*/ 99974 w 199475"/>
                <a:gd name="connsiteY75" fmla="*/ 87630 h 115823"/>
                <a:gd name="connsiteX76" fmla="*/ 124305 w 199475"/>
                <a:gd name="connsiteY76" fmla="*/ 101727 h 115823"/>
                <a:gd name="connsiteX77" fmla="*/ 99974 w 199475"/>
                <a:gd name="connsiteY77" fmla="*/ 115824 h 115823"/>
                <a:gd name="connsiteX78" fmla="*/ 75644 w 199475"/>
                <a:gd name="connsiteY78" fmla="*/ 101727 h 11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9475" h="115823">
                  <a:moveTo>
                    <a:pt x="99690" y="0"/>
                  </a:moveTo>
                  <a:lnTo>
                    <a:pt x="124021" y="14097"/>
                  </a:lnTo>
                  <a:lnTo>
                    <a:pt x="99690" y="27908"/>
                  </a:lnTo>
                  <a:lnTo>
                    <a:pt x="75359" y="14097"/>
                  </a:lnTo>
                  <a:lnTo>
                    <a:pt x="99690" y="0"/>
                  </a:lnTo>
                  <a:close/>
                  <a:moveTo>
                    <a:pt x="124873" y="14573"/>
                  </a:moveTo>
                  <a:lnTo>
                    <a:pt x="149204" y="28670"/>
                  </a:lnTo>
                  <a:lnTo>
                    <a:pt x="124873" y="42863"/>
                  </a:lnTo>
                  <a:lnTo>
                    <a:pt x="100542" y="28670"/>
                  </a:lnTo>
                  <a:lnTo>
                    <a:pt x="124873" y="14573"/>
                  </a:lnTo>
                  <a:close/>
                  <a:moveTo>
                    <a:pt x="149962" y="29147"/>
                  </a:moveTo>
                  <a:lnTo>
                    <a:pt x="174198" y="43339"/>
                  </a:lnTo>
                  <a:lnTo>
                    <a:pt x="150056" y="57436"/>
                  </a:lnTo>
                  <a:lnTo>
                    <a:pt x="125725" y="43339"/>
                  </a:lnTo>
                  <a:lnTo>
                    <a:pt x="149962" y="29147"/>
                  </a:lnTo>
                  <a:close/>
                  <a:moveTo>
                    <a:pt x="175145" y="43815"/>
                  </a:moveTo>
                  <a:lnTo>
                    <a:pt x="199475" y="57912"/>
                  </a:lnTo>
                  <a:lnTo>
                    <a:pt x="175145" y="72009"/>
                  </a:lnTo>
                  <a:lnTo>
                    <a:pt x="150814" y="57912"/>
                  </a:lnTo>
                  <a:lnTo>
                    <a:pt x="175145" y="43815"/>
                  </a:lnTo>
                  <a:close/>
                  <a:moveTo>
                    <a:pt x="74602" y="14573"/>
                  </a:moveTo>
                  <a:lnTo>
                    <a:pt x="98933" y="28670"/>
                  </a:lnTo>
                  <a:lnTo>
                    <a:pt x="74602" y="42863"/>
                  </a:lnTo>
                  <a:lnTo>
                    <a:pt x="50271" y="28670"/>
                  </a:lnTo>
                  <a:lnTo>
                    <a:pt x="74602" y="14573"/>
                  </a:lnTo>
                  <a:close/>
                  <a:moveTo>
                    <a:pt x="49419" y="29147"/>
                  </a:moveTo>
                  <a:lnTo>
                    <a:pt x="73750" y="43339"/>
                  </a:lnTo>
                  <a:lnTo>
                    <a:pt x="49419" y="57436"/>
                  </a:lnTo>
                  <a:lnTo>
                    <a:pt x="25088" y="43339"/>
                  </a:lnTo>
                  <a:lnTo>
                    <a:pt x="49419" y="29147"/>
                  </a:lnTo>
                  <a:close/>
                  <a:moveTo>
                    <a:pt x="24331" y="43815"/>
                  </a:moveTo>
                  <a:lnTo>
                    <a:pt x="48567" y="57912"/>
                  </a:lnTo>
                  <a:lnTo>
                    <a:pt x="24331" y="72009"/>
                  </a:lnTo>
                  <a:lnTo>
                    <a:pt x="0" y="57912"/>
                  </a:lnTo>
                  <a:lnTo>
                    <a:pt x="24331" y="43815"/>
                  </a:lnTo>
                  <a:close/>
                  <a:moveTo>
                    <a:pt x="100069" y="29147"/>
                  </a:moveTo>
                  <a:lnTo>
                    <a:pt x="124021" y="43339"/>
                  </a:lnTo>
                  <a:lnTo>
                    <a:pt x="99690" y="57436"/>
                  </a:lnTo>
                  <a:lnTo>
                    <a:pt x="75359" y="43339"/>
                  </a:lnTo>
                  <a:lnTo>
                    <a:pt x="99690" y="29147"/>
                  </a:lnTo>
                  <a:close/>
                  <a:moveTo>
                    <a:pt x="74602" y="43815"/>
                  </a:moveTo>
                  <a:lnTo>
                    <a:pt x="98933" y="57912"/>
                  </a:lnTo>
                  <a:lnTo>
                    <a:pt x="74602" y="72009"/>
                  </a:lnTo>
                  <a:lnTo>
                    <a:pt x="50271" y="57912"/>
                  </a:lnTo>
                  <a:lnTo>
                    <a:pt x="74602" y="43815"/>
                  </a:lnTo>
                  <a:close/>
                  <a:moveTo>
                    <a:pt x="49419" y="58388"/>
                  </a:moveTo>
                  <a:lnTo>
                    <a:pt x="73750" y="72485"/>
                  </a:lnTo>
                  <a:lnTo>
                    <a:pt x="49419" y="86678"/>
                  </a:lnTo>
                  <a:lnTo>
                    <a:pt x="25088" y="72485"/>
                  </a:lnTo>
                  <a:lnTo>
                    <a:pt x="49419" y="58388"/>
                  </a:lnTo>
                  <a:close/>
                  <a:moveTo>
                    <a:pt x="125157" y="43815"/>
                  </a:moveTo>
                  <a:lnTo>
                    <a:pt x="149488" y="57912"/>
                  </a:lnTo>
                  <a:lnTo>
                    <a:pt x="125157" y="72009"/>
                  </a:lnTo>
                  <a:lnTo>
                    <a:pt x="100542" y="57912"/>
                  </a:lnTo>
                  <a:lnTo>
                    <a:pt x="124873" y="43815"/>
                  </a:lnTo>
                  <a:close/>
                  <a:moveTo>
                    <a:pt x="99690" y="58388"/>
                  </a:moveTo>
                  <a:lnTo>
                    <a:pt x="124021" y="72485"/>
                  </a:lnTo>
                  <a:lnTo>
                    <a:pt x="99690" y="86678"/>
                  </a:lnTo>
                  <a:lnTo>
                    <a:pt x="75359" y="72485"/>
                  </a:lnTo>
                  <a:lnTo>
                    <a:pt x="99690" y="58388"/>
                  </a:lnTo>
                  <a:close/>
                  <a:moveTo>
                    <a:pt x="74602" y="72962"/>
                  </a:moveTo>
                  <a:lnTo>
                    <a:pt x="98933" y="87154"/>
                  </a:lnTo>
                  <a:lnTo>
                    <a:pt x="74602" y="101251"/>
                  </a:lnTo>
                  <a:lnTo>
                    <a:pt x="50271" y="87154"/>
                  </a:lnTo>
                  <a:lnTo>
                    <a:pt x="74602" y="72962"/>
                  </a:lnTo>
                  <a:close/>
                  <a:moveTo>
                    <a:pt x="150340" y="58388"/>
                  </a:moveTo>
                  <a:lnTo>
                    <a:pt x="174198" y="72485"/>
                  </a:lnTo>
                  <a:lnTo>
                    <a:pt x="149962" y="86678"/>
                  </a:lnTo>
                  <a:lnTo>
                    <a:pt x="125631" y="72485"/>
                  </a:lnTo>
                  <a:lnTo>
                    <a:pt x="150056" y="58388"/>
                  </a:lnTo>
                  <a:close/>
                  <a:moveTo>
                    <a:pt x="125157" y="72962"/>
                  </a:moveTo>
                  <a:lnTo>
                    <a:pt x="149488" y="87154"/>
                  </a:lnTo>
                  <a:lnTo>
                    <a:pt x="124873" y="101251"/>
                  </a:lnTo>
                  <a:lnTo>
                    <a:pt x="100542" y="87154"/>
                  </a:lnTo>
                  <a:lnTo>
                    <a:pt x="124873" y="72962"/>
                  </a:lnTo>
                  <a:close/>
                  <a:moveTo>
                    <a:pt x="99974" y="87630"/>
                  </a:moveTo>
                  <a:lnTo>
                    <a:pt x="124305" y="101727"/>
                  </a:lnTo>
                  <a:lnTo>
                    <a:pt x="99974" y="115824"/>
                  </a:lnTo>
                  <a:lnTo>
                    <a:pt x="75644" y="101727"/>
                  </a:lnTo>
                  <a:close/>
                </a:path>
              </a:pathLst>
            </a:custGeom>
            <a:solidFill>
              <a:srgbClr val="E3A8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0" name="Freeform 1079">
              <a:extLst>
                <a:ext uri="{FF2B5EF4-FFF2-40B4-BE49-F238E27FC236}">
                  <a16:creationId xmlns:a16="http://schemas.microsoft.com/office/drawing/2014/main" id="{163F12F1-12C6-EF46-8CCE-EB610AFDA794}"/>
                </a:ext>
              </a:extLst>
            </p:cNvPr>
            <p:cNvSpPr/>
            <p:nvPr/>
          </p:nvSpPr>
          <p:spPr>
            <a:xfrm>
              <a:off x="5897660" y="3250977"/>
              <a:ext cx="257131" cy="149351"/>
            </a:xfrm>
            <a:custGeom>
              <a:avLst/>
              <a:gdLst>
                <a:gd name="connsiteX0" fmla="*/ 257131 w 257131"/>
                <a:gd name="connsiteY0" fmla="*/ 74676 h 149351"/>
                <a:gd name="connsiteX1" fmla="*/ 128566 w 257131"/>
                <a:gd name="connsiteY1" fmla="*/ 0 h 149351"/>
                <a:gd name="connsiteX2" fmla="*/ 0 w 257131"/>
                <a:gd name="connsiteY2" fmla="*/ 74676 h 149351"/>
                <a:gd name="connsiteX3" fmla="*/ 128566 w 257131"/>
                <a:gd name="connsiteY3" fmla="*/ 149352 h 149351"/>
                <a:gd name="connsiteX4" fmla="*/ 257131 w 257131"/>
                <a:gd name="connsiteY4" fmla="*/ 74676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257131" y="74676"/>
                  </a:moveTo>
                  <a:lnTo>
                    <a:pt x="128566" y="0"/>
                  </a:lnTo>
                  <a:lnTo>
                    <a:pt x="0" y="74676"/>
                  </a:lnTo>
                  <a:lnTo>
                    <a:pt x="128566" y="149352"/>
                  </a:lnTo>
                  <a:lnTo>
                    <a:pt x="257131" y="74676"/>
                  </a:lnTo>
                  <a:close/>
                </a:path>
              </a:pathLst>
            </a:custGeom>
            <a:solidFill>
              <a:srgbClr val="231F2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1" name="Freeform 1080">
              <a:extLst>
                <a:ext uri="{FF2B5EF4-FFF2-40B4-BE49-F238E27FC236}">
                  <a16:creationId xmlns:a16="http://schemas.microsoft.com/office/drawing/2014/main" id="{5DD87AEC-D60E-8040-A979-19F247BB55DD}"/>
                </a:ext>
              </a:extLst>
            </p:cNvPr>
            <p:cNvSpPr/>
            <p:nvPr/>
          </p:nvSpPr>
          <p:spPr>
            <a:xfrm>
              <a:off x="5876264" y="3325653"/>
              <a:ext cx="149961" cy="260032"/>
            </a:xfrm>
            <a:custGeom>
              <a:avLst/>
              <a:gdLst>
                <a:gd name="connsiteX0" fmla="*/ 149962 w 149961"/>
                <a:gd name="connsiteY0" fmla="*/ 87154 h 260032"/>
                <a:gd name="connsiteX1" fmla="*/ 0 w 149961"/>
                <a:gd name="connsiteY1" fmla="*/ 0 h 260032"/>
                <a:gd name="connsiteX2" fmla="*/ 0 w 149961"/>
                <a:gd name="connsiteY2" fmla="*/ 172879 h 260032"/>
                <a:gd name="connsiteX3" fmla="*/ 14485 w 149961"/>
                <a:gd name="connsiteY3" fmla="*/ 181261 h 260032"/>
                <a:gd name="connsiteX4" fmla="*/ 14485 w 149961"/>
                <a:gd name="connsiteY4" fmla="*/ 115634 h 260032"/>
                <a:gd name="connsiteX5" fmla="*/ 55668 w 149961"/>
                <a:gd name="connsiteY5" fmla="*/ 139446 h 260032"/>
                <a:gd name="connsiteX6" fmla="*/ 55668 w 149961"/>
                <a:gd name="connsiteY6" fmla="*/ 205169 h 260032"/>
                <a:gd name="connsiteX7" fmla="*/ 82839 w 149961"/>
                <a:gd name="connsiteY7" fmla="*/ 220980 h 260032"/>
                <a:gd name="connsiteX8" fmla="*/ 82839 w 149961"/>
                <a:gd name="connsiteY8" fmla="*/ 152210 h 260032"/>
                <a:gd name="connsiteX9" fmla="*/ 135477 w 149961"/>
                <a:gd name="connsiteY9" fmla="*/ 182785 h 260032"/>
                <a:gd name="connsiteX10" fmla="*/ 135477 w 149961"/>
                <a:gd name="connsiteY10" fmla="*/ 251555 h 260032"/>
                <a:gd name="connsiteX11" fmla="*/ 149962 w 149961"/>
                <a:gd name="connsiteY11" fmla="*/ 260033 h 260032"/>
                <a:gd name="connsiteX12" fmla="*/ 149962 w 149961"/>
                <a:gd name="connsiteY12" fmla="*/ 87154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61" h="260032">
                  <a:moveTo>
                    <a:pt x="149962" y="87154"/>
                  </a:moveTo>
                  <a:lnTo>
                    <a:pt x="0" y="0"/>
                  </a:lnTo>
                  <a:lnTo>
                    <a:pt x="0" y="172879"/>
                  </a:lnTo>
                  <a:lnTo>
                    <a:pt x="14485" y="181261"/>
                  </a:lnTo>
                  <a:lnTo>
                    <a:pt x="14485" y="115634"/>
                  </a:lnTo>
                  <a:lnTo>
                    <a:pt x="55668" y="139446"/>
                  </a:lnTo>
                  <a:lnTo>
                    <a:pt x="55668" y="205169"/>
                  </a:lnTo>
                  <a:lnTo>
                    <a:pt x="82839" y="220980"/>
                  </a:lnTo>
                  <a:lnTo>
                    <a:pt x="82839" y="152210"/>
                  </a:lnTo>
                  <a:lnTo>
                    <a:pt x="135477" y="182785"/>
                  </a:lnTo>
                  <a:lnTo>
                    <a:pt x="135477" y="251555"/>
                  </a:lnTo>
                  <a:lnTo>
                    <a:pt x="149962" y="260033"/>
                  </a:lnTo>
                  <a:lnTo>
                    <a:pt x="149962" y="87154"/>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2" name="Freeform 1081">
              <a:extLst>
                <a:ext uri="{FF2B5EF4-FFF2-40B4-BE49-F238E27FC236}">
                  <a16:creationId xmlns:a16="http://schemas.microsoft.com/office/drawing/2014/main" id="{6B1A7B16-CE4A-C949-B90F-EA17876A1D34}"/>
                </a:ext>
              </a:extLst>
            </p:cNvPr>
            <p:cNvSpPr/>
            <p:nvPr/>
          </p:nvSpPr>
          <p:spPr>
            <a:xfrm>
              <a:off x="6011741" y="3508438"/>
              <a:ext cx="8331" cy="25431"/>
            </a:xfrm>
            <a:custGeom>
              <a:avLst/>
              <a:gdLst>
                <a:gd name="connsiteX0" fmla="*/ 0 w 8331"/>
                <a:gd name="connsiteY0" fmla="*/ 0 h 25431"/>
                <a:gd name="connsiteX1" fmla="*/ 0 w 8331"/>
                <a:gd name="connsiteY1" fmla="*/ 20574 h 25431"/>
                <a:gd name="connsiteX2" fmla="*/ 8331 w 8331"/>
                <a:gd name="connsiteY2" fmla="*/ 25432 h 25431"/>
                <a:gd name="connsiteX3" fmla="*/ 8331 w 8331"/>
                <a:gd name="connsiteY3" fmla="*/ 22289 h 25431"/>
                <a:gd name="connsiteX4" fmla="*/ 0 w 8331"/>
                <a:gd name="connsiteY4" fmla="*/ 0 h 2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 h="25431">
                  <a:moveTo>
                    <a:pt x="0" y="0"/>
                  </a:moveTo>
                  <a:lnTo>
                    <a:pt x="0" y="20574"/>
                  </a:lnTo>
                  <a:lnTo>
                    <a:pt x="8331" y="25432"/>
                  </a:lnTo>
                  <a:lnTo>
                    <a:pt x="8331" y="22289"/>
                  </a:lnTo>
                  <a:lnTo>
                    <a:pt x="0" y="0"/>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3" name="Freeform 1082">
              <a:extLst>
                <a:ext uri="{FF2B5EF4-FFF2-40B4-BE49-F238E27FC236}">
                  <a16:creationId xmlns:a16="http://schemas.microsoft.com/office/drawing/2014/main" id="{46F4E0A3-59CA-C542-8BF7-1ACF1BD1BC6A}"/>
                </a:ext>
              </a:extLst>
            </p:cNvPr>
            <p:cNvSpPr/>
            <p:nvPr/>
          </p:nvSpPr>
          <p:spPr>
            <a:xfrm>
              <a:off x="6011741" y="3508438"/>
              <a:ext cx="473" cy="1238"/>
            </a:xfrm>
            <a:custGeom>
              <a:avLst/>
              <a:gdLst>
                <a:gd name="connsiteX0" fmla="*/ 0 w 473"/>
                <a:gd name="connsiteY0" fmla="*/ 0 h 1238"/>
                <a:gd name="connsiteX1" fmla="*/ 0 w 473"/>
                <a:gd name="connsiteY1" fmla="*/ 953 h 1238"/>
                <a:gd name="connsiteX2" fmla="*/ 473 w 473"/>
                <a:gd name="connsiteY2" fmla="*/ 1238 h 1238"/>
                <a:gd name="connsiteX3" fmla="*/ 0 w 473"/>
                <a:gd name="connsiteY3" fmla="*/ 0 h 1238"/>
              </a:gdLst>
              <a:ahLst/>
              <a:cxnLst>
                <a:cxn ang="0">
                  <a:pos x="connsiteX0" y="connsiteY0"/>
                </a:cxn>
                <a:cxn ang="0">
                  <a:pos x="connsiteX1" y="connsiteY1"/>
                </a:cxn>
                <a:cxn ang="0">
                  <a:pos x="connsiteX2" y="connsiteY2"/>
                </a:cxn>
                <a:cxn ang="0">
                  <a:pos x="connsiteX3" y="connsiteY3"/>
                </a:cxn>
              </a:cxnLst>
              <a:rect l="l" t="t" r="r" b="b"/>
              <a:pathLst>
                <a:path w="473" h="1238">
                  <a:moveTo>
                    <a:pt x="0" y="0"/>
                  </a:moveTo>
                  <a:lnTo>
                    <a:pt x="0" y="953"/>
                  </a:lnTo>
                  <a:lnTo>
                    <a:pt x="473" y="1238"/>
                  </a:lnTo>
                  <a:lnTo>
                    <a:pt x="0" y="0"/>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4" name="Freeform 1083">
              <a:extLst>
                <a:ext uri="{FF2B5EF4-FFF2-40B4-BE49-F238E27FC236}">
                  <a16:creationId xmlns:a16="http://schemas.microsoft.com/office/drawing/2014/main" id="{A8D1352E-A20E-6F43-982C-018B25637206}"/>
                </a:ext>
              </a:extLst>
            </p:cNvPr>
            <p:cNvSpPr/>
            <p:nvPr/>
          </p:nvSpPr>
          <p:spPr>
            <a:xfrm>
              <a:off x="5890749" y="3426523"/>
              <a:ext cx="52638" cy="33432"/>
            </a:xfrm>
            <a:custGeom>
              <a:avLst/>
              <a:gdLst>
                <a:gd name="connsiteX0" fmla="*/ 52638 w 52638"/>
                <a:gd name="connsiteY0" fmla="*/ 27813 h 33432"/>
                <a:gd name="connsiteX1" fmla="*/ 4828 w 52638"/>
                <a:gd name="connsiteY1" fmla="*/ 0 h 33432"/>
                <a:gd name="connsiteX2" fmla="*/ 0 w 52638"/>
                <a:gd name="connsiteY2" fmla="*/ 2858 h 33432"/>
                <a:gd name="connsiteX3" fmla="*/ 52638 w 52638"/>
                <a:gd name="connsiteY3" fmla="*/ 33433 h 33432"/>
                <a:gd name="connsiteX4" fmla="*/ 52638 w 52638"/>
                <a:gd name="connsiteY4" fmla="*/ 27813 h 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432">
                  <a:moveTo>
                    <a:pt x="52638" y="27813"/>
                  </a:moveTo>
                  <a:lnTo>
                    <a:pt x="4828" y="0"/>
                  </a:lnTo>
                  <a:lnTo>
                    <a:pt x="0" y="2858"/>
                  </a:lnTo>
                  <a:lnTo>
                    <a:pt x="52638" y="33433"/>
                  </a:lnTo>
                  <a:lnTo>
                    <a:pt x="52638" y="27813"/>
                  </a:lnTo>
                  <a:close/>
                </a:path>
              </a:pathLst>
            </a:custGeom>
            <a:solidFill>
              <a:srgbClr val="FFCC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5" name="Freeform 1084">
              <a:extLst>
                <a:ext uri="{FF2B5EF4-FFF2-40B4-BE49-F238E27FC236}">
                  <a16:creationId xmlns:a16="http://schemas.microsoft.com/office/drawing/2014/main" id="{2030B248-FCD4-3143-A068-D0BC7E0D58F4}"/>
                </a:ext>
              </a:extLst>
            </p:cNvPr>
            <p:cNvSpPr/>
            <p:nvPr/>
          </p:nvSpPr>
          <p:spPr>
            <a:xfrm>
              <a:off x="5890749" y="3426523"/>
              <a:ext cx="9751" cy="2857"/>
            </a:xfrm>
            <a:custGeom>
              <a:avLst/>
              <a:gdLst>
                <a:gd name="connsiteX0" fmla="*/ 9751 w 9751"/>
                <a:gd name="connsiteY0" fmla="*/ 2858 h 2857"/>
                <a:gd name="connsiteX1" fmla="*/ 4828 w 9751"/>
                <a:gd name="connsiteY1" fmla="*/ 0 h 2857"/>
                <a:gd name="connsiteX2" fmla="*/ 0 w 9751"/>
                <a:gd name="connsiteY2" fmla="*/ 2858 h 2857"/>
                <a:gd name="connsiteX3" fmla="*/ 9751 w 9751"/>
                <a:gd name="connsiteY3" fmla="*/ 2858 h 2857"/>
              </a:gdLst>
              <a:ahLst/>
              <a:cxnLst>
                <a:cxn ang="0">
                  <a:pos x="connsiteX0" y="connsiteY0"/>
                </a:cxn>
                <a:cxn ang="0">
                  <a:pos x="connsiteX1" y="connsiteY1"/>
                </a:cxn>
                <a:cxn ang="0">
                  <a:pos x="connsiteX2" y="connsiteY2"/>
                </a:cxn>
                <a:cxn ang="0">
                  <a:pos x="connsiteX3" y="connsiteY3"/>
                </a:cxn>
              </a:cxnLst>
              <a:rect l="l" t="t" r="r" b="b"/>
              <a:pathLst>
                <a:path w="9751" h="2857">
                  <a:moveTo>
                    <a:pt x="9751" y="2858"/>
                  </a:moveTo>
                  <a:lnTo>
                    <a:pt x="4828" y="0"/>
                  </a:lnTo>
                  <a:lnTo>
                    <a:pt x="0" y="2858"/>
                  </a:lnTo>
                  <a:lnTo>
                    <a:pt x="9751"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6" name="Freeform 1085">
              <a:extLst>
                <a:ext uri="{FF2B5EF4-FFF2-40B4-BE49-F238E27FC236}">
                  <a16:creationId xmlns:a16="http://schemas.microsoft.com/office/drawing/2014/main" id="{22BEAA1D-24DD-1F46-B02F-E64222DA5E51}"/>
                </a:ext>
              </a:extLst>
            </p:cNvPr>
            <p:cNvSpPr/>
            <p:nvPr/>
          </p:nvSpPr>
          <p:spPr>
            <a:xfrm>
              <a:off x="5890749" y="3360420"/>
              <a:ext cx="4828" cy="68961"/>
            </a:xfrm>
            <a:custGeom>
              <a:avLst/>
              <a:gdLst>
                <a:gd name="connsiteX0" fmla="*/ 4828 w 4828"/>
                <a:gd name="connsiteY0" fmla="*/ 2858 h 68961"/>
                <a:gd name="connsiteX1" fmla="*/ 4828 w 4828"/>
                <a:gd name="connsiteY1" fmla="*/ 66103 h 68961"/>
                <a:gd name="connsiteX2" fmla="*/ 0 w 4828"/>
                <a:gd name="connsiteY2" fmla="*/ 68961 h 68961"/>
                <a:gd name="connsiteX3" fmla="*/ 0 w 4828"/>
                <a:gd name="connsiteY3" fmla="*/ 0 h 68961"/>
                <a:gd name="connsiteX4" fmla="*/ 4828 w 4828"/>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961">
                  <a:moveTo>
                    <a:pt x="4828" y="2858"/>
                  </a:moveTo>
                  <a:lnTo>
                    <a:pt x="4828" y="66103"/>
                  </a:lnTo>
                  <a:lnTo>
                    <a:pt x="0" y="68961"/>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7" name="Freeform 1086">
              <a:extLst>
                <a:ext uri="{FF2B5EF4-FFF2-40B4-BE49-F238E27FC236}">
                  <a16:creationId xmlns:a16="http://schemas.microsoft.com/office/drawing/2014/main" id="{47E97208-2687-804D-A5F8-93CABD34E733}"/>
                </a:ext>
              </a:extLst>
            </p:cNvPr>
            <p:cNvSpPr/>
            <p:nvPr/>
          </p:nvSpPr>
          <p:spPr>
            <a:xfrm>
              <a:off x="5895577" y="3363277"/>
              <a:ext cx="47809" cy="91058"/>
            </a:xfrm>
            <a:custGeom>
              <a:avLst/>
              <a:gdLst>
                <a:gd name="connsiteX0" fmla="*/ 47810 w 47809"/>
                <a:gd name="connsiteY0" fmla="*/ 91059 h 91058"/>
                <a:gd name="connsiteX1" fmla="*/ 0 w 47809"/>
                <a:gd name="connsiteY1" fmla="*/ 63246 h 91058"/>
                <a:gd name="connsiteX2" fmla="*/ 0 w 47809"/>
                <a:gd name="connsiteY2" fmla="*/ 0 h 91058"/>
                <a:gd name="connsiteX3" fmla="*/ 47810 w 47809"/>
                <a:gd name="connsiteY3" fmla="*/ 27813 h 91058"/>
                <a:gd name="connsiteX4" fmla="*/ 47810 w 47809"/>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1058">
                  <a:moveTo>
                    <a:pt x="47810" y="91059"/>
                  </a:moveTo>
                  <a:lnTo>
                    <a:pt x="0" y="63246"/>
                  </a:lnTo>
                  <a:lnTo>
                    <a:pt x="0" y="0"/>
                  </a:lnTo>
                  <a:lnTo>
                    <a:pt x="47810" y="27813"/>
                  </a:lnTo>
                  <a:lnTo>
                    <a:pt x="4781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8" name="Freeform 1087">
              <a:extLst>
                <a:ext uri="{FF2B5EF4-FFF2-40B4-BE49-F238E27FC236}">
                  <a16:creationId xmlns:a16="http://schemas.microsoft.com/office/drawing/2014/main" id="{E488FC16-AF63-3842-893F-573DF353E7E2}"/>
                </a:ext>
              </a:extLst>
            </p:cNvPr>
            <p:cNvSpPr/>
            <p:nvPr/>
          </p:nvSpPr>
          <p:spPr>
            <a:xfrm>
              <a:off x="5898323" y="3364801"/>
              <a:ext cx="45064" cy="86010"/>
            </a:xfrm>
            <a:custGeom>
              <a:avLst/>
              <a:gdLst>
                <a:gd name="connsiteX0" fmla="*/ 0 w 45064"/>
                <a:gd name="connsiteY0" fmla="*/ 0 h 86010"/>
                <a:gd name="connsiteX1" fmla="*/ 0 w 45064"/>
                <a:gd name="connsiteY1" fmla="*/ 60198 h 86010"/>
                <a:gd name="connsiteX2" fmla="*/ 13917 w 45064"/>
                <a:gd name="connsiteY2" fmla="*/ 68294 h 86010"/>
                <a:gd name="connsiteX3" fmla="*/ 13917 w 45064"/>
                <a:gd name="connsiteY3" fmla="*/ 8191 h 86010"/>
                <a:gd name="connsiteX4" fmla="*/ 0 w 45064"/>
                <a:gd name="connsiteY4" fmla="*/ 0 h 86010"/>
                <a:gd name="connsiteX5" fmla="*/ 16662 w 45064"/>
                <a:gd name="connsiteY5" fmla="*/ 9525 h 86010"/>
                <a:gd name="connsiteX6" fmla="*/ 30579 w 45064"/>
                <a:gd name="connsiteY6" fmla="*/ 17621 h 86010"/>
                <a:gd name="connsiteX7" fmla="*/ 30579 w 45064"/>
                <a:gd name="connsiteY7" fmla="*/ 77819 h 86010"/>
                <a:gd name="connsiteX8" fmla="*/ 16662 w 45064"/>
                <a:gd name="connsiteY8" fmla="*/ 69628 h 86010"/>
                <a:gd name="connsiteX9" fmla="*/ 16662 w 45064"/>
                <a:gd name="connsiteY9" fmla="*/ 9715 h 86010"/>
                <a:gd name="connsiteX10" fmla="*/ 33325 w 45064"/>
                <a:gd name="connsiteY10" fmla="*/ 19050 h 86010"/>
                <a:gd name="connsiteX11" fmla="*/ 45064 w 45064"/>
                <a:gd name="connsiteY11" fmla="*/ 25813 h 86010"/>
                <a:gd name="connsiteX12" fmla="*/ 45064 w 45064"/>
                <a:gd name="connsiteY12" fmla="*/ 86011 h 86010"/>
                <a:gd name="connsiteX13" fmla="*/ 33325 w 45064"/>
                <a:gd name="connsiteY13" fmla="*/ 79153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64" h="86010">
                  <a:moveTo>
                    <a:pt x="0" y="0"/>
                  </a:moveTo>
                  <a:lnTo>
                    <a:pt x="0" y="60198"/>
                  </a:lnTo>
                  <a:lnTo>
                    <a:pt x="13917" y="68294"/>
                  </a:lnTo>
                  <a:lnTo>
                    <a:pt x="13917" y="8191"/>
                  </a:lnTo>
                  <a:lnTo>
                    <a:pt x="0" y="0"/>
                  </a:lnTo>
                  <a:close/>
                  <a:moveTo>
                    <a:pt x="16662" y="9525"/>
                  </a:moveTo>
                  <a:lnTo>
                    <a:pt x="30579" y="17621"/>
                  </a:lnTo>
                  <a:lnTo>
                    <a:pt x="30579" y="77819"/>
                  </a:lnTo>
                  <a:lnTo>
                    <a:pt x="16662" y="69628"/>
                  </a:lnTo>
                  <a:lnTo>
                    <a:pt x="16662" y="9715"/>
                  </a:lnTo>
                  <a:close/>
                  <a:moveTo>
                    <a:pt x="33325" y="19050"/>
                  </a:moveTo>
                  <a:lnTo>
                    <a:pt x="45064" y="25813"/>
                  </a:lnTo>
                  <a:lnTo>
                    <a:pt x="45064" y="86011"/>
                  </a:lnTo>
                  <a:lnTo>
                    <a:pt x="33325" y="79153"/>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89" name="Freeform 1088">
              <a:extLst>
                <a:ext uri="{FF2B5EF4-FFF2-40B4-BE49-F238E27FC236}">
                  <a16:creationId xmlns:a16="http://schemas.microsoft.com/office/drawing/2014/main" id="{3724DE31-0455-9443-B692-1E4D2B0F6055}"/>
                </a:ext>
              </a:extLst>
            </p:cNvPr>
            <p:cNvSpPr/>
            <p:nvPr/>
          </p:nvSpPr>
          <p:spPr>
            <a:xfrm>
              <a:off x="5897660" y="3250977"/>
              <a:ext cx="257131" cy="149351"/>
            </a:xfrm>
            <a:custGeom>
              <a:avLst/>
              <a:gdLst>
                <a:gd name="connsiteX0" fmla="*/ 257131 w 257131"/>
                <a:gd name="connsiteY0" fmla="*/ 74676 h 149351"/>
                <a:gd name="connsiteX1" fmla="*/ 128566 w 257131"/>
                <a:gd name="connsiteY1" fmla="*/ 0 h 149351"/>
                <a:gd name="connsiteX2" fmla="*/ 0 w 257131"/>
                <a:gd name="connsiteY2" fmla="*/ 74676 h 149351"/>
                <a:gd name="connsiteX3" fmla="*/ 128566 w 257131"/>
                <a:gd name="connsiteY3" fmla="*/ 149352 h 149351"/>
                <a:gd name="connsiteX4" fmla="*/ 257131 w 257131"/>
                <a:gd name="connsiteY4" fmla="*/ 74676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257131" y="74676"/>
                  </a:moveTo>
                  <a:lnTo>
                    <a:pt x="128566" y="0"/>
                  </a:lnTo>
                  <a:lnTo>
                    <a:pt x="0" y="74676"/>
                  </a:lnTo>
                  <a:lnTo>
                    <a:pt x="128566" y="149352"/>
                  </a:lnTo>
                  <a:lnTo>
                    <a:pt x="257131" y="74676"/>
                  </a:lnTo>
                  <a:close/>
                </a:path>
              </a:pathLst>
            </a:custGeom>
            <a:solidFill>
              <a:srgbClr val="231F2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0" name="Freeform 1089">
              <a:extLst>
                <a:ext uri="{FF2B5EF4-FFF2-40B4-BE49-F238E27FC236}">
                  <a16:creationId xmlns:a16="http://schemas.microsoft.com/office/drawing/2014/main" id="{B8D373C4-DF0D-BE41-84C7-C4D5F3BDD223}"/>
                </a:ext>
              </a:extLst>
            </p:cNvPr>
            <p:cNvSpPr/>
            <p:nvPr/>
          </p:nvSpPr>
          <p:spPr>
            <a:xfrm>
              <a:off x="5897660" y="3250977"/>
              <a:ext cx="257131" cy="149351"/>
            </a:xfrm>
            <a:custGeom>
              <a:avLst/>
              <a:gdLst>
                <a:gd name="connsiteX0" fmla="*/ 128566 w 257131"/>
                <a:gd name="connsiteY0" fmla="*/ 149352 h 149351"/>
                <a:gd name="connsiteX1" fmla="*/ 257131 w 257131"/>
                <a:gd name="connsiteY1" fmla="*/ 74676 h 149351"/>
                <a:gd name="connsiteX2" fmla="*/ 128566 w 257131"/>
                <a:gd name="connsiteY2" fmla="*/ 0 h 149351"/>
                <a:gd name="connsiteX3" fmla="*/ 0 w 257131"/>
                <a:gd name="connsiteY3" fmla="*/ 74676 h 149351"/>
                <a:gd name="connsiteX4" fmla="*/ 128566 w 257131"/>
                <a:gd name="connsiteY4" fmla="*/ 149352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128566" y="149352"/>
                  </a:moveTo>
                  <a:lnTo>
                    <a:pt x="257131" y="74676"/>
                  </a:lnTo>
                  <a:lnTo>
                    <a:pt x="128566" y="0"/>
                  </a:lnTo>
                  <a:lnTo>
                    <a:pt x="0" y="74676"/>
                  </a:lnTo>
                  <a:lnTo>
                    <a:pt x="128566" y="149352"/>
                  </a:lnTo>
                  <a:close/>
                </a:path>
              </a:pathLst>
            </a:custGeom>
            <a:solidFill>
              <a:srgbClr val="E3A8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1" name="Freeform 1090">
              <a:extLst>
                <a:ext uri="{FF2B5EF4-FFF2-40B4-BE49-F238E27FC236}">
                  <a16:creationId xmlns:a16="http://schemas.microsoft.com/office/drawing/2014/main" id="{F4855444-64FB-6B4A-B6BC-3C63EED60ACB}"/>
                </a:ext>
              </a:extLst>
            </p:cNvPr>
            <p:cNvSpPr/>
            <p:nvPr/>
          </p:nvSpPr>
          <p:spPr>
            <a:xfrm>
              <a:off x="5897660" y="3250977"/>
              <a:ext cx="128565" cy="149351"/>
            </a:xfrm>
            <a:custGeom>
              <a:avLst/>
              <a:gdLst>
                <a:gd name="connsiteX0" fmla="*/ 128566 w 128565"/>
                <a:gd name="connsiteY0" fmla="*/ 149352 h 149351"/>
                <a:gd name="connsiteX1" fmla="*/ 128566 w 128565"/>
                <a:gd name="connsiteY1" fmla="*/ 13145 h 149351"/>
                <a:gd name="connsiteX2" fmla="*/ 128566 w 128565"/>
                <a:gd name="connsiteY2" fmla="*/ 0 h 149351"/>
                <a:gd name="connsiteX3" fmla="*/ 0 w 128565"/>
                <a:gd name="connsiteY3" fmla="*/ 74676 h 149351"/>
                <a:gd name="connsiteX4" fmla="*/ 128566 w 128565"/>
                <a:gd name="connsiteY4" fmla="*/ 149352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65" h="149351">
                  <a:moveTo>
                    <a:pt x="128566" y="149352"/>
                  </a:moveTo>
                  <a:lnTo>
                    <a:pt x="128566" y="13145"/>
                  </a:lnTo>
                  <a:lnTo>
                    <a:pt x="128566" y="0"/>
                  </a:lnTo>
                  <a:lnTo>
                    <a:pt x="0" y="74676"/>
                  </a:lnTo>
                  <a:lnTo>
                    <a:pt x="128566" y="149352"/>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2" name="Freeform 1091">
              <a:extLst>
                <a:ext uri="{FF2B5EF4-FFF2-40B4-BE49-F238E27FC236}">
                  <a16:creationId xmlns:a16="http://schemas.microsoft.com/office/drawing/2014/main" id="{AE91DB9E-DC92-0245-B151-91AF374BA8B4}"/>
                </a:ext>
              </a:extLst>
            </p:cNvPr>
            <p:cNvSpPr/>
            <p:nvPr/>
          </p:nvSpPr>
          <p:spPr>
            <a:xfrm>
              <a:off x="5909021" y="3264122"/>
              <a:ext cx="234504" cy="136207"/>
            </a:xfrm>
            <a:custGeom>
              <a:avLst/>
              <a:gdLst>
                <a:gd name="connsiteX0" fmla="*/ 234504 w 234504"/>
                <a:gd name="connsiteY0" fmla="*/ 68104 h 136207"/>
                <a:gd name="connsiteX1" fmla="*/ 117205 w 234504"/>
                <a:gd name="connsiteY1" fmla="*/ 0 h 136207"/>
                <a:gd name="connsiteX2" fmla="*/ 0 w 234504"/>
                <a:gd name="connsiteY2" fmla="*/ 68104 h 136207"/>
                <a:gd name="connsiteX3" fmla="*/ 117205 w 234504"/>
                <a:gd name="connsiteY3" fmla="*/ 136208 h 136207"/>
                <a:gd name="connsiteX4" fmla="*/ 234504 w 234504"/>
                <a:gd name="connsiteY4" fmla="*/ 68104 h 1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04" h="136207">
                  <a:moveTo>
                    <a:pt x="234504" y="68104"/>
                  </a:moveTo>
                  <a:lnTo>
                    <a:pt x="117205" y="0"/>
                  </a:lnTo>
                  <a:lnTo>
                    <a:pt x="0" y="68104"/>
                  </a:lnTo>
                  <a:lnTo>
                    <a:pt x="117205" y="136208"/>
                  </a:lnTo>
                  <a:lnTo>
                    <a:pt x="234504" y="68104"/>
                  </a:ln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3" name="Freeform 1092">
              <a:extLst>
                <a:ext uri="{FF2B5EF4-FFF2-40B4-BE49-F238E27FC236}">
                  <a16:creationId xmlns:a16="http://schemas.microsoft.com/office/drawing/2014/main" id="{E8FEA9D9-4289-C04B-AAD1-B7EB6D7008F5}"/>
                </a:ext>
              </a:extLst>
            </p:cNvPr>
            <p:cNvSpPr/>
            <p:nvPr/>
          </p:nvSpPr>
          <p:spPr>
            <a:xfrm>
              <a:off x="6026226" y="3250977"/>
              <a:ext cx="6532" cy="16954"/>
            </a:xfrm>
            <a:custGeom>
              <a:avLst/>
              <a:gdLst>
                <a:gd name="connsiteX0" fmla="*/ 0 w 6532"/>
                <a:gd name="connsiteY0" fmla="*/ 13145 h 16954"/>
                <a:gd name="connsiteX1" fmla="*/ 0 w 6532"/>
                <a:gd name="connsiteY1" fmla="*/ 0 h 16954"/>
                <a:gd name="connsiteX2" fmla="*/ 6532 w 6532"/>
                <a:gd name="connsiteY2" fmla="*/ 16955 h 16954"/>
                <a:gd name="connsiteX3" fmla="*/ 0 w 6532"/>
                <a:gd name="connsiteY3" fmla="*/ 13145 h 16954"/>
              </a:gdLst>
              <a:ahLst/>
              <a:cxnLst>
                <a:cxn ang="0">
                  <a:pos x="connsiteX0" y="connsiteY0"/>
                </a:cxn>
                <a:cxn ang="0">
                  <a:pos x="connsiteX1" y="connsiteY1"/>
                </a:cxn>
                <a:cxn ang="0">
                  <a:pos x="connsiteX2" y="connsiteY2"/>
                </a:cxn>
                <a:cxn ang="0">
                  <a:pos x="connsiteX3" y="connsiteY3"/>
                </a:cxn>
              </a:cxnLst>
              <a:rect l="l" t="t" r="r" b="b"/>
              <a:pathLst>
                <a:path w="6532" h="16954">
                  <a:moveTo>
                    <a:pt x="0" y="13145"/>
                  </a:moveTo>
                  <a:lnTo>
                    <a:pt x="0" y="0"/>
                  </a:lnTo>
                  <a:lnTo>
                    <a:pt x="6532" y="16955"/>
                  </a:lnTo>
                  <a:lnTo>
                    <a:pt x="0" y="13145"/>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4" name="Freeform 1093">
              <a:extLst>
                <a:ext uri="{FF2B5EF4-FFF2-40B4-BE49-F238E27FC236}">
                  <a16:creationId xmlns:a16="http://schemas.microsoft.com/office/drawing/2014/main" id="{1739B870-5118-3C42-B962-82518AA75F3F}"/>
                </a:ext>
              </a:extLst>
            </p:cNvPr>
            <p:cNvSpPr/>
            <p:nvPr/>
          </p:nvSpPr>
          <p:spPr>
            <a:xfrm>
              <a:off x="5909021" y="3264122"/>
              <a:ext cx="123737" cy="71913"/>
            </a:xfrm>
            <a:custGeom>
              <a:avLst/>
              <a:gdLst>
                <a:gd name="connsiteX0" fmla="*/ 123737 w 123737"/>
                <a:gd name="connsiteY0" fmla="*/ 3810 h 71913"/>
                <a:gd name="connsiteX1" fmla="*/ 117205 w 123737"/>
                <a:gd name="connsiteY1" fmla="*/ 0 h 71913"/>
                <a:gd name="connsiteX2" fmla="*/ 0 w 123737"/>
                <a:gd name="connsiteY2" fmla="*/ 68104 h 71913"/>
                <a:gd name="connsiteX3" fmla="*/ 6532 w 123737"/>
                <a:gd name="connsiteY3" fmla="*/ 71914 h 71913"/>
                <a:gd name="connsiteX4" fmla="*/ 123737 w 123737"/>
                <a:gd name="connsiteY4" fmla="*/ 3810 h 7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37" h="71913">
                  <a:moveTo>
                    <a:pt x="123737" y="3810"/>
                  </a:moveTo>
                  <a:lnTo>
                    <a:pt x="117205" y="0"/>
                  </a:lnTo>
                  <a:lnTo>
                    <a:pt x="0" y="68104"/>
                  </a:lnTo>
                  <a:lnTo>
                    <a:pt x="6532" y="71914"/>
                  </a:lnTo>
                  <a:lnTo>
                    <a:pt x="123737" y="381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5" name="Freeform 1094">
              <a:extLst>
                <a:ext uri="{FF2B5EF4-FFF2-40B4-BE49-F238E27FC236}">
                  <a16:creationId xmlns:a16="http://schemas.microsoft.com/office/drawing/2014/main" id="{4C83D113-7638-344D-82ED-7F1BE80DA055}"/>
                </a:ext>
              </a:extLst>
            </p:cNvPr>
            <p:cNvSpPr/>
            <p:nvPr/>
          </p:nvSpPr>
          <p:spPr>
            <a:xfrm>
              <a:off x="5959103" y="3466242"/>
              <a:ext cx="52638" cy="33337"/>
            </a:xfrm>
            <a:custGeom>
              <a:avLst/>
              <a:gdLst>
                <a:gd name="connsiteX0" fmla="*/ 52638 w 52638"/>
                <a:gd name="connsiteY0" fmla="*/ 27718 h 33337"/>
                <a:gd name="connsiteX1" fmla="*/ 4828 w 52638"/>
                <a:gd name="connsiteY1" fmla="*/ 0 h 33337"/>
                <a:gd name="connsiteX2" fmla="*/ 0 w 52638"/>
                <a:gd name="connsiteY2" fmla="*/ 2762 h 33337"/>
                <a:gd name="connsiteX3" fmla="*/ 52638 w 52638"/>
                <a:gd name="connsiteY3" fmla="*/ 33338 h 33337"/>
                <a:gd name="connsiteX4" fmla="*/ 52638 w 52638"/>
                <a:gd name="connsiteY4" fmla="*/ 27718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337">
                  <a:moveTo>
                    <a:pt x="52638" y="27718"/>
                  </a:moveTo>
                  <a:lnTo>
                    <a:pt x="4828" y="0"/>
                  </a:lnTo>
                  <a:lnTo>
                    <a:pt x="0" y="2762"/>
                  </a:lnTo>
                  <a:lnTo>
                    <a:pt x="52638" y="33338"/>
                  </a:lnTo>
                  <a:lnTo>
                    <a:pt x="52638" y="27718"/>
                  </a:lnTo>
                  <a:close/>
                </a:path>
              </a:pathLst>
            </a:custGeom>
            <a:solidFill>
              <a:srgbClr val="FFCC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6" name="Freeform 1095">
              <a:extLst>
                <a:ext uri="{FF2B5EF4-FFF2-40B4-BE49-F238E27FC236}">
                  <a16:creationId xmlns:a16="http://schemas.microsoft.com/office/drawing/2014/main" id="{B810BB36-4E92-DF4B-89E4-890AAB9D0F3C}"/>
                </a:ext>
              </a:extLst>
            </p:cNvPr>
            <p:cNvSpPr/>
            <p:nvPr/>
          </p:nvSpPr>
          <p:spPr>
            <a:xfrm>
              <a:off x="5959103" y="3466242"/>
              <a:ext cx="9656" cy="2762"/>
            </a:xfrm>
            <a:custGeom>
              <a:avLst/>
              <a:gdLst>
                <a:gd name="connsiteX0" fmla="*/ 9657 w 9656"/>
                <a:gd name="connsiteY0" fmla="*/ 2762 h 2762"/>
                <a:gd name="connsiteX1" fmla="*/ 4828 w 9656"/>
                <a:gd name="connsiteY1" fmla="*/ 0 h 2762"/>
                <a:gd name="connsiteX2" fmla="*/ 0 w 9656"/>
                <a:gd name="connsiteY2" fmla="*/ 2762 h 2762"/>
                <a:gd name="connsiteX3" fmla="*/ 9657 w 9656"/>
                <a:gd name="connsiteY3" fmla="*/ 2762 h 2762"/>
              </a:gdLst>
              <a:ahLst/>
              <a:cxnLst>
                <a:cxn ang="0">
                  <a:pos x="connsiteX0" y="connsiteY0"/>
                </a:cxn>
                <a:cxn ang="0">
                  <a:pos x="connsiteX1" y="connsiteY1"/>
                </a:cxn>
                <a:cxn ang="0">
                  <a:pos x="connsiteX2" y="connsiteY2"/>
                </a:cxn>
                <a:cxn ang="0">
                  <a:pos x="connsiteX3" y="connsiteY3"/>
                </a:cxn>
              </a:cxnLst>
              <a:rect l="l" t="t" r="r" b="b"/>
              <a:pathLst>
                <a:path w="9656" h="2762">
                  <a:moveTo>
                    <a:pt x="9657" y="2762"/>
                  </a:moveTo>
                  <a:lnTo>
                    <a:pt x="4828" y="0"/>
                  </a:lnTo>
                  <a:lnTo>
                    <a:pt x="0" y="2762"/>
                  </a:lnTo>
                  <a:lnTo>
                    <a:pt x="9657" y="2762"/>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7" name="Freeform 1096">
              <a:extLst>
                <a:ext uri="{FF2B5EF4-FFF2-40B4-BE49-F238E27FC236}">
                  <a16:creationId xmlns:a16="http://schemas.microsoft.com/office/drawing/2014/main" id="{B1C67F40-A183-2B44-B9AA-6B402E489C82}"/>
                </a:ext>
              </a:extLst>
            </p:cNvPr>
            <p:cNvSpPr/>
            <p:nvPr/>
          </p:nvSpPr>
          <p:spPr>
            <a:xfrm>
              <a:off x="5959103" y="3400139"/>
              <a:ext cx="4828" cy="68865"/>
            </a:xfrm>
            <a:custGeom>
              <a:avLst/>
              <a:gdLst>
                <a:gd name="connsiteX0" fmla="*/ 4828 w 4828"/>
                <a:gd name="connsiteY0" fmla="*/ 2858 h 68865"/>
                <a:gd name="connsiteX1" fmla="*/ 4828 w 4828"/>
                <a:gd name="connsiteY1" fmla="*/ 66104 h 68865"/>
                <a:gd name="connsiteX2" fmla="*/ 0 w 4828"/>
                <a:gd name="connsiteY2" fmla="*/ 68866 h 68865"/>
                <a:gd name="connsiteX3" fmla="*/ 0 w 4828"/>
                <a:gd name="connsiteY3" fmla="*/ 0 h 68865"/>
                <a:gd name="connsiteX4" fmla="*/ 4828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4828" y="2858"/>
                  </a:moveTo>
                  <a:lnTo>
                    <a:pt x="4828" y="66104"/>
                  </a:lnTo>
                  <a:lnTo>
                    <a:pt x="0" y="68866"/>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8" name="Freeform 1097">
              <a:extLst>
                <a:ext uri="{FF2B5EF4-FFF2-40B4-BE49-F238E27FC236}">
                  <a16:creationId xmlns:a16="http://schemas.microsoft.com/office/drawing/2014/main" id="{A44338C0-9794-FD45-8E39-EC20FB7DC3B5}"/>
                </a:ext>
              </a:extLst>
            </p:cNvPr>
            <p:cNvSpPr/>
            <p:nvPr/>
          </p:nvSpPr>
          <p:spPr>
            <a:xfrm>
              <a:off x="5963931" y="3402996"/>
              <a:ext cx="47809" cy="90963"/>
            </a:xfrm>
            <a:custGeom>
              <a:avLst/>
              <a:gdLst>
                <a:gd name="connsiteX0" fmla="*/ 47810 w 47809"/>
                <a:gd name="connsiteY0" fmla="*/ 90964 h 90963"/>
                <a:gd name="connsiteX1" fmla="*/ 0 w 47809"/>
                <a:gd name="connsiteY1" fmla="*/ 63246 h 90963"/>
                <a:gd name="connsiteX2" fmla="*/ 0 w 47809"/>
                <a:gd name="connsiteY2" fmla="*/ 0 h 90963"/>
                <a:gd name="connsiteX3" fmla="*/ 47810 w 47809"/>
                <a:gd name="connsiteY3" fmla="*/ 27718 h 90963"/>
                <a:gd name="connsiteX4" fmla="*/ 4781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47810" y="90964"/>
                  </a:moveTo>
                  <a:lnTo>
                    <a:pt x="0" y="63246"/>
                  </a:lnTo>
                  <a:lnTo>
                    <a:pt x="0" y="0"/>
                  </a:lnTo>
                  <a:lnTo>
                    <a:pt x="47810" y="27718"/>
                  </a:lnTo>
                  <a:lnTo>
                    <a:pt x="4781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099" name="Freeform 1098">
              <a:extLst>
                <a:ext uri="{FF2B5EF4-FFF2-40B4-BE49-F238E27FC236}">
                  <a16:creationId xmlns:a16="http://schemas.microsoft.com/office/drawing/2014/main" id="{D2DB8081-0318-234C-809D-55348BFE9C2C}"/>
                </a:ext>
              </a:extLst>
            </p:cNvPr>
            <p:cNvSpPr/>
            <p:nvPr/>
          </p:nvSpPr>
          <p:spPr>
            <a:xfrm>
              <a:off x="5966582" y="3404520"/>
              <a:ext cx="45158" cy="86391"/>
            </a:xfrm>
            <a:custGeom>
              <a:avLst/>
              <a:gdLst>
                <a:gd name="connsiteX0" fmla="*/ 0 w 45158"/>
                <a:gd name="connsiteY0" fmla="*/ 0 h 86391"/>
                <a:gd name="connsiteX1" fmla="*/ 0 w 45158"/>
                <a:gd name="connsiteY1" fmla="*/ 60103 h 86391"/>
                <a:gd name="connsiteX2" fmla="*/ 14012 w 45158"/>
                <a:gd name="connsiteY2" fmla="*/ 68294 h 86391"/>
                <a:gd name="connsiteX3" fmla="*/ 14012 w 45158"/>
                <a:gd name="connsiteY3" fmla="*/ 8096 h 86391"/>
                <a:gd name="connsiteX4" fmla="*/ 0 w 45158"/>
                <a:gd name="connsiteY4" fmla="*/ 0 h 86391"/>
                <a:gd name="connsiteX5" fmla="*/ 16662 w 45158"/>
                <a:gd name="connsiteY5" fmla="*/ 9525 h 86391"/>
                <a:gd name="connsiteX6" fmla="*/ 30674 w 45158"/>
                <a:gd name="connsiteY6" fmla="*/ 17621 h 86391"/>
                <a:gd name="connsiteX7" fmla="*/ 30674 w 45158"/>
                <a:gd name="connsiteY7" fmla="*/ 77724 h 86391"/>
                <a:gd name="connsiteX8" fmla="*/ 16662 w 45158"/>
                <a:gd name="connsiteY8" fmla="*/ 69628 h 86391"/>
                <a:gd name="connsiteX9" fmla="*/ 16662 w 45158"/>
                <a:gd name="connsiteY9" fmla="*/ 9716 h 86391"/>
                <a:gd name="connsiteX10" fmla="*/ 33325 w 45158"/>
                <a:gd name="connsiteY10" fmla="*/ 19050 h 86391"/>
                <a:gd name="connsiteX11" fmla="*/ 45159 w 45158"/>
                <a:gd name="connsiteY11" fmla="*/ 25908 h 86391"/>
                <a:gd name="connsiteX12" fmla="*/ 45159 w 45158"/>
                <a:gd name="connsiteY12" fmla="*/ 86392 h 86391"/>
                <a:gd name="connsiteX13" fmla="*/ 33325 w 45158"/>
                <a:gd name="connsiteY13" fmla="*/ 79534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391">
                  <a:moveTo>
                    <a:pt x="0" y="0"/>
                  </a:moveTo>
                  <a:lnTo>
                    <a:pt x="0" y="60103"/>
                  </a:lnTo>
                  <a:lnTo>
                    <a:pt x="14012" y="68294"/>
                  </a:lnTo>
                  <a:lnTo>
                    <a:pt x="14012" y="8096"/>
                  </a:lnTo>
                  <a:lnTo>
                    <a:pt x="0" y="0"/>
                  </a:lnTo>
                  <a:close/>
                  <a:moveTo>
                    <a:pt x="16662" y="9525"/>
                  </a:moveTo>
                  <a:lnTo>
                    <a:pt x="30674" y="17621"/>
                  </a:lnTo>
                  <a:lnTo>
                    <a:pt x="30674" y="77724"/>
                  </a:lnTo>
                  <a:lnTo>
                    <a:pt x="16662" y="69628"/>
                  </a:lnTo>
                  <a:lnTo>
                    <a:pt x="16662" y="9716"/>
                  </a:lnTo>
                  <a:close/>
                  <a:moveTo>
                    <a:pt x="33325" y="19050"/>
                  </a:moveTo>
                  <a:lnTo>
                    <a:pt x="45159" y="25908"/>
                  </a:lnTo>
                  <a:lnTo>
                    <a:pt x="45159" y="86392"/>
                  </a:lnTo>
                  <a:lnTo>
                    <a:pt x="33325" y="79534"/>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0" name="Freeform 1099">
              <a:extLst>
                <a:ext uri="{FF2B5EF4-FFF2-40B4-BE49-F238E27FC236}">
                  <a16:creationId xmlns:a16="http://schemas.microsoft.com/office/drawing/2014/main" id="{F014F41E-EC38-0D43-96E8-68294452BF11}"/>
                </a:ext>
              </a:extLst>
            </p:cNvPr>
            <p:cNvSpPr/>
            <p:nvPr/>
          </p:nvSpPr>
          <p:spPr>
            <a:xfrm>
              <a:off x="5959103" y="3543966"/>
              <a:ext cx="9656" cy="2762"/>
            </a:xfrm>
            <a:custGeom>
              <a:avLst/>
              <a:gdLst>
                <a:gd name="connsiteX0" fmla="*/ 9657 w 9656"/>
                <a:gd name="connsiteY0" fmla="*/ 2762 h 2762"/>
                <a:gd name="connsiteX1" fmla="*/ 4828 w 9656"/>
                <a:gd name="connsiteY1" fmla="*/ 0 h 2762"/>
                <a:gd name="connsiteX2" fmla="*/ 0 w 9656"/>
                <a:gd name="connsiteY2" fmla="*/ 2762 h 2762"/>
                <a:gd name="connsiteX3" fmla="*/ 9657 w 9656"/>
                <a:gd name="connsiteY3" fmla="*/ 2762 h 2762"/>
              </a:gdLst>
              <a:ahLst/>
              <a:cxnLst>
                <a:cxn ang="0">
                  <a:pos x="connsiteX0" y="connsiteY0"/>
                </a:cxn>
                <a:cxn ang="0">
                  <a:pos x="connsiteX1" y="connsiteY1"/>
                </a:cxn>
                <a:cxn ang="0">
                  <a:pos x="connsiteX2" y="connsiteY2"/>
                </a:cxn>
                <a:cxn ang="0">
                  <a:pos x="connsiteX3" y="connsiteY3"/>
                </a:cxn>
              </a:cxnLst>
              <a:rect l="l" t="t" r="r" b="b"/>
              <a:pathLst>
                <a:path w="9656" h="2762">
                  <a:moveTo>
                    <a:pt x="9657" y="2762"/>
                  </a:moveTo>
                  <a:lnTo>
                    <a:pt x="4828" y="0"/>
                  </a:lnTo>
                  <a:lnTo>
                    <a:pt x="0" y="2762"/>
                  </a:lnTo>
                  <a:lnTo>
                    <a:pt x="9657" y="2762"/>
                  </a:lnTo>
                  <a:close/>
                </a:path>
              </a:pathLst>
            </a:custGeom>
            <a:solidFill>
              <a:srgbClr val="A69CA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1" name="Freeform 1100">
              <a:extLst>
                <a:ext uri="{FF2B5EF4-FFF2-40B4-BE49-F238E27FC236}">
                  <a16:creationId xmlns:a16="http://schemas.microsoft.com/office/drawing/2014/main" id="{564B617F-AC72-2F46-9D4E-19C2D210AA57}"/>
                </a:ext>
              </a:extLst>
            </p:cNvPr>
            <p:cNvSpPr/>
            <p:nvPr/>
          </p:nvSpPr>
          <p:spPr>
            <a:xfrm>
              <a:off x="5959103" y="3477863"/>
              <a:ext cx="4828" cy="68865"/>
            </a:xfrm>
            <a:custGeom>
              <a:avLst/>
              <a:gdLst>
                <a:gd name="connsiteX0" fmla="*/ 4828 w 4828"/>
                <a:gd name="connsiteY0" fmla="*/ 2858 h 68865"/>
                <a:gd name="connsiteX1" fmla="*/ 4828 w 4828"/>
                <a:gd name="connsiteY1" fmla="*/ 66104 h 68865"/>
                <a:gd name="connsiteX2" fmla="*/ 0 w 4828"/>
                <a:gd name="connsiteY2" fmla="*/ 68866 h 68865"/>
                <a:gd name="connsiteX3" fmla="*/ 0 w 4828"/>
                <a:gd name="connsiteY3" fmla="*/ 0 h 68865"/>
                <a:gd name="connsiteX4" fmla="*/ 4828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4828" y="2858"/>
                  </a:moveTo>
                  <a:lnTo>
                    <a:pt x="4828" y="66104"/>
                  </a:lnTo>
                  <a:lnTo>
                    <a:pt x="0" y="68866"/>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2" name="Freeform 1101">
              <a:extLst>
                <a:ext uri="{FF2B5EF4-FFF2-40B4-BE49-F238E27FC236}">
                  <a16:creationId xmlns:a16="http://schemas.microsoft.com/office/drawing/2014/main" id="{332F4C22-4C24-DB4C-AB8A-EA145B98F76F}"/>
                </a:ext>
              </a:extLst>
            </p:cNvPr>
            <p:cNvSpPr/>
            <p:nvPr/>
          </p:nvSpPr>
          <p:spPr>
            <a:xfrm>
              <a:off x="5963931" y="3480720"/>
              <a:ext cx="47809" cy="90963"/>
            </a:xfrm>
            <a:custGeom>
              <a:avLst/>
              <a:gdLst>
                <a:gd name="connsiteX0" fmla="*/ 47810 w 47809"/>
                <a:gd name="connsiteY0" fmla="*/ 90964 h 90963"/>
                <a:gd name="connsiteX1" fmla="*/ 0 w 47809"/>
                <a:gd name="connsiteY1" fmla="*/ 63246 h 90963"/>
                <a:gd name="connsiteX2" fmla="*/ 0 w 47809"/>
                <a:gd name="connsiteY2" fmla="*/ 0 h 90963"/>
                <a:gd name="connsiteX3" fmla="*/ 47810 w 47809"/>
                <a:gd name="connsiteY3" fmla="*/ 27718 h 90963"/>
                <a:gd name="connsiteX4" fmla="*/ 4781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47810" y="90964"/>
                  </a:moveTo>
                  <a:lnTo>
                    <a:pt x="0" y="63246"/>
                  </a:lnTo>
                  <a:lnTo>
                    <a:pt x="0" y="0"/>
                  </a:lnTo>
                  <a:lnTo>
                    <a:pt x="47810" y="27718"/>
                  </a:lnTo>
                  <a:lnTo>
                    <a:pt x="4781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3" name="Freeform 1102">
              <a:extLst>
                <a:ext uri="{FF2B5EF4-FFF2-40B4-BE49-F238E27FC236}">
                  <a16:creationId xmlns:a16="http://schemas.microsoft.com/office/drawing/2014/main" id="{5876019E-82BA-5247-A6BC-4AC437734899}"/>
                </a:ext>
              </a:extLst>
            </p:cNvPr>
            <p:cNvSpPr/>
            <p:nvPr/>
          </p:nvSpPr>
          <p:spPr>
            <a:xfrm>
              <a:off x="5966582" y="3482244"/>
              <a:ext cx="45158" cy="86106"/>
            </a:xfrm>
            <a:custGeom>
              <a:avLst/>
              <a:gdLst>
                <a:gd name="connsiteX0" fmla="*/ 0 w 45158"/>
                <a:gd name="connsiteY0" fmla="*/ 0 h 86106"/>
                <a:gd name="connsiteX1" fmla="*/ 0 w 45158"/>
                <a:gd name="connsiteY1" fmla="*/ 60103 h 86106"/>
                <a:gd name="connsiteX2" fmla="*/ 14012 w 45158"/>
                <a:gd name="connsiteY2" fmla="*/ 68294 h 86106"/>
                <a:gd name="connsiteX3" fmla="*/ 14012 w 45158"/>
                <a:gd name="connsiteY3" fmla="*/ 8096 h 86106"/>
                <a:gd name="connsiteX4" fmla="*/ 0 w 45158"/>
                <a:gd name="connsiteY4" fmla="*/ 0 h 86106"/>
                <a:gd name="connsiteX5" fmla="*/ 16662 w 45158"/>
                <a:gd name="connsiteY5" fmla="*/ 9525 h 86106"/>
                <a:gd name="connsiteX6" fmla="*/ 30674 w 45158"/>
                <a:gd name="connsiteY6" fmla="*/ 17621 h 86106"/>
                <a:gd name="connsiteX7" fmla="*/ 30674 w 45158"/>
                <a:gd name="connsiteY7" fmla="*/ 77724 h 86106"/>
                <a:gd name="connsiteX8" fmla="*/ 16662 w 45158"/>
                <a:gd name="connsiteY8" fmla="*/ 69628 h 86106"/>
                <a:gd name="connsiteX9" fmla="*/ 16662 w 45158"/>
                <a:gd name="connsiteY9" fmla="*/ 9716 h 86106"/>
                <a:gd name="connsiteX10" fmla="*/ 33325 w 45158"/>
                <a:gd name="connsiteY10" fmla="*/ 19050 h 86106"/>
                <a:gd name="connsiteX11" fmla="*/ 45159 w 45158"/>
                <a:gd name="connsiteY11" fmla="*/ 25908 h 86106"/>
                <a:gd name="connsiteX12" fmla="*/ 45159 w 45158"/>
                <a:gd name="connsiteY12" fmla="*/ 86106 h 86106"/>
                <a:gd name="connsiteX13" fmla="*/ 33325 w 45158"/>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106">
                  <a:moveTo>
                    <a:pt x="0" y="0"/>
                  </a:moveTo>
                  <a:lnTo>
                    <a:pt x="0" y="60103"/>
                  </a:lnTo>
                  <a:lnTo>
                    <a:pt x="14012" y="68294"/>
                  </a:lnTo>
                  <a:lnTo>
                    <a:pt x="14012" y="8096"/>
                  </a:lnTo>
                  <a:lnTo>
                    <a:pt x="0" y="0"/>
                  </a:lnTo>
                  <a:close/>
                  <a:moveTo>
                    <a:pt x="16662" y="9525"/>
                  </a:moveTo>
                  <a:lnTo>
                    <a:pt x="30674" y="17621"/>
                  </a:lnTo>
                  <a:lnTo>
                    <a:pt x="30674" y="77724"/>
                  </a:lnTo>
                  <a:lnTo>
                    <a:pt x="16662" y="69628"/>
                  </a:lnTo>
                  <a:lnTo>
                    <a:pt x="16662" y="9716"/>
                  </a:lnTo>
                  <a:close/>
                  <a:moveTo>
                    <a:pt x="33325" y="19050"/>
                  </a:moveTo>
                  <a:lnTo>
                    <a:pt x="45159" y="25908"/>
                  </a:lnTo>
                  <a:lnTo>
                    <a:pt x="45159" y="86106"/>
                  </a:lnTo>
                  <a:lnTo>
                    <a:pt x="33325" y="79248"/>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4" name="Freeform 1103">
              <a:extLst>
                <a:ext uri="{FF2B5EF4-FFF2-40B4-BE49-F238E27FC236}">
                  <a16:creationId xmlns:a16="http://schemas.microsoft.com/office/drawing/2014/main" id="{BD78B4DD-BD16-3348-B62E-430AD49AEEDC}"/>
                </a:ext>
              </a:extLst>
            </p:cNvPr>
            <p:cNvSpPr/>
            <p:nvPr/>
          </p:nvSpPr>
          <p:spPr>
            <a:xfrm>
              <a:off x="6026226" y="3325653"/>
              <a:ext cx="150056" cy="260032"/>
            </a:xfrm>
            <a:custGeom>
              <a:avLst/>
              <a:gdLst>
                <a:gd name="connsiteX0" fmla="*/ 0 w 150056"/>
                <a:gd name="connsiteY0" fmla="*/ 87154 h 260032"/>
                <a:gd name="connsiteX1" fmla="*/ 150056 w 150056"/>
                <a:gd name="connsiteY1" fmla="*/ 0 h 260032"/>
                <a:gd name="connsiteX2" fmla="*/ 150056 w 150056"/>
                <a:gd name="connsiteY2" fmla="*/ 172879 h 260032"/>
                <a:gd name="connsiteX3" fmla="*/ 135571 w 150056"/>
                <a:gd name="connsiteY3" fmla="*/ 181261 h 260032"/>
                <a:gd name="connsiteX4" fmla="*/ 135571 w 150056"/>
                <a:gd name="connsiteY4" fmla="*/ 112490 h 260032"/>
                <a:gd name="connsiteX5" fmla="*/ 82933 w 150056"/>
                <a:gd name="connsiteY5" fmla="*/ 143161 h 260032"/>
                <a:gd name="connsiteX6" fmla="*/ 82933 w 150056"/>
                <a:gd name="connsiteY6" fmla="*/ 211931 h 260032"/>
                <a:gd name="connsiteX7" fmla="*/ 67218 w 150056"/>
                <a:gd name="connsiteY7" fmla="*/ 220980 h 260032"/>
                <a:gd name="connsiteX8" fmla="*/ 67218 w 150056"/>
                <a:gd name="connsiteY8" fmla="*/ 152210 h 260032"/>
                <a:gd name="connsiteX9" fmla="*/ 14580 w 150056"/>
                <a:gd name="connsiteY9" fmla="*/ 182785 h 260032"/>
                <a:gd name="connsiteX10" fmla="*/ 14580 w 150056"/>
                <a:gd name="connsiteY10" fmla="*/ 251555 h 260032"/>
                <a:gd name="connsiteX11" fmla="*/ 0 w 150056"/>
                <a:gd name="connsiteY11" fmla="*/ 260033 h 260032"/>
                <a:gd name="connsiteX12" fmla="*/ 0 w 150056"/>
                <a:gd name="connsiteY12" fmla="*/ 87154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56" h="260032">
                  <a:moveTo>
                    <a:pt x="0" y="87154"/>
                  </a:moveTo>
                  <a:lnTo>
                    <a:pt x="150056" y="0"/>
                  </a:lnTo>
                  <a:lnTo>
                    <a:pt x="150056" y="172879"/>
                  </a:lnTo>
                  <a:lnTo>
                    <a:pt x="135571" y="181261"/>
                  </a:lnTo>
                  <a:lnTo>
                    <a:pt x="135571" y="112490"/>
                  </a:lnTo>
                  <a:lnTo>
                    <a:pt x="82933" y="143161"/>
                  </a:lnTo>
                  <a:lnTo>
                    <a:pt x="82933" y="211931"/>
                  </a:lnTo>
                  <a:lnTo>
                    <a:pt x="67218" y="220980"/>
                  </a:lnTo>
                  <a:lnTo>
                    <a:pt x="67218" y="152210"/>
                  </a:lnTo>
                  <a:lnTo>
                    <a:pt x="14580" y="182785"/>
                  </a:lnTo>
                  <a:lnTo>
                    <a:pt x="14580" y="251555"/>
                  </a:lnTo>
                  <a:lnTo>
                    <a:pt x="0" y="260033"/>
                  </a:lnTo>
                  <a:lnTo>
                    <a:pt x="0" y="87154"/>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5" name="Freeform 1104">
              <a:extLst>
                <a:ext uri="{FF2B5EF4-FFF2-40B4-BE49-F238E27FC236}">
                  <a16:creationId xmlns:a16="http://schemas.microsoft.com/office/drawing/2014/main" id="{097CA639-B915-1E4D-A516-C4A043FC4C40}"/>
                </a:ext>
              </a:extLst>
            </p:cNvPr>
            <p:cNvSpPr/>
            <p:nvPr/>
          </p:nvSpPr>
          <p:spPr>
            <a:xfrm>
              <a:off x="6109159" y="3426523"/>
              <a:ext cx="52638" cy="33432"/>
            </a:xfrm>
            <a:custGeom>
              <a:avLst/>
              <a:gdLst>
                <a:gd name="connsiteX0" fmla="*/ 0 w 52638"/>
                <a:gd name="connsiteY0" fmla="*/ 27813 h 33432"/>
                <a:gd name="connsiteX1" fmla="*/ 47715 w 52638"/>
                <a:gd name="connsiteY1" fmla="*/ 0 h 33432"/>
                <a:gd name="connsiteX2" fmla="*/ 52638 w 52638"/>
                <a:gd name="connsiteY2" fmla="*/ 2858 h 33432"/>
                <a:gd name="connsiteX3" fmla="*/ 0 w 52638"/>
                <a:gd name="connsiteY3" fmla="*/ 33433 h 33432"/>
                <a:gd name="connsiteX4" fmla="*/ 0 w 52638"/>
                <a:gd name="connsiteY4" fmla="*/ 27813 h 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432">
                  <a:moveTo>
                    <a:pt x="0" y="27813"/>
                  </a:moveTo>
                  <a:lnTo>
                    <a:pt x="47715" y="0"/>
                  </a:lnTo>
                  <a:lnTo>
                    <a:pt x="52638" y="2858"/>
                  </a:lnTo>
                  <a:lnTo>
                    <a:pt x="0" y="33433"/>
                  </a:lnTo>
                  <a:lnTo>
                    <a:pt x="0" y="27813"/>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6" name="Freeform 1105">
              <a:extLst>
                <a:ext uri="{FF2B5EF4-FFF2-40B4-BE49-F238E27FC236}">
                  <a16:creationId xmlns:a16="http://schemas.microsoft.com/office/drawing/2014/main" id="{EB0FA22A-1131-8549-A6DE-C6EABD0AF6D3}"/>
                </a:ext>
              </a:extLst>
            </p:cNvPr>
            <p:cNvSpPr/>
            <p:nvPr/>
          </p:nvSpPr>
          <p:spPr>
            <a:xfrm>
              <a:off x="6156874" y="3360420"/>
              <a:ext cx="4922" cy="68961"/>
            </a:xfrm>
            <a:custGeom>
              <a:avLst/>
              <a:gdLst>
                <a:gd name="connsiteX0" fmla="*/ 0 w 4922"/>
                <a:gd name="connsiteY0" fmla="*/ 2858 h 68961"/>
                <a:gd name="connsiteX1" fmla="*/ 0 w 4922"/>
                <a:gd name="connsiteY1" fmla="*/ 66103 h 68961"/>
                <a:gd name="connsiteX2" fmla="*/ 4923 w 4922"/>
                <a:gd name="connsiteY2" fmla="*/ 68961 h 68961"/>
                <a:gd name="connsiteX3" fmla="*/ 4923 w 4922"/>
                <a:gd name="connsiteY3" fmla="*/ 0 h 68961"/>
                <a:gd name="connsiteX4" fmla="*/ 0 w 4922"/>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 h="68961">
                  <a:moveTo>
                    <a:pt x="0" y="2858"/>
                  </a:moveTo>
                  <a:lnTo>
                    <a:pt x="0" y="66103"/>
                  </a:lnTo>
                  <a:lnTo>
                    <a:pt x="4923" y="68961"/>
                  </a:lnTo>
                  <a:lnTo>
                    <a:pt x="4923"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7" name="Freeform 1106">
              <a:extLst>
                <a:ext uri="{FF2B5EF4-FFF2-40B4-BE49-F238E27FC236}">
                  <a16:creationId xmlns:a16="http://schemas.microsoft.com/office/drawing/2014/main" id="{3A19082B-2759-4A4C-9449-F85F83647D47}"/>
                </a:ext>
              </a:extLst>
            </p:cNvPr>
            <p:cNvSpPr/>
            <p:nvPr/>
          </p:nvSpPr>
          <p:spPr>
            <a:xfrm>
              <a:off x="6109159" y="3363277"/>
              <a:ext cx="47715" cy="91058"/>
            </a:xfrm>
            <a:custGeom>
              <a:avLst/>
              <a:gdLst>
                <a:gd name="connsiteX0" fmla="*/ 0 w 47715"/>
                <a:gd name="connsiteY0" fmla="*/ 91059 h 91058"/>
                <a:gd name="connsiteX1" fmla="*/ 47715 w 47715"/>
                <a:gd name="connsiteY1" fmla="*/ 63246 h 91058"/>
                <a:gd name="connsiteX2" fmla="*/ 47715 w 47715"/>
                <a:gd name="connsiteY2" fmla="*/ 0 h 91058"/>
                <a:gd name="connsiteX3" fmla="*/ 0 w 47715"/>
                <a:gd name="connsiteY3" fmla="*/ 27813 h 91058"/>
                <a:gd name="connsiteX4" fmla="*/ 0 w 47715"/>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5" h="91058">
                  <a:moveTo>
                    <a:pt x="0" y="91059"/>
                  </a:moveTo>
                  <a:lnTo>
                    <a:pt x="47715" y="63246"/>
                  </a:lnTo>
                  <a:lnTo>
                    <a:pt x="47715" y="0"/>
                  </a:lnTo>
                  <a:lnTo>
                    <a:pt x="0" y="27813"/>
                  </a:lnTo>
                  <a:lnTo>
                    <a:pt x="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8" name="Freeform 1107">
              <a:extLst>
                <a:ext uri="{FF2B5EF4-FFF2-40B4-BE49-F238E27FC236}">
                  <a16:creationId xmlns:a16="http://schemas.microsoft.com/office/drawing/2014/main" id="{3F462CFE-0FDF-A343-B940-F4A68478BF33}"/>
                </a:ext>
              </a:extLst>
            </p:cNvPr>
            <p:cNvSpPr/>
            <p:nvPr/>
          </p:nvSpPr>
          <p:spPr>
            <a:xfrm>
              <a:off x="6109064" y="3364801"/>
              <a:ext cx="45158" cy="86296"/>
            </a:xfrm>
            <a:custGeom>
              <a:avLst/>
              <a:gdLst>
                <a:gd name="connsiteX0" fmla="*/ 45159 w 45158"/>
                <a:gd name="connsiteY0" fmla="*/ 0 h 86296"/>
                <a:gd name="connsiteX1" fmla="*/ 45159 w 45158"/>
                <a:gd name="connsiteY1" fmla="*/ 60198 h 86296"/>
                <a:gd name="connsiteX2" fmla="*/ 31147 w 45158"/>
                <a:gd name="connsiteY2" fmla="*/ 68294 h 86296"/>
                <a:gd name="connsiteX3" fmla="*/ 31147 w 45158"/>
                <a:gd name="connsiteY3" fmla="*/ 8191 h 86296"/>
                <a:gd name="connsiteX4" fmla="*/ 45159 w 45158"/>
                <a:gd name="connsiteY4" fmla="*/ 0 h 86296"/>
                <a:gd name="connsiteX5" fmla="*/ 28496 w 45158"/>
                <a:gd name="connsiteY5" fmla="*/ 9525 h 86296"/>
                <a:gd name="connsiteX6" fmla="*/ 14485 w 45158"/>
                <a:gd name="connsiteY6" fmla="*/ 17621 h 86296"/>
                <a:gd name="connsiteX7" fmla="*/ 14485 w 45158"/>
                <a:gd name="connsiteY7" fmla="*/ 77819 h 86296"/>
                <a:gd name="connsiteX8" fmla="*/ 28496 w 45158"/>
                <a:gd name="connsiteY8" fmla="*/ 69628 h 86296"/>
                <a:gd name="connsiteX9" fmla="*/ 28496 w 45158"/>
                <a:gd name="connsiteY9" fmla="*/ 9715 h 86296"/>
                <a:gd name="connsiteX10" fmla="*/ 11834 w 45158"/>
                <a:gd name="connsiteY10" fmla="*/ 19050 h 86296"/>
                <a:gd name="connsiteX11" fmla="*/ 0 w 45158"/>
                <a:gd name="connsiteY11" fmla="*/ 26098 h 86296"/>
                <a:gd name="connsiteX12" fmla="*/ 0 w 45158"/>
                <a:gd name="connsiteY12" fmla="*/ 86296 h 86296"/>
                <a:gd name="connsiteX13" fmla="*/ 11834 w 45158"/>
                <a:gd name="connsiteY13" fmla="*/ 79439 h 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296">
                  <a:moveTo>
                    <a:pt x="45159" y="0"/>
                  </a:moveTo>
                  <a:lnTo>
                    <a:pt x="45159" y="60198"/>
                  </a:lnTo>
                  <a:lnTo>
                    <a:pt x="31147" y="68294"/>
                  </a:lnTo>
                  <a:lnTo>
                    <a:pt x="31147" y="8191"/>
                  </a:lnTo>
                  <a:lnTo>
                    <a:pt x="45159" y="0"/>
                  </a:lnTo>
                  <a:close/>
                  <a:moveTo>
                    <a:pt x="28496" y="9525"/>
                  </a:moveTo>
                  <a:lnTo>
                    <a:pt x="14485" y="17621"/>
                  </a:lnTo>
                  <a:lnTo>
                    <a:pt x="14485" y="77819"/>
                  </a:lnTo>
                  <a:lnTo>
                    <a:pt x="28496" y="69628"/>
                  </a:lnTo>
                  <a:lnTo>
                    <a:pt x="28496" y="9715"/>
                  </a:lnTo>
                  <a:close/>
                  <a:moveTo>
                    <a:pt x="11834" y="19050"/>
                  </a:moveTo>
                  <a:lnTo>
                    <a:pt x="0" y="26098"/>
                  </a:lnTo>
                  <a:lnTo>
                    <a:pt x="0" y="86296"/>
                  </a:lnTo>
                  <a:lnTo>
                    <a:pt x="11834" y="79439"/>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09" name="Freeform 1108">
              <a:extLst>
                <a:ext uri="{FF2B5EF4-FFF2-40B4-BE49-F238E27FC236}">
                  <a16:creationId xmlns:a16="http://schemas.microsoft.com/office/drawing/2014/main" id="{6FF72EB5-23F8-194E-BBA6-FA3F29F763A7}"/>
                </a:ext>
              </a:extLst>
            </p:cNvPr>
            <p:cNvSpPr/>
            <p:nvPr/>
          </p:nvSpPr>
          <p:spPr>
            <a:xfrm>
              <a:off x="6156874" y="3438143"/>
              <a:ext cx="4922" cy="68961"/>
            </a:xfrm>
            <a:custGeom>
              <a:avLst/>
              <a:gdLst>
                <a:gd name="connsiteX0" fmla="*/ 0 w 4922"/>
                <a:gd name="connsiteY0" fmla="*/ 2858 h 68961"/>
                <a:gd name="connsiteX1" fmla="*/ 0 w 4922"/>
                <a:gd name="connsiteY1" fmla="*/ 66104 h 68961"/>
                <a:gd name="connsiteX2" fmla="*/ 4923 w 4922"/>
                <a:gd name="connsiteY2" fmla="*/ 68961 h 68961"/>
                <a:gd name="connsiteX3" fmla="*/ 4923 w 4922"/>
                <a:gd name="connsiteY3" fmla="*/ 0 h 68961"/>
                <a:gd name="connsiteX4" fmla="*/ 0 w 4922"/>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 h="68961">
                  <a:moveTo>
                    <a:pt x="0" y="2858"/>
                  </a:moveTo>
                  <a:lnTo>
                    <a:pt x="0" y="66104"/>
                  </a:lnTo>
                  <a:lnTo>
                    <a:pt x="4923" y="68961"/>
                  </a:lnTo>
                  <a:lnTo>
                    <a:pt x="4923"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0" name="Freeform 1109">
              <a:extLst>
                <a:ext uri="{FF2B5EF4-FFF2-40B4-BE49-F238E27FC236}">
                  <a16:creationId xmlns:a16="http://schemas.microsoft.com/office/drawing/2014/main" id="{08A77590-764E-094E-86A6-D80C5139FCED}"/>
                </a:ext>
              </a:extLst>
            </p:cNvPr>
            <p:cNvSpPr/>
            <p:nvPr/>
          </p:nvSpPr>
          <p:spPr>
            <a:xfrm>
              <a:off x="6109159" y="3441001"/>
              <a:ext cx="47715" cy="91058"/>
            </a:xfrm>
            <a:custGeom>
              <a:avLst/>
              <a:gdLst>
                <a:gd name="connsiteX0" fmla="*/ 0 w 47715"/>
                <a:gd name="connsiteY0" fmla="*/ 91059 h 91058"/>
                <a:gd name="connsiteX1" fmla="*/ 47715 w 47715"/>
                <a:gd name="connsiteY1" fmla="*/ 63246 h 91058"/>
                <a:gd name="connsiteX2" fmla="*/ 47715 w 47715"/>
                <a:gd name="connsiteY2" fmla="*/ 0 h 91058"/>
                <a:gd name="connsiteX3" fmla="*/ 0 w 47715"/>
                <a:gd name="connsiteY3" fmla="*/ 27813 h 91058"/>
                <a:gd name="connsiteX4" fmla="*/ 0 w 47715"/>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5" h="91058">
                  <a:moveTo>
                    <a:pt x="0" y="91059"/>
                  </a:moveTo>
                  <a:lnTo>
                    <a:pt x="47715" y="63246"/>
                  </a:lnTo>
                  <a:lnTo>
                    <a:pt x="47715" y="0"/>
                  </a:lnTo>
                  <a:lnTo>
                    <a:pt x="0" y="27813"/>
                  </a:lnTo>
                  <a:lnTo>
                    <a:pt x="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1" name="Freeform 1110">
              <a:extLst>
                <a:ext uri="{FF2B5EF4-FFF2-40B4-BE49-F238E27FC236}">
                  <a16:creationId xmlns:a16="http://schemas.microsoft.com/office/drawing/2014/main" id="{77DBB9E5-BA0B-7247-BEE2-AD43B8768C88}"/>
                </a:ext>
              </a:extLst>
            </p:cNvPr>
            <p:cNvSpPr/>
            <p:nvPr/>
          </p:nvSpPr>
          <p:spPr>
            <a:xfrm>
              <a:off x="6109064" y="3442525"/>
              <a:ext cx="45158" cy="86010"/>
            </a:xfrm>
            <a:custGeom>
              <a:avLst/>
              <a:gdLst>
                <a:gd name="connsiteX0" fmla="*/ 45159 w 45158"/>
                <a:gd name="connsiteY0" fmla="*/ 0 h 86010"/>
                <a:gd name="connsiteX1" fmla="*/ 45159 w 45158"/>
                <a:gd name="connsiteY1" fmla="*/ 60198 h 86010"/>
                <a:gd name="connsiteX2" fmla="*/ 31147 w 45158"/>
                <a:gd name="connsiteY2" fmla="*/ 68294 h 86010"/>
                <a:gd name="connsiteX3" fmla="*/ 31147 w 45158"/>
                <a:gd name="connsiteY3" fmla="*/ 8192 h 86010"/>
                <a:gd name="connsiteX4" fmla="*/ 45159 w 45158"/>
                <a:gd name="connsiteY4" fmla="*/ 0 h 86010"/>
                <a:gd name="connsiteX5" fmla="*/ 28496 w 45158"/>
                <a:gd name="connsiteY5" fmla="*/ 9525 h 86010"/>
                <a:gd name="connsiteX6" fmla="*/ 14485 w 45158"/>
                <a:gd name="connsiteY6" fmla="*/ 17621 h 86010"/>
                <a:gd name="connsiteX7" fmla="*/ 14485 w 45158"/>
                <a:gd name="connsiteY7" fmla="*/ 77819 h 86010"/>
                <a:gd name="connsiteX8" fmla="*/ 28496 w 45158"/>
                <a:gd name="connsiteY8" fmla="*/ 69628 h 86010"/>
                <a:gd name="connsiteX9" fmla="*/ 28496 w 45158"/>
                <a:gd name="connsiteY9" fmla="*/ 9716 h 86010"/>
                <a:gd name="connsiteX10" fmla="*/ 11834 w 45158"/>
                <a:gd name="connsiteY10" fmla="*/ 19050 h 86010"/>
                <a:gd name="connsiteX11" fmla="*/ 0 w 45158"/>
                <a:gd name="connsiteY11" fmla="*/ 25813 h 86010"/>
                <a:gd name="connsiteX12" fmla="*/ 0 w 45158"/>
                <a:gd name="connsiteY12" fmla="*/ 86011 h 86010"/>
                <a:gd name="connsiteX13" fmla="*/ 11834 w 45158"/>
                <a:gd name="connsiteY13" fmla="*/ 79153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010">
                  <a:moveTo>
                    <a:pt x="45159" y="0"/>
                  </a:moveTo>
                  <a:lnTo>
                    <a:pt x="45159" y="60198"/>
                  </a:lnTo>
                  <a:lnTo>
                    <a:pt x="31147" y="68294"/>
                  </a:lnTo>
                  <a:lnTo>
                    <a:pt x="31147" y="8192"/>
                  </a:lnTo>
                  <a:lnTo>
                    <a:pt x="45159" y="0"/>
                  </a:lnTo>
                  <a:close/>
                  <a:moveTo>
                    <a:pt x="28496" y="9525"/>
                  </a:moveTo>
                  <a:lnTo>
                    <a:pt x="14485" y="17621"/>
                  </a:lnTo>
                  <a:lnTo>
                    <a:pt x="14485" y="77819"/>
                  </a:lnTo>
                  <a:lnTo>
                    <a:pt x="28496" y="69628"/>
                  </a:lnTo>
                  <a:lnTo>
                    <a:pt x="28496" y="9716"/>
                  </a:lnTo>
                  <a:close/>
                  <a:moveTo>
                    <a:pt x="11834" y="19050"/>
                  </a:moveTo>
                  <a:lnTo>
                    <a:pt x="0" y="25813"/>
                  </a:lnTo>
                  <a:lnTo>
                    <a:pt x="0" y="86011"/>
                  </a:lnTo>
                  <a:lnTo>
                    <a:pt x="11834" y="79153"/>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2" name="Freeform 1111">
              <a:extLst>
                <a:ext uri="{FF2B5EF4-FFF2-40B4-BE49-F238E27FC236}">
                  <a16:creationId xmlns:a16="http://schemas.microsoft.com/office/drawing/2014/main" id="{B39465B5-B17A-F74E-B680-056F71BF8EEE}"/>
                </a:ext>
              </a:extLst>
            </p:cNvPr>
            <p:cNvSpPr/>
            <p:nvPr/>
          </p:nvSpPr>
          <p:spPr>
            <a:xfrm>
              <a:off x="6040805" y="3466242"/>
              <a:ext cx="52638" cy="33337"/>
            </a:xfrm>
            <a:custGeom>
              <a:avLst/>
              <a:gdLst>
                <a:gd name="connsiteX0" fmla="*/ 0 w 52638"/>
                <a:gd name="connsiteY0" fmla="*/ 27718 h 33337"/>
                <a:gd name="connsiteX1" fmla="*/ 47810 w 52638"/>
                <a:gd name="connsiteY1" fmla="*/ 0 h 33337"/>
                <a:gd name="connsiteX2" fmla="*/ 52638 w 52638"/>
                <a:gd name="connsiteY2" fmla="*/ 2762 h 33337"/>
                <a:gd name="connsiteX3" fmla="*/ 0 w 52638"/>
                <a:gd name="connsiteY3" fmla="*/ 33338 h 33337"/>
                <a:gd name="connsiteX4" fmla="*/ 0 w 52638"/>
                <a:gd name="connsiteY4" fmla="*/ 27718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337">
                  <a:moveTo>
                    <a:pt x="0" y="27718"/>
                  </a:moveTo>
                  <a:lnTo>
                    <a:pt x="47810" y="0"/>
                  </a:lnTo>
                  <a:lnTo>
                    <a:pt x="52638" y="2762"/>
                  </a:lnTo>
                  <a:lnTo>
                    <a:pt x="0" y="33338"/>
                  </a:lnTo>
                  <a:lnTo>
                    <a:pt x="0" y="2771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3" name="Freeform 1112">
              <a:extLst>
                <a:ext uri="{FF2B5EF4-FFF2-40B4-BE49-F238E27FC236}">
                  <a16:creationId xmlns:a16="http://schemas.microsoft.com/office/drawing/2014/main" id="{6E811766-B580-E847-A196-E123393458AF}"/>
                </a:ext>
              </a:extLst>
            </p:cNvPr>
            <p:cNvSpPr/>
            <p:nvPr/>
          </p:nvSpPr>
          <p:spPr>
            <a:xfrm>
              <a:off x="6088615" y="3400139"/>
              <a:ext cx="4828" cy="68865"/>
            </a:xfrm>
            <a:custGeom>
              <a:avLst/>
              <a:gdLst>
                <a:gd name="connsiteX0" fmla="*/ 0 w 4828"/>
                <a:gd name="connsiteY0" fmla="*/ 2858 h 68865"/>
                <a:gd name="connsiteX1" fmla="*/ 0 w 4828"/>
                <a:gd name="connsiteY1" fmla="*/ 66104 h 68865"/>
                <a:gd name="connsiteX2" fmla="*/ 4828 w 4828"/>
                <a:gd name="connsiteY2" fmla="*/ 68866 h 68865"/>
                <a:gd name="connsiteX3" fmla="*/ 4828 w 4828"/>
                <a:gd name="connsiteY3" fmla="*/ 0 h 68865"/>
                <a:gd name="connsiteX4" fmla="*/ 0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0" y="2858"/>
                  </a:moveTo>
                  <a:lnTo>
                    <a:pt x="0" y="66104"/>
                  </a:lnTo>
                  <a:lnTo>
                    <a:pt x="4828" y="68866"/>
                  </a:lnTo>
                  <a:lnTo>
                    <a:pt x="4828"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4" name="Freeform 1113">
              <a:extLst>
                <a:ext uri="{FF2B5EF4-FFF2-40B4-BE49-F238E27FC236}">
                  <a16:creationId xmlns:a16="http://schemas.microsoft.com/office/drawing/2014/main" id="{1408372F-4F0A-F848-9345-59984BF57BF7}"/>
                </a:ext>
              </a:extLst>
            </p:cNvPr>
            <p:cNvSpPr/>
            <p:nvPr/>
          </p:nvSpPr>
          <p:spPr>
            <a:xfrm>
              <a:off x="6040805" y="3402996"/>
              <a:ext cx="47809" cy="90963"/>
            </a:xfrm>
            <a:custGeom>
              <a:avLst/>
              <a:gdLst>
                <a:gd name="connsiteX0" fmla="*/ 0 w 47809"/>
                <a:gd name="connsiteY0" fmla="*/ 90964 h 90963"/>
                <a:gd name="connsiteX1" fmla="*/ 47810 w 47809"/>
                <a:gd name="connsiteY1" fmla="*/ 63246 h 90963"/>
                <a:gd name="connsiteX2" fmla="*/ 47810 w 47809"/>
                <a:gd name="connsiteY2" fmla="*/ 0 h 90963"/>
                <a:gd name="connsiteX3" fmla="*/ 0 w 47809"/>
                <a:gd name="connsiteY3" fmla="*/ 27718 h 90963"/>
                <a:gd name="connsiteX4" fmla="*/ 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0" y="90964"/>
                  </a:moveTo>
                  <a:lnTo>
                    <a:pt x="47810" y="63246"/>
                  </a:lnTo>
                  <a:lnTo>
                    <a:pt x="47810" y="0"/>
                  </a:lnTo>
                  <a:lnTo>
                    <a:pt x="0" y="27718"/>
                  </a:lnTo>
                  <a:lnTo>
                    <a:pt x="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5" name="Freeform 1114">
              <a:extLst>
                <a:ext uri="{FF2B5EF4-FFF2-40B4-BE49-F238E27FC236}">
                  <a16:creationId xmlns:a16="http://schemas.microsoft.com/office/drawing/2014/main" id="{E2C9E91A-305F-8947-9C5F-FD6AA8584883}"/>
                </a:ext>
              </a:extLst>
            </p:cNvPr>
            <p:cNvSpPr/>
            <p:nvPr/>
          </p:nvSpPr>
          <p:spPr>
            <a:xfrm>
              <a:off x="6040805" y="3404520"/>
              <a:ext cx="45442" cy="86391"/>
            </a:xfrm>
            <a:custGeom>
              <a:avLst/>
              <a:gdLst>
                <a:gd name="connsiteX0" fmla="*/ 45064 w 45442"/>
                <a:gd name="connsiteY0" fmla="*/ 0 h 86391"/>
                <a:gd name="connsiteX1" fmla="*/ 45064 w 45442"/>
                <a:gd name="connsiteY1" fmla="*/ 60103 h 86391"/>
                <a:gd name="connsiteX2" fmla="*/ 31526 w 45442"/>
                <a:gd name="connsiteY2" fmla="*/ 68294 h 86391"/>
                <a:gd name="connsiteX3" fmla="*/ 31526 w 45442"/>
                <a:gd name="connsiteY3" fmla="*/ 8096 h 86391"/>
                <a:gd name="connsiteX4" fmla="*/ 45443 w 45442"/>
                <a:gd name="connsiteY4" fmla="*/ 0 h 86391"/>
                <a:gd name="connsiteX5" fmla="*/ 28402 w 45442"/>
                <a:gd name="connsiteY5" fmla="*/ 9525 h 86391"/>
                <a:gd name="connsiteX6" fmla="*/ 14485 w 45442"/>
                <a:gd name="connsiteY6" fmla="*/ 17621 h 86391"/>
                <a:gd name="connsiteX7" fmla="*/ 14485 w 45442"/>
                <a:gd name="connsiteY7" fmla="*/ 77724 h 86391"/>
                <a:gd name="connsiteX8" fmla="*/ 28402 w 45442"/>
                <a:gd name="connsiteY8" fmla="*/ 69628 h 86391"/>
                <a:gd name="connsiteX9" fmla="*/ 28402 w 45442"/>
                <a:gd name="connsiteY9" fmla="*/ 9716 h 86391"/>
                <a:gd name="connsiteX10" fmla="*/ 11739 w 45442"/>
                <a:gd name="connsiteY10" fmla="*/ 19050 h 86391"/>
                <a:gd name="connsiteX11" fmla="*/ 0 w 45442"/>
                <a:gd name="connsiteY11" fmla="*/ 25908 h 86391"/>
                <a:gd name="connsiteX12" fmla="*/ 0 w 45442"/>
                <a:gd name="connsiteY12" fmla="*/ 86392 h 86391"/>
                <a:gd name="connsiteX13" fmla="*/ 11739 w 45442"/>
                <a:gd name="connsiteY13" fmla="*/ 79534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391">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392"/>
                  </a:lnTo>
                  <a:lnTo>
                    <a:pt x="11739" y="79534"/>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6" name="Freeform 1115">
              <a:extLst>
                <a:ext uri="{FF2B5EF4-FFF2-40B4-BE49-F238E27FC236}">
                  <a16:creationId xmlns:a16="http://schemas.microsoft.com/office/drawing/2014/main" id="{8DC6D888-8BC8-9A45-852A-A19B8925CB2D}"/>
                </a:ext>
              </a:extLst>
            </p:cNvPr>
            <p:cNvSpPr/>
            <p:nvPr/>
          </p:nvSpPr>
          <p:spPr>
            <a:xfrm>
              <a:off x="6088615" y="3477863"/>
              <a:ext cx="4828" cy="68865"/>
            </a:xfrm>
            <a:custGeom>
              <a:avLst/>
              <a:gdLst>
                <a:gd name="connsiteX0" fmla="*/ 0 w 4828"/>
                <a:gd name="connsiteY0" fmla="*/ 2858 h 68865"/>
                <a:gd name="connsiteX1" fmla="*/ 0 w 4828"/>
                <a:gd name="connsiteY1" fmla="*/ 66104 h 68865"/>
                <a:gd name="connsiteX2" fmla="*/ 4828 w 4828"/>
                <a:gd name="connsiteY2" fmla="*/ 68866 h 68865"/>
                <a:gd name="connsiteX3" fmla="*/ 4828 w 4828"/>
                <a:gd name="connsiteY3" fmla="*/ 0 h 68865"/>
                <a:gd name="connsiteX4" fmla="*/ 0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0" y="2858"/>
                  </a:moveTo>
                  <a:lnTo>
                    <a:pt x="0" y="66104"/>
                  </a:lnTo>
                  <a:lnTo>
                    <a:pt x="4828" y="68866"/>
                  </a:lnTo>
                  <a:lnTo>
                    <a:pt x="4828"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7" name="Freeform 1116">
              <a:extLst>
                <a:ext uri="{FF2B5EF4-FFF2-40B4-BE49-F238E27FC236}">
                  <a16:creationId xmlns:a16="http://schemas.microsoft.com/office/drawing/2014/main" id="{1F6D1048-DD1D-D84D-9578-3331BDC21565}"/>
                </a:ext>
              </a:extLst>
            </p:cNvPr>
            <p:cNvSpPr/>
            <p:nvPr/>
          </p:nvSpPr>
          <p:spPr>
            <a:xfrm>
              <a:off x="6040805" y="3480720"/>
              <a:ext cx="47809" cy="90963"/>
            </a:xfrm>
            <a:custGeom>
              <a:avLst/>
              <a:gdLst>
                <a:gd name="connsiteX0" fmla="*/ 0 w 47809"/>
                <a:gd name="connsiteY0" fmla="*/ 90964 h 90963"/>
                <a:gd name="connsiteX1" fmla="*/ 47810 w 47809"/>
                <a:gd name="connsiteY1" fmla="*/ 63246 h 90963"/>
                <a:gd name="connsiteX2" fmla="*/ 47810 w 47809"/>
                <a:gd name="connsiteY2" fmla="*/ 0 h 90963"/>
                <a:gd name="connsiteX3" fmla="*/ 0 w 47809"/>
                <a:gd name="connsiteY3" fmla="*/ 27718 h 90963"/>
                <a:gd name="connsiteX4" fmla="*/ 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0" y="90964"/>
                  </a:moveTo>
                  <a:lnTo>
                    <a:pt x="47810" y="63246"/>
                  </a:lnTo>
                  <a:lnTo>
                    <a:pt x="47810" y="0"/>
                  </a:lnTo>
                  <a:lnTo>
                    <a:pt x="0" y="27718"/>
                  </a:lnTo>
                  <a:lnTo>
                    <a:pt x="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8" name="Freeform 1117">
              <a:extLst>
                <a:ext uri="{FF2B5EF4-FFF2-40B4-BE49-F238E27FC236}">
                  <a16:creationId xmlns:a16="http://schemas.microsoft.com/office/drawing/2014/main" id="{E5C52AC3-D203-604F-8927-539A4EBF53F3}"/>
                </a:ext>
              </a:extLst>
            </p:cNvPr>
            <p:cNvSpPr/>
            <p:nvPr/>
          </p:nvSpPr>
          <p:spPr>
            <a:xfrm>
              <a:off x="6040805" y="3482244"/>
              <a:ext cx="45442" cy="86106"/>
            </a:xfrm>
            <a:custGeom>
              <a:avLst/>
              <a:gdLst>
                <a:gd name="connsiteX0" fmla="*/ 45064 w 45442"/>
                <a:gd name="connsiteY0" fmla="*/ 0 h 86106"/>
                <a:gd name="connsiteX1" fmla="*/ 45064 w 45442"/>
                <a:gd name="connsiteY1" fmla="*/ 60103 h 86106"/>
                <a:gd name="connsiteX2" fmla="*/ 31526 w 45442"/>
                <a:gd name="connsiteY2" fmla="*/ 68294 h 86106"/>
                <a:gd name="connsiteX3" fmla="*/ 31526 w 45442"/>
                <a:gd name="connsiteY3" fmla="*/ 8096 h 86106"/>
                <a:gd name="connsiteX4" fmla="*/ 45443 w 45442"/>
                <a:gd name="connsiteY4" fmla="*/ 0 h 86106"/>
                <a:gd name="connsiteX5" fmla="*/ 28402 w 45442"/>
                <a:gd name="connsiteY5" fmla="*/ 9525 h 86106"/>
                <a:gd name="connsiteX6" fmla="*/ 14485 w 45442"/>
                <a:gd name="connsiteY6" fmla="*/ 17621 h 86106"/>
                <a:gd name="connsiteX7" fmla="*/ 14485 w 45442"/>
                <a:gd name="connsiteY7" fmla="*/ 77724 h 86106"/>
                <a:gd name="connsiteX8" fmla="*/ 28402 w 45442"/>
                <a:gd name="connsiteY8" fmla="*/ 69628 h 86106"/>
                <a:gd name="connsiteX9" fmla="*/ 28402 w 45442"/>
                <a:gd name="connsiteY9" fmla="*/ 9716 h 86106"/>
                <a:gd name="connsiteX10" fmla="*/ 11739 w 45442"/>
                <a:gd name="connsiteY10" fmla="*/ 19050 h 86106"/>
                <a:gd name="connsiteX11" fmla="*/ 0 w 45442"/>
                <a:gd name="connsiteY11" fmla="*/ 25908 h 86106"/>
                <a:gd name="connsiteX12" fmla="*/ 0 w 45442"/>
                <a:gd name="connsiteY12" fmla="*/ 86106 h 86106"/>
                <a:gd name="connsiteX13" fmla="*/ 11739 w 45442"/>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106">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106"/>
                  </a:lnTo>
                  <a:lnTo>
                    <a:pt x="11739" y="79248"/>
                  </a:lnTo>
                  <a:close/>
                </a:path>
              </a:pathLst>
            </a:custGeom>
            <a:solidFill>
              <a:srgbClr val="75686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19" name="Freeform 1118">
              <a:extLst>
                <a:ext uri="{FF2B5EF4-FFF2-40B4-BE49-F238E27FC236}">
                  <a16:creationId xmlns:a16="http://schemas.microsoft.com/office/drawing/2014/main" id="{D5A9B06D-DCB3-624B-9A0A-96A8926913D6}"/>
                </a:ext>
              </a:extLst>
            </p:cNvPr>
            <p:cNvSpPr/>
            <p:nvPr/>
          </p:nvSpPr>
          <p:spPr>
            <a:xfrm>
              <a:off x="6040805" y="3482244"/>
              <a:ext cx="45442" cy="86106"/>
            </a:xfrm>
            <a:custGeom>
              <a:avLst/>
              <a:gdLst>
                <a:gd name="connsiteX0" fmla="*/ 45064 w 45442"/>
                <a:gd name="connsiteY0" fmla="*/ 0 h 86106"/>
                <a:gd name="connsiteX1" fmla="*/ 45064 w 45442"/>
                <a:gd name="connsiteY1" fmla="*/ 60103 h 86106"/>
                <a:gd name="connsiteX2" fmla="*/ 31526 w 45442"/>
                <a:gd name="connsiteY2" fmla="*/ 68294 h 86106"/>
                <a:gd name="connsiteX3" fmla="*/ 31526 w 45442"/>
                <a:gd name="connsiteY3" fmla="*/ 8096 h 86106"/>
                <a:gd name="connsiteX4" fmla="*/ 45443 w 45442"/>
                <a:gd name="connsiteY4" fmla="*/ 0 h 86106"/>
                <a:gd name="connsiteX5" fmla="*/ 28402 w 45442"/>
                <a:gd name="connsiteY5" fmla="*/ 9525 h 86106"/>
                <a:gd name="connsiteX6" fmla="*/ 14485 w 45442"/>
                <a:gd name="connsiteY6" fmla="*/ 17621 h 86106"/>
                <a:gd name="connsiteX7" fmla="*/ 14485 w 45442"/>
                <a:gd name="connsiteY7" fmla="*/ 77724 h 86106"/>
                <a:gd name="connsiteX8" fmla="*/ 28402 w 45442"/>
                <a:gd name="connsiteY8" fmla="*/ 69628 h 86106"/>
                <a:gd name="connsiteX9" fmla="*/ 28402 w 45442"/>
                <a:gd name="connsiteY9" fmla="*/ 9716 h 86106"/>
                <a:gd name="connsiteX10" fmla="*/ 11739 w 45442"/>
                <a:gd name="connsiteY10" fmla="*/ 19050 h 86106"/>
                <a:gd name="connsiteX11" fmla="*/ 0 w 45442"/>
                <a:gd name="connsiteY11" fmla="*/ 25908 h 86106"/>
                <a:gd name="connsiteX12" fmla="*/ 0 w 45442"/>
                <a:gd name="connsiteY12" fmla="*/ 86106 h 86106"/>
                <a:gd name="connsiteX13" fmla="*/ 11739 w 45442"/>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106">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106"/>
                  </a:lnTo>
                  <a:lnTo>
                    <a:pt x="11739" y="79248"/>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0" name="Freeform 1119">
              <a:extLst>
                <a:ext uri="{FF2B5EF4-FFF2-40B4-BE49-F238E27FC236}">
                  <a16:creationId xmlns:a16="http://schemas.microsoft.com/office/drawing/2014/main" id="{FCE3AF6E-5014-F64D-90F4-775A4B9A057D}"/>
                </a:ext>
              </a:extLst>
            </p:cNvPr>
            <p:cNvSpPr/>
            <p:nvPr/>
          </p:nvSpPr>
          <p:spPr>
            <a:xfrm>
              <a:off x="5835650" y="3510343"/>
              <a:ext cx="170884" cy="107060"/>
            </a:xfrm>
            <a:custGeom>
              <a:avLst/>
              <a:gdLst>
                <a:gd name="connsiteX0" fmla="*/ 170884 w 170884"/>
                <a:gd name="connsiteY0" fmla="*/ 99250 h 107060"/>
                <a:gd name="connsiteX1" fmla="*/ 0 w 170884"/>
                <a:gd name="connsiteY1" fmla="*/ 0 h 107060"/>
                <a:gd name="connsiteX2" fmla="*/ 0 w 170884"/>
                <a:gd name="connsiteY2" fmla="*/ 7715 h 107060"/>
                <a:gd name="connsiteX3" fmla="*/ 170884 w 170884"/>
                <a:gd name="connsiteY3" fmla="*/ 107061 h 107060"/>
                <a:gd name="connsiteX4" fmla="*/ 170884 w 170884"/>
                <a:gd name="connsiteY4" fmla="*/ 99250 h 10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84" h="107060">
                  <a:moveTo>
                    <a:pt x="170884" y="99250"/>
                  </a:moveTo>
                  <a:lnTo>
                    <a:pt x="0" y="0"/>
                  </a:lnTo>
                  <a:lnTo>
                    <a:pt x="0" y="7715"/>
                  </a:lnTo>
                  <a:lnTo>
                    <a:pt x="170884" y="107061"/>
                  </a:lnTo>
                  <a:lnTo>
                    <a:pt x="170884" y="9925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1" name="Freeform 1120">
              <a:extLst>
                <a:ext uri="{FF2B5EF4-FFF2-40B4-BE49-F238E27FC236}">
                  <a16:creationId xmlns:a16="http://schemas.microsoft.com/office/drawing/2014/main" id="{99A6889F-9E9F-6646-87ED-25CF47503C73}"/>
                </a:ext>
              </a:extLst>
            </p:cNvPr>
            <p:cNvSpPr/>
            <p:nvPr/>
          </p:nvSpPr>
          <p:spPr>
            <a:xfrm>
              <a:off x="5942535" y="3477863"/>
              <a:ext cx="69205" cy="40195"/>
            </a:xfrm>
            <a:custGeom>
              <a:avLst/>
              <a:gdLst>
                <a:gd name="connsiteX0" fmla="*/ 69206 w 69205"/>
                <a:gd name="connsiteY0" fmla="*/ 30575 h 40195"/>
                <a:gd name="connsiteX1" fmla="*/ 16568 w 69205"/>
                <a:gd name="connsiteY1" fmla="*/ 0 h 40195"/>
                <a:gd name="connsiteX2" fmla="*/ 0 w 69205"/>
                <a:gd name="connsiteY2" fmla="*/ 9620 h 40195"/>
                <a:gd name="connsiteX3" fmla="*/ 52638 w 69205"/>
                <a:gd name="connsiteY3" fmla="*/ 40196 h 40195"/>
                <a:gd name="connsiteX4" fmla="*/ 69206 w 69205"/>
                <a:gd name="connsiteY4" fmla="*/ 30575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05" h="40195">
                  <a:moveTo>
                    <a:pt x="69206" y="30575"/>
                  </a:moveTo>
                  <a:lnTo>
                    <a:pt x="16568" y="0"/>
                  </a:lnTo>
                  <a:lnTo>
                    <a:pt x="0" y="9620"/>
                  </a:lnTo>
                  <a:lnTo>
                    <a:pt x="52638" y="40196"/>
                  </a:lnTo>
                  <a:lnTo>
                    <a:pt x="69206" y="30575"/>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2" name="Freeform 1121">
              <a:extLst>
                <a:ext uri="{FF2B5EF4-FFF2-40B4-BE49-F238E27FC236}">
                  <a16:creationId xmlns:a16="http://schemas.microsoft.com/office/drawing/2014/main" id="{A25E83F1-290E-0347-BAC6-7059FD42F90C}"/>
                </a:ext>
              </a:extLst>
            </p:cNvPr>
            <p:cNvSpPr/>
            <p:nvPr/>
          </p:nvSpPr>
          <p:spPr>
            <a:xfrm>
              <a:off x="5942535" y="3487483"/>
              <a:ext cx="52638" cy="33813"/>
            </a:xfrm>
            <a:custGeom>
              <a:avLst/>
              <a:gdLst>
                <a:gd name="connsiteX0" fmla="*/ 0 w 52638"/>
                <a:gd name="connsiteY0" fmla="*/ 0 h 33813"/>
                <a:gd name="connsiteX1" fmla="*/ 0 w 52638"/>
                <a:gd name="connsiteY1" fmla="*/ 3239 h 33813"/>
                <a:gd name="connsiteX2" fmla="*/ 52638 w 52638"/>
                <a:gd name="connsiteY2" fmla="*/ 33814 h 33813"/>
                <a:gd name="connsiteX3" fmla="*/ 52638 w 52638"/>
                <a:gd name="connsiteY3" fmla="*/ 30575 h 33813"/>
                <a:gd name="connsiteX4" fmla="*/ 0 w 52638"/>
                <a:gd name="connsiteY4" fmla="*/ 0 h 3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813">
                  <a:moveTo>
                    <a:pt x="0" y="0"/>
                  </a:moveTo>
                  <a:lnTo>
                    <a:pt x="0" y="3239"/>
                  </a:lnTo>
                  <a:lnTo>
                    <a:pt x="52638" y="33814"/>
                  </a:lnTo>
                  <a:lnTo>
                    <a:pt x="52638" y="30575"/>
                  </a:lnTo>
                  <a:lnTo>
                    <a:pt x="0" y="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3" name="Freeform 1122">
              <a:extLst>
                <a:ext uri="{FF2B5EF4-FFF2-40B4-BE49-F238E27FC236}">
                  <a16:creationId xmlns:a16="http://schemas.microsoft.com/office/drawing/2014/main" id="{652D11B9-4744-4548-8EE1-0885F022C7C7}"/>
                </a:ext>
              </a:extLst>
            </p:cNvPr>
            <p:cNvSpPr/>
            <p:nvPr/>
          </p:nvSpPr>
          <p:spPr>
            <a:xfrm>
              <a:off x="5995173" y="3508438"/>
              <a:ext cx="16567" cy="12858"/>
            </a:xfrm>
            <a:custGeom>
              <a:avLst/>
              <a:gdLst>
                <a:gd name="connsiteX0" fmla="*/ 16568 w 16567"/>
                <a:gd name="connsiteY0" fmla="*/ 0 h 12858"/>
                <a:gd name="connsiteX1" fmla="*/ 16568 w 16567"/>
                <a:gd name="connsiteY1" fmla="*/ 3143 h 12858"/>
                <a:gd name="connsiteX2" fmla="*/ 0 w 16567"/>
                <a:gd name="connsiteY2" fmla="*/ 12859 h 12858"/>
                <a:gd name="connsiteX3" fmla="*/ 0 w 16567"/>
                <a:gd name="connsiteY3" fmla="*/ 9620 h 12858"/>
                <a:gd name="connsiteX4" fmla="*/ 16568 w 16567"/>
                <a:gd name="connsiteY4" fmla="*/ 0 h 1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7" h="12858">
                  <a:moveTo>
                    <a:pt x="16568" y="0"/>
                  </a:moveTo>
                  <a:lnTo>
                    <a:pt x="16568" y="3143"/>
                  </a:lnTo>
                  <a:lnTo>
                    <a:pt x="0" y="12859"/>
                  </a:lnTo>
                  <a:lnTo>
                    <a:pt x="0" y="9620"/>
                  </a:lnTo>
                  <a:lnTo>
                    <a:pt x="16568" y="0"/>
                  </a:lnTo>
                  <a:close/>
                </a:path>
              </a:pathLst>
            </a:custGeom>
            <a:solidFill>
              <a:srgbClr val="C6C6C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4" name="Freeform 1123">
              <a:extLst>
                <a:ext uri="{FF2B5EF4-FFF2-40B4-BE49-F238E27FC236}">
                  <a16:creationId xmlns:a16="http://schemas.microsoft.com/office/drawing/2014/main" id="{CDD7C637-A13B-8A48-8847-B986B9E4B65F}"/>
                </a:ext>
              </a:extLst>
            </p:cNvPr>
            <p:cNvSpPr/>
            <p:nvPr/>
          </p:nvSpPr>
          <p:spPr>
            <a:xfrm>
              <a:off x="5995930" y="3281743"/>
              <a:ext cx="77536" cy="38290"/>
            </a:xfrm>
            <a:custGeom>
              <a:avLst/>
              <a:gdLst>
                <a:gd name="connsiteX0" fmla="*/ 42413 w 77536"/>
                <a:gd name="connsiteY0" fmla="*/ 38291 h 38290"/>
                <a:gd name="connsiteX1" fmla="*/ 0 w 77536"/>
                <a:gd name="connsiteY1" fmla="*/ 13621 h 38290"/>
                <a:gd name="connsiteX2" fmla="*/ 23479 w 77536"/>
                <a:gd name="connsiteY2" fmla="*/ 0 h 38290"/>
                <a:gd name="connsiteX3" fmla="*/ 35124 w 77536"/>
                <a:gd name="connsiteY3" fmla="*/ 0 h 38290"/>
                <a:gd name="connsiteX4" fmla="*/ 77537 w 77536"/>
                <a:gd name="connsiteY4" fmla="*/ 24670 h 38290"/>
                <a:gd name="connsiteX5" fmla="*/ 54058 w 77536"/>
                <a:gd name="connsiteY5" fmla="*/ 38291 h 38290"/>
                <a:gd name="connsiteX6" fmla="*/ 42413 w 77536"/>
                <a:gd name="connsiteY6" fmla="*/ 38291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36" h="38290">
                  <a:moveTo>
                    <a:pt x="42413" y="38291"/>
                  </a:moveTo>
                  <a:lnTo>
                    <a:pt x="0" y="13621"/>
                  </a:lnTo>
                  <a:lnTo>
                    <a:pt x="23479" y="0"/>
                  </a:lnTo>
                  <a:lnTo>
                    <a:pt x="35124" y="0"/>
                  </a:lnTo>
                  <a:lnTo>
                    <a:pt x="77537" y="24670"/>
                  </a:lnTo>
                  <a:lnTo>
                    <a:pt x="54058" y="38291"/>
                  </a:lnTo>
                  <a:lnTo>
                    <a:pt x="42413" y="38291"/>
                  </a:lnTo>
                  <a:close/>
                </a:path>
              </a:pathLst>
            </a:custGeom>
            <a:solidFill>
              <a:srgbClr val="E8EAE9"/>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5" name="Freeform 1124">
              <a:extLst>
                <a:ext uri="{FF2B5EF4-FFF2-40B4-BE49-F238E27FC236}">
                  <a16:creationId xmlns:a16="http://schemas.microsoft.com/office/drawing/2014/main" id="{2F2488DB-525D-EE40-930D-F132FF1B4422}"/>
                </a:ext>
              </a:extLst>
            </p:cNvPr>
            <p:cNvSpPr/>
            <p:nvPr/>
          </p:nvSpPr>
          <p:spPr>
            <a:xfrm>
              <a:off x="5995930" y="3283743"/>
              <a:ext cx="42413" cy="36290"/>
            </a:xfrm>
            <a:custGeom>
              <a:avLst/>
              <a:gdLst>
                <a:gd name="connsiteX0" fmla="*/ 42413 w 42413"/>
                <a:gd name="connsiteY0" fmla="*/ 24575 h 36290"/>
                <a:gd name="connsiteX1" fmla="*/ 42413 w 42413"/>
                <a:gd name="connsiteY1" fmla="*/ 36290 h 36290"/>
                <a:gd name="connsiteX2" fmla="*/ 0 w 42413"/>
                <a:gd name="connsiteY2" fmla="*/ 11620 h 36290"/>
                <a:gd name="connsiteX3" fmla="*/ 0 w 42413"/>
                <a:gd name="connsiteY3" fmla="*/ 0 h 36290"/>
                <a:gd name="connsiteX4" fmla="*/ 42413 w 42413"/>
                <a:gd name="connsiteY4" fmla="*/ 24575 h 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3" h="36290">
                  <a:moveTo>
                    <a:pt x="42413" y="24575"/>
                  </a:moveTo>
                  <a:lnTo>
                    <a:pt x="42413" y="36290"/>
                  </a:lnTo>
                  <a:lnTo>
                    <a:pt x="0" y="11620"/>
                  </a:lnTo>
                  <a:lnTo>
                    <a:pt x="0" y="0"/>
                  </a:lnTo>
                  <a:lnTo>
                    <a:pt x="42413" y="24575"/>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6" name="Freeform 1125">
              <a:extLst>
                <a:ext uri="{FF2B5EF4-FFF2-40B4-BE49-F238E27FC236}">
                  <a16:creationId xmlns:a16="http://schemas.microsoft.com/office/drawing/2014/main" id="{3CDC5E53-2D7F-E94E-9D2E-2B429B1028DD}"/>
                </a:ext>
              </a:extLst>
            </p:cNvPr>
            <p:cNvSpPr/>
            <p:nvPr/>
          </p:nvSpPr>
          <p:spPr>
            <a:xfrm>
              <a:off x="5995930" y="3270027"/>
              <a:ext cx="65892" cy="38290"/>
            </a:xfrm>
            <a:custGeom>
              <a:avLst/>
              <a:gdLst>
                <a:gd name="connsiteX0" fmla="*/ 65892 w 65892"/>
                <a:gd name="connsiteY0" fmla="*/ 24670 h 38290"/>
                <a:gd name="connsiteX1" fmla="*/ 42413 w 65892"/>
                <a:gd name="connsiteY1" fmla="*/ 38291 h 38290"/>
                <a:gd name="connsiteX2" fmla="*/ 0 w 65892"/>
                <a:gd name="connsiteY2" fmla="*/ 13716 h 38290"/>
                <a:gd name="connsiteX3" fmla="*/ 23479 w 65892"/>
                <a:gd name="connsiteY3" fmla="*/ 0 h 38290"/>
                <a:gd name="connsiteX4" fmla="*/ 65892 w 65892"/>
                <a:gd name="connsiteY4" fmla="*/ 24670 h 3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2" h="38290">
                  <a:moveTo>
                    <a:pt x="65892" y="24670"/>
                  </a:moveTo>
                  <a:lnTo>
                    <a:pt x="42413" y="38291"/>
                  </a:lnTo>
                  <a:lnTo>
                    <a:pt x="0" y="13716"/>
                  </a:lnTo>
                  <a:lnTo>
                    <a:pt x="23479" y="0"/>
                  </a:lnTo>
                  <a:lnTo>
                    <a:pt x="65892" y="24670"/>
                  </a:ln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7" name="Freeform 1126">
              <a:extLst>
                <a:ext uri="{FF2B5EF4-FFF2-40B4-BE49-F238E27FC236}">
                  <a16:creationId xmlns:a16="http://schemas.microsoft.com/office/drawing/2014/main" id="{0EABDF11-9426-BC47-9033-872CEA0FF995}"/>
                </a:ext>
              </a:extLst>
            </p:cNvPr>
            <p:cNvSpPr/>
            <p:nvPr/>
          </p:nvSpPr>
          <p:spPr>
            <a:xfrm>
              <a:off x="6038344" y="3294697"/>
              <a:ext cx="23478" cy="25336"/>
            </a:xfrm>
            <a:custGeom>
              <a:avLst/>
              <a:gdLst>
                <a:gd name="connsiteX0" fmla="*/ 23479 w 23478"/>
                <a:gd name="connsiteY0" fmla="*/ 0 h 25336"/>
                <a:gd name="connsiteX1" fmla="*/ 0 w 23478"/>
                <a:gd name="connsiteY1" fmla="*/ 13621 h 25336"/>
                <a:gd name="connsiteX2" fmla="*/ 0 w 23478"/>
                <a:gd name="connsiteY2" fmla="*/ 25337 h 25336"/>
                <a:gd name="connsiteX3" fmla="*/ 23479 w 23478"/>
                <a:gd name="connsiteY3" fmla="*/ 11716 h 25336"/>
                <a:gd name="connsiteX4" fmla="*/ 23479 w 23478"/>
                <a:gd name="connsiteY4" fmla="*/ 0 h 25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8" h="25336">
                  <a:moveTo>
                    <a:pt x="23479" y="0"/>
                  </a:moveTo>
                  <a:lnTo>
                    <a:pt x="0" y="13621"/>
                  </a:lnTo>
                  <a:lnTo>
                    <a:pt x="0" y="25337"/>
                  </a:lnTo>
                  <a:lnTo>
                    <a:pt x="23479" y="11716"/>
                  </a:lnTo>
                  <a:lnTo>
                    <a:pt x="23479" y="0"/>
                  </a:lnTo>
                  <a:close/>
                </a:path>
              </a:pathLst>
            </a:custGeom>
            <a:solidFill>
              <a:srgbClr val="C6C6C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8" name="Freeform 1127">
              <a:extLst>
                <a:ext uri="{FF2B5EF4-FFF2-40B4-BE49-F238E27FC236}">
                  <a16:creationId xmlns:a16="http://schemas.microsoft.com/office/drawing/2014/main" id="{7C75E877-74B0-8447-B134-58CA706FEAEA}"/>
                </a:ext>
              </a:extLst>
            </p:cNvPr>
            <p:cNvSpPr/>
            <p:nvPr/>
          </p:nvSpPr>
          <p:spPr>
            <a:xfrm>
              <a:off x="6027646" y="3288405"/>
              <a:ext cx="20733" cy="12107"/>
            </a:xfrm>
            <a:custGeom>
              <a:avLst/>
              <a:gdLst>
                <a:gd name="connsiteX0" fmla="*/ 3030 w 20733"/>
                <a:gd name="connsiteY0" fmla="*/ 10292 h 12107"/>
                <a:gd name="connsiteX1" fmla="*/ 10319 w 20733"/>
                <a:gd name="connsiteY1" fmla="*/ 12102 h 12107"/>
                <a:gd name="connsiteX2" fmla="*/ 17704 w 20733"/>
                <a:gd name="connsiteY2" fmla="*/ 10292 h 12107"/>
                <a:gd name="connsiteX3" fmla="*/ 20733 w 20733"/>
                <a:gd name="connsiteY3" fmla="*/ 6101 h 12107"/>
                <a:gd name="connsiteX4" fmla="*/ 17704 w 20733"/>
                <a:gd name="connsiteY4" fmla="*/ 1815 h 12107"/>
                <a:gd name="connsiteX5" fmla="*/ 10319 w 20733"/>
                <a:gd name="connsiteY5" fmla="*/ 5 h 12107"/>
                <a:gd name="connsiteX6" fmla="*/ 3030 w 20733"/>
                <a:gd name="connsiteY6" fmla="*/ 1815 h 12107"/>
                <a:gd name="connsiteX7" fmla="*/ 0 w 20733"/>
                <a:gd name="connsiteY7" fmla="*/ 6101 h 12107"/>
                <a:gd name="connsiteX8" fmla="*/ 3030 w 20733"/>
                <a:gd name="connsiteY8" fmla="*/ 10292 h 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3" h="12107">
                  <a:moveTo>
                    <a:pt x="3030" y="10292"/>
                  </a:moveTo>
                  <a:cubicBezTo>
                    <a:pt x="5252" y="11547"/>
                    <a:pt x="7772" y="12172"/>
                    <a:pt x="10319" y="12102"/>
                  </a:cubicBezTo>
                  <a:cubicBezTo>
                    <a:pt x="12896" y="12162"/>
                    <a:pt x="15443" y="11538"/>
                    <a:pt x="17704" y="10292"/>
                  </a:cubicBezTo>
                  <a:cubicBezTo>
                    <a:pt x="19391" y="9547"/>
                    <a:pt x="20548" y="7945"/>
                    <a:pt x="20733" y="6101"/>
                  </a:cubicBezTo>
                  <a:cubicBezTo>
                    <a:pt x="20581" y="4222"/>
                    <a:pt x="19418" y="2577"/>
                    <a:pt x="17704" y="1815"/>
                  </a:cubicBezTo>
                  <a:cubicBezTo>
                    <a:pt x="15443" y="570"/>
                    <a:pt x="12896" y="-54"/>
                    <a:pt x="10319" y="5"/>
                  </a:cubicBezTo>
                  <a:cubicBezTo>
                    <a:pt x="7772" y="-65"/>
                    <a:pt x="5252" y="560"/>
                    <a:pt x="3030" y="1815"/>
                  </a:cubicBezTo>
                  <a:cubicBezTo>
                    <a:pt x="1287" y="2542"/>
                    <a:pt x="110" y="4207"/>
                    <a:pt x="0" y="6101"/>
                  </a:cubicBezTo>
                  <a:cubicBezTo>
                    <a:pt x="145" y="7961"/>
                    <a:pt x="1316" y="9581"/>
                    <a:pt x="3030" y="10292"/>
                  </a:cubicBezTo>
                  <a:close/>
                </a:path>
              </a:pathLst>
            </a:custGeom>
            <a:solidFill>
              <a:srgbClr val="B7B7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29" name="Freeform 1128">
              <a:extLst>
                <a:ext uri="{FF2B5EF4-FFF2-40B4-BE49-F238E27FC236}">
                  <a16:creationId xmlns:a16="http://schemas.microsoft.com/office/drawing/2014/main" id="{0D02F505-3EFE-1B43-BC0B-A52D8A3E56B1}"/>
                </a:ext>
              </a:extLst>
            </p:cNvPr>
            <p:cNvSpPr/>
            <p:nvPr/>
          </p:nvSpPr>
          <p:spPr>
            <a:xfrm>
              <a:off x="6009469" y="3277929"/>
              <a:ext cx="20733" cy="12008"/>
            </a:xfrm>
            <a:custGeom>
              <a:avLst/>
              <a:gdLst>
                <a:gd name="connsiteX0" fmla="*/ 3030 w 20733"/>
                <a:gd name="connsiteY0" fmla="*/ 10291 h 12008"/>
                <a:gd name="connsiteX1" fmla="*/ 10319 w 20733"/>
                <a:gd name="connsiteY1" fmla="*/ 12005 h 12008"/>
                <a:gd name="connsiteX2" fmla="*/ 17704 w 20733"/>
                <a:gd name="connsiteY2" fmla="*/ 10291 h 12008"/>
                <a:gd name="connsiteX3" fmla="*/ 20733 w 20733"/>
                <a:gd name="connsiteY3" fmla="*/ 6004 h 12008"/>
                <a:gd name="connsiteX4" fmla="*/ 17704 w 20733"/>
                <a:gd name="connsiteY4" fmla="*/ 1718 h 12008"/>
                <a:gd name="connsiteX5" fmla="*/ 10319 w 20733"/>
                <a:gd name="connsiteY5" fmla="*/ 4 h 12008"/>
                <a:gd name="connsiteX6" fmla="*/ 3030 w 20733"/>
                <a:gd name="connsiteY6" fmla="*/ 1718 h 12008"/>
                <a:gd name="connsiteX7" fmla="*/ 0 w 20733"/>
                <a:gd name="connsiteY7" fmla="*/ 6004 h 12008"/>
                <a:gd name="connsiteX8" fmla="*/ 3030 w 20733"/>
                <a:gd name="connsiteY8" fmla="*/ 10291 h 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3" h="12008">
                  <a:moveTo>
                    <a:pt x="3030" y="10291"/>
                  </a:moveTo>
                  <a:cubicBezTo>
                    <a:pt x="5277" y="11471"/>
                    <a:pt x="7785" y="12060"/>
                    <a:pt x="10319" y="12005"/>
                  </a:cubicBezTo>
                  <a:cubicBezTo>
                    <a:pt x="12884" y="12060"/>
                    <a:pt x="15422" y="11471"/>
                    <a:pt x="17704" y="10291"/>
                  </a:cubicBezTo>
                  <a:cubicBezTo>
                    <a:pt x="19380" y="9482"/>
                    <a:pt x="20525" y="7863"/>
                    <a:pt x="20733" y="6004"/>
                  </a:cubicBezTo>
                  <a:cubicBezTo>
                    <a:pt x="20561" y="4132"/>
                    <a:pt x="19405" y="2496"/>
                    <a:pt x="17704" y="1718"/>
                  </a:cubicBezTo>
                  <a:cubicBezTo>
                    <a:pt x="15422" y="538"/>
                    <a:pt x="12884" y="-51"/>
                    <a:pt x="10319" y="4"/>
                  </a:cubicBezTo>
                  <a:cubicBezTo>
                    <a:pt x="7785" y="-52"/>
                    <a:pt x="5277" y="538"/>
                    <a:pt x="3030" y="1718"/>
                  </a:cubicBezTo>
                  <a:cubicBezTo>
                    <a:pt x="1301" y="2463"/>
                    <a:pt x="132" y="4117"/>
                    <a:pt x="0" y="6004"/>
                  </a:cubicBezTo>
                  <a:cubicBezTo>
                    <a:pt x="152" y="7884"/>
                    <a:pt x="1315" y="9529"/>
                    <a:pt x="3030" y="10291"/>
                  </a:cubicBezTo>
                  <a:close/>
                </a:path>
              </a:pathLst>
            </a:custGeom>
            <a:solidFill>
              <a:srgbClr val="B7B7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0" name="Freeform 1129">
              <a:extLst>
                <a:ext uri="{FF2B5EF4-FFF2-40B4-BE49-F238E27FC236}">
                  <a16:creationId xmlns:a16="http://schemas.microsoft.com/office/drawing/2014/main" id="{C5B8B664-FBB5-1742-AA60-2EF667397D61}"/>
                </a:ext>
              </a:extLst>
            </p:cNvPr>
            <p:cNvSpPr/>
            <p:nvPr/>
          </p:nvSpPr>
          <p:spPr>
            <a:xfrm>
              <a:off x="6014486" y="3280883"/>
              <a:ext cx="10508" cy="6101"/>
            </a:xfrm>
            <a:custGeom>
              <a:avLst/>
              <a:gdLst>
                <a:gd name="connsiteX0" fmla="*/ 1609 w 10508"/>
                <a:gd name="connsiteY0" fmla="*/ 5241 h 6101"/>
                <a:gd name="connsiteX1" fmla="*/ 5302 w 10508"/>
                <a:gd name="connsiteY1" fmla="*/ 6099 h 6101"/>
                <a:gd name="connsiteX2" fmla="*/ 9089 w 10508"/>
                <a:gd name="connsiteY2" fmla="*/ 5241 h 6101"/>
                <a:gd name="connsiteX3" fmla="*/ 10509 w 10508"/>
                <a:gd name="connsiteY3" fmla="*/ 3051 h 6101"/>
                <a:gd name="connsiteX4" fmla="*/ 8994 w 10508"/>
                <a:gd name="connsiteY4" fmla="*/ 860 h 6101"/>
                <a:gd name="connsiteX5" fmla="*/ 5207 w 10508"/>
                <a:gd name="connsiteY5" fmla="*/ 3 h 6101"/>
                <a:gd name="connsiteX6" fmla="*/ 1515 w 10508"/>
                <a:gd name="connsiteY6" fmla="*/ 860 h 6101"/>
                <a:gd name="connsiteX7" fmla="*/ 0 w 10508"/>
                <a:gd name="connsiteY7" fmla="*/ 3051 h 6101"/>
                <a:gd name="connsiteX8" fmla="*/ 1609 w 10508"/>
                <a:gd name="connsiteY8" fmla="*/ 5241 h 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 h="6101">
                  <a:moveTo>
                    <a:pt x="1609" y="5241"/>
                  </a:moveTo>
                  <a:cubicBezTo>
                    <a:pt x="2752" y="5826"/>
                    <a:pt x="4020" y="6120"/>
                    <a:pt x="5302" y="6099"/>
                  </a:cubicBezTo>
                  <a:cubicBezTo>
                    <a:pt x="6615" y="6132"/>
                    <a:pt x="7916" y="5837"/>
                    <a:pt x="9089" y="5241"/>
                  </a:cubicBezTo>
                  <a:cubicBezTo>
                    <a:pt x="9875" y="4773"/>
                    <a:pt x="10400" y="3963"/>
                    <a:pt x="10509" y="3051"/>
                  </a:cubicBezTo>
                  <a:cubicBezTo>
                    <a:pt x="10411" y="2107"/>
                    <a:pt x="9839" y="1280"/>
                    <a:pt x="8994" y="860"/>
                  </a:cubicBezTo>
                  <a:cubicBezTo>
                    <a:pt x="7821" y="264"/>
                    <a:pt x="6520" y="-31"/>
                    <a:pt x="5207" y="3"/>
                  </a:cubicBezTo>
                  <a:cubicBezTo>
                    <a:pt x="3925" y="-19"/>
                    <a:pt x="2657" y="275"/>
                    <a:pt x="1515" y="860"/>
                  </a:cubicBezTo>
                  <a:cubicBezTo>
                    <a:pt x="643" y="1249"/>
                    <a:pt x="60" y="2093"/>
                    <a:pt x="0" y="3051"/>
                  </a:cubicBezTo>
                  <a:cubicBezTo>
                    <a:pt x="116" y="4015"/>
                    <a:pt x="727" y="4846"/>
                    <a:pt x="1609" y="5241"/>
                  </a:cubicBez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1" name="Freeform 1130">
              <a:extLst>
                <a:ext uri="{FF2B5EF4-FFF2-40B4-BE49-F238E27FC236}">
                  <a16:creationId xmlns:a16="http://schemas.microsoft.com/office/drawing/2014/main" id="{7725A979-011C-4547-8E46-DDD310837760}"/>
                </a:ext>
              </a:extLst>
            </p:cNvPr>
            <p:cNvSpPr/>
            <p:nvPr/>
          </p:nvSpPr>
          <p:spPr>
            <a:xfrm>
              <a:off x="6032980" y="3291457"/>
              <a:ext cx="10443" cy="6099"/>
            </a:xfrm>
            <a:custGeom>
              <a:avLst/>
              <a:gdLst>
                <a:gd name="connsiteX0" fmla="*/ 1482 w 10443"/>
                <a:gd name="connsiteY0" fmla="*/ 5145 h 6099"/>
                <a:gd name="connsiteX1" fmla="*/ 5174 w 10443"/>
                <a:gd name="connsiteY1" fmla="*/ 6097 h 6099"/>
                <a:gd name="connsiteX2" fmla="*/ 8961 w 10443"/>
                <a:gd name="connsiteY2" fmla="*/ 5145 h 6099"/>
                <a:gd name="connsiteX3" fmla="*/ 10301 w 10443"/>
                <a:gd name="connsiteY3" fmla="*/ 2206 h 6099"/>
                <a:gd name="connsiteX4" fmla="*/ 8961 w 10443"/>
                <a:gd name="connsiteY4" fmla="*/ 858 h 6099"/>
                <a:gd name="connsiteX5" fmla="*/ 5174 w 10443"/>
                <a:gd name="connsiteY5" fmla="*/ 1 h 6099"/>
                <a:gd name="connsiteX6" fmla="*/ 1482 w 10443"/>
                <a:gd name="connsiteY6" fmla="*/ 858 h 6099"/>
                <a:gd name="connsiteX7" fmla="*/ 143 w 10443"/>
                <a:gd name="connsiteY7" fmla="*/ 3797 h 6099"/>
                <a:gd name="connsiteX8" fmla="*/ 1482 w 10443"/>
                <a:gd name="connsiteY8" fmla="*/ 5145 h 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 h="6099">
                  <a:moveTo>
                    <a:pt x="1482" y="5145"/>
                  </a:moveTo>
                  <a:cubicBezTo>
                    <a:pt x="2600" y="5804"/>
                    <a:pt x="3879" y="6134"/>
                    <a:pt x="5174" y="6097"/>
                  </a:cubicBezTo>
                  <a:cubicBezTo>
                    <a:pt x="6499" y="6132"/>
                    <a:pt x="7808" y="5803"/>
                    <a:pt x="8961" y="5145"/>
                  </a:cubicBezTo>
                  <a:cubicBezTo>
                    <a:pt x="10138" y="4705"/>
                    <a:pt x="10737" y="3390"/>
                    <a:pt x="10301" y="2206"/>
                  </a:cubicBezTo>
                  <a:cubicBezTo>
                    <a:pt x="10071" y="1582"/>
                    <a:pt x="9581" y="1090"/>
                    <a:pt x="8961" y="858"/>
                  </a:cubicBezTo>
                  <a:cubicBezTo>
                    <a:pt x="7785" y="273"/>
                    <a:pt x="6487" y="-21"/>
                    <a:pt x="5174" y="1"/>
                  </a:cubicBezTo>
                  <a:cubicBezTo>
                    <a:pt x="3893" y="-20"/>
                    <a:pt x="2625" y="274"/>
                    <a:pt x="1482" y="858"/>
                  </a:cubicBezTo>
                  <a:cubicBezTo>
                    <a:pt x="305" y="1298"/>
                    <a:pt x="-294" y="2613"/>
                    <a:pt x="143" y="3797"/>
                  </a:cubicBezTo>
                  <a:cubicBezTo>
                    <a:pt x="373" y="4421"/>
                    <a:pt x="862" y="4913"/>
                    <a:pt x="1482" y="5145"/>
                  </a:cubicBez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132" name="Graphic 2630">
              <a:extLst>
                <a:ext uri="{FF2B5EF4-FFF2-40B4-BE49-F238E27FC236}">
                  <a16:creationId xmlns:a16="http://schemas.microsoft.com/office/drawing/2014/main" id="{E2746DAA-D45B-464D-AEB5-87BBDBACF2F4}"/>
                </a:ext>
              </a:extLst>
            </p:cNvPr>
            <p:cNvGrpSpPr/>
            <p:nvPr/>
          </p:nvGrpSpPr>
          <p:grpSpPr>
            <a:xfrm>
              <a:off x="5901071" y="3485279"/>
              <a:ext cx="27854" cy="58223"/>
              <a:chOff x="5901071" y="3485279"/>
              <a:chExt cx="27854" cy="58223"/>
            </a:xfrm>
            <a:solidFill>
              <a:schemeClr val="accent1"/>
            </a:solidFill>
          </p:grpSpPr>
          <p:sp>
            <p:nvSpPr>
              <p:cNvPr id="1133" name="Freeform 1132" hidden="1">
                <a:extLst>
                  <a:ext uri="{FF2B5EF4-FFF2-40B4-BE49-F238E27FC236}">
                    <a16:creationId xmlns:a16="http://schemas.microsoft.com/office/drawing/2014/main" id="{2B602A87-4B18-A64B-955B-B568643E21C5}"/>
                  </a:ext>
                </a:extLst>
              </p:cNvPr>
              <p:cNvSpPr/>
              <p:nvPr/>
            </p:nvSpPr>
            <p:spPr>
              <a:xfrm>
                <a:off x="5902394" y="3526727"/>
                <a:ext cx="26531" cy="16775"/>
              </a:xfrm>
              <a:custGeom>
                <a:avLst/>
                <a:gdLst>
                  <a:gd name="connsiteX0" fmla="*/ 26224 w 26531"/>
                  <a:gd name="connsiteY0" fmla="*/ 4952 h 16775"/>
                  <a:gd name="connsiteX1" fmla="*/ 18461 w 26531"/>
                  <a:gd name="connsiteY1" fmla="*/ 284 h 16775"/>
                  <a:gd name="connsiteX2" fmla="*/ 15905 w 26531"/>
                  <a:gd name="connsiteY2" fmla="*/ 284 h 16775"/>
                  <a:gd name="connsiteX3" fmla="*/ 13633 w 26531"/>
                  <a:gd name="connsiteY3" fmla="*/ 1618 h 16775"/>
                  <a:gd name="connsiteX4" fmla="*/ 4639 w 26531"/>
                  <a:gd name="connsiteY4" fmla="*/ 6380 h 16775"/>
                  <a:gd name="connsiteX5" fmla="*/ 2745 w 26531"/>
                  <a:gd name="connsiteY5" fmla="*/ 7047 h 16775"/>
                  <a:gd name="connsiteX6" fmla="*/ 189 w 26531"/>
                  <a:gd name="connsiteY6" fmla="*/ 12953 h 16775"/>
                  <a:gd name="connsiteX7" fmla="*/ 4639 w 26531"/>
                  <a:gd name="connsiteY7" fmla="*/ 14381 h 16775"/>
                  <a:gd name="connsiteX8" fmla="*/ 13254 w 26531"/>
                  <a:gd name="connsiteY8" fmla="*/ 16763 h 16775"/>
                  <a:gd name="connsiteX9" fmla="*/ 18461 w 26531"/>
                  <a:gd name="connsiteY9" fmla="*/ 14858 h 16775"/>
                  <a:gd name="connsiteX10" fmla="*/ 18461 w 26531"/>
                  <a:gd name="connsiteY10" fmla="*/ 14858 h 16775"/>
                  <a:gd name="connsiteX11" fmla="*/ 23857 w 26531"/>
                  <a:gd name="connsiteY11" fmla="*/ 7714 h 16775"/>
                  <a:gd name="connsiteX12" fmla="*/ 26035 w 26531"/>
                  <a:gd name="connsiteY12" fmla="*/ 6476 h 16775"/>
                  <a:gd name="connsiteX13" fmla="*/ 26035 w 26531"/>
                  <a:gd name="connsiteY13" fmla="*/ 4952 h 1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31" h="16775">
                    <a:moveTo>
                      <a:pt x="26224" y="4952"/>
                    </a:moveTo>
                    <a:lnTo>
                      <a:pt x="18461" y="284"/>
                    </a:lnTo>
                    <a:cubicBezTo>
                      <a:pt x="17651" y="-95"/>
                      <a:pt x="16715" y="-95"/>
                      <a:pt x="15905" y="284"/>
                    </a:cubicBezTo>
                    <a:lnTo>
                      <a:pt x="13633" y="1618"/>
                    </a:lnTo>
                    <a:cubicBezTo>
                      <a:pt x="10277" y="2399"/>
                      <a:pt x="7178" y="4039"/>
                      <a:pt x="4639" y="6380"/>
                    </a:cubicBezTo>
                    <a:lnTo>
                      <a:pt x="2745" y="7047"/>
                    </a:lnTo>
                    <a:cubicBezTo>
                      <a:pt x="2745" y="7047"/>
                      <a:pt x="-852" y="11524"/>
                      <a:pt x="189" y="12953"/>
                    </a:cubicBezTo>
                    <a:cubicBezTo>
                      <a:pt x="1231" y="14381"/>
                      <a:pt x="4071" y="13715"/>
                      <a:pt x="4639" y="14381"/>
                    </a:cubicBezTo>
                    <a:cubicBezTo>
                      <a:pt x="5207" y="15048"/>
                      <a:pt x="7006" y="16953"/>
                      <a:pt x="13254" y="16763"/>
                    </a:cubicBezTo>
                    <a:cubicBezTo>
                      <a:pt x="15156" y="16751"/>
                      <a:pt x="16996" y="16079"/>
                      <a:pt x="18461" y="14858"/>
                    </a:cubicBezTo>
                    <a:lnTo>
                      <a:pt x="18461" y="14858"/>
                    </a:lnTo>
                    <a:cubicBezTo>
                      <a:pt x="19408" y="14286"/>
                      <a:pt x="24425" y="9333"/>
                      <a:pt x="23857" y="7714"/>
                    </a:cubicBezTo>
                    <a:lnTo>
                      <a:pt x="26035" y="6476"/>
                    </a:lnTo>
                    <a:cubicBezTo>
                      <a:pt x="26698" y="6476"/>
                      <a:pt x="26698" y="5428"/>
                      <a:pt x="26035" y="4952"/>
                    </a:cubicBezTo>
                  </a:path>
                </a:pathLst>
              </a:custGeom>
              <a:solidFill>
                <a:srgbClr val="E9E9E9"/>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4" name="Freeform 1133" hidden="1">
                <a:extLst>
                  <a:ext uri="{FF2B5EF4-FFF2-40B4-BE49-F238E27FC236}">
                    <a16:creationId xmlns:a16="http://schemas.microsoft.com/office/drawing/2014/main" id="{4FC94B30-15EE-0747-BE19-7976D63D46B6}"/>
                  </a:ext>
                </a:extLst>
              </p:cNvPr>
              <p:cNvSpPr/>
              <p:nvPr/>
            </p:nvSpPr>
            <p:spPr>
              <a:xfrm>
                <a:off x="5918488" y="3493389"/>
                <a:ext cx="9751" cy="10191"/>
              </a:xfrm>
              <a:custGeom>
                <a:avLst/>
                <a:gdLst>
                  <a:gd name="connsiteX0" fmla="*/ 9751 w 9751"/>
                  <a:gd name="connsiteY0" fmla="*/ 10192 h 10191"/>
                  <a:gd name="connsiteX1" fmla="*/ 0 w 9751"/>
                  <a:gd name="connsiteY1" fmla="*/ 4667 h 10191"/>
                  <a:gd name="connsiteX2" fmla="*/ 0 w 9751"/>
                  <a:gd name="connsiteY2" fmla="*/ 0 h 10191"/>
                  <a:gd name="connsiteX3" fmla="*/ 9751 w 9751"/>
                  <a:gd name="connsiteY3" fmla="*/ 5620 h 10191"/>
                  <a:gd name="connsiteX4" fmla="*/ 9751 w 9751"/>
                  <a:gd name="connsiteY4" fmla="*/ 10192 h 1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 h="10191">
                    <a:moveTo>
                      <a:pt x="9751" y="10192"/>
                    </a:moveTo>
                    <a:lnTo>
                      <a:pt x="0" y="4667"/>
                    </a:lnTo>
                    <a:lnTo>
                      <a:pt x="0" y="0"/>
                    </a:lnTo>
                    <a:lnTo>
                      <a:pt x="9751" y="5620"/>
                    </a:lnTo>
                    <a:lnTo>
                      <a:pt x="9751" y="10192"/>
                    </a:lnTo>
                    <a:close/>
                  </a:path>
                </a:pathLst>
              </a:custGeom>
              <a:solidFill>
                <a:srgbClr val="C1C7C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5" name="Freeform 1134" hidden="1">
                <a:extLst>
                  <a:ext uri="{FF2B5EF4-FFF2-40B4-BE49-F238E27FC236}">
                    <a16:creationId xmlns:a16="http://schemas.microsoft.com/office/drawing/2014/main" id="{D9EFA40C-4C14-4047-BD63-DBCA52676515}"/>
                  </a:ext>
                </a:extLst>
              </p:cNvPr>
              <p:cNvSpPr/>
              <p:nvPr/>
            </p:nvSpPr>
            <p:spPr>
              <a:xfrm>
                <a:off x="5908642" y="3493389"/>
                <a:ext cx="9845" cy="10191"/>
              </a:xfrm>
              <a:custGeom>
                <a:avLst/>
                <a:gdLst>
                  <a:gd name="connsiteX0" fmla="*/ 0 w 9845"/>
                  <a:gd name="connsiteY0" fmla="*/ 10192 h 10191"/>
                  <a:gd name="connsiteX1" fmla="*/ 0 w 9845"/>
                  <a:gd name="connsiteY1" fmla="*/ 5620 h 10191"/>
                  <a:gd name="connsiteX2" fmla="*/ 9846 w 9845"/>
                  <a:gd name="connsiteY2" fmla="*/ 0 h 10191"/>
                  <a:gd name="connsiteX3" fmla="*/ 9846 w 9845"/>
                  <a:gd name="connsiteY3" fmla="*/ 4667 h 10191"/>
                  <a:gd name="connsiteX4" fmla="*/ 0 w 9845"/>
                  <a:gd name="connsiteY4" fmla="*/ 10192 h 1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10191">
                    <a:moveTo>
                      <a:pt x="0" y="10192"/>
                    </a:moveTo>
                    <a:lnTo>
                      <a:pt x="0" y="5620"/>
                    </a:lnTo>
                    <a:lnTo>
                      <a:pt x="9846" y="0"/>
                    </a:lnTo>
                    <a:lnTo>
                      <a:pt x="9846" y="4667"/>
                    </a:lnTo>
                    <a:lnTo>
                      <a:pt x="0" y="10192"/>
                    </a:lnTo>
                    <a:close/>
                  </a:path>
                </a:pathLst>
              </a:custGeom>
              <a:solidFill>
                <a:srgbClr val="A8AFB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6" name="Freeform 1135" hidden="1">
                <a:extLst>
                  <a:ext uri="{FF2B5EF4-FFF2-40B4-BE49-F238E27FC236}">
                    <a16:creationId xmlns:a16="http://schemas.microsoft.com/office/drawing/2014/main" id="{29A132C6-20AD-3C4D-8097-291D8DF173A3}"/>
                  </a:ext>
                </a:extLst>
              </p:cNvPr>
              <p:cNvSpPr/>
              <p:nvPr/>
            </p:nvSpPr>
            <p:spPr>
              <a:xfrm>
                <a:off x="5908642" y="3498056"/>
                <a:ext cx="19597" cy="11239"/>
              </a:xfrm>
              <a:custGeom>
                <a:avLst/>
                <a:gdLst>
                  <a:gd name="connsiteX0" fmla="*/ 9846 w 19597"/>
                  <a:gd name="connsiteY0" fmla="*/ 11240 h 11239"/>
                  <a:gd name="connsiteX1" fmla="*/ 0 w 19597"/>
                  <a:gd name="connsiteY1" fmla="*/ 5524 h 11239"/>
                  <a:gd name="connsiteX2" fmla="*/ 9846 w 19597"/>
                  <a:gd name="connsiteY2" fmla="*/ 0 h 11239"/>
                  <a:gd name="connsiteX3" fmla="*/ 19597 w 19597"/>
                  <a:gd name="connsiteY3" fmla="*/ 5524 h 11239"/>
                  <a:gd name="connsiteX4" fmla="*/ 9846 w 19597"/>
                  <a:gd name="connsiteY4" fmla="*/ 11240 h 11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 h="11239">
                    <a:moveTo>
                      <a:pt x="9846" y="11240"/>
                    </a:moveTo>
                    <a:lnTo>
                      <a:pt x="0" y="5524"/>
                    </a:lnTo>
                    <a:lnTo>
                      <a:pt x="9846" y="0"/>
                    </a:lnTo>
                    <a:lnTo>
                      <a:pt x="19597" y="5524"/>
                    </a:lnTo>
                    <a:lnTo>
                      <a:pt x="9846" y="11240"/>
                    </a:lnTo>
                    <a:close/>
                  </a:path>
                </a:pathLst>
              </a:custGeom>
              <a:solidFill>
                <a:srgbClr val="DAE1E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7" name="Freeform 1136" hidden="1">
                <a:extLst>
                  <a:ext uri="{FF2B5EF4-FFF2-40B4-BE49-F238E27FC236}">
                    <a16:creationId xmlns:a16="http://schemas.microsoft.com/office/drawing/2014/main" id="{8EF46C94-7B34-4944-B754-DE75E73A69BB}"/>
                  </a:ext>
                </a:extLst>
              </p:cNvPr>
              <p:cNvSpPr/>
              <p:nvPr/>
            </p:nvSpPr>
            <p:spPr>
              <a:xfrm>
                <a:off x="5908642" y="3494531"/>
                <a:ext cx="9845" cy="14763"/>
              </a:xfrm>
              <a:custGeom>
                <a:avLst/>
                <a:gdLst>
                  <a:gd name="connsiteX0" fmla="*/ 0 w 9845"/>
                  <a:gd name="connsiteY0" fmla="*/ 0 h 14763"/>
                  <a:gd name="connsiteX1" fmla="*/ 9846 w 9845"/>
                  <a:gd name="connsiteY1" fmla="*/ 5715 h 14763"/>
                  <a:gd name="connsiteX2" fmla="*/ 9846 w 9845"/>
                  <a:gd name="connsiteY2" fmla="*/ 14764 h 14763"/>
                  <a:gd name="connsiteX3" fmla="*/ 0 w 9845"/>
                  <a:gd name="connsiteY3" fmla="*/ 9049 h 14763"/>
                  <a:gd name="connsiteX4" fmla="*/ 0 w 9845"/>
                  <a:gd name="connsiteY4" fmla="*/ 0 h 1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14763">
                    <a:moveTo>
                      <a:pt x="0" y="0"/>
                    </a:moveTo>
                    <a:lnTo>
                      <a:pt x="9846" y="5715"/>
                    </a:lnTo>
                    <a:lnTo>
                      <a:pt x="9846" y="14764"/>
                    </a:lnTo>
                    <a:lnTo>
                      <a:pt x="0" y="9049"/>
                    </a:lnTo>
                    <a:lnTo>
                      <a:pt x="0" y="0"/>
                    </a:lnTo>
                    <a:close/>
                  </a:path>
                </a:pathLst>
              </a:custGeom>
              <a:solidFill>
                <a:srgbClr val="0B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8" name="Freeform 1137" hidden="1">
                <a:extLst>
                  <a:ext uri="{FF2B5EF4-FFF2-40B4-BE49-F238E27FC236}">
                    <a16:creationId xmlns:a16="http://schemas.microsoft.com/office/drawing/2014/main" id="{41E6E07B-B6DA-0E41-9DC3-5DE7AC94637D}"/>
                  </a:ext>
                </a:extLst>
              </p:cNvPr>
              <p:cNvSpPr/>
              <p:nvPr/>
            </p:nvSpPr>
            <p:spPr>
              <a:xfrm>
                <a:off x="5918488" y="3499008"/>
                <a:ext cx="9751" cy="10286"/>
              </a:xfrm>
              <a:custGeom>
                <a:avLst/>
                <a:gdLst>
                  <a:gd name="connsiteX0" fmla="*/ 9751 w 9751"/>
                  <a:gd name="connsiteY0" fmla="*/ 0 h 10286"/>
                  <a:gd name="connsiteX1" fmla="*/ 9751 w 9751"/>
                  <a:gd name="connsiteY1" fmla="*/ 4572 h 10286"/>
                  <a:gd name="connsiteX2" fmla="*/ 0 w 9751"/>
                  <a:gd name="connsiteY2" fmla="*/ 10287 h 10286"/>
                  <a:gd name="connsiteX3" fmla="*/ 0 w 9751"/>
                  <a:gd name="connsiteY3" fmla="*/ 5715 h 10286"/>
                  <a:gd name="connsiteX4" fmla="*/ 9751 w 9751"/>
                  <a:gd name="connsiteY4" fmla="*/ 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 h="10286">
                    <a:moveTo>
                      <a:pt x="9751" y="0"/>
                    </a:moveTo>
                    <a:lnTo>
                      <a:pt x="9751" y="4572"/>
                    </a:lnTo>
                    <a:lnTo>
                      <a:pt x="0" y="10287"/>
                    </a:lnTo>
                    <a:lnTo>
                      <a:pt x="0" y="5715"/>
                    </a:lnTo>
                    <a:lnTo>
                      <a:pt x="9751" y="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39" name="Freeform 1138" hidden="1">
                <a:extLst>
                  <a:ext uri="{FF2B5EF4-FFF2-40B4-BE49-F238E27FC236}">
                    <a16:creationId xmlns:a16="http://schemas.microsoft.com/office/drawing/2014/main" id="{62FDC5DF-C3C4-3945-B44C-8262A2087135}"/>
                  </a:ext>
                </a:extLst>
              </p:cNvPr>
              <p:cNvSpPr/>
              <p:nvPr/>
            </p:nvSpPr>
            <p:spPr>
              <a:xfrm>
                <a:off x="5908737" y="3493389"/>
                <a:ext cx="19502" cy="11334"/>
              </a:xfrm>
              <a:custGeom>
                <a:avLst/>
                <a:gdLst>
                  <a:gd name="connsiteX0" fmla="*/ 9751 w 19502"/>
                  <a:gd name="connsiteY0" fmla="*/ 11335 h 11334"/>
                  <a:gd name="connsiteX1" fmla="*/ 0 w 19502"/>
                  <a:gd name="connsiteY1" fmla="*/ 5620 h 11334"/>
                  <a:gd name="connsiteX2" fmla="*/ 9751 w 19502"/>
                  <a:gd name="connsiteY2" fmla="*/ 0 h 11334"/>
                  <a:gd name="connsiteX3" fmla="*/ 19503 w 19502"/>
                  <a:gd name="connsiteY3" fmla="*/ 5620 h 11334"/>
                  <a:gd name="connsiteX4" fmla="*/ 9751 w 19502"/>
                  <a:gd name="connsiteY4" fmla="*/ 11335 h 11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11334">
                    <a:moveTo>
                      <a:pt x="9751" y="11335"/>
                    </a:moveTo>
                    <a:lnTo>
                      <a:pt x="0" y="5620"/>
                    </a:lnTo>
                    <a:lnTo>
                      <a:pt x="9751" y="0"/>
                    </a:lnTo>
                    <a:lnTo>
                      <a:pt x="19503" y="5620"/>
                    </a:lnTo>
                    <a:lnTo>
                      <a:pt x="9751" y="11335"/>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0" name="Freeform 1139" hidden="1">
                <a:extLst>
                  <a:ext uri="{FF2B5EF4-FFF2-40B4-BE49-F238E27FC236}">
                    <a16:creationId xmlns:a16="http://schemas.microsoft.com/office/drawing/2014/main" id="{BA35F806-386C-DB42-9DCC-50C56B0E9126}"/>
                  </a:ext>
                </a:extLst>
              </p:cNvPr>
              <p:cNvSpPr/>
              <p:nvPr/>
            </p:nvSpPr>
            <p:spPr>
              <a:xfrm>
                <a:off x="5913281" y="3496056"/>
                <a:ext cx="10698" cy="6191"/>
              </a:xfrm>
              <a:custGeom>
                <a:avLst/>
                <a:gdLst>
                  <a:gd name="connsiteX0" fmla="*/ 852 w 10698"/>
                  <a:gd name="connsiteY0" fmla="*/ 6191 h 6191"/>
                  <a:gd name="connsiteX1" fmla="*/ 10698 w 10698"/>
                  <a:gd name="connsiteY1" fmla="*/ 476 h 6191"/>
                  <a:gd name="connsiteX2" fmla="*/ 9751 w 10698"/>
                  <a:gd name="connsiteY2" fmla="*/ 0 h 6191"/>
                  <a:gd name="connsiteX3" fmla="*/ 0 w 10698"/>
                  <a:gd name="connsiteY3" fmla="*/ 5620 h 6191"/>
                  <a:gd name="connsiteX4" fmla="*/ 852 w 10698"/>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 h="6191">
                    <a:moveTo>
                      <a:pt x="852" y="6191"/>
                    </a:moveTo>
                    <a:lnTo>
                      <a:pt x="10698" y="476"/>
                    </a:lnTo>
                    <a:lnTo>
                      <a:pt x="9751" y="0"/>
                    </a:lnTo>
                    <a:lnTo>
                      <a:pt x="0" y="5620"/>
                    </a:lnTo>
                    <a:lnTo>
                      <a:pt x="852" y="6191"/>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1" name="Freeform 1140">
                <a:extLst>
                  <a:ext uri="{FF2B5EF4-FFF2-40B4-BE49-F238E27FC236}">
                    <a16:creationId xmlns:a16="http://schemas.microsoft.com/office/drawing/2014/main" id="{1EB7C536-085E-DD42-BA43-80EB3B116B36}"/>
                  </a:ext>
                </a:extLst>
              </p:cNvPr>
              <p:cNvSpPr/>
              <p:nvPr/>
            </p:nvSpPr>
            <p:spPr>
              <a:xfrm>
                <a:off x="5913281" y="3497198"/>
                <a:ext cx="852" cy="2095"/>
              </a:xfrm>
              <a:custGeom>
                <a:avLst/>
                <a:gdLst>
                  <a:gd name="connsiteX0" fmla="*/ 852 w 852"/>
                  <a:gd name="connsiteY0" fmla="*/ 2095 h 2095"/>
                  <a:gd name="connsiteX1" fmla="*/ 852 w 852"/>
                  <a:gd name="connsiteY1" fmla="*/ 476 h 2095"/>
                  <a:gd name="connsiteX2" fmla="*/ 0 w 852"/>
                  <a:gd name="connsiteY2" fmla="*/ 0 h 2095"/>
                  <a:gd name="connsiteX3" fmla="*/ 0 w 852"/>
                  <a:gd name="connsiteY3" fmla="*/ 1619 h 2095"/>
                  <a:gd name="connsiteX4" fmla="*/ 852 w 852"/>
                  <a:gd name="connsiteY4" fmla="*/ 2095 h 2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 h="2095">
                    <a:moveTo>
                      <a:pt x="852" y="2095"/>
                    </a:moveTo>
                    <a:lnTo>
                      <a:pt x="852" y="476"/>
                    </a:lnTo>
                    <a:lnTo>
                      <a:pt x="0" y="0"/>
                    </a:lnTo>
                    <a:lnTo>
                      <a:pt x="0" y="1619"/>
                    </a:lnTo>
                    <a:lnTo>
                      <a:pt x="852" y="2095"/>
                    </a:lnTo>
                    <a:close/>
                  </a:path>
                </a:pathLst>
              </a:custGeom>
              <a:solidFill>
                <a:srgbClr val="E6CFB6"/>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2" name="Freeform 1141">
                <a:extLst>
                  <a:ext uri="{FF2B5EF4-FFF2-40B4-BE49-F238E27FC236}">
                    <a16:creationId xmlns:a16="http://schemas.microsoft.com/office/drawing/2014/main" id="{3DDEB518-846D-8D43-ABC8-EE137FC0A7E8}"/>
                  </a:ext>
                </a:extLst>
              </p:cNvPr>
              <p:cNvSpPr/>
              <p:nvPr/>
            </p:nvSpPr>
            <p:spPr>
              <a:xfrm>
                <a:off x="5909305" y="3501866"/>
                <a:ext cx="2461" cy="2857"/>
              </a:xfrm>
              <a:custGeom>
                <a:avLst/>
                <a:gdLst>
                  <a:gd name="connsiteX0" fmla="*/ 0 w 2461"/>
                  <a:gd name="connsiteY0" fmla="*/ 1429 h 2857"/>
                  <a:gd name="connsiteX1" fmla="*/ 2461 w 2461"/>
                  <a:gd name="connsiteY1" fmla="*/ 2858 h 2857"/>
                  <a:gd name="connsiteX2" fmla="*/ 2461 w 2461"/>
                  <a:gd name="connsiteY2" fmla="*/ 1429 h 2857"/>
                  <a:gd name="connsiteX3" fmla="*/ 0 w 2461"/>
                  <a:gd name="connsiteY3" fmla="*/ 0 h 2857"/>
                  <a:gd name="connsiteX4" fmla="*/ 0 w 2461"/>
                  <a:gd name="connsiteY4" fmla="*/ 1429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 h="2857">
                    <a:moveTo>
                      <a:pt x="0" y="1429"/>
                    </a:moveTo>
                    <a:lnTo>
                      <a:pt x="2461" y="2858"/>
                    </a:lnTo>
                    <a:lnTo>
                      <a:pt x="2461" y="1429"/>
                    </a:lnTo>
                    <a:lnTo>
                      <a:pt x="0" y="0"/>
                    </a:lnTo>
                    <a:lnTo>
                      <a:pt x="0" y="1429"/>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3" name="Freeform 1142">
                <a:extLst>
                  <a:ext uri="{FF2B5EF4-FFF2-40B4-BE49-F238E27FC236}">
                    <a16:creationId xmlns:a16="http://schemas.microsoft.com/office/drawing/2014/main" id="{AF964513-2662-FF4A-8297-8FD020F93080}"/>
                  </a:ext>
                </a:extLst>
              </p:cNvPr>
              <p:cNvSpPr/>
              <p:nvPr/>
            </p:nvSpPr>
            <p:spPr>
              <a:xfrm>
                <a:off x="5911482" y="3503294"/>
                <a:ext cx="94" cy="1143"/>
              </a:xfrm>
              <a:custGeom>
                <a:avLst/>
                <a:gdLst>
                  <a:gd name="connsiteX0" fmla="*/ 95 w 94"/>
                  <a:gd name="connsiteY0" fmla="*/ 95 h 1143"/>
                  <a:gd name="connsiteX1" fmla="*/ 95 w 94"/>
                  <a:gd name="connsiteY1" fmla="*/ 1143 h 1143"/>
                  <a:gd name="connsiteX2" fmla="*/ 0 w 94"/>
                  <a:gd name="connsiteY2" fmla="*/ 1048 h 1143"/>
                  <a:gd name="connsiteX3" fmla="*/ 0 w 94"/>
                  <a:gd name="connsiteY3" fmla="*/ 0 h 1143"/>
                  <a:gd name="connsiteX4" fmla="*/ 95 w 94"/>
                  <a:gd name="connsiteY4" fmla="*/ 95 h 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143">
                    <a:moveTo>
                      <a:pt x="95" y="95"/>
                    </a:moveTo>
                    <a:lnTo>
                      <a:pt x="95" y="1143"/>
                    </a:lnTo>
                    <a:lnTo>
                      <a:pt x="0" y="1048"/>
                    </a:lnTo>
                    <a:lnTo>
                      <a:pt x="0" y="0"/>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4" name="Freeform 1143">
                <a:extLst>
                  <a:ext uri="{FF2B5EF4-FFF2-40B4-BE49-F238E27FC236}">
                    <a16:creationId xmlns:a16="http://schemas.microsoft.com/office/drawing/2014/main" id="{FE046DFF-B804-BE41-8E73-94478EEC5908}"/>
                  </a:ext>
                </a:extLst>
              </p:cNvPr>
              <p:cNvSpPr/>
              <p:nvPr/>
            </p:nvSpPr>
            <p:spPr>
              <a:xfrm>
                <a:off x="5911388" y="3503294"/>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5" name="Freeform 1144">
                <a:extLst>
                  <a:ext uri="{FF2B5EF4-FFF2-40B4-BE49-F238E27FC236}">
                    <a16:creationId xmlns:a16="http://schemas.microsoft.com/office/drawing/2014/main" id="{87B1D8BD-EEF1-F245-ACA0-63F106D21EDF}"/>
                  </a:ext>
                </a:extLst>
              </p:cNvPr>
              <p:cNvSpPr/>
              <p:nvPr/>
            </p:nvSpPr>
            <p:spPr>
              <a:xfrm>
                <a:off x="5910157" y="3502532"/>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6" name="Freeform 1145">
                <a:extLst>
                  <a:ext uri="{FF2B5EF4-FFF2-40B4-BE49-F238E27FC236}">
                    <a16:creationId xmlns:a16="http://schemas.microsoft.com/office/drawing/2014/main" id="{A1656FB4-2F63-EC47-8826-BA9C68134657}"/>
                  </a:ext>
                </a:extLst>
              </p:cNvPr>
              <p:cNvSpPr/>
              <p:nvPr/>
            </p:nvSpPr>
            <p:spPr>
              <a:xfrm>
                <a:off x="5911198" y="3503199"/>
                <a:ext cx="9467" cy="1047"/>
              </a:xfrm>
              <a:custGeom>
                <a:avLst/>
                <a:gdLst>
                  <a:gd name="connsiteX0" fmla="*/ 0 w 9467"/>
                  <a:gd name="connsiteY0" fmla="*/ 0 h 1047"/>
                  <a:gd name="connsiteX1" fmla="*/ 0 w 9467"/>
                  <a:gd name="connsiteY1" fmla="*/ 1048 h 1047"/>
                  <a:gd name="connsiteX2" fmla="*/ 0 w 9467"/>
                  <a:gd name="connsiteY2" fmla="*/ 952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952"/>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7" name="Freeform 1146">
                <a:extLst>
                  <a:ext uri="{FF2B5EF4-FFF2-40B4-BE49-F238E27FC236}">
                    <a16:creationId xmlns:a16="http://schemas.microsoft.com/office/drawing/2014/main" id="{F3A78F2F-F674-CC49-87BE-9CBB46CB271F}"/>
                  </a:ext>
                </a:extLst>
              </p:cNvPr>
              <p:cNvSpPr/>
              <p:nvPr/>
            </p:nvSpPr>
            <p:spPr>
              <a:xfrm>
                <a:off x="5911293" y="3503199"/>
                <a:ext cx="94" cy="1142"/>
              </a:xfrm>
              <a:custGeom>
                <a:avLst/>
                <a:gdLst>
                  <a:gd name="connsiteX0" fmla="*/ 95 w 94"/>
                  <a:gd name="connsiteY0" fmla="*/ 95 h 1142"/>
                  <a:gd name="connsiteX1" fmla="*/ 95 w 94"/>
                  <a:gd name="connsiteY1" fmla="*/ 1143 h 1142"/>
                  <a:gd name="connsiteX2" fmla="*/ 0 w 94"/>
                  <a:gd name="connsiteY2" fmla="*/ 1048 h 1142"/>
                  <a:gd name="connsiteX3" fmla="*/ 0 w 94"/>
                  <a:gd name="connsiteY3" fmla="*/ 0 h 1142"/>
                  <a:gd name="connsiteX4" fmla="*/ 95 w 94"/>
                  <a:gd name="connsiteY4" fmla="*/ 95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142">
                    <a:moveTo>
                      <a:pt x="95" y="95"/>
                    </a:moveTo>
                    <a:lnTo>
                      <a:pt x="95" y="1143"/>
                    </a:lnTo>
                    <a:lnTo>
                      <a:pt x="0" y="1048"/>
                    </a:lnTo>
                    <a:lnTo>
                      <a:pt x="0" y="0"/>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8" name="Freeform 1147">
                <a:extLst>
                  <a:ext uri="{FF2B5EF4-FFF2-40B4-BE49-F238E27FC236}">
                    <a16:creationId xmlns:a16="http://schemas.microsoft.com/office/drawing/2014/main" id="{0FE7077A-1786-F148-A527-32610C96ADBE}"/>
                  </a:ext>
                </a:extLst>
              </p:cNvPr>
              <p:cNvSpPr/>
              <p:nvPr/>
            </p:nvSpPr>
            <p:spPr>
              <a:xfrm>
                <a:off x="5909778" y="3502342"/>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49" name="Freeform 1148">
                <a:extLst>
                  <a:ext uri="{FF2B5EF4-FFF2-40B4-BE49-F238E27FC236}">
                    <a16:creationId xmlns:a16="http://schemas.microsoft.com/office/drawing/2014/main" id="{E0C7C427-20D3-2C49-B3E8-6F1257DCFF3C}"/>
                  </a:ext>
                </a:extLst>
              </p:cNvPr>
              <p:cNvSpPr/>
              <p:nvPr/>
            </p:nvSpPr>
            <p:spPr>
              <a:xfrm>
                <a:off x="5909684" y="3502247"/>
                <a:ext cx="94" cy="1142"/>
              </a:xfrm>
              <a:custGeom>
                <a:avLst/>
                <a:gdLst>
                  <a:gd name="connsiteX0" fmla="*/ 95 w 94"/>
                  <a:gd name="connsiteY0" fmla="*/ 95 h 1142"/>
                  <a:gd name="connsiteX1" fmla="*/ 95 w 94"/>
                  <a:gd name="connsiteY1" fmla="*/ 1143 h 1142"/>
                  <a:gd name="connsiteX2" fmla="*/ 0 w 94"/>
                  <a:gd name="connsiteY2" fmla="*/ 1048 h 1142"/>
                  <a:gd name="connsiteX3" fmla="*/ 0 w 94"/>
                  <a:gd name="connsiteY3" fmla="*/ 0 h 1142"/>
                  <a:gd name="connsiteX4" fmla="*/ 95 w 94"/>
                  <a:gd name="connsiteY4" fmla="*/ 95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142">
                    <a:moveTo>
                      <a:pt x="95" y="95"/>
                    </a:moveTo>
                    <a:lnTo>
                      <a:pt x="95" y="1143"/>
                    </a:lnTo>
                    <a:lnTo>
                      <a:pt x="0" y="1048"/>
                    </a:lnTo>
                    <a:lnTo>
                      <a:pt x="0" y="0"/>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0" name="Freeform 1149">
                <a:extLst>
                  <a:ext uri="{FF2B5EF4-FFF2-40B4-BE49-F238E27FC236}">
                    <a16:creationId xmlns:a16="http://schemas.microsoft.com/office/drawing/2014/main" id="{4D3326FB-6281-9743-B3C2-10226FAF0D27}"/>
                  </a:ext>
                </a:extLst>
              </p:cNvPr>
              <p:cNvSpPr/>
              <p:nvPr/>
            </p:nvSpPr>
            <p:spPr>
              <a:xfrm>
                <a:off x="5909494" y="3502152"/>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1" name="Freeform 1150">
                <a:extLst>
                  <a:ext uri="{FF2B5EF4-FFF2-40B4-BE49-F238E27FC236}">
                    <a16:creationId xmlns:a16="http://schemas.microsoft.com/office/drawing/2014/main" id="{9967C0A9-81DD-9F4C-9D55-5122155D64A9}"/>
                  </a:ext>
                </a:extLst>
              </p:cNvPr>
              <p:cNvSpPr/>
              <p:nvPr/>
            </p:nvSpPr>
            <p:spPr>
              <a:xfrm>
                <a:off x="5909589" y="3502247"/>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2" name="Freeform 1151">
                <a:extLst>
                  <a:ext uri="{FF2B5EF4-FFF2-40B4-BE49-F238E27FC236}">
                    <a16:creationId xmlns:a16="http://schemas.microsoft.com/office/drawing/2014/main" id="{A21E8DFB-DA8E-0D4F-8E13-790B4A514EB6}"/>
                  </a:ext>
                </a:extLst>
              </p:cNvPr>
              <p:cNvSpPr/>
              <p:nvPr/>
            </p:nvSpPr>
            <p:spPr>
              <a:xfrm>
                <a:off x="5910820" y="3503009"/>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3" name="Freeform 1152">
                <a:extLst>
                  <a:ext uri="{FF2B5EF4-FFF2-40B4-BE49-F238E27FC236}">
                    <a16:creationId xmlns:a16="http://schemas.microsoft.com/office/drawing/2014/main" id="{7BCD5AB9-32FC-FE43-9547-24D29DC8A6FB}"/>
                  </a:ext>
                </a:extLst>
              </p:cNvPr>
              <p:cNvSpPr/>
              <p:nvPr/>
            </p:nvSpPr>
            <p:spPr>
              <a:xfrm>
                <a:off x="5910630" y="3502818"/>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4" name="Freeform 1153">
                <a:extLst>
                  <a:ext uri="{FF2B5EF4-FFF2-40B4-BE49-F238E27FC236}">
                    <a16:creationId xmlns:a16="http://schemas.microsoft.com/office/drawing/2014/main" id="{B5684AAD-21C9-F046-AADC-514BAF13FA32}"/>
                  </a:ext>
                </a:extLst>
              </p:cNvPr>
              <p:cNvSpPr/>
              <p:nvPr/>
            </p:nvSpPr>
            <p:spPr>
              <a:xfrm>
                <a:off x="5910725" y="3502914"/>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5" name="Freeform 1154">
                <a:extLst>
                  <a:ext uri="{FF2B5EF4-FFF2-40B4-BE49-F238E27FC236}">
                    <a16:creationId xmlns:a16="http://schemas.microsoft.com/office/drawing/2014/main" id="{AA2BCE72-1E8F-6743-8581-39C0ACDFF15F}"/>
                  </a:ext>
                </a:extLst>
              </p:cNvPr>
              <p:cNvSpPr/>
              <p:nvPr/>
            </p:nvSpPr>
            <p:spPr>
              <a:xfrm>
                <a:off x="5911009" y="3503104"/>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6" name="Freeform 1155">
                <a:extLst>
                  <a:ext uri="{FF2B5EF4-FFF2-40B4-BE49-F238E27FC236}">
                    <a16:creationId xmlns:a16="http://schemas.microsoft.com/office/drawing/2014/main" id="{86B347B9-8D51-8849-8ADA-7C5BD41DC377}"/>
                  </a:ext>
                </a:extLst>
              </p:cNvPr>
              <p:cNvSpPr/>
              <p:nvPr/>
            </p:nvSpPr>
            <p:spPr>
              <a:xfrm>
                <a:off x="5911009" y="3503009"/>
                <a:ext cx="9467" cy="1142"/>
              </a:xfrm>
              <a:custGeom>
                <a:avLst/>
                <a:gdLst>
                  <a:gd name="connsiteX0" fmla="*/ 0 w 9467"/>
                  <a:gd name="connsiteY0" fmla="*/ 0 h 1142"/>
                  <a:gd name="connsiteX1" fmla="*/ 0 w 9467"/>
                  <a:gd name="connsiteY1" fmla="*/ 1143 h 1142"/>
                  <a:gd name="connsiteX2" fmla="*/ 0 w 9467"/>
                  <a:gd name="connsiteY2" fmla="*/ 1048 h 1142"/>
                  <a:gd name="connsiteX3" fmla="*/ 0 w 9467"/>
                  <a:gd name="connsiteY3" fmla="*/ 0 h 1142"/>
                  <a:gd name="connsiteX4" fmla="*/ 0 w 9467"/>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142">
                    <a:moveTo>
                      <a:pt x="0" y="0"/>
                    </a:moveTo>
                    <a:lnTo>
                      <a:pt x="0" y="1143"/>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7" name="Freeform 1156">
                <a:extLst>
                  <a:ext uri="{FF2B5EF4-FFF2-40B4-BE49-F238E27FC236}">
                    <a16:creationId xmlns:a16="http://schemas.microsoft.com/office/drawing/2014/main" id="{F225A46C-9AC6-BA46-8051-4264E4E60B73}"/>
                  </a:ext>
                </a:extLst>
              </p:cNvPr>
              <p:cNvSpPr/>
              <p:nvPr/>
            </p:nvSpPr>
            <p:spPr>
              <a:xfrm>
                <a:off x="5910536" y="3502818"/>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8" name="Freeform 1157" hidden="1">
                <a:extLst>
                  <a:ext uri="{FF2B5EF4-FFF2-40B4-BE49-F238E27FC236}">
                    <a16:creationId xmlns:a16="http://schemas.microsoft.com/office/drawing/2014/main" id="{4EB2A24E-58EC-CC4C-9ED6-3C632D301EE1}"/>
                  </a:ext>
                </a:extLst>
              </p:cNvPr>
              <p:cNvSpPr/>
              <p:nvPr/>
            </p:nvSpPr>
            <p:spPr>
              <a:xfrm>
                <a:off x="5910441" y="3502723"/>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59" name="Freeform 1158" hidden="1">
                <a:extLst>
                  <a:ext uri="{FF2B5EF4-FFF2-40B4-BE49-F238E27FC236}">
                    <a16:creationId xmlns:a16="http://schemas.microsoft.com/office/drawing/2014/main" id="{21211BA6-9A04-D640-85B1-0648F072F9C7}"/>
                  </a:ext>
                </a:extLst>
              </p:cNvPr>
              <p:cNvSpPr/>
              <p:nvPr/>
            </p:nvSpPr>
            <p:spPr>
              <a:xfrm>
                <a:off x="5910346" y="3502628"/>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0" name="Freeform 1159" hidden="1">
                <a:extLst>
                  <a:ext uri="{FF2B5EF4-FFF2-40B4-BE49-F238E27FC236}">
                    <a16:creationId xmlns:a16="http://schemas.microsoft.com/office/drawing/2014/main" id="{D7F4F811-F00E-6946-9704-CB0059C064D5}"/>
                  </a:ext>
                </a:extLst>
              </p:cNvPr>
              <p:cNvSpPr/>
              <p:nvPr/>
            </p:nvSpPr>
            <p:spPr>
              <a:xfrm>
                <a:off x="5910062" y="3502437"/>
                <a:ext cx="9467" cy="1143"/>
              </a:xfrm>
              <a:custGeom>
                <a:avLst/>
                <a:gdLst>
                  <a:gd name="connsiteX0" fmla="*/ 0 w 9467"/>
                  <a:gd name="connsiteY0" fmla="*/ 95 h 1143"/>
                  <a:gd name="connsiteX1" fmla="*/ 0 w 9467"/>
                  <a:gd name="connsiteY1" fmla="*/ 1143 h 1143"/>
                  <a:gd name="connsiteX2" fmla="*/ 0 w 9467"/>
                  <a:gd name="connsiteY2" fmla="*/ 1048 h 1143"/>
                  <a:gd name="connsiteX3" fmla="*/ 0 w 9467"/>
                  <a:gd name="connsiteY3" fmla="*/ 0 h 1143"/>
                  <a:gd name="connsiteX4" fmla="*/ 0 w 9467"/>
                  <a:gd name="connsiteY4" fmla="*/ 95 h 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143">
                    <a:moveTo>
                      <a:pt x="0" y="95"/>
                    </a:moveTo>
                    <a:lnTo>
                      <a:pt x="0" y="1143"/>
                    </a:lnTo>
                    <a:lnTo>
                      <a:pt x="0" y="1048"/>
                    </a:lnTo>
                    <a:lnTo>
                      <a:pt x="0" y="0"/>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1" name="Freeform 1160" hidden="1">
                <a:extLst>
                  <a:ext uri="{FF2B5EF4-FFF2-40B4-BE49-F238E27FC236}">
                    <a16:creationId xmlns:a16="http://schemas.microsoft.com/office/drawing/2014/main" id="{A6206F4F-C00C-1247-9BA8-F2E4144B1EE5}"/>
                  </a:ext>
                </a:extLst>
              </p:cNvPr>
              <p:cNvSpPr/>
              <p:nvPr/>
            </p:nvSpPr>
            <p:spPr>
              <a:xfrm>
                <a:off x="5909873" y="3502437"/>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1162" name="Graphic 2630" hidden="1">
                <a:extLst>
                  <a:ext uri="{FF2B5EF4-FFF2-40B4-BE49-F238E27FC236}">
                    <a16:creationId xmlns:a16="http://schemas.microsoft.com/office/drawing/2014/main" id="{8619F92B-5930-D346-B614-F8AA7E1E217C}"/>
                  </a:ext>
                </a:extLst>
              </p:cNvPr>
              <p:cNvGrpSpPr/>
              <p:nvPr/>
            </p:nvGrpSpPr>
            <p:grpSpPr>
              <a:xfrm>
                <a:off x="5901071" y="3485279"/>
                <a:ext cx="24612" cy="56676"/>
                <a:chOff x="5901071" y="3485279"/>
                <a:chExt cx="24612" cy="56676"/>
              </a:xfrm>
              <a:solidFill>
                <a:schemeClr val="accent1"/>
              </a:solidFill>
            </p:grpSpPr>
            <p:sp>
              <p:nvSpPr>
                <p:cNvPr id="1163" name="Freeform 1162">
                  <a:extLst>
                    <a:ext uri="{FF2B5EF4-FFF2-40B4-BE49-F238E27FC236}">
                      <a16:creationId xmlns:a16="http://schemas.microsoft.com/office/drawing/2014/main" id="{953C19E1-F2C3-4A49-9374-1E8EC4BB0175}"/>
                    </a:ext>
                  </a:extLst>
                </p:cNvPr>
                <p:cNvSpPr/>
                <p:nvPr/>
              </p:nvSpPr>
              <p:spPr>
                <a:xfrm>
                  <a:off x="5909191" y="3537584"/>
                  <a:ext cx="9392" cy="3227"/>
                </a:xfrm>
                <a:custGeom>
                  <a:avLst/>
                  <a:gdLst>
                    <a:gd name="connsiteX0" fmla="*/ 8067 w 9392"/>
                    <a:gd name="connsiteY0" fmla="*/ 1334 h 3227"/>
                    <a:gd name="connsiteX1" fmla="*/ 3712 w 9392"/>
                    <a:gd name="connsiteY1" fmla="*/ 0 h 3227"/>
                    <a:gd name="connsiteX2" fmla="*/ 114 w 9392"/>
                    <a:gd name="connsiteY2" fmla="*/ 1238 h 3227"/>
                    <a:gd name="connsiteX3" fmla="*/ 114 w 9392"/>
                    <a:gd name="connsiteY3" fmla="*/ 3048 h 3227"/>
                    <a:gd name="connsiteX4" fmla="*/ 1818 w 9392"/>
                    <a:gd name="connsiteY4" fmla="*/ 3048 h 3227"/>
                    <a:gd name="connsiteX5" fmla="*/ 4090 w 9392"/>
                    <a:gd name="connsiteY5" fmla="*/ 3048 h 3227"/>
                    <a:gd name="connsiteX6" fmla="*/ 7499 w 9392"/>
                    <a:gd name="connsiteY6" fmla="*/ 3048 h 3227"/>
                    <a:gd name="connsiteX7" fmla="*/ 9392 w 9392"/>
                    <a:gd name="connsiteY7" fmla="*/ 1429 h 3227"/>
                    <a:gd name="connsiteX8" fmla="*/ 8067 w 9392"/>
                    <a:gd name="connsiteY8" fmla="*/ 762 h 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 h="3227">
                      <a:moveTo>
                        <a:pt x="8067" y="1334"/>
                      </a:moveTo>
                      <a:cubicBezTo>
                        <a:pt x="7309" y="1334"/>
                        <a:pt x="4659" y="1334"/>
                        <a:pt x="3712" y="0"/>
                      </a:cubicBezTo>
                      <a:lnTo>
                        <a:pt x="114" y="1238"/>
                      </a:lnTo>
                      <a:cubicBezTo>
                        <a:pt x="-38" y="1832"/>
                        <a:pt x="-38" y="2455"/>
                        <a:pt x="114" y="3048"/>
                      </a:cubicBezTo>
                      <a:cubicBezTo>
                        <a:pt x="679" y="3136"/>
                        <a:pt x="1254" y="3136"/>
                        <a:pt x="1818" y="3048"/>
                      </a:cubicBezTo>
                      <a:cubicBezTo>
                        <a:pt x="2569" y="2906"/>
                        <a:pt x="3340" y="2906"/>
                        <a:pt x="4090" y="3048"/>
                      </a:cubicBezTo>
                      <a:cubicBezTo>
                        <a:pt x="5214" y="3287"/>
                        <a:pt x="6375" y="3287"/>
                        <a:pt x="7499" y="3048"/>
                      </a:cubicBezTo>
                      <a:cubicBezTo>
                        <a:pt x="8635" y="3048"/>
                        <a:pt x="9392" y="1905"/>
                        <a:pt x="9392" y="1429"/>
                      </a:cubicBezTo>
                      <a:cubicBezTo>
                        <a:pt x="9392" y="953"/>
                        <a:pt x="9392" y="953"/>
                        <a:pt x="8067" y="762"/>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4" name="Freeform 1163">
                  <a:extLst>
                    <a:ext uri="{FF2B5EF4-FFF2-40B4-BE49-F238E27FC236}">
                      <a16:creationId xmlns:a16="http://schemas.microsoft.com/office/drawing/2014/main" id="{70D25FFF-A05C-BA40-BDB1-7FD6CD8B6D36}"/>
                    </a:ext>
                  </a:extLst>
                </p:cNvPr>
                <p:cNvSpPr/>
                <p:nvPr/>
              </p:nvSpPr>
              <p:spPr>
                <a:xfrm>
                  <a:off x="5909305" y="3539585"/>
                  <a:ext cx="9277" cy="2370"/>
                </a:xfrm>
                <a:custGeom>
                  <a:avLst/>
                  <a:gdLst>
                    <a:gd name="connsiteX0" fmla="*/ 9278 w 9277"/>
                    <a:gd name="connsiteY0" fmla="*/ 0 h 2370"/>
                    <a:gd name="connsiteX1" fmla="*/ 7384 w 9277"/>
                    <a:gd name="connsiteY1" fmla="*/ 1619 h 2370"/>
                    <a:gd name="connsiteX2" fmla="*/ 3976 w 9277"/>
                    <a:gd name="connsiteY2" fmla="*/ 1619 h 2370"/>
                    <a:gd name="connsiteX3" fmla="*/ 1704 w 9277"/>
                    <a:gd name="connsiteY3" fmla="*/ 1619 h 2370"/>
                    <a:gd name="connsiteX4" fmla="*/ 0 w 9277"/>
                    <a:gd name="connsiteY4" fmla="*/ 1619 h 2370"/>
                    <a:gd name="connsiteX5" fmla="*/ 0 w 9277"/>
                    <a:gd name="connsiteY5" fmla="*/ 1619 h 2370"/>
                    <a:gd name="connsiteX6" fmla="*/ 0 w 9277"/>
                    <a:gd name="connsiteY6" fmla="*/ 2191 h 2370"/>
                    <a:gd name="connsiteX7" fmla="*/ 663 w 9277"/>
                    <a:gd name="connsiteY7" fmla="*/ 2191 h 2370"/>
                    <a:gd name="connsiteX8" fmla="*/ 2935 w 9277"/>
                    <a:gd name="connsiteY8" fmla="*/ 2191 h 2370"/>
                    <a:gd name="connsiteX9" fmla="*/ 2935 w 9277"/>
                    <a:gd name="connsiteY9" fmla="*/ 2191 h 2370"/>
                    <a:gd name="connsiteX10" fmla="*/ 4071 w 9277"/>
                    <a:gd name="connsiteY10" fmla="*/ 2191 h 2370"/>
                    <a:gd name="connsiteX11" fmla="*/ 7479 w 9277"/>
                    <a:gd name="connsiteY11" fmla="*/ 2191 h 2370"/>
                    <a:gd name="connsiteX12" fmla="*/ 9278 w 9277"/>
                    <a:gd name="connsiteY12" fmla="*/ 667 h 2370"/>
                    <a:gd name="connsiteX13" fmla="*/ 9278 w 9277"/>
                    <a:gd name="connsiteY13" fmla="*/ 667 h 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77" h="2370">
                      <a:moveTo>
                        <a:pt x="9278" y="0"/>
                      </a:moveTo>
                      <a:cubicBezTo>
                        <a:pt x="8940" y="812"/>
                        <a:pt x="8236" y="1414"/>
                        <a:pt x="7384" y="1619"/>
                      </a:cubicBezTo>
                      <a:cubicBezTo>
                        <a:pt x="6261" y="1858"/>
                        <a:pt x="5100" y="1858"/>
                        <a:pt x="3976" y="1619"/>
                      </a:cubicBezTo>
                      <a:cubicBezTo>
                        <a:pt x="3225" y="1477"/>
                        <a:pt x="2455" y="1477"/>
                        <a:pt x="1704" y="1619"/>
                      </a:cubicBezTo>
                      <a:cubicBezTo>
                        <a:pt x="1139" y="1707"/>
                        <a:pt x="565" y="1707"/>
                        <a:pt x="0" y="1619"/>
                      </a:cubicBezTo>
                      <a:lnTo>
                        <a:pt x="0" y="1619"/>
                      </a:lnTo>
                      <a:lnTo>
                        <a:pt x="0" y="2191"/>
                      </a:lnTo>
                      <a:lnTo>
                        <a:pt x="663" y="2191"/>
                      </a:lnTo>
                      <a:cubicBezTo>
                        <a:pt x="1418" y="2277"/>
                        <a:pt x="2180" y="2277"/>
                        <a:pt x="2935" y="2191"/>
                      </a:cubicBezTo>
                      <a:lnTo>
                        <a:pt x="2935" y="2191"/>
                      </a:lnTo>
                      <a:lnTo>
                        <a:pt x="4071" y="2191"/>
                      </a:lnTo>
                      <a:cubicBezTo>
                        <a:pt x="5195" y="2430"/>
                        <a:pt x="6355" y="2430"/>
                        <a:pt x="7479" y="2191"/>
                      </a:cubicBezTo>
                      <a:cubicBezTo>
                        <a:pt x="8521" y="2191"/>
                        <a:pt x="9278" y="1048"/>
                        <a:pt x="9278" y="667"/>
                      </a:cubicBezTo>
                      <a:lnTo>
                        <a:pt x="9278" y="667"/>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5" name="Freeform 1164">
                  <a:extLst>
                    <a:ext uri="{FF2B5EF4-FFF2-40B4-BE49-F238E27FC236}">
                      <a16:creationId xmlns:a16="http://schemas.microsoft.com/office/drawing/2014/main" id="{EEDBEE56-E9BA-BD46-AA26-4D370170B66A}"/>
                    </a:ext>
                  </a:extLst>
                </p:cNvPr>
                <p:cNvSpPr/>
                <p:nvPr/>
              </p:nvSpPr>
              <p:spPr>
                <a:xfrm>
                  <a:off x="5904098" y="3533203"/>
                  <a:ext cx="5219" cy="5155"/>
                </a:xfrm>
                <a:custGeom>
                  <a:avLst/>
                  <a:gdLst>
                    <a:gd name="connsiteX0" fmla="*/ 0 w 5219"/>
                    <a:gd name="connsiteY0" fmla="*/ 3048 h 5155"/>
                    <a:gd name="connsiteX1" fmla="*/ 0 w 5219"/>
                    <a:gd name="connsiteY1" fmla="*/ 4858 h 5155"/>
                    <a:gd name="connsiteX2" fmla="*/ 1799 w 5219"/>
                    <a:gd name="connsiteY2" fmla="*/ 4858 h 5155"/>
                    <a:gd name="connsiteX3" fmla="*/ 3124 w 5219"/>
                    <a:gd name="connsiteY3" fmla="*/ 3619 h 5155"/>
                    <a:gd name="connsiteX4" fmla="*/ 5018 w 5219"/>
                    <a:gd name="connsiteY4" fmla="*/ 1619 h 5155"/>
                    <a:gd name="connsiteX5" fmla="*/ 5018 w 5219"/>
                    <a:gd name="connsiteY5" fmla="*/ 0 h 5155"/>
                    <a:gd name="connsiteX6" fmla="*/ 2651 w 5219"/>
                    <a:gd name="connsiteY6" fmla="*/ 857 h 5155"/>
                    <a:gd name="connsiteX7" fmla="*/ 284 w 5219"/>
                    <a:gd name="connsiteY7" fmla="*/ 2762 h 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 h="5155">
                      <a:moveTo>
                        <a:pt x="0" y="3048"/>
                      </a:moveTo>
                      <a:cubicBezTo>
                        <a:pt x="0" y="3048"/>
                        <a:pt x="0" y="4572"/>
                        <a:pt x="0" y="4858"/>
                      </a:cubicBezTo>
                      <a:cubicBezTo>
                        <a:pt x="535" y="5255"/>
                        <a:pt x="1264" y="5255"/>
                        <a:pt x="1799" y="4858"/>
                      </a:cubicBezTo>
                      <a:cubicBezTo>
                        <a:pt x="2461" y="4858"/>
                        <a:pt x="2461" y="4286"/>
                        <a:pt x="3124" y="3619"/>
                      </a:cubicBezTo>
                      <a:cubicBezTo>
                        <a:pt x="3787" y="2953"/>
                        <a:pt x="4734" y="2477"/>
                        <a:pt x="5018" y="1619"/>
                      </a:cubicBezTo>
                      <a:cubicBezTo>
                        <a:pt x="5287" y="1113"/>
                        <a:pt x="5287" y="506"/>
                        <a:pt x="5018" y="0"/>
                      </a:cubicBezTo>
                      <a:cubicBezTo>
                        <a:pt x="4157" y="21"/>
                        <a:pt x="3327" y="321"/>
                        <a:pt x="2651" y="857"/>
                      </a:cubicBezTo>
                      <a:lnTo>
                        <a:pt x="284" y="2762"/>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6" name="Freeform 1165">
                  <a:extLst>
                    <a:ext uri="{FF2B5EF4-FFF2-40B4-BE49-F238E27FC236}">
                      <a16:creationId xmlns:a16="http://schemas.microsoft.com/office/drawing/2014/main" id="{B49A12AD-5C30-A342-9CBA-486AA6E04CBE}"/>
                    </a:ext>
                  </a:extLst>
                </p:cNvPr>
                <p:cNvSpPr/>
                <p:nvPr/>
              </p:nvSpPr>
              <p:spPr>
                <a:xfrm>
                  <a:off x="5904098" y="3535108"/>
                  <a:ext cx="5017" cy="4046"/>
                </a:xfrm>
                <a:custGeom>
                  <a:avLst/>
                  <a:gdLst>
                    <a:gd name="connsiteX0" fmla="*/ 5018 w 5017"/>
                    <a:gd name="connsiteY0" fmla="*/ 0 h 4046"/>
                    <a:gd name="connsiteX1" fmla="*/ 3124 w 5017"/>
                    <a:gd name="connsiteY1" fmla="*/ 2000 h 4046"/>
                    <a:gd name="connsiteX2" fmla="*/ 1799 w 5017"/>
                    <a:gd name="connsiteY2" fmla="*/ 3239 h 4046"/>
                    <a:gd name="connsiteX3" fmla="*/ 0 w 5017"/>
                    <a:gd name="connsiteY3" fmla="*/ 3239 h 4046"/>
                    <a:gd name="connsiteX4" fmla="*/ 0 w 5017"/>
                    <a:gd name="connsiteY4" fmla="*/ 3239 h 4046"/>
                    <a:gd name="connsiteX5" fmla="*/ 0 w 5017"/>
                    <a:gd name="connsiteY5" fmla="*/ 3905 h 4046"/>
                    <a:gd name="connsiteX6" fmla="*/ 568 w 5017"/>
                    <a:gd name="connsiteY6" fmla="*/ 3905 h 4046"/>
                    <a:gd name="connsiteX7" fmla="*/ 1799 w 5017"/>
                    <a:gd name="connsiteY7" fmla="*/ 3905 h 4046"/>
                    <a:gd name="connsiteX8" fmla="*/ 2840 w 5017"/>
                    <a:gd name="connsiteY8" fmla="*/ 2953 h 4046"/>
                    <a:gd name="connsiteX9" fmla="*/ 2840 w 5017"/>
                    <a:gd name="connsiteY9" fmla="*/ 2953 h 4046"/>
                    <a:gd name="connsiteX10" fmla="*/ 2840 w 5017"/>
                    <a:gd name="connsiteY10" fmla="*/ 2953 h 4046"/>
                    <a:gd name="connsiteX11" fmla="*/ 4734 w 5017"/>
                    <a:gd name="connsiteY11" fmla="*/ 953 h 4046"/>
                    <a:gd name="connsiteX12" fmla="*/ 4734 w 5017"/>
                    <a:gd name="connsiteY12" fmla="*/ 286 h 4046"/>
                    <a:gd name="connsiteX13" fmla="*/ 4734 w 5017"/>
                    <a:gd name="connsiteY13" fmla="*/ 762 h 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7" h="4046">
                      <a:moveTo>
                        <a:pt x="5018" y="0"/>
                      </a:moveTo>
                      <a:cubicBezTo>
                        <a:pt x="5018" y="857"/>
                        <a:pt x="3787" y="1429"/>
                        <a:pt x="3124" y="2000"/>
                      </a:cubicBezTo>
                      <a:cubicBezTo>
                        <a:pt x="2461" y="2572"/>
                        <a:pt x="2461" y="2953"/>
                        <a:pt x="1799" y="3239"/>
                      </a:cubicBezTo>
                      <a:cubicBezTo>
                        <a:pt x="1264" y="3636"/>
                        <a:pt x="535" y="3636"/>
                        <a:pt x="0" y="3239"/>
                      </a:cubicBezTo>
                      <a:lnTo>
                        <a:pt x="0" y="3239"/>
                      </a:lnTo>
                      <a:lnTo>
                        <a:pt x="0" y="3905"/>
                      </a:lnTo>
                      <a:cubicBezTo>
                        <a:pt x="186" y="3959"/>
                        <a:pt x="382" y="3959"/>
                        <a:pt x="568" y="3905"/>
                      </a:cubicBezTo>
                      <a:cubicBezTo>
                        <a:pt x="957" y="4094"/>
                        <a:pt x="1410" y="4094"/>
                        <a:pt x="1799" y="3905"/>
                      </a:cubicBezTo>
                      <a:cubicBezTo>
                        <a:pt x="2185" y="3634"/>
                        <a:pt x="2535" y="3314"/>
                        <a:pt x="2840" y="2953"/>
                      </a:cubicBezTo>
                      <a:lnTo>
                        <a:pt x="2840" y="2953"/>
                      </a:lnTo>
                      <a:lnTo>
                        <a:pt x="2840" y="2953"/>
                      </a:lnTo>
                      <a:cubicBezTo>
                        <a:pt x="3503" y="2381"/>
                        <a:pt x="4450" y="1810"/>
                        <a:pt x="4734" y="953"/>
                      </a:cubicBezTo>
                      <a:cubicBezTo>
                        <a:pt x="4780" y="732"/>
                        <a:pt x="4780" y="506"/>
                        <a:pt x="4734" y="286"/>
                      </a:cubicBezTo>
                      <a:cubicBezTo>
                        <a:pt x="4743" y="445"/>
                        <a:pt x="4743" y="603"/>
                        <a:pt x="4734" y="762"/>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7" name="Freeform 1166">
                  <a:extLst>
                    <a:ext uri="{FF2B5EF4-FFF2-40B4-BE49-F238E27FC236}">
                      <a16:creationId xmlns:a16="http://schemas.microsoft.com/office/drawing/2014/main" id="{85839D6B-647B-5E49-A34B-8FAB7641B8D5}"/>
                    </a:ext>
                  </a:extLst>
                </p:cNvPr>
                <p:cNvSpPr/>
                <p:nvPr/>
              </p:nvSpPr>
              <p:spPr>
                <a:xfrm>
                  <a:off x="5903800" y="3510915"/>
                  <a:ext cx="6546" cy="26976"/>
                </a:xfrm>
                <a:custGeom>
                  <a:avLst/>
                  <a:gdLst>
                    <a:gd name="connsiteX0" fmla="*/ 298 w 6546"/>
                    <a:gd name="connsiteY0" fmla="*/ 0 h 26976"/>
                    <a:gd name="connsiteX1" fmla="*/ 298 w 6546"/>
                    <a:gd name="connsiteY1" fmla="*/ 3429 h 26976"/>
                    <a:gd name="connsiteX2" fmla="*/ 961 w 6546"/>
                    <a:gd name="connsiteY2" fmla="*/ 12954 h 26976"/>
                    <a:gd name="connsiteX3" fmla="*/ 393 w 6546"/>
                    <a:gd name="connsiteY3" fmla="*/ 18955 h 26976"/>
                    <a:gd name="connsiteX4" fmla="*/ 393 w 6546"/>
                    <a:gd name="connsiteY4" fmla="*/ 26384 h 26976"/>
                    <a:gd name="connsiteX5" fmla="*/ 1908 w 6546"/>
                    <a:gd name="connsiteY5" fmla="*/ 26384 h 26976"/>
                    <a:gd name="connsiteX6" fmla="*/ 4085 w 6546"/>
                    <a:gd name="connsiteY6" fmla="*/ 23908 h 26976"/>
                    <a:gd name="connsiteX7" fmla="*/ 4085 w 6546"/>
                    <a:gd name="connsiteY7" fmla="*/ 15526 h 26976"/>
                    <a:gd name="connsiteX8" fmla="*/ 6547 w 6546"/>
                    <a:gd name="connsiteY8" fmla="*/ 1048 h 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6" h="26976">
                      <a:moveTo>
                        <a:pt x="298" y="0"/>
                      </a:moveTo>
                      <a:cubicBezTo>
                        <a:pt x="-99" y="1108"/>
                        <a:pt x="-99" y="2321"/>
                        <a:pt x="298" y="3429"/>
                      </a:cubicBezTo>
                      <a:cubicBezTo>
                        <a:pt x="823" y="6575"/>
                        <a:pt x="1045" y="9765"/>
                        <a:pt x="961" y="12954"/>
                      </a:cubicBezTo>
                      <a:cubicBezTo>
                        <a:pt x="484" y="14916"/>
                        <a:pt x="292" y="16937"/>
                        <a:pt x="393" y="18955"/>
                      </a:cubicBezTo>
                      <a:cubicBezTo>
                        <a:pt x="393" y="21145"/>
                        <a:pt x="393" y="26384"/>
                        <a:pt x="393" y="26384"/>
                      </a:cubicBezTo>
                      <a:cubicBezTo>
                        <a:pt x="393" y="26384"/>
                        <a:pt x="393" y="27718"/>
                        <a:pt x="1908" y="26384"/>
                      </a:cubicBezTo>
                      <a:cubicBezTo>
                        <a:pt x="2755" y="25676"/>
                        <a:pt x="3489" y="24840"/>
                        <a:pt x="4085" y="23908"/>
                      </a:cubicBezTo>
                      <a:cubicBezTo>
                        <a:pt x="3847" y="21119"/>
                        <a:pt x="3847" y="18315"/>
                        <a:pt x="4085" y="15526"/>
                      </a:cubicBezTo>
                      <a:cubicBezTo>
                        <a:pt x="4653" y="13621"/>
                        <a:pt x="6547" y="1048"/>
                        <a:pt x="6547" y="1048"/>
                      </a:cubicBezTo>
                      <a:close/>
                    </a:path>
                  </a:pathLst>
                </a:custGeom>
                <a:solidFill>
                  <a:srgbClr val="34343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8" name="Freeform 1167">
                  <a:extLst>
                    <a:ext uri="{FF2B5EF4-FFF2-40B4-BE49-F238E27FC236}">
                      <a16:creationId xmlns:a16="http://schemas.microsoft.com/office/drawing/2014/main" id="{FF2C283E-0DC9-B84B-B98C-6C11298FA80D}"/>
                    </a:ext>
                  </a:extLst>
                </p:cNvPr>
                <p:cNvSpPr/>
                <p:nvPr/>
              </p:nvSpPr>
              <p:spPr>
                <a:xfrm>
                  <a:off x="5906754" y="3512153"/>
                  <a:ext cx="8227" cy="28069"/>
                </a:xfrm>
                <a:custGeom>
                  <a:avLst/>
                  <a:gdLst>
                    <a:gd name="connsiteX0" fmla="*/ 7852 w 8227"/>
                    <a:gd name="connsiteY0" fmla="*/ 12859 h 28069"/>
                    <a:gd name="connsiteX1" fmla="*/ 7379 w 8227"/>
                    <a:gd name="connsiteY1" fmla="*/ 0 h 28069"/>
                    <a:gd name="connsiteX2" fmla="*/ 89 w 8227"/>
                    <a:gd name="connsiteY2" fmla="*/ 0 h 28069"/>
                    <a:gd name="connsiteX3" fmla="*/ 846 w 8227"/>
                    <a:gd name="connsiteY3" fmla="*/ 4382 h 28069"/>
                    <a:gd name="connsiteX4" fmla="*/ 2456 w 8227"/>
                    <a:gd name="connsiteY4" fmla="*/ 11621 h 28069"/>
                    <a:gd name="connsiteX5" fmla="*/ 2456 w 8227"/>
                    <a:gd name="connsiteY5" fmla="*/ 17050 h 28069"/>
                    <a:gd name="connsiteX6" fmla="*/ 2456 w 8227"/>
                    <a:gd name="connsiteY6" fmla="*/ 22765 h 28069"/>
                    <a:gd name="connsiteX7" fmla="*/ 2456 w 8227"/>
                    <a:gd name="connsiteY7" fmla="*/ 28004 h 28069"/>
                    <a:gd name="connsiteX8" fmla="*/ 7189 w 8227"/>
                    <a:gd name="connsiteY8" fmla="*/ 26289 h 28069"/>
                    <a:gd name="connsiteX9" fmla="*/ 6432 w 8227"/>
                    <a:gd name="connsiteY9" fmla="*/ 21050 h 28069"/>
                    <a:gd name="connsiteX10" fmla="*/ 7947 w 8227"/>
                    <a:gd name="connsiteY10" fmla="*/ 12859 h 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7" h="28069">
                      <a:moveTo>
                        <a:pt x="7852" y="12859"/>
                      </a:moveTo>
                      <a:cubicBezTo>
                        <a:pt x="8480" y="8579"/>
                        <a:pt x="8319" y="4221"/>
                        <a:pt x="7379" y="0"/>
                      </a:cubicBezTo>
                      <a:lnTo>
                        <a:pt x="89" y="0"/>
                      </a:lnTo>
                      <a:cubicBezTo>
                        <a:pt x="-157" y="1505"/>
                        <a:pt x="110" y="3049"/>
                        <a:pt x="846" y="4382"/>
                      </a:cubicBezTo>
                      <a:cubicBezTo>
                        <a:pt x="1718" y="6707"/>
                        <a:pt x="2259" y="9143"/>
                        <a:pt x="2456" y="11621"/>
                      </a:cubicBezTo>
                      <a:cubicBezTo>
                        <a:pt x="2840" y="13409"/>
                        <a:pt x="2840" y="15261"/>
                        <a:pt x="2456" y="17050"/>
                      </a:cubicBezTo>
                      <a:cubicBezTo>
                        <a:pt x="2215" y="18947"/>
                        <a:pt x="2215" y="20867"/>
                        <a:pt x="2456" y="22765"/>
                      </a:cubicBezTo>
                      <a:cubicBezTo>
                        <a:pt x="2456" y="24575"/>
                        <a:pt x="2456" y="28004"/>
                        <a:pt x="2456" y="28004"/>
                      </a:cubicBezTo>
                      <a:cubicBezTo>
                        <a:pt x="4222" y="28287"/>
                        <a:pt x="6009" y="27641"/>
                        <a:pt x="7189" y="26289"/>
                      </a:cubicBezTo>
                      <a:cubicBezTo>
                        <a:pt x="6594" y="24611"/>
                        <a:pt x="6336" y="22830"/>
                        <a:pt x="6432" y="21050"/>
                      </a:cubicBezTo>
                      <a:cubicBezTo>
                        <a:pt x="6432" y="18669"/>
                        <a:pt x="7663" y="14288"/>
                        <a:pt x="7947" y="12859"/>
                      </a:cubicBezTo>
                    </a:path>
                  </a:pathLst>
                </a:custGeom>
                <a:solidFill>
                  <a:srgbClr val="656666"/>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69" name="Freeform 1168">
                  <a:extLst>
                    <a:ext uri="{FF2B5EF4-FFF2-40B4-BE49-F238E27FC236}">
                      <a16:creationId xmlns:a16="http://schemas.microsoft.com/office/drawing/2014/main" id="{6C5AD3D3-9618-AB4D-928B-9FBF373E6575}"/>
                    </a:ext>
                  </a:extLst>
                </p:cNvPr>
                <p:cNvSpPr/>
                <p:nvPr/>
              </p:nvSpPr>
              <p:spPr>
                <a:xfrm>
                  <a:off x="5910630" y="3486721"/>
                  <a:ext cx="3477" cy="1836"/>
                </a:xfrm>
                <a:custGeom>
                  <a:avLst/>
                  <a:gdLst>
                    <a:gd name="connsiteX0" fmla="*/ 0 w 3477"/>
                    <a:gd name="connsiteY0" fmla="*/ 191 h 1836"/>
                    <a:gd name="connsiteX1" fmla="*/ 3408 w 3477"/>
                    <a:gd name="connsiteY1" fmla="*/ 191 h 1836"/>
                    <a:gd name="connsiteX2" fmla="*/ 1136 w 3477"/>
                    <a:gd name="connsiteY2" fmla="*/ 1810 h 1836"/>
                    <a:gd name="connsiteX3" fmla="*/ 0 w 3477"/>
                    <a:gd name="connsiteY3" fmla="*/ 0 h 1836"/>
                  </a:gdLst>
                  <a:ahLst/>
                  <a:cxnLst>
                    <a:cxn ang="0">
                      <a:pos x="connsiteX0" y="connsiteY0"/>
                    </a:cxn>
                    <a:cxn ang="0">
                      <a:pos x="connsiteX1" y="connsiteY1"/>
                    </a:cxn>
                    <a:cxn ang="0">
                      <a:pos x="connsiteX2" y="connsiteY2"/>
                    </a:cxn>
                    <a:cxn ang="0">
                      <a:pos x="connsiteX3" y="connsiteY3"/>
                    </a:cxn>
                  </a:cxnLst>
                  <a:rect l="l" t="t" r="r" b="b"/>
                  <a:pathLst>
                    <a:path w="3477" h="1836">
                      <a:moveTo>
                        <a:pt x="0" y="191"/>
                      </a:moveTo>
                      <a:cubicBezTo>
                        <a:pt x="0" y="191"/>
                        <a:pt x="2935" y="191"/>
                        <a:pt x="3408" y="191"/>
                      </a:cubicBezTo>
                      <a:cubicBezTo>
                        <a:pt x="3882" y="191"/>
                        <a:pt x="1799" y="1524"/>
                        <a:pt x="1136" y="1810"/>
                      </a:cubicBezTo>
                      <a:cubicBezTo>
                        <a:pt x="473" y="2096"/>
                        <a:pt x="0" y="0"/>
                        <a:pt x="0" y="0"/>
                      </a:cubicBezTo>
                    </a:path>
                  </a:pathLst>
                </a:custGeom>
                <a:solidFill>
                  <a:srgbClr val="FED70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0" name="Freeform 1169">
                  <a:extLst>
                    <a:ext uri="{FF2B5EF4-FFF2-40B4-BE49-F238E27FC236}">
                      <a16:creationId xmlns:a16="http://schemas.microsoft.com/office/drawing/2014/main" id="{CF19E0EA-AE68-1E4E-9B9A-40D9DF6B7A60}"/>
                    </a:ext>
                  </a:extLst>
                </p:cNvPr>
                <p:cNvSpPr/>
                <p:nvPr/>
              </p:nvSpPr>
              <p:spPr>
                <a:xfrm>
                  <a:off x="5904444" y="3487578"/>
                  <a:ext cx="7881" cy="9595"/>
                </a:xfrm>
                <a:custGeom>
                  <a:avLst/>
                  <a:gdLst>
                    <a:gd name="connsiteX0" fmla="*/ 7796 w 7881"/>
                    <a:gd name="connsiteY0" fmla="*/ 0 h 9595"/>
                    <a:gd name="connsiteX1" fmla="*/ 7796 w 7881"/>
                    <a:gd name="connsiteY1" fmla="*/ 1524 h 9595"/>
                    <a:gd name="connsiteX2" fmla="*/ 7796 w 7881"/>
                    <a:gd name="connsiteY2" fmla="*/ 2667 h 9595"/>
                    <a:gd name="connsiteX3" fmla="*/ 7228 w 7881"/>
                    <a:gd name="connsiteY3" fmla="*/ 4953 h 9595"/>
                    <a:gd name="connsiteX4" fmla="*/ 6187 w 7881"/>
                    <a:gd name="connsiteY4" fmla="*/ 5810 h 9595"/>
                    <a:gd name="connsiteX5" fmla="*/ 5429 w 7881"/>
                    <a:gd name="connsiteY5" fmla="*/ 6763 h 9595"/>
                    <a:gd name="connsiteX6" fmla="*/ 6092 w 7881"/>
                    <a:gd name="connsiteY6" fmla="*/ 9049 h 9595"/>
                    <a:gd name="connsiteX7" fmla="*/ 1548 w 7881"/>
                    <a:gd name="connsiteY7" fmla="*/ 9049 h 9595"/>
                    <a:gd name="connsiteX8" fmla="*/ 127 w 7881"/>
                    <a:gd name="connsiteY8" fmla="*/ 6382 h 9595"/>
                    <a:gd name="connsiteX9" fmla="*/ 1453 w 7881"/>
                    <a:gd name="connsiteY9" fmla="*/ 4763 h 9595"/>
                    <a:gd name="connsiteX10" fmla="*/ 885 w 7881"/>
                    <a:gd name="connsiteY10" fmla="*/ 2477 h 9595"/>
                    <a:gd name="connsiteX11" fmla="*/ 3157 w 7881"/>
                    <a:gd name="connsiteY11" fmla="*/ 191 h 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81" h="9595">
                      <a:moveTo>
                        <a:pt x="7796" y="0"/>
                      </a:moveTo>
                      <a:cubicBezTo>
                        <a:pt x="7910" y="502"/>
                        <a:pt x="7910" y="1022"/>
                        <a:pt x="7796" y="1524"/>
                      </a:cubicBezTo>
                      <a:cubicBezTo>
                        <a:pt x="7700" y="1899"/>
                        <a:pt x="7700" y="2292"/>
                        <a:pt x="7796" y="2667"/>
                      </a:cubicBezTo>
                      <a:cubicBezTo>
                        <a:pt x="7782" y="3462"/>
                        <a:pt x="7587" y="4244"/>
                        <a:pt x="7228" y="4953"/>
                      </a:cubicBezTo>
                      <a:cubicBezTo>
                        <a:pt x="7046" y="5397"/>
                        <a:pt x="6655" y="5719"/>
                        <a:pt x="6187" y="5810"/>
                      </a:cubicBezTo>
                      <a:cubicBezTo>
                        <a:pt x="6187" y="5810"/>
                        <a:pt x="5429" y="5810"/>
                        <a:pt x="5429" y="6763"/>
                      </a:cubicBezTo>
                      <a:cubicBezTo>
                        <a:pt x="5387" y="7578"/>
                        <a:pt x="5621" y="8384"/>
                        <a:pt x="6092" y="9049"/>
                      </a:cubicBezTo>
                      <a:cubicBezTo>
                        <a:pt x="4664" y="9778"/>
                        <a:pt x="2976" y="9778"/>
                        <a:pt x="1548" y="9049"/>
                      </a:cubicBezTo>
                      <a:cubicBezTo>
                        <a:pt x="-630" y="7906"/>
                        <a:pt x="127" y="6382"/>
                        <a:pt x="127" y="6382"/>
                      </a:cubicBezTo>
                      <a:cubicBezTo>
                        <a:pt x="904" y="6242"/>
                        <a:pt x="1465" y="5556"/>
                        <a:pt x="1453" y="4763"/>
                      </a:cubicBezTo>
                      <a:cubicBezTo>
                        <a:pt x="1383" y="3976"/>
                        <a:pt x="1191" y="3204"/>
                        <a:pt x="885" y="2477"/>
                      </a:cubicBezTo>
                      <a:lnTo>
                        <a:pt x="3157" y="191"/>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1" name="Freeform 1170">
                  <a:extLst>
                    <a:ext uri="{FF2B5EF4-FFF2-40B4-BE49-F238E27FC236}">
                      <a16:creationId xmlns:a16="http://schemas.microsoft.com/office/drawing/2014/main" id="{C4F06CF6-F398-7B40-86B0-01FF3A67C1E7}"/>
                    </a:ext>
                  </a:extLst>
                </p:cNvPr>
                <p:cNvSpPr/>
                <p:nvPr/>
              </p:nvSpPr>
              <p:spPr>
                <a:xfrm>
                  <a:off x="5908873" y="3490912"/>
                  <a:ext cx="2514" cy="6477"/>
                </a:xfrm>
                <a:custGeom>
                  <a:avLst/>
                  <a:gdLst>
                    <a:gd name="connsiteX0" fmla="*/ 1852 w 2514"/>
                    <a:gd name="connsiteY0" fmla="*/ 2477 h 6477"/>
                    <a:gd name="connsiteX1" fmla="*/ 2515 w 2514"/>
                    <a:gd name="connsiteY1" fmla="*/ 2477 h 6477"/>
                    <a:gd name="connsiteX2" fmla="*/ 1852 w 2514"/>
                    <a:gd name="connsiteY2" fmla="*/ 1333 h 6477"/>
                    <a:gd name="connsiteX3" fmla="*/ 1852 w 2514"/>
                    <a:gd name="connsiteY3" fmla="*/ 0 h 6477"/>
                    <a:gd name="connsiteX4" fmla="*/ 811 w 2514"/>
                    <a:gd name="connsiteY4" fmla="*/ 1619 h 6477"/>
                    <a:gd name="connsiteX5" fmla="*/ 243 w 2514"/>
                    <a:gd name="connsiteY5" fmla="*/ 2191 h 6477"/>
                    <a:gd name="connsiteX6" fmla="*/ 243 w 2514"/>
                    <a:gd name="connsiteY6" fmla="*/ 6477 h 6477"/>
                    <a:gd name="connsiteX7" fmla="*/ 1852 w 2514"/>
                    <a:gd name="connsiteY7" fmla="*/ 5810 h 6477"/>
                    <a:gd name="connsiteX8" fmla="*/ 1189 w 2514"/>
                    <a:gd name="connsiteY8" fmla="*/ 3524 h 6477"/>
                    <a:gd name="connsiteX9" fmla="*/ 1947 w 2514"/>
                    <a:gd name="connsiteY9" fmla="*/ 2572 h 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 h="6477">
                      <a:moveTo>
                        <a:pt x="1852" y="2477"/>
                      </a:moveTo>
                      <a:lnTo>
                        <a:pt x="2515" y="2477"/>
                      </a:lnTo>
                      <a:cubicBezTo>
                        <a:pt x="2159" y="2194"/>
                        <a:pt x="1922" y="1785"/>
                        <a:pt x="1852" y="1333"/>
                      </a:cubicBezTo>
                      <a:cubicBezTo>
                        <a:pt x="1794" y="891"/>
                        <a:pt x="1794" y="443"/>
                        <a:pt x="1852" y="0"/>
                      </a:cubicBezTo>
                      <a:cubicBezTo>
                        <a:pt x="1379" y="446"/>
                        <a:pt x="1021" y="1002"/>
                        <a:pt x="811" y="1619"/>
                      </a:cubicBezTo>
                      <a:cubicBezTo>
                        <a:pt x="811" y="1619"/>
                        <a:pt x="811" y="2095"/>
                        <a:pt x="243" y="2191"/>
                      </a:cubicBezTo>
                      <a:cubicBezTo>
                        <a:pt x="-81" y="3601"/>
                        <a:pt x="-81" y="5066"/>
                        <a:pt x="243" y="6477"/>
                      </a:cubicBezTo>
                      <a:cubicBezTo>
                        <a:pt x="800" y="6310"/>
                        <a:pt x="1340" y="6087"/>
                        <a:pt x="1852" y="5810"/>
                      </a:cubicBezTo>
                      <a:cubicBezTo>
                        <a:pt x="1381" y="5145"/>
                        <a:pt x="1148" y="4340"/>
                        <a:pt x="1189" y="3524"/>
                      </a:cubicBezTo>
                      <a:cubicBezTo>
                        <a:pt x="1189" y="2572"/>
                        <a:pt x="1663" y="2572"/>
                        <a:pt x="1947" y="2572"/>
                      </a:cubicBezTo>
                    </a:path>
                  </a:pathLst>
                </a:custGeom>
                <a:solidFill>
                  <a:srgbClr val="FAFCF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2" name="Freeform 1171">
                  <a:extLst>
                    <a:ext uri="{FF2B5EF4-FFF2-40B4-BE49-F238E27FC236}">
                      <a16:creationId xmlns:a16="http://schemas.microsoft.com/office/drawing/2014/main" id="{4876853E-9CE7-5B42-853B-10552ED7811A}"/>
                    </a:ext>
                  </a:extLst>
                </p:cNvPr>
                <p:cNvSpPr/>
                <p:nvPr/>
              </p:nvSpPr>
              <p:spPr>
                <a:xfrm>
                  <a:off x="5905234" y="3489769"/>
                  <a:ext cx="6153" cy="3238"/>
                </a:xfrm>
                <a:custGeom>
                  <a:avLst/>
                  <a:gdLst>
                    <a:gd name="connsiteX0" fmla="*/ 2083 w 6153"/>
                    <a:gd name="connsiteY0" fmla="*/ 3143 h 3238"/>
                    <a:gd name="connsiteX1" fmla="*/ 4260 w 6153"/>
                    <a:gd name="connsiteY1" fmla="*/ 2667 h 3238"/>
                    <a:gd name="connsiteX2" fmla="*/ 5396 w 6153"/>
                    <a:gd name="connsiteY2" fmla="*/ 953 h 3238"/>
                    <a:gd name="connsiteX3" fmla="*/ 6154 w 6153"/>
                    <a:gd name="connsiteY3" fmla="*/ 953 h 3238"/>
                    <a:gd name="connsiteX4" fmla="*/ 6154 w 6153"/>
                    <a:gd name="connsiteY4" fmla="*/ 0 h 3238"/>
                    <a:gd name="connsiteX5" fmla="*/ 5396 w 6153"/>
                    <a:gd name="connsiteY5" fmla="*/ 762 h 3238"/>
                    <a:gd name="connsiteX6" fmla="*/ 1420 w 6153"/>
                    <a:gd name="connsiteY6" fmla="*/ 1619 h 3238"/>
                    <a:gd name="connsiteX7" fmla="*/ 0 w 6153"/>
                    <a:gd name="connsiteY7" fmla="*/ 953 h 3238"/>
                    <a:gd name="connsiteX8" fmla="*/ 568 w 6153"/>
                    <a:gd name="connsiteY8" fmla="*/ 3239 h 3238"/>
                    <a:gd name="connsiteX9" fmla="*/ 1893 w 6153"/>
                    <a:gd name="connsiteY9" fmla="*/ 3239 h 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3" h="3238">
                      <a:moveTo>
                        <a:pt x="2083" y="3143"/>
                      </a:moveTo>
                      <a:cubicBezTo>
                        <a:pt x="3503" y="3143"/>
                        <a:pt x="3976" y="3143"/>
                        <a:pt x="4260" y="2667"/>
                      </a:cubicBezTo>
                      <a:cubicBezTo>
                        <a:pt x="4455" y="1992"/>
                        <a:pt x="4852" y="1394"/>
                        <a:pt x="5396" y="953"/>
                      </a:cubicBezTo>
                      <a:lnTo>
                        <a:pt x="6154" y="953"/>
                      </a:lnTo>
                      <a:cubicBezTo>
                        <a:pt x="6154" y="953"/>
                        <a:pt x="6154" y="286"/>
                        <a:pt x="6154" y="0"/>
                      </a:cubicBezTo>
                      <a:cubicBezTo>
                        <a:pt x="5979" y="322"/>
                        <a:pt x="5716" y="587"/>
                        <a:pt x="5396" y="762"/>
                      </a:cubicBezTo>
                      <a:cubicBezTo>
                        <a:pt x="4251" y="1599"/>
                        <a:pt x="2806" y="1911"/>
                        <a:pt x="1420" y="1619"/>
                      </a:cubicBezTo>
                      <a:cubicBezTo>
                        <a:pt x="885" y="1566"/>
                        <a:pt x="384" y="1331"/>
                        <a:pt x="0" y="953"/>
                      </a:cubicBezTo>
                      <a:cubicBezTo>
                        <a:pt x="323" y="1674"/>
                        <a:pt x="515" y="2449"/>
                        <a:pt x="568" y="3239"/>
                      </a:cubicBezTo>
                      <a:lnTo>
                        <a:pt x="1893" y="3239"/>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3" name="Freeform 1172">
                  <a:extLst>
                    <a:ext uri="{FF2B5EF4-FFF2-40B4-BE49-F238E27FC236}">
                      <a16:creationId xmlns:a16="http://schemas.microsoft.com/office/drawing/2014/main" id="{7A31286B-2EE2-FA46-BF87-1E8AF82FCC7F}"/>
                    </a:ext>
                  </a:extLst>
                </p:cNvPr>
                <p:cNvSpPr/>
                <p:nvPr/>
              </p:nvSpPr>
              <p:spPr>
                <a:xfrm>
                  <a:off x="5904968" y="3485279"/>
                  <a:ext cx="7460" cy="5930"/>
                </a:xfrm>
                <a:custGeom>
                  <a:avLst/>
                  <a:gdLst>
                    <a:gd name="connsiteX0" fmla="*/ 7461 w 7460"/>
                    <a:gd name="connsiteY0" fmla="*/ 3156 h 5930"/>
                    <a:gd name="connsiteX1" fmla="*/ 5852 w 7460"/>
                    <a:gd name="connsiteY1" fmla="*/ 4966 h 5930"/>
                    <a:gd name="connsiteX2" fmla="*/ 1875 w 7460"/>
                    <a:gd name="connsiteY2" fmla="*/ 5823 h 5930"/>
                    <a:gd name="connsiteX3" fmla="*/ 455 w 7460"/>
                    <a:gd name="connsiteY3" fmla="*/ 5157 h 5930"/>
                    <a:gd name="connsiteX4" fmla="*/ 455 w 7460"/>
                    <a:gd name="connsiteY4" fmla="*/ 1347 h 5930"/>
                    <a:gd name="connsiteX5" fmla="*/ 5378 w 7460"/>
                    <a:gd name="connsiteY5" fmla="*/ 204 h 5930"/>
                    <a:gd name="connsiteX6" fmla="*/ 7177 w 7460"/>
                    <a:gd name="connsiteY6" fmla="*/ 3156 h 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0" h="5930">
                      <a:moveTo>
                        <a:pt x="7461" y="3156"/>
                      </a:moveTo>
                      <a:cubicBezTo>
                        <a:pt x="7076" y="3880"/>
                        <a:pt x="6524" y="4500"/>
                        <a:pt x="5852" y="4966"/>
                      </a:cubicBezTo>
                      <a:cubicBezTo>
                        <a:pt x="4706" y="5803"/>
                        <a:pt x="3262" y="6115"/>
                        <a:pt x="1875" y="5823"/>
                      </a:cubicBezTo>
                      <a:cubicBezTo>
                        <a:pt x="1340" y="5770"/>
                        <a:pt x="840" y="5535"/>
                        <a:pt x="455" y="5157"/>
                      </a:cubicBezTo>
                      <a:cubicBezTo>
                        <a:pt x="-152" y="3960"/>
                        <a:pt x="-152" y="2543"/>
                        <a:pt x="455" y="1347"/>
                      </a:cubicBezTo>
                      <a:cubicBezTo>
                        <a:pt x="1790" y="137"/>
                        <a:pt x="3651" y="-295"/>
                        <a:pt x="5378" y="204"/>
                      </a:cubicBezTo>
                      <a:cubicBezTo>
                        <a:pt x="7082" y="775"/>
                        <a:pt x="7177" y="3156"/>
                        <a:pt x="7177" y="3156"/>
                      </a:cubicBezTo>
                    </a:path>
                  </a:pathLst>
                </a:custGeom>
                <a:solidFill>
                  <a:srgbClr val="FED70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4" name="Freeform 1173">
                  <a:extLst>
                    <a:ext uri="{FF2B5EF4-FFF2-40B4-BE49-F238E27FC236}">
                      <a16:creationId xmlns:a16="http://schemas.microsoft.com/office/drawing/2014/main" id="{FF9C7F17-25FD-F542-80EA-DBEA3A223F0C}"/>
                    </a:ext>
                  </a:extLst>
                </p:cNvPr>
                <p:cNvSpPr/>
                <p:nvPr/>
              </p:nvSpPr>
              <p:spPr>
                <a:xfrm>
                  <a:off x="5901071" y="3494424"/>
                  <a:ext cx="13630" cy="19992"/>
                </a:xfrm>
                <a:custGeom>
                  <a:avLst/>
                  <a:gdLst>
                    <a:gd name="connsiteX0" fmla="*/ 8991 w 13630"/>
                    <a:gd name="connsiteY0" fmla="*/ 1251 h 19992"/>
                    <a:gd name="connsiteX1" fmla="*/ 5583 w 13630"/>
                    <a:gd name="connsiteY1" fmla="*/ 1251 h 19992"/>
                    <a:gd name="connsiteX2" fmla="*/ 4352 w 13630"/>
                    <a:gd name="connsiteY2" fmla="*/ 203 h 19992"/>
                    <a:gd name="connsiteX3" fmla="*/ 1133 w 13630"/>
                    <a:gd name="connsiteY3" fmla="*/ 203 h 19992"/>
                    <a:gd name="connsiteX4" fmla="*/ 1133 w 13630"/>
                    <a:gd name="connsiteY4" fmla="*/ 6489 h 19992"/>
                    <a:gd name="connsiteX5" fmla="*/ 3311 w 13630"/>
                    <a:gd name="connsiteY5" fmla="*/ 13157 h 19992"/>
                    <a:gd name="connsiteX6" fmla="*/ 2553 w 13630"/>
                    <a:gd name="connsiteY6" fmla="*/ 17919 h 19992"/>
                    <a:gd name="connsiteX7" fmla="*/ 6814 w 13630"/>
                    <a:gd name="connsiteY7" fmla="*/ 19634 h 19992"/>
                    <a:gd name="connsiteX8" fmla="*/ 13630 w 13630"/>
                    <a:gd name="connsiteY8" fmla="*/ 19634 h 19992"/>
                    <a:gd name="connsiteX9" fmla="*/ 12967 w 13630"/>
                    <a:gd name="connsiteY9" fmla="*/ 13443 h 19992"/>
                    <a:gd name="connsiteX10" fmla="*/ 12967 w 13630"/>
                    <a:gd name="connsiteY10" fmla="*/ 3918 h 1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0" h="19992">
                      <a:moveTo>
                        <a:pt x="8991" y="1251"/>
                      </a:moveTo>
                      <a:cubicBezTo>
                        <a:pt x="7878" y="1574"/>
                        <a:pt x="6696" y="1574"/>
                        <a:pt x="5583" y="1251"/>
                      </a:cubicBezTo>
                      <a:cubicBezTo>
                        <a:pt x="4257" y="584"/>
                        <a:pt x="4352" y="203"/>
                        <a:pt x="4352" y="203"/>
                      </a:cubicBezTo>
                      <a:cubicBezTo>
                        <a:pt x="3296" y="-68"/>
                        <a:pt x="2189" y="-68"/>
                        <a:pt x="1133" y="203"/>
                      </a:cubicBezTo>
                      <a:cubicBezTo>
                        <a:pt x="187" y="203"/>
                        <a:pt x="-855" y="2679"/>
                        <a:pt x="1133" y="6489"/>
                      </a:cubicBezTo>
                      <a:cubicBezTo>
                        <a:pt x="2359" y="8514"/>
                        <a:pt x="3104" y="10796"/>
                        <a:pt x="3311" y="13157"/>
                      </a:cubicBezTo>
                      <a:cubicBezTo>
                        <a:pt x="3311" y="13919"/>
                        <a:pt x="2553" y="17919"/>
                        <a:pt x="2553" y="17919"/>
                      </a:cubicBezTo>
                      <a:cubicBezTo>
                        <a:pt x="3788" y="18877"/>
                        <a:pt x="5263" y="19470"/>
                        <a:pt x="6814" y="19634"/>
                      </a:cubicBezTo>
                      <a:cubicBezTo>
                        <a:pt x="9061" y="20112"/>
                        <a:pt x="11383" y="20112"/>
                        <a:pt x="13630" y="19634"/>
                      </a:cubicBezTo>
                      <a:cubicBezTo>
                        <a:pt x="13242" y="17592"/>
                        <a:pt x="13020" y="15521"/>
                        <a:pt x="12967" y="13443"/>
                      </a:cubicBezTo>
                      <a:cubicBezTo>
                        <a:pt x="12967" y="12204"/>
                        <a:pt x="12967" y="3918"/>
                        <a:pt x="12967" y="3918"/>
                      </a:cubicBezTo>
                      <a:close/>
                    </a:path>
                  </a:pathLst>
                </a:custGeom>
                <a:solidFill>
                  <a:srgbClr val="FED70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5" name="Freeform 1174">
                  <a:extLst>
                    <a:ext uri="{FF2B5EF4-FFF2-40B4-BE49-F238E27FC236}">
                      <a16:creationId xmlns:a16="http://schemas.microsoft.com/office/drawing/2014/main" id="{2AF149FC-75B1-E549-8E7C-2B47BF69BF0E}"/>
                    </a:ext>
                  </a:extLst>
                </p:cNvPr>
                <p:cNvSpPr/>
                <p:nvPr/>
              </p:nvSpPr>
              <p:spPr>
                <a:xfrm>
                  <a:off x="5911103" y="3499580"/>
                  <a:ext cx="3787" cy="14096"/>
                </a:xfrm>
                <a:custGeom>
                  <a:avLst/>
                  <a:gdLst>
                    <a:gd name="connsiteX0" fmla="*/ 3504 w 3787"/>
                    <a:gd name="connsiteY0" fmla="*/ 13716 h 14096"/>
                    <a:gd name="connsiteX1" fmla="*/ 2841 w 3787"/>
                    <a:gd name="connsiteY1" fmla="*/ 7525 h 14096"/>
                    <a:gd name="connsiteX2" fmla="*/ 2841 w 3787"/>
                    <a:gd name="connsiteY2" fmla="*/ 667 h 14096"/>
                    <a:gd name="connsiteX3" fmla="*/ 285 w 3787"/>
                    <a:gd name="connsiteY3" fmla="*/ 0 h 14096"/>
                    <a:gd name="connsiteX4" fmla="*/ 285 w 3787"/>
                    <a:gd name="connsiteY4" fmla="*/ 3810 h 14096"/>
                    <a:gd name="connsiteX5" fmla="*/ 1894 w 3787"/>
                    <a:gd name="connsiteY5" fmla="*/ 9430 h 14096"/>
                    <a:gd name="connsiteX6" fmla="*/ 1894 w 3787"/>
                    <a:gd name="connsiteY6" fmla="*/ 14097 h 14096"/>
                    <a:gd name="connsiteX7" fmla="*/ 3788 w 3787"/>
                    <a:gd name="connsiteY7"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7" h="14096">
                      <a:moveTo>
                        <a:pt x="3504" y="13716"/>
                      </a:moveTo>
                      <a:cubicBezTo>
                        <a:pt x="3115" y="11674"/>
                        <a:pt x="2894" y="9603"/>
                        <a:pt x="2841" y="7525"/>
                      </a:cubicBezTo>
                      <a:cubicBezTo>
                        <a:pt x="2841" y="6763"/>
                        <a:pt x="2841" y="3239"/>
                        <a:pt x="2841" y="667"/>
                      </a:cubicBezTo>
                      <a:lnTo>
                        <a:pt x="285" y="0"/>
                      </a:lnTo>
                      <a:cubicBezTo>
                        <a:pt x="-95" y="1241"/>
                        <a:pt x="-95" y="2569"/>
                        <a:pt x="285" y="3810"/>
                      </a:cubicBezTo>
                      <a:cubicBezTo>
                        <a:pt x="1130" y="5580"/>
                        <a:pt x="1674" y="7479"/>
                        <a:pt x="1894" y="9430"/>
                      </a:cubicBezTo>
                      <a:cubicBezTo>
                        <a:pt x="2036" y="10982"/>
                        <a:pt x="2036" y="12544"/>
                        <a:pt x="1894" y="14097"/>
                      </a:cubicBezTo>
                      <a:lnTo>
                        <a:pt x="3788" y="14097"/>
                      </a:lnTo>
                    </a:path>
                  </a:pathLst>
                </a:custGeom>
                <a:solidFill>
                  <a:srgbClr val="E7BC2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6" name="Freeform 1175">
                  <a:extLst>
                    <a:ext uri="{FF2B5EF4-FFF2-40B4-BE49-F238E27FC236}">
                      <a16:creationId xmlns:a16="http://schemas.microsoft.com/office/drawing/2014/main" id="{C7E0F465-8503-7D40-867B-26B2ECEFE4CB}"/>
                    </a:ext>
                  </a:extLst>
                </p:cNvPr>
                <p:cNvSpPr/>
                <p:nvPr/>
              </p:nvSpPr>
              <p:spPr>
                <a:xfrm>
                  <a:off x="5920855" y="3505099"/>
                  <a:ext cx="4828" cy="4195"/>
                </a:xfrm>
                <a:custGeom>
                  <a:avLst/>
                  <a:gdLst>
                    <a:gd name="connsiteX0" fmla="*/ 2367 w 4828"/>
                    <a:gd name="connsiteY0" fmla="*/ 4196 h 4195"/>
                    <a:gd name="connsiteX1" fmla="*/ 0 w 4828"/>
                    <a:gd name="connsiteY1" fmla="*/ 4196 h 4195"/>
                    <a:gd name="connsiteX2" fmla="*/ 0 w 4828"/>
                    <a:gd name="connsiteY2" fmla="*/ 2291 h 4195"/>
                    <a:gd name="connsiteX3" fmla="*/ 568 w 4828"/>
                    <a:gd name="connsiteY3" fmla="*/ 2291 h 4195"/>
                    <a:gd name="connsiteX4" fmla="*/ 568 w 4828"/>
                    <a:gd name="connsiteY4" fmla="*/ 1243 h 4195"/>
                    <a:gd name="connsiteX5" fmla="*/ 1515 w 4828"/>
                    <a:gd name="connsiteY5" fmla="*/ 5 h 4195"/>
                    <a:gd name="connsiteX6" fmla="*/ 1515 w 4828"/>
                    <a:gd name="connsiteY6" fmla="*/ 576 h 4195"/>
                    <a:gd name="connsiteX7" fmla="*/ 1515 w 4828"/>
                    <a:gd name="connsiteY7" fmla="*/ 1529 h 4195"/>
                    <a:gd name="connsiteX8" fmla="*/ 4828 w 4828"/>
                    <a:gd name="connsiteY8" fmla="*/ 100 h 4195"/>
                    <a:gd name="connsiteX9" fmla="*/ 4828 w 4828"/>
                    <a:gd name="connsiteY9" fmla="*/ 862 h 4195"/>
                    <a:gd name="connsiteX10" fmla="*/ 4828 w 4828"/>
                    <a:gd name="connsiteY10" fmla="*/ 862 h 4195"/>
                    <a:gd name="connsiteX11" fmla="*/ 4828 w 4828"/>
                    <a:gd name="connsiteY11" fmla="*/ 862 h 4195"/>
                    <a:gd name="connsiteX12" fmla="*/ 4828 w 4828"/>
                    <a:gd name="connsiteY12" fmla="*/ 1815 h 4195"/>
                    <a:gd name="connsiteX13" fmla="*/ 3408 w 4828"/>
                    <a:gd name="connsiteY13" fmla="*/ 3624 h 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8" h="4195">
                      <a:moveTo>
                        <a:pt x="2367" y="4196"/>
                      </a:moveTo>
                      <a:lnTo>
                        <a:pt x="0" y="4196"/>
                      </a:lnTo>
                      <a:cubicBezTo>
                        <a:pt x="0" y="4196"/>
                        <a:pt x="0" y="2291"/>
                        <a:pt x="0" y="2291"/>
                      </a:cubicBezTo>
                      <a:lnTo>
                        <a:pt x="568" y="2291"/>
                      </a:lnTo>
                      <a:cubicBezTo>
                        <a:pt x="504" y="1944"/>
                        <a:pt x="504" y="1590"/>
                        <a:pt x="568" y="1243"/>
                      </a:cubicBezTo>
                      <a:cubicBezTo>
                        <a:pt x="568" y="1243"/>
                        <a:pt x="1231" y="-90"/>
                        <a:pt x="1515" y="5"/>
                      </a:cubicBezTo>
                      <a:cubicBezTo>
                        <a:pt x="1799" y="100"/>
                        <a:pt x="1515" y="5"/>
                        <a:pt x="1515" y="576"/>
                      </a:cubicBezTo>
                      <a:cubicBezTo>
                        <a:pt x="1515" y="1148"/>
                        <a:pt x="1515" y="1338"/>
                        <a:pt x="1515" y="1529"/>
                      </a:cubicBezTo>
                      <a:lnTo>
                        <a:pt x="4828" y="100"/>
                      </a:lnTo>
                      <a:cubicBezTo>
                        <a:pt x="4828" y="100"/>
                        <a:pt x="4828" y="672"/>
                        <a:pt x="4828" y="862"/>
                      </a:cubicBezTo>
                      <a:cubicBezTo>
                        <a:pt x="4828" y="1053"/>
                        <a:pt x="4828" y="862"/>
                        <a:pt x="4828" y="862"/>
                      </a:cubicBezTo>
                      <a:lnTo>
                        <a:pt x="4828" y="862"/>
                      </a:lnTo>
                      <a:cubicBezTo>
                        <a:pt x="4828" y="862"/>
                        <a:pt x="4828" y="1434"/>
                        <a:pt x="4828" y="1815"/>
                      </a:cubicBezTo>
                      <a:cubicBezTo>
                        <a:pt x="4828" y="2196"/>
                        <a:pt x="4071" y="3529"/>
                        <a:pt x="3408" y="3624"/>
                      </a:cubicBezTo>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7" name="Freeform 1176">
                  <a:extLst>
                    <a:ext uri="{FF2B5EF4-FFF2-40B4-BE49-F238E27FC236}">
                      <a16:creationId xmlns:a16="http://schemas.microsoft.com/office/drawing/2014/main" id="{A52B7236-F97D-9348-B6FE-48DFC369B649}"/>
                    </a:ext>
                  </a:extLst>
                </p:cNvPr>
                <p:cNvSpPr/>
                <p:nvPr/>
              </p:nvSpPr>
              <p:spPr>
                <a:xfrm>
                  <a:off x="5923324" y="3506533"/>
                  <a:ext cx="1412" cy="2719"/>
                </a:xfrm>
                <a:custGeom>
                  <a:avLst/>
                  <a:gdLst>
                    <a:gd name="connsiteX0" fmla="*/ 1317 w 1412"/>
                    <a:gd name="connsiteY0" fmla="*/ 953 h 2719"/>
                    <a:gd name="connsiteX1" fmla="*/ 1317 w 1412"/>
                    <a:gd name="connsiteY1" fmla="*/ 0 h 2719"/>
                    <a:gd name="connsiteX2" fmla="*/ 1317 w 1412"/>
                    <a:gd name="connsiteY2" fmla="*/ 0 h 2719"/>
                    <a:gd name="connsiteX3" fmla="*/ 1317 w 1412"/>
                    <a:gd name="connsiteY3" fmla="*/ 0 h 2719"/>
                    <a:gd name="connsiteX4" fmla="*/ 560 w 1412"/>
                    <a:gd name="connsiteY4" fmla="*/ 953 h 2719"/>
                    <a:gd name="connsiteX5" fmla="*/ 560 w 1412"/>
                    <a:gd name="connsiteY5" fmla="*/ 1810 h 2719"/>
                    <a:gd name="connsiteX6" fmla="*/ 87 w 1412"/>
                    <a:gd name="connsiteY6" fmla="*/ 2667 h 2719"/>
                    <a:gd name="connsiteX7" fmla="*/ 1412 w 1412"/>
                    <a:gd name="connsiteY7" fmla="*/ 857 h 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 h="2719">
                      <a:moveTo>
                        <a:pt x="1317" y="953"/>
                      </a:moveTo>
                      <a:cubicBezTo>
                        <a:pt x="1317" y="953"/>
                        <a:pt x="1317" y="95"/>
                        <a:pt x="1317" y="0"/>
                      </a:cubicBezTo>
                      <a:lnTo>
                        <a:pt x="1317" y="0"/>
                      </a:lnTo>
                      <a:lnTo>
                        <a:pt x="1317" y="0"/>
                      </a:lnTo>
                      <a:cubicBezTo>
                        <a:pt x="973" y="231"/>
                        <a:pt x="708" y="564"/>
                        <a:pt x="560" y="953"/>
                      </a:cubicBezTo>
                      <a:cubicBezTo>
                        <a:pt x="600" y="1236"/>
                        <a:pt x="600" y="1525"/>
                        <a:pt x="560" y="1810"/>
                      </a:cubicBezTo>
                      <a:cubicBezTo>
                        <a:pt x="560" y="1810"/>
                        <a:pt x="560" y="2286"/>
                        <a:pt x="87" y="2667"/>
                      </a:cubicBezTo>
                      <a:cubicBezTo>
                        <a:pt x="-387" y="3048"/>
                        <a:pt x="1223" y="1238"/>
                        <a:pt x="1412" y="857"/>
                      </a:cubicBezTo>
                    </a:path>
                  </a:pathLst>
                </a:custGeom>
                <a:solidFill>
                  <a:srgbClr val="EDED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1178" name="Freeform 1177">
                  <a:extLst>
                    <a:ext uri="{FF2B5EF4-FFF2-40B4-BE49-F238E27FC236}">
                      <a16:creationId xmlns:a16="http://schemas.microsoft.com/office/drawing/2014/main" id="{EC99669C-3B8A-AC4A-9860-57A80CD525BD}"/>
                    </a:ext>
                  </a:extLst>
                </p:cNvPr>
                <p:cNvSpPr/>
                <p:nvPr/>
              </p:nvSpPr>
              <p:spPr>
                <a:xfrm>
                  <a:off x="5910219" y="3497124"/>
                  <a:ext cx="10930" cy="12266"/>
                </a:xfrm>
                <a:custGeom>
                  <a:avLst/>
                  <a:gdLst>
                    <a:gd name="connsiteX0" fmla="*/ 10636 w 10930"/>
                    <a:gd name="connsiteY0" fmla="*/ 9886 h 12266"/>
                    <a:gd name="connsiteX1" fmla="*/ 10636 w 10930"/>
                    <a:gd name="connsiteY1" fmla="*/ 12267 h 12266"/>
                    <a:gd name="connsiteX2" fmla="*/ 4672 w 10930"/>
                    <a:gd name="connsiteY2" fmla="*/ 10933 h 12266"/>
                    <a:gd name="connsiteX3" fmla="*/ 2684 w 10930"/>
                    <a:gd name="connsiteY3" fmla="*/ 9219 h 12266"/>
                    <a:gd name="connsiteX4" fmla="*/ 33 w 10930"/>
                    <a:gd name="connsiteY4" fmla="*/ 2361 h 12266"/>
                    <a:gd name="connsiteX5" fmla="*/ 1630 w 10930"/>
                    <a:gd name="connsiteY5" fmla="*/ 33 h 12266"/>
                    <a:gd name="connsiteX6" fmla="*/ 3252 w 10930"/>
                    <a:gd name="connsiteY6" fmla="*/ 456 h 12266"/>
                    <a:gd name="connsiteX7" fmla="*/ 5145 w 10930"/>
                    <a:gd name="connsiteY7" fmla="*/ 4647 h 12266"/>
                    <a:gd name="connsiteX8" fmla="*/ 5713 w 10930"/>
                    <a:gd name="connsiteY8" fmla="*/ 7885 h 1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0" h="12266">
                      <a:moveTo>
                        <a:pt x="10636" y="9886"/>
                      </a:moveTo>
                      <a:cubicBezTo>
                        <a:pt x="10636" y="9886"/>
                        <a:pt x="11299" y="11410"/>
                        <a:pt x="10636" y="12267"/>
                      </a:cubicBezTo>
                      <a:cubicBezTo>
                        <a:pt x="8612" y="12006"/>
                        <a:pt x="6616" y="11559"/>
                        <a:pt x="4672" y="10933"/>
                      </a:cubicBezTo>
                      <a:cubicBezTo>
                        <a:pt x="3252" y="10362"/>
                        <a:pt x="3536" y="10933"/>
                        <a:pt x="2684" y="9219"/>
                      </a:cubicBezTo>
                      <a:cubicBezTo>
                        <a:pt x="1366" y="7128"/>
                        <a:pt x="465" y="4798"/>
                        <a:pt x="33" y="2361"/>
                      </a:cubicBezTo>
                      <a:cubicBezTo>
                        <a:pt x="-165" y="1274"/>
                        <a:pt x="550" y="232"/>
                        <a:pt x="1630" y="33"/>
                      </a:cubicBezTo>
                      <a:cubicBezTo>
                        <a:pt x="2206" y="-74"/>
                        <a:pt x="2800" y="82"/>
                        <a:pt x="3252" y="456"/>
                      </a:cubicBezTo>
                      <a:cubicBezTo>
                        <a:pt x="4142" y="1719"/>
                        <a:pt x="4784" y="3142"/>
                        <a:pt x="5145" y="4647"/>
                      </a:cubicBezTo>
                      <a:lnTo>
                        <a:pt x="5713" y="7885"/>
                      </a:lnTo>
                      <a:close/>
                    </a:path>
                  </a:pathLst>
                </a:custGeom>
                <a:solidFill>
                  <a:srgbClr val="FED701"/>
                </a:solidFill>
                <a:ln w="9352" cap="flat">
                  <a:noFill/>
                  <a:prstDash val="solid"/>
                  <a:miter/>
                </a:ln>
              </p:spPr>
              <p:txBody>
                <a:bodyPr rtlCol="0" anchor="ctr"/>
                <a:lstStyle/>
                <a:p>
                  <a:endParaRPr lang="en-US" dirty="0">
                    <a:latin typeface="Frutiger LT Light" panose="02000503000000000000" pitchFamily="2" charset="0"/>
                  </a:endParaRPr>
                </a:p>
              </p:txBody>
            </p:sp>
          </p:grpSp>
        </p:grpSp>
      </p:grpSp>
      <p:grpSp>
        <p:nvGrpSpPr>
          <p:cNvPr id="989" name="Graphic 5351">
            <a:extLst>
              <a:ext uri="{FF2B5EF4-FFF2-40B4-BE49-F238E27FC236}">
                <a16:creationId xmlns:a16="http://schemas.microsoft.com/office/drawing/2014/main" id="{E39178F0-B26B-9C41-BA88-81957B053C81}"/>
              </a:ext>
            </a:extLst>
          </p:cNvPr>
          <p:cNvGrpSpPr/>
          <p:nvPr/>
        </p:nvGrpSpPr>
        <p:grpSpPr>
          <a:xfrm>
            <a:off x="6226957" y="5932863"/>
            <a:ext cx="447014" cy="121913"/>
            <a:chOff x="4619836" y="0"/>
            <a:chExt cx="3183723" cy="868288"/>
          </a:xfrm>
        </p:grpSpPr>
        <p:sp>
          <p:nvSpPr>
            <p:cNvPr id="1005" name="Freeform 1004">
              <a:extLst>
                <a:ext uri="{FF2B5EF4-FFF2-40B4-BE49-F238E27FC236}">
                  <a16:creationId xmlns:a16="http://schemas.microsoft.com/office/drawing/2014/main" id="{7E721642-D115-FC4D-A3BA-C4E3840393AE}"/>
                </a:ext>
              </a:extLst>
            </p:cNvPr>
            <p:cNvSpPr/>
            <p:nvPr/>
          </p:nvSpPr>
          <p:spPr>
            <a:xfrm>
              <a:off x="4619836" y="0"/>
              <a:ext cx="3184262" cy="847666"/>
            </a:xfrm>
            <a:custGeom>
              <a:avLst/>
              <a:gdLst>
                <a:gd name="connsiteX0" fmla="*/ 0 w 3184262"/>
                <a:gd name="connsiteY0" fmla="*/ 0 h 847666"/>
                <a:gd name="connsiteX1" fmla="*/ 3184263 w 3184262"/>
                <a:gd name="connsiteY1" fmla="*/ 0 h 847666"/>
                <a:gd name="connsiteX2" fmla="*/ 3184263 w 3184262"/>
                <a:gd name="connsiteY2" fmla="*/ 847666 h 847666"/>
                <a:gd name="connsiteX3" fmla="*/ 0 w 3184262"/>
                <a:gd name="connsiteY3" fmla="*/ 847666 h 847666"/>
              </a:gdLst>
              <a:ahLst/>
              <a:cxnLst>
                <a:cxn ang="0">
                  <a:pos x="connsiteX0" y="connsiteY0"/>
                </a:cxn>
                <a:cxn ang="0">
                  <a:pos x="connsiteX1" y="connsiteY1"/>
                </a:cxn>
                <a:cxn ang="0">
                  <a:pos x="connsiteX2" y="connsiteY2"/>
                </a:cxn>
                <a:cxn ang="0">
                  <a:pos x="connsiteX3" y="connsiteY3"/>
                </a:cxn>
              </a:cxnLst>
              <a:rect l="l" t="t" r="r" b="b"/>
              <a:pathLst>
                <a:path w="3184262" h="847666">
                  <a:moveTo>
                    <a:pt x="0" y="0"/>
                  </a:moveTo>
                  <a:lnTo>
                    <a:pt x="3184263" y="0"/>
                  </a:lnTo>
                  <a:lnTo>
                    <a:pt x="3184263" y="847666"/>
                  </a:lnTo>
                  <a:lnTo>
                    <a:pt x="0" y="847666"/>
                  </a:lnTo>
                  <a:close/>
                </a:path>
              </a:pathLst>
            </a:custGeom>
            <a:solidFill>
              <a:srgbClr val="FFD300"/>
            </a:solidFill>
            <a:ln w="6350" cap="flat">
              <a:solidFill>
                <a:schemeClr val="tx1"/>
              </a:solidFill>
              <a:prstDash val="solid"/>
              <a:miter/>
            </a:ln>
          </p:spPr>
          <p:txBody>
            <a:bodyPr rtlCol="0" anchor="ctr"/>
            <a:lstStyle/>
            <a:p>
              <a:endParaRPr lang="en-US" dirty="0">
                <a:latin typeface="Frutiger LT Light" panose="02000503000000000000" pitchFamily="2" charset="0"/>
              </a:endParaRPr>
            </a:p>
          </p:txBody>
        </p:sp>
        <p:sp>
          <p:nvSpPr>
            <p:cNvPr id="1006" name="Freeform 1005">
              <a:extLst>
                <a:ext uri="{FF2B5EF4-FFF2-40B4-BE49-F238E27FC236}">
                  <a16:creationId xmlns:a16="http://schemas.microsoft.com/office/drawing/2014/main" id="{DBAF2D4C-0C0B-C643-B182-6530C766E59E}"/>
                </a:ext>
              </a:extLst>
            </p:cNvPr>
            <p:cNvSpPr/>
            <p:nvPr/>
          </p:nvSpPr>
          <p:spPr>
            <a:xfrm>
              <a:off x="4891261" y="511204"/>
              <a:ext cx="2175723" cy="123731"/>
            </a:xfrm>
            <a:custGeom>
              <a:avLst/>
              <a:gdLst>
                <a:gd name="connsiteX0" fmla="*/ 2147124 w 2175723"/>
                <a:gd name="connsiteY0" fmla="*/ 123731 h 123731"/>
                <a:gd name="connsiteX1" fmla="*/ 2175724 w 2175723"/>
                <a:gd name="connsiteY1" fmla="*/ 0 h 123731"/>
                <a:gd name="connsiteX2" fmla="*/ 29139 w 2175723"/>
                <a:gd name="connsiteY2" fmla="*/ 0 h 123731"/>
                <a:gd name="connsiteX3" fmla="*/ 0 w 2175723"/>
                <a:gd name="connsiteY3" fmla="*/ 123731 h 123731"/>
                <a:gd name="connsiteX4" fmla="*/ 2147124 w 2175723"/>
                <a:gd name="connsiteY4" fmla="*/ 123731 h 12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723" h="123731">
                  <a:moveTo>
                    <a:pt x="2147124" y="123731"/>
                  </a:moveTo>
                  <a:lnTo>
                    <a:pt x="2175724" y="0"/>
                  </a:lnTo>
                  <a:lnTo>
                    <a:pt x="29139" y="0"/>
                  </a:lnTo>
                  <a:lnTo>
                    <a:pt x="0" y="123731"/>
                  </a:lnTo>
                  <a:lnTo>
                    <a:pt x="2147124" y="123731"/>
                  </a:lnTo>
                </a:path>
              </a:pathLst>
            </a:custGeom>
            <a:solidFill>
              <a:srgbClr val="FFFFFF"/>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07" name="Freeform 1006">
              <a:extLst>
                <a:ext uri="{FF2B5EF4-FFF2-40B4-BE49-F238E27FC236}">
                  <a16:creationId xmlns:a16="http://schemas.microsoft.com/office/drawing/2014/main" id="{DF922014-F225-6642-82F8-4D8507FC0AAA}"/>
                </a:ext>
              </a:extLst>
            </p:cNvPr>
            <p:cNvSpPr/>
            <p:nvPr/>
          </p:nvSpPr>
          <p:spPr>
            <a:xfrm>
              <a:off x="6844125" y="294675"/>
              <a:ext cx="226637" cy="258315"/>
            </a:xfrm>
            <a:custGeom>
              <a:avLst/>
              <a:gdLst>
                <a:gd name="connsiteX0" fmla="*/ 226638 w 226637"/>
                <a:gd name="connsiteY0" fmla="*/ 0 h 258315"/>
                <a:gd name="connsiteX1" fmla="*/ 11332 w 226637"/>
                <a:gd name="connsiteY1" fmla="*/ 0 h 258315"/>
                <a:gd name="connsiteX2" fmla="*/ 0 w 226637"/>
                <a:gd name="connsiteY2" fmla="*/ 48299 h 258315"/>
                <a:gd name="connsiteX3" fmla="*/ 77165 w 226637"/>
                <a:gd name="connsiteY3" fmla="*/ 48299 h 258315"/>
                <a:gd name="connsiteX4" fmla="*/ 27520 w 226637"/>
                <a:gd name="connsiteY4" fmla="*/ 258316 h 258315"/>
                <a:gd name="connsiteX5" fmla="*/ 89036 w 226637"/>
                <a:gd name="connsiteY5" fmla="*/ 258316 h 258315"/>
                <a:gd name="connsiteX6" fmla="*/ 138141 w 226637"/>
                <a:gd name="connsiteY6" fmla="*/ 48299 h 258315"/>
                <a:gd name="connsiteX7" fmla="*/ 214766 w 226637"/>
                <a:gd name="connsiteY7" fmla="*/ 48299 h 258315"/>
                <a:gd name="connsiteX8" fmla="*/ 226638 w 226637"/>
                <a:gd name="connsiteY8"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37" h="258315">
                  <a:moveTo>
                    <a:pt x="226638" y="0"/>
                  </a:moveTo>
                  <a:lnTo>
                    <a:pt x="11332" y="0"/>
                  </a:lnTo>
                  <a:lnTo>
                    <a:pt x="0" y="48299"/>
                  </a:lnTo>
                  <a:lnTo>
                    <a:pt x="77165" y="48299"/>
                  </a:lnTo>
                  <a:lnTo>
                    <a:pt x="27520" y="258316"/>
                  </a:lnTo>
                  <a:lnTo>
                    <a:pt x="89036" y="258316"/>
                  </a:lnTo>
                  <a:lnTo>
                    <a:pt x="138141" y="48299"/>
                  </a:lnTo>
                  <a:lnTo>
                    <a:pt x="214766" y="48299"/>
                  </a:lnTo>
                  <a:lnTo>
                    <a:pt x="226638"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08" name="Freeform 1007">
              <a:extLst>
                <a:ext uri="{FF2B5EF4-FFF2-40B4-BE49-F238E27FC236}">
                  <a16:creationId xmlns:a16="http://schemas.microsoft.com/office/drawing/2014/main" id="{A5F19F1B-D209-AD4D-AB25-8A52C179C0FA}"/>
                </a:ext>
              </a:extLst>
            </p:cNvPr>
            <p:cNvSpPr/>
            <p:nvPr/>
          </p:nvSpPr>
          <p:spPr>
            <a:xfrm>
              <a:off x="6353929" y="290803"/>
              <a:ext cx="268372" cy="265931"/>
            </a:xfrm>
            <a:custGeom>
              <a:avLst/>
              <a:gdLst>
                <a:gd name="connsiteX0" fmla="*/ 157254 w 268372"/>
                <a:gd name="connsiteY0" fmla="*/ 1159 h 265931"/>
                <a:gd name="connsiteX1" fmla="*/ 5622 w 268372"/>
                <a:gd name="connsiteY1" fmla="*/ 133030 h 265931"/>
                <a:gd name="connsiteX2" fmla="*/ 66453 w 268372"/>
                <a:gd name="connsiteY2" fmla="*/ 260304 h 265931"/>
                <a:gd name="connsiteX3" fmla="*/ 113545 w 268372"/>
                <a:gd name="connsiteY3" fmla="*/ 264901 h 265931"/>
                <a:gd name="connsiteX4" fmla="*/ 262478 w 268372"/>
                <a:gd name="connsiteY4" fmla="*/ 133030 h 265931"/>
                <a:gd name="connsiteX5" fmla="*/ 203126 w 268372"/>
                <a:gd name="connsiteY5" fmla="*/ 5900 h 265931"/>
                <a:gd name="connsiteX6" fmla="*/ 154556 w 268372"/>
                <a:gd name="connsiteY6" fmla="*/ 1159 h 265931"/>
                <a:gd name="connsiteX7" fmla="*/ 195566 w 268372"/>
                <a:gd name="connsiteY7" fmla="*/ 133030 h 265931"/>
                <a:gd name="connsiteX8" fmla="*/ 115164 w 268372"/>
                <a:gd name="connsiteY8" fmla="*/ 218231 h 265931"/>
                <a:gd name="connsiteX9" fmla="*/ 68757 w 268372"/>
                <a:gd name="connsiteY9" fmla="*/ 133030 h 265931"/>
                <a:gd name="connsiteX10" fmla="*/ 154556 w 268372"/>
                <a:gd name="connsiteY10" fmla="*/ 47829 h 265931"/>
                <a:gd name="connsiteX11" fmla="*/ 198264 w 268372"/>
                <a:gd name="connsiteY11" fmla="*/ 133030 h 26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72" h="265931">
                  <a:moveTo>
                    <a:pt x="157254" y="1159"/>
                  </a:moveTo>
                  <a:cubicBezTo>
                    <a:pt x="79700" y="-2960"/>
                    <a:pt x="12756" y="55258"/>
                    <a:pt x="5622" y="133030"/>
                  </a:cubicBezTo>
                  <a:cubicBezTo>
                    <a:pt x="-12525" y="185069"/>
                    <a:pt x="14709" y="242051"/>
                    <a:pt x="66453" y="260304"/>
                  </a:cubicBezTo>
                  <a:cubicBezTo>
                    <a:pt x="81551" y="265628"/>
                    <a:pt x="97707" y="267207"/>
                    <a:pt x="113545" y="264901"/>
                  </a:cubicBezTo>
                  <a:cubicBezTo>
                    <a:pt x="190175" y="267810"/>
                    <a:pt x="255641" y="209842"/>
                    <a:pt x="262478" y="133030"/>
                  </a:cubicBezTo>
                  <a:cubicBezTo>
                    <a:pt x="280998" y="81440"/>
                    <a:pt x="254422" y="24523"/>
                    <a:pt x="203126" y="5900"/>
                  </a:cubicBezTo>
                  <a:cubicBezTo>
                    <a:pt x="187585" y="258"/>
                    <a:pt x="170884" y="-1372"/>
                    <a:pt x="154556" y="1159"/>
                  </a:cubicBezTo>
                  <a:moveTo>
                    <a:pt x="195566" y="133030"/>
                  </a:moveTo>
                  <a:cubicBezTo>
                    <a:pt x="185313" y="174816"/>
                    <a:pt x="166967" y="218231"/>
                    <a:pt x="115164" y="218231"/>
                  </a:cubicBezTo>
                  <a:cubicBezTo>
                    <a:pt x="63361" y="218231"/>
                    <a:pt x="61202" y="175359"/>
                    <a:pt x="68757" y="133030"/>
                  </a:cubicBezTo>
                  <a:cubicBezTo>
                    <a:pt x="76311" y="90701"/>
                    <a:pt x="100594" y="47829"/>
                    <a:pt x="154556" y="47829"/>
                  </a:cubicBezTo>
                  <a:cubicBezTo>
                    <a:pt x="208517" y="47829"/>
                    <a:pt x="208517" y="89073"/>
                    <a:pt x="198264" y="133030"/>
                  </a:cubicBezTo>
                  <a:close/>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09" name="Freeform 1008">
              <a:extLst>
                <a:ext uri="{FF2B5EF4-FFF2-40B4-BE49-F238E27FC236}">
                  <a16:creationId xmlns:a16="http://schemas.microsoft.com/office/drawing/2014/main" id="{B1499D22-4121-2744-995C-1428842F1D35}"/>
                </a:ext>
              </a:extLst>
            </p:cNvPr>
            <p:cNvSpPr/>
            <p:nvPr/>
          </p:nvSpPr>
          <p:spPr>
            <a:xfrm>
              <a:off x="5517753" y="294675"/>
              <a:ext cx="122492" cy="258315"/>
            </a:xfrm>
            <a:custGeom>
              <a:avLst/>
              <a:gdLst>
                <a:gd name="connsiteX0" fmla="*/ 122492 w 122492"/>
                <a:gd name="connsiteY0" fmla="*/ 0 h 258315"/>
                <a:gd name="connsiteX1" fmla="*/ 60976 w 122492"/>
                <a:gd name="connsiteY1" fmla="*/ 0 h 258315"/>
                <a:gd name="connsiteX2" fmla="*/ 0 w 122492"/>
                <a:gd name="connsiteY2" fmla="*/ 258316 h 258315"/>
                <a:gd name="connsiteX3" fmla="*/ 60976 w 122492"/>
                <a:gd name="connsiteY3" fmla="*/ 258316 h 258315"/>
                <a:gd name="connsiteX4" fmla="*/ 122492 w 122492"/>
                <a:gd name="connsiteY4" fmla="*/ 0 h 25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2" h="258315">
                  <a:moveTo>
                    <a:pt x="122492" y="0"/>
                  </a:moveTo>
                  <a:lnTo>
                    <a:pt x="60976" y="0"/>
                  </a:lnTo>
                  <a:lnTo>
                    <a:pt x="0" y="258316"/>
                  </a:lnTo>
                  <a:lnTo>
                    <a:pt x="60976" y="258316"/>
                  </a:lnTo>
                  <a:lnTo>
                    <a:pt x="122492"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0" name="Freeform 1009">
              <a:extLst>
                <a:ext uri="{FF2B5EF4-FFF2-40B4-BE49-F238E27FC236}">
                  <a16:creationId xmlns:a16="http://schemas.microsoft.com/office/drawing/2014/main" id="{84646F27-4804-E94C-BACA-F8B6A6EFDAA8}"/>
                </a:ext>
              </a:extLst>
            </p:cNvPr>
            <p:cNvSpPr/>
            <p:nvPr/>
          </p:nvSpPr>
          <p:spPr>
            <a:xfrm>
              <a:off x="6109170" y="295825"/>
              <a:ext cx="239904" cy="257165"/>
            </a:xfrm>
            <a:custGeom>
              <a:avLst/>
              <a:gdLst>
                <a:gd name="connsiteX0" fmla="*/ 166201 w 239904"/>
                <a:gd name="connsiteY0" fmla="*/ 478 h 257165"/>
                <a:gd name="connsiteX1" fmla="*/ 138141 w 239904"/>
                <a:gd name="connsiteY1" fmla="*/ 478 h 257165"/>
                <a:gd name="connsiteX2" fmla="*/ 60976 w 239904"/>
                <a:gd name="connsiteY2" fmla="*/ 478 h 257165"/>
                <a:gd name="connsiteX3" fmla="*/ 0 w 239904"/>
                <a:gd name="connsiteY3" fmla="*/ 257166 h 257165"/>
                <a:gd name="connsiteX4" fmla="*/ 60976 w 239904"/>
                <a:gd name="connsiteY4" fmla="*/ 257166 h 257165"/>
                <a:gd name="connsiteX5" fmla="*/ 79323 w 239904"/>
                <a:gd name="connsiteY5" fmla="*/ 178477 h 257165"/>
                <a:gd name="connsiteX6" fmla="*/ 114938 w 239904"/>
                <a:gd name="connsiteY6" fmla="*/ 178477 h 257165"/>
                <a:gd name="connsiteX7" fmla="*/ 157567 w 239904"/>
                <a:gd name="connsiteY7" fmla="*/ 173593 h 257165"/>
                <a:gd name="connsiteX8" fmla="*/ 237430 w 239904"/>
                <a:gd name="connsiteY8" fmla="*/ 93819 h 257165"/>
                <a:gd name="connsiteX9" fmla="*/ 184856 w 239904"/>
                <a:gd name="connsiteY9" fmla="*/ 2937 h 257165"/>
                <a:gd name="connsiteX10" fmla="*/ 167280 w 239904"/>
                <a:gd name="connsiteY10" fmla="*/ 478 h 257165"/>
                <a:gd name="connsiteX11" fmla="*/ 176454 w 239904"/>
                <a:gd name="connsiteY11" fmla="*/ 88935 h 257165"/>
                <a:gd name="connsiteX12" fmla="*/ 141918 w 239904"/>
                <a:gd name="connsiteY12" fmla="*/ 128008 h 257165"/>
                <a:gd name="connsiteX13" fmla="*/ 120334 w 239904"/>
                <a:gd name="connsiteY13" fmla="*/ 130721 h 257165"/>
                <a:gd name="connsiteX14" fmla="*/ 91734 w 239904"/>
                <a:gd name="connsiteY14" fmla="*/ 130721 h 257165"/>
                <a:gd name="connsiteX15" fmla="*/ 111700 w 239904"/>
                <a:gd name="connsiteY15" fmla="*/ 46606 h 257165"/>
                <a:gd name="connsiteX16" fmla="*/ 138141 w 239904"/>
                <a:gd name="connsiteY16" fmla="*/ 46606 h 257165"/>
                <a:gd name="connsiteX17" fmla="*/ 155948 w 239904"/>
                <a:gd name="connsiteY17" fmla="*/ 46606 h 257165"/>
                <a:gd name="connsiteX18" fmla="*/ 177646 w 239904"/>
                <a:gd name="connsiteY18" fmla="*/ 82740 h 257165"/>
                <a:gd name="connsiteX19" fmla="*/ 175375 w 239904"/>
                <a:gd name="connsiteY19" fmla="*/ 88935 h 25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904" h="257165">
                  <a:moveTo>
                    <a:pt x="166201" y="478"/>
                  </a:moveTo>
                  <a:cubicBezTo>
                    <a:pt x="156860" y="-159"/>
                    <a:pt x="147482" y="-159"/>
                    <a:pt x="138141" y="478"/>
                  </a:cubicBezTo>
                  <a:lnTo>
                    <a:pt x="60976" y="478"/>
                  </a:lnTo>
                  <a:lnTo>
                    <a:pt x="0" y="257166"/>
                  </a:lnTo>
                  <a:lnTo>
                    <a:pt x="60976" y="257166"/>
                  </a:lnTo>
                  <a:lnTo>
                    <a:pt x="79323" y="178477"/>
                  </a:lnTo>
                  <a:lnTo>
                    <a:pt x="114938" y="178477"/>
                  </a:lnTo>
                  <a:cubicBezTo>
                    <a:pt x="129308" y="178927"/>
                    <a:pt x="143667" y="177282"/>
                    <a:pt x="157567" y="173593"/>
                  </a:cubicBezTo>
                  <a:cubicBezTo>
                    <a:pt x="196959" y="164174"/>
                    <a:pt x="227798" y="133372"/>
                    <a:pt x="237430" y="93819"/>
                  </a:cubicBezTo>
                  <a:cubicBezTo>
                    <a:pt x="247866" y="54123"/>
                    <a:pt x="224328" y="13433"/>
                    <a:pt x="184856" y="2937"/>
                  </a:cubicBezTo>
                  <a:cubicBezTo>
                    <a:pt x="179119" y="1411"/>
                    <a:pt x="173216" y="585"/>
                    <a:pt x="167280" y="478"/>
                  </a:cubicBezTo>
                  <a:moveTo>
                    <a:pt x="176454" y="88935"/>
                  </a:moveTo>
                  <a:cubicBezTo>
                    <a:pt x="172347" y="107045"/>
                    <a:pt x="159321" y="121786"/>
                    <a:pt x="141918" y="128008"/>
                  </a:cubicBezTo>
                  <a:cubicBezTo>
                    <a:pt x="134860" y="129780"/>
                    <a:pt x="127613" y="130692"/>
                    <a:pt x="120334" y="130721"/>
                  </a:cubicBezTo>
                  <a:lnTo>
                    <a:pt x="91734" y="130721"/>
                  </a:lnTo>
                  <a:lnTo>
                    <a:pt x="111700" y="46606"/>
                  </a:lnTo>
                  <a:lnTo>
                    <a:pt x="138141" y="46606"/>
                  </a:lnTo>
                  <a:cubicBezTo>
                    <a:pt x="144034" y="45614"/>
                    <a:pt x="150056" y="45614"/>
                    <a:pt x="155948" y="46606"/>
                  </a:cubicBezTo>
                  <a:cubicBezTo>
                    <a:pt x="171862" y="50559"/>
                    <a:pt x="181575" y="66737"/>
                    <a:pt x="177646" y="82740"/>
                  </a:cubicBezTo>
                  <a:cubicBezTo>
                    <a:pt x="177117" y="84883"/>
                    <a:pt x="176357" y="86961"/>
                    <a:pt x="175375" y="88935"/>
                  </a:cubicBezTo>
                  <a:close/>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1" name="Freeform 1010">
              <a:extLst>
                <a:ext uri="{FF2B5EF4-FFF2-40B4-BE49-F238E27FC236}">
                  <a16:creationId xmlns:a16="http://schemas.microsoft.com/office/drawing/2014/main" id="{76B5A81E-CD44-5742-A404-9EDE20BA96DE}"/>
                </a:ext>
              </a:extLst>
            </p:cNvPr>
            <p:cNvSpPr/>
            <p:nvPr/>
          </p:nvSpPr>
          <p:spPr>
            <a:xfrm>
              <a:off x="5185891" y="294675"/>
              <a:ext cx="365858" cy="258315"/>
            </a:xfrm>
            <a:custGeom>
              <a:avLst/>
              <a:gdLst>
                <a:gd name="connsiteX0" fmla="*/ 365858 w 365858"/>
                <a:gd name="connsiteY0" fmla="*/ 0 h 258315"/>
                <a:gd name="connsiteX1" fmla="*/ 301644 w 365858"/>
                <a:gd name="connsiteY1" fmla="*/ 0 h 258315"/>
                <a:gd name="connsiteX2" fmla="*/ 219083 w 365858"/>
                <a:gd name="connsiteY2" fmla="*/ 183969 h 258315"/>
                <a:gd name="connsiteX3" fmla="*/ 216925 w 365858"/>
                <a:gd name="connsiteY3" fmla="*/ 0 h 258315"/>
                <a:gd name="connsiteX4" fmla="*/ 143537 w 365858"/>
                <a:gd name="connsiteY4" fmla="*/ 0 h 258315"/>
                <a:gd name="connsiteX5" fmla="*/ 65833 w 365858"/>
                <a:gd name="connsiteY5" fmla="*/ 183969 h 258315"/>
                <a:gd name="connsiteX6" fmla="*/ 60437 w 365858"/>
                <a:gd name="connsiteY6" fmla="*/ 0 h 258315"/>
                <a:gd name="connsiteX7" fmla="*/ 0 w 365858"/>
                <a:gd name="connsiteY7" fmla="*/ 0 h 258315"/>
                <a:gd name="connsiteX8" fmla="*/ 16188 w 365858"/>
                <a:gd name="connsiteY8" fmla="*/ 258316 h 258315"/>
                <a:gd name="connsiteX9" fmla="*/ 82561 w 365858"/>
                <a:gd name="connsiteY9" fmla="*/ 258316 h 258315"/>
                <a:gd name="connsiteX10" fmla="*/ 166741 w 365858"/>
                <a:gd name="connsiteY10" fmla="*/ 71634 h 258315"/>
                <a:gd name="connsiteX11" fmla="*/ 174295 w 365858"/>
                <a:gd name="connsiteY11" fmla="*/ 258316 h 258315"/>
                <a:gd name="connsiteX12" fmla="*/ 241747 w 365858"/>
                <a:gd name="connsiteY12" fmla="*/ 258316 h 258315"/>
                <a:gd name="connsiteX13" fmla="*/ 365858 w 365858"/>
                <a:gd name="connsiteY13"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858" h="258315">
                  <a:moveTo>
                    <a:pt x="365858" y="0"/>
                  </a:moveTo>
                  <a:lnTo>
                    <a:pt x="301644" y="0"/>
                  </a:lnTo>
                  <a:lnTo>
                    <a:pt x="219083" y="183969"/>
                  </a:lnTo>
                  <a:lnTo>
                    <a:pt x="216925" y="0"/>
                  </a:lnTo>
                  <a:lnTo>
                    <a:pt x="143537" y="0"/>
                  </a:lnTo>
                  <a:lnTo>
                    <a:pt x="65833" y="183969"/>
                  </a:lnTo>
                  <a:lnTo>
                    <a:pt x="60437" y="0"/>
                  </a:lnTo>
                  <a:lnTo>
                    <a:pt x="0" y="0"/>
                  </a:lnTo>
                  <a:lnTo>
                    <a:pt x="16188" y="258316"/>
                  </a:lnTo>
                  <a:lnTo>
                    <a:pt x="82561" y="258316"/>
                  </a:lnTo>
                  <a:lnTo>
                    <a:pt x="166741" y="71634"/>
                  </a:lnTo>
                  <a:lnTo>
                    <a:pt x="174295" y="258316"/>
                  </a:lnTo>
                  <a:lnTo>
                    <a:pt x="241747" y="258316"/>
                  </a:lnTo>
                  <a:lnTo>
                    <a:pt x="365858"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2" name="Freeform 1011">
              <a:extLst>
                <a:ext uri="{FF2B5EF4-FFF2-40B4-BE49-F238E27FC236}">
                  <a16:creationId xmlns:a16="http://schemas.microsoft.com/office/drawing/2014/main" id="{3555A22B-8BDC-3F48-9BDA-18470CB85139}"/>
                </a:ext>
              </a:extLst>
            </p:cNvPr>
            <p:cNvSpPr/>
            <p:nvPr/>
          </p:nvSpPr>
          <p:spPr>
            <a:xfrm>
              <a:off x="6607774" y="294675"/>
              <a:ext cx="224479" cy="257812"/>
            </a:xfrm>
            <a:custGeom>
              <a:avLst/>
              <a:gdLst>
                <a:gd name="connsiteX0" fmla="*/ 131666 w 224479"/>
                <a:gd name="connsiteY0" fmla="*/ 48841 h 257812"/>
                <a:gd name="connsiteX1" fmla="*/ 164582 w 224479"/>
                <a:gd name="connsiteY1" fmla="*/ 48841 h 257812"/>
                <a:gd name="connsiteX2" fmla="*/ 210450 w 224479"/>
                <a:gd name="connsiteY2" fmla="*/ 48841 h 257812"/>
                <a:gd name="connsiteX3" fmla="*/ 224479 w 224479"/>
                <a:gd name="connsiteY3" fmla="*/ 0 h 257812"/>
                <a:gd name="connsiteX4" fmla="*/ 170518 w 224479"/>
                <a:gd name="connsiteY4" fmla="*/ 0 h 257812"/>
                <a:gd name="connsiteX5" fmla="*/ 116557 w 224479"/>
                <a:gd name="connsiteY5" fmla="*/ 0 h 257812"/>
                <a:gd name="connsiteX6" fmla="*/ 39392 w 224479"/>
                <a:gd name="connsiteY6" fmla="*/ 75975 h 257812"/>
                <a:gd name="connsiteX7" fmla="*/ 78784 w 224479"/>
                <a:gd name="connsiteY7" fmla="*/ 134585 h 257812"/>
                <a:gd name="connsiteX8" fmla="*/ 111700 w 224479"/>
                <a:gd name="connsiteY8" fmla="*/ 155749 h 257812"/>
                <a:gd name="connsiteX9" fmla="*/ 131666 w 224479"/>
                <a:gd name="connsiteY9" fmla="*/ 171487 h 257812"/>
                <a:gd name="connsiteX10" fmla="*/ 135983 w 224479"/>
                <a:gd name="connsiteY10" fmla="*/ 183426 h 257812"/>
                <a:gd name="connsiteX11" fmla="*/ 131126 w 224479"/>
                <a:gd name="connsiteY11" fmla="*/ 197536 h 257812"/>
                <a:gd name="connsiteX12" fmla="*/ 92814 w 224479"/>
                <a:gd name="connsiteY12" fmla="*/ 210017 h 257812"/>
                <a:gd name="connsiteX13" fmla="*/ 18347 w 224479"/>
                <a:gd name="connsiteY13" fmla="*/ 200249 h 257812"/>
                <a:gd name="connsiteX14" fmla="*/ 18347 w 224479"/>
                <a:gd name="connsiteY14" fmla="*/ 200249 h 257812"/>
                <a:gd name="connsiteX15" fmla="*/ 0 w 224479"/>
                <a:gd name="connsiteY15" fmla="*/ 247462 h 257812"/>
                <a:gd name="connsiteX16" fmla="*/ 83101 w 224479"/>
                <a:gd name="connsiteY16" fmla="*/ 257773 h 257812"/>
                <a:gd name="connsiteX17" fmla="*/ 204514 w 224479"/>
                <a:gd name="connsiteY17" fmla="*/ 177456 h 257812"/>
                <a:gd name="connsiteX18" fmla="*/ 166201 w 224479"/>
                <a:gd name="connsiteY18" fmla="*/ 123188 h 257812"/>
                <a:gd name="connsiteX19" fmla="*/ 130047 w 224479"/>
                <a:gd name="connsiteY19" fmla="*/ 98768 h 257812"/>
                <a:gd name="connsiteX20" fmla="*/ 105225 w 224479"/>
                <a:gd name="connsiteY20" fmla="*/ 70006 h 257812"/>
                <a:gd name="connsiteX21" fmla="*/ 129507 w 224479"/>
                <a:gd name="connsiteY21" fmla="*/ 46670 h 2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479" h="257812">
                  <a:moveTo>
                    <a:pt x="131666" y="48841"/>
                  </a:moveTo>
                  <a:cubicBezTo>
                    <a:pt x="142631" y="48212"/>
                    <a:pt x="153617" y="48212"/>
                    <a:pt x="164582" y="48841"/>
                  </a:cubicBezTo>
                  <a:lnTo>
                    <a:pt x="210450" y="48841"/>
                  </a:lnTo>
                  <a:lnTo>
                    <a:pt x="224479" y="0"/>
                  </a:lnTo>
                  <a:lnTo>
                    <a:pt x="170518" y="0"/>
                  </a:lnTo>
                  <a:cubicBezTo>
                    <a:pt x="155409" y="0"/>
                    <a:pt x="135983" y="0"/>
                    <a:pt x="116557" y="0"/>
                  </a:cubicBezTo>
                  <a:cubicBezTo>
                    <a:pt x="74909" y="826"/>
                    <a:pt x="41097" y="34116"/>
                    <a:pt x="39392" y="75975"/>
                  </a:cubicBezTo>
                  <a:cubicBezTo>
                    <a:pt x="40428" y="101437"/>
                    <a:pt x="55677" y="124125"/>
                    <a:pt x="78784" y="134585"/>
                  </a:cubicBezTo>
                  <a:lnTo>
                    <a:pt x="111700" y="155749"/>
                  </a:lnTo>
                  <a:cubicBezTo>
                    <a:pt x="119077" y="159997"/>
                    <a:pt x="125800" y="165298"/>
                    <a:pt x="131666" y="171487"/>
                  </a:cubicBezTo>
                  <a:lnTo>
                    <a:pt x="135983" y="183426"/>
                  </a:lnTo>
                  <a:cubicBezTo>
                    <a:pt x="136123" y="188566"/>
                    <a:pt x="134396" y="193582"/>
                    <a:pt x="131126" y="197536"/>
                  </a:cubicBezTo>
                  <a:cubicBezTo>
                    <a:pt x="119951" y="205586"/>
                    <a:pt x="106563" y="209948"/>
                    <a:pt x="92814" y="210017"/>
                  </a:cubicBezTo>
                  <a:cubicBezTo>
                    <a:pt x="67624" y="210918"/>
                    <a:pt x="42462" y="207617"/>
                    <a:pt x="18347" y="200249"/>
                  </a:cubicBezTo>
                  <a:lnTo>
                    <a:pt x="18347" y="200249"/>
                  </a:lnTo>
                  <a:lnTo>
                    <a:pt x="0" y="247462"/>
                  </a:lnTo>
                  <a:cubicBezTo>
                    <a:pt x="27089" y="254761"/>
                    <a:pt x="55057" y="258229"/>
                    <a:pt x="83101" y="257773"/>
                  </a:cubicBezTo>
                  <a:cubicBezTo>
                    <a:pt x="160265" y="257773"/>
                    <a:pt x="204514" y="226840"/>
                    <a:pt x="204514" y="177456"/>
                  </a:cubicBezTo>
                  <a:cubicBezTo>
                    <a:pt x="201659" y="154028"/>
                    <a:pt x="187252" y="133625"/>
                    <a:pt x="166201" y="123188"/>
                  </a:cubicBezTo>
                  <a:lnTo>
                    <a:pt x="130047" y="98768"/>
                  </a:lnTo>
                  <a:cubicBezTo>
                    <a:pt x="115477" y="88457"/>
                    <a:pt x="105225" y="81402"/>
                    <a:pt x="105225" y="70006"/>
                  </a:cubicBezTo>
                  <a:cubicBezTo>
                    <a:pt x="105225" y="58609"/>
                    <a:pt x="113859" y="48841"/>
                    <a:pt x="129507" y="46670"/>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3" name="Freeform 1012">
              <a:extLst>
                <a:ext uri="{FF2B5EF4-FFF2-40B4-BE49-F238E27FC236}">
                  <a16:creationId xmlns:a16="http://schemas.microsoft.com/office/drawing/2014/main" id="{B3E5B428-D0E9-BA4B-872E-05FA5250ED52}"/>
                </a:ext>
              </a:extLst>
            </p:cNvPr>
            <p:cNvSpPr/>
            <p:nvPr/>
          </p:nvSpPr>
          <p:spPr>
            <a:xfrm>
              <a:off x="5822635" y="295760"/>
              <a:ext cx="215306" cy="258370"/>
            </a:xfrm>
            <a:custGeom>
              <a:avLst/>
              <a:gdLst>
                <a:gd name="connsiteX0" fmla="*/ 125190 w 215306"/>
                <a:gd name="connsiteY0" fmla="*/ 47756 h 258370"/>
                <a:gd name="connsiteX1" fmla="*/ 157567 w 215306"/>
                <a:gd name="connsiteY1" fmla="*/ 47756 h 258370"/>
                <a:gd name="connsiteX2" fmla="*/ 203974 w 215306"/>
                <a:gd name="connsiteY2" fmla="*/ 47756 h 258370"/>
                <a:gd name="connsiteX3" fmla="*/ 215306 w 215306"/>
                <a:gd name="connsiteY3" fmla="*/ 0 h 258370"/>
                <a:gd name="connsiteX4" fmla="*/ 161345 w 215306"/>
                <a:gd name="connsiteY4" fmla="*/ 0 h 258370"/>
                <a:gd name="connsiteX5" fmla="*/ 110081 w 215306"/>
                <a:gd name="connsiteY5" fmla="*/ 0 h 258370"/>
                <a:gd name="connsiteX6" fmla="*/ 32377 w 215306"/>
                <a:gd name="connsiteY6" fmla="*/ 75975 h 258370"/>
                <a:gd name="connsiteX7" fmla="*/ 72308 w 215306"/>
                <a:gd name="connsiteY7" fmla="*/ 134585 h 258370"/>
                <a:gd name="connsiteX8" fmla="*/ 105225 w 215306"/>
                <a:gd name="connsiteY8" fmla="*/ 155749 h 258370"/>
                <a:gd name="connsiteX9" fmla="*/ 124651 w 215306"/>
                <a:gd name="connsiteY9" fmla="*/ 171487 h 258370"/>
                <a:gd name="connsiteX10" fmla="*/ 129507 w 215306"/>
                <a:gd name="connsiteY10" fmla="*/ 183426 h 258370"/>
                <a:gd name="connsiteX11" fmla="*/ 124651 w 215306"/>
                <a:gd name="connsiteY11" fmla="*/ 197536 h 258370"/>
                <a:gd name="connsiteX12" fmla="*/ 85799 w 215306"/>
                <a:gd name="connsiteY12" fmla="*/ 210017 h 258370"/>
                <a:gd name="connsiteX13" fmla="*/ 11871 w 215306"/>
                <a:gd name="connsiteY13" fmla="*/ 200249 h 258370"/>
                <a:gd name="connsiteX14" fmla="*/ 0 w 215306"/>
                <a:gd name="connsiteY14" fmla="*/ 250176 h 258370"/>
                <a:gd name="connsiteX15" fmla="*/ 0 w 215306"/>
                <a:gd name="connsiteY15" fmla="*/ 250176 h 258370"/>
                <a:gd name="connsiteX16" fmla="*/ 76086 w 215306"/>
                <a:gd name="connsiteY16" fmla="*/ 258316 h 258370"/>
                <a:gd name="connsiteX17" fmla="*/ 197499 w 215306"/>
                <a:gd name="connsiteY17" fmla="*/ 177999 h 258370"/>
                <a:gd name="connsiteX18" fmla="*/ 159186 w 215306"/>
                <a:gd name="connsiteY18" fmla="*/ 123731 h 258370"/>
                <a:gd name="connsiteX19" fmla="*/ 123032 w 215306"/>
                <a:gd name="connsiteY19" fmla="*/ 99310 h 258370"/>
                <a:gd name="connsiteX20" fmla="*/ 98210 w 215306"/>
                <a:gd name="connsiteY20" fmla="*/ 70548 h 258370"/>
                <a:gd name="connsiteX21" fmla="*/ 122492 w 215306"/>
                <a:gd name="connsiteY21" fmla="*/ 47213 h 25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306" h="258370">
                  <a:moveTo>
                    <a:pt x="125190" y="47756"/>
                  </a:moveTo>
                  <a:cubicBezTo>
                    <a:pt x="135972" y="47114"/>
                    <a:pt x="146786" y="47114"/>
                    <a:pt x="157567" y="47756"/>
                  </a:cubicBezTo>
                  <a:lnTo>
                    <a:pt x="203974" y="47756"/>
                  </a:lnTo>
                  <a:lnTo>
                    <a:pt x="215306"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749"/>
                  </a:lnTo>
                  <a:cubicBezTo>
                    <a:pt x="112558" y="159824"/>
                    <a:pt x="119131" y="165149"/>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25" y="256064"/>
                    <a:pt x="50486" y="258799"/>
                    <a:pt x="76086" y="258316"/>
                  </a:cubicBezTo>
                  <a:cubicBezTo>
                    <a:pt x="152711" y="258316"/>
                    <a:pt x="197499" y="227383"/>
                    <a:pt x="197499" y="177999"/>
                  </a:cubicBezTo>
                  <a:cubicBezTo>
                    <a:pt x="194455" y="154644"/>
                    <a:pt x="180107" y="134320"/>
                    <a:pt x="159186" y="123731"/>
                  </a:cubicBezTo>
                  <a:lnTo>
                    <a:pt x="123032" y="99310"/>
                  </a:lnTo>
                  <a:cubicBezTo>
                    <a:pt x="107923" y="89000"/>
                    <a:pt x="98210" y="81945"/>
                    <a:pt x="98210" y="70548"/>
                  </a:cubicBezTo>
                  <a:cubicBezTo>
                    <a:pt x="98210" y="59152"/>
                    <a:pt x="106844" y="49384"/>
                    <a:pt x="122492" y="47213"/>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4" name="Freeform 1013">
              <a:extLst>
                <a:ext uri="{FF2B5EF4-FFF2-40B4-BE49-F238E27FC236}">
                  <a16:creationId xmlns:a16="http://schemas.microsoft.com/office/drawing/2014/main" id="{B3793372-C70C-BB4B-BA3A-7A00E5A1C543}"/>
                </a:ext>
              </a:extLst>
            </p:cNvPr>
            <p:cNvSpPr/>
            <p:nvPr/>
          </p:nvSpPr>
          <p:spPr>
            <a:xfrm>
              <a:off x="5623518" y="295760"/>
              <a:ext cx="212607" cy="258327"/>
            </a:xfrm>
            <a:custGeom>
              <a:avLst/>
              <a:gdLst>
                <a:gd name="connsiteX0" fmla="*/ 121953 w 212607"/>
                <a:gd name="connsiteY0" fmla="*/ 47756 h 258327"/>
                <a:gd name="connsiteX1" fmla="*/ 154869 w 212607"/>
                <a:gd name="connsiteY1" fmla="*/ 47756 h 258327"/>
                <a:gd name="connsiteX2" fmla="*/ 201276 w 212607"/>
                <a:gd name="connsiteY2" fmla="*/ 47756 h 258327"/>
                <a:gd name="connsiteX3" fmla="*/ 212608 w 212607"/>
                <a:gd name="connsiteY3" fmla="*/ 0 h 258327"/>
                <a:gd name="connsiteX4" fmla="*/ 161345 w 212607"/>
                <a:gd name="connsiteY4" fmla="*/ 0 h 258327"/>
                <a:gd name="connsiteX5" fmla="*/ 110081 w 212607"/>
                <a:gd name="connsiteY5" fmla="*/ 0 h 258327"/>
                <a:gd name="connsiteX6" fmla="*/ 32377 w 212607"/>
                <a:gd name="connsiteY6" fmla="*/ 75975 h 258327"/>
                <a:gd name="connsiteX7" fmla="*/ 72308 w 212607"/>
                <a:gd name="connsiteY7" fmla="*/ 134585 h 258327"/>
                <a:gd name="connsiteX8" fmla="*/ 105225 w 212607"/>
                <a:gd name="connsiteY8" fmla="*/ 155207 h 258327"/>
                <a:gd name="connsiteX9" fmla="*/ 124651 w 212607"/>
                <a:gd name="connsiteY9" fmla="*/ 171487 h 258327"/>
                <a:gd name="connsiteX10" fmla="*/ 129507 w 212607"/>
                <a:gd name="connsiteY10" fmla="*/ 183426 h 258327"/>
                <a:gd name="connsiteX11" fmla="*/ 124651 w 212607"/>
                <a:gd name="connsiteY11" fmla="*/ 197536 h 258327"/>
                <a:gd name="connsiteX12" fmla="*/ 85799 w 212607"/>
                <a:gd name="connsiteY12" fmla="*/ 210017 h 258327"/>
                <a:gd name="connsiteX13" fmla="*/ 11871 w 212607"/>
                <a:gd name="connsiteY13" fmla="*/ 200249 h 258327"/>
                <a:gd name="connsiteX14" fmla="*/ 0 w 212607"/>
                <a:gd name="connsiteY14" fmla="*/ 250176 h 258327"/>
                <a:gd name="connsiteX15" fmla="*/ 0 w 212607"/>
                <a:gd name="connsiteY15" fmla="*/ 250176 h 258327"/>
                <a:gd name="connsiteX16" fmla="*/ 76086 w 212607"/>
                <a:gd name="connsiteY16" fmla="*/ 258316 h 258327"/>
                <a:gd name="connsiteX17" fmla="*/ 197499 w 212607"/>
                <a:gd name="connsiteY17" fmla="*/ 177999 h 258327"/>
                <a:gd name="connsiteX18" fmla="*/ 158647 w 212607"/>
                <a:gd name="connsiteY18" fmla="*/ 123731 h 258327"/>
                <a:gd name="connsiteX19" fmla="*/ 123032 w 212607"/>
                <a:gd name="connsiteY19" fmla="*/ 99310 h 258327"/>
                <a:gd name="connsiteX20" fmla="*/ 98210 w 212607"/>
                <a:gd name="connsiteY20" fmla="*/ 70548 h 258327"/>
                <a:gd name="connsiteX21" fmla="*/ 121953 w 212607"/>
                <a:gd name="connsiteY21" fmla="*/ 47213 h 2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607" h="258327">
                  <a:moveTo>
                    <a:pt x="121953" y="47756"/>
                  </a:moveTo>
                  <a:cubicBezTo>
                    <a:pt x="132918" y="47126"/>
                    <a:pt x="143904" y="47126"/>
                    <a:pt x="154869" y="47756"/>
                  </a:cubicBezTo>
                  <a:lnTo>
                    <a:pt x="201276" y="47756"/>
                  </a:lnTo>
                  <a:lnTo>
                    <a:pt x="212608"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207"/>
                  </a:lnTo>
                  <a:cubicBezTo>
                    <a:pt x="112488" y="159605"/>
                    <a:pt x="119039" y="165095"/>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68" y="255798"/>
                    <a:pt x="50497" y="258527"/>
                    <a:pt x="76086" y="258316"/>
                  </a:cubicBezTo>
                  <a:cubicBezTo>
                    <a:pt x="152711" y="258316"/>
                    <a:pt x="197499" y="227383"/>
                    <a:pt x="197499" y="177999"/>
                  </a:cubicBezTo>
                  <a:cubicBezTo>
                    <a:pt x="194439" y="154494"/>
                    <a:pt x="179843" y="134107"/>
                    <a:pt x="158647" y="123731"/>
                  </a:cubicBezTo>
                  <a:lnTo>
                    <a:pt x="123032" y="99310"/>
                  </a:lnTo>
                  <a:cubicBezTo>
                    <a:pt x="107923" y="89000"/>
                    <a:pt x="98210" y="81945"/>
                    <a:pt x="98210" y="70548"/>
                  </a:cubicBezTo>
                  <a:cubicBezTo>
                    <a:pt x="98210" y="59152"/>
                    <a:pt x="106304" y="49384"/>
                    <a:pt x="121953" y="47213"/>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5" name="Freeform 1014">
              <a:extLst>
                <a:ext uri="{FF2B5EF4-FFF2-40B4-BE49-F238E27FC236}">
                  <a16:creationId xmlns:a16="http://schemas.microsoft.com/office/drawing/2014/main" id="{3CFBB65B-8376-064A-A4F6-0B4DD4315680}"/>
                </a:ext>
              </a:extLst>
            </p:cNvPr>
            <p:cNvSpPr/>
            <p:nvPr/>
          </p:nvSpPr>
          <p:spPr>
            <a:xfrm>
              <a:off x="4953857" y="295760"/>
              <a:ext cx="213147" cy="258866"/>
            </a:xfrm>
            <a:custGeom>
              <a:avLst/>
              <a:gdLst>
                <a:gd name="connsiteX0" fmla="*/ 122492 w 213147"/>
                <a:gd name="connsiteY0" fmla="*/ 47756 h 258866"/>
                <a:gd name="connsiteX1" fmla="*/ 155409 w 213147"/>
                <a:gd name="connsiteY1" fmla="*/ 47756 h 258866"/>
                <a:gd name="connsiteX2" fmla="*/ 201276 w 213147"/>
                <a:gd name="connsiteY2" fmla="*/ 47756 h 258866"/>
                <a:gd name="connsiteX3" fmla="*/ 213148 w 213147"/>
                <a:gd name="connsiteY3" fmla="*/ 0 h 258866"/>
                <a:gd name="connsiteX4" fmla="*/ 159186 w 213147"/>
                <a:gd name="connsiteY4" fmla="*/ 0 h 258866"/>
                <a:gd name="connsiteX5" fmla="*/ 107923 w 213147"/>
                <a:gd name="connsiteY5" fmla="*/ 0 h 258866"/>
                <a:gd name="connsiteX6" fmla="*/ 32916 w 213147"/>
                <a:gd name="connsiteY6" fmla="*/ 76518 h 258866"/>
                <a:gd name="connsiteX7" fmla="*/ 72308 w 213147"/>
                <a:gd name="connsiteY7" fmla="*/ 135127 h 258866"/>
                <a:gd name="connsiteX8" fmla="*/ 105225 w 213147"/>
                <a:gd name="connsiteY8" fmla="*/ 155749 h 258866"/>
                <a:gd name="connsiteX9" fmla="*/ 125190 w 213147"/>
                <a:gd name="connsiteY9" fmla="*/ 172030 h 258866"/>
                <a:gd name="connsiteX10" fmla="*/ 130047 w 213147"/>
                <a:gd name="connsiteY10" fmla="*/ 183969 h 258866"/>
                <a:gd name="connsiteX11" fmla="*/ 124651 w 213147"/>
                <a:gd name="connsiteY11" fmla="*/ 198078 h 258866"/>
                <a:gd name="connsiteX12" fmla="*/ 86338 w 213147"/>
                <a:gd name="connsiteY12" fmla="*/ 210560 h 258866"/>
                <a:gd name="connsiteX13" fmla="*/ 11871 w 213147"/>
                <a:gd name="connsiteY13" fmla="*/ 200792 h 258866"/>
                <a:gd name="connsiteX14" fmla="*/ 0 w 213147"/>
                <a:gd name="connsiteY14" fmla="*/ 250718 h 258866"/>
                <a:gd name="connsiteX15" fmla="*/ 0 w 213147"/>
                <a:gd name="connsiteY15" fmla="*/ 250718 h 258866"/>
                <a:gd name="connsiteX16" fmla="*/ 76086 w 213147"/>
                <a:gd name="connsiteY16" fmla="*/ 258858 h 258866"/>
                <a:gd name="connsiteX17" fmla="*/ 197499 w 213147"/>
                <a:gd name="connsiteY17" fmla="*/ 178542 h 258866"/>
                <a:gd name="connsiteX18" fmla="*/ 159186 w 213147"/>
                <a:gd name="connsiteY18" fmla="*/ 124274 h 258866"/>
                <a:gd name="connsiteX19" fmla="*/ 123032 w 213147"/>
                <a:gd name="connsiteY19" fmla="*/ 99853 h 258866"/>
                <a:gd name="connsiteX20" fmla="*/ 97670 w 213147"/>
                <a:gd name="connsiteY20" fmla="*/ 71091 h 258866"/>
                <a:gd name="connsiteX21" fmla="*/ 121953 w 213147"/>
                <a:gd name="connsiteY21" fmla="*/ 47756 h 25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3147" h="258866">
                  <a:moveTo>
                    <a:pt x="122492" y="47756"/>
                  </a:moveTo>
                  <a:cubicBezTo>
                    <a:pt x="133456" y="47126"/>
                    <a:pt x="144446" y="47126"/>
                    <a:pt x="155409" y="47756"/>
                  </a:cubicBezTo>
                  <a:lnTo>
                    <a:pt x="201276" y="47756"/>
                  </a:lnTo>
                  <a:lnTo>
                    <a:pt x="213148" y="0"/>
                  </a:lnTo>
                  <a:lnTo>
                    <a:pt x="159186" y="0"/>
                  </a:lnTo>
                  <a:cubicBezTo>
                    <a:pt x="144617" y="0"/>
                    <a:pt x="124651" y="0"/>
                    <a:pt x="107923" y="0"/>
                  </a:cubicBezTo>
                  <a:cubicBezTo>
                    <a:pt x="66916" y="1957"/>
                    <a:pt x="34276" y="35254"/>
                    <a:pt x="32916" y="76518"/>
                  </a:cubicBezTo>
                  <a:cubicBezTo>
                    <a:pt x="33953" y="101979"/>
                    <a:pt x="49202" y="124668"/>
                    <a:pt x="72308" y="135127"/>
                  </a:cubicBezTo>
                  <a:lnTo>
                    <a:pt x="105225" y="155749"/>
                  </a:lnTo>
                  <a:cubicBezTo>
                    <a:pt x="112732" y="160024"/>
                    <a:pt x="119480" y="165526"/>
                    <a:pt x="125190" y="172030"/>
                  </a:cubicBezTo>
                  <a:lnTo>
                    <a:pt x="130047" y="183969"/>
                  </a:lnTo>
                  <a:cubicBezTo>
                    <a:pt x="130267" y="189220"/>
                    <a:pt x="128313" y="194328"/>
                    <a:pt x="124651" y="198078"/>
                  </a:cubicBezTo>
                  <a:cubicBezTo>
                    <a:pt x="113474" y="206129"/>
                    <a:pt x="100087" y="210490"/>
                    <a:pt x="86338" y="210560"/>
                  </a:cubicBezTo>
                  <a:cubicBezTo>
                    <a:pt x="61150" y="211461"/>
                    <a:pt x="35987" y="208160"/>
                    <a:pt x="11871" y="200792"/>
                  </a:cubicBezTo>
                  <a:lnTo>
                    <a:pt x="0" y="250718"/>
                  </a:lnTo>
                  <a:lnTo>
                    <a:pt x="0" y="250718"/>
                  </a:lnTo>
                  <a:cubicBezTo>
                    <a:pt x="24976" y="256308"/>
                    <a:pt x="50500" y="259037"/>
                    <a:pt x="76086" y="258858"/>
                  </a:cubicBezTo>
                  <a:cubicBezTo>
                    <a:pt x="153250" y="258858"/>
                    <a:pt x="197499" y="227926"/>
                    <a:pt x="197499" y="178542"/>
                  </a:cubicBezTo>
                  <a:cubicBezTo>
                    <a:pt x="194642" y="155114"/>
                    <a:pt x="180238" y="134711"/>
                    <a:pt x="159186" y="124274"/>
                  </a:cubicBezTo>
                  <a:lnTo>
                    <a:pt x="123032" y="99853"/>
                  </a:lnTo>
                  <a:cubicBezTo>
                    <a:pt x="108462" y="89542"/>
                    <a:pt x="97670" y="84115"/>
                    <a:pt x="97670" y="71091"/>
                  </a:cubicBezTo>
                  <a:cubicBezTo>
                    <a:pt x="97670" y="58067"/>
                    <a:pt x="106304" y="49927"/>
                    <a:pt x="121953" y="47756"/>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016" name="Freeform 1015">
              <a:extLst>
                <a:ext uri="{FF2B5EF4-FFF2-40B4-BE49-F238E27FC236}">
                  <a16:creationId xmlns:a16="http://schemas.microsoft.com/office/drawing/2014/main" id="{21B79532-8F19-1D4B-BE9A-F0AF8C53F1DB}"/>
                </a:ext>
              </a:extLst>
            </p:cNvPr>
            <p:cNvSpPr/>
            <p:nvPr/>
          </p:nvSpPr>
          <p:spPr>
            <a:xfrm>
              <a:off x="7094506" y="138926"/>
              <a:ext cx="438166" cy="496009"/>
            </a:xfrm>
            <a:custGeom>
              <a:avLst/>
              <a:gdLst>
                <a:gd name="connsiteX0" fmla="*/ 266030 w 438166"/>
                <a:gd name="connsiteY0" fmla="*/ 155749 h 496009"/>
                <a:gd name="connsiteX1" fmla="*/ 302184 w 438166"/>
                <a:gd name="connsiteY1" fmla="*/ 0 h 496009"/>
                <a:gd name="connsiteX2" fmla="*/ 72308 w 438166"/>
                <a:gd name="connsiteY2" fmla="*/ 0 h 496009"/>
                <a:gd name="connsiteX3" fmla="*/ 24283 w 438166"/>
                <a:gd name="connsiteY3" fmla="*/ 204048 h 496009"/>
                <a:gd name="connsiteX4" fmla="*/ 81482 w 438166"/>
                <a:gd name="connsiteY4" fmla="*/ 204048 h 496009"/>
                <a:gd name="connsiteX5" fmla="*/ 118175 w 438166"/>
                <a:gd name="connsiteY5" fmla="*/ 48299 h 496009"/>
                <a:gd name="connsiteX6" fmla="*/ 234193 w 438166"/>
                <a:gd name="connsiteY6" fmla="*/ 48299 h 496009"/>
                <a:gd name="connsiteX7" fmla="*/ 197499 w 438166"/>
                <a:gd name="connsiteY7" fmla="*/ 204048 h 496009"/>
                <a:gd name="connsiteX8" fmla="*/ 370175 w 438166"/>
                <a:gd name="connsiteY8" fmla="*/ 204048 h 496009"/>
                <a:gd name="connsiteX9" fmla="*/ 346972 w 438166"/>
                <a:gd name="connsiteY9" fmla="*/ 301187 h 496009"/>
                <a:gd name="connsiteX10" fmla="*/ 175375 w 438166"/>
                <a:gd name="connsiteY10" fmla="*/ 301187 h 496009"/>
                <a:gd name="connsiteX11" fmla="*/ 141379 w 438166"/>
                <a:gd name="connsiteY11" fmla="*/ 447168 h 496009"/>
                <a:gd name="connsiteX12" fmla="*/ 11332 w 438166"/>
                <a:gd name="connsiteY12" fmla="*/ 447168 h 496009"/>
                <a:gd name="connsiteX13" fmla="*/ 0 w 438166"/>
                <a:gd name="connsiteY13" fmla="*/ 496010 h 496009"/>
                <a:gd name="connsiteX14" fmla="*/ 186706 w 438166"/>
                <a:gd name="connsiteY14" fmla="*/ 496010 h 496009"/>
                <a:gd name="connsiteX15" fmla="*/ 221242 w 438166"/>
                <a:gd name="connsiteY15" fmla="*/ 350029 h 496009"/>
                <a:gd name="connsiteX16" fmla="*/ 392299 w 438166"/>
                <a:gd name="connsiteY16" fmla="*/ 350029 h 496009"/>
                <a:gd name="connsiteX17" fmla="*/ 438167 w 438166"/>
                <a:gd name="connsiteY17" fmla="*/ 155749 h 496009"/>
                <a:gd name="connsiteX18" fmla="*/ 266030 w 438166"/>
                <a:gd name="connsiteY18" fmla="*/ 155749 h 49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66" h="496009">
                  <a:moveTo>
                    <a:pt x="266030" y="155749"/>
                  </a:moveTo>
                  <a:lnTo>
                    <a:pt x="302184" y="0"/>
                  </a:lnTo>
                  <a:lnTo>
                    <a:pt x="72308" y="0"/>
                  </a:lnTo>
                  <a:lnTo>
                    <a:pt x="24283" y="204048"/>
                  </a:lnTo>
                  <a:lnTo>
                    <a:pt x="81482" y="204048"/>
                  </a:lnTo>
                  <a:lnTo>
                    <a:pt x="118175" y="48299"/>
                  </a:lnTo>
                  <a:lnTo>
                    <a:pt x="234193" y="48299"/>
                  </a:lnTo>
                  <a:lnTo>
                    <a:pt x="197499" y="204048"/>
                  </a:lnTo>
                  <a:lnTo>
                    <a:pt x="370175" y="204048"/>
                  </a:lnTo>
                  <a:lnTo>
                    <a:pt x="346972" y="301187"/>
                  </a:lnTo>
                  <a:lnTo>
                    <a:pt x="175375" y="301187"/>
                  </a:lnTo>
                  <a:lnTo>
                    <a:pt x="141379" y="447168"/>
                  </a:lnTo>
                  <a:lnTo>
                    <a:pt x="11332" y="447168"/>
                  </a:lnTo>
                  <a:lnTo>
                    <a:pt x="0" y="496010"/>
                  </a:lnTo>
                  <a:lnTo>
                    <a:pt x="186706" y="496010"/>
                  </a:lnTo>
                  <a:lnTo>
                    <a:pt x="221242" y="350029"/>
                  </a:lnTo>
                  <a:lnTo>
                    <a:pt x="392299" y="350029"/>
                  </a:lnTo>
                  <a:lnTo>
                    <a:pt x="438167" y="155749"/>
                  </a:lnTo>
                  <a:lnTo>
                    <a:pt x="266030" y="155749"/>
                  </a:lnTo>
                </a:path>
              </a:pathLst>
            </a:custGeom>
            <a:solidFill>
              <a:srgbClr val="ED1C24"/>
            </a:solidFill>
            <a:ln w="53921" cap="flat">
              <a:noFill/>
              <a:prstDash val="solid"/>
              <a:miter/>
            </a:ln>
          </p:spPr>
          <p:txBody>
            <a:bodyPr rtlCol="0" anchor="ctr"/>
            <a:lstStyle/>
            <a:p>
              <a:endParaRPr lang="en-US" dirty="0">
                <a:latin typeface="Frutiger LT Light" panose="02000503000000000000" pitchFamily="2" charset="0"/>
              </a:endParaRPr>
            </a:p>
          </p:txBody>
        </p:sp>
      </p:grpSp>
      <p:grpSp>
        <p:nvGrpSpPr>
          <p:cNvPr id="1507" name="Graphic 136">
            <a:extLst>
              <a:ext uri="{FF2B5EF4-FFF2-40B4-BE49-F238E27FC236}">
                <a16:creationId xmlns:a16="http://schemas.microsoft.com/office/drawing/2014/main" id="{A7991233-12B8-D846-B77C-F25E8DA7EB4D}"/>
              </a:ext>
            </a:extLst>
          </p:cNvPr>
          <p:cNvGrpSpPr/>
          <p:nvPr/>
        </p:nvGrpSpPr>
        <p:grpSpPr>
          <a:xfrm flipH="1">
            <a:off x="3777122" y="4850351"/>
            <a:ext cx="1041443" cy="934744"/>
            <a:chOff x="659396" y="552128"/>
            <a:chExt cx="2163885" cy="1942190"/>
          </a:xfrm>
          <a:solidFill>
            <a:schemeClr val="accent1"/>
          </a:solidFill>
        </p:grpSpPr>
        <p:sp>
          <p:nvSpPr>
            <p:cNvPr id="1536" name="Freeform 1535">
              <a:extLst>
                <a:ext uri="{FF2B5EF4-FFF2-40B4-BE49-F238E27FC236}">
                  <a16:creationId xmlns:a16="http://schemas.microsoft.com/office/drawing/2014/main" id="{664C5BC3-08B8-3841-9A60-BDBF501613BB}"/>
                </a:ext>
              </a:extLst>
            </p:cNvPr>
            <p:cNvSpPr/>
            <p:nvPr/>
          </p:nvSpPr>
          <p:spPr>
            <a:xfrm>
              <a:off x="659396" y="1196149"/>
              <a:ext cx="2135882" cy="1298169"/>
            </a:xfrm>
            <a:custGeom>
              <a:avLst/>
              <a:gdLst>
                <a:gd name="connsiteX0" fmla="*/ 2089087 w 2135882"/>
                <a:gd name="connsiteY0" fmla="*/ 326466 h 1298169"/>
                <a:gd name="connsiteX1" fmla="*/ 1523644 w 2135882"/>
                <a:gd name="connsiteY1" fmla="*/ 0 h 1298169"/>
                <a:gd name="connsiteX2" fmla="*/ 0 w 2135882"/>
                <a:gd name="connsiteY2" fmla="*/ 879623 h 1298169"/>
                <a:gd name="connsiteX3" fmla="*/ 723680 w 2135882"/>
                <a:gd name="connsiteY3" fmla="*/ 1298169 h 1298169"/>
                <a:gd name="connsiteX4" fmla="*/ 1842280 w 2135882"/>
                <a:gd name="connsiteY4" fmla="*/ 652122 h 1298169"/>
                <a:gd name="connsiteX5" fmla="*/ 1794349 w 2135882"/>
                <a:gd name="connsiteY5" fmla="*/ 625119 h 1298169"/>
                <a:gd name="connsiteX6" fmla="*/ 2086387 w 2135882"/>
                <a:gd name="connsiteY6" fmla="*/ 456486 h 1298169"/>
                <a:gd name="connsiteX7" fmla="*/ 2089087 w 2135882"/>
                <a:gd name="connsiteY7" fmla="*/ 326466 h 129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5882" h="1298169">
                  <a:moveTo>
                    <a:pt x="2089087" y="326466"/>
                  </a:moveTo>
                  <a:lnTo>
                    <a:pt x="1523644" y="0"/>
                  </a:lnTo>
                  <a:lnTo>
                    <a:pt x="0" y="879623"/>
                  </a:lnTo>
                  <a:lnTo>
                    <a:pt x="723680" y="1298169"/>
                  </a:lnTo>
                  <a:lnTo>
                    <a:pt x="1842280" y="652122"/>
                  </a:lnTo>
                  <a:lnTo>
                    <a:pt x="1794349" y="625119"/>
                  </a:lnTo>
                  <a:lnTo>
                    <a:pt x="2086387" y="456486"/>
                  </a:lnTo>
                  <a:cubicBezTo>
                    <a:pt x="2196154" y="393974"/>
                    <a:pt x="2089087" y="326466"/>
                    <a:pt x="2089087" y="326466"/>
                  </a:cubicBez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37" name="Freeform 1536">
              <a:extLst>
                <a:ext uri="{FF2B5EF4-FFF2-40B4-BE49-F238E27FC236}">
                  <a16:creationId xmlns:a16="http://schemas.microsoft.com/office/drawing/2014/main" id="{9A62329E-332F-0348-81CE-23D76F835A9A}"/>
                </a:ext>
              </a:extLst>
            </p:cNvPr>
            <p:cNvSpPr/>
            <p:nvPr/>
          </p:nvSpPr>
          <p:spPr>
            <a:xfrm>
              <a:off x="1359988" y="1421219"/>
              <a:ext cx="1144522" cy="800098"/>
            </a:xfrm>
            <a:custGeom>
              <a:avLst/>
              <a:gdLst>
                <a:gd name="connsiteX0" fmla="*/ 1144522 w 1144522"/>
                <a:gd name="connsiteY0" fmla="*/ 139335 h 800098"/>
                <a:gd name="connsiteX1" fmla="*/ 0 w 1144522"/>
                <a:gd name="connsiteY1" fmla="*/ 800099 h 800098"/>
                <a:gd name="connsiteX2" fmla="*/ 0 w 1144522"/>
                <a:gd name="connsiteY2" fmla="*/ 660763 h 800098"/>
                <a:gd name="connsiteX3" fmla="*/ 1144522 w 1144522"/>
                <a:gd name="connsiteY3" fmla="*/ 0 h 800098"/>
                <a:gd name="connsiteX4" fmla="*/ 1144522 w 1144522"/>
                <a:gd name="connsiteY4" fmla="*/ 139335 h 80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522" h="800098">
                  <a:moveTo>
                    <a:pt x="1144522" y="139335"/>
                  </a:moveTo>
                  <a:lnTo>
                    <a:pt x="0" y="800099"/>
                  </a:lnTo>
                  <a:lnTo>
                    <a:pt x="0" y="660763"/>
                  </a:lnTo>
                  <a:lnTo>
                    <a:pt x="1144522" y="0"/>
                  </a:lnTo>
                  <a:lnTo>
                    <a:pt x="1144522" y="139335"/>
                  </a:lnTo>
                  <a:close/>
                </a:path>
              </a:pathLst>
            </a:custGeom>
            <a:solidFill>
              <a:srgbClr val="1E1E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38" name="Freeform 1537">
              <a:extLst>
                <a:ext uri="{FF2B5EF4-FFF2-40B4-BE49-F238E27FC236}">
                  <a16:creationId xmlns:a16="http://schemas.microsoft.com/office/drawing/2014/main" id="{B5F0D53D-CFE3-2A4E-B92B-C3EA10A5AB24}"/>
                </a:ext>
              </a:extLst>
            </p:cNvPr>
            <p:cNvSpPr/>
            <p:nvPr/>
          </p:nvSpPr>
          <p:spPr>
            <a:xfrm>
              <a:off x="1704682" y="1953718"/>
              <a:ext cx="121648" cy="109227"/>
            </a:xfrm>
            <a:custGeom>
              <a:avLst/>
              <a:gdLst>
                <a:gd name="connsiteX0" fmla="*/ 121649 w 121648"/>
                <a:gd name="connsiteY0" fmla="*/ 86680 h 109227"/>
                <a:gd name="connsiteX1" fmla="*/ 113683 w 121648"/>
                <a:gd name="connsiteY1" fmla="*/ 109227 h 109227"/>
                <a:gd name="connsiteX2" fmla="*/ 0 w 121648"/>
                <a:gd name="connsiteY2" fmla="*/ 44150 h 109227"/>
                <a:gd name="connsiteX3" fmla="*/ 20927 w 121648"/>
                <a:gd name="connsiteY3" fmla="*/ 0 h 109227"/>
                <a:gd name="connsiteX4" fmla="*/ 90190 w 121648"/>
                <a:gd name="connsiteY4" fmla="*/ 27948 h 109227"/>
                <a:gd name="connsiteX5" fmla="*/ 121649 w 121648"/>
                <a:gd name="connsiteY5" fmla="*/ 86680 h 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48" h="109227">
                  <a:moveTo>
                    <a:pt x="121649" y="86680"/>
                  </a:moveTo>
                  <a:lnTo>
                    <a:pt x="113683" y="109227"/>
                  </a:lnTo>
                  <a:lnTo>
                    <a:pt x="0" y="44150"/>
                  </a:lnTo>
                  <a:lnTo>
                    <a:pt x="20927" y="0"/>
                  </a:lnTo>
                  <a:lnTo>
                    <a:pt x="90190" y="27948"/>
                  </a:lnTo>
                  <a:lnTo>
                    <a:pt x="121649" y="86680"/>
                  </a:lnTo>
                  <a:close/>
                </a:path>
              </a:pathLst>
            </a:custGeom>
            <a:solidFill>
              <a:srgbClr val="1E1E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39" name="Freeform 1538">
              <a:extLst>
                <a:ext uri="{FF2B5EF4-FFF2-40B4-BE49-F238E27FC236}">
                  <a16:creationId xmlns:a16="http://schemas.microsoft.com/office/drawing/2014/main" id="{95658AC5-3F47-E14F-92B2-51D4DB0A9E3C}"/>
                </a:ext>
              </a:extLst>
            </p:cNvPr>
            <p:cNvSpPr/>
            <p:nvPr/>
          </p:nvSpPr>
          <p:spPr>
            <a:xfrm>
              <a:off x="1505940" y="1951991"/>
              <a:ext cx="299193" cy="326571"/>
            </a:xfrm>
            <a:custGeom>
              <a:avLst/>
              <a:gdLst>
                <a:gd name="connsiteX0" fmla="*/ 267735 w 299193"/>
                <a:gd name="connsiteY0" fmla="*/ 58298 h 326571"/>
                <a:gd name="connsiteX1" fmla="*/ 181595 w 299193"/>
                <a:gd name="connsiteY1" fmla="*/ 6993 h 326571"/>
                <a:gd name="connsiteX2" fmla="*/ 106527 w 299193"/>
                <a:gd name="connsiteY2" fmla="*/ 14553 h 326571"/>
                <a:gd name="connsiteX3" fmla="*/ 0 w 299193"/>
                <a:gd name="connsiteY3" fmla="*/ 199119 h 326571"/>
                <a:gd name="connsiteX4" fmla="*/ 31594 w 299193"/>
                <a:gd name="connsiteY4" fmla="*/ 268247 h 326571"/>
                <a:gd name="connsiteX5" fmla="*/ 117733 w 299193"/>
                <a:gd name="connsiteY5" fmla="*/ 319687 h 326571"/>
                <a:gd name="connsiteX6" fmla="*/ 192666 w 299193"/>
                <a:gd name="connsiteY6" fmla="*/ 311992 h 326571"/>
                <a:gd name="connsiteX7" fmla="*/ 299193 w 299193"/>
                <a:gd name="connsiteY7" fmla="*/ 127426 h 326571"/>
                <a:gd name="connsiteX8" fmla="*/ 267735 w 299193"/>
                <a:gd name="connsiteY8" fmla="*/ 58298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93" h="326571">
                  <a:moveTo>
                    <a:pt x="267735" y="58298"/>
                  </a:moveTo>
                  <a:lnTo>
                    <a:pt x="181595" y="6993"/>
                  </a:lnTo>
                  <a:cubicBezTo>
                    <a:pt x="162423" y="-4079"/>
                    <a:pt x="135825" y="-2323"/>
                    <a:pt x="106527" y="14553"/>
                  </a:cubicBezTo>
                  <a:cubicBezTo>
                    <a:pt x="47795" y="48577"/>
                    <a:pt x="0" y="131206"/>
                    <a:pt x="0" y="199119"/>
                  </a:cubicBezTo>
                  <a:cubicBezTo>
                    <a:pt x="0" y="233278"/>
                    <a:pt x="12151" y="257310"/>
                    <a:pt x="31594" y="268247"/>
                  </a:cubicBezTo>
                  <a:lnTo>
                    <a:pt x="117733" y="319687"/>
                  </a:lnTo>
                  <a:cubicBezTo>
                    <a:pt x="136905" y="330624"/>
                    <a:pt x="163368" y="328868"/>
                    <a:pt x="192666" y="311992"/>
                  </a:cubicBezTo>
                  <a:cubicBezTo>
                    <a:pt x="255609" y="271014"/>
                    <a:pt x="295191" y="202427"/>
                    <a:pt x="299193" y="127426"/>
                  </a:cubicBezTo>
                  <a:cubicBezTo>
                    <a:pt x="299193" y="93807"/>
                    <a:pt x="287582" y="69775"/>
                    <a:pt x="267735" y="58298"/>
                  </a:cubicBezTo>
                  <a:close/>
                </a:path>
              </a:pathLst>
            </a:custGeom>
            <a:solidFill>
              <a:srgbClr val="2E373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0" name="Freeform 1539">
              <a:extLst>
                <a:ext uri="{FF2B5EF4-FFF2-40B4-BE49-F238E27FC236}">
                  <a16:creationId xmlns:a16="http://schemas.microsoft.com/office/drawing/2014/main" id="{57CFB912-C97A-1748-9BBE-5BE1FFE76BF4}"/>
                </a:ext>
              </a:extLst>
            </p:cNvPr>
            <p:cNvSpPr/>
            <p:nvPr/>
          </p:nvSpPr>
          <p:spPr>
            <a:xfrm>
              <a:off x="1592484" y="2003810"/>
              <a:ext cx="212648" cy="275158"/>
            </a:xfrm>
            <a:custGeom>
              <a:avLst/>
              <a:gdLst>
                <a:gd name="connsiteX0" fmla="*/ 212649 w 212648"/>
                <a:gd name="connsiteY0" fmla="*/ 76012 h 275158"/>
                <a:gd name="connsiteX1" fmla="*/ 106527 w 212648"/>
                <a:gd name="connsiteY1" fmla="*/ 260578 h 275158"/>
                <a:gd name="connsiteX2" fmla="*/ 31593 w 212648"/>
                <a:gd name="connsiteY2" fmla="*/ 268274 h 275158"/>
                <a:gd name="connsiteX3" fmla="*/ 0 w 212648"/>
                <a:gd name="connsiteY3" fmla="*/ 199146 h 275158"/>
                <a:gd name="connsiteX4" fmla="*/ 106527 w 212648"/>
                <a:gd name="connsiteY4" fmla="*/ 14580 h 275158"/>
                <a:gd name="connsiteX5" fmla="*/ 181595 w 212648"/>
                <a:gd name="connsiteY5" fmla="*/ 6885 h 275158"/>
                <a:gd name="connsiteX6" fmla="*/ 212649 w 212648"/>
                <a:gd name="connsiteY6" fmla="*/ 76012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48" h="275158">
                  <a:moveTo>
                    <a:pt x="212649" y="76012"/>
                  </a:moveTo>
                  <a:cubicBezTo>
                    <a:pt x="208739" y="150946"/>
                    <a:pt x="169314" y="219506"/>
                    <a:pt x="106527" y="260578"/>
                  </a:cubicBezTo>
                  <a:cubicBezTo>
                    <a:pt x="77229" y="277455"/>
                    <a:pt x="50766" y="279210"/>
                    <a:pt x="31593" y="268274"/>
                  </a:cubicBezTo>
                  <a:cubicBezTo>
                    <a:pt x="12421" y="257337"/>
                    <a:pt x="0" y="233305"/>
                    <a:pt x="0" y="199146"/>
                  </a:cubicBezTo>
                  <a:cubicBezTo>
                    <a:pt x="4002" y="124145"/>
                    <a:pt x="43584" y="55558"/>
                    <a:pt x="106527" y="14580"/>
                  </a:cubicBezTo>
                  <a:cubicBezTo>
                    <a:pt x="135825" y="-2296"/>
                    <a:pt x="162288" y="-4052"/>
                    <a:pt x="181595" y="6885"/>
                  </a:cubicBezTo>
                  <a:cubicBezTo>
                    <a:pt x="200902" y="17821"/>
                    <a:pt x="212649" y="41988"/>
                    <a:pt x="212649" y="76012"/>
                  </a:cubicBezTo>
                  <a:close/>
                </a:path>
              </a:pathLst>
            </a:custGeom>
            <a:solidFill>
              <a:srgbClr val="555E61"/>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1" name="Freeform 1540">
              <a:extLst>
                <a:ext uri="{FF2B5EF4-FFF2-40B4-BE49-F238E27FC236}">
                  <a16:creationId xmlns:a16="http://schemas.microsoft.com/office/drawing/2014/main" id="{2DA1EE8A-E21F-5D49-9CA7-DF17F54CB18A}"/>
                </a:ext>
              </a:extLst>
            </p:cNvPr>
            <p:cNvSpPr/>
            <p:nvPr/>
          </p:nvSpPr>
          <p:spPr>
            <a:xfrm>
              <a:off x="1604500" y="2018499"/>
              <a:ext cx="194151" cy="250747"/>
            </a:xfrm>
            <a:custGeom>
              <a:avLst/>
              <a:gdLst>
                <a:gd name="connsiteX0" fmla="*/ 194152 w 194151"/>
                <a:gd name="connsiteY0" fmla="*/ 69289 h 250747"/>
                <a:gd name="connsiteX1" fmla="*/ 97076 w 194151"/>
                <a:gd name="connsiteY1" fmla="*/ 237517 h 250747"/>
                <a:gd name="connsiteX2" fmla="*/ 0 w 194151"/>
                <a:gd name="connsiteY2" fmla="*/ 181351 h 250747"/>
                <a:gd name="connsiteX3" fmla="*/ 97076 w 194151"/>
                <a:gd name="connsiteY3" fmla="*/ 13257 h 250747"/>
                <a:gd name="connsiteX4" fmla="*/ 194152 w 194151"/>
                <a:gd name="connsiteY4" fmla="*/ 69289 h 25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51" h="250747">
                  <a:moveTo>
                    <a:pt x="194152" y="69289"/>
                  </a:moveTo>
                  <a:cubicBezTo>
                    <a:pt x="190440" y="137633"/>
                    <a:pt x="154386" y="200105"/>
                    <a:pt x="97076" y="237517"/>
                  </a:cubicBezTo>
                  <a:cubicBezTo>
                    <a:pt x="43070" y="268436"/>
                    <a:pt x="-135" y="243323"/>
                    <a:pt x="0" y="181351"/>
                  </a:cubicBezTo>
                  <a:cubicBezTo>
                    <a:pt x="3603" y="113020"/>
                    <a:pt x="39688" y="50535"/>
                    <a:pt x="97076" y="13257"/>
                  </a:cubicBezTo>
                  <a:cubicBezTo>
                    <a:pt x="150677" y="-17661"/>
                    <a:pt x="194152" y="7317"/>
                    <a:pt x="194152" y="69289"/>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2" name="Freeform 1541">
              <a:extLst>
                <a:ext uri="{FF2B5EF4-FFF2-40B4-BE49-F238E27FC236}">
                  <a16:creationId xmlns:a16="http://schemas.microsoft.com/office/drawing/2014/main" id="{0BF15618-607C-CD49-B8DF-41889F10A776}"/>
                </a:ext>
              </a:extLst>
            </p:cNvPr>
            <p:cNvSpPr/>
            <p:nvPr/>
          </p:nvSpPr>
          <p:spPr>
            <a:xfrm>
              <a:off x="1635959" y="2057978"/>
              <a:ext cx="130559" cy="168730"/>
            </a:xfrm>
            <a:custGeom>
              <a:avLst/>
              <a:gdLst>
                <a:gd name="connsiteX0" fmla="*/ 130559 w 130559"/>
                <a:gd name="connsiteY0" fmla="*/ 46822 h 168730"/>
                <a:gd name="connsiteX1" fmla="*/ 65347 w 130559"/>
                <a:gd name="connsiteY1" fmla="*/ 159829 h 168730"/>
                <a:gd name="connsiteX2" fmla="*/ 0 w 130559"/>
                <a:gd name="connsiteY2" fmla="*/ 122160 h 168730"/>
                <a:gd name="connsiteX3" fmla="*/ 65347 w 130559"/>
                <a:gd name="connsiteY3" fmla="*/ 9153 h 168730"/>
                <a:gd name="connsiteX4" fmla="*/ 130559 w 130559"/>
                <a:gd name="connsiteY4" fmla="*/ 46822 h 1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59" h="168730">
                  <a:moveTo>
                    <a:pt x="130559" y="46822"/>
                  </a:moveTo>
                  <a:cubicBezTo>
                    <a:pt x="128082" y="92727"/>
                    <a:pt x="103859" y="134717"/>
                    <a:pt x="65347" y="159829"/>
                  </a:cubicBezTo>
                  <a:cubicBezTo>
                    <a:pt x="29298" y="180622"/>
                    <a:pt x="0" y="163745"/>
                    <a:pt x="0" y="122160"/>
                  </a:cubicBezTo>
                  <a:cubicBezTo>
                    <a:pt x="2529" y="76228"/>
                    <a:pt x="26800" y="34252"/>
                    <a:pt x="65347" y="9153"/>
                  </a:cubicBezTo>
                  <a:cubicBezTo>
                    <a:pt x="101666" y="-12045"/>
                    <a:pt x="130559" y="4832"/>
                    <a:pt x="130559" y="4682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3" name="Freeform 1542">
              <a:extLst>
                <a:ext uri="{FF2B5EF4-FFF2-40B4-BE49-F238E27FC236}">
                  <a16:creationId xmlns:a16="http://schemas.microsoft.com/office/drawing/2014/main" id="{E5B23E3C-7880-894D-9A95-1F203D30A890}"/>
                </a:ext>
              </a:extLst>
            </p:cNvPr>
            <p:cNvSpPr/>
            <p:nvPr/>
          </p:nvSpPr>
          <p:spPr>
            <a:xfrm>
              <a:off x="1640955" y="2066999"/>
              <a:ext cx="112062" cy="144667"/>
            </a:xfrm>
            <a:custGeom>
              <a:avLst/>
              <a:gdLst>
                <a:gd name="connsiteX0" fmla="*/ 112062 w 112062"/>
                <a:gd name="connsiteY0" fmla="*/ 39962 h 144667"/>
                <a:gd name="connsiteX1" fmla="*/ 56031 w 112062"/>
                <a:gd name="connsiteY1" fmla="*/ 137037 h 144667"/>
                <a:gd name="connsiteX2" fmla="*/ 0 w 112062"/>
                <a:gd name="connsiteY2" fmla="*/ 104634 h 144667"/>
                <a:gd name="connsiteX3" fmla="*/ 56031 w 112062"/>
                <a:gd name="connsiteY3" fmla="*/ 7693 h 144667"/>
                <a:gd name="connsiteX4" fmla="*/ 112062 w 112062"/>
                <a:gd name="connsiteY4" fmla="*/ 39962 h 1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62" h="144667">
                  <a:moveTo>
                    <a:pt x="112062" y="39962"/>
                  </a:moveTo>
                  <a:cubicBezTo>
                    <a:pt x="110006" y="79427"/>
                    <a:pt x="89173" y="115516"/>
                    <a:pt x="56031" y="137037"/>
                  </a:cubicBezTo>
                  <a:cubicBezTo>
                    <a:pt x="25113" y="154859"/>
                    <a:pt x="0" y="140413"/>
                    <a:pt x="0" y="104634"/>
                  </a:cubicBezTo>
                  <a:cubicBezTo>
                    <a:pt x="2164" y="65236"/>
                    <a:pt x="22974" y="29228"/>
                    <a:pt x="56031" y="7693"/>
                  </a:cubicBezTo>
                  <a:cubicBezTo>
                    <a:pt x="87625" y="-10264"/>
                    <a:pt x="112062" y="4318"/>
                    <a:pt x="112062" y="39962"/>
                  </a:cubicBezTo>
                  <a:close/>
                </a:path>
              </a:pathLst>
            </a:custGeom>
            <a:solidFill>
              <a:srgbClr val="E6E8E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4" name="Freeform 1543">
              <a:extLst>
                <a:ext uri="{FF2B5EF4-FFF2-40B4-BE49-F238E27FC236}">
                  <a16:creationId xmlns:a16="http://schemas.microsoft.com/office/drawing/2014/main" id="{117641C2-12E1-2A4F-A495-1DC18CBC5B79}"/>
                </a:ext>
              </a:extLst>
            </p:cNvPr>
            <p:cNvSpPr/>
            <p:nvPr/>
          </p:nvSpPr>
          <p:spPr>
            <a:xfrm>
              <a:off x="1640685" y="2063450"/>
              <a:ext cx="121783" cy="156575"/>
            </a:xfrm>
            <a:custGeom>
              <a:avLst/>
              <a:gdLst>
                <a:gd name="connsiteX0" fmla="*/ 60892 w 121783"/>
                <a:gd name="connsiteY0" fmla="*/ 8271 h 156575"/>
                <a:gd name="connsiteX1" fmla="*/ 51576 w 121783"/>
                <a:gd name="connsiteY1" fmla="*/ 14617 h 156575"/>
                <a:gd name="connsiteX2" fmla="*/ 56841 w 121783"/>
                <a:gd name="connsiteY2" fmla="*/ 11241 h 156575"/>
                <a:gd name="connsiteX3" fmla="*/ 112873 w 121783"/>
                <a:gd name="connsiteY3" fmla="*/ 43510 h 156575"/>
                <a:gd name="connsiteX4" fmla="*/ 56841 w 121783"/>
                <a:gd name="connsiteY4" fmla="*/ 140586 h 156575"/>
                <a:gd name="connsiteX5" fmla="*/ 810 w 121783"/>
                <a:gd name="connsiteY5" fmla="*/ 108182 h 156575"/>
                <a:gd name="connsiteX6" fmla="*/ 1890 w 121783"/>
                <a:gd name="connsiteY6" fmla="*/ 94681 h 156575"/>
                <a:gd name="connsiteX7" fmla="*/ 0 w 121783"/>
                <a:gd name="connsiteY7" fmla="*/ 113313 h 156575"/>
                <a:gd name="connsiteX8" fmla="*/ 60892 w 121783"/>
                <a:gd name="connsiteY8" fmla="*/ 148552 h 156575"/>
                <a:gd name="connsiteX9" fmla="*/ 121783 w 121783"/>
                <a:gd name="connsiteY9" fmla="*/ 43105 h 156575"/>
                <a:gd name="connsiteX10" fmla="*/ 60892 w 121783"/>
                <a:gd name="connsiteY10" fmla="*/ 8271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83" h="156575">
                  <a:moveTo>
                    <a:pt x="60892" y="8271"/>
                  </a:moveTo>
                  <a:cubicBezTo>
                    <a:pt x="57653" y="10188"/>
                    <a:pt x="54541" y="12308"/>
                    <a:pt x="51576" y="14617"/>
                  </a:cubicBezTo>
                  <a:cubicBezTo>
                    <a:pt x="53269" y="13402"/>
                    <a:pt x="55027" y="12267"/>
                    <a:pt x="56841" y="11241"/>
                  </a:cubicBezTo>
                  <a:cubicBezTo>
                    <a:pt x="87895" y="-6716"/>
                    <a:pt x="112873" y="7866"/>
                    <a:pt x="112873" y="43510"/>
                  </a:cubicBezTo>
                  <a:cubicBezTo>
                    <a:pt x="110816" y="82975"/>
                    <a:pt x="89983" y="119064"/>
                    <a:pt x="56841" y="140586"/>
                  </a:cubicBezTo>
                  <a:cubicBezTo>
                    <a:pt x="25923" y="158408"/>
                    <a:pt x="810" y="143961"/>
                    <a:pt x="810" y="108182"/>
                  </a:cubicBezTo>
                  <a:cubicBezTo>
                    <a:pt x="825" y="103659"/>
                    <a:pt x="1185" y="99150"/>
                    <a:pt x="1890" y="94681"/>
                  </a:cubicBezTo>
                  <a:cubicBezTo>
                    <a:pt x="680" y="100824"/>
                    <a:pt x="47" y="107061"/>
                    <a:pt x="0" y="113313"/>
                  </a:cubicBezTo>
                  <a:cubicBezTo>
                    <a:pt x="0" y="152197"/>
                    <a:pt x="27003" y="167319"/>
                    <a:pt x="60892" y="148552"/>
                  </a:cubicBezTo>
                  <a:cubicBezTo>
                    <a:pt x="96787" y="125072"/>
                    <a:pt x="119388" y="85932"/>
                    <a:pt x="121783" y="43105"/>
                  </a:cubicBezTo>
                  <a:cubicBezTo>
                    <a:pt x="121783" y="4626"/>
                    <a:pt x="94511" y="-11036"/>
                    <a:pt x="60892" y="8271"/>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5" name="Freeform 1544">
              <a:extLst>
                <a:ext uri="{FF2B5EF4-FFF2-40B4-BE49-F238E27FC236}">
                  <a16:creationId xmlns:a16="http://schemas.microsoft.com/office/drawing/2014/main" id="{800C11F8-992F-D84D-B5E4-7A42C4505851}"/>
                </a:ext>
              </a:extLst>
            </p:cNvPr>
            <p:cNvSpPr/>
            <p:nvPr/>
          </p:nvSpPr>
          <p:spPr>
            <a:xfrm>
              <a:off x="1642035" y="2070312"/>
              <a:ext cx="108012" cy="138040"/>
            </a:xfrm>
            <a:custGeom>
              <a:avLst/>
              <a:gdLst>
                <a:gd name="connsiteX0" fmla="*/ 108012 w 108012"/>
                <a:gd name="connsiteY0" fmla="*/ 38133 h 138040"/>
                <a:gd name="connsiteX1" fmla="*/ 54006 w 108012"/>
                <a:gd name="connsiteY1" fmla="*/ 130754 h 138040"/>
                <a:gd name="connsiteX2" fmla="*/ 0 w 108012"/>
                <a:gd name="connsiteY2" fmla="*/ 99835 h 138040"/>
                <a:gd name="connsiteX3" fmla="*/ 54006 w 108012"/>
                <a:gd name="connsiteY3" fmla="*/ 7350 h 138040"/>
                <a:gd name="connsiteX4" fmla="*/ 108012 w 108012"/>
                <a:gd name="connsiteY4" fmla="*/ 38133 h 13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 h="138040">
                  <a:moveTo>
                    <a:pt x="108012" y="38133"/>
                  </a:moveTo>
                  <a:cubicBezTo>
                    <a:pt x="105884" y="75870"/>
                    <a:pt x="85803" y="110312"/>
                    <a:pt x="54006" y="130754"/>
                  </a:cubicBezTo>
                  <a:cubicBezTo>
                    <a:pt x="24573" y="147765"/>
                    <a:pt x="0" y="133994"/>
                    <a:pt x="0" y="99835"/>
                  </a:cubicBezTo>
                  <a:cubicBezTo>
                    <a:pt x="2213" y="62152"/>
                    <a:pt x="22277" y="27791"/>
                    <a:pt x="54006" y="7350"/>
                  </a:cubicBezTo>
                  <a:cubicBezTo>
                    <a:pt x="83979" y="-9797"/>
                    <a:pt x="108012" y="4109"/>
                    <a:pt x="108012" y="38133"/>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6" name="Freeform 1545">
              <a:extLst>
                <a:ext uri="{FF2B5EF4-FFF2-40B4-BE49-F238E27FC236}">
                  <a16:creationId xmlns:a16="http://schemas.microsoft.com/office/drawing/2014/main" id="{24E3BF35-EB11-F044-B089-E6F07552BC13}"/>
                </a:ext>
              </a:extLst>
            </p:cNvPr>
            <p:cNvSpPr/>
            <p:nvPr/>
          </p:nvSpPr>
          <p:spPr>
            <a:xfrm>
              <a:off x="1666472" y="2099664"/>
              <a:ext cx="73043" cy="94216"/>
            </a:xfrm>
            <a:custGeom>
              <a:avLst/>
              <a:gdLst>
                <a:gd name="connsiteX0" fmla="*/ 73043 w 73043"/>
                <a:gd name="connsiteY0" fmla="*/ 26064 h 94216"/>
                <a:gd name="connsiteX1" fmla="*/ 36589 w 73043"/>
                <a:gd name="connsiteY1" fmla="*/ 89251 h 94216"/>
                <a:gd name="connsiteX2" fmla="*/ 0 w 73043"/>
                <a:gd name="connsiteY2" fmla="*/ 68188 h 94216"/>
                <a:gd name="connsiteX3" fmla="*/ 36994 w 73043"/>
                <a:gd name="connsiteY3" fmla="*/ 5136 h 94216"/>
                <a:gd name="connsiteX4" fmla="*/ 73043 w 73043"/>
                <a:gd name="connsiteY4" fmla="*/ 26064 h 9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3" h="94216">
                  <a:moveTo>
                    <a:pt x="73043" y="26064"/>
                  </a:moveTo>
                  <a:cubicBezTo>
                    <a:pt x="71600" y="51717"/>
                    <a:pt x="58073" y="75155"/>
                    <a:pt x="36589" y="89251"/>
                  </a:cubicBezTo>
                  <a:cubicBezTo>
                    <a:pt x="16337" y="100862"/>
                    <a:pt x="0" y="91411"/>
                    <a:pt x="0" y="68188"/>
                  </a:cubicBezTo>
                  <a:cubicBezTo>
                    <a:pt x="1608" y="42482"/>
                    <a:pt x="15342" y="19083"/>
                    <a:pt x="36994" y="5136"/>
                  </a:cubicBezTo>
                  <a:cubicBezTo>
                    <a:pt x="57111" y="-6745"/>
                    <a:pt x="73043" y="2706"/>
                    <a:pt x="73043" y="26064"/>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7" name="Freeform 1546">
              <a:extLst>
                <a:ext uri="{FF2B5EF4-FFF2-40B4-BE49-F238E27FC236}">
                  <a16:creationId xmlns:a16="http://schemas.microsoft.com/office/drawing/2014/main" id="{6DD994CF-0663-084B-B355-06CB09A0DB48}"/>
                </a:ext>
              </a:extLst>
            </p:cNvPr>
            <p:cNvSpPr/>
            <p:nvPr/>
          </p:nvSpPr>
          <p:spPr>
            <a:xfrm>
              <a:off x="1690507" y="2085262"/>
              <a:ext cx="11202" cy="15721"/>
            </a:xfrm>
            <a:custGeom>
              <a:avLst/>
              <a:gdLst>
                <a:gd name="connsiteX0" fmla="*/ 10799 w 11202"/>
                <a:gd name="connsiteY0" fmla="*/ 6711 h 15721"/>
                <a:gd name="connsiteX1" fmla="*/ 7424 w 11202"/>
                <a:gd name="connsiteY1" fmla="*/ 15622 h 15721"/>
                <a:gd name="connsiteX2" fmla="*/ 403 w 11202"/>
                <a:gd name="connsiteY2" fmla="*/ 9142 h 15721"/>
                <a:gd name="connsiteX3" fmla="*/ 3778 w 11202"/>
                <a:gd name="connsiteY3" fmla="*/ 96 h 15721"/>
                <a:gd name="connsiteX4" fmla="*/ 10799 w 11202"/>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 h="15721">
                  <a:moveTo>
                    <a:pt x="10799" y="6711"/>
                  </a:moveTo>
                  <a:cubicBezTo>
                    <a:pt x="11879" y="10897"/>
                    <a:pt x="10799" y="14947"/>
                    <a:pt x="7424" y="15622"/>
                  </a:cubicBezTo>
                  <a:cubicBezTo>
                    <a:pt x="4048" y="16298"/>
                    <a:pt x="1483" y="13462"/>
                    <a:pt x="403" y="9142"/>
                  </a:cubicBezTo>
                  <a:cubicBezTo>
                    <a:pt x="-677" y="4821"/>
                    <a:pt x="403" y="771"/>
                    <a:pt x="3778" y="96"/>
                  </a:cubicBezTo>
                  <a:cubicBezTo>
                    <a:pt x="7154" y="-579"/>
                    <a:pt x="9854" y="2391"/>
                    <a:pt x="10799" y="671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8" name="Freeform 1547">
              <a:extLst>
                <a:ext uri="{FF2B5EF4-FFF2-40B4-BE49-F238E27FC236}">
                  <a16:creationId xmlns:a16="http://schemas.microsoft.com/office/drawing/2014/main" id="{5923952D-5175-A34F-8A0F-1208559C0674}"/>
                </a:ext>
              </a:extLst>
            </p:cNvPr>
            <p:cNvSpPr/>
            <p:nvPr/>
          </p:nvSpPr>
          <p:spPr>
            <a:xfrm>
              <a:off x="1646996" y="2151520"/>
              <a:ext cx="15865" cy="10888"/>
            </a:xfrm>
            <a:custGeom>
              <a:avLst/>
              <a:gdLst>
                <a:gd name="connsiteX0" fmla="*/ 8675 w 15865"/>
                <a:gd name="connsiteY0" fmla="*/ 131 h 10888"/>
                <a:gd name="connsiteX1" fmla="*/ 15831 w 15865"/>
                <a:gd name="connsiteY1" fmla="*/ 6476 h 10888"/>
                <a:gd name="connsiteX2" fmla="*/ 7190 w 15865"/>
                <a:gd name="connsiteY2" fmla="*/ 10797 h 10888"/>
                <a:gd name="connsiteX3" fmla="*/ 34 w 15865"/>
                <a:gd name="connsiteY3" fmla="*/ 4316 h 10888"/>
                <a:gd name="connsiteX4" fmla="*/ 8675 w 15865"/>
                <a:gd name="connsiteY4" fmla="*/ 131 h 1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 h="10888">
                  <a:moveTo>
                    <a:pt x="8675" y="131"/>
                  </a:moveTo>
                  <a:cubicBezTo>
                    <a:pt x="12996" y="131"/>
                    <a:pt x="16236" y="3506"/>
                    <a:pt x="15831" y="6476"/>
                  </a:cubicBezTo>
                  <a:cubicBezTo>
                    <a:pt x="15426" y="9447"/>
                    <a:pt x="11510" y="11337"/>
                    <a:pt x="7190" y="10797"/>
                  </a:cubicBezTo>
                  <a:cubicBezTo>
                    <a:pt x="2870" y="10257"/>
                    <a:pt x="-371" y="7151"/>
                    <a:pt x="34" y="4316"/>
                  </a:cubicBezTo>
                  <a:cubicBezTo>
                    <a:pt x="439" y="1481"/>
                    <a:pt x="4220" y="-545"/>
                    <a:pt x="8675" y="13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49" name="Freeform 1548">
              <a:extLst>
                <a:ext uri="{FF2B5EF4-FFF2-40B4-BE49-F238E27FC236}">
                  <a16:creationId xmlns:a16="http://schemas.microsoft.com/office/drawing/2014/main" id="{9CA6DE5B-C3BC-EE45-AC6B-DBF88EA8456C}"/>
                </a:ext>
              </a:extLst>
            </p:cNvPr>
            <p:cNvSpPr/>
            <p:nvPr/>
          </p:nvSpPr>
          <p:spPr>
            <a:xfrm>
              <a:off x="1652600" y="2184442"/>
              <a:ext cx="15014" cy="9620"/>
            </a:xfrm>
            <a:custGeom>
              <a:avLst/>
              <a:gdLst>
                <a:gd name="connsiteX0" fmla="*/ 5907 w 15014"/>
                <a:gd name="connsiteY0" fmla="*/ 1367 h 9620"/>
                <a:gd name="connsiteX1" fmla="*/ 14818 w 15014"/>
                <a:gd name="connsiteY1" fmla="*/ 1367 h 9620"/>
                <a:gd name="connsiteX2" fmla="*/ 9147 w 15014"/>
                <a:gd name="connsiteY2" fmla="*/ 8253 h 9620"/>
                <a:gd name="connsiteX3" fmla="*/ 236 w 15014"/>
                <a:gd name="connsiteY3" fmla="*/ 8253 h 9620"/>
                <a:gd name="connsiteX4" fmla="*/ 5907 w 15014"/>
                <a:gd name="connsiteY4" fmla="*/ 1367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 h="9620">
                  <a:moveTo>
                    <a:pt x="5907" y="1367"/>
                  </a:moveTo>
                  <a:cubicBezTo>
                    <a:pt x="9957" y="-523"/>
                    <a:pt x="13873" y="-388"/>
                    <a:pt x="14818" y="1367"/>
                  </a:cubicBezTo>
                  <a:cubicBezTo>
                    <a:pt x="15763" y="3123"/>
                    <a:pt x="13198" y="6363"/>
                    <a:pt x="9147" y="8253"/>
                  </a:cubicBezTo>
                  <a:cubicBezTo>
                    <a:pt x="5097" y="10143"/>
                    <a:pt x="1181" y="10008"/>
                    <a:pt x="236" y="8253"/>
                  </a:cubicBezTo>
                  <a:cubicBezTo>
                    <a:pt x="-709" y="6498"/>
                    <a:pt x="1181" y="2988"/>
                    <a:pt x="5907" y="1367"/>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0" name="Freeform 1549">
              <a:extLst>
                <a:ext uri="{FF2B5EF4-FFF2-40B4-BE49-F238E27FC236}">
                  <a16:creationId xmlns:a16="http://schemas.microsoft.com/office/drawing/2014/main" id="{9759CB1E-505F-094F-B896-ADC9BBA6F44F}"/>
                </a:ext>
              </a:extLst>
            </p:cNvPr>
            <p:cNvSpPr/>
            <p:nvPr/>
          </p:nvSpPr>
          <p:spPr>
            <a:xfrm>
              <a:off x="1676488" y="2195580"/>
              <a:ext cx="7789" cy="10555"/>
            </a:xfrm>
            <a:custGeom>
              <a:avLst/>
              <a:gdLst>
                <a:gd name="connsiteX0" fmla="*/ 1056 w 7789"/>
                <a:gd name="connsiteY0" fmla="*/ 3730 h 10555"/>
                <a:gd name="connsiteX1" fmla="*/ 6726 w 7789"/>
                <a:gd name="connsiteY1" fmla="*/ 220 h 10555"/>
                <a:gd name="connsiteX2" fmla="*/ 6726 w 7789"/>
                <a:gd name="connsiteY2" fmla="*/ 6836 h 10555"/>
                <a:gd name="connsiteX3" fmla="*/ 1190 w 7789"/>
                <a:gd name="connsiteY3" fmla="*/ 10346 h 10555"/>
                <a:gd name="connsiteX4" fmla="*/ 1056 w 7789"/>
                <a:gd name="connsiteY4" fmla="*/ 3730 h 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 h="10555">
                  <a:moveTo>
                    <a:pt x="1056" y="3730"/>
                  </a:moveTo>
                  <a:cubicBezTo>
                    <a:pt x="2676" y="895"/>
                    <a:pt x="5241" y="-590"/>
                    <a:pt x="6726" y="220"/>
                  </a:cubicBezTo>
                  <a:cubicBezTo>
                    <a:pt x="8211" y="1030"/>
                    <a:pt x="8076" y="4135"/>
                    <a:pt x="6726" y="6836"/>
                  </a:cubicBezTo>
                  <a:cubicBezTo>
                    <a:pt x="5376" y="9536"/>
                    <a:pt x="2541" y="11156"/>
                    <a:pt x="1190" y="10346"/>
                  </a:cubicBezTo>
                  <a:cubicBezTo>
                    <a:pt x="-160" y="9536"/>
                    <a:pt x="-565" y="6566"/>
                    <a:pt x="1056" y="3730"/>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1" name="Freeform 1550">
              <a:extLst>
                <a:ext uri="{FF2B5EF4-FFF2-40B4-BE49-F238E27FC236}">
                  <a16:creationId xmlns:a16="http://schemas.microsoft.com/office/drawing/2014/main" id="{2268C99C-4915-4244-8189-B94F708F6446}"/>
                </a:ext>
              </a:extLst>
            </p:cNvPr>
            <p:cNvSpPr/>
            <p:nvPr/>
          </p:nvSpPr>
          <p:spPr>
            <a:xfrm>
              <a:off x="1664412" y="2113410"/>
              <a:ext cx="14391" cy="13091"/>
            </a:xfrm>
            <a:custGeom>
              <a:avLst/>
              <a:gdLst>
                <a:gd name="connsiteX0" fmla="*/ 10432 w 14391"/>
                <a:gd name="connsiteY0" fmla="*/ 1786 h 13091"/>
                <a:gd name="connsiteX1" fmla="*/ 13807 w 14391"/>
                <a:gd name="connsiteY1" fmla="*/ 11237 h 13091"/>
                <a:gd name="connsiteX2" fmla="*/ 1854 w 14391"/>
                <a:gd name="connsiteY2" fmla="*/ 9887 h 13091"/>
                <a:gd name="connsiteX3" fmla="*/ 306 w 14391"/>
                <a:gd name="connsiteY3" fmla="*/ 2326 h 13091"/>
                <a:gd name="connsiteX4" fmla="*/ 10432 w 14391"/>
                <a:gd name="connsiteY4" fmla="*/ 1786 h 1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 h="13091">
                  <a:moveTo>
                    <a:pt x="10432" y="1786"/>
                  </a:moveTo>
                  <a:cubicBezTo>
                    <a:pt x="13837" y="3582"/>
                    <a:pt x="15303" y="7686"/>
                    <a:pt x="13807" y="11237"/>
                  </a:cubicBezTo>
                  <a:cubicBezTo>
                    <a:pt x="10133" y="14167"/>
                    <a:pt x="4781" y="13559"/>
                    <a:pt x="1854" y="9887"/>
                  </a:cubicBezTo>
                  <a:cubicBezTo>
                    <a:pt x="158" y="7754"/>
                    <a:pt x="-417" y="4945"/>
                    <a:pt x="306" y="2326"/>
                  </a:cubicBezTo>
                  <a:cubicBezTo>
                    <a:pt x="2983" y="-550"/>
                    <a:pt x="7463" y="-793"/>
                    <a:pt x="10432" y="178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2" name="Freeform 1551">
              <a:extLst>
                <a:ext uri="{FF2B5EF4-FFF2-40B4-BE49-F238E27FC236}">
                  <a16:creationId xmlns:a16="http://schemas.microsoft.com/office/drawing/2014/main" id="{7B919FAF-492E-8F47-9AE6-8927684E898E}"/>
                </a:ext>
              </a:extLst>
            </p:cNvPr>
            <p:cNvSpPr/>
            <p:nvPr/>
          </p:nvSpPr>
          <p:spPr>
            <a:xfrm>
              <a:off x="1720067" y="2077122"/>
              <a:ext cx="9328" cy="16066"/>
            </a:xfrm>
            <a:custGeom>
              <a:avLst/>
              <a:gdLst>
                <a:gd name="connsiteX0" fmla="*/ 9322 w 9328"/>
                <a:gd name="connsiteY0" fmla="*/ 8236 h 16066"/>
                <a:gd name="connsiteX1" fmla="*/ 4462 w 9328"/>
                <a:gd name="connsiteY1" fmla="*/ 16067 h 16066"/>
                <a:gd name="connsiteX2" fmla="*/ 6 w 9328"/>
                <a:gd name="connsiteY2" fmla="*/ 7831 h 16066"/>
                <a:gd name="connsiteX3" fmla="*/ 4867 w 9328"/>
                <a:gd name="connsiteY3" fmla="*/ 0 h 16066"/>
                <a:gd name="connsiteX4" fmla="*/ 9322 w 9328"/>
                <a:gd name="connsiteY4" fmla="*/ 8236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 h="16066">
                  <a:moveTo>
                    <a:pt x="9322" y="8236"/>
                  </a:moveTo>
                  <a:cubicBezTo>
                    <a:pt x="9322" y="12556"/>
                    <a:pt x="6892" y="16067"/>
                    <a:pt x="4462" y="16067"/>
                  </a:cubicBezTo>
                  <a:cubicBezTo>
                    <a:pt x="2031" y="16067"/>
                    <a:pt x="-129" y="12286"/>
                    <a:pt x="6" y="7831"/>
                  </a:cubicBezTo>
                  <a:cubicBezTo>
                    <a:pt x="141" y="3375"/>
                    <a:pt x="2301" y="0"/>
                    <a:pt x="4867" y="0"/>
                  </a:cubicBezTo>
                  <a:cubicBezTo>
                    <a:pt x="7432" y="0"/>
                    <a:pt x="9457" y="3781"/>
                    <a:pt x="9322" y="823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3" name="Freeform 1552">
              <a:extLst>
                <a:ext uri="{FF2B5EF4-FFF2-40B4-BE49-F238E27FC236}">
                  <a16:creationId xmlns:a16="http://schemas.microsoft.com/office/drawing/2014/main" id="{68FA4458-8597-854C-843B-8FA422C3F458}"/>
                </a:ext>
              </a:extLst>
            </p:cNvPr>
            <p:cNvSpPr/>
            <p:nvPr/>
          </p:nvSpPr>
          <p:spPr>
            <a:xfrm>
              <a:off x="1738832" y="2103804"/>
              <a:ext cx="9836" cy="8287"/>
            </a:xfrm>
            <a:custGeom>
              <a:avLst/>
              <a:gdLst>
                <a:gd name="connsiteX0" fmla="*/ 6760 w 9836"/>
                <a:gd name="connsiteY0" fmla="*/ 7072 h 8287"/>
                <a:gd name="connsiteX1" fmla="*/ 414 w 9836"/>
                <a:gd name="connsiteY1" fmla="*/ 7072 h 8287"/>
                <a:gd name="connsiteX2" fmla="*/ 3114 w 9836"/>
                <a:gd name="connsiteY2" fmla="*/ 1266 h 8287"/>
                <a:gd name="connsiteX3" fmla="*/ 9460 w 9836"/>
                <a:gd name="connsiteY3" fmla="*/ 1266 h 8287"/>
                <a:gd name="connsiteX4" fmla="*/ 6760 w 9836"/>
                <a:gd name="connsiteY4" fmla="*/ 7072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 h="8287">
                  <a:moveTo>
                    <a:pt x="6760" y="7072"/>
                  </a:moveTo>
                  <a:cubicBezTo>
                    <a:pt x="4329" y="8692"/>
                    <a:pt x="1494" y="8692"/>
                    <a:pt x="414" y="7072"/>
                  </a:cubicBezTo>
                  <a:cubicBezTo>
                    <a:pt x="-666" y="5452"/>
                    <a:pt x="414" y="2886"/>
                    <a:pt x="3114" y="1266"/>
                  </a:cubicBezTo>
                  <a:cubicBezTo>
                    <a:pt x="5814" y="-354"/>
                    <a:pt x="8380" y="-489"/>
                    <a:pt x="9460" y="1266"/>
                  </a:cubicBezTo>
                  <a:cubicBezTo>
                    <a:pt x="10540" y="3021"/>
                    <a:pt x="9190" y="5317"/>
                    <a:pt x="6760" y="7072"/>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4" name="Freeform 1553">
              <a:extLst>
                <a:ext uri="{FF2B5EF4-FFF2-40B4-BE49-F238E27FC236}">
                  <a16:creationId xmlns:a16="http://schemas.microsoft.com/office/drawing/2014/main" id="{3D2593B7-7C45-2545-A57B-97B39A35A53C}"/>
                </a:ext>
              </a:extLst>
            </p:cNvPr>
            <p:cNvSpPr/>
            <p:nvPr/>
          </p:nvSpPr>
          <p:spPr>
            <a:xfrm>
              <a:off x="1739717" y="2135006"/>
              <a:ext cx="4053" cy="5749"/>
            </a:xfrm>
            <a:custGeom>
              <a:avLst/>
              <a:gdLst>
                <a:gd name="connsiteX0" fmla="*/ 1419 w 4053"/>
                <a:gd name="connsiteY0" fmla="*/ 5708 h 5749"/>
                <a:gd name="connsiteX1" fmla="*/ 69 w 4053"/>
                <a:gd name="connsiteY1" fmla="*/ 2468 h 5749"/>
                <a:gd name="connsiteX2" fmla="*/ 2634 w 4053"/>
                <a:gd name="connsiteY2" fmla="*/ 38 h 5749"/>
                <a:gd name="connsiteX3" fmla="*/ 3984 w 4053"/>
                <a:gd name="connsiteY3" fmla="*/ 3278 h 5749"/>
                <a:gd name="connsiteX4" fmla="*/ 1419 w 4053"/>
                <a:gd name="connsiteY4" fmla="*/ 5708 h 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 h="5749">
                  <a:moveTo>
                    <a:pt x="1419" y="5708"/>
                  </a:moveTo>
                  <a:cubicBezTo>
                    <a:pt x="339" y="5708"/>
                    <a:pt x="-201" y="3953"/>
                    <a:pt x="69" y="2468"/>
                  </a:cubicBezTo>
                  <a:cubicBezTo>
                    <a:pt x="339" y="983"/>
                    <a:pt x="1554" y="-232"/>
                    <a:pt x="2634" y="38"/>
                  </a:cubicBezTo>
                  <a:cubicBezTo>
                    <a:pt x="3714" y="308"/>
                    <a:pt x="4254" y="1658"/>
                    <a:pt x="3984" y="3278"/>
                  </a:cubicBezTo>
                  <a:cubicBezTo>
                    <a:pt x="3714" y="4898"/>
                    <a:pt x="2499" y="5978"/>
                    <a:pt x="1419" y="5708"/>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5" name="Freeform 1554">
              <a:extLst>
                <a:ext uri="{FF2B5EF4-FFF2-40B4-BE49-F238E27FC236}">
                  <a16:creationId xmlns:a16="http://schemas.microsoft.com/office/drawing/2014/main" id="{567EA37C-92AF-AF41-A424-A0EA52CF2D84}"/>
                </a:ext>
              </a:extLst>
            </p:cNvPr>
            <p:cNvSpPr/>
            <p:nvPr/>
          </p:nvSpPr>
          <p:spPr>
            <a:xfrm>
              <a:off x="1703466" y="2188914"/>
              <a:ext cx="4204" cy="4996"/>
            </a:xfrm>
            <a:custGeom>
              <a:avLst/>
              <a:gdLst>
                <a:gd name="connsiteX0" fmla="*/ 2971 w 4204"/>
                <a:gd name="connsiteY0" fmla="*/ 4996 h 4996"/>
                <a:gd name="connsiteX1" fmla="*/ 405 w 4204"/>
                <a:gd name="connsiteY1" fmla="*/ 3241 h 4996"/>
                <a:gd name="connsiteX2" fmla="*/ 810 w 4204"/>
                <a:gd name="connsiteY2" fmla="*/ 406 h 4996"/>
                <a:gd name="connsiteX3" fmla="*/ 3646 w 4204"/>
                <a:gd name="connsiteY3" fmla="*/ 811 h 4996"/>
                <a:gd name="connsiteX4" fmla="*/ 4051 w 4204"/>
                <a:gd name="connsiteY4" fmla="*/ 2026 h 4996"/>
                <a:gd name="connsiteX5" fmla="*/ 2971 w 4204"/>
                <a:gd name="connsiteY5" fmla="*/ 4996 h 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4" h="4996">
                  <a:moveTo>
                    <a:pt x="2971" y="4996"/>
                  </a:moveTo>
                  <a:cubicBezTo>
                    <a:pt x="2025" y="4996"/>
                    <a:pt x="945" y="4996"/>
                    <a:pt x="405" y="3241"/>
                  </a:cubicBezTo>
                  <a:cubicBezTo>
                    <a:pt x="-266" y="2350"/>
                    <a:pt x="-85" y="1081"/>
                    <a:pt x="810" y="406"/>
                  </a:cubicBezTo>
                  <a:cubicBezTo>
                    <a:pt x="1705" y="-269"/>
                    <a:pt x="2975" y="-80"/>
                    <a:pt x="3646" y="811"/>
                  </a:cubicBezTo>
                  <a:cubicBezTo>
                    <a:pt x="3909" y="1162"/>
                    <a:pt x="4051" y="1594"/>
                    <a:pt x="4051" y="2026"/>
                  </a:cubicBezTo>
                  <a:cubicBezTo>
                    <a:pt x="4456" y="3376"/>
                    <a:pt x="4051" y="4726"/>
                    <a:pt x="2971" y="499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6" name="Freeform 1555">
              <a:extLst>
                <a:ext uri="{FF2B5EF4-FFF2-40B4-BE49-F238E27FC236}">
                  <a16:creationId xmlns:a16="http://schemas.microsoft.com/office/drawing/2014/main" id="{2E2F35BD-21CE-A243-BAD7-B0ECFDD82A8F}"/>
                </a:ext>
              </a:extLst>
            </p:cNvPr>
            <p:cNvSpPr/>
            <p:nvPr/>
          </p:nvSpPr>
          <p:spPr>
            <a:xfrm>
              <a:off x="1728225" y="2163045"/>
              <a:ext cx="3404" cy="3392"/>
            </a:xfrm>
            <a:custGeom>
              <a:avLst/>
              <a:gdLst>
                <a:gd name="connsiteX0" fmla="*/ 2784 w 3404"/>
                <a:gd name="connsiteY0" fmla="*/ 2916 h 3392"/>
                <a:gd name="connsiteX1" fmla="*/ 493 w 3404"/>
                <a:gd name="connsiteY1" fmla="*/ 2916 h 3392"/>
                <a:gd name="connsiteX2" fmla="*/ 489 w 3404"/>
                <a:gd name="connsiteY2" fmla="*/ 2916 h 3392"/>
                <a:gd name="connsiteX3" fmla="*/ 489 w 3404"/>
                <a:gd name="connsiteY3" fmla="*/ 486 h 3392"/>
                <a:gd name="connsiteX4" fmla="*/ 2919 w 3404"/>
                <a:gd name="connsiteY4" fmla="*/ 486 h 3392"/>
                <a:gd name="connsiteX5" fmla="*/ 2940 w 3404"/>
                <a:gd name="connsiteY5" fmla="*/ 2781 h 3392"/>
                <a:gd name="connsiteX6" fmla="*/ 2784 w 3404"/>
                <a:gd name="connsiteY6" fmla="*/ 2916 h 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 h="3392">
                  <a:moveTo>
                    <a:pt x="2784" y="2916"/>
                  </a:moveTo>
                  <a:cubicBezTo>
                    <a:pt x="2152" y="3551"/>
                    <a:pt x="1126" y="3551"/>
                    <a:pt x="493" y="2916"/>
                  </a:cubicBezTo>
                  <a:cubicBezTo>
                    <a:pt x="492" y="2916"/>
                    <a:pt x="490" y="2916"/>
                    <a:pt x="489" y="2916"/>
                  </a:cubicBezTo>
                  <a:cubicBezTo>
                    <a:pt x="-163" y="2241"/>
                    <a:pt x="-163" y="1161"/>
                    <a:pt x="489" y="486"/>
                  </a:cubicBezTo>
                  <a:cubicBezTo>
                    <a:pt x="1168" y="-162"/>
                    <a:pt x="2240" y="-162"/>
                    <a:pt x="2919" y="486"/>
                  </a:cubicBezTo>
                  <a:cubicBezTo>
                    <a:pt x="3558" y="1107"/>
                    <a:pt x="3567" y="2133"/>
                    <a:pt x="2940" y="2781"/>
                  </a:cubicBezTo>
                  <a:cubicBezTo>
                    <a:pt x="2891" y="2822"/>
                    <a:pt x="2838" y="2876"/>
                    <a:pt x="2784" y="291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7" name="Freeform 1556">
              <a:extLst>
                <a:ext uri="{FF2B5EF4-FFF2-40B4-BE49-F238E27FC236}">
                  <a16:creationId xmlns:a16="http://schemas.microsoft.com/office/drawing/2014/main" id="{8B29A1CB-9CCD-DC4F-9B34-BF8C3F57FF25}"/>
                </a:ext>
              </a:extLst>
            </p:cNvPr>
            <p:cNvSpPr/>
            <p:nvPr/>
          </p:nvSpPr>
          <p:spPr>
            <a:xfrm>
              <a:off x="1684294" y="2122077"/>
              <a:ext cx="42934" cy="55484"/>
            </a:xfrm>
            <a:custGeom>
              <a:avLst/>
              <a:gdLst>
                <a:gd name="connsiteX0" fmla="*/ 42935 w 42934"/>
                <a:gd name="connsiteY0" fmla="*/ 15262 h 55484"/>
                <a:gd name="connsiteX1" fmla="*/ 21467 w 42934"/>
                <a:gd name="connsiteY1" fmla="*/ 52526 h 55484"/>
                <a:gd name="connsiteX2" fmla="*/ 0 w 42934"/>
                <a:gd name="connsiteY2" fmla="*/ 40105 h 55484"/>
                <a:gd name="connsiteX3" fmla="*/ 21467 w 42934"/>
                <a:gd name="connsiteY3" fmla="*/ 2840 h 55484"/>
                <a:gd name="connsiteX4" fmla="*/ 42935 w 42934"/>
                <a:gd name="connsiteY4" fmla="*/ 15262 h 5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34" h="55484">
                  <a:moveTo>
                    <a:pt x="42935" y="15262"/>
                  </a:moveTo>
                  <a:cubicBezTo>
                    <a:pt x="42173" y="30410"/>
                    <a:pt x="34188" y="44263"/>
                    <a:pt x="21467" y="52526"/>
                  </a:cubicBezTo>
                  <a:cubicBezTo>
                    <a:pt x="9586" y="59412"/>
                    <a:pt x="0" y="53876"/>
                    <a:pt x="0" y="40105"/>
                  </a:cubicBezTo>
                  <a:cubicBezTo>
                    <a:pt x="805" y="24969"/>
                    <a:pt x="8780" y="11130"/>
                    <a:pt x="21467" y="2840"/>
                  </a:cubicBezTo>
                  <a:cubicBezTo>
                    <a:pt x="33349" y="-3775"/>
                    <a:pt x="42935" y="1490"/>
                    <a:pt x="42935" y="1526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8" name="Freeform 1557">
              <a:extLst>
                <a:ext uri="{FF2B5EF4-FFF2-40B4-BE49-F238E27FC236}">
                  <a16:creationId xmlns:a16="http://schemas.microsoft.com/office/drawing/2014/main" id="{D113D9CF-80B7-D34D-8F2E-4D35D70AD42D}"/>
                </a:ext>
              </a:extLst>
            </p:cNvPr>
            <p:cNvSpPr/>
            <p:nvPr/>
          </p:nvSpPr>
          <p:spPr>
            <a:xfrm>
              <a:off x="1687535" y="2124521"/>
              <a:ext cx="41854" cy="53936"/>
            </a:xfrm>
            <a:custGeom>
              <a:avLst/>
              <a:gdLst>
                <a:gd name="connsiteX0" fmla="*/ 41855 w 41854"/>
                <a:gd name="connsiteY0" fmla="*/ 14842 h 53936"/>
                <a:gd name="connsiteX1" fmla="*/ 20927 w 41854"/>
                <a:gd name="connsiteY1" fmla="*/ 51026 h 53936"/>
                <a:gd name="connsiteX2" fmla="*/ 0 w 41854"/>
                <a:gd name="connsiteY2" fmla="*/ 39010 h 53936"/>
                <a:gd name="connsiteX3" fmla="*/ 20927 w 41854"/>
                <a:gd name="connsiteY3" fmla="*/ 2826 h 53936"/>
                <a:gd name="connsiteX4" fmla="*/ 41855 w 41854"/>
                <a:gd name="connsiteY4" fmla="*/ 14842 h 5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4" h="53936">
                  <a:moveTo>
                    <a:pt x="41855" y="14842"/>
                  </a:moveTo>
                  <a:cubicBezTo>
                    <a:pt x="41093" y="29559"/>
                    <a:pt x="33308" y="43020"/>
                    <a:pt x="20927" y="51026"/>
                  </a:cubicBezTo>
                  <a:cubicBezTo>
                    <a:pt x="9451" y="57777"/>
                    <a:pt x="0" y="52377"/>
                    <a:pt x="0" y="39010"/>
                  </a:cubicBezTo>
                  <a:cubicBezTo>
                    <a:pt x="805" y="24307"/>
                    <a:pt x="8579" y="10859"/>
                    <a:pt x="20927" y="2826"/>
                  </a:cubicBezTo>
                  <a:cubicBezTo>
                    <a:pt x="32539" y="-3790"/>
                    <a:pt x="41855" y="1611"/>
                    <a:pt x="41855" y="1484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59" name="Freeform 1558">
              <a:extLst>
                <a:ext uri="{FF2B5EF4-FFF2-40B4-BE49-F238E27FC236}">
                  <a16:creationId xmlns:a16="http://schemas.microsoft.com/office/drawing/2014/main" id="{36F4549F-DF0B-1943-816F-4AFA212DE189}"/>
                </a:ext>
              </a:extLst>
            </p:cNvPr>
            <p:cNvSpPr/>
            <p:nvPr/>
          </p:nvSpPr>
          <p:spPr>
            <a:xfrm>
              <a:off x="1439377" y="1885536"/>
              <a:ext cx="397079" cy="338752"/>
            </a:xfrm>
            <a:custGeom>
              <a:avLst/>
              <a:gdLst>
                <a:gd name="connsiteX0" fmla="*/ 348744 w 397079"/>
                <a:gd name="connsiteY0" fmla="*/ 68182 h 338752"/>
                <a:gd name="connsiteX1" fmla="*/ 348744 w 397079"/>
                <a:gd name="connsiteY1" fmla="*/ 68182 h 338752"/>
                <a:gd name="connsiteX2" fmla="*/ 244107 w 397079"/>
                <a:gd name="connsiteY2" fmla="*/ 5265 h 338752"/>
                <a:gd name="connsiteX3" fmla="*/ 148516 w 397079"/>
                <a:gd name="connsiteY3" fmla="*/ 20387 h 338752"/>
                <a:gd name="connsiteX4" fmla="*/ 0 w 397079"/>
                <a:gd name="connsiteY4" fmla="*/ 278130 h 338752"/>
                <a:gd name="connsiteX5" fmla="*/ 0 w 397079"/>
                <a:gd name="connsiteY5" fmla="*/ 278130 h 338752"/>
                <a:gd name="connsiteX6" fmla="*/ 99506 w 397079"/>
                <a:gd name="connsiteY6" fmla="*/ 338752 h 338752"/>
                <a:gd name="connsiteX7" fmla="*/ 117598 w 397079"/>
                <a:gd name="connsiteY7" fmla="*/ 328356 h 338752"/>
                <a:gd name="connsiteX8" fmla="*/ 117598 w 397079"/>
                <a:gd name="connsiteY8" fmla="*/ 328356 h 338752"/>
                <a:gd name="connsiteX9" fmla="*/ 248293 w 397079"/>
                <a:gd name="connsiteY9" fmla="*/ 101936 h 338752"/>
                <a:gd name="connsiteX10" fmla="*/ 379122 w 397079"/>
                <a:gd name="connsiteY10" fmla="*/ 177409 h 338752"/>
                <a:gd name="connsiteX11" fmla="*/ 397079 w 397079"/>
                <a:gd name="connsiteY11" fmla="*/ 167013 h 338752"/>
                <a:gd name="connsiteX12" fmla="*/ 348744 w 397079"/>
                <a:gd name="connsiteY12" fmla="*/ 68182 h 3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079" h="338752">
                  <a:moveTo>
                    <a:pt x="348744" y="68182"/>
                  </a:moveTo>
                  <a:lnTo>
                    <a:pt x="348744" y="68182"/>
                  </a:lnTo>
                  <a:lnTo>
                    <a:pt x="244107" y="5265"/>
                  </a:lnTo>
                  <a:cubicBezTo>
                    <a:pt x="218319" y="-4861"/>
                    <a:pt x="184971" y="-676"/>
                    <a:pt x="148516" y="20387"/>
                  </a:cubicBezTo>
                  <a:cubicBezTo>
                    <a:pt x="66427" y="67777"/>
                    <a:pt x="0" y="183215"/>
                    <a:pt x="0" y="278130"/>
                  </a:cubicBezTo>
                  <a:lnTo>
                    <a:pt x="0" y="278130"/>
                  </a:lnTo>
                  <a:lnTo>
                    <a:pt x="99506" y="338752"/>
                  </a:lnTo>
                  <a:lnTo>
                    <a:pt x="117598" y="328356"/>
                  </a:lnTo>
                  <a:lnTo>
                    <a:pt x="117598" y="328356"/>
                  </a:lnTo>
                  <a:cubicBezTo>
                    <a:pt x="117598" y="245052"/>
                    <a:pt x="176060" y="143655"/>
                    <a:pt x="248293" y="101936"/>
                  </a:cubicBezTo>
                  <a:cubicBezTo>
                    <a:pt x="320526" y="60216"/>
                    <a:pt x="379122" y="93970"/>
                    <a:pt x="379122" y="177409"/>
                  </a:cubicBezTo>
                  <a:lnTo>
                    <a:pt x="397079" y="167013"/>
                  </a:lnTo>
                  <a:cubicBezTo>
                    <a:pt x="396944" y="116922"/>
                    <a:pt x="378447" y="82494"/>
                    <a:pt x="348744" y="68182"/>
                  </a:cubicBezTo>
                  <a:close/>
                </a:path>
              </a:pathLst>
            </a:custGeom>
            <a:solidFill>
              <a:srgbClr val="485154"/>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0" name="Freeform 1559">
              <a:extLst>
                <a:ext uri="{FF2B5EF4-FFF2-40B4-BE49-F238E27FC236}">
                  <a16:creationId xmlns:a16="http://schemas.microsoft.com/office/drawing/2014/main" id="{D551A400-03C1-C24D-922F-6E404F67BBDB}"/>
                </a:ext>
              </a:extLst>
            </p:cNvPr>
            <p:cNvSpPr/>
            <p:nvPr/>
          </p:nvSpPr>
          <p:spPr>
            <a:xfrm>
              <a:off x="1539288" y="1946383"/>
              <a:ext cx="297033" cy="277905"/>
            </a:xfrm>
            <a:custGeom>
              <a:avLst/>
              <a:gdLst>
                <a:gd name="connsiteX0" fmla="*/ 17552 w 297033"/>
                <a:gd name="connsiteY0" fmla="*/ 267509 h 277905"/>
                <a:gd name="connsiteX1" fmla="*/ 17552 w 297033"/>
                <a:gd name="connsiteY1" fmla="*/ 267509 h 277905"/>
                <a:gd name="connsiteX2" fmla="*/ 148247 w 297033"/>
                <a:gd name="connsiteY2" fmla="*/ 41089 h 277905"/>
                <a:gd name="connsiteX3" fmla="*/ 279076 w 297033"/>
                <a:gd name="connsiteY3" fmla="*/ 116562 h 277905"/>
                <a:gd name="connsiteX4" fmla="*/ 279076 w 297033"/>
                <a:gd name="connsiteY4" fmla="*/ 116562 h 277905"/>
                <a:gd name="connsiteX5" fmla="*/ 297033 w 297033"/>
                <a:gd name="connsiteY5" fmla="*/ 106166 h 277905"/>
                <a:gd name="connsiteX6" fmla="*/ 297033 w 297033"/>
                <a:gd name="connsiteY6" fmla="*/ 106166 h 277905"/>
                <a:gd name="connsiteX7" fmla="*/ 148517 w 297033"/>
                <a:gd name="connsiteY7" fmla="*/ 20297 h 277905"/>
                <a:gd name="connsiteX8" fmla="*/ 0 w 297033"/>
                <a:gd name="connsiteY8" fmla="*/ 277905 h 277905"/>
                <a:gd name="connsiteX9" fmla="*/ 0 w 297033"/>
                <a:gd name="connsiteY9" fmla="*/ 277905 h 27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033" h="277905">
                  <a:moveTo>
                    <a:pt x="17552" y="267509"/>
                  </a:moveTo>
                  <a:lnTo>
                    <a:pt x="17552" y="267509"/>
                  </a:lnTo>
                  <a:cubicBezTo>
                    <a:pt x="17552" y="184205"/>
                    <a:pt x="76014" y="82809"/>
                    <a:pt x="148247" y="41089"/>
                  </a:cubicBezTo>
                  <a:cubicBezTo>
                    <a:pt x="220480" y="-631"/>
                    <a:pt x="279076" y="33123"/>
                    <a:pt x="279076" y="116562"/>
                  </a:cubicBezTo>
                  <a:lnTo>
                    <a:pt x="279076" y="116562"/>
                  </a:lnTo>
                  <a:lnTo>
                    <a:pt x="297033" y="106166"/>
                  </a:lnTo>
                  <a:lnTo>
                    <a:pt x="297033" y="106166"/>
                  </a:lnTo>
                  <a:cubicBezTo>
                    <a:pt x="297033" y="11656"/>
                    <a:pt x="230471" y="-27229"/>
                    <a:pt x="148517" y="20297"/>
                  </a:cubicBezTo>
                  <a:cubicBezTo>
                    <a:pt x="66562" y="67822"/>
                    <a:pt x="0" y="182315"/>
                    <a:pt x="0" y="277905"/>
                  </a:cubicBezTo>
                  <a:lnTo>
                    <a:pt x="0" y="277905"/>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1" name="Freeform 1560">
              <a:extLst>
                <a:ext uri="{FF2B5EF4-FFF2-40B4-BE49-F238E27FC236}">
                  <a16:creationId xmlns:a16="http://schemas.microsoft.com/office/drawing/2014/main" id="{50A2C18D-D1B6-ED4E-B691-AEA27C1190F4}"/>
                </a:ext>
              </a:extLst>
            </p:cNvPr>
            <p:cNvSpPr/>
            <p:nvPr/>
          </p:nvSpPr>
          <p:spPr>
            <a:xfrm>
              <a:off x="2574988" y="1433235"/>
              <a:ext cx="123133" cy="95455"/>
            </a:xfrm>
            <a:custGeom>
              <a:avLst/>
              <a:gdLst>
                <a:gd name="connsiteX0" fmla="*/ 103016 w 123133"/>
                <a:gd name="connsiteY0" fmla="*/ 95456 h 95455"/>
                <a:gd name="connsiteX1" fmla="*/ 71828 w 123133"/>
                <a:gd name="connsiteY1" fmla="*/ 95051 h 95455"/>
                <a:gd name="connsiteX2" fmla="*/ 0 w 123133"/>
                <a:gd name="connsiteY2" fmla="*/ 8101 h 95455"/>
                <a:gd name="connsiteX3" fmla="*/ 123134 w 123133"/>
                <a:gd name="connsiteY3" fmla="*/ 0 h 95455"/>
                <a:gd name="connsiteX4" fmla="*/ 103016 w 123133"/>
                <a:gd name="connsiteY4" fmla="*/ 95456 h 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33" h="95455">
                  <a:moveTo>
                    <a:pt x="103016" y="95456"/>
                  </a:moveTo>
                  <a:lnTo>
                    <a:pt x="71828" y="95051"/>
                  </a:lnTo>
                  <a:lnTo>
                    <a:pt x="0" y="8101"/>
                  </a:lnTo>
                  <a:lnTo>
                    <a:pt x="123134" y="0"/>
                  </a:lnTo>
                  <a:lnTo>
                    <a:pt x="103016" y="95456"/>
                  </a:lnTo>
                  <a:close/>
                </a:path>
              </a:pathLst>
            </a:custGeom>
            <a:solidFill>
              <a:srgbClr val="1E1E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2" name="Freeform 1561">
              <a:extLst>
                <a:ext uri="{FF2B5EF4-FFF2-40B4-BE49-F238E27FC236}">
                  <a16:creationId xmlns:a16="http://schemas.microsoft.com/office/drawing/2014/main" id="{B0078CCD-F3A6-094A-BAB8-04D48408BE2E}"/>
                </a:ext>
              </a:extLst>
            </p:cNvPr>
            <p:cNvSpPr/>
            <p:nvPr/>
          </p:nvSpPr>
          <p:spPr>
            <a:xfrm>
              <a:off x="2368010" y="1414740"/>
              <a:ext cx="299193" cy="326598"/>
            </a:xfrm>
            <a:custGeom>
              <a:avLst/>
              <a:gdLst>
                <a:gd name="connsiteX0" fmla="*/ 267330 w 299193"/>
                <a:gd name="connsiteY0" fmla="*/ 58325 h 326598"/>
                <a:gd name="connsiteX1" fmla="*/ 181595 w 299193"/>
                <a:gd name="connsiteY1" fmla="*/ 6885 h 326598"/>
                <a:gd name="connsiteX2" fmla="*/ 106527 w 299193"/>
                <a:gd name="connsiteY2" fmla="*/ 14580 h 326598"/>
                <a:gd name="connsiteX3" fmla="*/ 0 w 299193"/>
                <a:gd name="connsiteY3" fmla="*/ 199146 h 326598"/>
                <a:gd name="connsiteX4" fmla="*/ 31593 w 299193"/>
                <a:gd name="connsiteY4" fmla="*/ 268274 h 326598"/>
                <a:gd name="connsiteX5" fmla="*/ 117733 w 299193"/>
                <a:gd name="connsiteY5" fmla="*/ 319714 h 326598"/>
                <a:gd name="connsiteX6" fmla="*/ 192666 w 299193"/>
                <a:gd name="connsiteY6" fmla="*/ 312018 h 326598"/>
                <a:gd name="connsiteX7" fmla="*/ 299193 w 299193"/>
                <a:gd name="connsiteY7" fmla="*/ 127453 h 326598"/>
                <a:gd name="connsiteX8" fmla="*/ 267330 w 299193"/>
                <a:gd name="connsiteY8" fmla="*/ 58325 h 3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93" h="326598">
                  <a:moveTo>
                    <a:pt x="267330" y="58325"/>
                  </a:moveTo>
                  <a:lnTo>
                    <a:pt x="181595" y="6885"/>
                  </a:lnTo>
                  <a:cubicBezTo>
                    <a:pt x="162423" y="-4052"/>
                    <a:pt x="135960" y="-2296"/>
                    <a:pt x="106527" y="14580"/>
                  </a:cubicBezTo>
                  <a:cubicBezTo>
                    <a:pt x="43637" y="55610"/>
                    <a:pt x="4064" y="124163"/>
                    <a:pt x="0" y="199146"/>
                  </a:cubicBezTo>
                  <a:cubicBezTo>
                    <a:pt x="0" y="233305"/>
                    <a:pt x="12151" y="257202"/>
                    <a:pt x="31593" y="268274"/>
                  </a:cubicBezTo>
                  <a:lnTo>
                    <a:pt x="117733" y="319714"/>
                  </a:lnTo>
                  <a:cubicBezTo>
                    <a:pt x="136905" y="330651"/>
                    <a:pt x="163368" y="328895"/>
                    <a:pt x="192666" y="312018"/>
                  </a:cubicBezTo>
                  <a:cubicBezTo>
                    <a:pt x="255597" y="271020"/>
                    <a:pt x="295170" y="202448"/>
                    <a:pt x="299193" y="127453"/>
                  </a:cubicBezTo>
                  <a:cubicBezTo>
                    <a:pt x="298788" y="93429"/>
                    <a:pt x="286772" y="68991"/>
                    <a:pt x="267330" y="58325"/>
                  </a:cubicBezTo>
                  <a:close/>
                </a:path>
              </a:pathLst>
            </a:custGeom>
            <a:solidFill>
              <a:srgbClr val="2E373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3" name="Freeform 1562">
              <a:extLst>
                <a:ext uri="{FF2B5EF4-FFF2-40B4-BE49-F238E27FC236}">
                  <a16:creationId xmlns:a16="http://schemas.microsoft.com/office/drawing/2014/main" id="{4F4B51BE-0A4B-E944-AD0C-100B125E4A75}"/>
                </a:ext>
              </a:extLst>
            </p:cNvPr>
            <p:cNvSpPr/>
            <p:nvPr/>
          </p:nvSpPr>
          <p:spPr>
            <a:xfrm>
              <a:off x="2453745" y="1466180"/>
              <a:ext cx="213053" cy="275158"/>
            </a:xfrm>
            <a:custGeom>
              <a:avLst/>
              <a:gdLst>
                <a:gd name="connsiteX0" fmla="*/ 213054 w 213053"/>
                <a:gd name="connsiteY0" fmla="*/ 76012 h 275158"/>
                <a:gd name="connsiteX1" fmla="*/ 106527 w 213053"/>
                <a:gd name="connsiteY1" fmla="*/ 260578 h 275158"/>
                <a:gd name="connsiteX2" fmla="*/ 31594 w 213053"/>
                <a:gd name="connsiteY2" fmla="*/ 268274 h 275158"/>
                <a:gd name="connsiteX3" fmla="*/ 0 w 213053"/>
                <a:gd name="connsiteY3" fmla="*/ 199011 h 275158"/>
                <a:gd name="connsiteX4" fmla="*/ 106527 w 213053"/>
                <a:gd name="connsiteY4" fmla="*/ 14580 h 275158"/>
                <a:gd name="connsiteX5" fmla="*/ 181595 w 213053"/>
                <a:gd name="connsiteY5" fmla="*/ 6885 h 275158"/>
                <a:gd name="connsiteX6" fmla="*/ 213054 w 213053"/>
                <a:gd name="connsiteY6" fmla="*/ 76012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53" h="275158">
                  <a:moveTo>
                    <a:pt x="213054" y="76012"/>
                  </a:moveTo>
                  <a:cubicBezTo>
                    <a:pt x="209030" y="151008"/>
                    <a:pt x="169457" y="219579"/>
                    <a:pt x="106527" y="260578"/>
                  </a:cubicBezTo>
                  <a:cubicBezTo>
                    <a:pt x="77229" y="277455"/>
                    <a:pt x="50766" y="279210"/>
                    <a:pt x="31594" y="268274"/>
                  </a:cubicBezTo>
                  <a:cubicBezTo>
                    <a:pt x="12422" y="257337"/>
                    <a:pt x="0" y="233575"/>
                    <a:pt x="0" y="199011"/>
                  </a:cubicBezTo>
                  <a:cubicBezTo>
                    <a:pt x="4050" y="124057"/>
                    <a:pt x="43623" y="55536"/>
                    <a:pt x="106527" y="14580"/>
                  </a:cubicBezTo>
                  <a:cubicBezTo>
                    <a:pt x="135825" y="-2296"/>
                    <a:pt x="162288" y="-4052"/>
                    <a:pt x="181595" y="6885"/>
                  </a:cubicBezTo>
                  <a:cubicBezTo>
                    <a:pt x="200902" y="17821"/>
                    <a:pt x="213054" y="41988"/>
                    <a:pt x="213054" y="76012"/>
                  </a:cubicBezTo>
                  <a:close/>
                </a:path>
              </a:pathLst>
            </a:custGeom>
            <a:solidFill>
              <a:srgbClr val="555E61"/>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4" name="Freeform 1563">
              <a:extLst>
                <a:ext uri="{FF2B5EF4-FFF2-40B4-BE49-F238E27FC236}">
                  <a16:creationId xmlns:a16="http://schemas.microsoft.com/office/drawing/2014/main" id="{D95797D7-42C8-F04C-8076-5045A18FD35E}"/>
                </a:ext>
              </a:extLst>
            </p:cNvPr>
            <p:cNvSpPr/>
            <p:nvPr/>
          </p:nvSpPr>
          <p:spPr>
            <a:xfrm>
              <a:off x="2466031" y="1480810"/>
              <a:ext cx="194286" cy="250758"/>
            </a:xfrm>
            <a:custGeom>
              <a:avLst/>
              <a:gdLst>
                <a:gd name="connsiteX0" fmla="*/ 194287 w 194286"/>
                <a:gd name="connsiteY0" fmla="*/ 69348 h 250758"/>
                <a:gd name="connsiteX1" fmla="*/ 97076 w 194286"/>
                <a:gd name="connsiteY1" fmla="*/ 237442 h 250758"/>
                <a:gd name="connsiteX2" fmla="*/ 0 w 194286"/>
                <a:gd name="connsiteY2" fmla="*/ 181410 h 250758"/>
                <a:gd name="connsiteX3" fmla="*/ 97076 w 194286"/>
                <a:gd name="connsiteY3" fmla="*/ 13317 h 250758"/>
                <a:gd name="connsiteX4" fmla="*/ 194287 w 194286"/>
                <a:gd name="connsiteY4" fmla="*/ 69348 h 2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86" h="250758">
                  <a:moveTo>
                    <a:pt x="194287" y="69348"/>
                  </a:moveTo>
                  <a:cubicBezTo>
                    <a:pt x="190547" y="137676"/>
                    <a:pt x="154431" y="200121"/>
                    <a:pt x="97076" y="237442"/>
                  </a:cubicBezTo>
                  <a:cubicBezTo>
                    <a:pt x="43070" y="268495"/>
                    <a:pt x="-135" y="243382"/>
                    <a:pt x="0" y="181410"/>
                  </a:cubicBezTo>
                  <a:cubicBezTo>
                    <a:pt x="3605" y="113075"/>
                    <a:pt x="39695" y="50590"/>
                    <a:pt x="97076" y="13317"/>
                  </a:cubicBezTo>
                  <a:cubicBezTo>
                    <a:pt x="151082" y="-17737"/>
                    <a:pt x="194287" y="7376"/>
                    <a:pt x="194287" y="69348"/>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5" name="Freeform 1564">
              <a:extLst>
                <a:ext uri="{FF2B5EF4-FFF2-40B4-BE49-F238E27FC236}">
                  <a16:creationId xmlns:a16="http://schemas.microsoft.com/office/drawing/2014/main" id="{D6DCB885-9261-3C41-A623-BE9D5BEC8D34}"/>
                </a:ext>
              </a:extLst>
            </p:cNvPr>
            <p:cNvSpPr/>
            <p:nvPr/>
          </p:nvSpPr>
          <p:spPr>
            <a:xfrm>
              <a:off x="2497760" y="1520195"/>
              <a:ext cx="130694" cy="168479"/>
            </a:xfrm>
            <a:custGeom>
              <a:avLst/>
              <a:gdLst>
                <a:gd name="connsiteX0" fmla="*/ 130694 w 130694"/>
                <a:gd name="connsiteY0" fmla="*/ 46571 h 168479"/>
                <a:gd name="connsiteX1" fmla="*/ 65347 w 130694"/>
                <a:gd name="connsiteY1" fmla="*/ 159578 h 168479"/>
                <a:gd name="connsiteX2" fmla="*/ 0 w 130694"/>
                <a:gd name="connsiteY2" fmla="*/ 121909 h 168479"/>
                <a:gd name="connsiteX3" fmla="*/ 65347 w 130694"/>
                <a:gd name="connsiteY3" fmla="*/ 8902 h 168479"/>
                <a:gd name="connsiteX4" fmla="*/ 130694 w 130694"/>
                <a:gd name="connsiteY4" fmla="*/ 46571 h 16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4" h="168479">
                  <a:moveTo>
                    <a:pt x="130694" y="46571"/>
                  </a:moveTo>
                  <a:cubicBezTo>
                    <a:pt x="128183" y="92507"/>
                    <a:pt x="103908" y="134490"/>
                    <a:pt x="65347" y="159578"/>
                  </a:cubicBezTo>
                  <a:cubicBezTo>
                    <a:pt x="29298" y="180371"/>
                    <a:pt x="0" y="163494"/>
                    <a:pt x="0" y="121909"/>
                  </a:cubicBezTo>
                  <a:cubicBezTo>
                    <a:pt x="2525" y="75978"/>
                    <a:pt x="26800" y="34005"/>
                    <a:pt x="65347" y="8902"/>
                  </a:cubicBezTo>
                  <a:cubicBezTo>
                    <a:pt x="101531" y="-11891"/>
                    <a:pt x="130694" y="4986"/>
                    <a:pt x="130694" y="46571"/>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6" name="Freeform 1565">
              <a:extLst>
                <a:ext uri="{FF2B5EF4-FFF2-40B4-BE49-F238E27FC236}">
                  <a16:creationId xmlns:a16="http://schemas.microsoft.com/office/drawing/2014/main" id="{B044CA3F-A87E-7F4E-93B6-A1402D1DBC03}"/>
                </a:ext>
              </a:extLst>
            </p:cNvPr>
            <p:cNvSpPr/>
            <p:nvPr/>
          </p:nvSpPr>
          <p:spPr>
            <a:xfrm>
              <a:off x="2503295" y="1529296"/>
              <a:ext cx="111927" cy="144740"/>
            </a:xfrm>
            <a:custGeom>
              <a:avLst/>
              <a:gdLst>
                <a:gd name="connsiteX0" fmla="*/ 111927 w 111927"/>
                <a:gd name="connsiteY0" fmla="*/ 40034 h 144740"/>
                <a:gd name="connsiteX1" fmla="*/ 55896 w 111927"/>
                <a:gd name="connsiteY1" fmla="*/ 137110 h 144740"/>
                <a:gd name="connsiteX2" fmla="*/ 0 w 111927"/>
                <a:gd name="connsiteY2" fmla="*/ 104706 h 144740"/>
                <a:gd name="connsiteX3" fmla="*/ 55896 w 111927"/>
                <a:gd name="connsiteY3" fmla="*/ 7630 h 144740"/>
                <a:gd name="connsiteX4" fmla="*/ 111927 w 111927"/>
                <a:gd name="connsiteY4" fmla="*/ 40034 h 14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7" h="144740">
                  <a:moveTo>
                    <a:pt x="111927" y="40034"/>
                  </a:moveTo>
                  <a:cubicBezTo>
                    <a:pt x="109821" y="79484"/>
                    <a:pt x="89002" y="115557"/>
                    <a:pt x="55896" y="137110"/>
                  </a:cubicBezTo>
                  <a:cubicBezTo>
                    <a:pt x="24978" y="154932"/>
                    <a:pt x="0" y="140485"/>
                    <a:pt x="0" y="104706"/>
                  </a:cubicBezTo>
                  <a:cubicBezTo>
                    <a:pt x="2133" y="65299"/>
                    <a:pt x="22885" y="29259"/>
                    <a:pt x="55896" y="7630"/>
                  </a:cubicBezTo>
                  <a:cubicBezTo>
                    <a:pt x="86815" y="-10191"/>
                    <a:pt x="111927" y="4255"/>
                    <a:pt x="111927" y="40034"/>
                  </a:cubicBezTo>
                  <a:close/>
                </a:path>
              </a:pathLst>
            </a:custGeom>
            <a:solidFill>
              <a:srgbClr val="E6E8E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7" name="Freeform 1566">
              <a:extLst>
                <a:ext uri="{FF2B5EF4-FFF2-40B4-BE49-F238E27FC236}">
                  <a16:creationId xmlns:a16="http://schemas.microsoft.com/office/drawing/2014/main" id="{1D2A2CAF-CB90-DA40-B484-C03E8C97F94F}"/>
                </a:ext>
              </a:extLst>
            </p:cNvPr>
            <p:cNvSpPr/>
            <p:nvPr/>
          </p:nvSpPr>
          <p:spPr>
            <a:xfrm>
              <a:off x="2502215" y="1525821"/>
              <a:ext cx="121783" cy="156575"/>
            </a:xfrm>
            <a:custGeom>
              <a:avLst/>
              <a:gdLst>
                <a:gd name="connsiteX0" fmla="*/ 60892 w 121783"/>
                <a:gd name="connsiteY0" fmla="*/ 8271 h 156575"/>
                <a:gd name="connsiteX1" fmla="*/ 51576 w 121783"/>
                <a:gd name="connsiteY1" fmla="*/ 14617 h 156575"/>
                <a:gd name="connsiteX2" fmla="*/ 56841 w 121783"/>
                <a:gd name="connsiteY2" fmla="*/ 11106 h 156575"/>
                <a:gd name="connsiteX3" fmla="*/ 112873 w 121783"/>
                <a:gd name="connsiteY3" fmla="*/ 43510 h 156575"/>
                <a:gd name="connsiteX4" fmla="*/ 56841 w 121783"/>
                <a:gd name="connsiteY4" fmla="*/ 140586 h 156575"/>
                <a:gd name="connsiteX5" fmla="*/ 945 w 121783"/>
                <a:gd name="connsiteY5" fmla="*/ 108182 h 156575"/>
                <a:gd name="connsiteX6" fmla="*/ 1890 w 121783"/>
                <a:gd name="connsiteY6" fmla="*/ 94681 h 156575"/>
                <a:gd name="connsiteX7" fmla="*/ 0 w 121783"/>
                <a:gd name="connsiteY7" fmla="*/ 113313 h 156575"/>
                <a:gd name="connsiteX8" fmla="*/ 60892 w 121783"/>
                <a:gd name="connsiteY8" fmla="*/ 148552 h 156575"/>
                <a:gd name="connsiteX9" fmla="*/ 121783 w 121783"/>
                <a:gd name="connsiteY9" fmla="*/ 43105 h 156575"/>
                <a:gd name="connsiteX10" fmla="*/ 60892 w 121783"/>
                <a:gd name="connsiteY10" fmla="*/ 8271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83" h="156575">
                  <a:moveTo>
                    <a:pt x="60892" y="8271"/>
                  </a:moveTo>
                  <a:cubicBezTo>
                    <a:pt x="57651" y="10183"/>
                    <a:pt x="54546" y="12303"/>
                    <a:pt x="51576" y="14617"/>
                  </a:cubicBezTo>
                  <a:lnTo>
                    <a:pt x="56841" y="11106"/>
                  </a:lnTo>
                  <a:cubicBezTo>
                    <a:pt x="87895" y="-6716"/>
                    <a:pt x="112873" y="7731"/>
                    <a:pt x="112873" y="43510"/>
                  </a:cubicBezTo>
                  <a:cubicBezTo>
                    <a:pt x="110766" y="82960"/>
                    <a:pt x="89947" y="119033"/>
                    <a:pt x="56841" y="140586"/>
                  </a:cubicBezTo>
                  <a:cubicBezTo>
                    <a:pt x="25923" y="158408"/>
                    <a:pt x="945" y="143961"/>
                    <a:pt x="945" y="108182"/>
                  </a:cubicBezTo>
                  <a:cubicBezTo>
                    <a:pt x="918" y="103664"/>
                    <a:pt x="1228" y="99150"/>
                    <a:pt x="1890" y="94681"/>
                  </a:cubicBezTo>
                  <a:cubicBezTo>
                    <a:pt x="675" y="100817"/>
                    <a:pt x="40" y="107056"/>
                    <a:pt x="0" y="113313"/>
                  </a:cubicBezTo>
                  <a:cubicBezTo>
                    <a:pt x="0" y="152197"/>
                    <a:pt x="27003" y="167319"/>
                    <a:pt x="60892" y="148552"/>
                  </a:cubicBezTo>
                  <a:cubicBezTo>
                    <a:pt x="96792" y="125071"/>
                    <a:pt x="119394" y="85930"/>
                    <a:pt x="121783" y="43105"/>
                  </a:cubicBezTo>
                  <a:cubicBezTo>
                    <a:pt x="121919" y="4626"/>
                    <a:pt x="94645" y="-11036"/>
                    <a:pt x="60892" y="8271"/>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8" name="Freeform 1567">
              <a:extLst>
                <a:ext uri="{FF2B5EF4-FFF2-40B4-BE49-F238E27FC236}">
                  <a16:creationId xmlns:a16="http://schemas.microsoft.com/office/drawing/2014/main" id="{C5BFCECF-E328-6748-A123-B0B112C1C52B}"/>
                </a:ext>
              </a:extLst>
            </p:cNvPr>
            <p:cNvSpPr/>
            <p:nvPr/>
          </p:nvSpPr>
          <p:spPr>
            <a:xfrm>
              <a:off x="2504375" y="1532610"/>
              <a:ext cx="107337" cy="138113"/>
            </a:xfrm>
            <a:custGeom>
              <a:avLst/>
              <a:gdLst>
                <a:gd name="connsiteX0" fmla="*/ 107337 w 107337"/>
                <a:gd name="connsiteY0" fmla="*/ 38206 h 138113"/>
                <a:gd name="connsiteX1" fmla="*/ 54006 w 107337"/>
                <a:gd name="connsiteY1" fmla="*/ 130826 h 138113"/>
                <a:gd name="connsiteX2" fmla="*/ 0 w 107337"/>
                <a:gd name="connsiteY2" fmla="*/ 99907 h 138113"/>
                <a:gd name="connsiteX3" fmla="*/ 54006 w 107337"/>
                <a:gd name="connsiteY3" fmla="*/ 7287 h 138113"/>
                <a:gd name="connsiteX4" fmla="*/ 107337 w 107337"/>
                <a:gd name="connsiteY4" fmla="*/ 38206 h 13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7" h="138113">
                  <a:moveTo>
                    <a:pt x="107337" y="38206"/>
                  </a:moveTo>
                  <a:cubicBezTo>
                    <a:pt x="105339" y="75816"/>
                    <a:pt x="85532" y="110219"/>
                    <a:pt x="54006" y="130826"/>
                  </a:cubicBezTo>
                  <a:cubicBezTo>
                    <a:pt x="24438" y="147838"/>
                    <a:pt x="0" y="134066"/>
                    <a:pt x="0" y="99907"/>
                  </a:cubicBezTo>
                  <a:cubicBezTo>
                    <a:pt x="2187" y="62186"/>
                    <a:pt x="22251" y="27776"/>
                    <a:pt x="54006" y="7287"/>
                  </a:cubicBezTo>
                  <a:cubicBezTo>
                    <a:pt x="83439" y="-9725"/>
                    <a:pt x="107337" y="4047"/>
                    <a:pt x="107337" y="38206"/>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69" name="Freeform 1568">
              <a:extLst>
                <a:ext uri="{FF2B5EF4-FFF2-40B4-BE49-F238E27FC236}">
                  <a16:creationId xmlns:a16="http://schemas.microsoft.com/office/drawing/2014/main" id="{9EC9B0B9-4031-A74F-9B2A-E757DAE62686}"/>
                </a:ext>
              </a:extLst>
            </p:cNvPr>
            <p:cNvSpPr/>
            <p:nvPr/>
          </p:nvSpPr>
          <p:spPr>
            <a:xfrm>
              <a:off x="2528678" y="1561935"/>
              <a:ext cx="72908" cy="94315"/>
            </a:xfrm>
            <a:custGeom>
              <a:avLst/>
              <a:gdLst>
                <a:gd name="connsiteX0" fmla="*/ 72908 w 72908"/>
                <a:gd name="connsiteY0" fmla="*/ 26028 h 94315"/>
                <a:gd name="connsiteX1" fmla="*/ 36454 w 72908"/>
                <a:gd name="connsiteY1" fmla="*/ 89350 h 94315"/>
                <a:gd name="connsiteX2" fmla="*/ 0 w 72908"/>
                <a:gd name="connsiteY2" fmla="*/ 68288 h 94315"/>
                <a:gd name="connsiteX3" fmla="*/ 36454 w 72908"/>
                <a:gd name="connsiteY3" fmla="*/ 4966 h 94315"/>
                <a:gd name="connsiteX4" fmla="*/ 72908 w 72908"/>
                <a:gd name="connsiteY4" fmla="*/ 26028 h 9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08" h="94315">
                  <a:moveTo>
                    <a:pt x="72908" y="26028"/>
                  </a:moveTo>
                  <a:cubicBezTo>
                    <a:pt x="71504" y="51728"/>
                    <a:pt x="57976" y="75233"/>
                    <a:pt x="36454" y="89350"/>
                  </a:cubicBezTo>
                  <a:cubicBezTo>
                    <a:pt x="16202" y="100961"/>
                    <a:pt x="0" y="91510"/>
                    <a:pt x="0" y="68288"/>
                  </a:cubicBezTo>
                  <a:cubicBezTo>
                    <a:pt x="1404" y="42588"/>
                    <a:pt x="14933" y="19083"/>
                    <a:pt x="36454" y="4966"/>
                  </a:cubicBezTo>
                  <a:cubicBezTo>
                    <a:pt x="56571" y="-6646"/>
                    <a:pt x="72908" y="2805"/>
                    <a:pt x="72908" y="26028"/>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0" name="Freeform 1569">
              <a:extLst>
                <a:ext uri="{FF2B5EF4-FFF2-40B4-BE49-F238E27FC236}">
                  <a16:creationId xmlns:a16="http://schemas.microsoft.com/office/drawing/2014/main" id="{10EA494B-995A-5E43-82F3-BD17AECBE780}"/>
                </a:ext>
              </a:extLst>
            </p:cNvPr>
            <p:cNvSpPr/>
            <p:nvPr/>
          </p:nvSpPr>
          <p:spPr>
            <a:xfrm>
              <a:off x="2552173" y="1547632"/>
              <a:ext cx="11280" cy="15721"/>
            </a:xfrm>
            <a:custGeom>
              <a:avLst/>
              <a:gdLst>
                <a:gd name="connsiteX0" fmla="*/ 10934 w 11280"/>
                <a:gd name="connsiteY0" fmla="*/ 6711 h 15721"/>
                <a:gd name="connsiteX1" fmla="*/ 7559 w 11280"/>
                <a:gd name="connsiteY1" fmla="*/ 15622 h 15721"/>
                <a:gd name="connsiteX2" fmla="*/ 403 w 11280"/>
                <a:gd name="connsiteY2" fmla="*/ 9142 h 15721"/>
                <a:gd name="connsiteX3" fmla="*/ 3778 w 11280"/>
                <a:gd name="connsiteY3" fmla="*/ 96 h 15721"/>
                <a:gd name="connsiteX4" fmla="*/ 10934 w 11280"/>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0" h="15721">
                  <a:moveTo>
                    <a:pt x="10934" y="6711"/>
                  </a:moveTo>
                  <a:cubicBezTo>
                    <a:pt x="11879" y="10897"/>
                    <a:pt x="10934" y="14947"/>
                    <a:pt x="7559" y="15622"/>
                  </a:cubicBezTo>
                  <a:cubicBezTo>
                    <a:pt x="4183" y="16298"/>
                    <a:pt x="1483" y="13462"/>
                    <a:pt x="403" y="9142"/>
                  </a:cubicBezTo>
                  <a:cubicBezTo>
                    <a:pt x="-677" y="4821"/>
                    <a:pt x="403" y="771"/>
                    <a:pt x="3778" y="96"/>
                  </a:cubicBezTo>
                  <a:cubicBezTo>
                    <a:pt x="7154" y="-579"/>
                    <a:pt x="9854" y="2391"/>
                    <a:pt x="10934" y="671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1" name="Freeform 1570">
              <a:extLst>
                <a:ext uri="{FF2B5EF4-FFF2-40B4-BE49-F238E27FC236}">
                  <a16:creationId xmlns:a16="http://schemas.microsoft.com/office/drawing/2014/main" id="{F283B6B2-F579-6E44-A12F-C7D3870E366E}"/>
                </a:ext>
              </a:extLst>
            </p:cNvPr>
            <p:cNvSpPr/>
            <p:nvPr/>
          </p:nvSpPr>
          <p:spPr>
            <a:xfrm>
              <a:off x="2508662" y="1613890"/>
              <a:ext cx="15865" cy="10798"/>
            </a:xfrm>
            <a:custGeom>
              <a:avLst/>
              <a:gdLst>
                <a:gd name="connsiteX0" fmla="*/ 8675 w 15865"/>
                <a:gd name="connsiteY0" fmla="*/ 131 h 10798"/>
                <a:gd name="connsiteX1" fmla="*/ 15831 w 15865"/>
                <a:gd name="connsiteY1" fmla="*/ 6476 h 10798"/>
                <a:gd name="connsiteX2" fmla="*/ 7190 w 15865"/>
                <a:gd name="connsiteY2" fmla="*/ 10662 h 10798"/>
                <a:gd name="connsiteX3" fmla="*/ 34 w 15865"/>
                <a:gd name="connsiteY3" fmla="*/ 4316 h 10798"/>
                <a:gd name="connsiteX4" fmla="*/ 8675 w 15865"/>
                <a:gd name="connsiteY4" fmla="*/ 131 h 1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 h="10798">
                  <a:moveTo>
                    <a:pt x="8675" y="131"/>
                  </a:moveTo>
                  <a:cubicBezTo>
                    <a:pt x="12996" y="131"/>
                    <a:pt x="16236" y="3506"/>
                    <a:pt x="15831" y="6476"/>
                  </a:cubicBezTo>
                  <a:cubicBezTo>
                    <a:pt x="15426" y="9447"/>
                    <a:pt x="11511" y="11337"/>
                    <a:pt x="7190" y="10662"/>
                  </a:cubicBezTo>
                  <a:cubicBezTo>
                    <a:pt x="2869" y="9987"/>
                    <a:pt x="-371" y="7151"/>
                    <a:pt x="34" y="4316"/>
                  </a:cubicBezTo>
                  <a:cubicBezTo>
                    <a:pt x="439" y="1481"/>
                    <a:pt x="4355" y="-545"/>
                    <a:pt x="8675" y="13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2" name="Freeform 1571">
              <a:extLst>
                <a:ext uri="{FF2B5EF4-FFF2-40B4-BE49-F238E27FC236}">
                  <a16:creationId xmlns:a16="http://schemas.microsoft.com/office/drawing/2014/main" id="{92707911-5AF3-094F-9C66-C59F9418BCC4}"/>
                </a:ext>
              </a:extLst>
            </p:cNvPr>
            <p:cNvSpPr/>
            <p:nvPr/>
          </p:nvSpPr>
          <p:spPr>
            <a:xfrm>
              <a:off x="2513806" y="1646492"/>
              <a:ext cx="14798" cy="9670"/>
            </a:xfrm>
            <a:custGeom>
              <a:avLst/>
              <a:gdLst>
                <a:gd name="connsiteX0" fmla="*/ 5691 w 14798"/>
                <a:gd name="connsiteY0" fmla="*/ 1418 h 9670"/>
                <a:gd name="connsiteX1" fmla="*/ 14602 w 14798"/>
                <a:gd name="connsiteY1" fmla="*/ 1418 h 9670"/>
                <a:gd name="connsiteX2" fmla="*/ 8931 w 14798"/>
                <a:gd name="connsiteY2" fmla="*/ 8303 h 9670"/>
                <a:gd name="connsiteX3" fmla="*/ 155 w 14798"/>
                <a:gd name="connsiteY3" fmla="*/ 8303 h 9670"/>
                <a:gd name="connsiteX4" fmla="*/ 5691 w 14798"/>
                <a:gd name="connsiteY4" fmla="*/ 1418 h 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 h="9670">
                  <a:moveTo>
                    <a:pt x="5691" y="1418"/>
                  </a:moveTo>
                  <a:cubicBezTo>
                    <a:pt x="9742" y="-473"/>
                    <a:pt x="13657" y="-473"/>
                    <a:pt x="14602" y="1418"/>
                  </a:cubicBezTo>
                  <a:cubicBezTo>
                    <a:pt x="15547" y="3308"/>
                    <a:pt x="12982" y="6413"/>
                    <a:pt x="8931" y="8303"/>
                  </a:cubicBezTo>
                  <a:cubicBezTo>
                    <a:pt x="4881" y="10194"/>
                    <a:pt x="966" y="10059"/>
                    <a:pt x="155" y="8303"/>
                  </a:cubicBezTo>
                  <a:cubicBezTo>
                    <a:pt x="-655" y="6548"/>
                    <a:pt x="1776" y="3308"/>
                    <a:pt x="5691" y="1418"/>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3" name="Freeform 1572">
              <a:extLst>
                <a:ext uri="{FF2B5EF4-FFF2-40B4-BE49-F238E27FC236}">
                  <a16:creationId xmlns:a16="http://schemas.microsoft.com/office/drawing/2014/main" id="{DA65359D-7ABA-F54F-8D62-D4DD4FD9690C}"/>
                </a:ext>
              </a:extLst>
            </p:cNvPr>
            <p:cNvSpPr/>
            <p:nvPr/>
          </p:nvSpPr>
          <p:spPr>
            <a:xfrm>
              <a:off x="2538044" y="1658085"/>
              <a:ext cx="7899" cy="10555"/>
            </a:xfrm>
            <a:custGeom>
              <a:avLst/>
              <a:gdLst>
                <a:gd name="connsiteX0" fmla="*/ 1165 w 7899"/>
                <a:gd name="connsiteY0" fmla="*/ 3730 h 10555"/>
                <a:gd name="connsiteX1" fmla="*/ 6836 w 7899"/>
                <a:gd name="connsiteY1" fmla="*/ 220 h 10555"/>
                <a:gd name="connsiteX2" fmla="*/ 6836 w 7899"/>
                <a:gd name="connsiteY2" fmla="*/ 6836 h 10555"/>
                <a:gd name="connsiteX3" fmla="*/ 1165 w 7899"/>
                <a:gd name="connsiteY3" fmla="*/ 10346 h 10555"/>
                <a:gd name="connsiteX4" fmla="*/ 1165 w 7899"/>
                <a:gd name="connsiteY4" fmla="*/ 3730 h 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 h="10555">
                  <a:moveTo>
                    <a:pt x="1165" y="3730"/>
                  </a:moveTo>
                  <a:cubicBezTo>
                    <a:pt x="2920" y="895"/>
                    <a:pt x="5350" y="-590"/>
                    <a:pt x="6836" y="220"/>
                  </a:cubicBezTo>
                  <a:cubicBezTo>
                    <a:pt x="8321" y="1030"/>
                    <a:pt x="8186" y="4135"/>
                    <a:pt x="6836" y="6836"/>
                  </a:cubicBezTo>
                  <a:cubicBezTo>
                    <a:pt x="5486" y="9536"/>
                    <a:pt x="2650" y="11156"/>
                    <a:pt x="1165" y="10346"/>
                  </a:cubicBezTo>
                  <a:cubicBezTo>
                    <a:pt x="-320" y="9536"/>
                    <a:pt x="-455" y="6431"/>
                    <a:pt x="1165" y="3730"/>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4" name="Freeform 1573">
              <a:extLst>
                <a:ext uri="{FF2B5EF4-FFF2-40B4-BE49-F238E27FC236}">
                  <a16:creationId xmlns:a16="http://schemas.microsoft.com/office/drawing/2014/main" id="{ED11D1FE-B35F-AD40-8668-F68993EE9333}"/>
                </a:ext>
              </a:extLst>
            </p:cNvPr>
            <p:cNvSpPr/>
            <p:nvPr/>
          </p:nvSpPr>
          <p:spPr>
            <a:xfrm>
              <a:off x="2525590" y="1576274"/>
              <a:ext cx="14684" cy="13251"/>
            </a:xfrm>
            <a:custGeom>
              <a:avLst/>
              <a:gdLst>
                <a:gd name="connsiteX0" fmla="*/ 10514 w 14684"/>
                <a:gd name="connsiteY0" fmla="*/ 1967 h 13251"/>
                <a:gd name="connsiteX1" fmla="*/ 13890 w 14684"/>
                <a:gd name="connsiteY1" fmla="*/ 11284 h 13251"/>
                <a:gd name="connsiteX2" fmla="*/ 4034 w 14684"/>
                <a:gd name="connsiteY2" fmla="*/ 11284 h 13251"/>
                <a:gd name="connsiteX3" fmla="*/ 658 w 14684"/>
                <a:gd name="connsiteY3" fmla="*/ 1967 h 13251"/>
                <a:gd name="connsiteX4" fmla="*/ 10514 w 14684"/>
                <a:gd name="connsiteY4" fmla="*/ 1967 h 1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 h="13251">
                  <a:moveTo>
                    <a:pt x="10514" y="1967"/>
                  </a:moveTo>
                  <a:cubicBezTo>
                    <a:pt x="14160" y="4398"/>
                    <a:pt x="15780" y="8583"/>
                    <a:pt x="13890" y="11284"/>
                  </a:cubicBezTo>
                  <a:cubicBezTo>
                    <a:pt x="11122" y="13907"/>
                    <a:pt x="6801" y="13907"/>
                    <a:pt x="4034" y="11284"/>
                  </a:cubicBezTo>
                  <a:cubicBezTo>
                    <a:pt x="537" y="9638"/>
                    <a:pt x="-975" y="5472"/>
                    <a:pt x="658" y="1967"/>
                  </a:cubicBezTo>
                  <a:cubicBezTo>
                    <a:pt x="3426" y="-656"/>
                    <a:pt x="7746" y="-656"/>
                    <a:pt x="10514" y="1967"/>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5" name="Freeform 1574">
              <a:extLst>
                <a:ext uri="{FF2B5EF4-FFF2-40B4-BE49-F238E27FC236}">
                  <a16:creationId xmlns:a16="http://schemas.microsoft.com/office/drawing/2014/main" id="{1E1D7306-71DB-8242-84E0-81C54C769E28}"/>
                </a:ext>
              </a:extLst>
            </p:cNvPr>
            <p:cNvSpPr/>
            <p:nvPr/>
          </p:nvSpPr>
          <p:spPr>
            <a:xfrm>
              <a:off x="2581733" y="1539492"/>
              <a:ext cx="9328" cy="16066"/>
            </a:xfrm>
            <a:custGeom>
              <a:avLst/>
              <a:gdLst>
                <a:gd name="connsiteX0" fmla="*/ 9322 w 9328"/>
                <a:gd name="connsiteY0" fmla="*/ 8101 h 16066"/>
                <a:gd name="connsiteX1" fmla="*/ 4462 w 9328"/>
                <a:gd name="connsiteY1" fmla="*/ 16067 h 16066"/>
                <a:gd name="connsiteX2" fmla="*/ 6 w 9328"/>
                <a:gd name="connsiteY2" fmla="*/ 7831 h 16066"/>
                <a:gd name="connsiteX3" fmla="*/ 4867 w 9328"/>
                <a:gd name="connsiteY3" fmla="*/ 0 h 16066"/>
                <a:gd name="connsiteX4" fmla="*/ 9322 w 9328"/>
                <a:gd name="connsiteY4" fmla="*/ 8101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 h="16066">
                  <a:moveTo>
                    <a:pt x="9322" y="8101"/>
                  </a:moveTo>
                  <a:cubicBezTo>
                    <a:pt x="9322" y="12556"/>
                    <a:pt x="6892" y="16067"/>
                    <a:pt x="4462" y="16067"/>
                  </a:cubicBezTo>
                  <a:cubicBezTo>
                    <a:pt x="2031" y="16067"/>
                    <a:pt x="-129" y="12286"/>
                    <a:pt x="6" y="7831"/>
                  </a:cubicBezTo>
                  <a:cubicBezTo>
                    <a:pt x="141" y="3375"/>
                    <a:pt x="2301" y="0"/>
                    <a:pt x="4867" y="0"/>
                  </a:cubicBezTo>
                  <a:cubicBezTo>
                    <a:pt x="7432" y="0"/>
                    <a:pt x="9457" y="3781"/>
                    <a:pt x="9322" y="810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6" name="Freeform 1575">
              <a:extLst>
                <a:ext uri="{FF2B5EF4-FFF2-40B4-BE49-F238E27FC236}">
                  <a16:creationId xmlns:a16="http://schemas.microsoft.com/office/drawing/2014/main" id="{1AA2DA09-9DA2-BA4C-A298-CDC2726EFEC7}"/>
                </a:ext>
              </a:extLst>
            </p:cNvPr>
            <p:cNvSpPr/>
            <p:nvPr/>
          </p:nvSpPr>
          <p:spPr>
            <a:xfrm>
              <a:off x="2600497" y="1566039"/>
              <a:ext cx="9836" cy="8388"/>
            </a:xfrm>
            <a:custGeom>
              <a:avLst/>
              <a:gdLst>
                <a:gd name="connsiteX0" fmla="*/ 6760 w 9836"/>
                <a:gd name="connsiteY0" fmla="*/ 7072 h 8388"/>
                <a:gd name="connsiteX1" fmla="*/ 414 w 9836"/>
                <a:gd name="connsiteY1" fmla="*/ 7072 h 8388"/>
                <a:gd name="connsiteX2" fmla="*/ 3114 w 9836"/>
                <a:gd name="connsiteY2" fmla="*/ 1266 h 8388"/>
                <a:gd name="connsiteX3" fmla="*/ 9460 w 9836"/>
                <a:gd name="connsiteY3" fmla="*/ 1266 h 8388"/>
                <a:gd name="connsiteX4" fmla="*/ 6760 w 9836"/>
                <a:gd name="connsiteY4" fmla="*/ 7072 h 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 h="8388">
                  <a:moveTo>
                    <a:pt x="6760" y="7072"/>
                  </a:moveTo>
                  <a:cubicBezTo>
                    <a:pt x="4329" y="8827"/>
                    <a:pt x="1494" y="8827"/>
                    <a:pt x="414" y="7072"/>
                  </a:cubicBezTo>
                  <a:cubicBezTo>
                    <a:pt x="-666" y="5317"/>
                    <a:pt x="414" y="2886"/>
                    <a:pt x="3114" y="1266"/>
                  </a:cubicBezTo>
                  <a:cubicBezTo>
                    <a:pt x="5814" y="-354"/>
                    <a:pt x="8380" y="-489"/>
                    <a:pt x="9460" y="1266"/>
                  </a:cubicBezTo>
                  <a:cubicBezTo>
                    <a:pt x="10540" y="3021"/>
                    <a:pt x="9190" y="5452"/>
                    <a:pt x="6760" y="7072"/>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7" name="Freeform 1576">
              <a:extLst>
                <a:ext uri="{FF2B5EF4-FFF2-40B4-BE49-F238E27FC236}">
                  <a16:creationId xmlns:a16="http://schemas.microsoft.com/office/drawing/2014/main" id="{AC7070AC-E35E-7847-9603-75E01F85DA0E}"/>
                </a:ext>
              </a:extLst>
            </p:cNvPr>
            <p:cNvSpPr/>
            <p:nvPr/>
          </p:nvSpPr>
          <p:spPr>
            <a:xfrm>
              <a:off x="2601382" y="1597268"/>
              <a:ext cx="4155" cy="5857"/>
            </a:xfrm>
            <a:custGeom>
              <a:avLst/>
              <a:gdLst>
                <a:gd name="connsiteX0" fmla="*/ 1419 w 4155"/>
                <a:gd name="connsiteY0" fmla="*/ 5816 h 5857"/>
                <a:gd name="connsiteX1" fmla="*/ 69 w 4155"/>
                <a:gd name="connsiteY1" fmla="*/ 2575 h 5857"/>
                <a:gd name="connsiteX2" fmla="*/ 2634 w 4155"/>
                <a:gd name="connsiteY2" fmla="*/ 10 h 5857"/>
                <a:gd name="connsiteX3" fmla="*/ 3984 w 4155"/>
                <a:gd name="connsiteY3" fmla="*/ 3386 h 5857"/>
                <a:gd name="connsiteX4" fmla="*/ 1419 w 4155"/>
                <a:gd name="connsiteY4" fmla="*/ 5816 h 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 h="5857">
                  <a:moveTo>
                    <a:pt x="1419" y="5816"/>
                  </a:moveTo>
                  <a:cubicBezTo>
                    <a:pt x="339" y="5816"/>
                    <a:pt x="-201" y="4061"/>
                    <a:pt x="69" y="2575"/>
                  </a:cubicBezTo>
                  <a:cubicBezTo>
                    <a:pt x="339" y="1090"/>
                    <a:pt x="1554" y="-125"/>
                    <a:pt x="2634" y="10"/>
                  </a:cubicBezTo>
                  <a:cubicBezTo>
                    <a:pt x="3890" y="619"/>
                    <a:pt x="4470" y="2081"/>
                    <a:pt x="3984" y="3386"/>
                  </a:cubicBezTo>
                  <a:cubicBezTo>
                    <a:pt x="3579" y="5006"/>
                    <a:pt x="2229" y="6086"/>
                    <a:pt x="1419" y="581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8" name="Freeform 1577">
              <a:extLst>
                <a:ext uri="{FF2B5EF4-FFF2-40B4-BE49-F238E27FC236}">
                  <a16:creationId xmlns:a16="http://schemas.microsoft.com/office/drawing/2014/main" id="{4BC6C677-AB35-3E4B-A7B7-92E4394B9879}"/>
                </a:ext>
              </a:extLst>
            </p:cNvPr>
            <p:cNvSpPr/>
            <p:nvPr/>
          </p:nvSpPr>
          <p:spPr>
            <a:xfrm>
              <a:off x="2565412" y="1651544"/>
              <a:ext cx="3924" cy="4736"/>
            </a:xfrm>
            <a:custGeom>
              <a:avLst/>
              <a:gdLst>
                <a:gd name="connsiteX0" fmla="*/ 2690 w 3924"/>
                <a:gd name="connsiteY0" fmla="*/ 4736 h 4736"/>
                <a:gd name="connsiteX1" fmla="*/ 260 w 3924"/>
                <a:gd name="connsiteY1" fmla="*/ 2981 h 4736"/>
                <a:gd name="connsiteX2" fmla="*/ 1124 w 3924"/>
                <a:gd name="connsiteY2" fmla="*/ 51 h 4736"/>
                <a:gd name="connsiteX3" fmla="*/ 1205 w 3924"/>
                <a:gd name="connsiteY3" fmla="*/ 11 h 4736"/>
                <a:gd name="connsiteX4" fmla="*/ 3771 w 3924"/>
                <a:gd name="connsiteY4" fmla="*/ 1766 h 4736"/>
                <a:gd name="connsiteX5" fmla="*/ 2690 w 3924"/>
                <a:gd name="connsiteY5" fmla="*/ 4736 h 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 h="4736">
                  <a:moveTo>
                    <a:pt x="2690" y="4736"/>
                  </a:moveTo>
                  <a:cubicBezTo>
                    <a:pt x="1745" y="4736"/>
                    <a:pt x="665" y="4736"/>
                    <a:pt x="260" y="2981"/>
                  </a:cubicBezTo>
                  <a:cubicBezTo>
                    <a:pt x="-307" y="1933"/>
                    <a:pt x="85" y="621"/>
                    <a:pt x="1124" y="51"/>
                  </a:cubicBezTo>
                  <a:cubicBezTo>
                    <a:pt x="1151" y="38"/>
                    <a:pt x="1178" y="24"/>
                    <a:pt x="1205" y="11"/>
                  </a:cubicBezTo>
                  <a:cubicBezTo>
                    <a:pt x="2366" y="-99"/>
                    <a:pt x="3447" y="639"/>
                    <a:pt x="3771" y="1766"/>
                  </a:cubicBezTo>
                  <a:cubicBezTo>
                    <a:pt x="4176" y="3116"/>
                    <a:pt x="3771" y="4466"/>
                    <a:pt x="2690" y="473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79" name="Freeform 1578">
              <a:extLst>
                <a:ext uri="{FF2B5EF4-FFF2-40B4-BE49-F238E27FC236}">
                  <a16:creationId xmlns:a16="http://schemas.microsoft.com/office/drawing/2014/main" id="{09D608CD-8629-1045-B72D-3E7DDE8A6720}"/>
                </a:ext>
              </a:extLst>
            </p:cNvPr>
            <p:cNvSpPr/>
            <p:nvPr/>
          </p:nvSpPr>
          <p:spPr>
            <a:xfrm>
              <a:off x="2589934" y="1625362"/>
              <a:ext cx="3302" cy="3311"/>
            </a:xfrm>
            <a:custGeom>
              <a:avLst/>
              <a:gdLst>
                <a:gd name="connsiteX0" fmla="*/ 2741 w 3302"/>
                <a:gd name="connsiteY0" fmla="*/ 2835 h 3311"/>
                <a:gd name="connsiteX1" fmla="*/ 446 w 3302"/>
                <a:gd name="connsiteY1" fmla="*/ 2839 h 3311"/>
                <a:gd name="connsiteX2" fmla="*/ 446 w 3302"/>
                <a:gd name="connsiteY2" fmla="*/ 2835 h 3311"/>
                <a:gd name="connsiteX3" fmla="*/ 446 w 3302"/>
                <a:gd name="connsiteY3" fmla="*/ 405 h 3311"/>
                <a:gd name="connsiteX4" fmla="*/ 2876 w 3302"/>
                <a:gd name="connsiteY4" fmla="*/ 405 h 3311"/>
                <a:gd name="connsiteX5" fmla="*/ 2741 w 3302"/>
                <a:gd name="connsiteY5" fmla="*/ 2835 h 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 h="3311">
                  <a:moveTo>
                    <a:pt x="2741" y="2835"/>
                  </a:moveTo>
                  <a:cubicBezTo>
                    <a:pt x="2106" y="3469"/>
                    <a:pt x="1080" y="3471"/>
                    <a:pt x="446" y="2839"/>
                  </a:cubicBezTo>
                  <a:cubicBezTo>
                    <a:pt x="446" y="2838"/>
                    <a:pt x="446" y="2837"/>
                    <a:pt x="446" y="2835"/>
                  </a:cubicBezTo>
                  <a:cubicBezTo>
                    <a:pt x="-149" y="2132"/>
                    <a:pt x="-149" y="1107"/>
                    <a:pt x="446" y="405"/>
                  </a:cubicBezTo>
                  <a:cubicBezTo>
                    <a:pt x="1161" y="-135"/>
                    <a:pt x="2160" y="-135"/>
                    <a:pt x="2876" y="405"/>
                  </a:cubicBezTo>
                  <a:cubicBezTo>
                    <a:pt x="3497" y="1119"/>
                    <a:pt x="3429" y="2193"/>
                    <a:pt x="2741" y="2835"/>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0" name="Freeform 1579">
              <a:extLst>
                <a:ext uri="{FF2B5EF4-FFF2-40B4-BE49-F238E27FC236}">
                  <a16:creationId xmlns:a16="http://schemas.microsoft.com/office/drawing/2014/main" id="{61928DF6-D487-374C-ADAD-21C021CF012B}"/>
                </a:ext>
              </a:extLst>
            </p:cNvPr>
            <p:cNvSpPr/>
            <p:nvPr/>
          </p:nvSpPr>
          <p:spPr>
            <a:xfrm>
              <a:off x="2545960" y="1584329"/>
              <a:ext cx="43069" cy="55603"/>
            </a:xfrm>
            <a:custGeom>
              <a:avLst/>
              <a:gdLst>
                <a:gd name="connsiteX0" fmla="*/ 43070 w 43069"/>
                <a:gd name="connsiteY0" fmla="*/ 15380 h 55603"/>
                <a:gd name="connsiteX1" fmla="*/ 21468 w 43069"/>
                <a:gd name="connsiteY1" fmla="*/ 52644 h 55603"/>
                <a:gd name="connsiteX2" fmla="*/ 0 w 43069"/>
                <a:gd name="connsiteY2" fmla="*/ 40223 h 55603"/>
                <a:gd name="connsiteX3" fmla="*/ 21468 w 43069"/>
                <a:gd name="connsiteY3" fmla="*/ 2959 h 55603"/>
                <a:gd name="connsiteX4" fmla="*/ 43070 w 43069"/>
                <a:gd name="connsiteY4" fmla="*/ 15380 h 5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9" h="55603">
                  <a:moveTo>
                    <a:pt x="43070" y="15380"/>
                  </a:moveTo>
                  <a:cubicBezTo>
                    <a:pt x="42219" y="30533"/>
                    <a:pt x="34186" y="44371"/>
                    <a:pt x="21468" y="52644"/>
                  </a:cubicBezTo>
                  <a:cubicBezTo>
                    <a:pt x="9586" y="59530"/>
                    <a:pt x="0" y="53994"/>
                    <a:pt x="0" y="40223"/>
                  </a:cubicBezTo>
                  <a:cubicBezTo>
                    <a:pt x="810" y="25089"/>
                    <a:pt x="8776" y="11247"/>
                    <a:pt x="21468" y="2959"/>
                  </a:cubicBezTo>
                  <a:cubicBezTo>
                    <a:pt x="33349" y="-3927"/>
                    <a:pt x="43070" y="1609"/>
                    <a:pt x="43070" y="15380"/>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1" name="Freeform 1580">
              <a:extLst>
                <a:ext uri="{FF2B5EF4-FFF2-40B4-BE49-F238E27FC236}">
                  <a16:creationId xmlns:a16="http://schemas.microsoft.com/office/drawing/2014/main" id="{A1DEE6E0-EEDB-9E41-B536-F5F4C9EC6D58}"/>
                </a:ext>
              </a:extLst>
            </p:cNvPr>
            <p:cNvSpPr/>
            <p:nvPr/>
          </p:nvSpPr>
          <p:spPr>
            <a:xfrm>
              <a:off x="2549200" y="1586892"/>
              <a:ext cx="41854" cy="53936"/>
            </a:xfrm>
            <a:custGeom>
              <a:avLst/>
              <a:gdLst>
                <a:gd name="connsiteX0" fmla="*/ 41855 w 41854"/>
                <a:gd name="connsiteY0" fmla="*/ 14842 h 53936"/>
                <a:gd name="connsiteX1" fmla="*/ 20927 w 41854"/>
                <a:gd name="connsiteY1" fmla="*/ 51026 h 53936"/>
                <a:gd name="connsiteX2" fmla="*/ 0 w 41854"/>
                <a:gd name="connsiteY2" fmla="*/ 39010 h 53936"/>
                <a:gd name="connsiteX3" fmla="*/ 20927 w 41854"/>
                <a:gd name="connsiteY3" fmla="*/ 2826 h 53936"/>
                <a:gd name="connsiteX4" fmla="*/ 41855 w 41854"/>
                <a:gd name="connsiteY4" fmla="*/ 14842 h 5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4" h="53936">
                  <a:moveTo>
                    <a:pt x="41855" y="14842"/>
                  </a:moveTo>
                  <a:cubicBezTo>
                    <a:pt x="41099" y="29564"/>
                    <a:pt x="33308" y="43025"/>
                    <a:pt x="20927" y="51026"/>
                  </a:cubicBezTo>
                  <a:cubicBezTo>
                    <a:pt x="9451" y="57777"/>
                    <a:pt x="0" y="52377"/>
                    <a:pt x="0" y="39010"/>
                  </a:cubicBezTo>
                  <a:cubicBezTo>
                    <a:pt x="810" y="24302"/>
                    <a:pt x="8573" y="10858"/>
                    <a:pt x="20927" y="2826"/>
                  </a:cubicBezTo>
                  <a:cubicBezTo>
                    <a:pt x="32539" y="-3790"/>
                    <a:pt x="41855" y="1611"/>
                    <a:pt x="41855" y="1484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2" name="Freeform 1581">
              <a:extLst>
                <a:ext uri="{FF2B5EF4-FFF2-40B4-BE49-F238E27FC236}">
                  <a16:creationId xmlns:a16="http://schemas.microsoft.com/office/drawing/2014/main" id="{83A3CD66-3326-C140-9623-8FF54597A0ED}"/>
                </a:ext>
              </a:extLst>
            </p:cNvPr>
            <p:cNvSpPr/>
            <p:nvPr/>
          </p:nvSpPr>
          <p:spPr>
            <a:xfrm>
              <a:off x="2343129" y="1408056"/>
              <a:ext cx="341871" cy="278197"/>
            </a:xfrm>
            <a:custGeom>
              <a:avLst/>
              <a:gdLst>
                <a:gd name="connsiteX0" fmla="*/ 317189 w 341871"/>
                <a:gd name="connsiteY0" fmla="*/ 8168 h 278197"/>
                <a:gd name="connsiteX1" fmla="*/ 177989 w 341871"/>
                <a:gd name="connsiteY1" fmla="*/ 11678 h 278197"/>
                <a:gd name="connsiteX2" fmla="*/ 56475 w 341871"/>
                <a:gd name="connsiteY2" fmla="*/ 67979 h 278197"/>
                <a:gd name="connsiteX3" fmla="*/ 39 w 341871"/>
                <a:gd name="connsiteY3" fmla="*/ 236613 h 278197"/>
                <a:gd name="connsiteX4" fmla="*/ 74432 w 341871"/>
                <a:gd name="connsiteY4" fmla="*/ 278198 h 278197"/>
                <a:gd name="connsiteX5" fmla="*/ 89014 w 341871"/>
                <a:gd name="connsiteY5" fmla="*/ 271582 h 278197"/>
                <a:gd name="connsiteX6" fmla="*/ 206072 w 341871"/>
                <a:gd name="connsiteY6" fmla="*/ 64469 h 278197"/>
                <a:gd name="connsiteX7" fmla="*/ 328665 w 341871"/>
                <a:gd name="connsiteY7" fmla="*/ 86746 h 278197"/>
                <a:gd name="connsiteX8" fmla="*/ 338117 w 341871"/>
                <a:gd name="connsiteY8" fmla="*/ 83641 h 278197"/>
                <a:gd name="connsiteX9" fmla="*/ 317189 w 341871"/>
                <a:gd name="connsiteY9" fmla="*/ 8168 h 27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871" h="278197">
                  <a:moveTo>
                    <a:pt x="317189" y="8168"/>
                  </a:moveTo>
                  <a:cubicBezTo>
                    <a:pt x="279250" y="-11545"/>
                    <a:pt x="179204" y="10463"/>
                    <a:pt x="177989" y="11678"/>
                  </a:cubicBezTo>
                  <a:cubicBezTo>
                    <a:pt x="176774" y="12893"/>
                    <a:pt x="56475" y="67979"/>
                    <a:pt x="56475" y="67979"/>
                  </a:cubicBezTo>
                  <a:cubicBezTo>
                    <a:pt x="56475" y="67979"/>
                    <a:pt x="-1716" y="125496"/>
                    <a:pt x="39" y="236613"/>
                  </a:cubicBezTo>
                  <a:lnTo>
                    <a:pt x="74432" y="278198"/>
                  </a:lnTo>
                  <a:lnTo>
                    <a:pt x="89014" y="271582"/>
                  </a:lnTo>
                  <a:cubicBezTo>
                    <a:pt x="89014" y="271582"/>
                    <a:pt x="96035" y="118205"/>
                    <a:pt x="206072" y="64469"/>
                  </a:cubicBezTo>
                  <a:cubicBezTo>
                    <a:pt x="316109" y="10733"/>
                    <a:pt x="328665" y="74460"/>
                    <a:pt x="328665" y="86746"/>
                  </a:cubicBezTo>
                  <a:lnTo>
                    <a:pt x="338117" y="83641"/>
                  </a:lnTo>
                  <a:cubicBezTo>
                    <a:pt x="338117" y="83641"/>
                    <a:pt x="354993" y="27205"/>
                    <a:pt x="317189" y="8168"/>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3" name="Freeform 1582">
              <a:extLst>
                <a:ext uri="{FF2B5EF4-FFF2-40B4-BE49-F238E27FC236}">
                  <a16:creationId xmlns:a16="http://schemas.microsoft.com/office/drawing/2014/main" id="{BA5CE30C-9C89-AB4D-8FE5-37D796DA22C0}"/>
                </a:ext>
              </a:extLst>
            </p:cNvPr>
            <p:cNvSpPr/>
            <p:nvPr/>
          </p:nvSpPr>
          <p:spPr>
            <a:xfrm>
              <a:off x="2417561" y="1416224"/>
              <a:ext cx="267660" cy="270030"/>
            </a:xfrm>
            <a:custGeom>
              <a:avLst/>
              <a:gdLst>
                <a:gd name="connsiteX0" fmla="*/ 132045 w 267660"/>
                <a:gd name="connsiteY0" fmla="*/ 55626 h 270030"/>
                <a:gd name="connsiteX1" fmla="*/ 254638 w 267660"/>
                <a:gd name="connsiteY1" fmla="*/ 77904 h 270030"/>
                <a:gd name="connsiteX2" fmla="*/ 264089 w 267660"/>
                <a:gd name="connsiteY2" fmla="*/ 74798 h 270030"/>
                <a:gd name="connsiteX3" fmla="*/ 242757 w 267660"/>
                <a:gd name="connsiteY3" fmla="*/ 0 h 270030"/>
                <a:gd name="connsiteX4" fmla="*/ 242757 w 267660"/>
                <a:gd name="connsiteY4" fmla="*/ 0 h 270030"/>
                <a:gd name="connsiteX5" fmla="*/ 72368 w 267660"/>
                <a:gd name="connsiteY5" fmla="*/ 69263 h 270030"/>
                <a:gd name="connsiteX6" fmla="*/ 0 w 267660"/>
                <a:gd name="connsiteY6" fmla="*/ 270030 h 270030"/>
                <a:gd name="connsiteX7" fmla="*/ 14582 w 267660"/>
                <a:gd name="connsiteY7" fmla="*/ 263414 h 270030"/>
                <a:gd name="connsiteX8" fmla="*/ 132045 w 267660"/>
                <a:gd name="connsiteY8" fmla="*/ 55626 h 2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0" h="270030">
                  <a:moveTo>
                    <a:pt x="132045" y="55626"/>
                  </a:moveTo>
                  <a:cubicBezTo>
                    <a:pt x="242217" y="1620"/>
                    <a:pt x="254638" y="65617"/>
                    <a:pt x="254638" y="77904"/>
                  </a:cubicBezTo>
                  <a:lnTo>
                    <a:pt x="264089" y="74798"/>
                  </a:lnTo>
                  <a:cubicBezTo>
                    <a:pt x="264089" y="74798"/>
                    <a:pt x="280561" y="19037"/>
                    <a:pt x="242757" y="0"/>
                  </a:cubicBezTo>
                  <a:lnTo>
                    <a:pt x="242757" y="0"/>
                  </a:lnTo>
                  <a:cubicBezTo>
                    <a:pt x="207113" y="4456"/>
                    <a:pt x="125969" y="19712"/>
                    <a:pt x="72368" y="69263"/>
                  </a:cubicBezTo>
                  <a:cubicBezTo>
                    <a:pt x="2160" y="133665"/>
                    <a:pt x="0" y="270030"/>
                    <a:pt x="0" y="270030"/>
                  </a:cubicBezTo>
                  <a:lnTo>
                    <a:pt x="14582" y="263414"/>
                  </a:lnTo>
                  <a:cubicBezTo>
                    <a:pt x="14582" y="263414"/>
                    <a:pt x="21602" y="109362"/>
                    <a:pt x="132045" y="55626"/>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4" name="Freeform 1583">
              <a:extLst>
                <a:ext uri="{FF2B5EF4-FFF2-40B4-BE49-F238E27FC236}">
                  <a16:creationId xmlns:a16="http://schemas.microsoft.com/office/drawing/2014/main" id="{907EAC5D-F945-4F44-B044-9DFD6AAB5B05}"/>
                </a:ext>
              </a:extLst>
            </p:cNvPr>
            <p:cNvSpPr/>
            <p:nvPr/>
          </p:nvSpPr>
          <p:spPr>
            <a:xfrm>
              <a:off x="1914225" y="1828559"/>
              <a:ext cx="46580" cy="86544"/>
            </a:xfrm>
            <a:custGeom>
              <a:avLst/>
              <a:gdLst>
                <a:gd name="connsiteX0" fmla="*/ 0 w 46580"/>
                <a:gd name="connsiteY0" fmla="*/ 11071 h 86544"/>
                <a:gd name="connsiteX1" fmla="*/ 25383 w 46580"/>
                <a:gd name="connsiteY1" fmla="*/ 67237 h 86544"/>
                <a:gd name="connsiteX2" fmla="*/ 25383 w 46580"/>
                <a:gd name="connsiteY2" fmla="*/ 86545 h 86544"/>
                <a:gd name="connsiteX3" fmla="*/ 46580 w 46580"/>
                <a:gd name="connsiteY3" fmla="*/ 74258 h 86544"/>
                <a:gd name="connsiteX4" fmla="*/ 46580 w 46580"/>
                <a:gd name="connsiteY4" fmla="*/ 63997 h 86544"/>
                <a:gd name="connsiteX5" fmla="*/ 19172 w 46580"/>
                <a:gd name="connsiteY5" fmla="*/ 0 h 86544"/>
                <a:gd name="connsiteX6" fmla="*/ 0 w 4658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 h="86544">
                  <a:moveTo>
                    <a:pt x="0" y="11071"/>
                  </a:moveTo>
                  <a:lnTo>
                    <a:pt x="25383" y="67237"/>
                  </a:lnTo>
                  <a:lnTo>
                    <a:pt x="25383" y="86545"/>
                  </a:lnTo>
                  <a:lnTo>
                    <a:pt x="46580" y="74258"/>
                  </a:lnTo>
                  <a:lnTo>
                    <a:pt x="46580" y="63997"/>
                  </a:lnTo>
                  <a:lnTo>
                    <a:pt x="19172" y="0"/>
                  </a:lnTo>
                  <a:lnTo>
                    <a:pt x="0" y="11071"/>
                  </a:lnTo>
                  <a:close/>
                </a:path>
              </a:pathLst>
            </a:custGeom>
            <a:solidFill>
              <a:srgbClr val="8897A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5" name="Freeform 1584">
              <a:extLst>
                <a:ext uri="{FF2B5EF4-FFF2-40B4-BE49-F238E27FC236}">
                  <a16:creationId xmlns:a16="http://schemas.microsoft.com/office/drawing/2014/main" id="{FA3AE023-352E-D74B-B694-A30B901F8300}"/>
                </a:ext>
              </a:extLst>
            </p:cNvPr>
            <p:cNvSpPr/>
            <p:nvPr/>
          </p:nvSpPr>
          <p:spPr>
            <a:xfrm>
              <a:off x="1836321" y="1667891"/>
              <a:ext cx="549781" cy="361705"/>
            </a:xfrm>
            <a:custGeom>
              <a:avLst/>
              <a:gdLst>
                <a:gd name="connsiteX0" fmla="*/ 549781 w 549781"/>
                <a:gd name="connsiteY0" fmla="*/ 25248 h 361705"/>
                <a:gd name="connsiteX1" fmla="*/ 549781 w 549781"/>
                <a:gd name="connsiteY1" fmla="*/ 10261 h 361705"/>
                <a:gd name="connsiteX2" fmla="*/ 532229 w 549781"/>
                <a:gd name="connsiteY2" fmla="*/ 0 h 361705"/>
                <a:gd name="connsiteX3" fmla="*/ 0 w 549781"/>
                <a:gd name="connsiteY3" fmla="*/ 307159 h 361705"/>
                <a:gd name="connsiteX4" fmla="*/ 0 w 549781"/>
                <a:gd name="connsiteY4" fmla="*/ 353334 h 361705"/>
                <a:gd name="connsiteX5" fmla="*/ 13907 w 549781"/>
                <a:gd name="connsiteY5" fmla="*/ 361705 h 361705"/>
                <a:gd name="connsiteX6" fmla="*/ 546001 w 549781"/>
                <a:gd name="connsiteY6" fmla="*/ 54681 h 361705"/>
                <a:gd name="connsiteX7" fmla="*/ 546001 w 549781"/>
                <a:gd name="connsiteY7" fmla="*/ 42530 h 361705"/>
                <a:gd name="connsiteX8" fmla="*/ 542895 w 549781"/>
                <a:gd name="connsiteY8" fmla="*/ 40505 h 361705"/>
                <a:gd name="connsiteX9" fmla="*/ 542895 w 549781"/>
                <a:gd name="connsiteY9" fmla="*/ 29163 h 361705"/>
                <a:gd name="connsiteX10" fmla="*/ 549781 w 549781"/>
                <a:gd name="connsiteY10" fmla="*/ 25248 h 3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781" h="361705">
                  <a:moveTo>
                    <a:pt x="549781" y="25248"/>
                  </a:moveTo>
                  <a:lnTo>
                    <a:pt x="549781" y="10261"/>
                  </a:lnTo>
                  <a:lnTo>
                    <a:pt x="532229" y="0"/>
                  </a:lnTo>
                  <a:lnTo>
                    <a:pt x="0" y="307159"/>
                  </a:lnTo>
                  <a:lnTo>
                    <a:pt x="0" y="353334"/>
                  </a:lnTo>
                  <a:lnTo>
                    <a:pt x="13907" y="361705"/>
                  </a:lnTo>
                  <a:lnTo>
                    <a:pt x="546001" y="54681"/>
                  </a:lnTo>
                  <a:lnTo>
                    <a:pt x="546001" y="42530"/>
                  </a:lnTo>
                  <a:lnTo>
                    <a:pt x="542895" y="40505"/>
                  </a:lnTo>
                  <a:lnTo>
                    <a:pt x="542895" y="29163"/>
                  </a:lnTo>
                  <a:lnTo>
                    <a:pt x="549781" y="25248"/>
                  </a:lnTo>
                  <a:close/>
                </a:path>
              </a:pathLst>
            </a:custGeom>
            <a:solidFill>
              <a:srgbClr val="8897A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6" name="Freeform 1585">
              <a:extLst>
                <a:ext uri="{FF2B5EF4-FFF2-40B4-BE49-F238E27FC236}">
                  <a16:creationId xmlns:a16="http://schemas.microsoft.com/office/drawing/2014/main" id="{65B9AE88-C115-2D4A-B05B-B42069BE8632}"/>
                </a:ext>
              </a:extLst>
            </p:cNvPr>
            <p:cNvSpPr/>
            <p:nvPr/>
          </p:nvSpPr>
          <p:spPr>
            <a:xfrm>
              <a:off x="1847122" y="1697055"/>
              <a:ext cx="532094" cy="318500"/>
            </a:xfrm>
            <a:custGeom>
              <a:avLst/>
              <a:gdLst>
                <a:gd name="connsiteX0" fmla="*/ 6886 w 532094"/>
                <a:gd name="connsiteY0" fmla="*/ 303109 h 318500"/>
                <a:gd name="connsiteX1" fmla="*/ 0 w 532094"/>
                <a:gd name="connsiteY1" fmla="*/ 299733 h 318500"/>
                <a:gd name="connsiteX2" fmla="*/ 0 w 532094"/>
                <a:gd name="connsiteY2" fmla="*/ 318500 h 318500"/>
                <a:gd name="connsiteX3" fmla="*/ 532094 w 532094"/>
                <a:gd name="connsiteY3" fmla="*/ 11341 h 318500"/>
                <a:gd name="connsiteX4" fmla="*/ 532094 w 532094"/>
                <a:gd name="connsiteY4" fmla="*/ 0 h 318500"/>
                <a:gd name="connsiteX5" fmla="*/ 6886 w 532094"/>
                <a:gd name="connsiteY5" fmla="*/ 303109 h 3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094" h="318500">
                  <a:moveTo>
                    <a:pt x="6886" y="303109"/>
                  </a:moveTo>
                  <a:lnTo>
                    <a:pt x="0" y="299733"/>
                  </a:lnTo>
                  <a:lnTo>
                    <a:pt x="0" y="318500"/>
                  </a:lnTo>
                  <a:lnTo>
                    <a:pt x="532094" y="11341"/>
                  </a:lnTo>
                  <a:lnTo>
                    <a:pt x="532094" y="0"/>
                  </a:lnTo>
                  <a:lnTo>
                    <a:pt x="6886" y="303109"/>
                  </a:lnTo>
                  <a:close/>
                </a:path>
              </a:pathLst>
            </a:custGeom>
            <a:solidFill>
              <a:srgbClr val="8897A0">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7" name="Freeform 1586">
              <a:extLst>
                <a:ext uri="{FF2B5EF4-FFF2-40B4-BE49-F238E27FC236}">
                  <a16:creationId xmlns:a16="http://schemas.microsoft.com/office/drawing/2014/main" id="{F2659117-6F3F-BA4D-BF3C-A19B3E7F3FB4}"/>
                </a:ext>
              </a:extLst>
            </p:cNvPr>
            <p:cNvSpPr/>
            <p:nvPr/>
          </p:nvSpPr>
          <p:spPr>
            <a:xfrm>
              <a:off x="1836321" y="1667891"/>
              <a:ext cx="549781" cy="317285"/>
            </a:xfrm>
            <a:custGeom>
              <a:avLst/>
              <a:gdLst>
                <a:gd name="connsiteX0" fmla="*/ 532229 w 549781"/>
                <a:gd name="connsiteY0" fmla="*/ 0 h 317285"/>
                <a:gd name="connsiteX1" fmla="*/ 0 w 549781"/>
                <a:gd name="connsiteY1" fmla="*/ 307159 h 317285"/>
                <a:gd name="connsiteX2" fmla="*/ 17687 w 549781"/>
                <a:gd name="connsiteY2" fmla="*/ 317285 h 317285"/>
                <a:gd name="connsiteX3" fmla="*/ 549781 w 549781"/>
                <a:gd name="connsiteY3" fmla="*/ 10261 h 317285"/>
                <a:gd name="connsiteX4" fmla="*/ 532229 w 549781"/>
                <a:gd name="connsiteY4" fmla="*/ 0 h 31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81" h="317285">
                  <a:moveTo>
                    <a:pt x="532229" y="0"/>
                  </a:moveTo>
                  <a:lnTo>
                    <a:pt x="0" y="307159"/>
                  </a:lnTo>
                  <a:lnTo>
                    <a:pt x="17687" y="317285"/>
                  </a:lnTo>
                  <a:lnTo>
                    <a:pt x="549781" y="10261"/>
                  </a:lnTo>
                  <a:lnTo>
                    <a:pt x="532229" y="0"/>
                  </a:lnTo>
                  <a:close/>
                </a:path>
              </a:pathLst>
            </a:custGeom>
            <a:solidFill>
              <a:srgbClr val="FFFFFF">
                <a:alpha val="5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8" name="Freeform 1587">
              <a:extLst>
                <a:ext uri="{FF2B5EF4-FFF2-40B4-BE49-F238E27FC236}">
                  <a16:creationId xmlns:a16="http://schemas.microsoft.com/office/drawing/2014/main" id="{E1F5D80A-2AF5-5F48-890D-784D624A149D}"/>
                </a:ext>
              </a:extLst>
            </p:cNvPr>
            <p:cNvSpPr/>
            <p:nvPr/>
          </p:nvSpPr>
          <p:spPr>
            <a:xfrm>
              <a:off x="1847122" y="1708396"/>
              <a:ext cx="535199" cy="309049"/>
            </a:xfrm>
            <a:custGeom>
              <a:avLst/>
              <a:gdLst>
                <a:gd name="connsiteX0" fmla="*/ 535199 w 535199"/>
                <a:gd name="connsiteY0" fmla="*/ 2025 h 309049"/>
                <a:gd name="connsiteX1" fmla="*/ 3105 w 535199"/>
                <a:gd name="connsiteY1" fmla="*/ 309049 h 309049"/>
                <a:gd name="connsiteX2" fmla="*/ 0 w 535199"/>
                <a:gd name="connsiteY2" fmla="*/ 307159 h 309049"/>
                <a:gd name="connsiteX3" fmla="*/ 532094 w 535199"/>
                <a:gd name="connsiteY3" fmla="*/ 0 h 309049"/>
                <a:gd name="connsiteX4" fmla="*/ 535199 w 535199"/>
                <a:gd name="connsiteY4" fmla="*/ 2025 h 3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9" h="309049">
                  <a:moveTo>
                    <a:pt x="535199" y="2025"/>
                  </a:moveTo>
                  <a:lnTo>
                    <a:pt x="3105" y="309049"/>
                  </a:lnTo>
                  <a:lnTo>
                    <a:pt x="0" y="307159"/>
                  </a:lnTo>
                  <a:lnTo>
                    <a:pt x="532094" y="0"/>
                  </a:lnTo>
                  <a:lnTo>
                    <a:pt x="535199" y="2025"/>
                  </a:lnTo>
                  <a:close/>
                </a:path>
              </a:pathLst>
            </a:custGeom>
            <a:solidFill>
              <a:srgbClr val="FFFFFF">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89" name="Freeform 1588">
              <a:extLst>
                <a:ext uri="{FF2B5EF4-FFF2-40B4-BE49-F238E27FC236}">
                  <a16:creationId xmlns:a16="http://schemas.microsoft.com/office/drawing/2014/main" id="{8628F1FC-2B36-CF4C-AB50-FB49C5FFC639}"/>
                </a:ext>
              </a:extLst>
            </p:cNvPr>
            <p:cNvSpPr/>
            <p:nvPr/>
          </p:nvSpPr>
          <p:spPr>
            <a:xfrm>
              <a:off x="2227055" y="1648179"/>
              <a:ext cx="46580" cy="86544"/>
            </a:xfrm>
            <a:custGeom>
              <a:avLst/>
              <a:gdLst>
                <a:gd name="connsiteX0" fmla="*/ 0 w 46580"/>
                <a:gd name="connsiteY0" fmla="*/ 11071 h 86544"/>
                <a:gd name="connsiteX1" fmla="*/ 25383 w 46580"/>
                <a:gd name="connsiteY1" fmla="*/ 67372 h 86544"/>
                <a:gd name="connsiteX2" fmla="*/ 25383 w 46580"/>
                <a:gd name="connsiteY2" fmla="*/ 86545 h 86544"/>
                <a:gd name="connsiteX3" fmla="*/ 46580 w 46580"/>
                <a:gd name="connsiteY3" fmla="*/ 74258 h 86544"/>
                <a:gd name="connsiteX4" fmla="*/ 46580 w 46580"/>
                <a:gd name="connsiteY4" fmla="*/ 64132 h 86544"/>
                <a:gd name="connsiteX5" fmla="*/ 19172 w 46580"/>
                <a:gd name="connsiteY5" fmla="*/ 0 h 86544"/>
                <a:gd name="connsiteX6" fmla="*/ 0 w 4658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 h="86544">
                  <a:moveTo>
                    <a:pt x="0" y="11071"/>
                  </a:moveTo>
                  <a:lnTo>
                    <a:pt x="25383" y="67372"/>
                  </a:lnTo>
                  <a:lnTo>
                    <a:pt x="25383" y="86545"/>
                  </a:lnTo>
                  <a:lnTo>
                    <a:pt x="46580" y="74258"/>
                  </a:lnTo>
                  <a:lnTo>
                    <a:pt x="46580" y="64132"/>
                  </a:lnTo>
                  <a:lnTo>
                    <a:pt x="19172" y="0"/>
                  </a:lnTo>
                  <a:lnTo>
                    <a:pt x="0" y="11071"/>
                  </a:lnTo>
                  <a:close/>
                </a:path>
              </a:pathLst>
            </a:custGeom>
            <a:solidFill>
              <a:srgbClr val="8897A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0" name="Freeform 1589">
              <a:extLst>
                <a:ext uri="{FF2B5EF4-FFF2-40B4-BE49-F238E27FC236}">
                  <a16:creationId xmlns:a16="http://schemas.microsoft.com/office/drawing/2014/main" id="{04303AD9-14D8-B343-9CD5-9F65D64E2235}"/>
                </a:ext>
              </a:extLst>
            </p:cNvPr>
            <p:cNvSpPr/>
            <p:nvPr/>
          </p:nvSpPr>
          <p:spPr>
            <a:xfrm>
              <a:off x="2227055" y="1653715"/>
              <a:ext cx="36048" cy="81009"/>
            </a:xfrm>
            <a:custGeom>
              <a:avLst/>
              <a:gdLst>
                <a:gd name="connsiteX0" fmla="*/ 0 w 36048"/>
                <a:gd name="connsiteY0" fmla="*/ 5536 h 81009"/>
                <a:gd name="connsiteX1" fmla="*/ 25383 w 36048"/>
                <a:gd name="connsiteY1" fmla="*/ 61837 h 81009"/>
                <a:gd name="connsiteX2" fmla="*/ 25383 w 36048"/>
                <a:gd name="connsiteY2" fmla="*/ 81009 h 81009"/>
                <a:gd name="connsiteX3" fmla="*/ 36049 w 36048"/>
                <a:gd name="connsiteY3" fmla="*/ 74933 h 81009"/>
                <a:gd name="connsiteX4" fmla="*/ 36049 w 36048"/>
                <a:gd name="connsiteY4" fmla="*/ 61837 h 81009"/>
                <a:gd name="connsiteX5" fmla="*/ 9451 w 36048"/>
                <a:gd name="connsiteY5" fmla="*/ 0 h 81009"/>
                <a:gd name="connsiteX6" fmla="*/ 0 w 36048"/>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8" h="81009">
                  <a:moveTo>
                    <a:pt x="0" y="5536"/>
                  </a:moveTo>
                  <a:lnTo>
                    <a:pt x="25383" y="61837"/>
                  </a:lnTo>
                  <a:lnTo>
                    <a:pt x="25383" y="81009"/>
                  </a:lnTo>
                  <a:lnTo>
                    <a:pt x="36049" y="74933"/>
                  </a:lnTo>
                  <a:lnTo>
                    <a:pt x="36049" y="61837"/>
                  </a:lnTo>
                  <a:lnTo>
                    <a:pt x="9451" y="0"/>
                  </a:lnTo>
                  <a:lnTo>
                    <a:pt x="0" y="5536"/>
                  </a:lnTo>
                  <a:close/>
                </a:path>
              </a:pathLst>
            </a:custGeom>
            <a:solidFill>
              <a:srgbClr val="8897A0">
                <a:alpha val="5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1" name="Freeform 1590">
              <a:extLst>
                <a:ext uri="{FF2B5EF4-FFF2-40B4-BE49-F238E27FC236}">
                  <a16:creationId xmlns:a16="http://schemas.microsoft.com/office/drawing/2014/main" id="{41E3AADC-2EFD-5243-8C20-A2D3E3E7487B}"/>
                </a:ext>
              </a:extLst>
            </p:cNvPr>
            <p:cNvSpPr/>
            <p:nvPr/>
          </p:nvSpPr>
          <p:spPr>
            <a:xfrm>
              <a:off x="1914225" y="1834095"/>
              <a:ext cx="36048" cy="81009"/>
            </a:xfrm>
            <a:custGeom>
              <a:avLst/>
              <a:gdLst>
                <a:gd name="connsiteX0" fmla="*/ 0 w 36048"/>
                <a:gd name="connsiteY0" fmla="*/ 5536 h 81009"/>
                <a:gd name="connsiteX1" fmla="*/ 25383 w 36048"/>
                <a:gd name="connsiteY1" fmla="*/ 61702 h 81009"/>
                <a:gd name="connsiteX2" fmla="*/ 25383 w 36048"/>
                <a:gd name="connsiteY2" fmla="*/ 81009 h 81009"/>
                <a:gd name="connsiteX3" fmla="*/ 36049 w 36048"/>
                <a:gd name="connsiteY3" fmla="*/ 74933 h 81009"/>
                <a:gd name="connsiteX4" fmla="*/ 36049 w 36048"/>
                <a:gd name="connsiteY4" fmla="*/ 61702 h 81009"/>
                <a:gd name="connsiteX5" fmla="*/ 9586 w 36048"/>
                <a:gd name="connsiteY5" fmla="*/ 0 h 81009"/>
                <a:gd name="connsiteX6" fmla="*/ 0 w 36048"/>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8" h="81009">
                  <a:moveTo>
                    <a:pt x="0" y="5536"/>
                  </a:moveTo>
                  <a:lnTo>
                    <a:pt x="25383" y="61702"/>
                  </a:lnTo>
                  <a:lnTo>
                    <a:pt x="25383" y="81009"/>
                  </a:lnTo>
                  <a:lnTo>
                    <a:pt x="36049" y="74933"/>
                  </a:lnTo>
                  <a:lnTo>
                    <a:pt x="36049" y="61702"/>
                  </a:lnTo>
                  <a:lnTo>
                    <a:pt x="9586" y="0"/>
                  </a:lnTo>
                  <a:lnTo>
                    <a:pt x="0" y="5536"/>
                  </a:lnTo>
                  <a:close/>
                </a:path>
              </a:pathLst>
            </a:custGeom>
            <a:solidFill>
              <a:srgbClr val="8897A0">
                <a:alpha val="5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2" name="Freeform 1591">
              <a:extLst>
                <a:ext uri="{FF2B5EF4-FFF2-40B4-BE49-F238E27FC236}">
                  <a16:creationId xmlns:a16="http://schemas.microsoft.com/office/drawing/2014/main" id="{DFF38AA5-4553-4F40-92CF-55668792D176}"/>
                </a:ext>
              </a:extLst>
            </p:cNvPr>
            <p:cNvSpPr/>
            <p:nvPr/>
          </p:nvSpPr>
          <p:spPr>
            <a:xfrm>
              <a:off x="1897121" y="657609"/>
              <a:ext cx="918207" cy="858923"/>
            </a:xfrm>
            <a:custGeom>
              <a:avLst/>
              <a:gdLst>
                <a:gd name="connsiteX0" fmla="*/ 7653 w 918207"/>
                <a:gd name="connsiteY0" fmla="*/ 541510 h 858923"/>
                <a:gd name="connsiteX1" fmla="*/ 531781 w 918207"/>
                <a:gd name="connsiteY1" fmla="*/ 857985 h 858923"/>
                <a:gd name="connsiteX2" fmla="*/ 552168 w 918207"/>
                <a:gd name="connsiteY2" fmla="*/ 856095 h 858923"/>
                <a:gd name="connsiteX3" fmla="*/ 697039 w 918207"/>
                <a:gd name="connsiteY3" fmla="*/ 774276 h 858923"/>
                <a:gd name="connsiteX4" fmla="*/ 784124 w 918207"/>
                <a:gd name="connsiteY4" fmla="*/ 833412 h 858923"/>
                <a:gd name="connsiteX5" fmla="*/ 886330 w 918207"/>
                <a:gd name="connsiteY5" fmla="*/ 773871 h 858923"/>
                <a:gd name="connsiteX6" fmla="*/ 892406 w 918207"/>
                <a:gd name="connsiteY6" fmla="*/ 779946 h 858923"/>
                <a:gd name="connsiteX7" fmla="*/ 915088 w 918207"/>
                <a:gd name="connsiteY7" fmla="*/ 755509 h 858923"/>
                <a:gd name="connsiteX8" fmla="*/ 918059 w 918207"/>
                <a:gd name="connsiteY8" fmla="*/ 704203 h 858923"/>
                <a:gd name="connsiteX9" fmla="*/ 914683 w 918207"/>
                <a:gd name="connsiteY9" fmla="*/ 687596 h 858923"/>
                <a:gd name="connsiteX10" fmla="*/ 914683 w 918207"/>
                <a:gd name="connsiteY10" fmla="*/ 638856 h 858923"/>
                <a:gd name="connsiteX11" fmla="*/ 906042 w 918207"/>
                <a:gd name="connsiteY11" fmla="*/ 602807 h 858923"/>
                <a:gd name="connsiteX12" fmla="*/ 906042 w 918207"/>
                <a:gd name="connsiteY12" fmla="*/ 508296 h 858923"/>
                <a:gd name="connsiteX13" fmla="*/ 870803 w 918207"/>
                <a:gd name="connsiteY13" fmla="*/ 401634 h 858923"/>
                <a:gd name="connsiteX14" fmla="*/ 719992 w 918207"/>
                <a:gd name="connsiteY14" fmla="*/ 221524 h 858923"/>
                <a:gd name="connsiteX15" fmla="*/ 400951 w 918207"/>
                <a:gd name="connsiteY15" fmla="*/ 27913 h 858923"/>
                <a:gd name="connsiteX16" fmla="*/ 248114 w 918207"/>
                <a:gd name="connsiteY16" fmla="*/ 10496 h 858923"/>
                <a:gd name="connsiteX17" fmla="*/ 57473 w 918207"/>
                <a:gd name="connsiteY17" fmla="*/ 118508 h 858923"/>
                <a:gd name="connsiteX18" fmla="*/ 7518 w 918207"/>
                <a:gd name="connsiteY18" fmla="*/ 227330 h 858923"/>
                <a:gd name="connsiteX19" fmla="*/ 497 w 918207"/>
                <a:gd name="connsiteY19" fmla="*/ 429853 h 858923"/>
                <a:gd name="connsiteX20" fmla="*/ 7653 w 918207"/>
                <a:gd name="connsiteY20" fmla="*/ 541510 h 85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8207" h="858923">
                  <a:moveTo>
                    <a:pt x="7653" y="541510"/>
                  </a:moveTo>
                  <a:lnTo>
                    <a:pt x="531781" y="857985"/>
                  </a:lnTo>
                  <a:cubicBezTo>
                    <a:pt x="538586" y="859711"/>
                    <a:pt x="545795" y="859044"/>
                    <a:pt x="552168" y="856095"/>
                  </a:cubicBezTo>
                  <a:cubicBezTo>
                    <a:pt x="560944" y="851099"/>
                    <a:pt x="658290" y="788587"/>
                    <a:pt x="697039" y="774276"/>
                  </a:cubicBezTo>
                  <a:cubicBezTo>
                    <a:pt x="735788" y="759964"/>
                    <a:pt x="787499" y="774276"/>
                    <a:pt x="784124" y="833412"/>
                  </a:cubicBezTo>
                  <a:lnTo>
                    <a:pt x="886330" y="773871"/>
                  </a:lnTo>
                  <a:lnTo>
                    <a:pt x="892406" y="779946"/>
                  </a:lnTo>
                  <a:cubicBezTo>
                    <a:pt x="894431" y="781837"/>
                    <a:pt x="910768" y="778191"/>
                    <a:pt x="915088" y="755509"/>
                  </a:cubicBezTo>
                  <a:cubicBezTo>
                    <a:pt x="917627" y="738532"/>
                    <a:pt x="918612" y="721359"/>
                    <a:pt x="918059" y="704203"/>
                  </a:cubicBezTo>
                  <a:cubicBezTo>
                    <a:pt x="917627" y="698550"/>
                    <a:pt x="916493" y="692971"/>
                    <a:pt x="914683" y="687596"/>
                  </a:cubicBezTo>
                  <a:cubicBezTo>
                    <a:pt x="914683" y="687596"/>
                    <a:pt x="913333" y="655868"/>
                    <a:pt x="914683" y="638856"/>
                  </a:cubicBezTo>
                  <a:cubicBezTo>
                    <a:pt x="914481" y="626352"/>
                    <a:pt x="911524" y="614044"/>
                    <a:pt x="906042" y="602807"/>
                  </a:cubicBezTo>
                  <a:lnTo>
                    <a:pt x="906042" y="508296"/>
                  </a:lnTo>
                  <a:cubicBezTo>
                    <a:pt x="901357" y="470786"/>
                    <a:pt x="889382" y="434554"/>
                    <a:pt x="870803" y="401634"/>
                  </a:cubicBezTo>
                  <a:cubicBezTo>
                    <a:pt x="831109" y="333486"/>
                    <a:pt x="780100" y="272580"/>
                    <a:pt x="719992" y="221524"/>
                  </a:cubicBezTo>
                  <a:cubicBezTo>
                    <a:pt x="647759" y="162388"/>
                    <a:pt x="465758" y="59506"/>
                    <a:pt x="400951" y="27913"/>
                  </a:cubicBezTo>
                  <a:cubicBezTo>
                    <a:pt x="336144" y="-3681"/>
                    <a:pt x="278628" y="-6921"/>
                    <a:pt x="248114" y="10496"/>
                  </a:cubicBezTo>
                  <a:cubicBezTo>
                    <a:pt x="217601" y="27913"/>
                    <a:pt x="81911" y="103656"/>
                    <a:pt x="57473" y="118508"/>
                  </a:cubicBezTo>
                  <a:cubicBezTo>
                    <a:pt x="33035" y="133360"/>
                    <a:pt x="15078" y="172514"/>
                    <a:pt x="7518" y="227330"/>
                  </a:cubicBezTo>
                  <a:cubicBezTo>
                    <a:pt x="1220" y="294642"/>
                    <a:pt x="-1123" y="362265"/>
                    <a:pt x="497" y="429853"/>
                  </a:cubicBezTo>
                  <a:cubicBezTo>
                    <a:pt x="1577" y="475083"/>
                    <a:pt x="7653" y="541510"/>
                    <a:pt x="7653" y="541510"/>
                  </a:cubicBezTo>
                  <a:close/>
                </a:path>
              </a:pathLst>
            </a:custGeom>
            <a:solidFill>
              <a:srgbClr val="E1E8EC"/>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3" name="Freeform 1592">
              <a:extLst>
                <a:ext uri="{FF2B5EF4-FFF2-40B4-BE49-F238E27FC236}">
                  <a16:creationId xmlns:a16="http://schemas.microsoft.com/office/drawing/2014/main" id="{3441366B-4815-8E45-BA4C-B53846BC60E7}"/>
                </a:ext>
              </a:extLst>
            </p:cNvPr>
            <p:cNvSpPr/>
            <p:nvPr/>
          </p:nvSpPr>
          <p:spPr>
            <a:xfrm>
              <a:off x="1897256" y="796370"/>
              <a:ext cx="538801" cy="720034"/>
            </a:xfrm>
            <a:custGeom>
              <a:avLst/>
              <a:gdLst>
                <a:gd name="connsiteX0" fmla="*/ 527730 w 538801"/>
                <a:gd name="connsiteY0" fmla="*/ 476198 h 720034"/>
                <a:gd name="connsiteX1" fmla="*/ 511259 w 538801"/>
                <a:gd name="connsiteY1" fmla="*/ 296088 h 720034"/>
                <a:gd name="connsiteX2" fmla="*/ 511259 w 538801"/>
                <a:gd name="connsiteY2" fmla="*/ 296088 h 720034"/>
                <a:gd name="connsiteX3" fmla="*/ 469404 w 538801"/>
                <a:gd name="connsiteY3" fmla="*/ 244242 h 720034"/>
                <a:gd name="connsiteX4" fmla="*/ 204234 w 538801"/>
                <a:gd name="connsiteY4" fmla="*/ 77904 h 720034"/>
                <a:gd name="connsiteX5" fmla="*/ 36411 w 538801"/>
                <a:gd name="connsiteY5" fmla="*/ 0 h 720034"/>
                <a:gd name="connsiteX6" fmla="*/ 7517 w 538801"/>
                <a:gd name="connsiteY6" fmla="*/ 88030 h 720034"/>
                <a:gd name="connsiteX7" fmla="*/ 497 w 538801"/>
                <a:gd name="connsiteY7" fmla="*/ 290552 h 720034"/>
                <a:gd name="connsiteX8" fmla="*/ 7517 w 538801"/>
                <a:gd name="connsiteY8" fmla="*/ 402615 h 720034"/>
                <a:gd name="connsiteX9" fmla="*/ 531646 w 538801"/>
                <a:gd name="connsiteY9" fmla="*/ 719090 h 720034"/>
                <a:gd name="connsiteX10" fmla="*/ 538802 w 538801"/>
                <a:gd name="connsiteY10" fmla="*/ 720035 h 720034"/>
                <a:gd name="connsiteX11" fmla="*/ 529485 w 538801"/>
                <a:gd name="connsiteY11" fmla="*/ 668189 h 720034"/>
                <a:gd name="connsiteX12" fmla="*/ 529485 w 538801"/>
                <a:gd name="connsiteY12" fmla="*/ 649152 h 720034"/>
                <a:gd name="connsiteX13" fmla="*/ 527730 w 538801"/>
                <a:gd name="connsiteY13" fmla="*/ 476198 h 72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801" h="720034">
                  <a:moveTo>
                    <a:pt x="527730" y="476198"/>
                  </a:moveTo>
                  <a:cubicBezTo>
                    <a:pt x="527730" y="414901"/>
                    <a:pt x="511259" y="313370"/>
                    <a:pt x="511259" y="296088"/>
                  </a:cubicBezTo>
                  <a:lnTo>
                    <a:pt x="511259" y="296088"/>
                  </a:lnTo>
                  <a:cubicBezTo>
                    <a:pt x="511259" y="296088"/>
                    <a:pt x="505588" y="269895"/>
                    <a:pt x="469404" y="244242"/>
                  </a:cubicBezTo>
                  <a:cubicBezTo>
                    <a:pt x="433220" y="218589"/>
                    <a:pt x="280383" y="121919"/>
                    <a:pt x="204234" y="77904"/>
                  </a:cubicBezTo>
                  <a:cubicBezTo>
                    <a:pt x="145908" y="44015"/>
                    <a:pt x="82721" y="3375"/>
                    <a:pt x="36411" y="0"/>
                  </a:cubicBezTo>
                  <a:cubicBezTo>
                    <a:pt x="20398" y="26850"/>
                    <a:pt x="10531" y="56913"/>
                    <a:pt x="7517" y="88030"/>
                  </a:cubicBezTo>
                  <a:cubicBezTo>
                    <a:pt x="1220" y="155342"/>
                    <a:pt x="-1123" y="222965"/>
                    <a:pt x="497" y="290552"/>
                  </a:cubicBezTo>
                  <a:cubicBezTo>
                    <a:pt x="1442" y="336322"/>
                    <a:pt x="7517" y="402615"/>
                    <a:pt x="7517" y="402615"/>
                  </a:cubicBezTo>
                  <a:lnTo>
                    <a:pt x="531646" y="719090"/>
                  </a:lnTo>
                  <a:cubicBezTo>
                    <a:pt x="533995" y="719657"/>
                    <a:pt x="536385" y="719974"/>
                    <a:pt x="538802" y="720035"/>
                  </a:cubicBezTo>
                  <a:lnTo>
                    <a:pt x="529485" y="668189"/>
                  </a:lnTo>
                  <a:lnTo>
                    <a:pt x="529485" y="649152"/>
                  </a:lnTo>
                  <a:cubicBezTo>
                    <a:pt x="529485" y="649152"/>
                    <a:pt x="527730" y="539520"/>
                    <a:pt x="527730" y="476198"/>
                  </a:cubicBezTo>
                  <a:close/>
                </a:path>
              </a:pathLst>
            </a:custGeom>
            <a:solidFill>
              <a:srgbClr val="000000">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4" name="Freeform 1593">
              <a:extLst>
                <a:ext uri="{FF2B5EF4-FFF2-40B4-BE49-F238E27FC236}">
                  <a16:creationId xmlns:a16="http://schemas.microsoft.com/office/drawing/2014/main" id="{590254B2-C0DA-5949-854A-D91930D0579F}"/>
                </a:ext>
              </a:extLst>
            </p:cNvPr>
            <p:cNvSpPr/>
            <p:nvPr/>
          </p:nvSpPr>
          <p:spPr>
            <a:xfrm>
              <a:off x="2678005" y="1400967"/>
              <a:ext cx="111792" cy="90055"/>
            </a:xfrm>
            <a:custGeom>
              <a:avLst/>
              <a:gdLst>
                <a:gd name="connsiteX0" fmla="*/ 0 w 111792"/>
                <a:gd name="connsiteY0" fmla="*/ 62107 h 90055"/>
                <a:gd name="connsiteX1" fmla="*/ 3240 w 111792"/>
                <a:gd name="connsiteY1" fmla="*/ 90055 h 90055"/>
                <a:gd name="connsiteX2" fmla="*/ 105447 w 111792"/>
                <a:gd name="connsiteY2" fmla="*/ 30513 h 90055"/>
                <a:gd name="connsiteX3" fmla="*/ 105447 w 111792"/>
                <a:gd name="connsiteY3" fmla="*/ 30513 h 90055"/>
                <a:gd name="connsiteX4" fmla="*/ 111792 w 111792"/>
                <a:gd name="connsiteY4" fmla="*/ 0 h 9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92" h="90055">
                  <a:moveTo>
                    <a:pt x="0" y="62107"/>
                  </a:moveTo>
                  <a:cubicBezTo>
                    <a:pt x="2768" y="71150"/>
                    <a:pt x="3862" y="80620"/>
                    <a:pt x="3240" y="90055"/>
                  </a:cubicBezTo>
                  <a:lnTo>
                    <a:pt x="105447" y="30513"/>
                  </a:lnTo>
                  <a:lnTo>
                    <a:pt x="105447" y="30513"/>
                  </a:lnTo>
                  <a:lnTo>
                    <a:pt x="111792" y="0"/>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5" name="Freeform 1594">
              <a:extLst>
                <a:ext uri="{FF2B5EF4-FFF2-40B4-BE49-F238E27FC236}">
                  <a16:creationId xmlns:a16="http://schemas.microsoft.com/office/drawing/2014/main" id="{6EFE9D81-5E35-5A4E-8CB5-92F79A64C767}"/>
                </a:ext>
              </a:extLst>
            </p:cNvPr>
            <p:cNvSpPr/>
            <p:nvPr/>
          </p:nvSpPr>
          <p:spPr>
            <a:xfrm>
              <a:off x="2438468" y="975506"/>
              <a:ext cx="351437" cy="509305"/>
            </a:xfrm>
            <a:custGeom>
              <a:avLst/>
              <a:gdLst>
                <a:gd name="connsiteX0" fmla="*/ 58347 w 351437"/>
                <a:gd name="connsiteY0" fmla="*/ 509306 h 509305"/>
                <a:gd name="connsiteX1" fmla="*/ 19327 w 351437"/>
                <a:gd name="connsiteY1" fmla="*/ 473121 h 509305"/>
                <a:gd name="connsiteX2" fmla="*/ 11632 w 351437"/>
                <a:gd name="connsiteY2" fmla="*/ 464210 h 509305"/>
                <a:gd name="connsiteX3" fmla="*/ 11632 w 351437"/>
                <a:gd name="connsiteY3" fmla="*/ 464210 h 509305"/>
                <a:gd name="connsiteX4" fmla="*/ 6231 w 351437"/>
                <a:gd name="connsiteY4" fmla="*/ 275189 h 509305"/>
                <a:gd name="connsiteX5" fmla="*/ 20 w 351437"/>
                <a:gd name="connsiteY5" fmla="*/ 158536 h 509305"/>
                <a:gd name="connsiteX6" fmla="*/ 21893 w 351437"/>
                <a:gd name="connsiteY6" fmla="*/ 115332 h 509305"/>
                <a:gd name="connsiteX7" fmla="*/ 101687 w 351437"/>
                <a:gd name="connsiteY7" fmla="*/ 70507 h 509305"/>
                <a:gd name="connsiteX8" fmla="*/ 166359 w 351437"/>
                <a:gd name="connsiteY8" fmla="*/ 34188 h 509305"/>
                <a:gd name="connsiteX9" fmla="*/ 233866 w 351437"/>
                <a:gd name="connsiteY9" fmla="*/ 1109 h 509305"/>
                <a:gd name="connsiteX10" fmla="*/ 268970 w 351437"/>
                <a:gd name="connsiteY10" fmla="*/ 19741 h 509305"/>
                <a:gd name="connsiteX11" fmla="*/ 327972 w 351437"/>
                <a:gd name="connsiteY11" fmla="*/ 120597 h 509305"/>
                <a:gd name="connsiteX12" fmla="*/ 350789 w 351437"/>
                <a:gd name="connsiteY12" fmla="*/ 184999 h 509305"/>
                <a:gd name="connsiteX13" fmla="*/ 350789 w 351437"/>
                <a:gd name="connsiteY13" fmla="*/ 198501 h 509305"/>
                <a:gd name="connsiteX14" fmla="*/ 350789 w 351437"/>
                <a:gd name="connsiteY14" fmla="*/ 234145 h 509305"/>
                <a:gd name="connsiteX15" fmla="*/ 350114 w 351437"/>
                <a:gd name="connsiteY15" fmla="*/ 381716 h 509305"/>
                <a:gd name="connsiteX16" fmla="*/ 348359 w 351437"/>
                <a:gd name="connsiteY16" fmla="*/ 381716 h 509305"/>
                <a:gd name="connsiteX17" fmla="*/ 349034 w 351437"/>
                <a:gd name="connsiteY17" fmla="*/ 234145 h 509305"/>
                <a:gd name="connsiteX18" fmla="*/ 349034 w 351437"/>
                <a:gd name="connsiteY18" fmla="*/ 197691 h 509305"/>
                <a:gd name="connsiteX19" fmla="*/ 349034 w 351437"/>
                <a:gd name="connsiteY19" fmla="*/ 197691 h 509305"/>
                <a:gd name="connsiteX20" fmla="*/ 349034 w 351437"/>
                <a:gd name="connsiteY20" fmla="*/ 185675 h 509305"/>
                <a:gd name="connsiteX21" fmla="*/ 327162 w 351437"/>
                <a:gd name="connsiteY21" fmla="*/ 121542 h 509305"/>
                <a:gd name="connsiteX22" fmla="*/ 268430 w 351437"/>
                <a:gd name="connsiteY22" fmla="*/ 21091 h 509305"/>
                <a:gd name="connsiteX23" fmla="*/ 235217 w 351437"/>
                <a:gd name="connsiteY23" fmla="*/ 2999 h 509305"/>
                <a:gd name="connsiteX24" fmla="*/ 167709 w 351437"/>
                <a:gd name="connsiteY24" fmla="*/ 35943 h 509305"/>
                <a:gd name="connsiteX25" fmla="*/ 103037 w 351437"/>
                <a:gd name="connsiteY25" fmla="*/ 72262 h 509305"/>
                <a:gd name="connsiteX26" fmla="*/ 23378 w 351437"/>
                <a:gd name="connsiteY26" fmla="*/ 117087 h 509305"/>
                <a:gd name="connsiteX27" fmla="*/ 2316 w 351437"/>
                <a:gd name="connsiteY27" fmla="*/ 158807 h 509305"/>
                <a:gd name="connsiteX28" fmla="*/ 8526 w 351437"/>
                <a:gd name="connsiteY28" fmla="*/ 275459 h 509305"/>
                <a:gd name="connsiteX29" fmla="*/ 13927 w 351437"/>
                <a:gd name="connsiteY29" fmla="*/ 463535 h 509305"/>
                <a:gd name="connsiteX30" fmla="*/ 21353 w 351437"/>
                <a:gd name="connsiteY30" fmla="*/ 471906 h 509305"/>
                <a:gd name="connsiteX31" fmla="*/ 59562 w 351437"/>
                <a:gd name="connsiteY31" fmla="*/ 508225 h 50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437" h="509305">
                  <a:moveTo>
                    <a:pt x="58347" y="509306"/>
                  </a:moveTo>
                  <a:lnTo>
                    <a:pt x="19327" y="473121"/>
                  </a:lnTo>
                  <a:lnTo>
                    <a:pt x="11632" y="464210"/>
                  </a:lnTo>
                  <a:lnTo>
                    <a:pt x="11632" y="464210"/>
                  </a:lnTo>
                  <a:lnTo>
                    <a:pt x="6231" y="275189"/>
                  </a:lnTo>
                  <a:cubicBezTo>
                    <a:pt x="6231" y="274244"/>
                    <a:pt x="20" y="170418"/>
                    <a:pt x="20" y="158536"/>
                  </a:cubicBezTo>
                  <a:cubicBezTo>
                    <a:pt x="-466" y="141361"/>
                    <a:pt x="7757" y="125104"/>
                    <a:pt x="21893" y="115332"/>
                  </a:cubicBezTo>
                  <a:cubicBezTo>
                    <a:pt x="31074" y="109661"/>
                    <a:pt x="66988" y="89679"/>
                    <a:pt x="101687" y="70507"/>
                  </a:cubicBezTo>
                  <a:cubicBezTo>
                    <a:pt x="130715" y="54305"/>
                    <a:pt x="158123" y="39183"/>
                    <a:pt x="166359" y="34188"/>
                  </a:cubicBezTo>
                  <a:cubicBezTo>
                    <a:pt x="188123" y="21708"/>
                    <a:pt x="210671" y="10659"/>
                    <a:pt x="233866" y="1109"/>
                  </a:cubicBezTo>
                  <a:cubicBezTo>
                    <a:pt x="245208" y="-2671"/>
                    <a:pt x="256009" y="3134"/>
                    <a:pt x="268970" y="19741"/>
                  </a:cubicBezTo>
                  <a:cubicBezTo>
                    <a:pt x="291153" y="51825"/>
                    <a:pt x="310879" y="85539"/>
                    <a:pt x="327972" y="120597"/>
                  </a:cubicBezTo>
                  <a:cubicBezTo>
                    <a:pt x="337342" y="141396"/>
                    <a:pt x="344984" y="162938"/>
                    <a:pt x="350789" y="184999"/>
                  </a:cubicBezTo>
                  <a:cubicBezTo>
                    <a:pt x="351653" y="189459"/>
                    <a:pt x="351653" y="194041"/>
                    <a:pt x="350789" y="198501"/>
                  </a:cubicBezTo>
                  <a:lnTo>
                    <a:pt x="350789" y="234145"/>
                  </a:lnTo>
                  <a:lnTo>
                    <a:pt x="350114" y="381716"/>
                  </a:lnTo>
                  <a:lnTo>
                    <a:pt x="348359" y="381716"/>
                  </a:lnTo>
                  <a:lnTo>
                    <a:pt x="349034" y="234145"/>
                  </a:lnTo>
                  <a:lnTo>
                    <a:pt x="349034" y="197691"/>
                  </a:lnTo>
                  <a:lnTo>
                    <a:pt x="349034" y="197691"/>
                  </a:lnTo>
                  <a:cubicBezTo>
                    <a:pt x="349817" y="193723"/>
                    <a:pt x="349817" y="189643"/>
                    <a:pt x="349034" y="185675"/>
                  </a:cubicBezTo>
                  <a:cubicBezTo>
                    <a:pt x="343499" y="163737"/>
                    <a:pt x="336181" y="142289"/>
                    <a:pt x="327162" y="121542"/>
                  </a:cubicBezTo>
                  <a:cubicBezTo>
                    <a:pt x="310123" y="86637"/>
                    <a:pt x="290492" y="53059"/>
                    <a:pt x="268430" y="21091"/>
                  </a:cubicBezTo>
                  <a:cubicBezTo>
                    <a:pt x="256009" y="5159"/>
                    <a:pt x="245748" y="-376"/>
                    <a:pt x="235217" y="2999"/>
                  </a:cubicBezTo>
                  <a:cubicBezTo>
                    <a:pt x="212021" y="12492"/>
                    <a:pt x="189473" y="23497"/>
                    <a:pt x="167709" y="35943"/>
                  </a:cubicBezTo>
                  <a:cubicBezTo>
                    <a:pt x="159473" y="40938"/>
                    <a:pt x="132065" y="56195"/>
                    <a:pt x="103037" y="72262"/>
                  </a:cubicBezTo>
                  <a:cubicBezTo>
                    <a:pt x="68473" y="91569"/>
                    <a:pt x="32559" y="111416"/>
                    <a:pt x="23378" y="117087"/>
                  </a:cubicBezTo>
                  <a:cubicBezTo>
                    <a:pt x="9795" y="126569"/>
                    <a:pt x="1870" y="142243"/>
                    <a:pt x="2316" y="158807"/>
                  </a:cubicBezTo>
                  <a:cubicBezTo>
                    <a:pt x="2316" y="170688"/>
                    <a:pt x="8526" y="274379"/>
                    <a:pt x="8526" y="275459"/>
                  </a:cubicBezTo>
                  <a:lnTo>
                    <a:pt x="13927" y="463535"/>
                  </a:lnTo>
                  <a:lnTo>
                    <a:pt x="21353" y="471906"/>
                  </a:lnTo>
                  <a:lnTo>
                    <a:pt x="59562" y="50822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6" name="Freeform 1595">
              <a:extLst>
                <a:ext uri="{FF2B5EF4-FFF2-40B4-BE49-F238E27FC236}">
                  <a16:creationId xmlns:a16="http://schemas.microsoft.com/office/drawing/2014/main" id="{7BBADDD0-0024-7245-A78D-058071612D03}"/>
                </a:ext>
              </a:extLst>
            </p:cNvPr>
            <p:cNvSpPr/>
            <p:nvPr/>
          </p:nvSpPr>
          <p:spPr>
            <a:xfrm>
              <a:off x="2408602" y="949607"/>
              <a:ext cx="406997" cy="566444"/>
            </a:xfrm>
            <a:custGeom>
              <a:avLst/>
              <a:gdLst>
                <a:gd name="connsiteX0" fmla="*/ 403203 w 406997"/>
                <a:gd name="connsiteY0" fmla="*/ 395599 h 566444"/>
                <a:gd name="connsiteX1" fmla="*/ 403203 w 406997"/>
                <a:gd name="connsiteY1" fmla="*/ 346858 h 566444"/>
                <a:gd name="connsiteX2" fmla="*/ 394562 w 406997"/>
                <a:gd name="connsiteY2" fmla="*/ 310809 h 566444"/>
                <a:gd name="connsiteX3" fmla="*/ 394562 w 406997"/>
                <a:gd name="connsiteY3" fmla="*/ 216299 h 566444"/>
                <a:gd name="connsiteX4" fmla="*/ 359323 w 406997"/>
                <a:gd name="connsiteY4" fmla="*/ 109637 h 566444"/>
                <a:gd name="connsiteX5" fmla="*/ 285875 w 406997"/>
                <a:gd name="connsiteY5" fmla="*/ 5540 h 566444"/>
                <a:gd name="connsiteX6" fmla="*/ 245370 w 406997"/>
                <a:gd name="connsiteY6" fmla="*/ 2165 h 566444"/>
                <a:gd name="connsiteX7" fmla="*/ 61345 w 406997"/>
                <a:gd name="connsiteY7" fmla="*/ 95865 h 566444"/>
                <a:gd name="connsiteX8" fmla="*/ 48 w 406997"/>
                <a:gd name="connsiteY8" fmla="*/ 140825 h 566444"/>
                <a:gd name="connsiteX9" fmla="*/ 16385 w 406997"/>
                <a:gd name="connsiteY9" fmla="*/ 322420 h 566444"/>
                <a:gd name="connsiteX10" fmla="*/ 18140 w 406997"/>
                <a:gd name="connsiteY10" fmla="*/ 495375 h 566444"/>
                <a:gd name="connsiteX11" fmla="*/ 18140 w 406997"/>
                <a:gd name="connsiteY11" fmla="*/ 502665 h 566444"/>
                <a:gd name="connsiteX12" fmla="*/ 232814 w 406997"/>
                <a:gd name="connsiteY12" fmla="*/ 411665 h 566444"/>
                <a:gd name="connsiteX13" fmla="*/ 377685 w 406997"/>
                <a:gd name="connsiteY13" fmla="*/ 407750 h 566444"/>
                <a:gd name="connsiteX14" fmla="*/ 377685 w 406997"/>
                <a:gd name="connsiteY14" fmla="*/ 418551 h 566444"/>
                <a:gd name="connsiteX15" fmla="*/ 232814 w 406997"/>
                <a:gd name="connsiteY15" fmla="*/ 424087 h 566444"/>
                <a:gd name="connsiteX16" fmla="*/ 18140 w 406997"/>
                <a:gd name="connsiteY16" fmla="*/ 514952 h 566444"/>
                <a:gd name="connsiteX17" fmla="*/ 27456 w 406997"/>
                <a:gd name="connsiteY17" fmla="*/ 566393 h 566444"/>
                <a:gd name="connsiteX18" fmla="*/ 40958 w 406997"/>
                <a:gd name="connsiteY18" fmla="*/ 563557 h 566444"/>
                <a:gd name="connsiteX19" fmla="*/ 185829 w 406997"/>
                <a:gd name="connsiteY19" fmla="*/ 481738 h 566444"/>
                <a:gd name="connsiteX20" fmla="*/ 272914 w 406997"/>
                <a:gd name="connsiteY20" fmla="*/ 540875 h 566444"/>
                <a:gd name="connsiteX21" fmla="*/ 375120 w 406997"/>
                <a:gd name="connsiteY21" fmla="*/ 481333 h 566444"/>
                <a:gd name="connsiteX22" fmla="*/ 381196 w 406997"/>
                <a:gd name="connsiteY22" fmla="*/ 487409 h 566444"/>
                <a:gd name="connsiteX23" fmla="*/ 403878 w 406997"/>
                <a:gd name="connsiteY23" fmla="*/ 462971 h 566444"/>
                <a:gd name="connsiteX24" fmla="*/ 406849 w 406997"/>
                <a:gd name="connsiteY24" fmla="*/ 411665 h 566444"/>
                <a:gd name="connsiteX25" fmla="*/ 403203 w 406997"/>
                <a:gd name="connsiteY25" fmla="*/ 395599 h 566444"/>
                <a:gd name="connsiteX26" fmla="*/ 380116 w 406997"/>
                <a:gd name="connsiteY26" fmla="*/ 259638 h 566444"/>
                <a:gd name="connsiteX27" fmla="*/ 230114 w 406997"/>
                <a:gd name="connsiteY27" fmla="*/ 300143 h 566444"/>
                <a:gd name="connsiteX28" fmla="*/ 69581 w 406997"/>
                <a:gd name="connsiteY28" fmla="*/ 319315 h 566444"/>
                <a:gd name="connsiteX29" fmla="*/ 48384 w 406997"/>
                <a:gd name="connsiteY29" fmla="*/ 246272 h 566444"/>
                <a:gd name="connsiteX30" fmla="*/ 333670 w 406997"/>
                <a:gd name="connsiteY30" fmla="*/ 259774 h 566444"/>
                <a:gd name="connsiteX31" fmla="*/ 380116 w 406997"/>
                <a:gd name="connsiteY31" fmla="*/ 252483 h 5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997" h="566444">
                  <a:moveTo>
                    <a:pt x="403203" y="395599"/>
                  </a:moveTo>
                  <a:cubicBezTo>
                    <a:pt x="403203" y="395599"/>
                    <a:pt x="401853" y="363870"/>
                    <a:pt x="403203" y="346858"/>
                  </a:cubicBezTo>
                  <a:cubicBezTo>
                    <a:pt x="403001" y="334354"/>
                    <a:pt x="400044" y="322047"/>
                    <a:pt x="394562" y="310809"/>
                  </a:cubicBezTo>
                  <a:lnTo>
                    <a:pt x="394562" y="216299"/>
                  </a:lnTo>
                  <a:cubicBezTo>
                    <a:pt x="389877" y="178789"/>
                    <a:pt x="377901" y="142556"/>
                    <a:pt x="359323" y="109637"/>
                  </a:cubicBezTo>
                  <a:cubicBezTo>
                    <a:pt x="337964" y="72836"/>
                    <a:pt x="313391" y="38001"/>
                    <a:pt x="285875" y="5540"/>
                  </a:cubicBezTo>
                  <a:cubicBezTo>
                    <a:pt x="273224" y="-417"/>
                    <a:pt x="258845" y="-1616"/>
                    <a:pt x="245370" y="2165"/>
                  </a:cubicBezTo>
                  <a:cubicBezTo>
                    <a:pt x="219583" y="9861"/>
                    <a:pt x="80652" y="85334"/>
                    <a:pt x="61345" y="95865"/>
                  </a:cubicBezTo>
                  <a:cubicBezTo>
                    <a:pt x="42038" y="106396"/>
                    <a:pt x="1128" y="128674"/>
                    <a:pt x="48" y="140825"/>
                  </a:cubicBezTo>
                  <a:cubicBezTo>
                    <a:pt x="-1032" y="152977"/>
                    <a:pt x="16385" y="259233"/>
                    <a:pt x="16385" y="322420"/>
                  </a:cubicBezTo>
                  <a:cubicBezTo>
                    <a:pt x="16385" y="385608"/>
                    <a:pt x="18140" y="495375"/>
                    <a:pt x="18140" y="495375"/>
                  </a:cubicBezTo>
                  <a:lnTo>
                    <a:pt x="18140" y="502665"/>
                  </a:lnTo>
                  <a:cubicBezTo>
                    <a:pt x="66206" y="473367"/>
                    <a:pt x="203246" y="416661"/>
                    <a:pt x="232814" y="411665"/>
                  </a:cubicBezTo>
                  <a:cubicBezTo>
                    <a:pt x="262383" y="406670"/>
                    <a:pt x="377685" y="407750"/>
                    <a:pt x="377685" y="407750"/>
                  </a:cubicBezTo>
                  <a:lnTo>
                    <a:pt x="377685" y="418551"/>
                  </a:lnTo>
                  <a:cubicBezTo>
                    <a:pt x="377685" y="418551"/>
                    <a:pt x="262517" y="418551"/>
                    <a:pt x="232814" y="424087"/>
                  </a:cubicBezTo>
                  <a:cubicBezTo>
                    <a:pt x="203111" y="429622"/>
                    <a:pt x="66341" y="485654"/>
                    <a:pt x="18140" y="514952"/>
                  </a:cubicBezTo>
                  <a:lnTo>
                    <a:pt x="27456" y="566393"/>
                  </a:lnTo>
                  <a:cubicBezTo>
                    <a:pt x="32128" y="566691"/>
                    <a:pt x="36799" y="565711"/>
                    <a:pt x="40958" y="563557"/>
                  </a:cubicBezTo>
                  <a:cubicBezTo>
                    <a:pt x="49734" y="558562"/>
                    <a:pt x="147080" y="496050"/>
                    <a:pt x="185829" y="481738"/>
                  </a:cubicBezTo>
                  <a:cubicBezTo>
                    <a:pt x="224578" y="467427"/>
                    <a:pt x="276289" y="481738"/>
                    <a:pt x="272914" y="540875"/>
                  </a:cubicBezTo>
                  <a:lnTo>
                    <a:pt x="375120" y="481333"/>
                  </a:lnTo>
                  <a:lnTo>
                    <a:pt x="381196" y="487409"/>
                  </a:lnTo>
                  <a:cubicBezTo>
                    <a:pt x="383221" y="489299"/>
                    <a:pt x="399558" y="485654"/>
                    <a:pt x="403878" y="462971"/>
                  </a:cubicBezTo>
                  <a:cubicBezTo>
                    <a:pt x="406417" y="445993"/>
                    <a:pt x="407402" y="428822"/>
                    <a:pt x="406849" y="411665"/>
                  </a:cubicBezTo>
                  <a:cubicBezTo>
                    <a:pt x="406281" y="406184"/>
                    <a:pt x="405053" y="400789"/>
                    <a:pt x="403203" y="395599"/>
                  </a:cubicBezTo>
                  <a:close/>
                  <a:moveTo>
                    <a:pt x="380116" y="259638"/>
                  </a:moveTo>
                  <a:cubicBezTo>
                    <a:pt x="380116" y="259638"/>
                    <a:pt x="268728" y="291637"/>
                    <a:pt x="230114" y="300143"/>
                  </a:cubicBezTo>
                  <a:cubicBezTo>
                    <a:pt x="191500" y="308649"/>
                    <a:pt x="93344" y="329171"/>
                    <a:pt x="69581" y="319315"/>
                  </a:cubicBezTo>
                  <a:cubicBezTo>
                    <a:pt x="45818" y="309459"/>
                    <a:pt x="48384" y="246272"/>
                    <a:pt x="48384" y="246272"/>
                  </a:cubicBezTo>
                  <a:lnTo>
                    <a:pt x="333670" y="259774"/>
                  </a:lnTo>
                  <a:lnTo>
                    <a:pt x="380116" y="252483"/>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7" name="Freeform 1596">
              <a:extLst>
                <a:ext uri="{FF2B5EF4-FFF2-40B4-BE49-F238E27FC236}">
                  <a16:creationId xmlns:a16="http://schemas.microsoft.com/office/drawing/2014/main" id="{E5F40590-FC0B-B343-839E-DB156992F8EE}"/>
                </a:ext>
              </a:extLst>
            </p:cNvPr>
            <p:cNvSpPr/>
            <p:nvPr/>
          </p:nvSpPr>
          <p:spPr>
            <a:xfrm>
              <a:off x="2426742" y="1353073"/>
              <a:ext cx="359545" cy="99739"/>
            </a:xfrm>
            <a:custGeom>
              <a:avLst/>
              <a:gdLst>
                <a:gd name="connsiteX0" fmla="*/ 214674 w 359545"/>
                <a:gd name="connsiteY0" fmla="*/ 4014 h 99739"/>
                <a:gd name="connsiteX1" fmla="*/ 0 w 359545"/>
                <a:gd name="connsiteY1" fmla="*/ 94879 h 99739"/>
                <a:gd name="connsiteX2" fmla="*/ 0 w 359545"/>
                <a:gd name="connsiteY2" fmla="*/ 99739 h 99739"/>
                <a:gd name="connsiteX3" fmla="*/ 214674 w 359545"/>
                <a:gd name="connsiteY3" fmla="*/ 8739 h 99739"/>
                <a:gd name="connsiteX4" fmla="*/ 359545 w 359545"/>
                <a:gd name="connsiteY4" fmla="*/ 4824 h 99739"/>
                <a:gd name="connsiteX5" fmla="*/ 359545 w 359545"/>
                <a:gd name="connsiteY5" fmla="*/ 98 h 99739"/>
                <a:gd name="connsiteX6" fmla="*/ 214674 w 359545"/>
                <a:gd name="connsiteY6" fmla="*/ 4014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545" h="99739">
                  <a:moveTo>
                    <a:pt x="214674" y="4014"/>
                  </a:moveTo>
                  <a:cubicBezTo>
                    <a:pt x="185106" y="8874"/>
                    <a:pt x="48066" y="65581"/>
                    <a:pt x="0" y="94879"/>
                  </a:cubicBezTo>
                  <a:lnTo>
                    <a:pt x="0" y="99739"/>
                  </a:lnTo>
                  <a:cubicBezTo>
                    <a:pt x="48066" y="70441"/>
                    <a:pt x="185106" y="13735"/>
                    <a:pt x="214674" y="8739"/>
                  </a:cubicBezTo>
                  <a:cubicBezTo>
                    <a:pt x="244242" y="3744"/>
                    <a:pt x="359545" y="4824"/>
                    <a:pt x="359545" y="4824"/>
                  </a:cubicBezTo>
                  <a:lnTo>
                    <a:pt x="359545" y="98"/>
                  </a:lnTo>
                  <a:cubicBezTo>
                    <a:pt x="359545" y="98"/>
                    <a:pt x="244377" y="-982"/>
                    <a:pt x="214674" y="4014"/>
                  </a:cubicBezTo>
                  <a:close/>
                </a:path>
              </a:pathLst>
            </a:custGeom>
            <a:solidFill>
              <a:srgbClr val="000000">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8" name="Freeform 1597">
              <a:extLst>
                <a:ext uri="{FF2B5EF4-FFF2-40B4-BE49-F238E27FC236}">
                  <a16:creationId xmlns:a16="http://schemas.microsoft.com/office/drawing/2014/main" id="{4ECA6B09-67F2-F84E-950B-E3A89D17C62E}"/>
                </a:ext>
              </a:extLst>
            </p:cNvPr>
            <p:cNvSpPr/>
            <p:nvPr/>
          </p:nvSpPr>
          <p:spPr>
            <a:xfrm>
              <a:off x="2455238" y="997794"/>
              <a:ext cx="311514" cy="265211"/>
            </a:xfrm>
            <a:custGeom>
              <a:avLst/>
              <a:gdLst>
                <a:gd name="connsiteX0" fmla="*/ 532 w 311514"/>
                <a:gd name="connsiteY0" fmla="*/ 124636 h 265211"/>
                <a:gd name="connsiteX1" fmla="*/ 66959 w 311514"/>
                <a:gd name="connsiteY1" fmla="*/ 77786 h 265211"/>
                <a:gd name="connsiteX2" fmla="*/ 197519 w 311514"/>
                <a:gd name="connsiteY2" fmla="*/ 6093 h 265211"/>
                <a:gd name="connsiteX3" fmla="*/ 241804 w 311514"/>
                <a:gd name="connsiteY3" fmla="*/ 10819 h 265211"/>
                <a:gd name="connsiteX4" fmla="*/ 295810 w 311514"/>
                <a:gd name="connsiteY4" fmla="*/ 113970 h 265211"/>
                <a:gd name="connsiteX5" fmla="*/ 311201 w 311514"/>
                <a:gd name="connsiteY5" fmla="*/ 194979 h 265211"/>
                <a:gd name="connsiteX6" fmla="*/ 285549 w 311514"/>
                <a:gd name="connsiteY6" fmla="*/ 217662 h 265211"/>
                <a:gd name="connsiteX7" fmla="*/ 104764 w 311514"/>
                <a:gd name="connsiteY7" fmla="*/ 258166 h 265211"/>
                <a:gd name="connsiteX8" fmla="*/ 7958 w 311514"/>
                <a:gd name="connsiteY8" fmla="*/ 246285 h 265211"/>
                <a:gd name="connsiteX9" fmla="*/ 532 w 311514"/>
                <a:gd name="connsiteY9" fmla="*/ 124636 h 26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4" h="265211">
                  <a:moveTo>
                    <a:pt x="532" y="124636"/>
                  </a:moveTo>
                  <a:cubicBezTo>
                    <a:pt x="2557" y="115590"/>
                    <a:pt x="27535" y="99929"/>
                    <a:pt x="66959" y="77786"/>
                  </a:cubicBezTo>
                  <a:cubicBezTo>
                    <a:pt x="106384" y="55644"/>
                    <a:pt x="182667" y="12439"/>
                    <a:pt x="197519" y="6093"/>
                  </a:cubicBezTo>
                  <a:cubicBezTo>
                    <a:pt x="212371" y="-252"/>
                    <a:pt x="228977" y="-5383"/>
                    <a:pt x="241804" y="10819"/>
                  </a:cubicBezTo>
                  <a:cubicBezTo>
                    <a:pt x="264486" y="42545"/>
                    <a:pt x="282659" y="77258"/>
                    <a:pt x="295810" y="113970"/>
                  </a:cubicBezTo>
                  <a:cubicBezTo>
                    <a:pt x="303911" y="144214"/>
                    <a:pt x="313362" y="183503"/>
                    <a:pt x="311201" y="194979"/>
                  </a:cubicBezTo>
                  <a:cubicBezTo>
                    <a:pt x="309041" y="206455"/>
                    <a:pt x="309446" y="211181"/>
                    <a:pt x="285549" y="217662"/>
                  </a:cubicBezTo>
                  <a:cubicBezTo>
                    <a:pt x="261651" y="224142"/>
                    <a:pt x="156744" y="251280"/>
                    <a:pt x="104764" y="258166"/>
                  </a:cubicBezTo>
                  <a:cubicBezTo>
                    <a:pt x="52783" y="265052"/>
                    <a:pt x="13898" y="273963"/>
                    <a:pt x="7958" y="246285"/>
                  </a:cubicBezTo>
                  <a:cubicBezTo>
                    <a:pt x="1288" y="206100"/>
                    <a:pt x="-1196" y="165334"/>
                    <a:pt x="532" y="124636"/>
                  </a:cubicBezTo>
                  <a:close/>
                </a:path>
              </a:pathLst>
            </a:custGeom>
            <a:solidFill>
              <a:srgbClr val="141C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599" name="Freeform 1598">
              <a:extLst>
                <a:ext uri="{FF2B5EF4-FFF2-40B4-BE49-F238E27FC236}">
                  <a16:creationId xmlns:a16="http://schemas.microsoft.com/office/drawing/2014/main" id="{EF7B3360-95BC-324B-B699-E8F28E719A81}"/>
                </a:ext>
              </a:extLst>
            </p:cNvPr>
            <p:cNvSpPr/>
            <p:nvPr/>
          </p:nvSpPr>
          <p:spPr>
            <a:xfrm>
              <a:off x="2462051" y="1004428"/>
              <a:ext cx="297020" cy="250452"/>
            </a:xfrm>
            <a:custGeom>
              <a:avLst/>
              <a:gdLst>
                <a:gd name="connsiteX0" fmla="*/ 33549 w 297020"/>
                <a:gd name="connsiteY0" fmla="*/ 250453 h 250452"/>
                <a:gd name="connsiteX1" fmla="*/ 7356 w 297020"/>
                <a:gd name="connsiteY1" fmla="*/ 236951 h 250452"/>
                <a:gd name="connsiteX2" fmla="*/ 470 w 297020"/>
                <a:gd name="connsiteY2" fmla="*/ 119353 h 250452"/>
                <a:gd name="connsiteX3" fmla="*/ 63657 w 297020"/>
                <a:gd name="connsiteY3" fmla="*/ 76959 h 250452"/>
                <a:gd name="connsiteX4" fmla="*/ 193541 w 297020"/>
                <a:gd name="connsiteY4" fmla="*/ 5536 h 250452"/>
                <a:gd name="connsiteX5" fmla="*/ 213929 w 297020"/>
                <a:gd name="connsiteY5" fmla="*/ 0 h 250452"/>
                <a:gd name="connsiteX6" fmla="*/ 229590 w 297020"/>
                <a:gd name="connsiteY6" fmla="*/ 8236 h 250452"/>
                <a:gd name="connsiteX7" fmla="*/ 281571 w 297020"/>
                <a:gd name="connsiteY7" fmla="*/ 108957 h 250452"/>
                <a:gd name="connsiteX8" fmla="*/ 296828 w 297020"/>
                <a:gd name="connsiteY8" fmla="*/ 186321 h 250452"/>
                <a:gd name="connsiteX9" fmla="*/ 296828 w 297020"/>
                <a:gd name="connsiteY9" fmla="*/ 188211 h 250452"/>
                <a:gd name="connsiteX10" fmla="*/ 276576 w 297020"/>
                <a:gd name="connsiteY10" fmla="*/ 203603 h 250452"/>
                <a:gd name="connsiteX11" fmla="*/ 96735 w 297020"/>
                <a:gd name="connsiteY11" fmla="*/ 243432 h 250452"/>
                <a:gd name="connsiteX12" fmla="*/ 77428 w 297020"/>
                <a:gd name="connsiteY12" fmla="*/ 245997 h 250452"/>
                <a:gd name="connsiteX13" fmla="*/ 33549 w 297020"/>
                <a:gd name="connsiteY13" fmla="*/ 250453 h 25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020" h="250452">
                  <a:moveTo>
                    <a:pt x="33549" y="250453"/>
                  </a:moveTo>
                  <a:cubicBezTo>
                    <a:pt x="14106" y="250453"/>
                    <a:pt x="8976" y="245187"/>
                    <a:pt x="7356" y="236951"/>
                  </a:cubicBezTo>
                  <a:cubicBezTo>
                    <a:pt x="1212" y="198071"/>
                    <a:pt x="-1083" y="158683"/>
                    <a:pt x="470" y="119353"/>
                  </a:cubicBezTo>
                  <a:cubicBezTo>
                    <a:pt x="2765" y="111252"/>
                    <a:pt x="47050" y="86275"/>
                    <a:pt x="63657" y="76959"/>
                  </a:cubicBezTo>
                  <a:cubicBezTo>
                    <a:pt x="139400" y="34024"/>
                    <a:pt x="183145" y="10126"/>
                    <a:pt x="193541" y="5536"/>
                  </a:cubicBezTo>
                  <a:cubicBezTo>
                    <a:pt x="199928" y="2414"/>
                    <a:pt x="206840" y="536"/>
                    <a:pt x="213929" y="0"/>
                  </a:cubicBezTo>
                  <a:cubicBezTo>
                    <a:pt x="220193" y="-19"/>
                    <a:pt x="226053" y="3066"/>
                    <a:pt x="229590" y="8236"/>
                  </a:cubicBezTo>
                  <a:cubicBezTo>
                    <a:pt x="251463" y="39262"/>
                    <a:pt x="268947" y="73155"/>
                    <a:pt x="281571" y="108957"/>
                  </a:cubicBezTo>
                  <a:cubicBezTo>
                    <a:pt x="297908" y="169714"/>
                    <a:pt x="297368" y="183620"/>
                    <a:pt x="296828" y="186321"/>
                  </a:cubicBezTo>
                  <a:lnTo>
                    <a:pt x="296828" y="188211"/>
                  </a:lnTo>
                  <a:cubicBezTo>
                    <a:pt x="295208" y="196447"/>
                    <a:pt x="294803" y="198607"/>
                    <a:pt x="276576" y="203603"/>
                  </a:cubicBezTo>
                  <a:cubicBezTo>
                    <a:pt x="271580" y="204953"/>
                    <a:pt x="153172" y="236546"/>
                    <a:pt x="96735" y="243432"/>
                  </a:cubicBezTo>
                  <a:lnTo>
                    <a:pt x="77428" y="245997"/>
                  </a:lnTo>
                  <a:cubicBezTo>
                    <a:pt x="62914" y="248394"/>
                    <a:pt x="48252" y="249882"/>
                    <a:pt x="33549" y="250453"/>
                  </a:cubicBezTo>
                  <a:close/>
                </a:path>
              </a:pathLst>
            </a:custGeom>
            <a:solidFill>
              <a:srgbClr val="303E4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0" name="Freeform 1599">
              <a:extLst>
                <a:ext uri="{FF2B5EF4-FFF2-40B4-BE49-F238E27FC236}">
                  <a16:creationId xmlns:a16="http://schemas.microsoft.com/office/drawing/2014/main" id="{E98D4C1E-2CCC-4B41-AF97-C0D4CF60D530}"/>
                </a:ext>
              </a:extLst>
            </p:cNvPr>
            <p:cNvSpPr/>
            <p:nvPr/>
          </p:nvSpPr>
          <p:spPr>
            <a:xfrm>
              <a:off x="2026692" y="930305"/>
              <a:ext cx="245337" cy="216661"/>
            </a:xfrm>
            <a:custGeom>
              <a:avLst/>
              <a:gdLst>
                <a:gd name="connsiteX0" fmla="*/ 19172 w 245337"/>
                <a:gd name="connsiteY0" fmla="*/ 4320 h 216661"/>
                <a:gd name="connsiteX1" fmla="*/ 0 w 245337"/>
                <a:gd name="connsiteY1" fmla="*/ 17822 h 216661"/>
                <a:gd name="connsiteX2" fmla="*/ 0 w 245337"/>
                <a:gd name="connsiteY2" fmla="*/ 62782 h 216661"/>
                <a:gd name="connsiteX3" fmla="*/ 20927 w 245337"/>
                <a:gd name="connsiteY3" fmla="*/ 93430 h 216661"/>
                <a:gd name="connsiteX4" fmla="*/ 220074 w 245337"/>
                <a:gd name="connsiteY4" fmla="*/ 212783 h 216661"/>
                <a:gd name="connsiteX5" fmla="*/ 245322 w 245337"/>
                <a:gd name="connsiteY5" fmla="*/ 199282 h 216661"/>
                <a:gd name="connsiteX6" fmla="*/ 245322 w 245337"/>
                <a:gd name="connsiteY6" fmla="*/ 158777 h 216661"/>
                <a:gd name="connsiteX7" fmla="*/ 224260 w 245337"/>
                <a:gd name="connsiteY7" fmla="*/ 122863 h 216661"/>
                <a:gd name="connsiteX8" fmla="*/ 19172 w 245337"/>
                <a:gd name="connsiteY8" fmla="*/ 4320 h 21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37" h="216661">
                  <a:moveTo>
                    <a:pt x="19172" y="4320"/>
                  </a:moveTo>
                  <a:cubicBezTo>
                    <a:pt x="6616" y="-2836"/>
                    <a:pt x="0" y="-2836"/>
                    <a:pt x="0" y="17822"/>
                  </a:cubicBezTo>
                  <a:lnTo>
                    <a:pt x="0" y="62782"/>
                  </a:lnTo>
                  <a:cubicBezTo>
                    <a:pt x="0" y="72368"/>
                    <a:pt x="0" y="77768"/>
                    <a:pt x="20927" y="93430"/>
                  </a:cubicBezTo>
                  <a:cubicBezTo>
                    <a:pt x="41855" y="109092"/>
                    <a:pt x="203333" y="203197"/>
                    <a:pt x="220074" y="212783"/>
                  </a:cubicBezTo>
                  <a:cubicBezTo>
                    <a:pt x="236816" y="222369"/>
                    <a:pt x="245322" y="212783"/>
                    <a:pt x="245322" y="199282"/>
                  </a:cubicBezTo>
                  <a:lnTo>
                    <a:pt x="245322" y="158777"/>
                  </a:lnTo>
                  <a:cubicBezTo>
                    <a:pt x="245741" y="143764"/>
                    <a:pt x="237572" y="129825"/>
                    <a:pt x="224260" y="122863"/>
                  </a:cubicBezTo>
                  <a:cubicBezTo>
                    <a:pt x="208058" y="112872"/>
                    <a:pt x="19172" y="4320"/>
                    <a:pt x="19172" y="4320"/>
                  </a:cubicBezTo>
                  <a:close/>
                </a:path>
              </a:pathLst>
            </a:custGeom>
            <a:solidFill>
              <a:srgbClr val="141C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1" name="Freeform 1600">
              <a:extLst>
                <a:ext uri="{FF2B5EF4-FFF2-40B4-BE49-F238E27FC236}">
                  <a16:creationId xmlns:a16="http://schemas.microsoft.com/office/drawing/2014/main" id="{BCA67679-4F89-D146-B8CF-72600EEE9582}"/>
                </a:ext>
              </a:extLst>
            </p:cNvPr>
            <p:cNvSpPr/>
            <p:nvPr/>
          </p:nvSpPr>
          <p:spPr>
            <a:xfrm>
              <a:off x="2033497" y="937325"/>
              <a:ext cx="231514" cy="202526"/>
            </a:xfrm>
            <a:custGeom>
              <a:avLst/>
              <a:gdLst>
                <a:gd name="connsiteX0" fmla="*/ 225691 w 231514"/>
                <a:gd name="connsiteY0" fmla="*/ 202522 h 202526"/>
                <a:gd name="connsiteX1" fmla="*/ 216780 w 231514"/>
                <a:gd name="connsiteY1" fmla="*/ 199417 h 202526"/>
                <a:gd name="connsiteX2" fmla="*/ 18308 w 231514"/>
                <a:gd name="connsiteY2" fmla="*/ 80469 h 202526"/>
                <a:gd name="connsiteX3" fmla="*/ 81 w 231514"/>
                <a:gd name="connsiteY3" fmla="*/ 55491 h 202526"/>
                <a:gd name="connsiteX4" fmla="*/ 81 w 231514"/>
                <a:gd name="connsiteY4" fmla="*/ 10531 h 202526"/>
                <a:gd name="connsiteX5" fmla="*/ 1431 w 231514"/>
                <a:gd name="connsiteY5" fmla="*/ 0 h 202526"/>
                <a:gd name="connsiteX6" fmla="*/ 8857 w 231514"/>
                <a:gd name="connsiteY6" fmla="*/ 3375 h 202526"/>
                <a:gd name="connsiteX7" fmla="*/ 213810 w 231514"/>
                <a:gd name="connsiteY7" fmla="*/ 121919 h 202526"/>
                <a:gd name="connsiteX8" fmla="*/ 231497 w 231514"/>
                <a:gd name="connsiteY8" fmla="*/ 152027 h 202526"/>
                <a:gd name="connsiteX9" fmla="*/ 231497 w 231514"/>
                <a:gd name="connsiteY9" fmla="*/ 192531 h 202526"/>
                <a:gd name="connsiteX10" fmla="*/ 229607 w 231514"/>
                <a:gd name="connsiteY10" fmla="*/ 200632 h 202526"/>
                <a:gd name="connsiteX11" fmla="*/ 225691 w 231514"/>
                <a:gd name="connsiteY11" fmla="*/ 202522 h 20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14" h="202526">
                  <a:moveTo>
                    <a:pt x="225691" y="202522"/>
                  </a:moveTo>
                  <a:cubicBezTo>
                    <a:pt x="222505" y="202269"/>
                    <a:pt x="219440" y="201199"/>
                    <a:pt x="216780" y="199417"/>
                  </a:cubicBezTo>
                  <a:cubicBezTo>
                    <a:pt x="200984" y="190371"/>
                    <a:pt x="39101" y="95861"/>
                    <a:pt x="18308" y="80469"/>
                  </a:cubicBezTo>
                  <a:cubicBezTo>
                    <a:pt x="81" y="66967"/>
                    <a:pt x="81" y="63592"/>
                    <a:pt x="81" y="55491"/>
                  </a:cubicBezTo>
                  <a:lnTo>
                    <a:pt x="81" y="10531"/>
                  </a:lnTo>
                  <a:cubicBezTo>
                    <a:pt x="-202" y="6965"/>
                    <a:pt x="257" y="3378"/>
                    <a:pt x="1431" y="0"/>
                  </a:cubicBezTo>
                  <a:cubicBezTo>
                    <a:pt x="4064" y="753"/>
                    <a:pt x="6562" y="1892"/>
                    <a:pt x="8857" y="3375"/>
                  </a:cubicBezTo>
                  <a:cubicBezTo>
                    <a:pt x="10748" y="4455"/>
                    <a:pt x="197878" y="111387"/>
                    <a:pt x="213810" y="121919"/>
                  </a:cubicBezTo>
                  <a:cubicBezTo>
                    <a:pt x="225030" y="127699"/>
                    <a:pt x="231902" y="139418"/>
                    <a:pt x="231497" y="152027"/>
                  </a:cubicBezTo>
                  <a:lnTo>
                    <a:pt x="231497" y="192531"/>
                  </a:lnTo>
                  <a:cubicBezTo>
                    <a:pt x="231632" y="195355"/>
                    <a:pt x="230970" y="198159"/>
                    <a:pt x="229607" y="200632"/>
                  </a:cubicBezTo>
                  <a:cubicBezTo>
                    <a:pt x="228702" y="201880"/>
                    <a:pt x="227231" y="202590"/>
                    <a:pt x="225691" y="202522"/>
                  </a:cubicBezTo>
                  <a:close/>
                </a:path>
              </a:pathLst>
            </a:custGeom>
            <a:solidFill>
              <a:srgbClr val="303E4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2" name="Freeform 1601">
              <a:extLst>
                <a:ext uri="{FF2B5EF4-FFF2-40B4-BE49-F238E27FC236}">
                  <a16:creationId xmlns:a16="http://schemas.microsoft.com/office/drawing/2014/main" id="{02DB240F-56C5-E44E-B26B-67659EADFF43}"/>
                </a:ext>
              </a:extLst>
            </p:cNvPr>
            <p:cNvSpPr/>
            <p:nvPr/>
          </p:nvSpPr>
          <p:spPr>
            <a:xfrm>
              <a:off x="2629669" y="1004698"/>
              <a:ext cx="102341" cy="78848"/>
            </a:xfrm>
            <a:custGeom>
              <a:avLst/>
              <a:gdLst>
                <a:gd name="connsiteX0" fmla="*/ 61972 w 102341"/>
                <a:gd name="connsiteY0" fmla="*/ 8236 h 78848"/>
                <a:gd name="connsiteX1" fmla="*/ 46310 w 102341"/>
                <a:gd name="connsiteY1" fmla="*/ 0 h 78848"/>
                <a:gd name="connsiteX2" fmla="*/ 25923 w 102341"/>
                <a:gd name="connsiteY2" fmla="*/ 5536 h 78848"/>
                <a:gd name="connsiteX3" fmla="*/ 0 w 102341"/>
                <a:gd name="connsiteY3" fmla="*/ 19037 h 78848"/>
                <a:gd name="connsiteX4" fmla="*/ 102341 w 102341"/>
                <a:gd name="connsiteY4" fmla="*/ 78849 h 78848"/>
                <a:gd name="connsiteX5" fmla="*/ 61972 w 102341"/>
                <a:gd name="connsiteY5" fmla="*/ 8236 h 7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41" h="78848">
                  <a:moveTo>
                    <a:pt x="61972" y="8236"/>
                  </a:moveTo>
                  <a:cubicBezTo>
                    <a:pt x="58435" y="3066"/>
                    <a:pt x="52575" y="-19"/>
                    <a:pt x="46310" y="0"/>
                  </a:cubicBezTo>
                  <a:cubicBezTo>
                    <a:pt x="39222" y="536"/>
                    <a:pt x="32309" y="2414"/>
                    <a:pt x="25923" y="5536"/>
                  </a:cubicBezTo>
                  <a:cubicBezTo>
                    <a:pt x="22048" y="7335"/>
                    <a:pt x="13407" y="11837"/>
                    <a:pt x="0" y="19037"/>
                  </a:cubicBezTo>
                  <a:cubicBezTo>
                    <a:pt x="34564" y="37264"/>
                    <a:pt x="76554" y="62782"/>
                    <a:pt x="102341" y="78849"/>
                  </a:cubicBezTo>
                  <a:cubicBezTo>
                    <a:pt x="91054" y="54134"/>
                    <a:pt x="77539" y="30499"/>
                    <a:pt x="61972" y="8236"/>
                  </a:cubicBezTo>
                  <a:close/>
                </a:path>
              </a:pathLst>
            </a:custGeom>
            <a:solidFill>
              <a:srgbClr val="C5D0D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3" name="Freeform 1602">
              <a:extLst>
                <a:ext uri="{FF2B5EF4-FFF2-40B4-BE49-F238E27FC236}">
                  <a16:creationId xmlns:a16="http://schemas.microsoft.com/office/drawing/2014/main" id="{8EBD8B05-A026-134A-917E-7151A9720740}"/>
                </a:ext>
              </a:extLst>
            </p:cNvPr>
            <p:cNvSpPr/>
            <p:nvPr/>
          </p:nvSpPr>
          <p:spPr>
            <a:xfrm>
              <a:off x="2789122" y="1162260"/>
              <a:ext cx="13501" cy="39694"/>
            </a:xfrm>
            <a:custGeom>
              <a:avLst/>
              <a:gdLst>
                <a:gd name="connsiteX0" fmla="*/ 13502 w 13501"/>
                <a:gd name="connsiteY0" fmla="*/ 4185 h 39694"/>
                <a:gd name="connsiteX1" fmla="*/ 13502 w 13501"/>
                <a:gd name="connsiteY1" fmla="*/ 0 h 39694"/>
                <a:gd name="connsiteX2" fmla="*/ 0 w 13501"/>
                <a:gd name="connsiteY2" fmla="*/ 9991 h 39694"/>
                <a:gd name="connsiteX3" fmla="*/ 0 w 13501"/>
                <a:gd name="connsiteY3" fmla="*/ 39694 h 39694"/>
                <a:gd name="connsiteX4" fmla="*/ 13502 w 13501"/>
                <a:gd name="connsiteY4" fmla="*/ 33619 h 3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 h="39694">
                  <a:moveTo>
                    <a:pt x="13502" y="4185"/>
                  </a:moveTo>
                  <a:cubicBezTo>
                    <a:pt x="13502" y="2970"/>
                    <a:pt x="13502" y="1485"/>
                    <a:pt x="13502" y="0"/>
                  </a:cubicBezTo>
                  <a:lnTo>
                    <a:pt x="0" y="9991"/>
                  </a:lnTo>
                  <a:lnTo>
                    <a:pt x="0" y="39694"/>
                  </a:lnTo>
                  <a:cubicBezTo>
                    <a:pt x="4685" y="38096"/>
                    <a:pt x="9195" y="36063"/>
                    <a:pt x="13502" y="33619"/>
                  </a:cubicBezTo>
                  <a:close/>
                </a:path>
              </a:pathLst>
            </a:custGeom>
            <a:solidFill>
              <a:srgbClr val="F692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4" name="Freeform 1603">
              <a:extLst>
                <a:ext uri="{FF2B5EF4-FFF2-40B4-BE49-F238E27FC236}">
                  <a16:creationId xmlns:a16="http://schemas.microsoft.com/office/drawing/2014/main" id="{DB1E3CED-B720-C84D-BC03-8D4960D8D2B0}"/>
                </a:ext>
              </a:extLst>
            </p:cNvPr>
            <p:cNvSpPr/>
            <p:nvPr/>
          </p:nvSpPr>
          <p:spPr>
            <a:xfrm>
              <a:off x="2681245" y="1443091"/>
              <a:ext cx="82089" cy="64402"/>
            </a:xfrm>
            <a:custGeom>
              <a:avLst/>
              <a:gdLst>
                <a:gd name="connsiteX0" fmla="*/ 0 w 82089"/>
                <a:gd name="connsiteY0" fmla="*/ 47930 h 64402"/>
                <a:gd name="connsiteX1" fmla="*/ 0 w 82089"/>
                <a:gd name="connsiteY1" fmla="*/ 64402 h 64402"/>
                <a:gd name="connsiteX2" fmla="*/ 82089 w 82089"/>
                <a:gd name="connsiteY2" fmla="*/ 15662 h 64402"/>
                <a:gd name="connsiteX3" fmla="*/ 82089 w 82089"/>
                <a:gd name="connsiteY3" fmla="*/ 0 h 64402"/>
                <a:gd name="connsiteX4" fmla="*/ 0 w 82089"/>
                <a:gd name="connsiteY4" fmla="*/ 47930 h 6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 h="64402">
                  <a:moveTo>
                    <a:pt x="0" y="47930"/>
                  </a:moveTo>
                  <a:lnTo>
                    <a:pt x="0" y="64402"/>
                  </a:lnTo>
                  <a:lnTo>
                    <a:pt x="82089" y="15662"/>
                  </a:lnTo>
                  <a:lnTo>
                    <a:pt x="82089" y="0"/>
                  </a:lnTo>
                  <a:lnTo>
                    <a:pt x="0" y="47930"/>
                  </a:lnTo>
                  <a:close/>
                </a:path>
              </a:pathLst>
            </a:custGeom>
            <a:solidFill>
              <a:srgbClr val="010C0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5" name="Freeform 1604">
              <a:extLst>
                <a:ext uri="{FF2B5EF4-FFF2-40B4-BE49-F238E27FC236}">
                  <a16:creationId xmlns:a16="http://schemas.microsoft.com/office/drawing/2014/main" id="{E8280880-62C8-E449-877D-6E59D3925D2A}"/>
                </a:ext>
              </a:extLst>
            </p:cNvPr>
            <p:cNvSpPr/>
            <p:nvPr/>
          </p:nvSpPr>
          <p:spPr>
            <a:xfrm>
              <a:off x="2715539" y="1480356"/>
              <a:ext cx="83844" cy="57381"/>
            </a:xfrm>
            <a:custGeom>
              <a:avLst/>
              <a:gdLst>
                <a:gd name="connsiteX0" fmla="*/ 0 w 83844"/>
                <a:gd name="connsiteY0" fmla="*/ 49145 h 57381"/>
                <a:gd name="connsiteX1" fmla="*/ 0 w 83844"/>
                <a:gd name="connsiteY1" fmla="*/ 57381 h 57381"/>
                <a:gd name="connsiteX2" fmla="*/ 83844 w 83844"/>
                <a:gd name="connsiteY2" fmla="*/ 8371 h 57381"/>
                <a:gd name="connsiteX3" fmla="*/ 83844 w 83844"/>
                <a:gd name="connsiteY3" fmla="*/ 0 h 57381"/>
                <a:gd name="connsiteX4" fmla="*/ 0 w 83844"/>
                <a:gd name="connsiteY4" fmla="*/ 49145 h 5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44" h="57381">
                  <a:moveTo>
                    <a:pt x="0" y="49145"/>
                  </a:moveTo>
                  <a:lnTo>
                    <a:pt x="0" y="57381"/>
                  </a:lnTo>
                  <a:lnTo>
                    <a:pt x="83844" y="8371"/>
                  </a:lnTo>
                  <a:lnTo>
                    <a:pt x="83844" y="0"/>
                  </a:lnTo>
                  <a:lnTo>
                    <a:pt x="0" y="49145"/>
                  </a:lnTo>
                  <a:close/>
                </a:path>
              </a:pathLst>
            </a:custGeom>
            <a:solidFill>
              <a:srgbClr val="333E4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6" name="Freeform 1605">
              <a:extLst>
                <a:ext uri="{FF2B5EF4-FFF2-40B4-BE49-F238E27FC236}">
                  <a16:creationId xmlns:a16="http://schemas.microsoft.com/office/drawing/2014/main" id="{A18E84A0-AFB8-DB48-BD50-1CCCD5D7C08E}"/>
                </a:ext>
              </a:extLst>
            </p:cNvPr>
            <p:cNvSpPr/>
            <p:nvPr/>
          </p:nvSpPr>
          <p:spPr>
            <a:xfrm>
              <a:off x="2681245" y="1458753"/>
              <a:ext cx="118138" cy="70747"/>
            </a:xfrm>
            <a:custGeom>
              <a:avLst/>
              <a:gdLst>
                <a:gd name="connsiteX0" fmla="*/ 0 w 118138"/>
                <a:gd name="connsiteY0" fmla="*/ 48740 h 70747"/>
                <a:gd name="connsiteX1" fmla="*/ 82089 w 118138"/>
                <a:gd name="connsiteY1" fmla="*/ 0 h 70747"/>
                <a:gd name="connsiteX2" fmla="*/ 118138 w 118138"/>
                <a:gd name="connsiteY2" fmla="*/ 21602 h 70747"/>
                <a:gd name="connsiteX3" fmla="*/ 34294 w 118138"/>
                <a:gd name="connsiteY3" fmla="*/ 70748 h 70747"/>
                <a:gd name="connsiteX4" fmla="*/ 0 w 118138"/>
                <a:gd name="connsiteY4" fmla="*/ 48740 h 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8" h="70747">
                  <a:moveTo>
                    <a:pt x="0" y="48740"/>
                  </a:moveTo>
                  <a:lnTo>
                    <a:pt x="82089" y="0"/>
                  </a:lnTo>
                  <a:lnTo>
                    <a:pt x="118138" y="21602"/>
                  </a:lnTo>
                  <a:lnTo>
                    <a:pt x="34294" y="70748"/>
                  </a:lnTo>
                  <a:lnTo>
                    <a:pt x="0" y="48740"/>
                  </a:lnTo>
                  <a:close/>
                </a:path>
              </a:pathLst>
            </a:custGeom>
            <a:solidFill>
              <a:srgbClr val="404B4D"/>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7" name="Freeform 1606">
              <a:extLst>
                <a:ext uri="{FF2B5EF4-FFF2-40B4-BE49-F238E27FC236}">
                  <a16:creationId xmlns:a16="http://schemas.microsoft.com/office/drawing/2014/main" id="{2E72D776-427C-B84E-AB73-8C4CEB38349A}"/>
                </a:ext>
              </a:extLst>
            </p:cNvPr>
            <p:cNvSpPr/>
            <p:nvPr/>
          </p:nvSpPr>
          <p:spPr>
            <a:xfrm>
              <a:off x="2675980" y="1507494"/>
              <a:ext cx="39559" cy="30243"/>
            </a:xfrm>
            <a:custGeom>
              <a:avLst/>
              <a:gdLst>
                <a:gd name="connsiteX0" fmla="*/ 39559 w 39559"/>
                <a:gd name="connsiteY0" fmla="*/ 30243 h 30243"/>
                <a:gd name="connsiteX1" fmla="*/ 0 w 39559"/>
                <a:gd name="connsiteY1" fmla="*/ 20792 h 30243"/>
                <a:gd name="connsiteX2" fmla="*/ 5266 w 39559"/>
                <a:gd name="connsiteY2" fmla="*/ 0 h 30243"/>
                <a:gd name="connsiteX3" fmla="*/ 39559 w 39559"/>
                <a:gd name="connsiteY3" fmla="*/ 22007 h 30243"/>
                <a:gd name="connsiteX4" fmla="*/ 39559 w 39559"/>
                <a:gd name="connsiteY4" fmla="*/ 30243 h 3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9" h="30243">
                  <a:moveTo>
                    <a:pt x="39559" y="30243"/>
                  </a:moveTo>
                  <a:lnTo>
                    <a:pt x="0" y="20792"/>
                  </a:lnTo>
                  <a:lnTo>
                    <a:pt x="5266" y="0"/>
                  </a:lnTo>
                  <a:lnTo>
                    <a:pt x="39559" y="22007"/>
                  </a:lnTo>
                  <a:lnTo>
                    <a:pt x="39559" y="30243"/>
                  </a:lnTo>
                  <a:close/>
                </a:path>
              </a:pathLst>
            </a:custGeom>
            <a:solidFill>
              <a:srgbClr val="1A252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8" name="Freeform 1607">
              <a:extLst>
                <a:ext uri="{FF2B5EF4-FFF2-40B4-BE49-F238E27FC236}">
                  <a16:creationId xmlns:a16="http://schemas.microsoft.com/office/drawing/2014/main" id="{8606D13F-A0A8-5F4A-BB73-D74139E03CDD}"/>
                </a:ext>
              </a:extLst>
            </p:cNvPr>
            <p:cNvSpPr/>
            <p:nvPr/>
          </p:nvSpPr>
          <p:spPr>
            <a:xfrm>
              <a:off x="2783452" y="1342910"/>
              <a:ext cx="31877" cy="95077"/>
            </a:xfrm>
            <a:custGeom>
              <a:avLst/>
              <a:gdLst>
                <a:gd name="connsiteX0" fmla="*/ 28218 w 31877"/>
                <a:gd name="connsiteY0" fmla="*/ 0 h 95077"/>
                <a:gd name="connsiteX1" fmla="*/ 3375 w 31877"/>
                <a:gd name="connsiteY1" fmla="*/ 14447 h 95077"/>
                <a:gd name="connsiteX2" fmla="*/ 0 w 31877"/>
                <a:gd name="connsiteY2" fmla="*/ 88570 h 95077"/>
                <a:gd name="connsiteX3" fmla="*/ 6076 w 31877"/>
                <a:gd name="connsiteY3" fmla="*/ 94646 h 95077"/>
                <a:gd name="connsiteX4" fmla="*/ 28758 w 31877"/>
                <a:gd name="connsiteY4" fmla="*/ 70208 h 95077"/>
                <a:gd name="connsiteX5" fmla="*/ 31728 w 31877"/>
                <a:gd name="connsiteY5" fmla="*/ 18902 h 95077"/>
                <a:gd name="connsiteX6" fmla="*/ 28353 w 31877"/>
                <a:gd name="connsiteY6" fmla="*/ 2295 h 95077"/>
                <a:gd name="connsiteX7" fmla="*/ 28218 w 31877"/>
                <a:gd name="connsiteY7" fmla="*/ 0 h 9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7" h="95077">
                  <a:moveTo>
                    <a:pt x="28218" y="0"/>
                  </a:moveTo>
                  <a:lnTo>
                    <a:pt x="3375" y="14447"/>
                  </a:lnTo>
                  <a:lnTo>
                    <a:pt x="0" y="88570"/>
                  </a:lnTo>
                  <a:lnTo>
                    <a:pt x="6076" y="94646"/>
                  </a:lnTo>
                  <a:cubicBezTo>
                    <a:pt x="8101" y="96536"/>
                    <a:pt x="24438" y="92890"/>
                    <a:pt x="28758" y="70208"/>
                  </a:cubicBezTo>
                  <a:cubicBezTo>
                    <a:pt x="31296" y="53231"/>
                    <a:pt x="32282" y="36058"/>
                    <a:pt x="31728" y="18902"/>
                  </a:cubicBezTo>
                  <a:cubicBezTo>
                    <a:pt x="31296" y="13249"/>
                    <a:pt x="30162" y="7670"/>
                    <a:pt x="28353" y="2295"/>
                  </a:cubicBezTo>
                  <a:cubicBezTo>
                    <a:pt x="28245" y="1535"/>
                    <a:pt x="28204" y="767"/>
                    <a:pt x="28218" y="0"/>
                  </a:cubicBezTo>
                  <a:close/>
                </a:path>
              </a:pathLst>
            </a:custGeom>
            <a:solidFill>
              <a:srgbClr val="404B4D"/>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09" name="Freeform 1608">
              <a:extLst>
                <a:ext uri="{FF2B5EF4-FFF2-40B4-BE49-F238E27FC236}">
                  <a16:creationId xmlns:a16="http://schemas.microsoft.com/office/drawing/2014/main" id="{897D1867-45D8-254A-B3FC-85FE1326772F}"/>
                </a:ext>
              </a:extLst>
            </p:cNvPr>
            <p:cNvSpPr/>
            <p:nvPr/>
          </p:nvSpPr>
          <p:spPr>
            <a:xfrm>
              <a:off x="2465896" y="1366990"/>
              <a:ext cx="67783" cy="48500"/>
            </a:xfrm>
            <a:custGeom>
              <a:avLst/>
              <a:gdLst>
                <a:gd name="connsiteX0" fmla="*/ 0 w 67783"/>
                <a:gd name="connsiteY0" fmla="*/ 32627 h 48500"/>
                <a:gd name="connsiteX1" fmla="*/ 10801 w 67783"/>
                <a:gd name="connsiteY1" fmla="*/ 17910 h 48500"/>
                <a:gd name="connsiteX2" fmla="*/ 47120 w 67783"/>
                <a:gd name="connsiteY2" fmla="*/ 223 h 48500"/>
                <a:gd name="connsiteX3" fmla="*/ 66292 w 67783"/>
                <a:gd name="connsiteY3" fmla="*/ 11160 h 48500"/>
                <a:gd name="connsiteX4" fmla="*/ 61837 w 67783"/>
                <a:gd name="connsiteY4" fmla="*/ 22501 h 48500"/>
                <a:gd name="connsiteX5" fmla="*/ 14717 w 67783"/>
                <a:gd name="connsiteY5" fmla="*/ 45588 h 48500"/>
                <a:gd name="connsiteX6" fmla="*/ 1215 w 67783"/>
                <a:gd name="connsiteY6" fmla="*/ 45588 h 48500"/>
                <a:gd name="connsiteX7" fmla="*/ 0 w 67783"/>
                <a:gd name="connsiteY7" fmla="*/ 32627 h 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83" h="48500">
                  <a:moveTo>
                    <a:pt x="0" y="32627"/>
                  </a:moveTo>
                  <a:cubicBezTo>
                    <a:pt x="540" y="26076"/>
                    <a:pt x="4712" y="20385"/>
                    <a:pt x="10801" y="17910"/>
                  </a:cubicBezTo>
                  <a:cubicBezTo>
                    <a:pt x="19172" y="13185"/>
                    <a:pt x="43205" y="1843"/>
                    <a:pt x="47120" y="223"/>
                  </a:cubicBezTo>
                  <a:cubicBezTo>
                    <a:pt x="51036" y="-1397"/>
                    <a:pt x="64537" y="6164"/>
                    <a:pt x="66292" y="11160"/>
                  </a:cubicBezTo>
                  <a:cubicBezTo>
                    <a:pt x="68047" y="16155"/>
                    <a:pt x="69803" y="17640"/>
                    <a:pt x="61837" y="22501"/>
                  </a:cubicBezTo>
                  <a:cubicBezTo>
                    <a:pt x="53871" y="27361"/>
                    <a:pt x="21332" y="42483"/>
                    <a:pt x="14717" y="45588"/>
                  </a:cubicBezTo>
                  <a:cubicBezTo>
                    <a:pt x="8101" y="48694"/>
                    <a:pt x="2430" y="50179"/>
                    <a:pt x="1215" y="45588"/>
                  </a:cubicBezTo>
                  <a:cubicBezTo>
                    <a:pt x="405" y="41315"/>
                    <a:pt x="0" y="36976"/>
                    <a:pt x="0" y="32627"/>
                  </a:cubicBezTo>
                  <a:close/>
                </a:path>
              </a:pathLst>
            </a:custGeom>
            <a:solidFill>
              <a:srgbClr val="565F6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0" name="Freeform 1609">
              <a:extLst>
                <a:ext uri="{FF2B5EF4-FFF2-40B4-BE49-F238E27FC236}">
                  <a16:creationId xmlns:a16="http://schemas.microsoft.com/office/drawing/2014/main" id="{FB1C3CC8-B4B1-3448-919F-7580E7C76104}"/>
                </a:ext>
              </a:extLst>
            </p:cNvPr>
            <p:cNvSpPr/>
            <p:nvPr/>
          </p:nvSpPr>
          <p:spPr>
            <a:xfrm>
              <a:off x="2467651" y="1368563"/>
              <a:ext cx="63627" cy="45230"/>
            </a:xfrm>
            <a:custGeom>
              <a:avLst/>
              <a:gdLst>
                <a:gd name="connsiteX0" fmla="*/ 3645 w 63627"/>
                <a:gd name="connsiteY0" fmla="*/ 45230 h 45230"/>
                <a:gd name="connsiteX1" fmla="*/ 1485 w 63627"/>
                <a:gd name="connsiteY1" fmla="*/ 43745 h 45230"/>
                <a:gd name="connsiteX2" fmla="*/ 0 w 63627"/>
                <a:gd name="connsiteY2" fmla="*/ 31053 h 45230"/>
                <a:gd name="connsiteX3" fmla="*/ 9856 w 63627"/>
                <a:gd name="connsiteY3" fmla="*/ 17552 h 45230"/>
                <a:gd name="connsiteX4" fmla="*/ 46040 w 63627"/>
                <a:gd name="connsiteY4" fmla="*/ 0 h 45230"/>
                <a:gd name="connsiteX5" fmla="*/ 46850 w 63627"/>
                <a:gd name="connsiteY5" fmla="*/ 0 h 45230"/>
                <a:gd name="connsiteX6" fmla="*/ 62917 w 63627"/>
                <a:gd name="connsiteY6" fmla="*/ 9991 h 45230"/>
                <a:gd name="connsiteX7" fmla="*/ 62917 w 63627"/>
                <a:gd name="connsiteY7" fmla="*/ 11746 h 45230"/>
                <a:gd name="connsiteX8" fmla="*/ 58597 w 63627"/>
                <a:gd name="connsiteY8" fmla="*/ 19307 h 45230"/>
                <a:gd name="connsiteX9" fmla="*/ 18092 w 63627"/>
                <a:gd name="connsiteY9" fmla="*/ 39019 h 45230"/>
                <a:gd name="connsiteX10" fmla="*/ 11206 w 63627"/>
                <a:gd name="connsiteY10" fmla="*/ 42395 h 45230"/>
                <a:gd name="connsiteX11" fmla="*/ 3645 w 63627"/>
                <a:gd name="connsiteY11" fmla="*/ 45230 h 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27" h="45230">
                  <a:moveTo>
                    <a:pt x="3645" y="45230"/>
                  </a:moveTo>
                  <a:cubicBezTo>
                    <a:pt x="1890" y="45230"/>
                    <a:pt x="1620" y="44420"/>
                    <a:pt x="1485" y="43745"/>
                  </a:cubicBezTo>
                  <a:cubicBezTo>
                    <a:pt x="567" y="39576"/>
                    <a:pt x="68" y="35323"/>
                    <a:pt x="0" y="31053"/>
                  </a:cubicBezTo>
                  <a:cubicBezTo>
                    <a:pt x="405" y="25029"/>
                    <a:pt x="4240" y="19776"/>
                    <a:pt x="9856" y="17552"/>
                  </a:cubicBezTo>
                  <a:cubicBezTo>
                    <a:pt x="18362" y="12961"/>
                    <a:pt x="42395" y="1485"/>
                    <a:pt x="46040" y="0"/>
                  </a:cubicBezTo>
                  <a:lnTo>
                    <a:pt x="46850" y="0"/>
                  </a:lnTo>
                  <a:cubicBezTo>
                    <a:pt x="53291" y="1135"/>
                    <a:pt x="59056" y="4715"/>
                    <a:pt x="62917" y="9991"/>
                  </a:cubicBezTo>
                  <a:cubicBezTo>
                    <a:pt x="62917" y="10666"/>
                    <a:pt x="62917" y="11206"/>
                    <a:pt x="62917" y="11746"/>
                  </a:cubicBezTo>
                  <a:cubicBezTo>
                    <a:pt x="64132" y="15122"/>
                    <a:pt x="64402" y="15797"/>
                    <a:pt x="58597" y="19307"/>
                  </a:cubicBezTo>
                  <a:cubicBezTo>
                    <a:pt x="52791" y="22818"/>
                    <a:pt x="30514" y="33484"/>
                    <a:pt x="18092" y="39019"/>
                  </a:cubicBezTo>
                  <a:lnTo>
                    <a:pt x="11206" y="42395"/>
                  </a:lnTo>
                  <a:cubicBezTo>
                    <a:pt x="8898" y="43822"/>
                    <a:pt x="6332" y="44784"/>
                    <a:pt x="3645" y="45230"/>
                  </a:cubicBezTo>
                  <a:close/>
                </a:path>
              </a:pathLst>
            </a:custGeom>
            <a:solidFill>
              <a:srgbClr val="242D3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1" name="Freeform 1610">
              <a:extLst>
                <a:ext uri="{FF2B5EF4-FFF2-40B4-BE49-F238E27FC236}">
                  <a16:creationId xmlns:a16="http://schemas.microsoft.com/office/drawing/2014/main" id="{86FF4155-02A9-6441-B9F4-619C7F8FA3E5}"/>
                </a:ext>
              </a:extLst>
            </p:cNvPr>
            <p:cNvSpPr/>
            <p:nvPr/>
          </p:nvSpPr>
          <p:spPr>
            <a:xfrm>
              <a:off x="2467560" y="1368698"/>
              <a:ext cx="61117" cy="37399"/>
            </a:xfrm>
            <a:custGeom>
              <a:avLst/>
              <a:gdLst>
                <a:gd name="connsiteX0" fmla="*/ 46941 w 61117"/>
                <a:gd name="connsiteY0" fmla="*/ 0 h 37399"/>
                <a:gd name="connsiteX1" fmla="*/ 46131 w 61117"/>
                <a:gd name="connsiteY1" fmla="*/ 0 h 37399"/>
                <a:gd name="connsiteX2" fmla="*/ 9947 w 61117"/>
                <a:gd name="connsiteY2" fmla="*/ 17552 h 37399"/>
                <a:gd name="connsiteX3" fmla="*/ 91 w 61117"/>
                <a:gd name="connsiteY3" fmla="*/ 31053 h 37399"/>
                <a:gd name="connsiteX4" fmla="*/ 91 w 61117"/>
                <a:gd name="connsiteY4" fmla="*/ 37399 h 37399"/>
                <a:gd name="connsiteX5" fmla="*/ 61118 w 61117"/>
                <a:gd name="connsiteY5" fmla="*/ 7966 h 37399"/>
                <a:gd name="connsiteX6" fmla="*/ 46941 w 61117"/>
                <a:gd name="connsiteY6" fmla="*/ 0 h 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17" h="37399">
                  <a:moveTo>
                    <a:pt x="46941" y="0"/>
                  </a:moveTo>
                  <a:lnTo>
                    <a:pt x="46131" y="0"/>
                  </a:lnTo>
                  <a:cubicBezTo>
                    <a:pt x="42486" y="1485"/>
                    <a:pt x="18453" y="13502"/>
                    <a:pt x="9947" y="17552"/>
                  </a:cubicBezTo>
                  <a:cubicBezTo>
                    <a:pt x="4331" y="19776"/>
                    <a:pt x="496" y="25029"/>
                    <a:pt x="91" y="31053"/>
                  </a:cubicBezTo>
                  <a:cubicBezTo>
                    <a:pt x="-30" y="33166"/>
                    <a:pt x="-30" y="35286"/>
                    <a:pt x="91" y="37399"/>
                  </a:cubicBezTo>
                  <a:lnTo>
                    <a:pt x="61118" y="7966"/>
                  </a:lnTo>
                  <a:cubicBezTo>
                    <a:pt x="57270" y="3983"/>
                    <a:pt x="52342" y="1214"/>
                    <a:pt x="46941" y="0"/>
                  </a:cubicBezTo>
                  <a:close/>
                </a:path>
              </a:pathLst>
            </a:custGeom>
            <a:solidFill>
              <a:srgbClr val="495255"/>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2" name="Freeform 1611">
              <a:extLst>
                <a:ext uri="{FF2B5EF4-FFF2-40B4-BE49-F238E27FC236}">
                  <a16:creationId xmlns:a16="http://schemas.microsoft.com/office/drawing/2014/main" id="{427D6477-28A2-5F44-9CF0-26049FE06880}"/>
                </a:ext>
              </a:extLst>
            </p:cNvPr>
            <p:cNvSpPr/>
            <p:nvPr/>
          </p:nvSpPr>
          <p:spPr>
            <a:xfrm>
              <a:off x="2107701" y="622504"/>
              <a:ext cx="62376" cy="67338"/>
            </a:xfrm>
            <a:custGeom>
              <a:avLst/>
              <a:gdLst>
                <a:gd name="connsiteX0" fmla="*/ 37669 w 62376"/>
                <a:gd name="connsiteY0" fmla="*/ 45601 h 67338"/>
                <a:gd name="connsiteX1" fmla="*/ 62377 w 62376"/>
                <a:gd name="connsiteY1" fmla="*/ 37635 h 67338"/>
                <a:gd name="connsiteX2" fmla="*/ 55356 w 62376"/>
                <a:gd name="connsiteY2" fmla="*/ 29129 h 67338"/>
                <a:gd name="connsiteX3" fmla="*/ 9046 w 62376"/>
                <a:gd name="connsiteY3" fmla="*/ 1181 h 67338"/>
                <a:gd name="connsiteX4" fmla="*/ 0 w 62376"/>
                <a:gd name="connsiteY4" fmla="*/ 6312 h 67338"/>
                <a:gd name="connsiteX5" fmla="*/ 0 w 62376"/>
                <a:gd name="connsiteY5" fmla="*/ 67339 h 6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6" h="67338">
                  <a:moveTo>
                    <a:pt x="37669" y="45601"/>
                  </a:moveTo>
                  <a:cubicBezTo>
                    <a:pt x="45406" y="41608"/>
                    <a:pt x="53763" y="38917"/>
                    <a:pt x="62377" y="37635"/>
                  </a:cubicBezTo>
                  <a:cubicBezTo>
                    <a:pt x="60878" y="34201"/>
                    <a:pt x="58448" y="31255"/>
                    <a:pt x="55356" y="29129"/>
                  </a:cubicBezTo>
                  <a:lnTo>
                    <a:pt x="9046" y="1181"/>
                  </a:lnTo>
                  <a:cubicBezTo>
                    <a:pt x="4050" y="-1789"/>
                    <a:pt x="0" y="1181"/>
                    <a:pt x="0" y="6312"/>
                  </a:cubicBezTo>
                  <a:lnTo>
                    <a:pt x="0" y="67339"/>
                  </a:lnTo>
                  <a:close/>
                </a:path>
              </a:pathLst>
            </a:custGeom>
            <a:solidFill>
              <a:srgbClr val="414C4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3" name="Freeform 1612">
              <a:extLst>
                <a:ext uri="{FF2B5EF4-FFF2-40B4-BE49-F238E27FC236}">
                  <a16:creationId xmlns:a16="http://schemas.microsoft.com/office/drawing/2014/main" id="{2F2CB1DD-45DD-B948-BB8E-21E4632F7D8A}"/>
                </a:ext>
              </a:extLst>
            </p:cNvPr>
            <p:cNvSpPr/>
            <p:nvPr/>
          </p:nvSpPr>
          <p:spPr>
            <a:xfrm>
              <a:off x="2626294" y="977352"/>
              <a:ext cx="180027" cy="63259"/>
            </a:xfrm>
            <a:custGeom>
              <a:avLst/>
              <a:gdLst>
                <a:gd name="connsiteX0" fmla="*/ 179840 w 180027"/>
                <a:gd name="connsiteY0" fmla="*/ 63259 h 63259"/>
                <a:gd name="connsiteX1" fmla="*/ 172819 w 180027"/>
                <a:gd name="connsiteY1" fmla="*/ 63259 h 63259"/>
                <a:gd name="connsiteX2" fmla="*/ 172819 w 180027"/>
                <a:gd name="connsiteY2" fmla="*/ 33826 h 63259"/>
                <a:gd name="connsiteX3" fmla="*/ 166609 w 180027"/>
                <a:gd name="connsiteY3" fmla="*/ 11549 h 63259"/>
                <a:gd name="connsiteX4" fmla="*/ 144061 w 180027"/>
                <a:gd name="connsiteY4" fmla="*/ 7903 h 63259"/>
                <a:gd name="connsiteX5" fmla="*/ 945 w 180027"/>
                <a:gd name="connsiteY5" fmla="*/ 27345 h 63259"/>
                <a:gd name="connsiteX6" fmla="*/ 0 w 180027"/>
                <a:gd name="connsiteY6" fmla="*/ 20460 h 63259"/>
                <a:gd name="connsiteX7" fmla="*/ 143116 w 180027"/>
                <a:gd name="connsiteY7" fmla="*/ 1017 h 63259"/>
                <a:gd name="connsiteX8" fmla="*/ 171199 w 180027"/>
                <a:gd name="connsiteY8" fmla="*/ 6418 h 63259"/>
                <a:gd name="connsiteX9" fmla="*/ 179840 w 180027"/>
                <a:gd name="connsiteY9" fmla="*/ 33421 h 6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7" h="63259">
                  <a:moveTo>
                    <a:pt x="179840" y="63259"/>
                  </a:moveTo>
                  <a:lnTo>
                    <a:pt x="172819" y="63259"/>
                  </a:lnTo>
                  <a:lnTo>
                    <a:pt x="172819" y="33826"/>
                  </a:lnTo>
                  <a:cubicBezTo>
                    <a:pt x="173953" y="25859"/>
                    <a:pt x="171699" y="17778"/>
                    <a:pt x="166609" y="11549"/>
                  </a:cubicBezTo>
                  <a:cubicBezTo>
                    <a:pt x="159952" y="7178"/>
                    <a:pt x="151757" y="5851"/>
                    <a:pt x="144061" y="7903"/>
                  </a:cubicBezTo>
                  <a:cubicBezTo>
                    <a:pt x="115708" y="11549"/>
                    <a:pt x="2160" y="27210"/>
                    <a:pt x="945" y="27345"/>
                  </a:cubicBezTo>
                  <a:lnTo>
                    <a:pt x="0" y="20460"/>
                  </a:lnTo>
                  <a:cubicBezTo>
                    <a:pt x="1215" y="20460"/>
                    <a:pt x="114898" y="4663"/>
                    <a:pt x="143116" y="1017"/>
                  </a:cubicBezTo>
                  <a:cubicBezTo>
                    <a:pt x="152810" y="-1414"/>
                    <a:pt x="163098" y="562"/>
                    <a:pt x="171199" y="6418"/>
                  </a:cubicBezTo>
                  <a:cubicBezTo>
                    <a:pt x="177720" y="13821"/>
                    <a:pt x="180853" y="23609"/>
                    <a:pt x="179840" y="33421"/>
                  </a:cubicBez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4" name="Freeform 1613">
              <a:extLst>
                <a:ext uri="{FF2B5EF4-FFF2-40B4-BE49-F238E27FC236}">
                  <a16:creationId xmlns:a16="http://schemas.microsoft.com/office/drawing/2014/main" id="{BA518C32-CD81-5E47-939D-D6698C492EEC}"/>
                </a:ext>
              </a:extLst>
            </p:cNvPr>
            <p:cNvSpPr/>
            <p:nvPr/>
          </p:nvSpPr>
          <p:spPr>
            <a:xfrm>
              <a:off x="2593080" y="992141"/>
              <a:ext cx="36588" cy="22412"/>
            </a:xfrm>
            <a:custGeom>
              <a:avLst/>
              <a:gdLst>
                <a:gd name="connsiteX0" fmla="*/ 0 w 36588"/>
                <a:gd name="connsiteY0" fmla="*/ 20792 h 22412"/>
                <a:gd name="connsiteX1" fmla="*/ 36589 w 36588"/>
                <a:gd name="connsiteY1" fmla="*/ 0 h 22412"/>
                <a:gd name="connsiteX2" fmla="*/ 33214 w 36588"/>
                <a:gd name="connsiteY2" fmla="*/ 22412 h 22412"/>
                <a:gd name="connsiteX3" fmla="*/ 0 w 36588"/>
                <a:gd name="connsiteY3" fmla="*/ 20792 h 22412"/>
              </a:gdLst>
              <a:ahLst/>
              <a:cxnLst>
                <a:cxn ang="0">
                  <a:pos x="connsiteX0" y="connsiteY0"/>
                </a:cxn>
                <a:cxn ang="0">
                  <a:pos x="connsiteX1" y="connsiteY1"/>
                </a:cxn>
                <a:cxn ang="0">
                  <a:pos x="connsiteX2" y="connsiteY2"/>
                </a:cxn>
                <a:cxn ang="0">
                  <a:pos x="connsiteX3" y="connsiteY3"/>
                </a:cxn>
              </a:cxnLst>
              <a:rect l="l" t="t" r="r" b="b"/>
              <a:pathLst>
                <a:path w="36588" h="22412">
                  <a:moveTo>
                    <a:pt x="0" y="20792"/>
                  </a:moveTo>
                  <a:lnTo>
                    <a:pt x="36589" y="0"/>
                  </a:lnTo>
                  <a:lnTo>
                    <a:pt x="33214" y="22412"/>
                  </a:lnTo>
                  <a:lnTo>
                    <a:pt x="0" y="20792"/>
                  </a:lnTo>
                  <a:close/>
                </a:path>
              </a:pathLst>
            </a:custGeom>
            <a:solidFill>
              <a:srgbClr val="4F5A5C"/>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5" name="Freeform 1614">
              <a:extLst>
                <a:ext uri="{FF2B5EF4-FFF2-40B4-BE49-F238E27FC236}">
                  <a16:creationId xmlns:a16="http://schemas.microsoft.com/office/drawing/2014/main" id="{7341B40E-F602-4B49-8BD1-2A09271D667E}"/>
                </a:ext>
              </a:extLst>
            </p:cNvPr>
            <p:cNvSpPr/>
            <p:nvPr/>
          </p:nvSpPr>
          <p:spPr>
            <a:xfrm>
              <a:off x="2713694" y="1142143"/>
              <a:ext cx="94324" cy="133799"/>
            </a:xfrm>
            <a:custGeom>
              <a:avLst/>
              <a:gdLst>
                <a:gd name="connsiteX0" fmla="*/ 360 w 94324"/>
                <a:gd name="connsiteY0" fmla="*/ 133800 h 133799"/>
                <a:gd name="connsiteX1" fmla="*/ 360 w 94324"/>
                <a:gd name="connsiteY1" fmla="*/ 77499 h 133799"/>
                <a:gd name="connsiteX2" fmla="*/ 16832 w 94324"/>
                <a:gd name="connsiteY2" fmla="*/ 50496 h 133799"/>
                <a:gd name="connsiteX3" fmla="*/ 33034 w 94324"/>
                <a:gd name="connsiteY3" fmla="*/ 42935 h 133799"/>
                <a:gd name="connsiteX4" fmla="*/ 78399 w 94324"/>
                <a:gd name="connsiteY4" fmla="*/ 21737 h 133799"/>
                <a:gd name="connsiteX5" fmla="*/ 87040 w 94324"/>
                <a:gd name="connsiteY5" fmla="*/ 13636 h 133799"/>
                <a:gd name="connsiteX6" fmla="*/ 85420 w 94324"/>
                <a:gd name="connsiteY6" fmla="*/ 3645 h 133799"/>
                <a:gd name="connsiteX7" fmla="*/ 91360 w 94324"/>
                <a:gd name="connsiteY7" fmla="*/ 0 h 133799"/>
                <a:gd name="connsiteX8" fmla="*/ 93655 w 94324"/>
                <a:gd name="connsiteY8" fmla="*/ 15662 h 133799"/>
                <a:gd name="connsiteX9" fmla="*/ 81099 w 94324"/>
                <a:gd name="connsiteY9" fmla="*/ 28083 h 133799"/>
                <a:gd name="connsiteX10" fmla="*/ 36004 w 94324"/>
                <a:gd name="connsiteY10" fmla="*/ 49145 h 133799"/>
                <a:gd name="connsiteX11" fmla="*/ 19802 w 94324"/>
                <a:gd name="connsiteY11" fmla="*/ 56841 h 133799"/>
                <a:gd name="connsiteX12" fmla="*/ 7246 w 94324"/>
                <a:gd name="connsiteY12" fmla="*/ 77499 h 133799"/>
                <a:gd name="connsiteX13" fmla="*/ 7246 w 94324"/>
                <a:gd name="connsiteY13" fmla="*/ 133260 h 13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324" h="133799">
                  <a:moveTo>
                    <a:pt x="360" y="133800"/>
                  </a:moveTo>
                  <a:cubicBezTo>
                    <a:pt x="360" y="132180"/>
                    <a:pt x="-450" y="93295"/>
                    <a:pt x="360" y="77499"/>
                  </a:cubicBezTo>
                  <a:cubicBezTo>
                    <a:pt x="1170" y="61702"/>
                    <a:pt x="5491" y="56166"/>
                    <a:pt x="16832" y="50496"/>
                  </a:cubicBezTo>
                  <a:lnTo>
                    <a:pt x="33034" y="42935"/>
                  </a:lnTo>
                  <a:cubicBezTo>
                    <a:pt x="46535" y="36184"/>
                    <a:pt x="66112" y="27138"/>
                    <a:pt x="78399" y="21737"/>
                  </a:cubicBezTo>
                  <a:cubicBezTo>
                    <a:pt x="82287" y="20367"/>
                    <a:pt x="85420" y="17428"/>
                    <a:pt x="87040" y="13636"/>
                  </a:cubicBezTo>
                  <a:cubicBezTo>
                    <a:pt x="87809" y="10222"/>
                    <a:pt x="87229" y="6640"/>
                    <a:pt x="85420" y="3645"/>
                  </a:cubicBezTo>
                  <a:lnTo>
                    <a:pt x="91360" y="0"/>
                  </a:lnTo>
                  <a:cubicBezTo>
                    <a:pt x="94236" y="4688"/>
                    <a:pt x="95060" y="10348"/>
                    <a:pt x="93655" y="15662"/>
                  </a:cubicBezTo>
                  <a:cubicBezTo>
                    <a:pt x="91536" y="21473"/>
                    <a:pt x="86932" y="26031"/>
                    <a:pt x="81099" y="28083"/>
                  </a:cubicBezTo>
                  <a:cubicBezTo>
                    <a:pt x="68948" y="33484"/>
                    <a:pt x="49911" y="42530"/>
                    <a:pt x="36004" y="49145"/>
                  </a:cubicBezTo>
                  <a:lnTo>
                    <a:pt x="19802" y="56841"/>
                  </a:lnTo>
                  <a:cubicBezTo>
                    <a:pt x="11161" y="60757"/>
                    <a:pt x="8056" y="62917"/>
                    <a:pt x="7246" y="77499"/>
                  </a:cubicBezTo>
                  <a:cubicBezTo>
                    <a:pt x="6436" y="92080"/>
                    <a:pt x="7246" y="132855"/>
                    <a:pt x="7246" y="133260"/>
                  </a:cubicBez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6" name="Freeform 1615">
              <a:extLst>
                <a:ext uri="{FF2B5EF4-FFF2-40B4-BE49-F238E27FC236}">
                  <a16:creationId xmlns:a16="http://schemas.microsoft.com/office/drawing/2014/main" id="{3A3D3C50-8865-AD4A-9E9A-ADE5F873E0D3}"/>
                </a:ext>
              </a:extLst>
            </p:cNvPr>
            <p:cNvSpPr/>
            <p:nvPr/>
          </p:nvSpPr>
          <p:spPr>
            <a:xfrm>
              <a:off x="2111212" y="625306"/>
              <a:ext cx="55356" cy="61836"/>
            </a:xfrm>
            <a:custGeom>
              <a:avLst/>
              <a:gdLst>
                <a:gd name="connsiteX0" fmla="*/ 34159 w 55356"/>
                <a:gd name="connsiteY0" fmla="*/ 42800 h 61836"/>
                <a:gd name="connsiteX1" fmla="*/ 55356 w 55356"/>
                <a:gd name="connsiteY1" fmla="*/ 34834 h 61836"/>
                <a:gd name="connsiteX2" fmla="*/ 49956 w 55356"/>
                <a:gd name="connsiteY2" fmla="*/ 28623 h 61836"/>
                <a:gd name="connsiteX3" fmla="*/ 3645 w 55356"/>
                <a:gd name="connsiteY3" fmla="*/ 810 h 61836"/>
                <a:gd name="connsiteX4" fmla="*/ 1350 w 55356"/>
                <a:gd name="connsiteY4" fmla="*/ 0 h 61836"/>
                <a:gd name="connsiteX5" fmla="*/ 0 w 55356"/>
                <a:gd name="connsiteY5" fmla="*/ 2970 h 61836"/>
                <a:gd name="connsiteX6" fmla="*/ 0 w 55356"/>
                <a:gd name="connsiteY6" fmla="*/ 61837 h 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56" h="61836">
                  <a:moveTo>
                    <a:pt x="34159" y="42800"/>
                  </a:moveTo>
                  <a:cubicBezTo>
                    <a:pt x="40775" y="39076"/>
                    <a:pt x="47930" y="36390"/>
                    <a:pt x="55356" y="34834"/>
                  </a:cubicBezTo>
                  <a:cubicBezTo>
                    <a:pt x="54114" y="32337"/>
                    <a:pt x="52251" y="30199"/>
                    <a:pt x="49956" y="28623"/>
                  </a:cubicBezTo>
                  <a:lnTo>
                    <a:pt x="3645" y="810"/>
                  </a:lnTo>
                  <a:cubicBezTo>
                    <a:pt x="2970" y="338"/>
                    <a:pt x="2174" y="59"/>
                    <a:pt x="1350" y="0"/>
                  </a:cubicBezTo>
                  <a:cubicBezTo>
                    <a:pt x="135" y="0"/>
                    <a:pt x="0" y="2025"/>
                    <a:pt x="0" y="2970"/>
                  </a:cubicBezTo>
                  <a:lnTo>
                    <a:pt x="0" y="61837"/>
                  </a:lnTo>
                  <a:close/>
                </a:path>
              </a:pathLst>
            </a:custGeom>
            <a:solidFill>
              <a:srgbClr val="FFFFF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7" name="Freeform 1616">
              <a:extLst>
                <a:ext uri="{FF2B5EF4-FFF2-40B4-BE49-F238E27FC236}">
                  <a16:creationId xmlns:a16="http://schemas.microsoft.com/office/drawing/2014/main" id="{09457BC7-88E0-544E-A5E9-8AF5D27A3FC5}"/>
                </a:ext>
              </a:extLst>
            </p:cNvPr>
            <p:cNvSpPr/>
            <p:nvPr/>
          </p:nvSpPr>
          <p:spPr>
            <a:xfrm>
              <a:off x="2096225" y="598923"/>
              <a:ext cx="57111" cy="96455"/>
            </a:xfrm>
            <a:custGeom>
              <a:avLst/>
              <a:gdLst>
                <a:gd name="connsiteX0" fmla="*/ 10396 w 57111"/>
                <a:gd name="connsiteY0" fmla="*/ 91055 h 96455"/>
                <a:gd name="connsiteX1" fmla="*/ 49280 w 57111"/>
                <a:gd name="connsiteY1" fmla="*/ 10991 h 96455"/>
                <a:gd name="connsiteX2" fmla="*/ 50091 w 57111"/>
                <a:gd name="connsiteY2" fmla="*/ 40829 h 96455"/>
                <a:gd name="connsiteX3" fmla="*/ 50091 w 57111"/>
                <a:gd name="connsiteY3" fmla="*/ 42044 h 96455"/>
                <a:gd name="connsiteX4" fmla="*/ 57111 w 57111"/>
                <a:gd name="connsiteY4" fmla="*/ 46365 h 96455"/>
                <a:gd name="connsiteX5" fmla="*/ 57111 w 57111"/>
                <a:gd name="connsiteY5" fmla="*/ 40829 h 96455"/>
                <a:gd name="connsiteX6" fmla="*/ 51441 w 57111"/>
                <a:gd name="connsiteY6" fmla="*/ 325 h 96455"/>
                <a:gd name="connsiteX7" fmla="*/ 43340 w 57111"/>
                <a:gd name="connsiteY7" fmla="*/ 7075 h 96455"/>
                <a:gd name="connsiteX8" fmla="*/ 0 w 57111"/>
                <a:gd name="connsiteY8" fmla="*/ 96455 h 9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11" h="96455">
                  <a:moveTo>
                    <a:pt x="10396" y="91055"/>
                  </a:moveTo>
                  <a:cubicBezTo>
                    <a:pt x="22953" y="64052"/>
                    <a:pt x="43880" y="21252"/>
                    <a:pt x="49280" y="10991"/>
                  </a:cubicBezTo>
                  <a:cubicBezTo>
                    <a:pt x="49280" y="17067"/>
                    <a:pt x="49956" y="28678"/>
                    <a:pt x="50091" y="40829"/>
                  </a:cubicBezTo>
                  <a:lnTo>
                    <a:pt x="50091" y="42044"/>
                  </a:lnTo>
                  <a:lnTo>
                    <a:pt x="57111" y="46365"/>
                  </a:lnTo>
                  <a:lnTo>
                    <a:pt x="57111" y="40829"/>
                  </a:lnTo>
                  <a:cubicBezTo>
                    <a:pt x="57111" y="8966"/>
                    <a:pt x="57111" y="2080"/>
                    <a:pt x="51441" y="325"/>
                  </a:cubicBezTo>
                  <a:cubicBezTo>
                    <a:pt x="45770" y="-1430"/>
                    <a:pt x="44690" y="4375"/>
                    <a:pt x="43340" y="7075"/>
                  </a:cubicBezTo>
                  <a:cubicBezTo>
                    <a:pt x="37264" y="18552"/>
                    <a:pt x="11476" y="72288"/>
                    <a:pt x="0" y="96455"/>
                  </a:cubicBez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8" name="Freeform 1617">
              <a:extLst>
                <a:ext uri="{FF2B5EF4-FFF2-40B4-BE49-F238E27FC236}">
                  <a16:creationId xmlns:a16="http://schemas.microsoft.com/office/drawing/2014/main" id="{971FDEA3-9048-4144-BDA0-BD80AE6A3CF3}"/>
                </a:ext>
              </a:extLst>
            </p:cNvPr>
            <p:cNvSpPr/>
            <p:nvPr/>
          </p:nvSpPr>
          <p:spPr>
            <a:xfrm>
              <a:off x="2759149" y="1009201"/>
              <a:ext cx="64132" cy="160842"/>
            </a:xfrm>
            <a:custGeom>
              <a:avLst/>
              <a:gdLst>
                <a:gd name="connsiteX0" fmla="*/ 64132 w 64132"/>
                <a:gd name="connsiteY0" fmla="*/ 154545 h 160842"/>
                <a:gd name="connsiteX1" fmla="*/ 55221 w 64132"/>
                <a:gd name="connsiteY1" fmla="*/ 159540 h 160842"/>
                <a:gd name="connsiteX2" fmla="*/ 8911 w 64132"/>
                <a:gd name="connsiteY2" fmla="*/ 131592 h 160842"/>
                <a:gd name="connsiteX3" fmla="*/ 0 w 64132"/>
                <a:gd name="connsiteY3" fmla="*/ 115795 h 160842"/>
                <a:gd name="connsiteX4" fmla="*/ 0 w 64132"/>
                <a:gd name="connsiteY4" fmla="*/ 6298 h 160842"/>
                <a:gd name="connsiteX5" fmla="*/ 8911 w 64132"/>
                <a:gd name="connsiteY5" fmla="*/ 1303 h 160842"/>
                <a:gd name="connsiteX6" fmla="*/ 55221 w 64132"/>
                <a:gd name="connsiteY6" fmla="*/ 28981 h 160842"/>
                <a:gd name="connsiteX7" fmla="*/ 64132 w 64132"/>
                <a:gd name="connsiteY7" fmla="*/ 44777 h 1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 h="160842">
                  <a:moveTo>
                    <a:pt x="64132" y="154545"/>
                  </a:moveTo>
                  <a:cubicBezTo>
                    <a:pt x="64132" y="160215"/>
                    <a:pt x="60217" y="162511"/>
                    <a:pt x="55221" y="159540"/>
                  </a:cubicBezTo>
                  <a:lnTo>
                    <a:pt x="8911" y="131592"/>
                  </a:lnTo>
                  <a:cubicBezTo>
                    <a:pt x="3686" y="127968"/>
                    <a:pt x="391" y="122148"/>
                    <a:pt x="0" y="115795"/>
                  </a:cubicBezTo>
                  <a:lnTo>
                    <a:pt x="0" y="6298"/>
                  </a:lnTo>
                  <a:cubicBezTo>
                    <a:pt x="0" y="628"/>
                    <a:pt x="4050" y="-1668"/>
                    <a:pt x="8911" y="1303"/>
                  </a:cubicBezTo>
                  <a:lnTo>
                    <a:pt x="55221" y="28981"/>
                  </a:lnTo>
                  <a:cubicBezTo>
                    <a:pt x="60500" y="32563"/>
                    <a:pt x="63794" y="38408"/>
                    <a:pt x="64132" y="44777"/>
                  </a:cubicBezTo>
                  <a:close/>
                </a:path>
              </a:pathLst>
            </a:custGeom>
            <a:solidFill>
              <a:srgbClr val="4D585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19" name="Freeform 1618">
              <a:extLst>
                <a:ext uri="{FF2B5EF4-FFF2-40B4-BE49-F238E27FC236}">
                  <a16:creationId xmlns:a16="http://schemas.microsoft.com/office/drawing/2014/main" id="{8F6F3E97-79EE-7D4A-B530-A65ED5F63ADC}"/>
                </a:ext>
              </a:extLst>
            </p:cNvPr>
            <p:cNvSpPr/>
            <p:nvPr/>
          </p:nvSpPr>
          <p:spPr>
            <a:xfrm>
              <a:off x="2762659" y="1012664"/>
              <a:ext cx="57111" cy="153917"/>
            </a:xfrm>
            <a:custGeom>
              <a:avLst/>
              <a:gdLst>
                <a:gd name="connsiteX0" fmla="*/ 55761 w 57111"/>
                <a:gd name="connsiteY0" fmla="*/ 153917 h 153917"/>
                <a:gd name="connsiteX1" fmla="*/ 53466 w 57111"/>
                <a:gd name="connsiteY1" fmla="*/ 153107 h 153917"/>
                <a:gd name="connsiteX2" fmla="*/ 7156 w 57111"/>
                <a:gd name="connsiteY2" fmla="*/ 125159 h 153917"/>
                <a:gd name="connsiteX3" fmla="*/ 0 w 57111"/>
                <a:gd name="connsiteY3" fmla="*/ 111657 h 153917"/>
                <a:gd name="connsiteX4" fmla="*/ 0 w 57111"/>
                <a:gd name="connsiteY4" fmla="*/ 2835 h 153917"/>
                <a:gd name="connsiteX5" fmla="*/ 1350 w 57111"/>
                <a:gd name="connsiteY5" fmla="*/ 0 h 153917"/>
                <a:gd name="connsiteX6" fmla="*/ 3645 w 57111"/>
                <a:gd name="connsiteY6" fmla="*/ 810 h 153917"/>
                <a:gd name="connsiteX7" fmla="*/ 49956 w 57111"/>
                <a:gd name="connsiteY7" fmla="*/ 28758 h 153917"/>
                <a:gd name="connsiteX8" fmla="*/ 57111 w 57111"/>
                <a:gd name="connsiteY8" fmla="*/ 41585 h 153917"/>
                <a:gd name="connsiteX9" fmla="*/ 57111 w 57111"/>
                <a:gd name="connsiteY9" fmla="*/ 151082 h 153917"/>
                <a:gd name="connsiteX10" fmla="*/ 55761 w 57111"/>
                <a:gd name="connsiteY10" fmla="*/ 153917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1" h="153917">
                  <a:moveTo>
                    <a:pt x="55761" y="153917"/>
                  </a:moveTo>
                  <a:cubicBezTo>
                    <a:pt x="54951" y="153821"/>
                    <a:pt x="54168" y="153544"/>
                    <a:pt x="53466" y="153107"/>
                  </a:cubicBezTo>
                  <a:lnTo>
                    <a:pt x="7156" y="125159"/>
                  </a:lnTo>
                  <a:cubicBezTo>
                    <a:pt x="2808" y="122014"/>
                    <a:pt x="162" y="117026"/>
                    <a:pt x="0" y="111657"/>
                  </a:cubicBezTo>
                  <a:lnTo>
                    <a:pt x="0" y="2835"/>
                  </a:lnTo>
                  <a:cubicBezTo>
                    <a:pt x="0" y="2025"/>
                    <a:pt x="0" y="0"/>
                    <a:pt x="1350" y="0"/>
                  </a:cubicBezTo>
                  <a:cubicBezTo>
                    <a:pt x="2160" y="96"/>
                    <a:pt x="2943" y="373"/>
                    <a:pt x="3645" y="810"/>
                  </a:cubicBezTo>
                  <a:lnTo>
                    <a:pt x="49956" y="28758"/>
                  </a:lnTo>
                  <a:cubicBezTo>
                    <a:pt x="54128" y="31757"/>
                    <a:pt x="56747" y="36458"/>
                    <a:pt x="57111" y="41585"/>
                  </a:cubicBezTo>
                  <a:lnTo>
                    <a:pt x="57111" y="151082"/>
                  </a:lnTo>
                  <a:cubicBezTo>
                    <a:pt x="56976" y="151892"/>
                    <a:pt x="56976" y="153917"/>
                    <a:pt x="55761" y="153917"/>
                  </a:cubicBezTo>
                  <a:close/>
                </a:path>
              </a:pathLst>
            </a:custGeom>
            <a:solidFill>
              <a:srgbClr val="FFFFF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0" name="Freeform 1619">
              <a:extLst>
                <a:ext uri="{FF2B5EF4-FFF2-40B4-BE49-F238E27FC236}">
                  <a16:creationId xmlns:a16="http://schemas.microsoft.com/office/drawing/2014/main" id="{FB60479B-B7BC-2741-B101-A9525B33F4D9}"/>
                </a:ext>
              </a:extLst>
            </p:cNvPr>
            <p:cNvSpPr/>
            <p:nvPr/>
          </p:nvSpPr>
          <p:spPr>
            <a:xfrm>
              <a:off x="2697852" y="1240029"/>
              <a:ext cx="24707" cy="40909"/>
            </a:xfrm>
            <a:custGeom>
              <a:avLst/>
              <a:gdLst>
                <a:gd name="connsiteX0" fmla="*/ 11341 w 24707"/>
                <a:gd name="connsiteY0" fmla="*/ 0 h 40909"/>
                <a:gd name="connsiteX1" fmla="*/ 0 w 24707"/>
                <a:gd name="connsiteY1" fmla="*/ 9316 h 40909"/>
                <a:gd name="connsiteX2" fmla="*/ 0 w 24707"/>
                <a:gd name="connsiteY2" fmla="*/ 40910 h 40909"/>
                <a:gd name="connsiteX3" fmla="*/ 11341 w 24707"/>
                <a:gd name="connsiteY3" fmla="*/ 36859 h 40909"/>
                <a:gd name="connsiteX4" fmla="*/ 24708 w 24707"/>
                <a:gd name="connsiteY4" fmla="*/ 38344 h 40909"/>
                <a:gd name="connsiteX5" fmla="*/ 24708 w 24707"/>
                <a:gd name="connsiteY5" fmla="*/ 9991 h 40909"/>
                <a:gd name="connsiteX6" fmla="*/ 11341 w 24707"/>
                <a:gd name="connsiteY6" fmla="*/ 0 h 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40909">
                  <a:moveTo>
                    <a:pt x="11341" y="0"/>
                  </a:moveTo>
                  <a:lnTo>
                    <a:pt x="0" y="9316"/>
                  </a:lnTo>
                  <a:lnTo>
                    <a:pt x="0" y="40910"/>
                  </a:lnTo>
                  <a:lnTo>
                    <a:pt x="11341" y="36859"/>
                  </a:lnTo>
                  <a:lnTo>
                    <a:pt x="24708" y="38344"/>
                  </a:lnTo>
                  <a:lnTo>
                    <a:pt x="24708" y="9991"/>
                  </a:lnTo>
                  <a:lnTo>
                    <a:pt x="11341" y="0"/>
                  </a:lnTo>
                  <a:close/>
                </a:path>
              </a:pathLst>
            </a:custGeom>
            <a:solidFill>
              <a:srgbClr val="404B4D"/>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1" name="Freeform 1620">
              <a:extLst>
                <a:ext uri="{FF2B5EF4-FFF2-40B4-BE49-F238E27FC236}">
                  <a16:creationId xmlns:a16="http://schemas.microsoft.com/office/drawing/2014/main" id="{EFE39283-FBA8-A147-ABB9-9D7574ACEB4B}"/>
                </a:ext>
              </a:extLst>
            </p:cNvPr>
            <p:cNvSpPr/>
            <p:nvPr/>
          </p:nvSpPr>
          <p:spPr>
            <a:xfrm>
              <a:off x="2697852" y="1240704"/>
              <a:ext cx="24707" cy="9181"/>
            </a:xfrm>
            <a:custGeom>
              <a:avLst/>
              <a:gdLst>
                <a:gd name="connsiteX0" fmla="*/ 11341 w 24707"/>
                <a:gd name="connsiteY0" fmla="*/ 0 h 9181"/>
                <a:gd name="connsiteX1" fmla="*/ 0 w 24707"/>
                <a:gd name="connsiteY1" fmla="*/ 9181 h 9181"/>
                <a:gd name="connsiteX2" fmla="*/ 24708 w 24707"/>
                <a:gd name="connsiteY2" fmla="*/ 9181 h 9181"/>
              </a:gdLst>
              <a:ahLst/>
              <a:cxnLst>
                <a:cxn ang="0">
                  <a:pos x="connsiteX0" y="connsiteY0"/>
                </a:cxn>
                <a:cxn ang="0">
                  <a:pos x="connsiteX1" y="connsiteY1"/>
                </a:cxn>
                <a:cxn ang="0">
                  <a:pos x="connsiteX2" y="connsiteY2"/>
                </a:cxn>
              </a:cxnLst>
              <a:rect l="l" t="t" r="r" b="b"/>
              <a:pathLst>
                <a:path w="24707" h="9181">
                  <a:moveTo>
                    <a:pt x="11341" y="0"/>
                  </a:moveTo>
                  <a:cubicBezTo>
                    <a:pt x="7763" y="3302"/>
                    <a:pt x="3970" y="6369"/>
                    <a:pt x="0" y="9181"/>
                  </a:cubicBezTo>
                  <a:lnTo>
                    <a:pt x="24708" y="9181"/>
                  </a:lnTo>
                  <a:close/>
                </a:path>
              </a:pathLst>
            </a:custGeom>
            <a:solidFill>
              <a:srgbClr val="5A656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2" name="Freeform 1621">
              <a:extLst>
                <a:ext uri="{FF2B5EF4-FFF2-40B4-BE49-F238E27FC236}">
                  <a16:creationId xmlns:a16="http://schemas.microsoft.com/office/drawing/2014/main" id="{0E5F0196-B479-8941-B142-D55879286B05}"/>
                </a:ext>
              </a:extLst>
            </p:cNvPr>
            <p:cNvSpPr/>
            <p:nvPr/>
          </p:nvSpPr>
          <p:spPr>
            <a:xfrm>
              <a:off x="2788717" y="1260821"/>
              <a:ext cx="22952" cy="95320"/>
            </a:xfrm>
            <a:custGeom>
              <a:avLst/>
              <a:gdLst>
                <a:gd name="connsiteX0" fmla="*/ 22547 w 22952"/>
                <a:gd name="connsiteY0" fmla="*/ 35644 h 95320"/>
                <a:gd name="connsiteX1" fmla="*/ 14041 w 22952"/>
                <a:gd name="connsiteY1" fmla="*/ 0 h 95320"/>
                <a:gd name="connsiteX2" fmla="*/ 13231 w 22952"/>
                <a:gd name="connsiteY2" fmla="*/ 0 h 95320"/>
                <a:gd name="connsiteX3" fmla="*/ 11476 w 22952"/>
                <a:gd name="connsiteY3" fmla="*/ 19847 h 95320"/>
                <a:gd name="connsiteX4" fmla="*/ 810 w 22952"/>
                <a:gd name="connsiteY4" fmla="*/ 33349 h 95320"/>
                <a:gd name="connsiteX5" fmla="*/ 0 w 22952"/>
                <a:gd name="connsiteY5" fmla="*/ 95321 h 95320"/>
                <a:gd name="connsiteX6" fmla="*/ 22953 w 22952"/>
                <a:gd name="connsiteY6" fmla="*/ 81819 h 95320"/>
                <a:gd name="connsiteX7" fmla="*/ 22547 w 22952"/>
                <a:gd name="connsiteY7" fmla="*/ 35644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 h="95320">
                  <a:moveTo>
                    <a:pt x="22547" y="35644"/>
                  </a:moveTo>
                  <a:cubicBezTo>
                    <a:pt x="22399" y="23278"/>
                    <a:pt x="19483" y="11102"/>
                    <a:pt x="14041" y="0"/>
                  </a:cubicBezTo>
                  <a:lnTo>
                    <a:pt x="13231" y="0"/>
                  </a:lnTo>
                  <a:cubicBezTo>
                    <a:pt x="13231" y="0"/>
                    <a:pt x="16337" y="15797"/>
                    <a:pt x="11476" y="19847"/>
                  </a:cubicBezTo>
                  <a:cubicBezTo>
                    <a:pt x="6616" y="23898"/>
                    <a:pt x="810" y="26463"/>
                    <a:pt x="810" y="33349"/>
                  </a:cubicBezTo>
                  <a:cubicBezTo>
                    <a:pt x="810" y="40234"/>
                    <a:pt x="0" y="95321"/>
                    <a:pt x="0" y="95321"/>
                  </a:cubicBezTo>
                  <a:lnTo>
                    <a:pt x="22953" y="81819"/>
                  </a:lnTo>
                  <a:cubicBezTo>
                    <a:pt x="22682" y="75068"/>
                    <a:pt x="21872" y="50091"/>
                    <a:pt x="22547" y="35644"/>
                  </a:cubicBezTo>
                  <a:close/>
                </a:path>
              </a:pathLst>
            </a:custGeom>
            <a:solidFill>
              <a:srgbClr val="CACACB"/>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3" name="Freeform 1622">
              <a:extLst>
                <a:ext uri="{FF2B5EF4-FFF2-40B4-BE49-F238E27FC236}">
                  <a16:creationId xmlns:a16="http://schemas.microsoft.com/office/drawing/2014/main" id="{BADC426F-92A3-4B4F-8394-2D0A7B288B73}"/>
                </a:ext>
              </a:extLst>
            </p:cNvPr>
            <p:cNvSpPr/>
            <p:nvPr/>
          </p:nvSpPr>
          <p:spPr>
            <a:xfrm>
              <a:off x="2788717" y="1260821"/>
              <a:ext cx="22952" cy="95320"/>
            </a:xfrm>
            <a:custGeom>
              <a:avLst/>
              <a:gdLst>
                <a:gd name="connsiteX0" fmla="*/ 22547 w 22952"/>
                <a:gd name="connsiteY0" fmla="*/ 35644 h 95320"/>
                <a:gd name="connsiteX1" fmla="*/ 14041 w 22952"/>
                <a:gd name="connsiteY1" fmla="*/ 0 h 95320"/>
                <a:gd name="connsiteX2" fmla="*/ 13231 w 22952"/>
                <a:gd name="connsiteY2" fmla="*/ 0 h 95320"/>
                <a:gd name="connsiteX3" fmla="*/ 11476 w 22952"/>
                <a:gd name="connsiteY3" fmla="*/ 19847 h 95320"/>
                <a:gd name="connsiteX4" fmla="*/ 810 w 22952"/>
                <a:gd name="connsiteY4" fmla="*/ 33349 h 95320"/>
                <a:gd name="connsiteX5" fmla="*/ 0 w 22952"/>
                <a:gd name="connsiteY5" fmla="*/ 95321 h 95320"/>
                <a:gd name="connsiteX6" fmla="*/ 22953 w 22952"/>
                <a:gd name="connsiteY6" fmla="*/ 81819 h 95320"/>
                <a:gd name="connsiteX7" fmla="*/ 22547 w 22952"/>
                <a:gd name="connsiteY7" fmla="*/ 35644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 h="95320">
                  <a:moveTo>
                    <a:pt x="22547" y="35644"/>
                  </a:moveTo>
                  <a:cubicBezTo>
                    <a:pt x="22399" y="23278"/>
                    <a:pt x="19483" y="11102"/>
                    <a:pt x="14041" y="0"/>
                  </a:cubicBezTo>
                  <a:lnTo>
                    <a:pt x="13231" y="0"/>
                  </a:lnTo>
                  <a:cubicBezTo>
                    <a:pt x="13231" y="0"/>
                    <a:pt x="16337" y="15797"/>
                    <a:pt x="11476" y="19847"/>
                  </a:cubicBezTo>
                  <a:cubicBezTo>
                    <a:pt x="6616" y="23898"/>
                    <a:pt x="810" y="26463"/>
                    <a:pt x="810" y="33349"/>
                  </a:cubicBezTo>
                  <a:cubicBezTo>
                    <a:pt x="810" y="40234"/>
                    <a:pt x="0" y="95321"/>
                    <a:pt x="0" y="95321"/>
                  </a:cubicBezTo>
                  <a:lnTo>
                    <a:pt x="22953" y="81819"/>
                  </a:lnTo>
                  <a:cubicBezTo>
                    <a:pt x="22682" y="75068"/>
                    <a:pt x="21872" y="50091"/>
                    <a:pt x="22547" y="35644"/>
                  </a:cubicBezTo>
                  <a:close/>
                </a:path>
              </a:pathLst>
            </a:custGeom>
            <a:solidFill>
              <a:srgbClr val="FFFFF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4" name="Freeform 1623">
              <a:extLst>
                <a:ext uri="{FF2B5EF4-FFF2-40B4-BE49-F238E27FC236}">
                  <a16:creationId xmlns:a16="http://schemas.microsoft.com/office/drawing/2014/main" id="{1631E4D5-0D57-034A-9496-00D6803F7224}"/>
                </a:ext>
              </a:extLst>
            </p:cNvPr>
            <p:cNvSpPr/>
            <p:nvPr/>
          </p:nvSpPr>
          <p:spPr>
            <a:xfrm>
              <a:off x="738784" y="552128"/>
              <a:ext cx="1656363" cy="1639622"/>
            </a:xfrm>
            <a:custGeom>
              <a:avLst/>
              <a:gdLst>
                <a:gd name="connsiteX0" fmla="*/ 0 w 1656363"/>
                <a:gd name="connsiteY0" fmla="*/ 609863 h 1639622"/>
                <a:gd name="connsiteX1" fmla="*/ 1057437 w 1656363"/>
                <a:gd name="connsiteY1" fmla="*/ 0 h 1639622"/>
                <a:gd name="connsiteX2" fmla="*/ 1656364 w 1656363"/>
                <a:gd name="connsiteY2" fmla="*/ 345773 h 1639622"/>
                <a:gd name="connsiteX3" fmla="*/ 1656364 w 1656363"/>
                <a:gd name="connsiteY3" fmla="*/ 1032460 h 1639622"/>
                <a:gd name="connsiteX4" fmla="*/ 598792 w 1656363"/>
                <a:gd name="connsiteY4" fmla="*/ 1639622 h 1639622"/>
                <a:gd name="connsiteX5" fmla="*/ 0 w 1656363"/>
                <a:gd name="connsiteY5" fmla="*/ 1293984 h 1639622"/>
                <a:gd name="connsiteX6" fmla="*/ 0 w 1656363"/>
                <a:gd name="connsiteY6" fmla="*/ 609863 h 163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363" h="1639622">
                  <a:moveTo>
                    <a:pt x="0" y="609863"/>
                  </a:moveTo>
                  <a:lnTo>
                    <a:pt x="1057437" y="0"/>
                  </a:lnTo>
                  <a:lnTo>
                    <a:pt x="1656364" y="345773"/>
                  </a:lnTo>
                  <a:lnTo>
                    <a:pt x="1656364" y="1032460"/>
                  </a:lnTo>
                  <a:lnTo>
                    <a:pt x="598792" y="1639622"/>
                  </a:lnTo>
                  <a:lnTo>
                    <a:pt x="0" y="1293984"/>
                  </a:lnTo>
                  <a:lnTo>
                    <a:pt x="0" y="609863"/>
                  </a:lnTo>
                  <a:close/>
                </a:path>
              </a:pathLst>
            </a:custGeom>
            <a:solidFill>
              <a:srgbClr val="FEF2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5" name="Freeform 1624">
              <a:extLst>
                <a:ext uri="{FF2B5EF4-FFF2-40B4-BE49-F238E27FC236}">
                  <a16:creationId xmlns:a16="http://schemas.microsoft.com/office/drawing/2014/main" id="{0D888B33-F5C9-2548-8AA3-8983323D42EE}"/>
                </a:ext>
              </a:extLst>
            </p:cNvPr>
            <p:cNvSpPr/>
            <p:nvPr/>
          </p:nvSpPr>
          <p:spPr>
            <a:xfrm>
              <a:off x="1337576" y="897901"/>
              <a:ext cx="1057572" cy="1293848"/>
            </a:xfrm>
            <a:custGeom>
              <a:avLst/>
              <a:gdLst>
                <a:gd name="connsiteX0" fmla="*/ 1057573 w 1057572"/>
                <a:gd name="connsiteY0" fmla="*/ 0 h 1293848"/>
                <a:gd name="connsiteX1" fmla="*/ 405 w 1057572"/>
                <a:gd name="connsiteY1" fmla="*/ 610403 h 1293848"/>
                <a:gd name="connsiteX2" fmla="*/ 0 w 1057572"/>
                <a:gd name="connsiteY2" fmla="*/ 1293849 h 1293848"/>
                <a:gd name="connsiteX3" fmla="*/ 1057573 w 1057572"/>
                <a:gd name="connsiteY3" fmla="*/ 686686 h 1293848"/>
                <a:gd name="connsiteX4" fmla="*/ 1057573 w 1057572"/>
                <a:gd name="connsiteY4" fmla="*/ 0 h 129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572" h="1293848">
                  <a:moveTo>
                    <a:pt x="1057573" y="0"/>
                  </a:moveTo>
                  <a:lnTo>
                    <a:pt x="405" y="610403"/>
                  </a:lnTo>
                  <a:lnTo>
                    <a:pt x="0" y="1293849"/>
                  </a:lnTo>
                  <a:lnTo>
                    <a:pt x="1057573" y="686686"/>
                  </a:lnTo>
                  <a:lnTo>
                    <a:pt x="1057573" y="0"/>
                  </a:lnTo>
                  <a:close/>
                </a:path>
              </a:pathLst>
            </a:custGeom>
            <a:solidFill>
              <a:srgbClr val="EDDB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6" name="Freeform 1625">
              <a:extLst>
                <a:ext uri="{FF2B5EF4-FFF2-40B4-BE49-F238E27FC236}">
                  <a16:creationId xmlns:a16="http://schemas.microsoft.com/office/drawing/2014/main" id="{A0D4BDCC-1695-EF49-B7B1-A560D5B3144D}"/>
                </a:ext>
              </a:extLst>
            </p:cNvPr>
            <p:cNvSpPr/>
            <p:nvPr/>
          </p:nvSpPr>
          <p:spPr>
            <a:xfrm>
              <a:off x="738784" y="1161990"/>
              <a:ext cx="598791" cy="1029759"/>
            </a:xfrm>
            <a:custGeom>
              <a:avLst/>
              <a:gdLst>
                <a:gd name="connsiteX0" fmla="*/ 0 w 598791"/>
                <a:gd name="connsiteY0" fmla="*/ 0 h 1029759"/>
                <a:gd name="connsiteX1" fmla="*/ 0 w 598791"/>
                <a:gd name="connsiteY1" fmla="*/ 684121 h 1029759"/>
                <a:gd name="connsiteX2" fmla="*/ 598792 w 598791"/>
                <a:gd name="connsiteY2" fmla="*/ 1029759 h 1029759"/>
                <a:gd name="connsiteX3" fmla="*/ 598792 w 598791"/>
                <a:gd name="connsiteY3" fmla="*/ 346583 h 1029759"/>
                <a:gd name="connsiteX4" fmla="*/ 320121 w 598791"/>
                <a:gd name="connsiteY4" fmla="*/ 586370 h 1029759"/>
                <a:gd name="connsiteX5" fmla="*/ 325251 w 598791"/>
                <a:gd name="connsiteY5" fmla="*/ 583400 h 1029759"/>
                <a:gd name="connsiteX6" fmla="*/ 363730 w 598791"/>
                <a:gd name="connsiteY6" fmla="*/ 605272 h 1029759"/>
                <a:gd name="connsiteX7" fmla="*/ 368861 w 598791"/>
                <a:gd name="connsiteY7" fmla="*/ 614183 h 1029759"/>
                <a:gd name="connsiteX8" fmla="*/ 368861 w 598791"/>
                <a:gd name="connsiteY8" fmla="*/ 718685 h 1029759"/>
                <a:gd name="connsiteX9" fmla="*/ 363730 w 598791"/>
                <a:gd name="connsiteY9" fmla="*/ 721655 h 1029759"/>
                <a:gd name="connsiteX10" fmla="*/ 325656 w 598791"/>
                <a:gd name="connsiteY10" fmla="*/ 699783 h 1029759"/>
                <a:gd name="connsiteX11" fmla="*/ 320526 w 598791"/>
                <a:gd name="connsiteY11" fmla="*/ 690872 h 1029759"/>
                <a:gd name="connsiteX12" fmla="*/ 229661 w 598791"/>
                <a:gd name="connsiteY12" fmla="*/ 534119 h 1029759"/>
                <a:gd name="connsiteX13" fmla="*/ 234791 w 598791"/>
                <a:gd name="connsiteY13" fmla="*/ 531149 h 1029759"/>
                <a:gd name="connsiteX14" fmla="*/ 273270 w 598791"/>
                <a:gd name="connsiteY14" fmla="*/ 553427 h 1029759"/>
                <a:gd name="connsiteX15" fmla="*/ 278401 w 598791"/>
                <a:gd name="connsiteY15" fmla="*/ 562202 h 1029759"/>
                <a:gd name="connsiteX16" fmla="*/ 278401 w 598791"/>
                <a:gd name="connsiteY16" fmla="*/ 666839 h 1029759"/>
                <a:gd name="connsiteX17" fmla="*/ 273270 w 598791"/>
                <a:gd name="connsiteY17" fmla="*/ 669809 h 1029759"/>
                <a:gd name="connsiteX18" fmla="*/ 234791 w 598791"/>
                <a:gd name="connsiteY18" fmla="*/ 647532 h 1029759"/>
                <a:gd name="connsiteX19" fmla="*/ 229661 w 598791"/>
                <a:gd name="connsiteY19" fmla="*/ 638756 h 10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8791" h="1029759">
                  <a:moveTo>
                    <a:pt x="0" y="0"/>
                  </a:moveTo>
                  <a:lnTo>
                    <a:pt x="0" y="684121"/>
                  </a:lnTo>
                  <a:lnTo>
                    <a:pt x="598792" y="1029759"/>
                  </a:lnTo>
                  <a:lnTo>
                    <a:pt x="598792" y="346583"/>
                  </a:lnTo>
                  <a:close/>
                  <a:moveTo>
                    <a:pt x="320121" y="586370"/>
                  </a:moveTo>
                  <a:cubicBezTo>
                    <a:pt x="320121" y="583130"/>
                    <a:pt x="322416" y="581780"/>
                    <a:pt x="325251" y="583400"/>
                  </a:cubicBezTo>
                  <a:lnTo>
                    <a:pt x="363730" y="605272"/>
                  </a:lnTo>
                  <a:cubicBezTo>
                    <a:pt x="366766" y="607252"/>
                    <a:pt x="368673" y="610564"/>
                    <a:pt x="368861" y="614183"/>
                  </a:cubicBezTo>
                  <a:lnTo>
                    <a:pt x="368861" y="718685"/>
                  </a:lnTo>
                  <a:cubicBezTo>
                    <a:pt x="368861" y="721925"/>
                    <a:pt x="366566" y="723275"/>
                    <a:pt x="363730" y="721655"/>
                  </a:cubicBezTo>
                  <a:lnTo>
                    <a:pt x="325656" y="699783"/>
                  </a:lnTo>
                  <a:cubicBezTo>
                    <a:pt x="322652" y="697772"/>
                    <a:pt x="320755" y="694479"/>
                    <a:pt x="320526" y="690872"/>
                  </a:cubicBezTo>
                  <a:close/>
                  <a:moveTo>
                    <a:pt x="229661" y="534119"/>
                  </a:moveTo>
                  <a:cubicBezTo>
                    <a:pt x="229661" y="530879"/>
                    <a:pt x="231956" y="529529"/>
                    <a:pt x="234791" y="531149"/>
                  </a:cubicBezTo>
                  <a:lnTo>
                    <a:pt x="273270" y="553427"/>
                  </a:lnTo>
                  <a:cubicBezTo>
                    <a:pt x="276285" y="555364"/>
                    <a:pt x="278192" y="558625"/>
                    <a:pt x="278401" y="562202"/>
                  </a:cubicBezTo>
                  <a:lnTo>
                    <a:pt x="278401" y="666839"/>
                  </a:lnTo>
                  <a:cubicBezTo>
                    <a:pt x="278401" y="670080"/>
                    <a:pt x="276106" y="671430"/>
                    <a:pt x="273270" y="669809"/>
                  </a:cubicBezTo>
                  <a:lnTo>
                    <a:pt x="234791" y="647532"/>
                  </a:lnTo>
                  <a:cubicBezTo>
                    <a:pt x="231776" y="645595"/>
                    <a:pt x="229870" y="642334"/>
                    <a:pt x="229661" y="638756"/>
                  </a:cubicBezTo>
                  <a:close/>
                </a:path>
              </a:pathLst>
            </a:custGeom>
            <a:solidFill>
              <a:srgbClr val="DDC7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7" name="Freeform 1626">
              <a:extLst>
                <a:ext uri="{FF2B5EF4-FFF2-40B4-BE49-F238E27FC236}">
                  <a16:creationId xmlns:a16="http://schemas.microsoft.com/office/drawing/2014/main" id="{FA03BAC8-A9B0-7A47-911D-86C786856133}"/>
                </a:ext>
              </a:extLst>
            </p:cNvPr>
            <p:cNvSpPr/>
            <p:nvPr/>
          </p:nvSpPr>
          <p:spPr>
            <a:xfrm>
              <a:off x="738784" y="1846111"/>
              <a:ext cx="598791" cy="405990"/>
            </a:xfrm>
            <a:custGeom>
              <a:avLst/>
              <a:gdLst>
                <a:gd name="connsiteX0" fmla="*/ 0 w 598791"/>
                <a:gd name="connsiteY0" fmla="*/ 60352 h 405990"/>
                <a:gd name="connsiteX1" fmla="*/ 598792 w 598791"/>
                <a:gd name="connsiteY1" fmla="*/ 405990 h 405990"/>
                <a:gd name="connsiteX2" fmla="*/ 598792 w 598791"/>
                <a:gd name="connsiteY2" fmla="*/ 345638 h 405990"/>
                <a:gd name="connsiteX3" fmla="*/ 0 w 598791"/>
                <a:gd name="connsiteY3" fmla="*/ 0 h 405990"/>
                <a:gd name="connsiteX4" fmla="*/ 0 w 598791"/>
                <a:gd name="connsiteY4" fmla="*/ 60352 h 40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91" h="405990">
                  <a:moveTo>
                    <a:pt x="0" y="60352"/>
                  </a:moveTo>
                  <a:lnTo>
                    <a:pt x="598792" y="405990"/>
                  </a:lnTo>
                  <a:lnTo>
                    <a:pt x="598792" y="345638"/>
                  </a:lnTo>
                  <a:lnTo>
                    <a:pt x="0" y="0"/>
                  </a:lnTo>
                  <a:lnTo>
                    <a:pt x="0" y="60352"/>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8" name="Freeform 1627">
              <a:extLst>
                <a:ext uri="{FF2B5EF4-FFF2-40B4-BE49-F238E27FC236}">
                  <a16:creationId xmlns:a16="http://schemas.microsoft.com/office/drawing/2014/main" id="{550FF47C-E2C5-4840-AC5B-C2B0F2F8D26D}"/>
                </a:ext>
              </a:extLst>
            </p:cNvPr>
            <p:cNvSpPr/>
            <p:nvPr/>
          </p:nvSpPr>
          <p:spPr>
            <a:xfrm>
              <a:off x="762277" y="1866904"/>
              <a:ext cx="97750" cy="101531"/>
            </a:xfrm>
            <a:custGeom>
              <a:avLst/>
              <a:gdLst>
                <a:gd name="connsiteX0" fmla="*/ 97751 w 97750"/>
                <a:gd name="connsiteY0" fmla="*/ 101531 h 101531"/>
                <a:gd name="connsiteX1" fmla="*/ 0 w 97750"/>
                <a:gd name="connsiteY1" fmla="*/ 45095 h 101531"/>
                <a:gd name="connsiteX2" fmla="*/ 0 w 97750"/>
                <a:gd name="connsiteY2" fmla="*/ 0 h 101531"/>
                <a:gd name="connsiteX3" fmla="*/ 97751 w 97750"/>
                <a:gd name="connsiteY3" fmla="*/ 56436 h 101531"/>
                <a:gd name="connsiteX4" fmla="*/ 97751 w 97750"/>
                <a:gd name="connsiteY4" fmla="*/ 101531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97751" y="101531"/>
                  </a:moveTo>
                  <a:lnTo>
                    <a:pt x="0" y="45095"/>
                  </a:lnTo>
                  <a:lnTo>
                    <a:pt x="0" y="0"/>
                  </a:lnTo>
                  <a:lnTo>
                    <a:pt x="97751" y="56436"/>
                  </a:lnTo>
                  <a:lnTo>
                    <a:pt x="97751" y="101531"/>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29" name="Freeform 1628">
              <a:extLst>
                <a:ext uri="{FF2B5EF4-FFF2-40B4-BE49-F238E27FC236}">
                  <a16:creationId xmlns:a16="http://schemas.microsoft.com/office/drawing/2014/main" id="{573FE7F5-C84A-3445-93F2-92ACD52D85E8}"/>
                </a:ext>
              </a:extLst>
            </p:cNvPr>
            <p:cNvSpPr/>
            <p:nvPr/>
          </p:nvSpPr>
          <p:spPr>
            <a:xfrm>
              <a:off x="841396" y="1912674"/>
              <a:ext cx="18632" cy="55761"/>
            </a:xfrm>
            <a:custGeom>
              <a:avLst/>
              <a:gdLst>
                <a:gd name="connsiteX0" fmla="*/ 18632 w 18632"/>
                <a:gd name="connsiteY0" fmla="*/ 55761 h 55761"/>
                <a:gd name="connsiteX1" fmla="*/ 0 w 18632"/>
                <a:gd name="connsiteY1" fmla="*/ 44960 h 55761"/>
                <a:gd name="connsiteX2" fmla="*/ 0 w 18632"/>
                <a:gd name="connsiteY2" fmla="*/ 0 h 55761"/>
                <a:gd name="connsiteX3" fmla="*/ 18632 w 18632"/>
                <a:gd name="connsiteY3" fmla="*/ 10666 h 55761"/>
                <a:gd name="connsiteX4" fmla="*/ 18632 w 18632"/>
                <a:gd name="connsiteY4" fmla="*/ 55761 h 5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55761">
                  <a:moveTo>
                    <a:pt x="18632" y="55761"/>
                  </a:moveTo>
                  <a:lnTo>
                    <a:pt x="0" y="44960"/>
                  </a:lnTo>
                  <a:lnTo>
                    <a:pt x="0" y="0"/>
                  </a:lnTo>
                  <a:lnTo>
                    <a:pt x="18632" y="10666"/>
                  </a:lnTo>
                  <a:lnTo>
                    <a:pt x="18632" y="55761"/>
                  </a:lnTo>
                  <a:close/>
                </a:path>
              </a:pathLst>
            </a:custGeom>
            <a:solidFill>
              <a:srgbClr val="D4DBD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0" name="Freeform 1629">
              <a:extLst>
                <a:ext uri="{FF2B5EF4-FFF2-40B4-BE49-F238E27FC236}">
                  <a16:creationId xmlns:a16="http://schemas.microsoft.com/office/drawing/2014/main" id="{2DF208E2-9985-9840-8A5F-E331F00AEF49}"/>
                </a:ext>
              </a:extLst>
            </p:cNvPr>
            <p:cNvSpPr/>
            <p:nvPr/>
          </p:nvSpPr>
          <p:spPr>
            <a:xfrm>
              <a:off x="762277" y="1866904"/>
              <a:ext cx="29433" cy="61971"/>
            </a:xfrm>
            <a:custGeom>
              <a:avLst/>
              <a:gdLst>
                <a:gd name="connsiteX0" fmla="*/ 29433 w 29433"/>
                <a:gd name="connsiteY0" fmla="*/ 61972 h 61971"/>
                <a:gd name="connsiteX1" fmla="*/ 0 w 29433"/>
                <a:gd name="connsiteY1" fmla="*/ 45095 h 61971"/>
                <a:gd name="connsiteX2" fmla="*/ 0 w 29433"/>
                <a:gd name="connsiteY2" fmla="*/ 0 h 61971"/>
                <a:gd name="connsiteX3" fmla="*/ 29433 w 29433"/>
                <a:gd name="connsiteY3" fmla="*/ 17012 h 61971"/>
                <a:gd name="connsiteX4" fmla="*/ 29433 w 29433"/>
                <a:gd name="connsiteY4" fmla="*/ 61972 h 6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61971">
                  <a:moveTo>
                    <a:pt x="29433" y="61972"/>
                  </a:moveTo>
                  <a:lnTo>
                    <a:pt x="0" y="45095"/>
                  </a:lnTo>
                  <a:lnTo>
                    <a:pt x="0" y="0"/>
                  </a:lnTo>
                  <a:lnTo>
                    <a:pt x="29433" y="17012"/>
                  </a:lnTo>
                  <a:lnTo>
                    <a:pt x="29433" y="61972"/>
                  </a:lnTo>
                  <a:close/>
                </a:path>
              </a:pathLst>
            </a:custGeom>
            <a:solidFill>
              <a:srgbClr val="F4872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1" name="Freeform 1630">
              <a:extLst>
                <a:ext uri="{FF2B5EF4-FFF2-40B4-BE49-F238E27FC236}">
                  <a16:creationId xmlns:a16="http://schemas.microsoft.com/office/drawing/2014/main" id="{D4A22250-E030-6441-98EA-332CAE2CD10F}"/>
                </a:ext>
              </a:extLst>
            </p:cNvPr>
            <p:cNvSpPr/>
            <p:nvPr/>
          </p:nvSpPr>
          <p:spPr>
            <a:xfrm>
              <a:off x="762277" y="1866904"/>
              <a:ext cx="97750" cy="101531"/>
            </a:xfrm>
            <a:custGeom>
              <a:avLst/>
              <a:gdLst>
                <a:gd name="connsiteX0" fmla="*/ 97751 w 97750"/>
                <a:gd name="connsiteY0" fmla="*/ 101531 h 101531"/>
                <a:gd name="connsiteX1" fmla="*/ 0 w 97750"/>
                <a:gd name="connsiteY1" fmla="*/ 45095 h 101531"/>
                <a:gd name="connsiteX2" fmla="*/ 0 w 97750"/>
                <a:gd name="connsiteY2" fmla="*/ 0 h 101531"/>
                <a:gd name="connsiteX3" fmla="*/ 97751 w 97750"/>
                <a:gd name="connsiteY3" fmla="*/ 56436 h 101531"/>
                <a:gd name="connsiteX4" fmla="*/ 97751 w 97750"/>
                <a:gd name="connsiteY4" fmla="*/ 101531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97751" y="101531"/>
                  </a:moveTo>
                  <a:lnTo>
                    <a:pt x="0" y="45095"/>
                  </a:lnTo>
                  <a:lnTo>
                    <a:pt x="0" y="0"/>
                  </a:lnTo>
                  <a:lnTo>
                    <a:pt x="97751" y="56436"/>
                  </a:lnTo>
                  <a:lnTo>
                    <a:pt x="97751" y="101531"/>
                  </a:lnTo>
                  <a:close/>
                </a:path>
              </a:pathLst>
            </a:custGeom>
            <a:solidFill>
              <a:srgbClr val="000000">
                <a:alpha val="7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2" name="Freeform 1631">
              <a:extLst>
                <a:ext uri="{FF2B5EF4-FFF2-40B4-BE49-F238E27FC236}">
                  <a16:creationId xmlns:a16="http://schemas.microsoft.com/office/drawing/2014/main" id="{5D2B7DA0-1846-E749-8A78-5DEF593CE943}"/>
                </a:ext>
              </a:extLst>
            </p:cNvPr>
            <p:cNvSpPr/>
            <p:nvPr/>
          </p:nvSpPr>
          <p:spPr>
            <a:xfrm>
              <a:off x="974656" y="1992332"/>
              <a:ext cx="142845" cy="121108"/>
            </a:xfrm>
            <a:custGeom>
              <a:avLst/>
              <a:gdLst>
                <a:gd name="connsiteX0" fmla="*/ 0 w 142845"/>
                <a:gd name="connsiteY0" fmla="*/ 38614 h 121108"/>
                <a:gd name="connsiteX1" fmla="*/ 142846 w 142845"/>
                <a:gd name="connsiteY1" fmla="*/ 121108 h 121108"/>
                <a:gd name="connsiteX2" fmla="*/ 142846 w 142845"/>
                <a:gd name="connsiteY2" fmla="*/ 82359 h 121108"/>
                <a:gd name="connsiteX3" fmla="*/ 0 w 142845"/>
                <a:gd name="connsiteY3" fmla="*/ 0 h 121108"/>
                <a:gd name="connsiteX4" fmla="*/ 0 w 142845"/>
                <a:gd name="connsiteY4" fmla="*/ 38614 h 12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5" h="121108">
                  <a:moveTo>
                    <a:pt x="0" y="38614"/>
                  </a:moveTo>
                  <a:lnTo>
                    <a:pt x="142846" y="121108"/>
                  </a:lnTo>
                  <a:lnTo>
                    <a:pt x="142846" y="82359"/>
                  </a:lnTo>
                  <a:lnTo>
                    <a:pt x="0" y="0"/>
                  </a:lnTo>
                  <a:lnTo>
                    <a:pt x="0" y="38614"/>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3" name="Freeform 1632">
              <a:extLst>
                <a:ext uri="{FF2B5EF4-FFF2-40B4-BE49-F238E27FC236}">
                  <a16:creationId xmlns:a16="http://schemas.microsoft.com/office/drawing/2014/main" id="{2114C85E-F964-5E48-9966-B397B1A3597C}"/>
                </a:ext>
              </a:extLst>
            </p:cNvPr>
            <p:cNvSpPr/>
            <p:nvPr/>
          </p:nvSpPr>
          <p:spPr>
            <a:xfrm>
              <a:off x="974656" y="2022711"/>
              <a:ext cx="142845" cy="90730"/>
            </a:xfrm>
            <a:custGeom>
              <a:avLst/>
              <a:gdLst>
                <a:gd name="connsiteX0" fmla="*/ 0 w 142845"/>
                <a:gd name="connsiteY0" fmla="*/ 8236 h 90730"/>
                <a:gd name="connsiteX1" fmla="*/ 142846 w 142845"/>
                <a:gd name="connsiteY1" fmla="*/ 90730 h 90730"/>
                <a:gd name="connsiteX2" fmla="*/ 142846 w 142845"/>
                <a:gd name="connsiteY2" fmla="*/ 82494 h 90730"/>
                <a:gd name="connsiteX3" fmla="*/ 0 w 142845"/>
                <a:gd name="connsiteY3" fmla="*/ 0 h 90730"/>
                <a:gd name="connsiteX4" fmla="*/ 0 w 142845"/>
                <a:gd name="connsiteY4" fmla="*/ 8236 h 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5" h="90730">
                  <a:moveTo>
                    <a:pt x="0" y="8236"/>
                  </a:moveTo>
                  <a:lnTo>
                    <a:pt x="142846" y="90730"/>
                  </a:lnTo>
                  <a:lnTo>
                    <a:pt x="142846" y="82494"/>
                  </a:lnTo>
                  <a:lnTo>
                    <a:pt x="0" y="0"/>
                  </a:lnTo>
                  <a:lnTo>
                    <a:pt x="0" y="8236"/>
                  </a:lnTo>
                  <a:close/>
                </a:path>
              </a:pathLst>
            </a:custGeom>
            <a:solidFill>
              <a:srgbClr val="485154"/>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4" name="Freeform 1633">
              <a:extLst>
                <a:ext uri="{FF2B5EF4-FFF2-40B4-BE49-F238E27FC236}">
                  <a16:creationId xmlns:a16="http://schemas.microsoft.com/office/drawing/2014/main" id="{47D1DA1B-5EAE-854C-A587-4A337AC85E97}"/>
                </a:ext>
              </a:extLst>
            </p:cNvPr>
            <p:cNvSpPr/>
            <p:nvPr/>
          </p:nvSpPr>
          <p:spPr>
            <a:xfrm>
              <a:off x="1291941" y="1488592"/>
              <a:ext cx="27678" cy="26327"/>
            </a:xfrm>
            <a:custGeom>
              <a:avLst/>
              <a:gdLst>
                <a:gd name="connsiteX0" fmla="*/ 0 w 27678"/>
                <a:gd name="connsiteY0" fmla="*/ 10396 h 26327"/>
                <a:gd name="connsiteX1" fmla="*/ 27678 w 27678"/>
                <a:gd name="connsiteY1" fmla="*/ 26328 h 26327"/>
                <a:gd name="connsiteX2" fmla="*/ 27678 w 27678"/>
                <a:gd name="connsiteY2" fmla="*/ 15932 h 26327"/>
                <a:gd name="connsiteX3" fmla="*/ 0 w 27678"/>
                <a:gd name="connsiteY3" fmla="*/ 0 h 26327"/>
                <a:gd name="connsiteX4" fmla="*/ 0 w 27678"/>
                <a:gd name="connsiteY4" fmla="*/ 10396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6327">
                  <a:moveTo>
                    <a:pt x="0" y="10396"/>
                  </a:moveTo>
                  <a:lnTo>
                    <a:pt x="27678" y="26328"/>
                  </a:lnTo>
                  <a:lnTo>
                    <a:pt x="27678" y="15932"/>
                  </a:lnTo>
                  <a:lnTo>
                    <a:pt x="0" y="0"/>
                  </a:lnTo>
                  <a:lnTo>
                    <a:pt x="0" y="10396"/>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5" name="Freeform 1634">
              <a:extLst>
                <a:ext uri="{FF2B5EF4-FFF2-40B4-BE49-F238E27FC236}">
                  <a16:creationId xmlns:a16="http://schemas.microsoft.com/office/drawing/2014/main" id="{54D44CBD-CFF9-6444-9493-BAA1631E8822}"/>
                </a:ext>
              </a:extLst>
            </p:cNvPr>
            <p:cNvSpPr/>
            <p:nvPr/>
          </p:nvSpPr>
          <p:spPr>
            <a:xfrm>
              <a:off x="756741" y="1179542"/>
              <a:ext cx="27678" cy="26462"/>
            </a:xfrm>
            <a:custGeom>
              <a:avLst/>
              <a:gdLst>
                <a:gd name="connsiteX0" fmla="*/ 0 w 27678"/>
                <a:gd name="connsiteY0" fmla="*/ 10396 h 26462"/>
                <a:gd name="connsiteX1" fmla="*/ 27678 w 27678"/>
                <a:gd name="connsiteY1" fmla="*/ 26463 h 26462"/>
                <a:gd name="connsiteX2" fmla="*/ 27678 w 27678"/>
                <a:gd name="connsiteY2" fmla="*/ 15932 h 26462"/>
                <a:gd name="connsiteX3" fmla="*/ 0 w 27678"/>
                <a:gd name="connsiteY3" fmla="*/ 0 h 26462"/>
                <a:gd name="connsiteX4" fmla="*/ 0 w 27678"/>
                <a:gd name="connsiteY4" fmla="*/ 10396 h 2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6462">
                  <a:moveTo>
                    <a:pt x="0" y="10396"/>
                  </a:moveTo>
                  <a:lnTo>
                    <a:pt x="27678" y="26463"/>
                  </a:lnTo>
                  <a:lnTo>
                    <a:pt x="27678" y="15932"/>
                  </a:lnTo>
                  <a:lnTo>
                    <a:pt x="0" y="0"/>
                  </a:lnTo>
                  <a:lnTo>
                    <a:pt x="0" y="10396"/>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6" name="Freeform 1635">
              <a:extLst>
                <a:ext uri="{FF2B5EF4-FFF2-40B4-BE49-F238E27FC236}">
                  <a16:creationId xmlns:a16="http://schemas.microsoft.com/office/drawing/2014/main" id="{E40FDD9F-A65B-D142-AD8B-11EAF72E53E6}"/>
                </a:ext>
              </a:extLst>
            </p:cNvPr>
            <p:cNvSpPr/>
            <p:nvPr/>
          </p:nvSpPr>
          <p:spPr>
            <a:xfrm>
              <a:off x="749045" y="1192099"/>
              <a:ext cx="578269" cy="978048"/>
            </a:xfrm>
            <a:custGeom>
              <a:avLst/>
              <a:gdLst>
                <a:gd name="connsiteX0" fmla="*/ 0 w 578269"/>
                <a:gd name="connsiteY0" fmla="*/ 0 h 978048"/>
                <a:gd name="connsiteX1" fmla="*/ 0 w 578269"/>
                <a:gd name="connsiteY1" fmla="*/ 644157 h 978048"/>
                <a:gd name="connsiteX2" fmla="*/ 578269 w 578269"/>
                <a:gd name="connsiteY2" fmla="*/ 978049 h 978048"/>
                <a:gd name="connsiteX3" fmla="*/ 578269 w 578269"/>
                <a:gd name="connsiteY3" fmla="*/ 333892 h 978048"/>
                <a:gd name="connsiteX4" fmla="*/ 570573 w 578269"/>
                <a:gd name="connsiteY4" fmla="*/ 964682 h 978048"/>
                <a:gd name="connsiteX5" fmla="*/ 292983 w 578269"/>
                <a:gd name="connsiteY5" fmla="*/ 804689 h 978048"/>
                <a:gd name="connsiteX6" fmla="*/ 292983 w 578269"/>
                <a:gd name="connsiteY6" fmla="*/ 177950 h 978048"/>
                <a:gd name="connsiteX7" fmla="*/ 570573 w 578269"/>
                <a:gd name="connsiteY7" fmla="*/ 338213 h 978048"/>
                <a:gd name="connsiteX8" fmla="*/ 7696 w 578269"/>
                <a:gd name="connsiteY8" fmla="*/ 13366 h 978048"/>
                <a:gd name="connsiteX9" fmla="*/ 285287 w 578269"/>
                <a:gd name="connsiteY9" fmla="*/ 173629 h 978048"/>
                <a:gd name="connsiteX10" fmla="*/ 285287 w 578269"/>
                <a:gd name="connsiteY10" fmla="*/ 799964 h 978048"/>
                <a:gd name="connsiteX11" fmla="*/ 7696 w 578269"/>
                <a:gd name="connsiteY11" fmla="*/ 639701 h 97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269" h="978048">
                  <a:moveTo>
                    <a:pt x="0" y="0"/>
                  </a:moveTo>
                  <a:lnTo>
                    <a:pt x="0" y="644157"/>
                  </a:lnTo>
                  <a:lnTo>
                    <a:pt x="578269" y="978049"/>
                  </a:lnTo>
                  <a:lnTo>
                    <a:pt x="578269" y="333892"/>
                  </a:lnTo>
                  <a:close/>
                  <a:moveTo>
                    <a:pt x="570573" y="964682"/>
                  </a:moveTo>
                  <a:lnTo>
                    <a:pt x="292983" y="804689"/>
                  </a:lnTo>
                  <a:lnTo>
                    <a:pt x="292983" y="177950"/>
                  </a:lnTo>
                  <a:lnTo>
                    <a:pt x="570573" y="338213"/>
                  </a:lnTo>
                  <a:close/>
                  <a:moveTo>
                    <a:pt x="7696" y="13366"/>
                  </a:moveTo>
                  <a:lnTo>
                    <a:pt x="285287" y="173629"/>
                  </a:lnTo>
                  <a:lnTo>
                    <a:pt x="285287" y="799964"/>
                  </a:lnTo>
                  <a:lnTo>
                    <a:pt x="7696" y="639701"/>
                  </a:ln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7" name="Freeform 1636">
              <a:extLst>
                <a:ext uri="{FF2B5EF4-FFF2-40B4-BE49-F238E27FC236}">
                  <a16:creationId xmlns:a16="http://schemas.microsoft.com/office/drawing/2014/main" id="{D6660050-0138-D146-938A-8A3393305EC1}"/>
                </a:ext>
              </a:extLst>
            </p:cNvPr>
            <p:cNvSpPr/>
            <p:nvPr/>
          </p:nvSpPr>
          <p:spPr>
            <a:xfrm>
              <a:off x="1217683" y="2129778"/>
              <a:ext cx="97750" cy="101531"/>
            </a:xfrm>
            <a:custGeom>
              <a:avLst/>
              <a:gdLst>
                <a:gd name="connsiteX0" fmla="*/ 0 w 97750"/>
                <a:gd name="connsiteY0" fmla="*/ 45095 h 101531"/>
                <a:gd name="connsiteX1" fmla="*/ 97751 w 97750"/>
                <a:gd name="connsiteY1" fmla="*/ 101531 h 101531"/>
                <a:gd name="connsiteX2" fmla="*/ 97751 w 97750"/>
                <a:gd name="connsiteY2" fmla="*/ 56436 h 101531"/>
                <a:gd name="connsiteX3" fmla="*/ 0 w 97750"/>
                <a:gd name="connsiteY3" fmla="*/ 0 h 101531"/>
                <a:gd name="connsiteX4" fmla="*/ 0 w 97750"/>
                <a:gd name="connsiteY4" fmla="*/ 45095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0" y="45095"/>
                  </a:moveTo>
                  <a:lnTo>
                    <a:pt x="97751" y="101531"/>
                  </a:lnTo>
                  <a:lnTo>
                    <a:pt x="97751" y="56436"/>
                  </a:lnTo>
                  <a:lnTo>
                    <a:pt x="0" y="0"/>
                  </a:lnTo>
                  <a:lnTo>
                    <a:pt x="0" y="45095"/>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8" name="Freeform 1637">
              <a:extLst>
                <a:ext uri="{FF2B5EF4-FFF2-40B4-BE49-F238E27FC236}">
                  <a16:creationId xmlns:a16="http://schemas.microsoft.com/office/drawing/2014/main" id="{7CD0C722-C20C-2449-9021-292EC1E81928}"/>
                </a:ext>
              </a:extLst>
            </p:cNvPr>
            <p:cNvSpPr/>
            <p:nvPr/>
          </p:nvSpPr>
          <p:spPr>
            <a:xfrm>
              <a:off x="1217683" y="2129778"/>
              <a:ext cx="18632" cy="55896"/>
            </a:xfrm>
            <a:custGeom>
              <a:avLst/>
              <a:gdLst>
                <a:gd name="connsiteX0" fmla="*/ 0 w 18632"/>
                <a:gd name="connsiteY0" fmla="*/ 45095 h 55896"/>
                <a:gd name="connsiteX1" fmla="*/ 18632 w 18632"/>
                <a:gd name="connsiteY1" fmla="*/ 55896 h 55896"/>
                <a:gd name="connsiteX2" fmla="*/ 18632 w 18632"/>
                <a:gd name="connsiteY2" fmla="*/ 10801 h 55896"/>
                <a:gd name="connsiteX3" fmla="*/ 0 w 18632"/>
                <a:gd name="connsiteY3" fmla="*/ 0 h 55896"/>
                <a:gd name="connsiteX4" fmla="*/ 0 w 18632"/>
                <a:gd name="connsiteY4" fmla="*/ 45095 h 5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55896">
                  <a:moveTo>
                    <a:pt x="0" y="45095"/>
                  </a:moveTo>
                  <a:lnTo>
                    <a:pt x="18632" y="55896"/>
                  </a:lnTo>
                  <a:lnTo>
                    <a:pt x="18632" y="10801"/>
                  </a:lnTo>
                  <a:lnTo>
                    <a:pt x="0" y="0"/>
                  </a:lnTo>
                  <a:lnTo>
                    <a:pt x="0" y="45095"/>
                  </a:lnTo>
                  <a:close/>
                </a:path>
              </a:pathLst>
            </a:custGeom>
            <a:solidFill>
              <a:srgbClr val="D4DBD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39" name="Freeform 1638">
              <a:extLst>
                <a:ext uri="{FF2B5EF4-FFF2-40B4-BE49-F238E27FC236}">
                  <a16:creationId xmlns:a16="http://schemas.microsoft.com/office/drawing/2014/main" id="{2579B4BA-DEE0-F547-8171-E11610E70E61}"/>
                </a:ext>
              </a:extLst>
            </p:cNvPr>
            <p:cNvSpPr/>
            <p:nvPr/>
          </p:nvSpPr>
          <p:spPr>
            <a:xfrm>
              <a:off x="1286000" y="2169337"/>
              <a:ext cx="29433" cy="61971"/>
            </a:xfrm>
            <a:custGeom>
              <a:avLst/>
              <a:gdLst>
                <a:gd name="connsiteX0" fmla="*/ 0 w 29433"/>
                <a:gd name="connsiteY0" fmla="*/ 44960 h 61971"/>
                <a:gd name="connsiteX1" fmla="*/ 29433 w 29433"/>
                <a:gd name="connsiteY1" fmla="*/ 61972 h 61971"/>
                <a:gd name="connsiteX2" fmla="*/ 29433 w 29433"/>
                <a:gd name="connsiteY2" fmla="*/ 16877 h 61971"/>
                <a:gd name="connsiteX3" fmla="*/ 0 w 29433"/>
                <a:gd name="connsiteY3" fmla="*/ 0 h 61971"/>
                <a:gd name="connsiteX4" fmla="*/ 0 w 29433"/>
                <a:gd name="connsiteY4" fmla="*/ 44960 h 6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61971">
                  <a:moveTo>
                    <a:pt x="0" y="44960"/>
                  </a:moveTo>
                  <a:lnTo>
                    <a:pt x="29433" y="61972"/>
                  </a:lnTo>
                  <a:lnTo>
                    <a:pt x="29433" y="16877"/>
                  </a:lnTo>
                  <a:lnTo>
                    <a:pt x="0" y="0"/>
                  </a:lnTo>
                  <a:lnTo>
                    <a:pt x="0" y="44960"/>
                  </a:lnTo>
                  <a:close/>
                </a:path>
              </a:pathLst>
            </a:custGeom>
            <a:solidFill>
              <a:srgbClr val="F4872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0" name="Freeform 1639">
              <a:extLst>
                <a:ext uri="{FF2B5EF4-FFF2-40B4-BE49-F238E27FC236}">
                  <a16:creationId xmlns:a16="http://schemas.microsoft.com/office/drawing/2014/main" id="{883ECD7F-22DF-5546-8287-BB341D0FA91A}"/>
                </a:ext>
              </a:extLst>
            </p:cNvPr>
            <p:cNvSpPr/>
            <p:nvPr/>
          </p:nvSpPr>
          <p:spPr>
            <a:xfrm>
              <a:off x="1217683" y="2129778"/>
              <a:ext cx="97750" cy="101531"/>
            </a:xfrm>
            <a:custGeom>
              <a:avLst/>
              <a:gdLst>
                <a:gd name="connsiteX0" fmla="*/ 0 w 97750"/>
                <a:gd name="connsiteY0" fmla="*/ 45095 h 101531"/>
                <a:gd name="connsiteX1" fmla="*/ 97751 w 97750"/>
                <a:gd name="connsiteY1" fmla="*/ 101531 h 101531"/>
                <a:gd name="connsiteX2" fmla="*/ 97751 w 97750"/>
                <a:gd name="connsiteY2" fmla="*/ 56436 h 101531"/>
                <a:gd name="connsiteX3" fmla="*/ 0 w 97750"/>
                <a:gd name="connsiteY3" fmla="*/ 0 h 101531"/>
                <a:gd name="connsiteX4" fmla="*/ 0 w 97750"/>
                <a:gd name="connsiteY4" fmla="*/ 45095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0" y="45095"/>
                  </a:moveTo>
                  <a:lnTo>
                    <a:pt x="97751" y="101531"/>
                  </a:lnTo>
                  <a:lnTo>
                    <a:pt x="97751" y="56436"/>
                  </a:lnTo>
                  <a:lnTo>
                    <a:pt x="0" y="0"/>
                  </a:lnTo>
                  <a:lnTo>
                    <a:pt x="0" y="45095"/>
                  </a:lnTo>
                  <a:close/>
                </a:path>
              </a:pathLst>
            </a:custGeom>
            <a:solidFill>
              <a:srgbClr val="000000">
                <a:alpha val="7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1" name="Freeform 1640">
              <a:extLst>
                <a:ext uri="{FF2B5EF4-FFF2-40B4-BE49-F238E27FC236}">
                  <a16:creationId xmlns:a16="http://schemas.microsoft.com/office/drawing/2014/main" id="{56FD2249-D1A7-7744-8F98-88AF65BE5BB9}"/>
                </a:ext>
              </a:extLst>
            </p:cNvPr>
            <p:cNvSpPr/>
            <p:nvPr/>
          </p:nvSpPr>
          <p:spPr>
            <a:xfrm>
              <a:off x="745805" y="1276753"/>
              <a:ext cx="52115" cy="44689"/>
            </a:xfrm>
            <a:custGeom>
              <a:avLst/>
              <a:gdLst>
                <a:gd name="connsiteX0" fmla="*/ 52116 w 52115"/>
                <a:gd name="connsiteY0" fmla="*/ 44690 h 44689"/>
                <a:gd name="connsiteX1" fmla="*/ 41045 w 52115"/>
                <a:gd name="connsiteY1" fmla="*/ 39694 h 44689"/>
                <a:gd name="connsiteX2" fmla="*/ 0 w 52115"/>
                <a:gd name="connsiteY2" fmla="*/ 16067 h 44689"/>
                <a:gd name="connsiteX3" fmla="*/ 0 w 52115"/>
                <a:gd name="connsiteY3" fmla="*/ 0 h 44689"/>
                <a:gd name="connsiteX4" fmla="*/ 41045 w 52115"/>
                <a:gd name="connsiteY4" fmla="*/ 23763 h 44689"/>
                <a:gd name="connsiteX5" fmla="*/ 52116 w 52115"/>
                <a:gd name="connsiteY5" fmla="*/ 31594 h 44689"/>
                <a:gd name="connsiteX6" fmla="*/ 52116 w 52115"/>
                <a:gd name="connsiteY6" fmla="*/ 44690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52116" y="44690"/>
                  </a:moveTo>
                  <a:lnTo>
                    <a:pt x="41045" y="39694"/>
                  </a:lnTo>
                  <a:lnTo>
                    <a:pt x="0" y="16067"/>
                  </a:lnTo>
                  <a:lnTo>
                    <a:pt x="0" y="0"/>
                  </a:lnTo>
                  <a:lnTo>
                    <a:pt x="41045" y="23763"/>
                  </a:lnTo>
                  <a:lnTo>
                    <a:pt x="52116" y="31594"/>
                  </a:lnTo>
                  <a:lnTo>
                    <a:pt x="52116" y="44690"/>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2" name="Freeform 1641">
              <a:extLst>
                <a:ext uri="{FF2B5EF4-FFF2-40B4-BE49-F238E27FC236}">
                  <a16:creationId xmlns:a16="http://schemas.microsoft.com/office/drawing/2014/main" id="{8AF16547-BC83-0A4E-9A76-23155497ACD8}"/>
                </a:ext>
              </a:extLst>
            </p:cNvPr>
            <p:cNvSpPr/>
            <p:nvPr/>
          </p:nvSpPr>
          <p:spPr>
            <a:xfrm>
              <a:off x="737839" y="1259876"/>
              <a:ext cx="7965" cy="44554"/>
            </a:xfrm>
            <a:custGeom>
              <a:avLst/>
              <a:gdLst>
                <a:gd name="connsiteX0" fmla="*/ 0 w 7965"/>
                <a:gd name="connsiteY0" fmla="*/ 39964 h 44554"/>
                <a:gd name="connsiteX1" fmla="*/ 7966 w 7965"/>
                <a:gd name="connsiteY1" fmla="*/ 44555 h 44554"/>
                <a:gd name="connsiteX2" fmla="*/ 7966 w 7965"/>
                <a:gd name="connsiteY2" fmla="*/ 4591 h 44554"/>
                <a:gd name="connsiteX3" fmla="*/ 0 w 7965"/>
                <a:gd name="connsiteY3" fmla="*/ 0 h 44554"/>
                <a:gd name="connsiteX4" fmla="*/ 0 w 7965"/>
                <a:gd name="connsiteY4" fmla="*/ 39964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964"/>
                  </a:moveTo>
                  <a:lnTo>
                    <a:pt x="7966" y="44555"/>
                  </a:lnTo>
                  <a:lnTo>
                    <a:pt x="7966" y="4591"/>
                  </a:lnTo>
                  <a:lnTo>
                    <a:pt x="0" y="0"/>
                  </a:lnTo>
                  <a:lnTo>
                    <a:pt x="0" y="399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3" name="Freeform 1642">
              <a:extLst>
                <a:ext uri="{FF2B5EF4-FFF2-40B4-BE49-F238E27FC236}">
                  <a16:creationId xmlns:a16="http://schemas.microsoft.com/office/drawing/2014/main" id="{38200969-4794-9F47-BD10-73EC5B0336A5}"/>
                </a:ext>
              </a:extLst>
            </p:cNvPr>
            <p:cNvSpPr/>
            <p:nvPr/>
          </p:nvSpPr>
          <p:spPr>
            <a:xfrm>
              <a:off x="745805" y="1275538"/>
              <a:ext cx="52115" cy="44554"/>
            </a:xfrm>
            <a:custGeom>
              <a:avLst/>
              <a:gdLst>
                <a:gd name="connsiteX0" fmla="*/ 52116 w 52115"/>
                <a:gd name="connsiteY0" fmla="*/ 44555 h 44554"/>
                <a:gd name="connsiteX1" fmla="*/ 41045 w 52115"/>
                <a:gd name="connsiteY1" fmla="*/ 39694 h 44554"/>
                <a:gd name="connsiteX2" fmla="*/ 0 w 52115"/>
                <a:gd name="connsiteY2" fmla="*/ 15932 h 44554"/>
                <a:gd name="connsiteX3" fmla="*/ 0 w 52115"/>
                <a:gd name="connsiteY3" fmla="*/ 0 h 44554"/>
                <a:gd name="connsiteX4" fmla="*/ 41045 w 52115"/>
                <a:gd name="connsiteY4" fmla="*/ 23628 h 44554"/>
                <a:gd name="connsiteX5" fmla="*/ 52116 w 52115"/>
                <a:gd name="connsiteY5" fmla="*/ 31458 h 44554"/>
                <a:gd name="connsiteX6" fmla="*/ 52116 w 52115"/>
                <a:gd name="connsiteY6" fmla="*/ 44555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52116" y="44555"/>
                  </a:moveTo>
                  <a:lnTo>
                    <a:pt x="41045" y="39694"/>
                  </a:lnTo>
                  <a:lnTo>
                    <a:pt x="0" y="15932"/>
                  </a:lnTo>
                  <a:lnTo>
                    <a:pt x="0" y="0"/>
                  </a:lnTo>
                  <a:lnTo>
                    <a:pt x="41045" y="23628"/>
                  </a:lnTo>
                  <a:lnTo>
                    <a:pt x="52116" y="31458"/>
                  </a:lnTo>
                  <a:lnTo>
                    <a:pt x="52116"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4" name="Freeform 1643">
              <a:extLst>
                <a:ext uri="{FF2B5EF4-FFF2-40B4-BE49-F238E27FC236}">
                  <a16:creationId xmlns:a16="http://schemas.microsoft.com/office/drawing/2014/main" id="{0DBF94F1-04C0-0644-96DB-F4F767F56B45}"/>
                </a:ext>
              </a:extLst>
            </p:cNvPr>
            <p:cNvSpPr/>
            <p:nvPr/>
          </p:nvSpPr>
          <p:spPr>
            <a:xfrm>
              <a:off x="741755" y="1280128"/>
              <a:ext cx="49955" cy="34563"/>
            </a:xfrm>
            <a:custGeom>
              <a:avLst/>
              <a:gdLst>
                <a:gd name="connsiteX0" fmla="*/ 0 w 49955"/>
                <a:gd name="connsiteY0" fmla="*/ 5671 h 34563"/>
                <a:gd name="connsiteX1" fmla="*/ 49956 w 49955"/>
                <a:gd name="connsiteY1" fmla="*/ 34564 h 34563"/>
                <a:gd name="connsiteX2" fmla="*/ 49956 w 49955"/>
                <a:gd name="connsiteY2" fmla="*/ 28758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758"/>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5" name="Freeform 1644">
              <a:extLst>
                <a:ext uri="{FF2B5EF4-FFF2-40B4-BE49-F238E27FC236}">
                  <a16:creationId xmlns:a16="http://schemas.microsoft.com/office/drawing/2014/main" id="{DBE38807-ED85-5F46-8F54-07E9C1CCE998}"/>
                </a:ext>
              </a:extLst>
            </p:cNvPr>
            <p:cNvSpPr/>
            <p:nvPr/>
          </p:nvSpPr>
          <p:spPr>
            <a:xfrm>
              <a:off x="741755" y="1278643"/>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6" name="Freeform 1645">
              <a:extLst>
                <a:ext uri="{FF2B5EF4-FFF2-40B4-BE49-F238E27FC236}">
                  <a16:creationId xmlns:a16="http://schemas.microsoft.com/office/drawing/2014/main" id="{1DCC83B9-A21D-304F-B6F8-DAE3D539DF81}"/>
                </a:ext>
              </a:extLst>
            </p:cNvPr>
            <p:cNvSpPr/>
            <p:nvPr/>
          </p:nvSpPr>
          <p:spPr>
            <a:xfrm>
              <a:off x="741755" y="1281479"/>
              <a:ext cx="49955" cy="31728"/>
            </a:xfrm>
            <a:custGeom>
              <a:avLst/>
              <a:gdLst>
                <a:gd name="connsiteX0" fmla="*/ 0 w 49955"/>
                <a:gd name="connsiteY0" fmla="*/ 2835 h 31728"/>
                <a:gd name="connsiteX1" fmla="*/ 49956 w 49955"/>
                <a:gd name="connsiteY1" fmla="*/ 31729 h 31728"/>
                <a:gd name="connsiteX2" fmla="*/ 49956 w 49955"/>
                <a:gd name="connsiteY2" fmla="*/ 28893 h 31728"/>
                <a:gd name="connsiteX3" fmla="*/ 0 w 49955"/>
                <a:gd name="connsiteY3" fmla="*/ 0 h 31728"/>
                <a:gd name="connsiteX4" fmla="*/ 0 w 49955"/>
                <a:gd name="connsiteY4" fmla="*/ 2835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0" y="2835"/>
                  </a:moveTo>
                  <a:lnTo>
                    <a:pt x="49956" y="31729"/>
                  </a:lnTo>
                  <a:lnTo>
                    <a:pt x="49956" y="28893"/>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7" name="Freeform 1646">
              <a:extLst>
                <a:ext uri="{FF2B5EF4-FFF2-40B4-BE49-F238E27FC236}">
                  <a16:creationId xmlns:a16="http://schemas.microsoft.com/office/drawing/2014/main" id="{63A99E68-3D91-C84F-BAB6-8795F7C1CDA8}"/>
                </a:ext>
              </a:extLst>
            </p:cNvPr>
            <p:cNvSpPr/>
            <p:nvPr/>
          </p:nvSpPr>
          <p:spPr>
            <a:xfrm>
              <a:off x="745805" y="1514244"/>
              <a:ext cx="52115" cy="44554"/>
            </a:xfrm>
            <a:custGeom>
              <a:avLst/>
              <a:gdLst>
                <a:gd name="connsiteX0" fmla="*/ 52116 w 52115"/>
                <a:gd name="connsiteY0" fmla="*/ 44555 h 44554"/>
                <a:gd name="connsiteX1" fmla="*/ 41045 w 52115"/>
                <a:gd name="connsiteY1" fmla="*/ 39694 h 44554"/>
                <a:gd name="connsiteX2" fmla="*/ 0 w 52115"/>
                <a:gd name="connsiteY2" fmla="*/ 15932 h 44554"/>
                <a:gd name="connsiteX3" fmla="*/ 0 w 52115"/>
                <a:gd name="connsiteY3" fmla="*/ 0 h 44554"/>
                <a:gd name="connsiteX4" fmla="*/ 41045 w 52115"/>
                <a:gd name="connsiteY4" fmla="*/ 23628 h 44554"/>
                <a:gd name="connsiteX5" fmla="*/ 52116 w 52115"/>
                <a:gd name="connsiteY5" fmla="*/ 31458 h 44554"/>
                <a:gd name="connsiteX6" fmla="*/ 52116 w 52115"/>
                <a:gd name="connsiteY6" fmla="*/ 44555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52116" y="44555"/>
                  </a:moveTo>
                  <a:lnTo>
                    <a:pt x="41045" y="39694"/>
                  </a:lnTo>
                  <a:lnTo>
                    <a:pt x="0" y="15932"/>
                  </a:lnTo>
                  <a:lnTo>
                    <a:pt x="0" y="0"/>
                  </a:lnTo>
                  <a:lnTo>
                    <a:pt x="41045" y="23628"/>
                  </a:lnTo>
                  <a:lnTo>
                    <a:pt x="52116" y="31458"/>
                  </a:lnTo>
                  <a:lnTo>
                    <a:pt x="52116" y="44555"/>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8" name="Freeform 1647">
              <a:extLst>
                <a:ext uri="{FF2B5EF4-FFF2-40B4-BE49-F238E27FC236}">
                  <a16:creationId xmlns:a16="http://schemas.microsoft.com/office/drawing/2014/main" id="{483375C5-94B0-6140-9BDB-41DA0CE17A07}"/>
                </a:ext>
              </a:extLst>
            </p:cNvPr>
            <p:cNvSpPr/>
            <p:nvPr/>
          </p:nvSpPr>
          <p:spPr>
            <a:xfrm>
              <a:off x="737839" y="1497233"/>
              <a:ext cx="7965" cy="44554"/>
            </a:xfrm>
            <a:custGeom>
              <a:avLst/>
              <a:gdLst>
                <a:gd name="connsiteX0" fmla="*/ 0 w 7965"/>
                <a:gd name="connsiteY0" fmla="*/ 39964 h 44554"/>
                <a:gd name="connsiteX1" fmla="*/ 7966 w 7965"/>
                <a:gd name="connsiteY1" fmla="*/ 44555 h 44554"/>
                <a:gd name="connsiteX2" fmla="*/ 7966 w 7965"/>
                <a:gd name="connsiteY2" fmla="*/ 4590 h 44554"/>
                <a:gd name="connsiteX3" fmla="*/ 0 w 7965"/>
                <a:gd name="connsiteY3" fmla="*/ 0 h 44554"/>
                <a:gd name="connsiteX4" fmla="*/ 0 w 7965"/>
                <a:gd name="connsiteY4" fmla="*/ 39964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964"/>
                  </a:moveTo>
                  <a:lnTo>
                    <a:pt x="7966" y="44555"/>
                  </a:lnTo>
                  <a:lnTo>
                    <a:pt x="7966" y="4590"/>
                  </a:lnTo>
                  <a:lnTo>
                    <a:pt x="0" y="0"/>
                  </a:lnTo>
                  <a:lnTo>
                    <a:pt x="0" y="399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49" name="Freeform 1648">
              <a:extLst>
                <a:ext uri="{FF2B5EF4-FFF2-40B4-BE49-F238E27FC236}">
                  <a16:creationId xmlns:a16="http://schemas.microsoft.com/office/drawing/2014/main" id="{722E0592-04AD-DC47-9222-434AE67FBF26}"/>
                </a:ext>
              </a:extLst>
            </p:cNvPr>
            <p:cNvSpPr/>
            <p:nvPr/>
          </p:nvSpPr>
          <p:spPr>
            <a:xfrm>
              <a:off x="745805" y="1512894"/>
              <a:ext cx="52115" cy="44689"/>
            </a:xfrm>
            <a:custGeom>
              <a:avLst/>
              <a:gdLst>
                <a:gd name="connsiteX0" fmla="*/ 52116 w 52115"/>
                <a:gd name="connsiteY0" fmla="*/ 44690 h 44689"/>
                <a:gd name="connsiteX1" fmla="*/ 41045 w 52115"/>
                <a:gd name="connsiteY1" fmla="*/ 39694 h 44689"/>
                <a:gd name="connsiteX2" fmla="*/ 0 w 52115"/>
                <a:gd name="connsiteY2" fmla="*/ 15932 h 44689"/>
                <a:gd name="connsiteX3" fmla="*/ 0 w 52115"/>
                <a:gd name="connsiteY3" fmla="*/ 0 h 44689"/>
                <a:gd name="connsiteX4" fmla="*/ 41045 w 52115"/>
                <a:gd name="connsiteY4" fmla="*/ 23763 h 44689"/>
                <a:gd name="connsiteX5" fmla="*/ 52116 w 52115"/>
                <a:gd name="connsiteY5" fmla="*/ 31458 h 44689"/>
                <a:gd name="connsiteX6" fmla="*/ 52116 w 52115"/>
                <a:gd name="connsiteY6" fmla="*/ 44690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52116" y="44690"/>
                  </a:moveTo>
                  <a:lnTo>
                    <a:pt x="41045" y="39694"/>
                  </a:lnTo>
                  <a:lnTo>
                    <a:pt x="0" y="15932"/>
                  </a:lnTo>
                  <a:lnTo>
                    <a:pt x="0" y="0"/>
                  </a:lnTo>
                  <a:lnTo>
                    <a:pt x="41045" y="23763"/>
                  </a:lnTo>
                  <a:lnTo>
                    <a:pt x="52116" y="31458"/>
                  </a:lnTo>
                  <a:lnTo>
                    <a:pt x="52116" y="44690"/>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0" name="Freeform 1649">
              <a:extLst>
                <a:ext uri="{FF2B5EF4-FFF2-40B4-BE49-F238E27FC236}">
                  <a16:creationId xmlns:a16="http://schemas.microsoft.com/office/drawing/2014/main" id="{EE846EDE-27D1-624B-8DF0-B905DA60EDF9}"/>
                </a:ext>
              </a:extLst>
            </p:cNvPr>
            <p:cNvSpPr/>
            <p:nvPr/>
          </p:nvSpPr>
          <p:spPr>
            <a:xfrm>
              <a:off x="741755" y="1517485"/>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1" name="Freeform 1650">
              <a:extLst>
                <a:ext uri="{FF2B5EF4-FFF2-40B4-BE49-F238E27FC236}">
                  <a16:creationId xmlns:a16="http://schemas.microsoft.com/office/drawing/2014/main" id="{9235CEF9-4ABA-424F-956B-6FB3F330F9C1}"/>
                </a:ext>
              </a:extLst>
            </p:cNvPr>
            <p:cNvSpPr/>
            <p:nvPr/>
          </p:nvSpPr>
          <p:spPr>
            <a:xfrm>
              <a:off x="741755" y="1516135"/>
              <a:ext cx="49955" cy="34428"/>
            </a:xfrm>
            <a:custGeom>
              <a:avLst/>
              <a:gdLst>
                <a:gd name="connsiteX0" fmla="*/ 0 w 49955"/>
                <a:gd name="connsiteY0" fmla="*/ 5671 h 34428"/>
                <a:gd name="connsiteX1" fmla="*/ 49956 w 49955"/>
                <a:gd name="connsiteY1" fmla="*/ 34429 h 34428"/>
                <a:gd name="connsiteX2" fmla="*/ 49956 w 49955"/>
                <a:gd name="connsiteY2" fmla="*/ 28758 h 34428"/>
                <a:gd name="connsiteX3" fmla="*/ 0 w 49955"/>
                <a:gd name="connsiteY3" fmla="*/ 0 h 34428"/>
                <a:gd name="connsiteX4" fmla="*/ 0 w 49955"/>
                <a:gd name="connsiteY4" fmla="*/ 5671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0" y="5671"/>
                  </a:moveTo>
                  <a:lnTo>
                    <a:pt x="49956" y="34429"/>
                  </a:lnTo>
                  <a:lnTo>
                    <a:pt x="49956" y="28758"/>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2" name="Freeform 1651">
              <a:extLst>
                <a:ext uri="{FF2B5EF4-FFF2-40B4-BE49-F238E27FC236}">
                  <a16:creationId xmlns:a16="http://schemas.microsoft.com/office/drawing/2014/main" id="{A55A0F63-7B1D-144B-BAD3-2FB0EC19324B}"/>
                </a:ext>
              </a:extLst>
            </p:cNvPr>
            <p:cNvSpPr/>
            <p:nvPr/>
          </p:nvSpPr>
          <p:spPr>
            <a:xfrm>
              <a:off x="741755" y="1518970"/>
              <a:ext cx="49955" cy="31593"/>
            </a:xfrm>
            <a:custGeom>
              <a:avLst/>
              <a:gdLst>
                <a:gd name="connsiteX0" fmla="*/ 0 w 49955"/>
                <a:gd name="connsiteY0" fmla="*/ 2835 h 31593"/>
                <a:gd name="connsiteX1" fmla="*/ 49956 w 49955"/>
                <a:gd name="connsiteY1" fmla="*/ 31593 h 31593"/>
                <a:gd name="connsiteX2" fmla="*/ 49956 w 49955"/>
                <a:gd name="connsiteY2" fmla="*/ 28758 h 31593"/>
                <a:gd name="connsiteX3" fmla="*/ 0 w 49955"/>
                <a:gd name="connsiteY3" fmla="*/ 0 h 31593"/>
                <a:gd name="connsiteX4" fmla="*/ 0 w 49955"/>
                <a:gd name="connsiteY4" fmla="*/ 2835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0" y="2835"/>
                  </a:moveTo>
                  <a:lnTo>
                    <a:pt x="49956" y="31593"/>
                  </a:lnTo>
                  <a:lnTo>
                    <a:pt x="49956" y="28758"/>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3" name="Freeform 1652">
              <a:extLst>
                <a:ext uri="{FF2B5EF4-FFF2-40B4-BE49-F238E27FC236}">
                  <a16:creationId xmlns:a16="http://schemas.microsoft.com/office/drawing/2014/main" id="{313A4713-165C-064E-BE16-56A76D5D3B57}"/>
                </a:ext>
              </a:extLst>
            </p:cNvPr>
            <p:cNvSpPr/>
            <p:nvPr/>
          </p:nvSpPr>
          <p:spPr>
            <a:xfrm>
              <a:off x="745805" y="1751601"/>
              <a:ext cx="52115" cy="44690"/>
            </a:xfrm>
            <a:custGeom>
              <a:avLst/>
              <a:gdLst>
                <a:gd name="connsiteX0" fmla="*/ 52116 w 52115"/>
                <a:gd name="connsiteY0" fmla="*/ 44690 h 44690"/>
                <a:gd name="connsiteX1" fmla="*/ 41045 w 52115"/>
                <a:gd name="connsiteY1" fmla="*/ 39694 h 44690"/>
                <a:gd name="connsiteX2" fmla="*/ 0 w 52115"/>
                <a:gd name="connsiteY2" fmla="*/ 15932 h 44690"/>
                <a:gd name="connsiteX3" fmla="*/ 0 w 52115"/>
                <a:gd name="connsiteY3" fmla="*/ 0 h 44690"/>
                <a:gd name="connsiteX4" fmla="*/ 41045 w 52115"/>
                <a:gd name="connsiteY4" fmla="*/ 23763 h 44690"/>
                <a:gd name="connsiteX5" fmla="*/ 52116 w 52115"/>
                <a:gd name="connsiteY5" fmla="*/ 31459 h 44690"/>
                <a:gd name="connsiteX6" fmla="*/ 52116 w 52115"/>
                <a:gd name="connsiteY6" fmla="*/ 44690 h 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90">
                  <a:moveTo>
                    <a:pt x="52116" y="44690"/>
                  </a:moveTo>
                  <a:lnTo>
                    <a:pt x="41045" y="39694"/>
                  </a:lnTo>
                  <a:lnTo>
                    <a:pt x="0" y="15932"/>
                  </a:lnTo>
                  <a:lnTo>
                    <a:pt x="0" y="0"/>
                  </a:lnTo>
                  <a:lnTo>
                    <a:pt x="41045" y="23763"/>
                  </a:lnTo>
                  <a:lnTo>
                    <a:pt x="52116" y="31459"/>
                  </a:lnTo>
                  <a:lnTo>
                    <a:pt x="52116" y="44690"/>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4" name="Freeform 1653">
              <a:extLst>
                <a:ext uri="{FF2B5EF4-FFF2-40B4-BE49-F238E27FC236}">
                  <a16:creationId xmlns:a16="http://schemas.microsoft.com/office/drawing/2014/main" id="{8B3D73FD-19AB-0447-808A-AA2F8810AFE8}"/>
                </a:ext>
              </a:extLst>
            </p:cNvPr>
            <p:cNvSpPr/>
            <p:nvPr/>
          </p:nvSpPr>
          <p:spPr>
            <a:xfrm>
              <a:off x="737839" y="1734724"/>
              <a:ext cx="7965" cy="44554"/>
            </a:xfrm>
            <a:custGeom>
              <a:avLst/>
              <a:gdLst>
                <a:gd name="connsiteX0" fmla="*/ 0 w 7965"/>
                <a:gd name="connsiteY0" fmla="*/ 39829 h 44554"/>
                <a:gd name="connsiteX1" fmla="*/ 7966 w 7965"/>
                <a:gd name="connsiteY1" fmla="*/ 44555 h 44554"/>
                <a:gd name="connsiteX2" fmla="*/ 7966 w 7965"/>
                <a:gd name="connsiteY2" fmla="*/ 4591 h 44554"/>
                <a:gd name="connsiteX3" fmla="*/ 0 w 7965"/>
                <a:gd name="connsiteY3" fmla="*/ 0 h 44554"/>
                <a:gd name="connsiteX4" fmla="*/ 0 w 7965"/>
                <a:gd name="connsiteY4" fmla="*/ 39829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829"/>
                  </a:moveTo>
                  <a:lnTo>
                    <a:pt x="7966" y="44555"/>
                  </a:lnTo>
                  <a:lnTo>
                    <a:pt x="7966" y="4591"/>
                  </a:lnTo>
                  <a:lnTo>
                    <a:pt x="0" y="0"/>
                  </a:lnTo>
                  <a:lnTo>
                    <a:pt x="0" y="39829"/>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5" name="Freeform 1654">
              <a:extLst>
                <a:ext uri="{FF2B5EF4-FFF2-40B4-BE49-F238E27FC236}">
                  <a16:creationId xmlns:a16="http://schemas.microsoft.com/office/drawing/2014/main" id="{BFD41156-1260-5A48-9235-7180E391E1B5}"/>
                </a:ext>
              </a:extLst>
            </p:cNvPr>
            <p:cNvSpPr/>
            <p:nvPr/>
          </p:nvSpPr>
          <p:spPr>
            <a:xfrm>
              <a:off x="745805" y="1750251"/>
              <a:ext cx="52115" cy="44690"/>
            </a:xfrm>
            <a:custGeom>
              <a:avLst/>
              <a:gdLst>
                <a:gd name="connsiteX0" fmla="*/ 52116 w 52115"/>
                <a:gd name="connsiteY0" fmla="*/ 44690 h 44690"/>
                <a:gd name="connsiteX1" fmla="*/ 41045 w 52115"/>
                <a:gd name="connsiteY1" fmla="*/ 39694 h 44690"/>
                <a:gd name="connsiteX2" fmla="*/ 0 w 52115"/>
                <a:gd name="connsiteY2" fmla="*/ 16067 h 44690"/>
                <a:gd name="connsiteX3" fmla="*/ 0 w 52115"/>
                <a:gd name="connsiteY3" fmla="*/ 0 h 44690"/>
                <a:gd name="connsiteX4" fmla="*/ 41045 w 52115"/>
                <a:gd name="connsiteY4" fmla="*/ 23763 h 44690"/>
                <a:gd name="connsiteX5" fmla="*/ 52116 w 52115"/>
                <a:gd name="connsiteY5" fmla="*/ 31594 h 44690"/>
                <a:gd name="connsiteX6" fmla="*/ 52116 w 52115"/>
                <a:gd name="connsiteY6" fmla="*/ 44690 h 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90">
                  <a:moveTo>
                    <a:pt x="52116" y="44690"/>
                  </a:moveTo>
                  <a:lnTo>
                    <a:pt x="41045" y="39694"/>
                  </a:lnTo>
                  <a:lnTo>
                    <a:pt x="0" y="16067"/>
                  </a:lnTo>
                  <a:lnTo>
                    <a:pt x="0" y="0"/>
                  </a:lnTo>
                  <a:lnTo>
                    <a:pt x="41045" y="23763"/>
                  </a:lnTo>
                  <a:lnTo>
                    <a:pt x="52116" y="31594"/>
                  </a:lnTo>
                  <a:lnTo>
                    <a:pt x="52116" y="44690"/>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6" name="Freeform 1655">
              <a:extLst>
                <a:ext uri="{FF2B5EF4-FFF2-40B4-BE49-F238E27FC236}">
                  <a16:creationId xmlns:a16="http://schemas.microsoft.com/office/drawing/2014/main" id="{4EF1C91C-6CEE-474D-A30C-31C6F8C48AC3}"/>
                </a:ext>
              </a:extLst>
            </p:cNvPr>
            <p:cNvSpPr/>
            <p:nvPr/>
          </p:nvSpPr>
          <p:spPr>
            <a:xfrm>
              <a:off x="741755" y="1754976"/>
              <a:ext cx="49955" cy="34428"/>
            </a:xfrm>
            <a:custGeom>
              <a:avLst/>
              <a:gdLst>
                <a:gd name="connsiteX0" fmla="*/ 0 w 49955"/>
                <a:gd name="connsiteY0" fmla="*/ 5671 h 34428"/>
                <a:gd name="connsiteX1" fmla="*/ 49956 w 49955"/>
                <a:gd name="connsiteY1" fmla="*/ 34429 h 34428"/>
                <a:gd name="connsiteX2" fmla="*/ 49956 w 49955"/>
                <a:gd name="connsiteY2" fmla="*/ 28758 h 34428"/>
                <a:gd name="connsiteX3" fmla="*/ 0 w 49955"/>
                <a:gd name="connsiteY3" fmla="*/ 0 h 34428"/>
                <a:gd name="connsiteX4" fmla="*/ 0 w 49955"/>
                <a:gd name="connsiteY4" fmla="*/ 5671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0" y="5671"/>
                  </a:moveTo>
                  <a:lnTo>
                    <a:pt x="49956" y="34429"/>
                  </a:lnTo>
                  <a:lnTo>
                    <a:pt x="49956" y="28758"/>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7" name="Freeform 1656">
              <a:extLst>
                <a:ext uri="{FF2B5EF4-FFF2-40B4-BE49-F238E27FC236}">
                  <a16:creationId xmlns:a16="http://schemas.microsoft.com/office/drawing/2014/main" id="{508C7915-76A6-2A4D-B521-7A2CEC6335DA}"/>
                </a:ext>
              </a:extLst>
            </p:cNvPr>
            <p:cNvSpPr/>
            <p:nvPr/>
          </p:nvSpPr>
          <p:spPr>
            <a:xfrm>
              <a:off x="741755" y="1753491"/>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8" name="Freeform 1657">
              <a:extLst>
                <a:ext uri="{FF2B5EF4-FFF2-40B4-BE49-F238E27FC236}">
                  <a16:creationId xmlns:a16="http://schemas.microsoft.com/office/drawing/2014/main" id="{A45CC56A-D80F-D445-9579-90134B47EF0A}"/>
                </a:ext>
              </a:extLst>
            </p:cNvPr>
            <p:cNvSpPr/>
            <p:nvPr/>
          </p:nvSpPr>
          <p:spPr>
            <a:xfrm>
              <a:off x="741755" y="1756326"/>
              <a:ext cx="49955" cy="31728"/>
            </a:xfrm>
            <a:custGeom>
              <a:avLst/>
              <a:gdLst>
                <a:gd name="connsiteX0" fmla="*/ 0 w 49955"/>
                <a:gd name="connsiteY0" fmla="*/ 2835 h 31728"/>
                <a:gd name="connsiteX1" fmla="*/ 49956 w 49955"/>
                <a:gd name="connsiteY1" fmla="*/ 31729 h 31728"/>
                <a:gd name="connsiteX2" fmla="*/ 49956 w 49955"/>
                <a:gd name="connsiteY2" fmla="*/ 28893 h 31728"/>
                <a:gd name="connsiteX3" fmla="*/ 0 w 49955"/>
                <a:gd name="connsiteY3" fmla="*/ 0 h 31728"/>
                <a:gd name="connsiteX4" fmla="*/ 0 w 49955"/>
                <a:gd name="connsiteY4" fmla="*/ 2835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0" y="2835"/>
                  </a:moveTo>
                  <a:lnTo>
                    <a:pt x="49956" y="31729"/>
                  </a:lnTo>
                  <a:lnTo>
                    <a:pt x="49956" y="28893"/>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59" name="Freeform 1658">
              <a:extLst>
                <a:ext uri="{FF2B5EF4-FFF2-40B4-BE49-F238E27FC236}">
                  <a16:creationId xmlns:a16="http://schemas.microsoft.com/office/drawing/2014/main" id="{FDF4A786-4E4B-5344-A939-AADEC188DC70}"/>
                </a:ext>
              </a:extLst>
            </p:cNvPr>
            <p:cNvSpPr/>
            <p:nvPr/>
          </p:nvSpPr>
          <p:spPr>
            <a:xfrm>
              <a:off x="1277359" y="1585127"/>
              <a:ext cx="52250" cy="44689"/>
            </a:xfrm>
            <a:custGeom>
              <a:avLst/>
              <a:gdLst>
                <a:gd name="connsiteX0" fmla="*/ 0 w 52250"/>
                <a:gd name="connsiteY0" fmla="*/ 13096 h 44689"/>
                <a:gd name="connsiteX1" fmla="*/ 11071 w 52250"/>
                <a:gd name="connsiteY1" fmla="*/ 20927 h 44689"/>
                <a:gd name="connsiteX2" fmla="*/ 52251 w 52250"/>
                <a:gd name="connsiteY2" fmla="*/ 44690 h 44689"/>
                <a:gd name="connsiteX3" fmla="*/ 52251 w 52250"/>
                <a:gd name="connsiteY3" fmla="*/ 28758 h 44689"/>
                <a:gd name="connsiteX4" fmla="*/ 11071 w 52250"/>
                <a:gd name="connsiteY4" fmla="*/ 4995 h 44689"/>
                <a:gd name="connsiteX5" fmla="*/ 0 w 52250"/>
                <a:gd name="connsiteY5" fmla="*/ 0 h 44689"/>
                <a:gd name="connsiteX6" fmla="*/ 0 w 52250"/>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0" h="44689">
                  <a:moveTo>
                    <a:pt x="0" y="13096"/>
                  </a:moveTo>
                  <a:lnTo>
                    <a:pt x="11071" y="20927"/>
                  </a:lnTo>
                  <a:lnTo>
                    <a:pt x="52251" y="44690"/>
                  </a:lnTo>
                  <a:lnTo>
                    <a:pt x="52251" y="28758"/>
                  </a:lnTo>
                  <a:lnTo>
                    <a:pt x="11071" y="4995"/>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0" name="Freeform 1659">
              <a:extLst>
                <a:ext uri="{FF2B5EF4-FFF2-40B4-BE49-F238E27FC236}">
                  <a16:creationId xmlns:a16="http://schemas.microsoft.com/office/drawing/2014/main" id="{D911076C-7066-DE45-BE62-51785E5B702F}"/>
                </a:ext>
              </a:extLst>
            </p:cNvPr>
            <p:cNvSpPr/>
            <p:nvPr/>
          </p:nvSpPr>
          <p:spPr>
            <a:xfrm>
              <a:off x="1329475" y="1601464"/>
              <a:ext cx="8100" cy="44554"/>
            </a:xfrm>
            <a:custGeom>
              <a:avLst/>
              <a:gdLst>
                <a:gd name="connsiteX0" fmla="*/ 8101 w 8100"/>
                <a:gd name="connsiteY0" fmla="*/ 44555 h 44554"/>
                <a:gd name="connsiteX1" fmla="*/ 0 w 8100"/>
                <a:gd name="connsiteY1" fmla="*/ 39964 h 44554"/>
                <a:gd name="connsiteX2" fmla="*/ 135 w 8100"/>
                <a:gd name="connsiteY2" fmla="*/ 0 h 44554"/>
                <a:gd name="connsiteX3" fmla="*/ 8101 w 8100"/>
                <a:gd name="connsiteY3" fmla="*/ 4590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135" y="0"/>
                  </a:lnTo>
                  <a:lnTo>
                    <a:pt x="8101" y="4590"/>
                  </a:lnTo>
                  <a:lnTo>
                    <a:pt x="8101"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1" name="Freeform 1660">
              <a:extLst>
                <a:ext uri="{FF2B5EF4-FFF2-40B4-BE49-F238E27FC236}">
                  <a16:creationId xmlns:a16="http://schemas.microsoft.com/office/drawing/2014/main" id="{3127FAC3-E09F-FC43-BABE-5804C03420D1}"/>
                </a:ext>
              </a:extLst>
            </p:cNvPr>
            <p:cNvSpPr/>
            <p:nvPr/>
          </p:nvSpPr>
          <p:spPr>
            <a:xfrm>
              <a:off x="1277359" y="1583912"/>
              <a:ext cx="52250" cy="44554"/>
            </a:xfrm>
            <a:custGeom>
              <a:avLst/>
              <a:gdLst>
                <a:gd name="connsiteX0" fmla="*/ 0 w 52250"/>
                <a:gd name="connsiteY0" fmla="*/ 13096 h 44554"/>
                <a:gd name="connsiteX1" fmla="*/ 11071 w 52250"/>
                <a:gd name="connsiteY1" fmla="*/ 20927 h 44554"/>
                <a:gd name="connsiteX2" fmla="*/ 52251 w 52250"/>
                <a:gd name="connsiteY2" fmla="*/ 44555 h 44554"/>
                <a:gd name="connsiteX3" fmla="*/ 52251 w 52250"/>
                <a:gd name="connsiteY3" fmla="*/ 28623 h 44554"/>
                <a:gd name="connsiteX4" fmla="*/ 11071 w 52250"/>
                <a:gd name="connsiteY4" fmla="*/ 4861 h 44554"/>
                <a:gd name="connsiteX5" fmla="*/ 0 w 52250"/>
                <a:gd name="connsiteY5" fmla="*/ 0 h 44554"/>
                <a:gd name="connsiteX6" fmla="*/ 0 w 52250"/>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0" h="44554">
                  <a:moveTo>
                    <a:pt x="0" y="13096"/>
                  </a:moveTo>
                  <a:lnTo>
                    <a:pt x="11071" y="20927"/>
                  </a:lnTo>
                  <a:lnTo>
                    <a:pt x="52251" y="44555"/>
                  </a:lnTo>
                  <a:lnTo>
                    <a:pt x="52251" y="28623"/>
                  </a:lnTo>
                  <a:lnTo>
                    <a:pt x="11071" y="4861"/>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2" name="Freeform 1661">
              <a:extLst>
                <a:ext uri="{FF2B5EF4-FFF2-40B4-BE49-F238E27FC236}">
                  <a16:creationId xmlns:a16="http://schemas.microsoft.com/office/drawing/2014/main" id="{8E7259A6-0589-1A4C-BB96-4FD65636C1DB}"/>
                </a:ext>
              </a:extLst>
            </p:cNvPr>
            <p:cNvSpPr/>
            <p:nvPr/>
          </p:nvSpPr>
          <p:spPr>
            <a:xfrm>
              <a:off x="1283570" y="1592823"/>
              <a:ext cx="49955" cy="34563"/>
            </a:xfrm>
            <a:custGeom>
              <a:avLst/>
              <a:gdLst>
                <a:gd name="connsiteX0" fmla="*/ 49956 w 49955"/>
                <a:gd name="connsiteY0" fmla="*/ 34564 h 34563"/>
                <a:gd name="connsiteX1" fmla="*/ 0 w 49955"/>
                <a:gd name="connsiteY1" fmla="*/ 5806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806"/>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3" name="Freeform 1662">
              <a:extLst>
                <a:ext uri="{FF2B5EF4-FFF2-40B4-BE49-F238E27FC236}">
                  <a16:creationId xmlns:a16="http://schemas.microsoft.com/office/drawing/2014/main" id="{9524485D-0DDC-C742-90AC-5AE8D5E40642}"/>
                </a:ext>
              </a:extLst>
            </p:cNvPr>
            <p:cNvSpPr/>
            <p:nvPr/>
          </p:nvSpPr>
          <p:spPr>
            <a:xfrm>
              <a:off x="1283570" y="1591473"/>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4" name="Freeform 1663">
              <a:extLst>
                <a:ext uri="{FF2B5EF4-FFF2-40B4-BE49-F238E27FC236}">
                  <a16:creationId xmlns:a16="http://schemas.microsoft.com/office/drawing/2014/main" id="{814D03CE-F5B0-D747-94E0-FE62399C8454}"/>
                </a:ext>
              </a:extLst>
            </p:cNvPr>
            <p:cNvSpPr/>
            <p:nvPr/>
          </p:nvSpPr>
          <p:spPr>
            <a:xfrm>
              <a:off x="1283570" y="1594308"/>
              <a:ext cx="49955" cy="31728"/>
            </a:xfrm>
            <a:custGeom>
              <a:avLst/>
              <a:gdLst>
                <a:gd name="connsiteX0" fmla="*/ 49956 w 49955"/>
                <a:gd name="connsiteY0" fmla="*/ 31729 h 31728"/>
                <a:gd name="connsiteX1" fmla="*/ 0 w 49955"/>
                <a:gd name="connsiteY1" fmla="*/ 2835 h 31728"/>
                <a:gd name="connsiteX2" fmla="*/ 0 w 49955"/>
                <a:gd name="connsiteY2" fmla="*/ 0 h 31728"/>
                <a:gd name="connsiteX3" fmla="*/ 49956 w 49955"/>
                <a:gd name="connsiteY3" fmla="*/ 28893 h 31728"/>
                <a:gd name="connsiteX4" fmla="*/ 49956 w 49955"/>
                <a:gd name="connsiteY4" fmla="*/ 31729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49956" y="31729"/>
                  </a:moveTo>
                  <a:lnTo>
                    <a:pt x="0" y="2835"/>
                  </a:lnTo>
                  <a:lnTo>
                    <a:pt x="0" y="0"/>
                  </a:lnTo>
                  <a:lnTo>
                    <a:pt x="49956" y="28893"/>
                  </a:lnTo>
                  <a:lnTo>
                    <a:pt x="49956" y="31729"/>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5" name="Freeform 1664">
              <a:extLst>
                <a:ext uri="{FF2B5EF4-FFF2-40B4-BE49-F238E27FC236}">
                  <a16:creationId xmlns:a16="http://schemas.microsoft.com/office/drawing/2014/main" id="{53F1C17A-C68E-9D44-849D-CE5FBFFDFC91}"/>
                </a:ext>
              </a:extLst>
            </p:cNvPr>
            <p:cNvSpPr/>
            <p:nvPr/>
          </p:nvSpPr>
          <p:spPr>
            <a:xfrm>
              <a:off x="1277359" y="1822619"/>
              <a:ext cx="52115" cy="44554"/>
            </a:xfrm>
            <a:custGeom>
              <a:avLst/>
              <a:gdLst>
                <a:gd name="connsiteX0" fmla="*/ 0 w 52115"/>
                <a:gd name="connsiteY0" fmla="*/ 13096 h 44554"/>
                <a:gd name="connsiteX1" fmla="*/ 11071 w 52115"/>
                <a:gd name="connsiteY1" fmla="*/ 20927 h 44554"/>
                <a:gd name="connsiteX2" fmla="*/ 52116 w 52115"/>
                <a:gd name="connsiteY2" fmla="*/ 44555 h 44554"/>
                <a:gd name="connsiteX3" fmla="*/ 52116 w 52115"/>
                <a:gd name="connsiteY3" fmla="*/ 28623 h 44554"/>
                <a:gd name="connsiteX4" fmla="*/ 11071 w 52115"/>
                <a:gd name="connsiteY4" fmla="*/ 4861 h 44554"/>
                <a:gd name="connsiteX5" fmla="*/ 0 w 52115"/>
                <a:gd name="connsiteY5" fmla="*/ 0 h 44554"/>
                <a:gd name="connsiteX6" fmla="*/ 0 w 52115"/>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0" y="13096"/>
                  </a:moveTo>
                  <a:lnTo>
                    <a:pt x="11071" y="20927"/>
                  </a:lnTo>
                  <a:lnTo>
                    <a:pt x="52116" y="44555"/>
                  </a:lnTo>
                  <a:lnTo>
                    <a:pt x="52116" y="28623"/>
                  </a:lnTo>
                  <a:lnTo>
                    <a:pt x="11071" y="4861"/>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6" name="Freeform 1665">
              <a:extLst>
                <a:ext uri="{FF2B5EF4-FFF2-40B4-BE49-F238E27FC236}">
                  <a16:creationId xmlns:a16="http://schemas.microsoft.com/office/drawing/2014/main" id="{BED0B7D3-7C92-4E41-99C3-02BF6847DA1A}"/>
                </a:ext>
              </a:extLst>
            </p:cNvPr>
            <p:cNvSpPr/>
            <p:nvPr/>
          </p:nvSpPr>
          <p:spPr>
            <a:xfrm>
              <a:off x="1329475" y="1838955"/>
              <a:ext cx="8100" cy="44554"/>
            </a:xfrm>
            <a:custGeom>
              <a:avLst/>
              <a:gdLst>
                <a:gd name="connsiteX0" fmla="*/ 8101 w 8100"/>
                <a:gd name="connsiteY0" fmla="*/ 44555 h 44554"/>
                <a:gd name="connsiteX1" fmla="*/ 0 w 8100"/>
                <a:gd name="connsiteY1" fmla="*/ 39964 h 44554"/>
                <a:gd name="connsiteX2" fmla="*/ 0 w 8100"/>
                <a:gd name="connsiteY2" fmla="*/ 0 h 44554"/>
                <a:gd name="connsiteX3" fmla="*/ 8101 w 8100"/>
                <a:gd name="connsiteY3" fmla="*/ 4591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0" y="0"/>
                  </a:lnTo>
                  <a:lnTo>
                    <a:pt x="8101" y="4591"/>
                  </a:lnTo>
                  <a:lnTo>
                    <a:pt x="8101"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7" name="Freeform 1666">
              <a:extLst>
                <a:ext uri="{FF2B5EF4-FFF2-40B4-BE49-F238E27FC236}">
                  <a16:creationId xmlns:a16="http://schemas.microsoft.com/office/drawing/2014/main" id="{E68CDC85-7449-EB4F-A2D9-F81F8386C204}"/>
                </a:ext>
              </a:extLst>
            </p:cNvPr>
            <p:cNvSpPr/>
            <p:nvPr/>
          </p:nvSpPr>
          <p:spPr>
            <a:xfrm>
              <a:off x="1277359" y="1821269"/>
              <a:ext cx="52115" cy="44689"/>
            </a:xfrm>
            <a:custGeom>
              <a:avLst/>
              <a:gdLst>
                <a:gd name="connsiteX0" fmla="*/ 0 w 52115"/>
                <a:gd name="connsiteY0" fmla="*/ 13096 h 44689"/>
                <a:gd name="connsiteX1" fmla="*/ 11071 w 52115"/>
                <a:gd name="connsiteY1" fmla="*/ 20927 h 44689"/>
                <a:gd name="connsiteX2" fmla="*/ 52116 w 52115"/>
                <a:gd name="connsiteY2" fmla="*/ 44690 h 44689"/>
                <a:gd name="connsiteX3" fmla="*/ 52116 w 52115"/>
                <a:gd name="connsiteY3" fmla="*/ 28623 h 44689"/>
                <a:gd name="connsiteX4" fmla="*/ 11071 w 52115"/>
                <a:gd name="connsiteY4" fmla="*/ 4996 h 44689"/>
                <a:gd name="connsiteX5" fmla="*/ 0 w 52115"/>
                <a:gd name="connsiteY5" fmla="*/ 0 h 44689"/>
                <a:gd name="connsiteX6" fmla="*/ 0 w 52115"/>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0" y="13096"/>
                  </a:moveTo>
                  <a:lnTo>
                    <a:pt x="11071" y="20927"/>
                  </a:lnTo>
                  <a:lnTo>
                    <a:pt x="52116" y="44690"/>
                  </a:lnTo>
                  <a:lnTo>
                    <a:pt x="52116" y="28623"/>
                  </a:lnTo>
                  <a:lnTo>
                    <a:pt x="11071" y="4996"/>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8" name="Freeform 1667">
              <a:extLst>
                <a:ext uri="{FF2B5EF4-FFF2-40B4-BE49-F238E27FC236}">
                  <a16:creationId xmlns:a16="http://schemas.microsoft.com/office/drawing/2014/main" id="{9A63E792-846F-BC48-B58E-C5564FAF7A83}"/>
                </a:ext>
              </a:extLst>
            </p:cNvPr>
            <p:cNvSpPr/>
            <p:nvPr/>
          </p:nvSpPr>
          <p:spPr>
            <a:xfrm>
              <a:off x="1283570" y="1830314"/>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69" name="Freeform 1668">
              <a:extLst>
                <a:ext uri="{FF2B5EF4-FFF2-40B4-BE49-F238E27FC236}">
                  <a16:creationId xmlns:a16="http://schemas.microsoft.com/office/drawing/2014/main" id="{CF2C28C7-FE8D-6846-A258-F73E5DD6458B}"/>
                </a:ext>
              </a:extLst>
            </p:cNvPr>
            <p:cNvSpPr/>
            <p:nvPr/>
          </p:nvSpPr>
          <p:spPr>
            <a:xfrm>
              <a:off x="1283570" y="1828829"/>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0" name="Freeform 1669">
              <a:extLst>
                <a:ext uri="{FF2B5EF4-FFF2-40B4-BE49-F238E27FC236}">
                  <a16:creationId xmlns:a16="http://schemas.microsoft.com/office/drawing/2014/main" id="{D045FAC0-9263-0C43-B3B6-4E40A5B84C21}"/>
                </a:ext>
              </a:extLst>
            </p:cNvPr>
            <p:cNvSpPr/>
            <p:nvPr/>
          </p:nvSpPr>
          <p:spPr>
            <a:xfrm>
              <a:off x="1283570" y="1831800"/>
              <a:ext cx="49955" cy="31593"/>
            </a:xfrm>
            <a:custGeom>
              <a:avLst/>
              <a:gdLst>
                <a:gd name="connsiteX0" fmla="*/ 49956 w 49955"/>
                <a:gd name="connsiteY0" fmla="*/ 31594 h 31593"/>
                <a:gd name="connsiteX1" fmla="*/ 0 w 49955"/>
                <a:gd name="connsiteY1" fmla="*/ 2700 h 31593"/>
                <a:gd name="connsiteX2" fmla="*/ 0 w 49955"/>
                <a:gd name="connsiteY2" fmla="*/ 0 h 31593"/>
                <a:gd name="connsiteX3" fmla="*/ 49956 w 49955"/>
                <a:gd name="connsiteY3" fmla="*/ 28758 h 31593"/>
                <a:gd name="connsiteX4" fmla="*/ 49956 w 49955"/>
                <a:gd name="connsiteY4" fmla="*/ 31594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49956" y="31594"/>
                  </a:moveTo>
                  <a:lnTo>
                    <a:pt x="0" y="2700"/>
                  </a:lnTo>
                  <a:lnTo>
                    <a:pt x="0" y="0"/>
                  </a:lnTo>
                  <a:lnTo>
                    <a:pt x="49956" y="28758"/>
                  </a:lnTo>
                  <a:lnTo>
                    <a:pt x="49956" y="31594"/>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1" name="Freeform 1670">
              <a:extLst>
                <a:ext uri="{FF2B5EF4-FFF2-40B4-BE49-F238E27FC236}">
                  <a16:creationId xmlns:a16="http://schemas.microsoft.com/office/drawing/2014/main" id="{214ACE0B-8183-EC4C-9751-BB0E86CCD6A5}"/>
                </a:ext>
              </a:extLst>
            </p:cNvPr>
            <p:cNvSpPr/>
            <p:nvPr/>
          </p:nvSpPr>
          <p:spPr>
            <a:xfrm>
              <a:off x="1277359" y="2059975"/>
              <a:ext cx="52115" cy="44554"/>
            </a:xfrm>
            <a:custGeom>
              <a:avLst/>
              <a:gdLst>
                <a:gd name="connsiteX0" fmla="*/ 0 w 52115"/>
                <a:gd name="connsiteY0" fmla="*/ 13096 h 44554"/>
                <a:gd name="connsiteX1" fmla="*/ 11071 w 52115"/>
                <a:gd name="connsiteY1" fmla="*/ 20927 h 44554"/>
                <a:gd name="connsiteX2" fmla="*/ 52116 w 52115"/>
                <a:gd name="connsiteY2" fmla="*/ 44555 h 44554"/>
                <a:gd name="connsiteX3" fmla="*/ 52116 w 52115"/>
                <a:gd name="connsiteY3" fmla="*/ 28623 h 44554"/>
                <a:gd name="connsiteX4" fmla="*/ 11071 w 52115"/>
                <a:gd name="connsiteY4" fmla="*/ 4996 h 44554"/>
                <a:gd name="connsiteX5" fmla="*/ 0 w 52115"/>
                <a:gd name="connsiteY5" fmla="*/ 0 h 44554"/>
                <a:gd name="connsiteX6" fmla="*/ 0 w 52115"/>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0" y="13096"/>
                  </a:moveTo>
                  <a:lnTo>
                    <a:pt x="11071" y="20927"/>
                  </a:lnTo>
                  <a:lnTo>
                    <a:pt x="52116" y="44555"/>
                  </a:lnTo>
                  <a:lnTo>
                    <a:pt x="52116" y="28623"/>
                  </a:lnTo>
                  <a:lnTo>
                    <a:pt x="11071" y="4996"/>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2" name="Freeform 1671">
              <a:extLst>
                <a:ext uri="{FF2B5EF4-FFF2-40B4-BE49-F238E27FC236}">
                  <a16:creationId xmlns:a16="http://schemas.microsoft.com/office/drawing/2014/main" id="{0E14A7C8-057F-314C-BE0C-A6BAF864A39A}"/>
                </a:ext>
              </a:extLst>
            </p:cNvPr>
            <p:cNvSpPr/>
            <p:nvPr/>
          </p:nvSpPr>
          <p:spPr>
            <a:xfrm>
              <a:off x="1329475" y="2076312"/>
              <a:ext cx="8100" cy="44554"/>
            </a:xfrm>
            <a:custGeom>
              <a:avLst/>
              <a:gdLst>
                <a:gd name="connsiteX0" fmla="*/ 8101 w 8100"/>
                <a:gd name="connsiteY0" fmla="*/ 44555 h 44554"/>
                <a:gd name="connsiteX1" fmla="*/ 0 w 8100"/>
                <a:gd name="connsiteY1" fmla="*/ 39964 h 44554"/>
                <a:gd name="connsiteX2" fmla="*/ 0 w 8100"/>
                <a:gd name="connsiteY2" fmla="*/ 0 h 44554"/>
                <a:gd name="connsiteX3" fmla="*/ 8101 w 8100"/>
                <a:gd name="connsiteY3" fmla="*/ 4591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0" y="0"/>
                  </a:lnTo>
                  <a:lnTo>
                    <a:pt x="8101" y="4591"/>
                  </a:lnTo>
                  <a:lnTo>
                    <a:pt x="8101"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3" name="Freeform 1672">
              <a:extLst>
                <a:ext uri="{FF2B5EF4-FFF2-40B4-BE49-F238E27FC236}">
                  <a16:creationId xmlns:a16="http://schemas.microsoft.com/office/drawing/2014/main" id="{8F5589BE-A5EA-D54F-B983-8DCD4051807E}"/>
                </a:ext>
              </a:extLst>
            </p:cNvPr>
            <p:cNvSpPr/>
            <p:nvPr/>
          </p:nvSpPr>
          <p:spPr>
            <a:xfrm>
              <a:off x="1277359" y="2058625"/>
              <a:ext cx="52115" cy="44689"/>
            </a:xfrm>
            <a:custGeom>
              <a:avLst/>
              <a:gdLst>
                <a:gd name="connsiteX0" fmla="*/ 0 w 52115"/>
                <a:gd name="connsiteY0" fmla="*/ 13096 h 44689"/>
                <a:gd name="connsiteX1" fmla="*/ 11071 w 52115"/>
                <a:gd name="connsiteY1" fmla="*/ 20927 h 44689"/>
                <a:gd name="connsiteX2" fmla="*/ 52116 w 52115"/>
                <a:gd name="connsiteY2" fmla="*/ 44690 h 44689"/>
                <a:gd name="connsiteX3" fmla="*/ 52116 w 52115"/>
                <a:gd name="connsiteY3" fmla="*/ 28623 h 44689"/>
                <a:gd name="connsiteX4" fmla="*/ 11071 w 52115"/>
                <a:gd name="connsiteY4" fmla="*/ 4995 h 44689"/>
                <a:gd name="connsiteX5" fmla="*/ 0 w 52115"/>
                <a:gd name="connsiteY5" fmla="*/ 0 h 44689"/>
                <a:gd name="connsiteX6" fmla="*/ 0 w 52115"/>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0" y="13096"/>
                  </a:moveTo>
                  <a:lnTo>
                    <a:pt x="11071" y="20927"/>
                  </a:lnTo>
                  <a:lnTo>
                    <a:pt x="52116" y="44690"/>
                  </a:lnTo>
                  <a:lnTo>
                    <a:pt x="52116" y="28623"/>
                  </a:lnTo>
                  <a:lnTo>
                    <a:pt x="11071" y="4995"/>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4" name="Freeform 1673">
              <a:extLst>
                <a:ext uri="{FF2B5EF4-FFF2-40B4-BE49-F238E27FC236}">
                  <a16:creationId xmlns:a16="http://schemas.microsoft.com/office/drawing/2014/main" id="{61BE7E05-C387-7E45-98CC-E4DBD800E528}"/>
                </a:ext>
              </a:extLst>
            </p:cNvPr>
            <p:cNvSpPr/>
            <p:nvPr/>
          </p:nvSpPr>
          <p:spPr>
            <a:xfrm>
              <a:off x="1283570" y="2067671"/>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5" name="Freeform 1674">
              <a:extLst>
                <a:ext uri="{FF2B5EF4-FFF2-40B4-BE49-F238E27FC236}">
                  <a16:creationId xmlns:a16="http://schemas.microsoft.com/office/drawing/2014/main" id="{23943003-1BBB-D548-B9DB-E9BC4D0813E1}"/>
                </a:ext>
              </a:extLst>
            </p:cNvPr>
            <p:cNvSpPr/>
            <p:nvPr/>
          </p:nvSpPr>
          <p:spPr>
            <a:xfrm>
              <a:off x="1283570" y="2066321"/>
              <a:ext cx="49955" cy="34428"/>
            </a:xfrm>
            <a:custGeom>
              <a:avLst/>
              <a:gdLst>
                <a:gd name="connsiteX0" fmla="*/ 49956 w 49955"/>
                <a:gd name="connsiteY0" fmla="*/ 34429 h 34428"/>
                <a:gd name="connsiteX1" fmla="*/ 0 w 49955"/>
                <a:gd name="connsiteY1" fmla="*/ 5671 h 34428"/>
                <a:gd name="connsiteX2" fmla="*/ 0 w 49955"/>
                <a:gd name="connsiteY2" fmla="*/ 0 h 34428"/>
                <a:gd name="connsiteX3" fmla="*/ 49956 w 49955"/>
                <a:gd name="connsiteY3" fmla="*/ 28758 h 34428"/>
                <a:gd name="connsiteX4" fmla="*/ 49956 w 49955"/>
                <a:gd name="connsiteY4" fmla="*/ 34429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49956" y="34429"/>
                  </a:moveTo>
                  <a:lnTo>
                    <a:pt x="0" y="5671"/>
                  </a:lnTo>
                  <a:lnTo>
                    <a:pt x="0" y="0"/>
                  </a:lnTo>
                  <a:lnTo>
                    <a:pt x="49956" y="28758"/>
                  </a:lnTo>
                  <a:lnTo>
                    <a:pt x="49956" y="34429"/>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6" name="Freeform 1675">
              <a:extLst>
                <a:ext uri="{FF2B5EF4-FFF2-40B4-BE49-F238E27FC236}">
                  <a16:creationId xmlns:a16="http://schemas.microsoft.com/office/drawing/2014/main" id="{CB62C8AE-697A-8642-89CF-E857F9900545}"/>
                </a:ext>
              </a:extLst>
            </p:cNvPr>
            <p:cNvSpPr/>
            <p:nvPr/>
          </p:nvSpPr>
          <p:spPr>
            <a:xfrm>
              <a:off x="1283570" y="2069156"/>
              <a:ext cx="49955" cy="31593"/>
            </a:xfrm>
            <a:custGeom>
              <a:avLst/>
              <a:gdLst>
                <a:gd name="connsiteX0" fmla="*/ 49956 w 49955"/>
                <a:gd name="connsiteY0" fmla="*/ 31593 h 31593"/>
                <a:gd name="connsiteX1" fmla="*/ 0 w 49955"/>
                <a:gd name="connsiteY1" fmla="*/ 2835 h 31593"/>
                <a:gd name="connsiteX2" fmla="*/ 0 w 49955"/>
                <a:gd name="connsiteY2" fmla="*/ 0 h 31593"/>
                <a:gd name="connsiteX3" fmla="*/ 49956 w 49955"/>
                <a:gd name="connsiteY3" fmla="*/ 28758 h 31593"/>
                <a:gd name="connsiteX4" fmla="*/ 49956 w 49955"/>
                <a:gd name="connsiteY4" fmla="*/ 31593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49956" y="31593"/>
                  </a:moveTo>
                  <a:lnTo>
                    <a:pt x="0" y="2835"/>
                  </a:lnTo>
                  <a:lnTo>
                    <a:pt x="0" y="0"/>
                  </a:lnTo>
                  <a:lnTo>
                    <a:pt x="49956" y="28758"/>
                  </a:lnTo>
                  <a:lnTo>
                    <a:pt x="49956" y="31593"/>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7" name="Freeform 1676">
              <a:extLst>
                <a:ext uri="{FF2B5EF4-FFF2-40B4-BE49-F238E27FC236}">
                  <a16:creationId xmlns:a16="http://schemas.microsoft.com/office/drawing/2014/main" id="{FE03A51E-4288-074D-9B69-420BC5EAB979}"/>
                </a:ext>
              </a:extLst>
            </p:cNvPr>
            <p:cNvSpPr/>
            <p:nvPr/>
          </p:nvSpPr>
          <p:spPr>
            <a:xfrm>
              <a:off x="1058905" y="1744749"/>
              <a:ext cx="49145" cy="139807"/>
            </a:xfrm>
            <a:custGeom>
              <a:avLst/>
              <a:gdLst>
                <a:gd name="connsiteX0" fmla="*/ 0 w 49145"/>
                <a:gd name="connsiteY0" fmla="*/ 108248 h 139807"/>
                <a:gd name="connsiteX1" fmla="*/ 5536 w 49145"/>
                <a:gd name="connsiteY1" fmla="*/ 117024 h 139807"/>
                <a:gd name="connsiteX2" fmla="*/ 44015 w 49145"/>
                <a:gd name="connsiteY2" fmla="*/ 139166 h 139807"/>
                <a:gd name="connsiteX3" fmla="*/ 49145 w 49145"/>
                <a:gd name="connsiteY3" fmla="*/ 136196 h 139807"/>
                <a:gd name="connsiteX4" fmla="*/ 49145 w 49145"/>
                <a:gd name="connsiteY4" fmla="*/ 31829 h 139807"/>
                <a:gd name="connsiteX5" fmla="*/ 44015 w 49145"/>
                <a:gd name="connsiteY5" fmla="*/ 22918 h 139807"/>
                <a:gd name="connsiteX6" fmla="*/ 5536 w 49145"/>
                <a:gd name="connsiteY6" fmla="*/ 641 h 139807"/>
                <a:gd name="connsiteX7" fmla="*/ 405 w 49145"/>
                <a:gd name="connsiteY7" fmla="*/ 3611 h 13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45" h="139807">
                  <a:moveTo>
                    <a:pt x="0" y="108248"/>
                  </a:moveTo>
                  <a:cubicBezTo>
                    <a:pt x="363" y="111881"/>
                    <a:pt x="2413" y="115131"/>
                    <a:pt x="5536" y="117024"/>
                  </a:cubicBezTo>
                  <a:lnTo>
                    <a:pt x="44015" y="139166"/>
                  </a:lnTo>
                  <a:cubicBezTo>
                    <a:pt x="46850" y="140787"/>
                    <a:pt x="49145" y="139166"/>
                    <a:pt x="49145" y="136196"/>
                  </a:cubicBezTo>
                  <a:lnTo>
                    <a:pt x="49145" y="31829"/>
                  </a:lnTo>
                  <a:cubicBezTo>
                    <a:pt x="48958" y="28210"/>
                    <a:pt x="47050" y="24898"/>
                    <a:pt x="44015" y="22918"/>
                  </a:cubicBezTo>
                  <a:lnTo>
                    <a:pt x="5536" y="641"/>
                  </a:lnTo>
                  <a:cubicBezTo>
                    <a:pt x="2700" y="-979"/>
                    <a:pt x="405" y="641"/>
                    <a:pt x="405" y="3611"/>
                  </a:cubicBezTo>
                  <a:close/>
                </a:path>
              </a:pathLst>
            </a:custGeom>
            <a:solidFill>
              <a:srgbClr val="CCB3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8" name="Freeform 1677">
              <a:extLst>
                <a:ext uri="{FF2B5EF4-FFF2-40B4-BE49-F238E27FC236}">
                  <a16:creationId xmlns:a16="http://schemas.microsoft.com/office/drawing/2014/main" id="{73183BE7-36F2-EF46-9ACA-0BAF332FE493}"/>
                </a:ext>
              </a:extLst>
            </p:cNvPr>
            <p:cNvSpPr/>
            <p:nvPr/>
          </p:nvSpPr>
          <p:spPr>
            <a:xfrm>
              <a:off x="968445" y="1692498"/>
              <a:ext cx="48740" cy="139942"/>
            </a:xfrm>
            <a:custGeom>
              <a:avLst/>
              <a:gdLst>
                <a:gd name="connsiteX0" fmla="*/ 0 w 48740"/>
                <a:gd name="connsiteY0" fmla="*/ 108248 h 139942"/>
                <a:gd name="connsiteX1" fmla="*/ 5131 w 48740"/>
                <a:gd name="connsiteY1" fmla="*/ 117024 h 139942"/>
                <a:gd name="connsiteX2" fmla="*/ 43610 w 48740"/>
                <a:gd name="connsiteY2" fmla="*/ 139301 h 139942"/>
                <a:gd name="connsiteX3" fmla="*/ 48740 w 48740"/>
                <a:gd name="connsiteY3" fmla="*/ 136331 h 139942"/>
                <a:gd name="connsiteX4" fmla="*/ 48740 w 48740"/>
                <a:gd name="connsiteY4" fmla="*/ 31694 h 139942"/>
                <a:gd name="connsiteX5" fmla="*/ 43610 w 48740"/>
                <a:gd name="connsiteY5" fmla="*/ 22918 h 139942"/>
                <a:gd name="connsiteX6" fmla="*/ 5131 w 48740"/>
                <a:gd name="connsiteY6" fmla="*/ 641 h 139942"/>
                <a:gd name="connsiteX7" fmla="*/ 0 w 48740"/>
                <a:gd name="connsiteY7" fmla="*/ 3611 h 1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40" h="139942">
                  <a:moveTo>
                    <a:pt x="0" y="108248"/>
                  </a:moveTo>
                  <a:cubicBezTo>
                    <a:pt x="209" y="111826"/>
                    <a:pt x="2116" y="115088"/>
                    <a:pt x="5131" y="117024"/>
                  </a:cubicBezTo>
                  <a:lnTo>
                    <a:pt x="43610" y="139301"/>
                  </a:lnTo>
                  <a:cubicBezTo>
                    <a:pt x="46445" y="140922"/>
                    <a:pt x="48740" y="139301"/>
                    <a:pt x="48740" y="136331"/>
                  </a:cubicBezTo>
                  <a:lnTo>
                    <a:pt x="48740" y="31694"/>
                  </a:lnTo>
                  <a:cubicBezTo>
                    <a:pt x="48531" y="28116"/>
                    <a:pt x="46625" y="24854"/>
                    <a:pt x="43610" y="22918"/>
                  </a:cubicBezTo>
                  <a:lnTo>
                    <a:pt x="5131" y="641"/>
                  </a:lnTo>
                  <a:cubicBezTo>
                    <a:pt x="2295" y="-979"/>
                    <a:pt x="0" y="641"/>
                    <a:pt x="0" y="3611"/>
                  </a:cubicBezTo>
                  <a:close/>
                </a:path>
              </a:pathLst>
            </a:custGeom>
            <a:solidFill>
              <a:srgbClr val="CCB3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79" name="Freeform 1678">
              <a:extLst>
                <a:ext uri="{FF2B5EF4-FFF2-40B4-BE49-F238E27FC236}">
                  <a16:creationId xmlns:a16="http://schemas.microsoft.com/office/drawing/2014/main" id="{C02585BF-AEF5-9B41-AD67-08538B806E66}"/>
                </a:ext>
              </a:extLst>
            </p:cNvPr>
            <p:cNvSpPr/>
            <p:nvPr/>
          </p:nvSpPr>
          <p:spPr>
            <a:xfrm>
              <a:off x="1069706" y="1764562"/>
              <a:ext cx="11071" cy="95725"/>
            </a:xfrm>
            <a:custGeom>
              <a:avLst/>
              <a:gdLst>
                <a:gd name="connsiteX0" fmla="*/ 0 w 11071"/>
                <a:gd name="connsiteY0" fmla="*/ 89380 h 95725"/>
                <a:gd name="connsiteX1" fmla="*/ 11071 w 11071"/>
                <a:gd name="connsiteY1" fmla="*/ 95726 h 95725"/>
                <a:gd name="connsiteX2" fmla="*/ 11071 w 11071"/>
                <a:gd name="connsiteY2" fmla="*/ 6346 h 95725"/>
                <a:gd name="connsiteX3" fmla="*/ 0 w 11071"/>
                <a:gd name="connsiteY3" fmla="*/ 0 h 95725"/>
                <a:gd name="connsiteX4" fmla="*/ 0 w 11071"/>
                <a:gd name="connsiteY4" fmla="*/ 89380 h 9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1" h="95725">
                  <a:moveTo>
                    <a:pt x="0" y="89380"/>
                  </a:moveTo>
                  <a:lnTo>
                    <a:pt x="11071" y="95726"/>
                  </a:lnTo>
                  <a:lnTo>
                    <a:pt x="11071" y="6346"/>
                  </a:lnTo>
                  <a:lnTo>
                    <a:pt x="0" y="0"/>
                  </a:lnTo>
                  <a:lnTo>
                    <a:pt x="0" y="89380"/>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80" name="Freeform 1679">
              <a:extLst>
                <a:ext uri="{FF2B5EF4-FFF2-40B4-BE49-F238E27FC236}">
                  <a16:creationId xmlns:a16="http://schemas.microsoft.com/office/drawing/2014/main" id="{7A4B9769-8D88-114B-B2E5-E0C3156BD866}"/>
                </a:ext>
              </a:extLst>
            </p:cNvPr>
            <p:cNvSpPr/>
            <p:nvPr/>
          </p:nvSpPr>
          <p:spPr>
            <a:xfrm>
              <a:off x="995313" y="1721627"/>
              <a:ext cx="10936" cy="95590"/>
            </a:xfrm>
            <a:custGeom>
              <a:avLst/>
              <a:gdLst>
                <a:gd name="connsiteX0" fmla="*/ 0 w 10936"/>
                <a:gd name="connsiteY0" fmla="*/ 89245 h 95590"/>
                <a:gd name="connsiteX1" fmla="*/ 10936 w 10936"/>
                <a:gd name="connsiteY1" fmla="*/ 95591 h 95590"/>
                <a:gd name="connsiteX2" fmla="*/ 10936 w 10936"/>
                <a:gd name="connsiteY2" fmla="*/ 6346 h 95590"/>
                <a:gd name="connsiteX3" fmla="*/ 0 w 10936"/>
                <a:gd name="connsiteY3" fmla="*/ 0 h 95590"/>
                <a:gd name="connsiteX4" fmla="*/ 0 w 10936"/>
                <a:gd name="connsiteY4" fmla="*/ 89245 h 9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 h="95590">
                  <a:moveTo>
                    <a:pt x="0" y="89245"/>
                  </a:moveTo>
                  <a:lnTo>
                    <a:pt x="10936" y="95591"/>
                  </a:lnTo>
                  <a:lnTo>
                    <a:pt x="10936" y="6346"/>
                  </a:lnTo>
                  <a:lnTo>
                    <a:pt x="0" y="0"/>
                  </a:lnTo>
                  <a:lnTo>
                    <a:pt x="0" y="89245"/>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81" name="Freeform 1680">
              <a:extLst>
                <a:ext uri="{FF2B5EF4-FFF2-40B4-BE49-F238E27FC236}">
                  <a16:creationId xmlns:a16="http://schemas.microsoft.com/office/drawing/2014/main" id="{A67A8C4B-4FC9-0540-BF9A-95881B9BF03C}"/>
                </a:ext>
              </a:extLst>
            </p:cNvPr>
            <p:cNvSpPr/>
            <p:nvPr/>
          </p:nvSpPr>
          <p:spPr>
            <a:xfrm>
              <a:off x="1337576" y="2173523"/>
              <a:ext cx="31458" cy="78578"/>
            </a:xfrm>
            <a:custGeom>
              <a:avLst/>
              <a:gdLst>
                <a:gd name="connsiteX0" fmla="*/ 31459 w 31458"/>
                <a:gd name="connsiteY0" fmla="*/ 0 h 78578"/>
                <a:gd name="connsiteX1" fmla="*/ 31459 w 31458"/>
                <a:gd name="connsiteY1" fmla="*/ 60352 h 78578"/>
                <a:gd name="connsiteX2" fmla="*/ 0 w 31458"/>
                <a:gd name="connsiteY2" fmla="*/ 78579 h 78578"/>
                <a:gd name="connsiteX3" fmla="*/ 0 w 31458"/>
                <a:gd name="connsiteY3" fmla="*/ 18227 h 78578"/>
                <a:gd name="connsiteX4" fmla="*/ 31459 w 31458"/>
                <a:gd name="connsiteY4" fmla="*/ 0 h 7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8" h="78578">
                  <a:moveTo>
                    <a:pt x="31459" y="0"/>
                  </a:moveTo>
                  <a:lnTo>
                    <a:pt x="31459" y="60352"/>
                  </a:lnTo>
                  <a:lnTo>
                    <a:pt x="0" y="78579"/>
                  </a:lnTo>
                  <a:lnTo>
                    <a:pt x="0" y="18227"/>
                  </a:lnTo>
                  <a:lnTo>
                    <a:pt x="31459" y="0"/>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82" name="Freeform 1681">
              <a:extLst>
                <a:ext uri="{FF2B5EF4-FFF2-40B4-BE49-F238E27FC236}">
                  <a16:creationId xmlns:a16="http://schemas.microsoft.com/office/drawing/2014/main" id="{FBA272E6-9773-3442-96E7-C56FAA5176A9}"/>
                </a:ext>
              </a:extLst>
            </p:cNvPr>
            <p:cNvSpPr/>
            <p:nvPr/>
          </p:nvSpPr>
          <p:spPr>
            <a:xfrm>
              <a:off x="789820" y="1950748"/>
              <a:ext cx="569358" cy="363595"/>
            </a:xfrm>
            <a:custGeom>
              <a:avLst/>
              <a:gdLst>
                <a:gd name="connsiteX0" fmla="*/ 0 w 569358"/>
                <a:gd name="connsiteY0" fmla="*/ 34834 h 363595"/>
                <a:gd name="connsiteX1" fmla="*/ 569358 w 569358"/>
                <a:gd name="connsiteY1" fmla="*/ 363596 h 363595"/>
                <a:gd name="connsiteX2" fmla="*/ 569358 w 569358"/>
                <a:gd name="connsiteY2" fmla="*/ 328762 h 363595"/>
                <a:gd name="connsiteX3" fmla="*/ 0 w 569358"/>
                <a:gd name="connsiteY3" fmla="*/ 0 h 363595"/>
                <a:gd name="connsiteX4" fmla="*/ 0 w 569358"/>
                <a:gd name="connsiteY4" fmla="*/ 34834 h 36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8" h="363595">
                  <a:moveTo>
                    <a:pt x="0" y="34834"/>
                  </a:moveTo>
                  <a:lnTo>
                    <a:pt x="569358" y="363596"/>
                  </a:lnTo>
                  <a:lnTo>
                    <a:pt x="569358" y="328762"/>
                  </a:lnTo>
                  <a:lnTo>
                    <a:pt x="0" y="0"/>
                  </a:lnTo>
                  <a:lnTo>
                    <a:pt x="0" y="34834"/>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83" name="Freeform 1682">
              <a:extLst>
                <a:ext uri="{FF2B5EF4-FFF2-40B4-BE49-F238E27FC236}">
                  <a16:creationId xmlns:a16="http://schemas.microsoft.com/office/drawing/2014/main" id="{78E04B02-B7C8-E44C-8337-430F3459039F}"/>
                </a:ext>
              </a:extLst>
            </p:cNvPr>
            <p:cNvSpPr/>
            <p:nvPr/>
          </p:nvSpPr>
          <p:spPr>
            <a:xfrm>
              <a:off x="789820" y="1945347"/>
              <a:ext cx="579079" cy="334162"/>
            </a:xfrm>
            <a:custGeom>
              <a:avLst/>
              <a:gdLst>
                <a:gd name="connsiteX0" fmla="*/ 9721 w 579079"/>
                <a:gd name="connsiteY0" fmla="*/ 0 h 334162"/>
                <a:gd name="connsiteX1" fmla="*/ 579079 w 579079"/>
                <a:gd name="connsiteY1" fmla="*/ 328762 h 334162"/>
                <a:gd name="connsiteX2" fmla="*/ 569358 w 579079"/>
                <a:gd name="connsiteY2" fmla="*/ 334162 h 334162"/>
                <a:gd name="connsiteX3" fmla="*/ 0 w 579079"/>
                <a:gd name="connsiteY3" fmla="*/ 5401 h 334162"/>
                <a:gd name="connsiteX4" fmla="*/ 9721 w 579079"/>
                <a:gd name="connsiteY4" fmla="*/ 0 h 33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079" h="334162">
                  <a:moveTo>
                    <a:pt x="9721" y="0"/>
                  </a:moveTo>
                  <a:lnTo>
                    <a:pt x="579079" y="328762"/>
                  </a:lnTo>
                  <a:lnTo>
                    <a:pt x="569358" y="334162"/>
                  </a:lnTo>
                  <a:lnTo>
                    <a:pt x="0" y="5401"/>
                  </a:lnTo>
                  <a:lnTo>
                    <a:pt x="9721" y="0"/>
                  </a:lnTo>
                  <a:close/>
                </a:path>
              </a:pathLst>
            </a:custGeom>
            <a:solidFill>
              <a:srgbClr val="626B6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1684" name="Freeform 1683">
              <a:extLst>
                <a:ext uri="{FF2B5EF4-FFF2-40B4-BE49-F238E27FC236}">
                  <a16:creationId xmlns:a16="http://schemas.microsoft.com/office/drawing/2014/main" id="{5999149D-917B-2042-B99A-F27F7640B2F3}"/>
                </a:ext>
              </a:extLst>
            </p:cNvPr>
            <p:cNvSpPr/>
            <p:nvPr/>
          </p:nvSpPr>
          <p:spPr>
            <a:xfrm>
              <a:off x="1359178" y="2273839"/>
              <a:ext cx="9856" cy="40504"/>
            </a:xfrm>
            <a:custGeom>
              <a:avLst/>
              <a:gdLst>
                <a:gd name="connsiteX0" fmla="*/ 9856 w 9856"/>
                <a:gd name="connsiteY0" fmla="*/ 34834 h 40504"/>
                <a:gd name="connsiteX1" fmla="*/ 0 w 9856"/>
                <a:gd name="connsiteY1" fmla="*/ 40505 h 40504"/>
                <a:gd name="connsiteX2" fmla="*/ 0 w 9856"/>
                <a:gd name="connsiteY2" fmla="*/ 5671 h 40504"/>
                <a:gd name="connsiteX3" fmla="*/ 9856 w 9856"/>
                <a:gd name="connsiteY3" fmla="*/ 0 h 40504"/>
                <a:gd name="connsiteX4" fmla="*/ 9856 w 9856"/>
                <a:gd name="connsiteY4" fmla="*/ 34834 h 4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 h="40504">
                  <a:moveTo>
                    <a:pt x="9856" y="34834"/>
                  </a:moveTo>
                  <a:lnTo>
                    <a:pt x="0" y="40505"/>
                  </a:lnTo>
                  <a:lnTo>
                    <a:pt x="0" y="5671"/>
                  </a:lnTo>
                  <a:lnTo>
                    <a:pt x="9856" y="0"/>
                  </a:lnTo>
                  <a:lnTo>
                    <a:pt x="9856" y="34834"/>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grpSp>
      <p:grpSp>
        <p:nvGrpSpPr>
          <p:cNvPr id="1784" name="Graphic 2">
            <a:extLst>
              <a:ext uri="{FF2B5EF4-FFF2-40B4-BE49-F238E27FC236}">
                <a16:creationId xmlns:a16="http://schemas.microsoft.com/office/drawing/2014/main" id="{6C2BEB12-21AA-6F4F-914E-B0C19FFA3DCD}"/>
              </a:ext>
            </a:extLst>
          </p:cNvPr>
          <p:cNvGrpSpPr/>
          <p:nvPr/>
        </p:nvGrpSpPr>
        <p:grpSpPr>
          <a:xfrm>
            <a:off x="3105103" y="3849548"/>
            <a:ext cx="988909" cy="899552"/>
            <a:chOff x="877188" y="4905164"/>
            <a:chExt cx="1079576" cy="982027"/>
          </a:xfrm>
          <a:solidFill>
            <a:schemeClr val="accent1"/>
          </a:solidFill>
        </p:grpSpPr>
        <p:sp>
          <p:nvSpPr>
            <p:cNvPr id="1785" name="Freeform 1784">
              <a:extLst>
                <a:ext uri="{FF2B5EF4-FFF2-40B4-BE49-F238E27FC236}">
                  <a16:creationId xmlns:a16="http://schemas.microsoft.com/office/drawing/2014/main" id="{61A02564-F966-6F44-9662-C1312ED3BD17}"/>
                </a:ext>
              </a:extLst>
            </p:cNvPr>
            <p:cNvSpPr/>
            <p:nvPr/>
          </p:nvSpPr>
          <p:spPr>
            <a:xfrm>
              <a:off x="1413951" y="4905164"/>
              <a:ext cx="542813" cy="662749"/>
            </a:xfrm>
            <a:custGeom>
              <a:avLst/>
              <a:gdLst>
                <a:gd name="connsiteX0" fmla="*/ 542813 w 542813"/>
                <a:gd name="connsiteY0" fmla="*/ 662750 h 662749"/>
                <a:gd name="connsiteX1" fmla="*/ 275661 w 542813"/>
                <a:gd name="connsiteY1" fmla="*/ 507301 h 662749"/>
                <a:gd name="connsiteX2" fmla="*/ 8603 w 542813"/>
                <a:gd name="connsiteY2" fmla="*/ 351949 h 662749"/>
                <a:gd name="connsiteX3" fmla="*/ 8603 w 542813"/>
                <a:gd name="connsiteY3" fmla="*/ 176022 h 662749"/>
                <a:gd name="connsiteX4" fmla="*/ 0 w 542813"/>
                <a:gd name="connsiteY4" fmla="*/ 4953 h 662749"/>
                <a:gd name="connsiteX5" fmla="*/ 8603 w 542813"/>
                <a:gd name="connsiteY5" fmla="*/ 0 h 662749"/>
                <a:gd name="connsiteX6" fmla="*/ 275661 w 542813"/>
                <a:gd name="connsiteY6" fmla="*/ 81344 h 662749"/>
                <a:gd name="connsiteX7" fmla="*/ 542813 w 542813"/>
                <a:gd name="connsiteY7" fmla="*/ 310801 h 662749"/>
                <a:gd name="connsiteX8" fmla="*/ 542813 w 542813"/>
                <a:gd name="connsiteY8" fmla="*/ 486728 h 662749"/>
                <a:gd name="connsiteX9" fmla="*/ 542813 w 542813"/>
                <a:gd name="connsiteY9" fmla="*/ 662750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749">
                  <a:moveTo>
                    <a:pt x="542813" y="662750"/>
                  </a:moveTo>
                  <a:lnTo>
                    <a:pt x="275661" y="507301"/>
                  </a:lnTo>
                  <a:lnTo>
                    <a:pt x="8603" y="351949"/>
                  </a:lnTo>
                  <a:lnTo>
                    <a:pt x="8603" y="176022"/>
                  </a:lnTo>
                  <a:lnTo>
                    <a:pt x="0" y="4953"/>
                  </a:lnTo>
                  <a:lnTo>
                    <a:pt x="8603" y="0"/>
                  </a:lnTo>
                  <a:lnTo>
                    <a:pt x="275661" y="81344"/>
                  </a:lnTo>
                  <a:lnTo>
                    <a:pt x="542813" y="310801"/>
                  </a:lnTo>
                  <a:lnTo>
                    <a:pt x="542813" y="486728"/>
                  </a:lnTo>
                  <a:lnTo>
                    <a:pt x="542813" y="662750"/>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86" name="Freeform 1785">
              <a:extLst>
                <a:ext uri="{FF2B5EF4-FFF2-40B4-BE49-F238E27FC236}">
                  <a16:creationId xmlns:a16="http://schemas.microsoft.com/office/drawing/2014/main" id="{903C4B9E-7CBF-2346-80EB-78D3308F1072}"/>
                </a:ext>
              </a:extLst>
            </p:cNvPr>
            <p:cNvSpPr/>
            <p:nvPr/>
          </p:nvSpPr>
          <p:spPr>
            <a:xfrm>
              <a:off x="1413951" y="4910116"/>
              <a:ext cx="534210" cy="662654"/>
            </a:xfrm>
            <a:custGeom>
              <a:avLst/>
              <a:gdLst>
                <a:gd name="connsiteX0" fmla="*/ 534211 w 534210"/>
                <a:gd name="connsiteY0" fmla="*/ 662654 h 662654"/>
                <a:gd name="connsiteX1" fmla="*/ 267153 w 534210"/>
                <a:gd name="connsiteY1" fmla="*/ 507302 h 662654"/>
                <a:gd name="connsiteX2" fmla="*/ 0 w 534210"/>
                <a:gd name="connsiteY2" fmla="*/ 351949 h 662654"/>
                <a:gd name="connsiteX3" fmla="*/ 0 w 534210"/>
                <a:gd name="connsiteY3" fmla="*/ 175927 h 662654"/>
                <a:gd name="connsiteX4" fmla="*/ 0 w 534210"/>
                <a:gd name="connsiteY4" fmla="*/ 0 h 662654"/>
                <a:gd name="connsiteX5" fmla="*/ 267153 w 534210"/>
                <a:gd name="connsiteY5" fmla="*/ 81248 h 662654"/>
                <a:gd name="connsiteX6" fmla="*/ 534211 w 534210"/>
                <a:gd name="connsiteY6" fmla="*/ 310706 h 662654"/>
                <a:gd name="connsiteX7" fmla="*/ 534211 w 534210"/>
                <a:gd name="connsiteY7" fmla="*/ 486728 h 662654"/>
                <a:gd name="connsiteX8" fmla="*/ 534211 w 534210"/>
                <a:gd name="connsiteY8"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10" h="662654">
                  <a:moveTo>
                    <a:pt x="534211" y="662654"/>
                  </a:moveTo>
                  <a:lnTo>
                    <a:pt x="267153" y="507302"/>
                  </a:lnTo>
                  <a:lnTo>
                    <a:pt x="0" y="351949"/>
                  </a:lnTo>
                  <a:lnTo>
                    <a:pt x="0" y="175927"/>
                  </a:lnTo>
                  <a:lnTo>
                    <a:pt x="0" y="0"/>
                  </a:lnTo>
                  <a:lnTo>
                    <a:pt x="267153" y="81248"/>
                  </a:lnTo>
                  <a:lnTo>
                    <a:pt x="534211" y="310706"/>
                  </a:lnTo>
                  <a:lnTo>
                    <a:pt x="534211" y="486728"/>
                  </a:lnTo>
                  <a:lnTo>
                    <a:pt x="534211" y="662654"/>
                  </a:lnTo>
                  <a:close/>
                </a:path>
              </a:pathLst>
            </a:custGeom>
            <a:solidFill>
              <a:srgbClr val="CCCCCE"/>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87" name="Freeform 1786">
              <a:extLst>
                <a:ext uri="{FF2B5EF4-FFF2-40B4-BE49-F238E27FC236}">
                  <a16:creationId xmlns:a16="http://schemas.microsoft.com/office/drawing/2014/main" id="{C420EDBD-36FE-704E-8B26-035AD9763EE6}"/>
                </a:ext>
              </a:extLst>
            </p:cNvPr>
            <p:cNvSpPr/>
            <p:nvPr/>
          </p:nvSpPr>
          <p:spPr>
            <a:xfrm>
              <a:off x="1411399" y="5244730"/>
              <a:ext cx="545365" cy="642461"/>
            </a:xfrm>
            <a:custGeom>
              <a:avLst/>
              <a:gdLst>
                <a:gd name="connsiteX0" fmla="*/ 545366 w 545365"/>
                <a:gd name="connsiteY0" fmla="*/ 0 h 642461"/>
                <a:gd name="connsiteX1" fmla="*/ 545366 w 545365"/>
                <a:gd name="connsiteY1" fmla="*/ 325279 h 642461"/>
                <a:gd name="connsiteX2" fmla="*/ 422188 w 545365"/>
                <a:gd name="connsiteY2" fmla="*/ 396811 h 642461"/>
                <a:gd name="connsiteX3" fmla="*/ 413397 w 545365"/>
                <a:gd name="connsiteY3" fmla="*/ 401955 h 642461"/>
                <a:gd name="connsiteX4" fmla="*/ 367075 w 545365"/>
                <a:gd name="connsiteY4" fmla="*/ 375094 h 642461"/>
                <a:gd name="connsiteX5" fmla="*/ 366980 w 545365"/>
                <a:gd name="connsiteY5" fmla="*/ 374999 h 642461"/>
                <a:gd name="connsiteX6" fmla="*/ 159384 w 545365"/>
                <a:gd name="connsiteY6" fmla="*/ 495681 h 642461"/>
                <a:gd name="connsiteX7" fmla="*/ 159384 w 545365"/>
                <a:gd name="connsiteY7" fmla="*/ 549688 h 642461"/>
                <a:gd name="connsiteX8" fmla="*/ 150592 w 545365"/>
                <a:gd name="connsiteY8" fmla="*/ 554831 h 642461"/>
                <a:gd name="connsiteX9" fmla="*/ 8603 w 545365"/>
                <a:gd name="connsiteY9" fmla="*/ 637413 h 642461"/>
                <a:gd name="connsiteX10" fmla="*/ 8508 w 545365"/>
                <a:gd name="connsiteY10" fmla="*/ 637508 h 642461"/>
                <a:gd name="connsiteX11" fmla="*/ 0 w 545365"/>
                <a:gd name="connsiteY11" fmla="*/ 642461 h 642461"/>
                <a:gd name="connsiteX12" fmla="*/ 0 w 545365"/>
                <a:gd name="connsiteY12" fmla="*/ 317182 h 642461"/>
                <a:gd name="connsiteX13" fmla="*/ 5767 w 545365"/>
                <a:gd name="connsiteY13" fmla="*/ 313849 h 642461"/>
                <a:gd name="connsiteX14" fmla="*/ 8603 w 545365"/>
                <a:gd name="connsiteY14" fmla="*/ 312230 h 642461"/>
                <a:gd name="connsiteX15" fmla="*/ 14275 w 545365"/>
                <a:gd name="connsiteY15" fmla="*/ 308896 h 642461"/>
                <a:gd name="connsiteX16" fmla="*/ 16260 w 545365"/>
                <a:gd name="connsiteY16" fmla="*/ 307753 h 642461"/>
                <a:gd name="connsiteX17" fmla="*/ 58611 w 545365"/>
                <a:gd name="connsiteY17" fmla="*/ 283083 h 642461"/>
                <a:gd name="connsiteX18" fmla="*/ 60596 w 545365"/>
                <a:gd name="connsiteY18" fmla="*/ 281940 h 642461"/>
                <a:gd name="connsiteX19" fmla="*/ 62014 w 545365"/>
                <a:gd name="connsiteY19" fmla="*/ 281178 h 642461"/>
                <a:gd name="connsiteX20" fmla="*/ 63999 w 545365"/>
                <a:gd name="connsiteY20" fmla="*/ 280035 h 642461"/>
                <a:gd name="connsiteX21" fmla="*/ 106256 w 545365"/>
                <a:gd name="connsiteY21" fmla="*/ 255365 h 642461"/>
                <a:gd name="connsiteX22" fmla="*/ 108241 w 545365"/>
                <a:gd name="connsiteY22" fmla="*/ 254222 h 642461"/>
                <a:gd name="connsiteX23" fmla="*/ 109754 w 545365"/>
                <a:gd name="connsiteY23" fmla="*/ 253365 h 642461"/>
                <a:gd name="connsiteX24" fmla="*/ 111739 w 545365"/>
                <a:gd name="connsiteY24" fmla="*/ 252222 h 642461"/>
                <a:gd name="connsiteX25" fmla="*/ 154090 w 545365"/>
                <a:gd name="connsiteY25" fmla="*/ 227552 h 642461"/>
                <a:gd name="connsiteX26" fmla="*/ 155981 w 545365"/>
                <a:gd name="connsiteY26" fmla="*/ 226504 h 642461"/>
                <a:gd name="connsiteX27" fmla="*/ 157399 w 545365"/>
                <a:gd name="connsiteY27" fmla="*/ 225647 h 642461"/>
                <a:gd name="connsiteX28" fmla="*/ 159479 w 545365"/>
                <a:gd name="connsiteY28" fmla="*/ 224504 h 642461"/>
                <a:gd name="connsiteX29" fmla="*/ 201735 w 545365"/>
                <a:gd name="connsiteY29" fmla="*/ 199835 h 642461"/>
                <a:gd name="connsiteX30" fmla="*/ 203720 w 545365"/>
                <a:gd name="connsiteY30" fmla="*/ 198691 h 642461"/>
                <a:gd name="connsiteX31" fmla="*/ 205138 w 545365"/>
                <a:gd name="connsiteY31" fmla="*/ 197834 h 642461"/>
                <a:gd name="connsiteX32" fmla="*/ 207124 w 545365"/>
                <a:gd name="connsiteY32" fmla="*/ 196691 h 642461"/>
                <a:gd name="connsiteX33" fmla="*/ 249475 w 545365"/>
                <a:gd name="connsiteY33" fmla="*/ 172117 h 642461"/>
                <a:gd name="connsiteX34" fmla="*/ 251460 w 545365"/>
                <a:gd name="connsiteY34" fmla="*/ 170974 h 642461"/>
                <a:gd name="connsiteX35" fmla="*/ 252878 w 545365"/>
                <a:gd name="connsiteY35" fmla="*/ 170116 h 642461"/>
                <a:gd name="connsiteX36" fmla="*/ 254863 w 545365"/>
                <a:gd name="connsiteY36" fmla="*/ 168973 h 642461"/>
                <a:gd name="connsiteX37" fmla="*/ 259023 w 545365"/>
                <a:gd name="connsiteY37" fmla="*/ 166497 h 642461"/>
                <a:gd name="connsiteX38" fmla="*/ 267531 w 545365"/>
                <a:gd name="connsiteY38" fmla="*/ 161544 h 642461"/>
                <a:gd name="connsiteX39" fmla="*/ 297214 w 545365"/>
                <a:gd name="connsiteY39" fmla="*/ 144304 h 642461"/>
                <a:gd name="connsiteX40" fmla="*/ 299105 w 545365"/>
                <a:gd name="connsiteY40" fmla="*/ 143161 h 642461"/>
                <a:gd name="connsiteX41" fmla="*/ 300618 w 545365"/>
                <a:gd name="connsiteY41" fmla="*/ 142303 h 642461"/>
                <a:gd name="connsiteX42" fmla="*/ 302603 w 545365"/>
                <a:gd name="connsiteY42" fmla="*/ 141161 h 642461"/>
                <a:gd name="connsiteX43" fmla="*/ 344954 w 545365"/>
                <a:gd name="connsiteY43" fmla="*/ 116491 h 642461"/>
                <a:gd name="connsiteX44" fmla="*/ 346939 w 545365"/>
                <a:gd name="connsiteY44" fmla="*/ 115443 h 642461"/>
                <a:gd name="connsiteX45" fmla="*/ 348357 w 545365"/>
                <a:gd name="connsiteY45" fmla="*/ 114586 h 642461"/>
                <a:gd name="connsiteX46" fmla="*/ 350342 w 545365"/>
                <a:gd name="connsiteY46" fmla="*/ 113443 h 642461"/>
                <a:gd name="connsiteX47" fmla="*/ 392694 w 545365"/>
                <a:gd name="connsiteY47" fmla="*/ 88773 h 642461"/>
                <a:gd name="connsiteX48" fmla="*/ 394584 w 545365"/>
                <a:gd name="connsiteY48" fmla="*/ 87630 h 642461"/>
                <a:gd name="connsiteX49" fmla="*/ 396097 w 545365"/>
                <a:gd name="connsiteY49" fmla="*/ 86773 h 642461"/>
                <a:gd name="connsiteX50" fmla="*/ 398082 w 545365"/>
                <a:gd name="connsiteY50" fmla="*/ 85630 h 642461"/>
                <a:gd name="connsiteX51" fmla="*/ 440433 w 545365"/>
                <a:gd name="connsiteY51" fmla="*/ 61055 h 642461"/>
                <a:gd name="connsiteX52" fmla="*/ 442324 w 545365"/>
                <a:gd name="connsiteY52" fmla="*/ 59912 h 642461"/>
                <a:gd name="connsiteX53" fmla="*/ 443836 w 545365"/>
                <a:gd name="connsiteY53" fmla="*/ 59055 h 642461"/>
                <a:gd name="connsiteX54" fmla="*/ 445727 w 545365"/>
                <a:gd name="connsiteY54" fmla="*/ 57912 h 642461"/>
                <a:gd name="connsiteX55" fmla="*/ 488173 w 545365"/>
                <a:gd name="connsiteY55" fmla="*/ 33242 h 642461"/>
                <a:gd name="connsiteX56" fmla="*/ 490063 w 545365"/>
                <a:gd name="connsiteY56" fmla="*/ 32099 h 642461"/>
                <a:gd name="connsiteX57" fmla="*/ 491576 w 545365"/>
                <a:gd name="connsiteY57" fmla="*/ 31242 h 642461"/>
                <a:gd name="connsiteX58" fmla="*/ 493467 w 545365"/>
                <a:gd name="connsiteY58" fmla="*/ 30099 h 642461"/>
                <a:gd name="connsiteX59" fmla="*/ 535818 w 545365"/>
                <a:gd name="connsiteY59" fmla="*/ 5524 h 642461"/>
                <a:gd name="connsiteX60" fmla="*/ 536763 w 545365"/>
                <a:gd name="connsiteY60" fmla="*/ 4953 h 642461"/>
                <a:gd name="connsiteX61" fmla="*/ 537803 w 545365"/>
                <a:gd name="connsiteY61" fmla="*/ 4381 h 642461"/>
                <a:gd name="connsiteX62" fmla="*/ 539221 w 545365"/>
                <a:gd name="connsiteY62" fmla="*/ 3524 h 642461"/>
                <a:gd name="connsiteX63" fmla="*/ 539410 w 545365"/>
                <a:gd name="connsiteY63" fmla="*/ 3429 h 642461"/>
                <a:gd name="connsiteX64" fmla="*/ 539505 w 545365"/>
                <a:gd name="connsiteY64" fmla="*/ 3334 h 642461"/>
                <a:gd name="connsiteX65" fmla="*/ 545366 w 545365"/>
                <a:gd name="connsiteY65" fmla="*/ 0 h 6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5365" h="642461">
                  <a:moveTo>
                    <a:pt x="545366" y="0"/>
                  </a:moveTo>
                  <a:lnTo>
                    <a:pt x="545366" y="325279"/>
                  </a:lnTo>
                  <a:lnTo>
                    <a:pt x="422188" y="396811"/>
                  </a:lnTo>
                  <a:lnTo>
                    <a:pt x="413397" y="401955"/>
                  </a:lnTo>
                  <a:lnTo>
                    <a:pt x="367075" y="375094"/>
                  </a:lnTo>
                  <a:lnTo>
                    <a:pt x="366980" y="374999"/>
                  </a:lnTo>
                  <a:lnTo>
                    <a:pt x="159384" y="495681"/>
                  </a:lnTo>
                  <a:lnTo>
                    <a:pt x="159384" y="549688"/>
                  </a:lnTo>
                  <a:lnTo>
                    <a:pt x="150592" y="554831"/>
                  </a:lnTo>
                  <a:lnTo>
                    <a:pt x="8603" y="637413"/>
                  </a:lnTo>
                  <a:lnTo>
                    <a:pt x="8508" y="637508"/>
                  </a:lnTo>
                  <a:lnTo>
                    <a:pt x="0" y="642461"/>
                  </a:lnTo>
                  <a:lnTo>
                    <a:pt x="0" y="317182"/>
                  </a:lnTo>
                  <a:lnTo>
                    <a:pt x="5767" y="313849"/>
                  </a:lnTo>
                  <a:lnTo>
                    <a:pt x="8603" y="312230"/>
                  </a:lnTo>
                  <a:lnTo>
                    <a:pt x="14275" y="308896"/>
                  </a:lnTo>
                  <a:lnTo>
                    <a:pt x="16260" y="307753"/>
                  </a:lnTo>
                  <a:lnTo>
                    <a:pt x="58611" y="283083"/>
                  </a:lnTo>
                  <a:lnTo>
                    <a:pt x="60596" y="281940"/>
                  </a:lnTo>
                  <a:lnTo>
                    <a:pt x="62014" y="281178"/>
                  </a:lnTo>
                  <a:lnTo>
                    <a:pt x="63999" y="280035"/>
                  </a:lnTo>
                  <a:lnTo>
                    <a:pt x="106256" y="255365"/>
                  </a:lnTo>
                  <a:lnTo>
                    <a:pt x="108241" y="254222"/>
                  </a:lnTo>
                  <a:lnTo>
                    <a:pt x="109754" y="253365"/>
                  </a:lnTo>
                  <a:lnTo>
                    <a:pt x="111739" y="252222"/>
                  </a:lnTo>
                  <a:lnTo>
                    <a:pt x="154090" y="227552"/>
                  </a:lnTo>
                  <a:lnTo>
                    <a:pt x="155981" y="226504"/>
                  </a:lnTo>
                  <a:lnTo>
                    <a:pt x="157399" y="225647"/>
                  </a:lnTo>
                  <a:lnTo>
                    <a:pt x="159479" y="224504"/>
                  </a:lnTo>
                  <a:lnTo>
                    <a:pt x="201735" y="199835"/>
                  </a:lnTo>
                  <a:lnTo>
                    <a:pt x="203720" y="198691"/>
                  </a:lnTo>
                  <a:lnTo>
                    <a:pt x="205138" y="197834"/>
                  </a:lnTo>
                  <a:lnTo>
                    <a:pt x="207124" y="196691"/>
                  </a:lnTo>
                  <a:lnTo>
                    <a:pt x="249475" y="172117"/>
                  </a:lnTo>
                  <a:lnTo>
                    <a:pt x="251460" y="170974"/>
                  </a:lnTo>
                  <a:lnTo>
                    <a:pt x="252878" y="170116"/>
                  </a:lnTo>
                  <a:lnTo>
                    <a:pt x="254863" y="168973"/>
                  </a:lnTo>
                  <a:lnTo>
                    <a:pt x="259023" y="166497"/>
                  </a:lnTo>
                  <a:lnTo>
                    <a:pt x="267531" y="161544"/>
                  </a:lnTo>
                  <a:lnTo>
                    <a:pt x="297214" y="144304"/>
                  </a:lnTo>
                  <a:lnTo>
                    <a:pt x="299105" y="143161"/>
                  </a:lnTo>
                  <a:lnTo>
                    <a:pt x="300618" y="142303"/>
                  </a:lnTo>
                  <a:lnTo>
                    <a:pt x="302603" y="141161"/>
                  </a:lnTo>
                  <a:lnTo>
                    <a:pt x="344954" y="116491"/>
                  </a:lnTo>
                  <a:lnTo>
                    <a:pt x="346939" y="115443"/>
                  </a:lnTo>
                  <a:lnTo>
                    <a:pt x="348357" y="114586"/>
                  </a:lnTo>
                  <a:lnTo>
                    <a:pt x="350342" y="113443"/>
                  </a:lnTo>
                  <a:lnTo>
                    <a:pt x="392694" y="88773"/>
                  </a:lnTo>
                  <a:lnTo>
                    <a:pt x="394584" y="87630"/>
                  </a:lnTo>
                  <a:lnTo>
                    <a:pt x="396097" y="86773"/>
                  </a:lnTo>
                  <a:lnTo>
                    <a:pt x="398082" y="85630"/>
                  </a:lnTo>
                  <a:lnTo>
                    <a:pt x="440433" y="61055"/>
                  </a:lnTo>
                  <a:lnTo>
                    <a:pt x="442324" y="59912"/>
                  </a:lnTo>
                  <a:lnTo>
                    <a:pt x="443836" y="59055"/>
                  </a:lnTo>
                  <a:lnTo>
                    <a:pt x="445727" y="57912"/>
                  </a:lnTo>
                  <a:lnTo>
                    <a:pt x="488173" y="33242"/>
                  </a:lnTo>
                  <a:lnTo>
                    <a:pt x="490063" y="32099"/>
                  </a:lnTo>
                  <a:lnTo>
                    <a:pt x="491576" y="31242"/>
                  </a:lnTo>
                  <a:lnTo>
                    <a:pt x="493467" y="30099"/>
                  </a:lnTo>
                  <a:lnTo>
                    <a:pt x="535818" y="5524"/>
                  </a:lnTo>
                  <a:lnTo>
                    <a:pt x="536763" y="4953"/>
                  </a:lnTo>
                  <a:lnTo>
                    <a:pt x="537803" y="4381"/>
                  </a:lnTo>
                  <a:lnTo>
                    <a:pt x="539221" y="3524"/>
                  </a:lnTo>
                  <a:lnTo>
                    <a:pt x="539410" y="3429"/>
                  </a:lnTo>
                  <a:lnTo>
                    <a:pt x="539505" y="3334"/>
                  </a:lnTo>
                  <a:lnTo>
                    <a:pt x="545366" y="0"/>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88" name="Freeform 1787">
              <a:extLst>
                <a:ext uri="{FF2B5EF4-FFF2-40B4-BE49-F238E27FC236}">
                  <a16:creationId xmlns:a16="http://schemas.microsoft.com/office/drawing/2014/main" id="{FEC0F737-034E-1A4A-A465-F94C6B3D94D8}"/>
                </a:ext>
              </a:extLst>
            </p:cNvPr>
            <p:cNvSpPr/>
            <p:nvPr/>
          </p:nvSpPr>
          <p:spPr>
            <a:xfrm>
              <a:off x="1144341" y="5031751"/>
              <a:ext cx="812423" cy="537971"/>
            </a:xfrm>
            <a:custGeom>
              <a:avLst/>
              <a:gdLst>
                <a:gd name="connsiteX0" fmla="*/ 544042 w 812423"/>
                <a:gd name="connsiteY0" fmla="*/ 0 h 537971"/>
                <a:gd name="connsiteX1" fmla="*/ 0 w 812423"/>
                <a:gd name="connsiteY1" fmla="*/ 318992 h 537971"/>
                <a:gd name="connsiteX2" fmla="*/ 287383 w 812423"/>
                <a:gd name="connsiteY2" fmla="*/ 537972 h 537971"/>
                <a:gd name="connsiteX3" fmla="*/ 812424 w 812423"/>
                <a:gd name="connsiteY3" fmla="*/ 232505 h 537971"/>
                <a:gd name="connsiteX4" fmla="*/ 812424 w 812423"/>
                <a:gd name="connsiteY4" fmla="*/ 221266 h 537971"/>
                <a:gd name="connsiteX5" fmla="*/ 544042 w 812423"/>
                <a:gd name="connsiteY5" fmla="*/ 0 h 5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23" h="537971">
                  <a:moveTo>
                    <a:pt x="544042" y="0"/>
                  </a:moveTo>
                  <a:lnTo>
                    <a:pt x="0" y="318992"/>
                  </a:lnTo>
                  <a:lnTo>
                    <a:pt x="287383" y="537972"/>
                  </a:lnTo>
                  <a:lnTo>
                    <a:pt x="812424" y="232505"/>
                  </a:lnTo>
                  <a:lnTo>
                    <a:pt x="812424" y="221266"/>
                  </a:lnTo>
                  <a:lnTo>
                    <a:pt x="544042" y="0"/>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89" name="Freeform 1788">
              <a:extLst>
                <a:ext uri="{FF2B5EF4-FFF2-40B4-BE49-F238E27FC236}">
                  <a16:creationId xmlns:a16="http://schemas.microsoft.com/office/drawing/2014/main" id="{B8269E0A-2ABF-8448-BFE8-87B46C472E86}"/>
                </a:ext>
              </a:extLst>
            </p:cNvPr>
            <p:cNvSpPr/>
            <p:nvPr/>
          </p:nvSpPr>
          <p:spPr>
            <a:xfrm>
              <a:off x="1155118" y="5014892"/>
              <a:ext cx="801646" cy="543591"/>
            </a:xfrm>
            <a:custGeom>
              <a:avLst/>
              <a:gdLst>
                <a:gd name="connsiteX0" fmla="*/ 801647 w 801646"/>
                <a:gd name="connsiteY0" fmla="*/ 238125 h 543591"/>
                <a:gd name="connsiteX1" fmla="*/ 799945 w 801646"/>
                <a:gd name="connsiteY1" fmla="*/ 239173 h 543591"/>
                <a:gd name="connsiteX2" fmla="*/ 799851 w 801646"/>
                <a:gd name="connsiteY2" fmla="*/ 239173 h 543591"/>
                <a:gd name="connsiteX3" fmla="*/ 797960 w 801646"/>
                <a:gd name="connsiteY3" fmla="*/ 240316 h 543591"/>
                <a:gd name="connsiteX4" fmla="*/ 753907 w 801646"/>
                <a:gd name="connsiteY4" fmla="*/ 265938 h 543591"/>
                <a:gd name="connsiteX5" fmla="*/ 753813 w 801646"/>
                <a:gd name="connsiteY5" fmla="*/ 265938 h 543591"/>
                <a:gd name="connsiteX6" fmla="*/ 752206 w 801646"/>
                <a:gd name="connsiteY6" fmla="*/ 266891 h 543591"/>
                <a:gd name="connsiteX7" fmla="*/ 752206 w 801646"/>
                <a:gd name="connsiteY7" fmla="*/ 266891 h 543591"/>
                <a:gd name="connsiteX8" fmla="*/ 752017 w 801646"/>
                <a:gd name="connsiteY8" fmla="*/ 267081 h 543591"/>
                <a:gd name="connsiteX9" fmla="*/ 750221 w 801646"/>
                <a:gd name="connsiteY9" fmla="*/ 268034 h 543591"/>
                <a:gd name="connsiteX10" fmla="*/ 706168 w 801646"/>
                <a:gd name="connsiteY10" fmla="*/ 293656 h 543591"/>
                <a:gd name="connsiteX11" fmla="*/ 704466 w 801646"/>
                <a:gd name="connsiteY11" fmla="*/ 294704 h 543591"/>
                <a:gd name="connsiteX12" fmla="*/ 704372 w 801646"/>
                <a:gd name="connsiteY12" fmla="*/ 294704 h 543591"/>
                <a:gd name="connsiteX13" fmla="*/ 704372 w 801646"/>
                <a:gd name="connsiteY13" fmla="*/ 294704 h 543591"/>
                <a:gd name="connsiteX14" fmla="*/ 702481 w 801646"/>
                <a:gd name="connsiteY14" fmla="*/ 295751 h 543591"/>
                <a:gd name="connsiteX15" fmla="*/ 658523 w 801646"/>
                <a:gd name="connsiteY15" fmla="*/ 321373 h 543591"/>
                <a:gd name="connsiteX16" fmla="*/ 658428 w 801646"/>
                <a:gd name="connsiteY16" fmla="*/ 321373 h 543591"/>
                <a:gd name="connsiteX17" fmla="*/ 656727 w 801646"/>
                <a:gd name="connsiteY17" fmla="*/ 322421 h 543591"/>
                <a:gd name="connsiteX18" fmla="*/ 656632 w 801646"/>
                <a:gd name="connsiteY18" fmla="*/ 322517 h 543591"/>
                <a:gd name="connsiteX19" fmla="*/ 654741 w 801646"/>
                <a:gd name="connsiteY19" fmla="*/ 323564 h 543591"/>
                <a:gd name="connsiteX20" fmla="*/ 610689 w 801646"/>
                <a:gd name="connsiteY20" fmla="*/ 349187 h 543591"/>
                <a:gd name="connsiteX21" fmla="*/ 610689 w 801646"/>
                <a:gd name="connsiteY21" fmla="*/ 349282 h 543591"/>
                <a:gd name="connsiteX22" fmla="*/ 608987 w 801646"/>
                <a:gd name="connsiteY22" fmla="*/ 350139 h 543591"/>
                <a:gd name="connsiteX23" fmla="*/ 608987 w 801646"/>
                <a:gd name="connsiteY23" fmla="*/ 350234 h 543591"/>
                <a:gd name="connsiteX24" fmla="*/ 607096 w 801646"/>
                <a:gd name="connsiteY24" fmla="*/ 351377 h 543591"/>
                <a:gd name="connsiteX25" fmla="*/ 563044 w 801646"/>
                <a:gd name="connsiteY25" fmla="*/ 376999 h 543591"/>
                <a:gd name="connsiteX26" fmla="*/ 561247 w 801646"/>
                <a:gd name="connsiteY26" fmla="*/ 377952 h 543591"/>
                <a:gd name="connsiteX27" fmla="*/ 561247 w 801646"/>
                <a:gd name="connsiteY27" fmla="*/ 377952 h 543591"/>
                <a:gd name="connsiteX28" fmla="*/ 561058 w 801646"/>
                <a:gd name="connsiteY28" fmla="*/ 378047 h 543591"/>
                <a:gd name="connsiteX29" fmla="*/ 559357 w 801646"/>
                <a:gd name="connsiteY29" fmla="*/ 379095 h 543591"/>
                <a:gd name="connsiteX30" fmla="*/ 515304 w 801646"/>
                <a:gd name="connsiteY30" fmla="*/ 404717 h 543591"/>
                <a:gd name="connsiteX31" fmla="*/ 515209 w 801646"/>
                <a:gd name="connsiteY31" fmla="*/ 404813 h 543591"/>
                <a:gd name="connsiteX32" fmla="*/ 513508 w 801646"/>
                <a:gd name="connsiteY32" fmla="*/ 405765 h 543591"/>
                <a:gd name="connsiteX33" fmla="*/ 513508 w 801646"/>
                <a:gd name="connsiteY33" fmla="*/ 405765 h 543591"/>
                <a:gd name="connsiteX34" fmla="*/ 511617 w 801646"/>
                <a:gd name="connsiteY34" fmla="*/ 406908 h 543591"/>
                <a:gd name="connsiteX35" fmla="*/ 467564 w 801646"/>
                <a:gd name="connsiteY35" fmla="*/ 432435 h 543591"/>
                <a:gd name="connsiteX36" fmla="*/ 467564 w 801646"/>
                <a:gd name="connsiteY36" fmla="*/ 432435 h 543591"/>
                <a:gd name="connsiteX37" fmla="*/ 465768 w 801646"/>
                <a:gd name="connsiteY37" fmla="*/ 433483 h 543591"/>
                <a:gd name="connsiteX38" fmla="*/ 465768 w 801646"/>
                <a:gd name="connsiteY38" fmla="*/ 433483 h 543591"/>
                <a:gd name="connsiteX39" fmla="*/ 463878 w 801646"/>
                <a:gd name="connsiteY39" fmla="*/ 434626 h 543591"/>
                <a:gd name="connsiteX40" fmla="*/ 420014 w 801646"/>
                <a:gd name="connsiteY40" fmla="*/ 460058 h 543591"/>
                <a:gd name="connsiteX41" fmla="*/ 419825 w 801646"/>
                <a:gd name="connsiteY41" fmla="*/ 460248 h 543591"/>
                <a:gd name="connsiteX42" fmla="*/ 418029 w 801646"/>
                <a:gd name="connsiteY42" fmla="*/ 461296 h 543591"/>
                <a:gd name="connsiteX43" fmla="*/ 418029 w 801646"/>
                <a:gd name="connsiteY43" fmla="*/ 461296 h 543591"/>
                <a:gd name="connsiteX44" fmla="*/ 416138 w 801646"/>
                <a:gd name="connsiteY44" fmla="*/ 462344 h 543591"/>
                <a:gd name="connsiteX45" fmla="*/ 372180 w 801646"/>
                <a:gd name="connsiteY45" fmla="*/ 487966 h 543591"/>
                <a:gd name="connsiteX46" fmla="*/ 370384 w 801646"/>
                <a:gd name="connsiteY46" fmla="*/ 489014 h 543591"/>
                <a:gd name="connsiteX47" fmla="*/ 370289 w 801646"/>
                <a:gd name="connsiteY47" fmla="*/ 489014 h 543591"/>
                <a:gd name="connsiteX48" fmla="*/ 368398 w 801646"/>
                <a:gd name="connsiteY48" fmla="*/ 490157 h 543591"/>
                <a:gd name="connsiteX49" fmla="*/ 324440 w 801646"/>
                <a:gd name="connsiteY49" fmla="*/ 515779 h 543591"/>
                <a:gd name="connsiteX50" fmla="*/ 324346 w 801646"/>
                <a:gd name="connsiteY50" fmla="*/ 515779 h 543591"/>
                <a:gd name="connsiteX51" fmla="*/ 322644 w 801646"/>
                <a:gd name="connsiteY51" fmla="*/ 516731 h 543591"/>
                <a:gd name="connsiteX52" fmla="*/ 320659 w 801646"/>
                <a:gd name="connsiteY52" fmla="*/ 517970 h 543591"/>
                <a:gd name="connsiteX53" fmla="*/ 276701 w 801646"/>
                <a:gd name="connsiteY53" fmla="*/ 543497 h 543591"/>
                <a:gd name="connsiteX54" fmla="*/ 276606 w 801646"/>
                <a:gd name="connsiteY54" fmla="*/ 543592 h 543591"/>
                <a:gd name="connsiteX55" fmla="*/ 273203 w 801646"/>
                <a:gd name="connsiteY55" fmla="*/ 540925 h 543591"/>
                <a:gd name="connsiteX56" fmla="*/ 273014 w 801646"/>
                <a:gd name="connsiteY56" fmla="*/ 540830 h 543591"/>
                <a:gd name="connsiteX57" fmla="*/ 284 w 801646"/>
                <a:gd name="connsiteY57" fmla="*/ 306515 h 543591"/>
                <a:gd name="connsiteX58" fmla="*/ 0 w 801646"/>
                <a:gd name="connsiteY58" fmla="*/ 306324 h 543591"/>
                <a:gd name="connsiteX59" fmla="*/ 1040 w 801646"/>
                <a:gd name="connsiteY59" fmla="*/ 305657 h 543591"/>
                <a:gd name="connsiteX60" fmla="*/ 1891 w 801646"/>
                <a:gd name="connsiteY60" fmla="*/ 305086 h 543591"/>
                <a:gd name="connsiteX61" fmla="*/ 46700 w 801646"/>
                <a:gd name="connsiteY61" fmla="*/ 278892 h 543591"/>
                <a:gd name="connsiteX62" fmla="*/ 46700 w 801646"/>
                <a:gd name="connsiteY62" fmla="*/ 278892 h 543591"/>
                <a:gd name="connsiteX63" fmla="*/ 47456 w 801646"/>
                <a:gd name="connsiteY63" fmla="*/ 278511 h 543591"/>
                <a:gd name="connsiteX64" fmla="*/ 48496 w 801646"/>
                <a:gd name="connsiteY64" fmla="*/ 277844 h 543591"/>
                <a:gd name="connsiteX65" fmla="*/ 49347 w 801646"/>
                <a:gd name="connsiteY65" fmla="*/ 277273 h 543591"/>
                <a:gd name="connsiteX66" fmla="*/ 94061 w 801646"/>
                <a:gd name="connsiteY66" fmla="*/ 251079 h 543591"/>
                <a:gd name="connsiteX67" fmla="*/ 94912 w 801646"/>
                <a:gd name="connsiteY67" fmla="*/ 250603 h 543591"/>
                <a:gd name="connsiteX68" fmla="*/ 95763 w 801646"/>
                <a:gd name="connsiteY68" fmla="*/ 250126 h 543591"/>
                <a:gd name="connsiteX69" fmla="*/ 95857 w 801646"/>
                <a:gd name="connsiteY69" fmla="*/ 250031 h 543591"/>
                <a:gd name="connsiteX70" fmla="*/ 96897 w 801646"/>
                <a:gd name="connsiteY70" fmla="*/ 249460 h 543591"/>
                <a:gd name="connsiteX71" fmla="*/ 141423 w 801646"/>
                <a:gd name="connsiteY71" fmla="*/ 223361 h 543591"/>
                <a:gd name="connsiteX72" fmla="*/ 142368 w 801646"/>
                <a:gd name="connsiteY72" fmla="*/ 222790 h 543591"/>
                <a:gd name="connsiteX73" fmla="*/ 143219 w 801646"/>
                <a:gd name="connsiteY73" fmla="*/ 222218 h 543591"/>
                <a:gd name="connsiteX74" fmla="*/ 143219 w 801646"/>
                <a:gd name="connsiteY74" fmla="*/ 222218 h 543591"/>
                <a:gd name="connsiteX75" fmla="*/ 144259 w 801646"/>
                <a:gd name="connsiteY75" fmla="*/ 221647 h 543591"/>
                <a:gd name="connsiteX76" fmla="*/ 188784 w 801646"/>
                <a:gd name="connsiteY76" fmla="*/ 195548 h 543591"/>
                <a:gd name="connsiteX77" fmla="*/ 189729 w 801646"/>
                <a:gd name="connsiteY77" fmla="*/ 194881 h 543591"/>
                <a:gd name="connsiteX78" fmla="*/ 189824 w 801646"/>
                <a:gd name="connsiteY78" fmla="*/ 194881 h 543591"/>
                <a:gd name="connsiteX79" fmla="*/ 190580 w 801646"/>
                <a:gd name="connsiteY79" fmla="*/ 194501 h 543591"/>
                <a:gd name="connsiteX80" fmla="*/ 190675 w 801646"/>
                <a:gd name="connsiteY80" fmla="*/ 194405 h 543591"/>
                <a:gd name="connsiteX81" fmla="*/ 191715 w 801646"/>
                <a:gd name="connsiteY81" fmla="*/ 193834 h 543591"/>
                <a:gd name="connsiteX82" fmla="*/ 236146 w 801646"/>
                <a:gd name="connsiteY82" fmla="*/ 167830 h 543591"/>
                <a:gd name="connsiteX83" fmla="*/ 236146 w 801646"/>
                <a:gd name="connsiteY83" fmla="*/ 167830 h 543591"/>
                <a:gd name="connsiteX84" fmla="*/ 237280 w 801646"/>
                <a:gd name="connsiteY84" fmla="*/ 167068 h 543591"/>
                <a:gd name="connsiteX85" fmla="*/ 237942 w 801646"/>
                <a:gd name="connsiteY85" fmla="*/ 166688 h 543591"/>
                <a:gd name="connsiteX86" fmla="*/ 239171 w 801646"/>
                <a:gd name="connsiteY86" fmla="*/ 166021 h 543591"/>
                <a:gd name="connsiteX87" fmla="*/ 283601 w 801646"/>
                <a:gd name="connsiteY87" fmla="*/ 139922 h 543591"/>
                <a:gd name="connsiteX88" fmla="*/ 284736 w 801646"/>
                <a:gd name="connsiteY88" fmla="*/ 139351 h 543591"/>
                <a:gd name="connsiteX89" fmla="*/ 285398 w 801646"/>
                <a:gd name="connsiteY89" fmla="*/ 138875 h 543591"/>
                <a:gd name="connsiteX90" fmla="*/ 286721 w 801646"/>
                <a:gd name="connsiteY90" fmla="*/ 138113 h 543591"/>
                <a:gd name="connsiteX91" fmla="*/ 330963 w 801646"/>
                <a:gd name="connsiteY91" fmla="*/ 112204 h 543591"/>
                <a:gd name="connsiteX92" fmla="*/ 332192 w 801646"/>
                <a:gd name="connsiteY92" fmla="*/ 111442 h 543591"/>
                <a:gd name="connsiteX93" fmla="*/ 332665 w 801646"/>
                <a:gd name="connsiteY93" fmla="*/ 111157 h 543591"/>
                <a:gd name="connsiteX94" fmla="*/ 332759 w 801646"/>
                <a:gd name="connsiteY94" fmla="*/ 111157 h 543591"/>
                <a:gd name="connsiteX95" fmla="*/ 334177 w 801646"/>
                <a:gd name="connsiteY95" fmla="*/ 110300 h 543591"/>
                <a:gd name="connsiteX96" fmla="*/ 378324 w 801646"/>
                <a:gd name="connsiteY96" fmla="*/ 84391 h 543591"/>
                <a:gd name="connsiteX97" fmla="*/ 378324 w 801646"/>
                <a:gd name="connsiteY97" fmla="*/ 84391 h 543591"/>
                <a:gd name="connsiteX98" fmla="*/ 379648 w 801646"/>
                <a:gd name="connsiteY98" fmla="*/ 83629 h 543591"/>
                <a:gd name="connsiteX99" fmla="*/ 380121 w 801646"/>
                <a:gd name="connsiteY99" fmla="*/ 83344 h 543591"/>
                <a:gd name="connsiteX100" fmla="*/ 381633 w 801646"/>
                <a:gd name="connsiteY100" fmla="*/ 82487 h 543591"/>
                <a:gd name="connsiteX101" fmla="*/ 425780 w 801646"/>
                <a:gd name="connsiteY101" fmla="*/ 56578 h 543591"/>
                <a:gd name="connsiteX102" fmla="*/ 427104 w 801646"/>
                <a:gd name="connsiteY102" fmla="*/ 55816 h 543591"/>
                <a:gd name="connsiteX103" fmla="*/ 427482 w 801646"/>
                <a:gd name="connsiteY103" fmla="*/ 55626 h 543591"/>
                <a:gd name="connsiteX104" fmla="*/ 427577 w 801646"/>
                <a:gd name="connsiteY104" fmla="*/ 55531 h 543591"/>
                <a:gd name="connsiteX105" fmla="*/ 429089 w 801646"/>
                <a:gd name="connsiteY105" fmla="*/ 54673 h 543591"/>
                <a:gd name="connsiteX106" fmla="*/ 473047 w 801646"/>
                <a:gd name="connsiteY106" fmla="*/ 28861 h 543591"/>
                <a:gd name="connsiteX107" fmla="*/ 473142 w 801646"/>
                <a:gd name="connsiteY107" fmla="*/ 28765 h 543591"/>
                <a:gd name="connsiteX108" fmla="*/ 474560 w 801646"/>
                <a:gd name="connsiteY108" fmla="*/ 28003 h 543591"/>
                <a:gd name="connsiteX109" fmla="*/ 474938 w 801646"/>
                <a:gd name="connsiteY109" fmla="*/ 27813 h 543591"/>
                <a:gd name="connsiteX110" fmla="*/ 476545 w 801646"/>
                <a:gd name="connsiteY110" fmla="*/ 26860 h 543591"/>
                <a:gd name="connsiteX111" fmla="*/ 520503 w 801646"/>
                <a:gd name="connsiteY111" fmla="*/ 1048 h 543591"/>
                <a:gd name="connsiteX112" fmla="*/ 522016 w 801646"/>
                <a:gd name="connsiteY112" fmla="*/ 190 h 543591"/>
                <a:gd name="connsiteX113" fmla="*/ 522299 w 801646"/>
                <a:gd name="connsiteY113" fmla="*/ 0 h 543591"/>
                <a:gd name="connsiteX114" fmla="*/ 522299 w 801646"/>
                <a:gd name="connsiteY114" fmla="*/ 0 h 543591"/>
                <a:gd name="connsiteX115" fmla="*/ 801647 w 801646"/>
                <a:gd name="connsiteY115" fmla="*/ 238125 h 5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01646" h="543591">
                  <a:moveTo>
                    <a:pt x="801647" y="238125"/>
                  </a:moveTo>
                  <a:lnTo>
                    <a:pt x="799945" y="239173"/>
                  </a:lnTo>
                  <a:lnTo>
                    <a:pt x="799851" y="239173"/>
                  </a:lnTo>
                  <a:lnTo>
                    <a:pt x="797960" y="240316"/>
                  </a:lnTo>
                  <a:lnTo>
                    <a:pt x="753907" y="265938"/>
                  </a:lnTo>
                  <a:lnTo>
                    <a:pt x="753813" y="265938"/>
                  </a:lnTo>
                  <a:lnTo>
                    <a:pt x="752206" y="266891"/>
                  </a:lnTo>
                  <a:lnTo>
                    <a:pt x="752206" y="266891"/>
                  </a:lnTo>
                  <a:lnTo>
                    <a:pt x="752017" y="267081"/>
                  </a:lnTo>
                  <a:lnTo>
                    <a:pt x="750221" y="268034"/>
                  </a:lnTo>
                  <a:lnTo>
                    <a:pt x="706168" y="293656"/>
                  </a:lnTo>
                  <a:lnTo>
                    <a:pt x="704466" y="294704"/>
                  </a:lnTo>
                  <a:lnTo>
                    <a:pt x="704372" y="294704"/>
                  </a:lnTo>
                  <a:lnTo>
                    <a:pt x="704372" y="294704"/>
                  </a:lnTo>
                  <a:lnTo>
                    <a:pt x="702481" y="295751"/>
                  </a:lnTo>
                  <a:lnTo>
                    <a:pt x="658523" y="321373"/>
                  </a:lnTo>
                  <a:lnTo>
                    <a:pt x="658428" y="321373"/>
                  </a:lnTo>
                  <a:lnTo>
                    <a:pt x="656727" y="322421"/>
                  </a:lnTo>
                  <a:lnTo>
                    <a:pt x="656632" y="322517"/>
                  </a:lnTo>
                  <a:lnTo>
                    <a:pt x="654741" y="323564"/>
                  </a:lnTo>
                  <a:lnTo>
                    <a:pt x="610689" y="349187"/>
                  </a:lnTo>
                  <a:lnTo>
                    <a:pt x="610689" y="349282"/>
                  </a:lnTo>
                  <a:lnTo>
                    <a:pt x="608987" y="350139"/>
                  </a:lnTo>
                  <a:lnTo>
                    <a:pt x="608987" y="350234"/>
                  </a:lnTo>
                  <a:lnTo>
                    <a:pt x="607096" y="351377"/>
                  </a:lnTo>
                  <a:lnTo>
                    <a:pt x="563044" y="376999"/>
                  </a:lnTo>
                  <a:lnTo>
                    <a:pt x="561247" y="377952"/>
                  </a:lnTo>
                  <a:lnTo>
                    <a:pt x="561247" y="377952"/>
                  </a:lnTo>
                  <a:lnTo>
                    <a:pt x="561058" y="378047"/>
                  </a:lnTo>
                  <a:lnTo>
                    <a:pt x="559357" y="379095"/>
                  </a:lnTo>
                  <a:lnTo>
                    <a:pt x="515304" y="404717"/>
                  </a:lnTo>
                  <a:lnTo>
                    <a:pt x="515209" y="404813"/>
                  </a:lnTo>
                  <a:lnTo>
                    <a:pt x="513508" y="405765"/>
                  </a:lnTo>
                  <a:lnTo>
                    <a:pt x="513508" y="405765"/>
                  </a:lnTo>
                  <a:lnTo>
                    <a:pt x="511617" y="406908"/>
                  </a:lnTo>
                  <a:lnTo>
                    <a:pt x="467564" y="432435"/>
                  </a:lnTo>
                  <a:lnTo>
                    <a:pt x="467564" y="432435"/>
                  </a:lnTo>
                  <a:lnTo>
                    <a:pt x="465768" y="433483"/>
                  </a:lnTo>
                  <a:lnTo>
                    <a:pt x="465768" y="433483"/>
                  </a:lnTo>
                  <a:lnTo>
                    <a:pt x="463878" y="434626"/>
                  </a:lnTo>
                  <a:lnTo>
                    <a:pt x="420014" y="460058"/>
                  </a:lnTo>
                  <a:lnTo>
                    <a:pt x="419825" y="460248"/>
                  </a:lnTo>
                  <a:lnTo>
                    <a:pt x="418029" y="461296"/>
                  </a:lnTo>
                  <a:lnTo>
                    <a:pt x="418029" y="461296"/>
                  </a:lnTo>
                  <a:lnTo>
                    <a:pt x="416138" y="462344"/>
                  </a:lnTo>
                  <a:lnTo>
                    <a:pt x="372180" y="487966"/>
                  </a:lnTo>
                  <a:lnTo>
                    <a:pt x="370384" y="489014"/>
                  </a:lnTo>
                  <a:lnTo>
                    <a:pt x="370289" y="489014"/>
                  </a:lnTo>
                  <a:lnTo>
                    <a:pt x="368398" y="490157"/>
                  </a:lnTo>
                  <a:lnTo>
                    <a:pt x="324440" y="515779"/>
                  </a:lnTo>
                  <a:lnTo>
                    <a:pt x="324346" y="515779"/>
                  </a:lnTo>
                  <a:lnTo>
                    <a:pt x="322644" y="516731"/>
                  </a:lnTo>
                  <a:lnTo>
                    <a:pt x="320659" y="517970"/>
                  </a:lnTo>
                  <a:lnTo>
                    <a:pt x="276701" y="543497"/>
                  </a:lnTo>
                  <a:lnTo>
                    <a:pt x="276606" y="543592"/>
                  </a:lnTo>
                  <a:lnTo>
                    <a:pt x="273203" y="540925"/>
                  </a:lnTo>
                  <a:lnTo>
                    <a:pt x="273014" y="540830"/>
                  </a:lnTo>
                  <a:lnTo>
                    <a:pt x="284" y="306515"/>
                  </a:lnTo>
                  <a:lnTo>
                    <a:pt x="0" y="306324"/>
                  </a:lnTo>
                  <a:lnTo>
                    <a:pt x="1040" y="305657"/>
                  </a:lnTo>
                  <a:lnTo>
                    <a:pt x="1891" y="305086"/>
                  </a:lnTo>
                  <a:lnTo>
                    <a:pt x="46700" y="278892"/>
                  </a:lnTo>
                  <a:lnTo>
                    <a:pt x="46700" y="278892"/>
                  </a:lnTo>
                  <a:lnTo>
                    <a:pt x="47456" y="278511"/>
                  </a:lnTo>
                  <a:lnTo>
                    <a:pt x="48496" y="277844"/>
                  </a:lnTo>
                  <a:lnTo>
                    <a:pt x="49347" y="277273"/>
                  </a:lnTo>
                  <a:lnTo>
                    <a:pt x="94061" y="251079"/>
                  </a:lnTo>
                  <a:lnTo>
                    <a:pt x="94912" y="250603"/>
                  </a:lnTo>
                  <a:lnTo>
                    <a:pt x="95763" y="250126"/>
                  </a:lnTo>
                  <a:lnTo>
                    <a:pt x="95857" y="250031"/>
                  </a:lnTo>
                  <a:lnTo>
                    <a:pt x="96897" y="249460"/>
                  </a:lnTo>
                  <a:lnTo>
                    <a:pt x="141423" y="223361"/>
                  </a:lnTo>
                  <a:lnTo>
                    <a:pt x="142368" y="222790"/>
                  </a:lnTo>
                  <a:lnTo>
                    <a:pt x="143219" y="222218"/>
                  </a:lnTo>
                  <a:lnTo>
                    <a:pt x="143219" y="222218"/>
                  </a:lnTo>
                  <a:lnTo>
                    <a:pt x="144259" y="221647"/>
                  </a:lnTo>
                  <a:lnTo>
                    <a:pt x="188784" y="195548"/>
                  </a:lnTo>
                  <a:lnTo>
                    <a:pt x="189729" y="194881"/>
                  </a:lnTo>
                  <a:lnTo>
                    <a:pt x="189824" y="194881"/>
                  </a:lnTo>
                  <a:lnTo>
                    <a:pt x="190580" y="194501"/>
                  </a:lnTo>
                  <a:lnTo>
                    <a:pt x="190675" y="194405"/>
                  </a:lnTo>
                  <a:lnTo>
                    <a:pt x="191715" y="193834"/>
                  </a:lnTo>
                  <a:lnTo>
                    <a:pt x="236146" y="167830"/>
                  </a:lnTo>
                  <a:lnTo>
                    <a:pt x="236146" y="167830"/>
                  </a:lnTo>
                  <a:lnTo>
                    <a:pt x="237280" y="167068"/>
                  </a:lnTo>
                  <a:lnTo>
                    <a:pt x="237942" y="166688"/>
                  </a:lnTo>
                  <a:lnTo>
                    <a:pt x="239171" y="166021"/>
                  </a:lnTo>
                  <a:lnTo>
                    <a:pt x="283601" y="139922"/>
                  </a:lnTo>
                  <a:lnTo>
                    <a:pt x="284736" y="139351"/>
                  </a:lnTo>
                  <a:lnTo>
                    <a:pt x="285398" y="138875"/>
                  </a:lnTo>
                  <a:lnTo>
                    <a:pt x="286721" y="138113"/>
                  </a:lnTo>
                  <a:lnTo>
                    <a:pt x="330963" y="112204"/>
                  </a:lnTo>
                  <a:lnTo>
                    <a:pt x="332192" y="111442"/>
                  </a:lnTo>
                  <a:lnTo>
                    <a:pt x="332665" y="111157"/>
                  </a:lnTo>
                  <a:lnTo>
                    <a:pt x="332759" y="111157"/>
                  </a:lnTo>
                  <a:lnTo>
                    <a:pt x="334177" y="110300"/>
                  </a:lnTo>
                  <a:lnTo>
                    <a:pt x="378324" y="84391"/>
                  </a:lnTo>
                  <a:lnTo>
                    <a:pt x="378324" y="84391"/>
                  </a:lnTo>
                  <a:lnTo>
                    <a:pt x="379648" y="83629"/>
                  </a:lnTo>
                  <a:lnTo>
                    <a:pt x="380121" y="83344"/>
                  </a:lnTo>
                  <a:lnTo>
                    <a:pt x="381633" y="82487"/>
                  </a:lnTo>
                  <a:lnTo>
                    <a:pt x="425780" y="56578"/>
                  </a:lnTo>
                  <a:lnTo>
                    <a:pt x="427104" y="55816"/>
                  </a:lnTo>
                  <a:lnTo>
                    <a:pt x="427482" y="55626"/>
                  </a:lnTo>
                  <a:lnTo>
                    <a:pt x="427577" y="55531"/>
                  </a:lnTo>
                  <a:lnTo>
                    <a:pt x="429089" y="54673"/>
                  </a:lnTo>
                  <a:lnTo>
                    <a:pt x="473047" y="28861"/>
                  </a:lnTo>
                  <a:lnTo>
                    <a:pt x="473142" y="28765"/>
                  </a:lnTo>
                  <a:lnTo>
                    <a:pt x="474560" y="28003"/>
                  </a:lnTo>
                  <a:lnTo>
                    <a:pt x="474938" y="27813"/>
                  </a:lnTo>
                  <a:lnTo>
                    <a:pt x="476545" y="26860"/>
                  </a:lnTo>
                  <a:lnTo>
                    <a:pt x="520503" y="1048"/>
                  </a:lnTo>
                  <a:lnTo>
                    <a:pt x="522016" y="190"/>
                  </a:lnTo>
                  <a:lnTo>
                    <a:pt x="522299" y="0"/>
                  </a:lnTo>
                  <a:lnTo>
                    <a:pt x="522299" y="0"/>
                  </a:lnTo>
                  <a:lnTo>
                    <a:pt x="801647" y="238125"/>
                  </a:lnTo>
                  <a:close/>
                </a:path>
              </a:pathLst>
            </a:custGeom>
            <a:solidFill>
              <a:srgbClr val="0278B5"/>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0" name="Freeform 1789">
              <a:extLst>
                <a:ext uri="{FF2B5EF4-FFF2-40B4-BE49-F238E27FC236}">
                  <a16:creationId xmlns:a16="http://schemas.microsoft.com/office/drawing/2014/main" id="{6B8F4F15-E6E9-EE4B-B22C-26D3B478AFEF}"/>
                </a:ext>
              </a:extLst>
            </p:cNvPr>
            <p:cNvSpPr/>
            <p:nvPr/>
          </p:nvSpPr>
          <p:spPr>
            <a:xfrm>
              <a:off x="883805" y="4934881"/>
              <a:ext cx="793611" cy="399002"/>
            </a:xfrm>
            <a:custGeom>
              <a:avLst/>
              <a:gdLst>
                <a:gd name="connsiteX0" fmla="*/ 793612 w 793611"/>
                <a:gd name="connsiteY0" fmla="*/ 80010 h 399002"/>
                <a:gd name="connsiteX1" fmla="*/ 791437 w 793611"/>
                <a:gd name="connsiteY1" fmla="*/ 81344 h 399002"/>
                <a:gd name="connsiteX2" fmla="*/ 746156 w 793611"/>
                <a:gd name="connsiteY2" fmla="*/ 107823 h 399002"/>
                <a:gd name="connsiteX3" fmla="*/ 743887 w 793611"/>
                <a:gd name="connsiteY3" fmla="*/ 109157 h 399002"/>
                <a:gd name="connsiteX4" fmla="*/ 698794 w 793611"/>
                <a:gd name="connsiteY4" fmla="*/ 135636 h 399002"/>
                <a:gd name="connsiteX5" fmla="*/ 696431 w 793611"/>
                <a:gd name="connsiteY5" fmla="*/ 136970 h 399002"/>
                <a:gd name="connsiteX6" fmla="*/ 651244 w 793611"/>
                <a:gd name="connsiteY6" fmla="*/ 163449 h 399002"/>
                <a:gd name="connsiteX7" fmla="*/ 648975 w 793611"/>
                <a:gd name="connsiteY7" fmla="*/ 164878 h 399002"/>
                <a:gd name="connsiteX8" fmla="*/ 648975 w 793611"/>
                <a:gd name="connsiteY8" fmla="*/ 164878 h 399002"/>
                <a:gd name="connsiteX9" fmla="*/ 603882 w 793611"/>
                <a:gd name="connsiteY9" fmla="*/ 191262 h 399002"/>
                <a:gd name="connsiteX10" fmla="*/ 601519 w 793611"/>
                <a:gd name="connsiteY10" fmla="*/ 192596 h 399002"/>
                <a:gd name="connsiteX11" fmla="*/ 556426 w 793611"/>
                <a:gd name="connsiteY11" fmla="*/ 219075 h 399002"/>
                <a:gd name="connsiteX12" fmla="*/ 553968 w 793611"/>
                <a:gd name="connsiteY12" fmla="*/ 220504 h 399002"/>
                <a:gd name="connsiteX13" fmla="*/ 509065 w 793611"/>
                <a:gd name="connsiteY13" fmla="*/ 246888 h 399002"/>
                <a:gd name="connsiteX14" fmla="*/ 506607 w 793611"/>
                <a:gd name="connsiteY14" fmla="*/ 248317 h 399002"/>
                <a:gd name="connsiteX15" fmla="*/ 461609 w 793611"/>
                <a:gd name="connsiteY15" fmla="*/ 274701 h 399002"/>
                <a:gd name="connsiteX16" fmla="*/ 459056 w 793611"/>
                <a:gd name="connsiteY16" fmla="*/ 276130 h 399002"/>
                <a:gd name="connsiteX17" fmla="*/ 414153 w 793611"/>
                <a:gd name="connsiteY17" fmla="*/ 302514 h 399002"/>
                <a:gd name="connsiteX18" fmla="*/ 411600 w 793611"/>
                <a:gd name="connsiteY18" fmla="*/ 303943 h 399002"/>
                <a:gd name="connsiteX19" fmla="*/ 366791 w 793611"/>
                <a:gd name="connsiteY19" fmla="*/ 330327 h 399002"/>
                <a:gd name="connsiteX20" fmla="*/ 364144 w 793611"/>
                <a:gd name="connsiteY20" fmla="*/ 331851 h 399002"/>
                <a:gd name="connsiteX21" fmla="*/ 319335 w 793611"/>
                <a:gd name="connsiteY21" fmla="*/ 358140 h 399002"/>
                <a:gd name="connsiteX22" fmla="*/ 319335 w 793611"/>
                <a:gd name="connsiteY22" fmla="*/ 358140 h 399002"/>
                <a:gd name="connsiteX23" fmla="*/ 316594 w 793611"/>
                <a:gd name="connsiteY23" fmla="*/ 359664 h 399002"/>
                <a:gd name="connsiteX24" fmla="*/ 271879 w 793611"/>
                <a:gd name="connsiteY24" fmla="*/ 385953 h 399002"/>
                <a:gd name="connsiteX25" fmla="*/ 269138 w 793611"/>
                <a:gd name="connsiteY25" fmla="*/ 387477 h 399002"/>
                <a:gd name="connsiteX26" fmla="*/ 249569 w 793611"/>
                <a:gd name="connsiteY26" fmla="*/ 399002 h 399002"/>
                <a:gd name="connsiteX27" fmla="*/ 0 w 793611"/>
                <a:gd name="connsiteY27" fmla="*/ 307086 h 399002"/>
                <a:gd name="connsiteX28" fmla="*/ 3876 w 793611"/>
                <a:gd name="connsiteY28" fmla="*/ 304800 h 399002"/>
                <a:gd name="connsiteX29" fmla="*/ 8319 w 793611"/>
                <a:gd name="connsiteY29" fmla="*/ 302228 h 399002"/>
                <a:gd name="connsiteX30" fmla="*/ 51521 w 793611"/>
                <a:gd name="connsiteY30" fmla="*/ 277178 h 399002"/>
                <a:gd name="connsiteX31" fmla="*/ 55869 w 793611"/>
                <a:gd name="connsiteY31" fmla="*/ 274606 h 399002"/>
                <a:gd name="connsiteX32" fmla="*/ 99166 w 793611"/>
                <a:gd name="connsiteY32" fmla="*/ 249555 h 399002"/>
                <a:gd name="connsiteX33" fmla="*/ 103515 w 793611"/>
                <a:gd name="connsiteY33" fmla="*/ 247079 h 399002"/>
                <a:gd name="connsiteX34" fmla="*/ 146717 w 793611"/>
                <a:gd name="connsiteY34" fmla="*/ 221933 h 399002"/>
                <a:gd name="connsiteX35" fmla="*/ 151160 w 793611"/>
                <a:gd name="connsiteY35" fmla="*/ 219456 h 399002"/>
                <a:gd name="connsiteX36" fmla="*/ 194362 w 793611"/>
                <a:gd name="connsiteY36" fmla="*/ 194405 h 399002"/>
                <a:gd name="connsiteX37" fmla="*/ 194362 w 793611"/>
                <a:gd name="connsiteY37" fmla="*/ 194405 h 399002"/>
                <a:gd name="connsiteX38" fmla="*/ 198805 w 793611"/>
                <a:gd name="connsiteY38" fmla="*/ 191834 h 399002"/>
                <a:gd name="connsiteX39" fmla="*/ 242007 w 793611"/>
                <a:gd name="connsiteY39" fmla="*/ 166783 h 399002"/>
                <a:gd name="connsiteX40" fmla="*/ 246355 w 793611"/>
                <a:gd name="connsiteY40" fmla="*/ 164211 h 399002"/>
                <a:gd name="connsiteX41" fmla="*/ 289557 w 793611"/>
                <a:gd name="connsiteY41" fmla="*/ 139160 h 399002"/>
                <a:gd name="connsiteX42" fmla="*/ 294000 w 793611"/>
                <a:gd name="connsiteY42" fmla="*/ 136589 h 399002"/>
                <a:gd name="connsiteX43" fmla="*/ 337202 w 793611"/>
                <a:gd name="connsiteY43" fmla="*/ 111538 h 399002"/>
                <a:gd name="connsiteX44" fmla="*/ 341645 w 793611"/>
                <a:gd name="connsiteY44" fmla="*/ 108966 h 399002"/>
                <a:gd name="connsiteX45" fmla="*/ 384847 w 793611"/>
                <a:gd name="connsiteY45" fmla="*/ 83915 h 399002"/>
                <a:gd name="connsiteX46" fmla="*/ 389196 w 793611"/>
                <a:gd name="connsiteY46" fmla="*/ 81344 h 399002"/>
                <a:gd name="connsiteX47" fmla="*/ 389290 w 793611"/>
                <a:gd name="connsiteY47" fmla="*/ 81344 h 399002"/>
                <a:gd name="connsiteX48" fmla="*/ 432398 w 793611"/>
                <a:gd name="connsiteY48" fmla="*/ 56293 h 399002"/>
                <a:gd name="connsiteX49" fmla="*/ 436841 w 793611"/>
                <a:gd name="connsiteY49" fmla="*/ 53721 h 399002"/>
                <a:gd name="connsiteX50" fmla="*/ 480043 w 793611"/>
                <a:gd name="connsiteY50" fmla="*/ 28670 h 399002"/>
                <a:gd name="connsiteX51" fmla="*/ 484486 w 793611"/>
                <a:gd name="connsiteY51" fmla="*/ 26099 h 399002"/>
                <a:gd name="connsiteX52" fmla="*/ 527688 w 793611"/>
                <a:gd name="connsiteY52" fmla="*/ 1048 h 399002"/>
                <a:gd name="connsiteX53" fmla="*/ 529579 w 793611"/>
                <a:gd name="connsiteY53" fmla="*/ 0 h 399002"/>
                <a:gd name="connsiteX54" fmla="*/ 793612 w 793611"/>
                <a:gd name="connsiteY54" fmla="*/ 80010 h 39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3611" h="399002">
                  <a:moveTo>
                    <a:pt x="793612" y="80010"/>
                  </a:moveTo>
                  <a:lnTo>
                    <a:pt x="791437" y="81344"/>
                  </a:lnTo>
                  <a:lnTo>
                    <a:pt x="746156" y="107823"/>
                  </a:lnTo>
                  <a:lnTo>
                    <a:pt x="743887" y="109157"/>
                  </a:lnTo>
                  <a:lnTo>
                    <a:pt x="698794" y="135636"/>
                  </a:lnTo>
                  <a:lnTo>
                    <a:pt x="696431" y="136970"/>
                  </a:lnTo>
                  <a:lnTo>
                    <a:pt x="651244" y="163449"/>
                  </a:lnTo>
                  <a:lnTo>
                    <a:pt x="648975" y="164878"/>
                  </a:lnTo>
                  <a:lnTo>
                    <a:pt x="648975" y="164878"/>
                  </a:lnTo>
                  <a:lnTo>
                    <a:pt x="603882" y="191262"/>
                  </a:lnTo>
                  <a:lnTo>
                    <a:pt x="601519" y="192596"/>
                  </a:lnTo>
                  <a:lnTo>
                    <a:pt x="556426" y="219075"/>
                  </a:lnTo>
                  <a:lnTo>
                    <a:pt x="553968" y="220504"/>
                  </a:lnTo>
                  <a:lnTo>
                    <a:pt x="509065" y="246888"/>
                  </a:lnTo>
                  <a:lnTo>
                    <a:pt x="506607" y="248317"/>
                  </a:lnTo>
                  <a:lnTo>
                    <a:pt x="461609" y="274701"/>
                  </a:lnTo>
                  <a:lnTo>
                    <a:pt x="459056" y="276130"/>
                  </a:lnTo>
                  <a:lnTo>
                    <a:pt x="414153" y="302514"/>
                  </a:lnTo>
                  <a:lnTo>
                    <a:pt x="411600" y="303943"/>
                  </a:lnTo>
                  <a:lnTo>
                    <a:pt x="366791" y="330327"/>
                  </a:lnTo>
                  <a:lnTo>
                    <a:pt x="364144" y="331851"/>
                  </a:lnTo>
                  <a:lnTo>
                    <a:pt x="319335" y="358140"/>
                  </a:lnTo>
                  <a:lnTo>
                    <a:pt x="319335" y="358140"/>
                  </a:lnTo>
                  <a:lnTo>
                    <a:pt x="316594" y="359664"/>
                  </a:lnTo>
                  <a:lnTo>
                    <a:pt x="271879" y="385953"/>
                  </a:lnTo>
                  <a:lnTo>
                    <a:pt x="269138" y="387477"/>
                  </a:lnTo>
                  <a:lnTo>
                    <a:pt x="249569" y="399002"/>
                  </a:lnTo>
                  <a:lnTo>
                    <a:pt x="0" y="307086"/>
                  </a:lnTo>
                  <a:lnTo>
                    <a:pt x="3876" y="304800"/>
                  </a:lnTo>
                  <a:lnTo>
                    <a:pt x="8319" y="302228"/>
                  </a:lnTo>
                  <a:lnTo>
                    <a:pt x="51521" y="277178"/>
                  </a:lnTo>
                  <a:lnTo>
                    <a:pt x="55869" y="274606"/>
                  </a:lnTo>
                  <a:lnTo>
                    <a:pt x="99166" y="249555"/>
                  </a:lnTo>
                  <a:lnTo>
                    <a:pt x="103515" y="247079"/>
                  </a:lnTo>
                  <a:lnTo>
                    <a:pt x="146717" y="221933"/>
                  </a:lnTo>
                  <a:lnTo>
                    <a:pt x="151160" y="219456"/>
                  </a:lnTo>
                  <a:lnTo>
                    <a:pt x="194362" y="194405"/>
                  </a:lnTo>
                  <a:lnTo>
                    <a:pt x="194362" y="194405"/>
                  </a:lnTo>
                  <a:lnTo>
                    <a:pt x="198805" y="191834"/>
                  </a:lnTo>
                  <a:lnTo>
                    <a:pt x="242007" y="166783"/>
                  </a:lnTo>
                  <a:lnTo>
                    <a:pt x="246355" y="164211"/>
                  </a:lnTo>
                  <a:lnTo>
                    <a:pt x="289557" y="139160"/>
                  </a:lnTo>
                  <a:lnTo>
                    <a:pt x="294000" y="136589"/>
                  </a:lnTo>
                  <a:lnTo>
                    <a:pt x="337202" y="111538"/>
                  </a:lnTo>
                  <a:lnTo>
                    <a:pt x="341645" y="108966"/>
                  </a:lnTo>
                  <a:lnTo>
                    <a:pt x="384847" y="83915"/>
                  </a:lnTo>
                  <a:lnTo>
                    <a:pt x="389196" y="81344"/>
                  </a:lnTo>
                  <a:lnTo>
                    <a:pt x="389290" y="81344"/>
                  </a:lnTo>
                  <a:lnTo>
                    <a:pt x="432398" y="56293"/>
                  </a:lnTo>
                  <a:lnTo>
                    <a:pt x="436841" y="53721"/>
                  </a:lnTo>
                  <a:lnTo>
                    <a:pt x="480043" y="28670"/>
                  </a:lnTo>
                  <a:lnTo>
                    <a:pt x="484486" y="26099"/>
                  </a:lnTo>
                  <a:lnTo>
                    <a:pt x="527688" y="1048"/>
                  </a:lnTo>
                  <a:lnTo>
                    <a:pt x="529579" y="0"/>
                  </a:lnTo>
                  <a:lnTo>
                    <a:pt x="793612" y="80010"/>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1" name="Freeform 1790">
              <a:extLst>
                <a:ext uri="{FF2B5EF4-FFF2-40B4-BE49-F238E27FC236}">
                  <a16:creationId xmlns:a16="http://schemas.microsoft.com/office/drawing/2014/main" id="{C6A02127-0803-1B47-99D8-31A38DD6DFED}"/>
                </a:ext>
              </a:extLst>
            </p:cNvPr>
            <p:cNvSpPr/>
            <p:nvPr/>
          </p:nvSpPr>
          <p:spPr>
            <a:xfrm>
              <a:off x="1626841" y="5042514"/>
              <a:ext cx="281427" cy="240410"/>
            </a:xfrm>
            <a:custGeom>
              <a:avLst/>
              <a:gdLst>
                <a:gd name="connsiteX0" fmla="*/ 281427 w 281427"/>
                <a:gd name="connsiteY0" fmla="*/ 238030 h 240410"/>
                <a:gd name="connsiteX1" fmla="*/ 280482 w 281427"/>
                <a:gd name="connsiteY1" fmla="*/ 239268 h 240410"/>
                <a:gd name="connsiteX2" fmla="*/ 280482 w 281427"/>
                <a:gd name="connsiteY2" fmla="*/ 239268 h 240410"/>
                <a:gd name="connsiteX3" fmla="*/ 280293 w 281427"/>
                <a:gd name="connsiteY3" fmla="*/ 239459 h 240410"/>
                <a:gd name="connsiteX4" fmla="*/ 278497 w 281427"/>
                <a:gd name="connsiteY4" fmla="*/ 240411 h 240410"/>
                <a:gd name="connsiteX5" fmla="*/ 0 w 281427"/>
                <a:gd name="connsiteY5" fmla="*/ 2858 h 240410"/>
                <a:gd name="connsiteX6" fmla="*/ 1323 w 281427"/>
                <a:gd name="connsiteY6" fmla="*/ 1238 h 240410"/>
                <a:gd name="connsiteX7" fmla="*/ 1418 w 281427"/>
                <a:gd name="connsiteY7" fmla="*/ 1143 h 240410"/>
                <a:gd name="connsiteX8" fmla="*/ 2363 w 281427"/>
                <a:gd name="connsiteY8" fmla="*/ 0 h 240410"/>
                <a:gd name="connsiteX9" fmla="*/ 2836 w 281427"/>
                <a:gd name="connsiteY9" fmla="*/ 381 h 240410"/>
                <a:gd name="connsiteX10" fmla="*/ 2931 w 281427"/>
                <a:gd name="connsiteY10" fmla="*/ 476 h 240410"/>
                <a:gd name="connsiteX11" fmla="*/ 281427 w 281427"/>
                <a:gd name="connsiteY11" fmla="*/ 238030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427" h="240410">
                  <a:moveTo>
                    <a:pt x="281427" y="238030"/>
                  </a:moveTo>
                  <a:lnTo>
                    <a:pt x="280482" y="239268"/>
                  </a:lnTo>
                  <a:lnTo>
                    <a:pt x="280482" y="239268"/>
                  </a:lnTo>
                  <a:lnTo>
                    <a:pt x="280293" y="239459"/>
                  </a:lnTo>
                  <a:lnTo>
                    <a:pt x="278497" y="240411"/>
                  </a:lnTo>
                  <a:lnTo>
                    <a:pt x="0" y="2858"/>
                  </a:lnTo>
                  <a:lnTo>
                    <a:pt x="1323" y="1238"/>
                  </a:lnTo>
                  <a:lnTo>
                    <a:pt x="1418" y="1143"/>
                  </a:lnTo>
                  <a:lnTo>
                    <a:pt x="2363" y="0"/>
                  </a:lnTo>
                  <a:lnTo>
                    <a:pt x="2836" y="381"/>
                  </a:lnTo>
                  <a:lnTo>
                    <a:pt x="2931" y="476"/>
                  </a:lnTo>
                  <a:lnTo>
                    <a:pt x="281427" y="23803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2" name="Freeform 1791">
              <a:extLst>
                <a:ext uri="{FF2B5EF4-FFF2-40B4-BE49-F238E27FC236}">
                  <a16:creationId xmlns:a16="http://schemas.microsoft.com/office/drawing/2014/main" id="{89391792-DFC2-894D-8AB1-190D92EE4CF4}"/>
                </a:ext>
              </a:extLst>
            </p:cNvPr>
            <p:cNvSpPr/>
            <p:nvPr/>
          </p:nvSpPr>
          <p:spPr>
            <a:xfrm>
              <a:off x="1579480" y="5070327"/>
              <a:ext cx="281049" cy="240315"/>
            </a:xfrm>
            <a:custGeom>
              <a:avLst/>
              <a:gdLst>
                <a:gd name="connsiteX0" fmla="*/ 281049 w 281049"/>
                <a:gd name="connsiteY0" fmla="*/ 238030 h 240315"/>
                <a:gd name="connsiteX1" fmla="*/ 280104 w 281049"/>
                <a:gd name="connsiteY1" fmla="*/ 239268 h 240315"/>
                <a:gd name="connsiteX2" fmla="*/ 280009 w 281049"/>
                <a:gd name="connsiteY2" fmla="*/ 239268 h 240315"/>
                <a:gd name="connsiteX3" fmla="*/ 280009 w 281049"/>
                <a:gd name="connsiteY3" fmla="*/ 239268 h 240315"/>
                <a:gd name="connsiteX4" fmla="*/ 278119 w 281049"/>
                <a:gd name="connsiteY4" fmla="*/ 240316 h 240315"/>
                <a:gd name="connsiteX5" fmla="*/ 0 w 281049"/>
                <a:gd name="connsiteY5" fmla="*/ 2857 h 240315"/>
                <a:gd name="connsiteX6" fmla="*/ 1418 w 281049"/>
                <a:gd name="connsiteY6" fmla="*/ 1143 h 240315"/>
                <a:gd name="connsiteX7" fmla="*/ 2363 w 281049"/>
                <a:gd name="connsiteY7" fmla="*/ 0 h 240315"/>
                <a:gd name="connsiteX8" fmla="*/ 2741 w 281049"/>
                <a:gd name="connsiteY8" fmla="*/ 381 h 240315"/>
                <a:gd name="connsiteX9" fmla="*/ 2836 w 281049"/>
                <a:gd name="connsiteY9" fmla="*/ 476 h 240315"/>
                <a:gd name="connsiteX10" fmla="*/ 281049 w 281049"/>
                <a:gd name="connsiteY10" fmla="*/ 238030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049" h="240315">
                  <a:moveTo>
                    <a:pt x="281049" y="238030"/>
                  </a:moveTo>
                  <a:lnTo>
                    <a:pt x="280104" y="239268"/>
                  </a:lnTo>
                  <a:lnTo>
                    <a:pt x="280009" y="239268"/>
                  </a:lnTo>
                  <a:lnTo>
                    <a:pt x="280009" y="239268"/>
                  </a:lnTo>
                  <a:lnTo>
                    <a:pt x="278119" y="240316"/>
                  </a:lnTo>
                  <a:lnTo>
                    <a:pt x="0" y="2857"/>
                  </a:lnTo>
                  <a:lnTo>
                    <a:pt x="1418" y="1143"/>
                  </a:lnTo>
                  <a:lnTo>
                    <a:pt x="2363" y="0"/>
                  </a:lnTo>
                  <a:lnTo>
                    <a:pt x="2741" y="381"/>
                  </a:lnTo>
                  <a:lnTo>
                    <a:pt x="2836" y="476"/>
                  </a:lnTo>
                  <a:lnTo>
                    <a:pt x="281049" y="23803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3" name="Freeform 1792">
              <a:extLst>
                <a:ext uri="{FF2B5EF4-FFF2-40B4-BE49-F238E27FC236}">
                  <a16:creationId xmlns:a16="http://schemas.microsoft.com/office/drawing/2014/main" id="{F8344478-28F1-5541-94FB-DD893EC51665}"/>
                </a:ext>
              </a:extLst>
            </p:cNvPr>
            <p:cNvSpPr/>
            <p:nvPr/>
          </p:nvSpPr>
          <p:spPr>
            <a:xfrm>
              <a:off x="1531929" y="5098235"/>
              <a:ext cx="280860" cy="240220"/>
            </a:xfrm>
            <a:custGeom>
              <a:avLst/>
              <a:gdLst>
                <a:gd name="connsiteX0" fmla="*/ 280860 w 280860"/>
                <a:gd name="connsiteY0" fmla="*/ 237839 h 240220"/>
                <a:gd name="connsiteX1" fmla="*/ 279915 w 280860"/>
                <a:gd name="connsiteY1" fmla="*/ 239077 h 240220"/>
                <a:gd name="connsiteX2" fmla="*/ 279820 w 280860"/>
                <a:gd name="connsiteY2" fmla="*/ 239173 h 240220"/>
                <a:gd name="connsiteX3" fmla="*/ 277930 w 280860"/>
                <a:gd name="connsiteY3" fmla="*/ 240221 h 240220"/>
                <a:gd name="connsiteX4" fmla="*/ 0 w 280860"/>
                <a:gd name="connsiteY4" fmla="*/ 2857 h 240220"/>
                <a:gd name="connsiteX5" fmla="*/ 1513 w 280860"/>
                <a:gd name="connsiteY5" fmla="*/ 1048 h 240220"/>
                <a:gd name="connsiteX6" fmla="*/ 1513 w 280860"/>
                <a:gd name="connsiteY6" fmla="*/ 1048 h 240220"/>
                <a:gd name="connsiteX7" fmla="*/ 2458 w 280860"/>
                <a:gd name="connsiteY7" fmla="*/ 0 h 240220"/>
                <a:gd name="connsiteX8" fmla="*/ 2836 w 280860"/>
                <a:gd name="connsiteY8" fmla="*/ 286 h 240220"/>
                <a:gd name="connsiteX9" fmla="*/ 3025 w 280860"/>
                <a:gd name="connsiteY9" fmla="*/ 381 h 240220"/>
                <a:gd name="connsiteX10" fmla="*/ 280860 w 280860"/>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860" h="240220">
                  <a:moveTo>
                    <a:pt x="280860" y="237839"/>
                  </a:moveTo>
                  <a:lnTo>
                    <a:pt x="279915" y="239077"/>
                  </a:lnTo>
                  <a:lnTo>
                    <a:pt x="279820" y="239173"/>
                  </a:lnTo>
                  <a:lnTo>
                    <a:pt x="277930" y="240221"/>
                  </a:lnTo>
                  <a:lnTo>
                    <a:pt x="0" y="2857"/>
                  </a:lnTo>
                  <a:lnTo>
                    <a:pt x="1513" y="1048"/>
                  </a:lnTo>
                  <a:lnTo>
                    <a:pt x="1513" y="1048"/>
                  </a:lnTo>
                  <a:lnTo>
                    <a:pt x="2458" y="0"/>
                  </a:lnTo>
                  <a:lnTo>
                    <a:pt x="2836" y="286"/>
                  </a:lnTo>
                  <a:lnTo>
                    <a:pt x="3025" y="381"/>
                  </a:lnTo>
                  <a:lnTo>
                    <a:pt x="280860" y="237839"/>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4" name="Freeform 1793">
              <a:extLst>
                <a:ext uri="{FF2B5EF4-FFF2-40B4-BE49-F238E27FC236}">
                  <a16:creationId xmlns:a16="http://schemas.microsoft.com/office/drawing/2014/main" id="{824C7C96-A678-AF4A-9CCB-412F4EDD5F87}"/>
                </a:ext>
              </a:extLst>
            </p:cNvPr>
            <p:cNvSpPr/>
            <p:nvPr/>
          </p:nvSpPr>
          <p:spPr>
            <a:xfrm>
              <a:off x="1484568" y="5126048"/>
              <a:ext cx="280576" cy="240220"/>
            </a:xfrm>
            <a:custGeom>
              <a:avLst/>
              <a:gdLst>
                <a:gd name="connsiteX0" fmla="*/ 280576 w 280576"/>
                <a:gd name="connsiteY0" fmla="*/ 237839 h 240220"/>
                <a:gd name="connsiteX1" fmla="*/ 279537 w 280576"/>
                <a:gd name="connsiteY1" fmla="*/ 238982 h 240220"/>
                <a:gd name="connsiteX2" fmla="*/ 279537 w 280576"/>
                <a:gd name="connsiteY2" fmla="*/ 239078 h 240220"/>
                <a:gd name="connsiteX3" fmla="*/ 277646 w 280576"/>
                <a:gd name="connsiteY3" fmla="*/ 240221 h 240220"/>
                <a:gd name="connsiteX4" fmla="*/ 0 w 280576"/>
                <a:gd name="connsiteY4" fmla="*/ 2857 h 240220"/>
                <a:gd name="connsiteX5" fmla="*/ 1513 w 280576"/>
                <a:gd name="connsiteY5" fmla="*/ 1048 h 240220"/>
                <a:gd name="connsiteX6" fmla="*/ 2363 w 280576"/>
                <a:gd name="connsiteY6" fmla="*/ 0 h 240220"/>
                <a:gd name="connsiteX7" fmla="*/ 2741 w 280576"/>
                <a:gd name="connsiteY7" fmla="*/ 286 h 240220"/>
                <a:gd name="connsiteX8" fmla="*/ 2931 w 280576"/>
                <a:gd name="connsiteY8" fmla="*/ 476 h 240220"/>
                <a:gd name="connsiteX9" fmla="*/ 280576 w 280576"/>
                <a:gd name="connsiteY9"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576" h="240220">
                  <a:moveTo>
                    <a:pt x="280576" y="237839"/>
                  </a:moveTo>
                  <a:lnTo>
                    <a:pt x="279537" y="238982"/>
                  </a:lnTo>
                  <a:lnTo>
                    <a:pt x="279537" y="239078"/>
                  </a:lnTo>
                  <a:lnTo>
                    <a:pt x="277646" y="240221"/>
                  </a:lnTo>
                  <a:lnTo>
                    <a:pt x="0" y="2857"/>
                  </a:lnTo>
                  <a:lnTo>
                    <a:pt x="1513" y="1048"/>
                  </a:lnTo>
                  <a:lnTo>
                    <a:pt x="2363" y="0"/>
                  </a:lnTo>
                  <a:lnTo>
                    <a:pt x="2741" y="286"/>
                  </a:lnTo>
                  <a:lnTo>
                    <a:pt x="2931" y="476"/>
                  </a:lnTo>
                  <a:lnTo>
                    <a:pt x="280576" y="237839"/>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5" name="Freeform 1794">
              <a:extLst>
                <a:ext uri="{FF2B5EF4-FFF2-40B4-BE49-F238E27FC236}">
                  <a16:creationId xmlns:a16="http://schemas.microsoft.com/office/drawing/2014/main" id="{74C35DD0-1048-704E-AFEF-341C3334CC63}"/>
                </a:ext>
              </a:extLst>
            </p:cNvPr>
            <p:cNvSpPr/>
            <p:nvPr/>
          </p:nvSpPr>
          <p:spPr>
            <a:xfrm>
              <a:off x="1437112" y="5153861"/>
              <a:ext cx="280292" cy="240125"/>
            </a:xfrm>
            <a:custGeom>
              <a:avLst/>
              <a:gdLst>
                <a:gd name="connsiteX0" fmla="*/ 280293 w 280292"/>
                <a:gd name="connsiteY0" fmla="*/ 237744 h 240125"/>
                <a:gd name="connsiteX1" fmla="*/ 279253 w 280292"/>
                <a:gd name="connsiteY1" fmla="*/ 238982 h 240125"/>
                <a:gd name="connsiteX2" fmla="*/ 279253 w 280292"/>
                <a:gd name="connsiteY2" fmla="*/ 238982 h 240125"/>
                <a:gd name="connsiteX3" fmla="*/ 279064 w 280292"/>
                <a:gd name="connsiteY3" fmla="*/ 239077 h 240125"/>
                <a:gd name="connsiteX4" fmla="*/ 277362 w 280292"/>
                <a:gd name="connsiteY4" fmla="*/ 240125 h 240125"/>
                <a:gd name="connsiteX5" fmla="*/ 0 w 280292"/>
                <a:gd name="connsiteY5" fmla="*/ 2857 h 240125"/>
                <a:gd name="connsiteX6" fmla="*/ 1607 w 280292"/>
                <a:gd name="connsiteY6" fmla="*/ 952 h 240125"/>
                <a:gd name="connsiteX7" fmla="*/ 2363 w 280292"/>
                <a:gd name="connsiteY7" fmla="*/ 0 h 240125"/>
                <a:gd name="connsiteX8" fmla="*/ 2741 w 280292"/>
                <a:gd name="connsiteY8" fmla="*/ 381 h 240125"/>
                <a:gd name="connsiteX9" fmla="*/ 2931 w 280292"/>
                <a:gd name="connsiteY9" fmla="*/ 476 h 240125"/>
                <a:gd name="connsiteX10" fmla="*/ 280293 w 280292"/>
                <a:gd name="connsiteY10"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292" h="240125">
                  <a:moveTo>
                    <a:pt x="280293" y="237744"/>
                  </a:moveTo>
                  <a:lnTo>
                    <a:pt x="279253" y="238982"/>
                  </a:lnTo>
                  <a:lnTo>
                    <a:pt x="279253" y="238982"/>
                  </a:lnTo>
                  <a:lnTo>
                    <a:pt x="279064" y="239077"/>
                  </a:lnTo>
                  <a:lnTo>
                    <a:pt x="277362" y="240125"/>
                  </a:lnTo>
                  <a:lnTo>
                    <a:pt x="0" y="2857"/>
                  </a:lnTo>
                  <a:lnTo>
                    <a:pt x="1607" y="952"/>
                  </a:lnTo>
                  <a:lnTo>
                    <a:pt x="2363" y="0"/>
                  </a:lnTo>
                  <a:lnTo>
                    <a:pt x="2741" y="381"/>
                  </a:lnTo>
                  <a:lnTo>
                    <a:pt x="2931" y="476"/>
                  </a:lnTo>
                  <a:lnTo>
                    <a:pt x="280293" y="23774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6" name="Freeform 1795">
              <a:extLst>
                <a:ext uri="{FF2B5EF4-FFF2-40B4-BE49-F238E27FC236}">
                  <a16:creationId xmlns:a16="http://schemas.microsoft.com/office/drawing/2014/main" id="{94ADAED2-2120-B943-A55F-D16F9DA5ADD4}"/>
                </a:ext>
              </a:extLst>
            </p:cNvPr>
            <p:cNvSpPr/>
            <p:nvPr/>
          </p:nvSpPr>
          <p:spPr>
            <a:xfrm>
              <a:off x="1389656" y="5181770"/>
              <a:ext cx="280009" cy="240030"/>
            </a:xfrm>
            <a:custGeom>
              <a:avLst/>
              <a:gdLst>
                <a:gd name="connsiteX0" fmla="*/ 280009 w 280009"/>
                <a:gd name="connsiteY0" fmla="*/ 237553 h 240030"/>
                <a:gd name="connsiteX1" fmla="*/ 278969 w 280009"/>
                <a:gd name="connsiteY1" fmla="*/ 238887 h 240030"/>
                <a:gd name="connsiteX2" fmla="*/ 278969 w 280009"/>
                <a:gd name="connsiteY2" fmla="*/ 238887 h 240030"/>
                <a:gd name="connsiteX3" fmla="*/ 277079 w 280009"/>
                <a:gd name="connsiteY3" fmla="*/ 240030 h 240030"/>
                <a:gd name="connsiteX4" fmla="*/ 0 w 280009"/>
                <a:gd name="connsiteY4" fmla="*/ 2857 h 240030"/>
                <a:gd name="connsiteX5" fmla="*/ 1607 w 280009"/>
                <a:gd name="connsiteY5" fmla="*/ 952 h 240030"/>
                <a:gd name="connsiteX6" fmla="*/ 1607 w 280009"/>
                <a:gd name="connsiteY6" fmla="*/ 952 h 240030"/>
                <a:gd name="connsiteX7" fmla="*/ 2363 w 280009"/>
                <a:gd name="connsiteY7" fmla="*/ 0 h 240030"/>
                <a:gd name="connsiteX8" fmla="*/ 2741 w 280009"/>
                <a:gd name="connsiteY8" fmla="*/ 190 h 240030"/>
                <a:gd name="connsiteX9" fmla="*/ 2931 w 280009"/>
                <a:gd name="connsiteY9" fmla="*/ 381 h 240030"/>
                <a:gd name="connsiteX10" fmla="*/ 280009 w 280009"/>
                <a:gd name="connsiteY10" fmla="*/ 237553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09" h="240030">
                  <a:moveTo>
                    <a:pt x="280009" y="237553"/>
                  </a:moveTo>
                  <a:lnTo>
                    <a:pt x="278969" y="238887"/>
                  </a:lnTo>
                  <a:lnTo>
                    <a:pt x="278969" y="238887"/>
                  </a:lnTo>
                  <a:lnTo>
                    <a:pt x="277079" y="240030"/>
                  </a:lnTo>
                  <a:lnTo>
                    <a:pt x="0" y="2857"/>
                  </a:lnTo>
                  <a:lnTo>
                    <a:pt x="1607" y="952"/>
                  </a:lnTo>
                  <a:lnTo>
                    <a:pt x="1607" y="952"/>
                  </a:lnTo>
                  <a:lnTo>
                    <a:pt x="2363" y="0"/>
                  </a:lnTo>
                  <a:lnTo>
                    <a:pt x="2741" y="190"/>
                  </a:lnTo>
                  <a:lnTo>
                    <a:pt x="2931" y="381"/>
                  </a:lnTo>
                  <a:lnTo>
                    <a:pt x="280009" y="2375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7" name="Freeform 1796">
              <a:extLst>
                <a:ext uri="{FF2B5EF4-FFF2-40B4-BE49-F238E27FC236}">
                  <a16:creationId xmlns:a16="http://schemas.microsoft.com/office/drawing/2014/main" id="{EBEBE6C8-5F6D-E543-A854-65CCAC688634}"/>
                </a:ext>
              </a:extLst>
            </p:cNvPr>
            <p:cNvSpPr/>
            <p:nvPr/>
          </p:nvSpPr>
          <p:spPr>
            <a:xfrm>
              <a:off x="1342200" y="5209582"/>
              <a:ext cx="279725" cy="239934"/>
            </a:xfrm>
            <a:custGeom>
              <a:avLst/>
              <a:gdLst>
                <a:gd name="connsiteX0" fmla="*/ 279726 w 279725"/>
                <a:gd name="connsiteY0" fmla="*/ 237554 h 239934"/>
                <a:gd name="connsiteX1" fmla="*/ 278686 w 279725"/>
                <a:gd name="connsiteY1" fmla="*/ 238792 h 239934"/>
                <a:gd name="connsiteX2" fmla="*/ 278686 w 279725"/>
                <a:gd name="connsiteY2" fmla="*/ 238792 h 239934"/>
                <a:gd name="connsiteX3" fmla="*/ 276795 w 279725"/>
                <a:gd name="connsiteY3" fmla="*/ 239935 h 239934"/>
                <a:gd name="connsiteX4" fmla="*/ 0 w 279725"/>
                <a:gd name="connsiteY4" fmla="*/ 2857 h 239934"/>
                <a:gd name="connsiteX5" fmla="*/ 1702 w 279725"/>
                <a:gd name="connsiteY5" fmla="*/ 857 h 239934"/>
                <a:gd name="connsiteX6" fmla="*/ 2458 w 279725"/>
                <a:gd name="connsiteY6" fmla="*/ 0 h 239934"/>
                <a:gd name="connsiteX7" fmla="*/ 2647 w 279725"/>
                <a:gd name="connsiteY7" fmla="*/ 191 h 239934"/>
                <a:gd name="connsiteX8" fmla="*/ 2741 w 279725"/>
                <a:gd name="connsiteY8" fmla="*/ 191 h 239934"/>
                <a:gd name="connsiteX9" fmla="*/ 2931 w 279725"/>
                <a:gd name="connsiteY9" fmla="*/ 476 h 239934"/>
                <a:gd name="connsiteX10" fmla="*/ 279726 w 279725"/>
                <a:gd name="connsiteY10" fmla="*/ 237554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4"/>
                  </a:moveTo>
                  <a:lnTo>
                    <a:pt x="278686" y="238792"/>
                  </a:lnTo>
                  <a:lnTo>
                    <a:pt x="278686" y="238792"/>
                  </a:lnTo>
                  <a:lnTo>
                    <a:pt x="276795" y="239935"/>
                  </a:lnTo>
                  <a:lnTo>
                    <a:pt x="0" y="2857"/>
                  </a:lnTo>
                  <a:lnTo>
                    <a:pt x="1702" y="857"/>
                  </a:lnTo>
                  <a:lnTo>
                    <a:pt x="2458" y="0"/>
                  </a:lnTo>
                  <a:lnTo>
                    <a:pt x="2647" y="191"/>
                  </a:lnTo>
                  <a:lnTo>
                    <a:pt x="2741" y="191"/>
                  </a:lnTo>
                  <a:lnTo>
                    <a:pt x="2931" y="476"/>
                  </a:lnTo>
                  <a:lnTo>
                    <a:pt x="279726" y="23755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8" name="Freeform 1797">
              <a:extLst>
                <a:ext uri="{FF2B5EF4-FFF2-40B4-BE49-F238E27FC236}">
                  <a16:creationId xmlns:a16="http://schemas.microsoft.com/office/drawing/2014/main" id="{B715BCFD-9848-2043-8492-AC8632F79159}"/>
                </a:ext>
              </a:extLst>
            </p:cNvPr>
            <p:cNvSpPr/>
            <p:nvPr/>
          </p:nvSpPr>
          <p:spPr>
            <a:xfrm>
              <a:off x="1294744" y="5237396"/>
              <a:ext cx="279441" cy="239839"/>
            </a:xfrm>
            <a:custGeom>
              <a:avLst/>
              <a:gdLst>
                <a:gd name="connsiteX0" fmla="*/ 279442 w 279441"/>
                <a:gd name="connsiteY0" fmla="*/ 237553 h 239839"/>
                <a:gd name="connsiteX1" fmla="*/ 278402 w 279441"/>
                <a:gd name="connsiteY1" fmla="*/ 238792 h 239839"/>
                <a:gd name="connsiteX2" fmla="*/ 278402 w 279441"/>
                <a:gd name="connsiteY2" fmla="*/ 238792 h 239839"/>
                <a:gd name="connsiteX3" fmla="*/ 276511 w 279441"/>
                <a:gd name="connsiteY3" fmla="*/ 239840 h 239839"/>
                <a:gd name="connsiteX4" fmla="*/ 0 w 279441"/>
                <a:gd name="connsiteY4" fmla="*/ 2857 h 239839"/>
                <a:gd name="connsiteX5" fmla="*/ 1796 w 279441"/>
                <a:gd name="connsiteY5" fmla="*/ 857 h 239839"/>
                <a:gd name="connsiteX6" fmla="*/ 2458 w 279441"/>
                <a:gd name="connsiteY6" fmla="*/ 0 h 239839"/>
                <a:gd name="connsiteX7" fmla="*/ 2741 w 279441"/>
                <a:gd name="connsiteY7" fmla="*/ 286 h 239839"/>
                <a:gd name="connsiteX8" fmla="*/ 3025 w 279441"/>
                <a:gd name="connsiteY8" fmla="*/ 476 h 239839"/>
                <a:gd name="connsiteX9" fmla="*/ 279442 w 279441"/>
                <a:gd name="connsiteY9" fmla="*/ 237553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41" h="239839">
                  <a:moveTo>
                    <a:pt x="279442" y="237553"/>
                  </a:moveTo>
                  <a:lnTo>
                    <a:pt x="278402" y="238792"/>
                  </a:lnTo>
                  <a:lnTo>
                    <a:pt x="278402" y="238792"/>
                  </a:lnTo>
                  <a:lnTo>
                    <a:pt x="276511" y="239840"/>
                  </a:lnTo>
                  <a:lnTo>
                    <a:pt x="0" y="2857"/>
                  </a:lnTo>
                  <a:lnTo>
                    <a:pt x="1796" y="857"/>
                  </a:lnTo>
                  <a:lnTo>
                    <a:pt x="2458" y="0"/>
                  </a:lnTo>
                  <a:lnTo>
                    <a:pt x="2741" y="286"/>
                  </a:lnTo>
                  <a:lnTo>
                    <a:pt x="3025" y="476"/>
                  </a:lnTo>
                  <a:lnTo>
                    <a:pt x="279442" y="2375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799" name="Freeform 1798">
              <a:extLst>
                <a:ext uri="{FF2B5EF4-FFF2-40B4-BE49-F238E27FC236}">
                  <a16:creationId xmlns:a16="http://schemas.microsoft.com/office/drawing/2014/main" id="{C9DEDF00-11DF-3F44-B508-A9D9E1C5A984}"/>
                </a:ext>
              </a:extLst>
            </p:cNvPr>
            <p:cNvSpPr/>
            <p:nvPr/>
          </p:nvSpPr>
          <p:spPr>
            <a:xfrm>
              <a:off x="1247383" y="5265304"/>
              <a:ext cx="279063" cy="239744"/>
            </a:xfrm>
            <a:custGeom>
              <a:avLst/>
              <a:gdLst>
                <a:gd name="connsiteX0" fmla="*/ 279064 w 279063"/>
                <a:gd name="connsiteY0" fmla="*/ 237363 h 239744"/>
                <a:gd name="connsiteX1" fmla="*/ 278119 w 279063"/>
                <a:gd name="connsiteY1" fmla="*/ 238601 h 239744"/>
                <a:gd name="connsiteX2" fmla="*/ 278024 w 279063"/>
                <a:gd name="connsiteY2" fmla="*/ 238601 h 239744"/>
                <a:gd name="connsiteX3" fmla="*/ 276133 w 279063"/>
                <a:gd name="connsiteY3" fmla="*/ 239744 h 239744"/>
                <a:gd name="connsiteX4" fmla="*/ 0 w 279063"/>
                <a:gd name="connsiteY4" fmla="*/ 2857 h 239744"/>
                <a:gd name="connsiteX5" fmla="*/ 1796 w 279063"/>
                <a:gd name="connsiteY5" fmla="*/ 667 h 239744"/>
                <a:gd name="connsiteX6" fmla="*/ 2363 w 279063"/>
                <a:gd name="connsiteY6" fmla="*/ 0 h 239744"/>
                <a:gd name="connsiteX7" fmla="*/ 2647 w 279063"/>
                <a:gd name="connsiteY7" fmla="*/ 191 h 239744"/>
                <a:gd name="connsiteX8" fmla="*/ 2836 w 279063"/>
                <a:gd name="connsiteY8" fmla="*/ 476 h 239744"/>
                <a:gd name="connsiteX9" fmla="*/ 279064 w 279063"/>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063" h="239744">
                  <a:moveTo>
                    <a:pt x="279064" y="237363"/>
                  </a:moveTo>
                  <a:lnTo>
                    <a:pt x="278119" y="238601"/>
                  </a:lnTo>
                  <a:lnTo>
                    <a:pt x="278024" y="238601"/>
                  </a:lnTo>
                  <a:lnTo>
                    <a:pt x="276133" y="239744"/>
                  </a:lnTo>
                  <a:lnTo>
                    <a:pt x="0" y="2857"/>
                  </a:lnTo>
                  <a:lnTo>
                    <a:pt x="1796" y="667"/>
                  </a:lnTo>
                  <a:lnTo>
                    <a:pt x="2363" y="0"/>
                  </a:lnTo>
                  <a:lnTo>
                    <a:pt x="2647" y="191"/>
                  </a:lnTo>
                  <a:lnTo>
                    <a:pt x="2836" y="476"/>
                  </a:lnTo>
                  <a:lnTo>
                    <a:pt x="279064" y="23736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0" name="Freeform 1799">
              <a:extLst>
                <a:ext uri="{FF2B5EF4-FFF2-40B4-BE49-F238E27FC236}">
                  <a16:creationId xmlns:a16="http://schemas.microsoft.com/office/drawing/2014/main" id="{022B2080-E390-564D-A33B-5D5A7CB2978F}"/>
                </a:ext>
              </a:extLst>
            </p:cNvPr>
            <p:cNvSpPr/>
            <p:nvPr/>
          </p:nvSpPr>
          <p:spPr>
            <a:xfrm>
              <a:off x="1199927" y="5293117"/>
              <a:ext cx="278780" cy="239744"/>
            </a:xfrm>
            <a:custGeom>
              <a:avLst/>
              <a:gdLst>
                <a:gd name="connsiteX0" fmla="*/ 278780 w 278780"/>
                <a:gd name="connsiteY0" fmla="*/ 237363 h 239744"/>
                <a:gd name="connsiteX1" fmla="*/ 277835 w 278780"/>
                <a:gd name="connsiteY1" fmla="*/ 238506 h 239744"/>
                <a:gd name="connsiteX2" fmla="*/ 275850 w 278780"/>
                <a:gd name="connsiteY2" fmla="*/ 239744 h 239744"/>
                <a:gd name="connsiteX3" fmla="*/ 0 w 278780"/>
                <a:gd name="connsiteY3" fmla="*/ 2857 h 239744"/>
                <a:gd name="connsiteX4" fmla="*/ 1891 w 278780"/>
                <a:gd name="connsiteY4" fmla="*/ 667 h 239744"/>
                <a:gd name="connsiteX5" fmla="*/ 1891 w 278780"/>
                <a:gd name="connsiteY5" fmla="*/ 667 h 239744"/>
                <a:gd name="connsiteX6" fmla="*/ 2363 w 278780"/>
                <a:gd name="connsiteY6" fmla="*/ 0 h 239744"/>
                <a:gd name="connsiteX7" fmla="*/ 2647 w 278780"/>
                <a:gd name="connsiteY7" fmla="*/ 286 h 239744"/>
                <a:gd name="connsiteX8" fmla="*/ 2931 w 278780"/>
                <a:gd name="connsiteY8" fmla="*/ 476 h 239744"/>
                <a:gd name="connsiteX9" fmla="*/ 278780 w 278780"/>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80" h="239744">
                  <a:moveTo>
                    <a:pt x="278780" y="237363"/>
                  </a:moveTo>
                  <a:lnTo>
                    <a:pt x="277835" y="238506"/>
                  </a:lnTo>
                  <a:lnTo>
                    <a:pt x="275850" y="239744"/>
                  </a:lnTo>
                  <a:lnTo>
                    <a:pt x="0" y="2857"/>
                  </a:lnTo>
                  <a:lnTo>
                    <a:pt x="1891" y="667"/>
                  </a:lnTo>
                  <a:lnTo>
                    <a:pt x="1891" y="667"/>
                  </a:lnTo>
                  <a:lnTo>
                    <a:pt x="2363" y="0"/>
                  </a:lnTo>
                  <a:lnTo>
                    <a:pt x="2647" y="286"/>
                  </a:lnTo>
                  <a:lnTo>
                    <a:pt x="2931" y="476"/>
                  </a:lnTo>
                  <a:lnTo>
                    <a:pt x="278780" y="23736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1" name="Freeform 1800">
              <a:extLst>
                <a:ext uri="{FF2B5EF4-FFF2-40B4-BE49-F238E27FC236}">
                  <a16:creationId xmlns:a16="http://schemas.microsoft.com/office/drawing/2014/main" id="{B5533034-4718-894C-9D1C-1FF839C0932D}"/>
                </a:ext>
              </a:extLst>
            </p:cNvPr>
            <p:cNvSpPr/>
            <p:nvPr/>
          </p:nvSpPr>
          <p:spPr>
            <a:xfrm>
              <a:off x="1154361" y="5321025"/>
              <a:ext cx="661" cy="571"/>
            </a:xfrm>
            <a:custGeom>
              <a:avLst/>
              <a:gdLst>
                <a:gd name="connsiteX0" fmla="*/ 662 w 661"/>
                <a:gd name="connsiteY0" fmla="*/ 191 h 571"/>
                <a:gd name="connsiteX1" fmla="*/ 0 w 661"/>
                <a:gd name="connsiteY1" fmla="*/ 572 h 571"/>
                <a:gd name="connsiteX2" fmla="*/ 473 w 661"/>
                <a:gd name="connsiteY2" fmla="*/ 0 h 571"/>
                <a:gd name="connsiteX3" fmla="*/ 662 w 661"/>
                <a:gd name="connsiteY3" fmla="*/ 191 h 571"/>
              </a:gdLst>
              <a:ahLst/>
              <a:cxnLst>
                <a:cxn ang="0">
                  <a:pos x="connsiteX0" y="connsiteY0"/>
                </a:cxn>
                <a:cxn ang="0">
                  <a:pos x="connsiteX1" y="connsiteY1"/>
                </a:cxn>
                <a:cxn ang="0">
                  <a:pos x="connsiteX2" y="connsiteY2"/>
                </a:cxn>
                <a:cxn ang="0">
                  <a:pos x="connsiteX3" y="connsiteY3"/>
                </a:cxn>
              </a:cxnLst>
              <a:rect l="l" t="t" r="r" b="b"/>
              <a:pathLst>
                <a:path w="661" h="571">
                  <a:moveTo>
                    <a:pt x="662" y="191"/>
                  </a:moveTo>
                  <a:lnTo>
                    <a:pt x="0" y="572"/>
                  </a:lnTo>
                  <a:lnTo>
                    <a:pt x="473" y="0"/>
                  </a:lnTo>
                  <a:lnTo>
                    <a:pt x="662" y="19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2" name="Freeform 1801">
              <a:extLst>
                <a:ext uri="{FF2B5EF4-FFF2-40B4-BE49-F238E27FC236}">
                  <a16:creationId xmlns:a16="http://schemas.microsoft.com/office/drawing/2014/main" id="{0BCC0E1A-7EA2-784F-B705-7CDBEFDB5D21}"/>
                </a:ext>
              </a:extLst>
            </p:cNvPr>
            <p:cNvSpPr/>
            <p:nvPr/>
          </p:nvSpPr>
          <p:spPr>
            <a:xfrm>
              <a:off x="1628732" y="5041276"/>
              <a:ext cx="281521" cy="240506"/>
            </a:xfrm>
            <a:custGeom>
              <a:avLst/>
              <a:gdLst>
                <a:gd name="connsiteX0" fmla="*/ 281522 w 281521"/>
                <a:gd name="connsiteY0" fmla="*/ 238125 h 240506"/>
                <a:gd name="connsiteX1" fmla="*/ 280293 w 281521"/>
                <a:gd name="connsiteY1" fmla="*/ 239554 h 240506"/>
                <a:gd name="connsiteX2" fmla="*/ 280198 w 281521"/>
                <a:gd name="connsiteY2" fmla="*/ 239554 h 240506"/>
                <a:gd name="connsiteX3" fmla="*/ 278591 w 281521"/>
                <a:gd name="connsiteY3" fmla="*/ 240506 h 240506"/>
                <a:gd name="connsiteX4" fmla="*/ 278591 w 281521"/>
                <a:gd name="connsiteY4" fmla="*/ 240506 h 240506"/>
                <a:gd name="connsiteX5" fmla="*/ 278591 w 281521"/>
                <a:gd name="connsiteY5" fmla="*/ 240506 h 240506"/>
                <a:gd name="connsiteX6" fmla="*/ 0 w 281521"/>
                <a:gd name="connsiteY6" fmla="*/ 2953 h 240506"/>
                <a:gd name="connsiteX7" fmla="*/ 1040 w 281521"/>
                <a:gd name="connsiteY7" fmla="*/ 1715 h 240506"/>
                <a:gd name="connsiteX8" fmla="*/ 1229 w 281521"/>
                <a:gd name="connsiteY8" fmla="*/ 1429 h 240506"/>
                <a:gd name="connsiteX9" fmla="*/ 1323 w 281521"/>
                <a:gd name="connsiteY9" fmla="*/ 1429 h 240506"/>
                <a:gd name="connsiteX10" fmla="*/ 2458 w 281521"/>
                <a:gd name="connsiteY10" fmla="*/ 0 h 240506"/>
                <a:gd name="connsiteX11" fmla="*/ 2931 w 281521"/>
                <a:gd name="connsiteY11" fmla="*/ 476 h 240506"/>
                <a:gd name="connsiteX12" fmla="*/ 281522 w 281521"/>
                <a:gd name="connsiteY12" fmla="*/ 238125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521" h="240506">
                  <a:moveTo>
                    <a:pt x="281522" y="238125"/>
                  </a:moveTo>
                  <a:lnTo>
                    <a:pt x="280293" y="239554"/>
                  </a:lnTo>
                  <a:lnTo>
                    <a:pt x="280198" y="239554"/>
                  </a:lnTo>
                  <a:lnTo>
                    <a:pt x="278591" y="240506"/>
                  </a:lnTo>
                  <a:lnTo>
                    <a:pt x="278591" y="240506"/>
                  </a:lnTo>
                  <a:lnTo>
                    <a:pt x="278591" y="240506"/>
                  </a:lnTo>
                  <a:lnTo>
                    <a:pt x="0" y="2953"/>
                  </a:lnTo>
                  <a:lnTo>
                    <a:pt x="1040" y="1715"/>
                  </a:lnTo>
                  <a:lnTo>
                    <a:pt x="1229" y="1429"/>
                  </a:lnTo>
                  <a:lnTo>
                    <a:pt x="1323" y="1429"/>
                  </a:lnTo>
                  <a:lnTo>
                    <a:pt x="2458" y="0"/>
                  </a:lnTo>
                  <a:lnTo>
                    <a:pt x="2931" y="476"/>
                  </a:lnTo>
                  <a:lnTo>
                    <a:pt x="281522" y="23812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3" name="Freeform 1802">
              <a:extLst>
                <a:ext uri="{FF2B5EF4-FFF2-40B4-BE49-F238E27FC236}">
                  <a16:creationId xmlns:a16="http://schemas.microsoft.com/office/drawing/2014/main" id="{FEFCB9F8-13AB-9D47-9A97-6A911E45EF4D}"/>
                </a:ext>
              </a:extLst>
            </p:cNvPr>
            <p:cNvSpPr/>
            <p:nvPr/>
          </p:nvSpPr>
          <p:spPr>
            <a:xfrm>
              <a:off x="1581371" y="5069184"/>
              <a:ext cx="281143" cy="240410"/>
            </a:xfrm>
            <a:custGeom>
              <a:avLst/>
              <a:gdLst>
                <a:gd name="connsiteX0" fmla="*/ 281144 w 281143"/>
                <a:gd name="connsiteY0" fmla="*/ 237935 h 240410"/>
                <a:gd name="connsiteX1" fmla="*/ 279915 w 281143"/>
                <a:gd name="connsiteY1" fmla="*/ 239363 h 240410"/>
                <a:gd name="connsiteX2" fmla="*/ 278213 w 281143"/>
                <a:gd name="connsiteY2" fmla="*/ 240411 h 240410"/>
                <a:gd name="connsiteX3" fmla="*/ 278119 w 281143"/>
                <a:gd name="connsiteY3" fmla="*/ 240411 h 240410"/>
                <a:gd name="connsiteX4" fmla="*/ 0 w 281143"/>
                <a:gd name="connsiteY4" fmla="*/ 2858 h 240410"/>
                <a:gd name="connsiteX5" fmla="*/ 945 w 281143"/>
                <a:gd name="connsiteY5" fmla="*/ 1619 h 240410"/>
                <a:gd name="connsiteX6" fmla="*/ 1229 w 281143"/>
                <a:gd name="connsiteY6" fmla="*/ 1334 h 240410"/>
                <a:gd name="connsiteX7" fmla="*/ 1323 w 281143"/>
                <a:gd name="connsiteY7" fmla="*/ 1238 h 240410"/>
                <a:gd name="connsiteX8" fmla="*/ 2363 w 281143"/>
                <a:gd name="connsiteY8" fmla="*/ 0 h 240410"/>
                <a:gd name="connsiteX9" fmla="*/ 2836 w 281143"/>
                <a:gd name="connsiteY9" fmla="*/ 381 h 240410"/>
                <a:gd name="connsiteX10" fmla="*/ 281144 w 281143"/>
                <a:gd name="connsiteY10" fmla="*/ 237935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43" h="240410">
                  <a:moveTo>
                    <a:pt x="281144" y="237935"/>
                  </a:moveTo>
                  <a:lnTo>
                    <a:pt x="279915" y="239363"/>
                  </a:lnTo>
                  <a:lnTo>
                    <a:pt x="278213" y="240411"/>
                  </a:lnTo>
                  <a:lnTo>
                    <a:pt x="278119" y="240411"/>
                  </a:lnTo>
                  <a:lnTo>
                    <a:pt x="0" y="2858"/>
                  </a:lnTo>
                  <a:lnTo>
                    <a:pt x="945" y="1619"/>
                  </a:lnTo>
                  <a:lnTo>
                    <a:pt x="1229" y="1334"/>
                  </a:lnTo>
                  <a:lnTo>
                    <a:pt x="1323" y="1238"/>
                  </a:lnTo>
                  <a:lnTo>
                    <a:pt x="2363" y="0"/>
                  </a:lnTo>
                  <a:lnTo>
                    <a:pt x="2836" y="381"/>
                  </a:lnTo>
                  <a:lnTo>
                    <a:pt x="281144" y="23793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4" name="Freeform 1803">
              <a:extLst>
                <a:ext uri="{FF2B5EF4-FFF2-40B4-BE49-F238E27FC236}">
                  <a16:creationId xmlns:a16="http://schemas.microsoft.com/office/drawing/2014/main" id="{034CC10E-275B-434D-A12E-63C1DAE87BF5}"/>
                </a:ext>
              </a:extLst>
            </p:cNvPr>
            <p:cNvSpPr/>
            <p:nvPr/>
          </p:nvSpPr>
          <p:spPr>
            <a:xfrm>
              <a:off x="1533820" y="5096997"/>
              <a:ext cx="280954" cy="240315"/>
            </a:xfrm>
            <a:custGeom>
              <a:avLst/>
              <a:gdLst>
                <a:gd name="connsiteX0" fmla="*/ 280955 w 280954"/>
                <a:gd name="connsiteY0" fmla="*/ 237935 h 240315"/>
                <a:gd name="connsiteX1" fmla="*/ 279820 w 280954"/>
                <a:gd name="connsiteY1" fmla="*/ 239268 h 240315"/>
                <a:gd name="connsiteX2" fmla="*/ 279726 w 280954"/>
                <a:gd name="connsiteY2" fmla="*/ 239268 h 240315"/>
                <a:gd name="connsiteX3" fmla="*/ 278024 w 280954"/>
                <a:gd name="connsiteY3" fmla="*/ 240316 h 240315"/>
                <a:gd name="connsiteX4" fmla="*/ 0 w 280954"/>
                <a:gd name="connsiteY4" fmla="*/ 2858 h 240315"/>
                <a:gd name="connsiteX5" fmla="*/ 1134 w 280954"/>
                <a:gd name="connsiteY5" fmla="*/ 1619 h 240315"/>
                <a:gd name="connsiteX6" fmla="*/ 1418 w 280954"/>
                <a:gd name="connsiteY6" fmla="*/ 1238 h 240315"/>
                <a:gd name="connsiteX7" fmla="*/ 2458 w 280954"/>
                <a:gd name="connsiteY7" fmla="*/ 0 h 240315"/>
                <a:gd name="connsiteX8" fmla="*/ 2931 w 280954"/>
                <a:gd name="connsiteY8" fmla="*/ 381 h 240315"/>
                <a:gd name="connsiteX9" fmla="*/ 280955 w 280954"/>
                <a:gd name="connsiteY9" fmla="*/ 237935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54" h="240315">
                  <a:moveTo>
                    <a:pt x="280955" y="237935"/>
                  </a:moveTo>
                  <a:lnTo>
                    <a:pt x="279820" y="239268"/>
                  </a:lnTo>
                  <a:lnTo>
                    <a:pt x="279726" y="239268"/>
                  </a:lnTo>
                  <a:lnTo>
                    <a:pt x="278024" y="240316"/>
                  </a:lnTo>
                  <a:lnTo>
                    <a:pt x="0" y="2858"/>
                  </a:lnTo>
                  <a:lnTo>
                    <a:pt x="1134" y="1619"/>
                  </a:lnTo>
                  <a:lnTo>
                    <a:pt x="1418" y="1238"/>
                  </a:lnTo>
                  <a:lnTo>
                    <a:pt x="2458" y="0"/>
                  </a:lnTo>
                  <a:lnTo>
                    <a:pt x="2931" y="381"/>
                  </a:lnTo>
                  <a:lnTo>
                    <a:pt x="280955" y="23793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5" name="Freeform 1804">
              <a:extLst>
                <a:ext uri="{FF2B5EF4-FFF2-40B4-BE49-F238E27FC236}">
                  <a16:creationId xmlns:a16="http://schemas.microsoft.com/office/drawing/2014/main" id="{656D10BA-0E61-C342-B652-03DF12F7EDCB}"/>
                </a:ext>
              </a:extLst>
            </p:cNvPr>
            <p:cNvSpPr/>
            <p:nvPr/>
          </p:nvSpPr>
          <p:spPr>
            <a:xfrm>
              <a:off x="1486459" y="5124810"/>
              <a:ext cx="280576" cy="240220"/>
            </a:xfrm>
            <a:custGeom>
              <a:avLst/>
              <a:gdLst>
                <a:gd name="connsiteX0" fmla="*/ 280576 w 280576"/>
                <a:gd name="connsiteY0" fmla="*/ 237839 h 240220"/>
                <a:gd name="connsiteX1" fmla="*/ 279348 w 280576"/>
                <a:gd name="connsiteY1" fmla="*/ 239268 h 240220"/>
                <a:gd name="connsiteX2" fmla="*/ 279348 w 280576"/>
                <a:gd name="connsiteY2" fmla="*/ 239363 h 240220"/>
                <a:gd name="connsiteX3" fmla="*/ 277646 w 280576"/>
                <a:gd name="connsiteY3" fmla="*/ 240221 h 240220"/>
                <a:gd name="connsiteX4" fmla="*/ 0 w 280576"/>
                <a:gd name="connsiteY4" fmla="*/ 2858 h 240220"/>
                <a:gd name="connsiteX5" fmla="*/ 1040 w 280576"/>
                <a:gd name="connsiteY5" fmla="*/ 1715 h 240220"/>
                <a:gd name="connsiteX6" fmla="*/ 1323 w 280576"/>
                <a:gd name="connsiteY6" fmla="*/ 1238 h 240220"/>
                <a:gd name="connsiteX7" fmla="*/ 1418 w 280576"/>
                <a:gd name="connsiteY7" fmla="*/ 1238 h 240220"/>
                <a:gd name="connsiteX8" fmla="*/ 2363 w 280576"/>
                <a:gd name="connsiteY8" fmla="*/ 0 h 240220"/>
                <a:gd name="connsiteX9" fmla="*/ 2836 w 280576"/>
                <a:gd name="connsiteY9" fmla="*/ 381 h 240220"/>
                <a:gd name="connsiteX10" fmla="*/ 280576 w 280576"/>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576" h="240220">
                  <a:moveTo>
                    <a:pt x="280576" y="237839"/>
                  </a:moveTo>
                  <a:lnTo>
                    <a:pt x="279348" y="239268"/>
                  </a:lnTo>
                  <a:lnTo>
                    <a:pt x="279348" y="239363"/>
                  </a:lnTo>
                  <a:lnTo>
                    <a:pt x="277646" y="240221"/>
                  </a:lnTo>
                  <a:lnTo>
                    <a:pt x="0" y="2858"/>
                  </a:lnTo>
                  <a:lnTo>
                    <a:pt x="1040" y="1715"/>
                  </a:lnTo>
                  <a:lnTo>
                    <a:pt x="1323" y="1238"/>
                  </a:lnTo>
                  <a:lnTo>
                    <a:pt x="1418" y="1238"/>
                  </a:lnTo>
                  <a:lnTo>
                    <a:pt x="2363" y="0"/>
                  </a:lnTo>
                  <a:lnTo>
                    <a:pt x="2836" y="381"/>
                  </a:lnTo>
                  <a:lnTo>
                    <a:pt x="280576" y="237839"/>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6" name="Freeform 1805">
              <a:extLst>
                <a:ext uri="{FF2B5EF4-FFF2-40B4-BE49-F238E27FC236}">
                  <a16:creationId xmlns:a16="http://schemas.microsoft.com/office/drawing/2014/main" id="{45454884-1C34-1044-9295-2E7CC35189C6}"/>
                </a:ext>
              </a:extLst>
            </p:cNvPr>
            <p:cNvSpPr/>
            <p:nvPr/>
          </p:nvSpPr>
          <p:spPr>
            <a:xfrm>
              <a:off x="1439003" y="5152718"/>
              <a:ext cx="280292" cy="240125"/>
            </a:xfrm>
            <a:custGeom>
              <a:avLst/>
              <a:gdLst>
                <a:gd name="connsiteX0" fmla="*/ 280293 w 280292"/>
                <a:gd name="connsiteY0" fmla="*/ 237744 h 240125"/>
                <a:gd name="connsiteX1" fmla="*/ 279158 w 280292"/>
                <a:gd name="connsiteY1" fmla="*/ 239173 h 240125"/>
                <a:gd name="connsiteX2" fmla="*/ 277362 w 280292"/>
                <a:gd name="connsiteY2" fmla="*/ 240125 h 240125"/>
                <a:gd name="connsiteX3" fmla="*/ 277362 w 280292"/>
                <a:gd name="connsiteY3" fmla="*/ 240125 h 240125"/>
                <a:gd name="connsiteX4" fmla="*/ 0 w 280292"/>
                <a:gd name="connsiteY4" fmla="*/ 2858 h 240125"/>
                <a:gd name="connsiteX5" fmla="*/ 1040 w 280292"/>
                <a:gd name="connsiteY5" fmla="*/ 1619 h 240125"/>
                <a:gd name="connsiteX6" fmla="*/ 1513 w 280292"/>
                <a:gd name="connsiteY6" fmla="*/ 1048 h 240125"/>
                <a:gd name="connsiteX7" fmla="*/ 2458 w 280292"/>
                <a:gd name="connsiteY7" fmla="*/ 0 h 240125"/>
                <a:gd name="connsiteX8" fmla="*/ 2836 w 280292"/>
                <a:gd name="connsiteY8" fmla="*/ 286 h 240125"/>
                <a:gd name="connsiteX9" fmla="*/ 280293 w 280292"/>
                <a:gd name="connsiteY9"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92" h="240125">
                  <a:moveTo>
                    <a:pt x="280293" y="237744"/>
                  </a:moveTo>
                  <a:lnTo>
                    <a:pt x="279158" y="239173"/>
                  </a:lnTo>
                  <a:lnTo>
                    <a:pt x="277362" y="240125"/>
                  </a:lnTo>
                  <a:lnTo>
                    <a:pt x="277362" y="240125"/>
                  </a:lnTo>
                  <a:lnTo>
                    <a:pt x="0" y="2858"/>
                  </a:lnTo>
                  <a:lnTo>
                    <a:pt x="1040" y="1619"/>
                  </a:lnTo>
                  <a:lnTo>
                    <a:pt x="1513" y="1048"/>
                  </a:lnTo>
                  <a:lnTo>
                    <a:pt x="2458" y="0"/>
                  </a:lnTo>
                  <a:lnTo>
                    <a:pt x="2836" y="286"/>
                  </a:lnTo>
                  <a:lnTo>
                    <a:pt x="280293" y="237744"/>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7" name="Freeform 1806">
              <a:extLst>
                <a:ext uri="{FF2B5EF4-FFF2-40B4-BE49-F238E27FC236}">
                  <a16:creationId xmlns:a16="http://schemas.microsoft.com/office/drawing/2014/main" id="{4FC3EAFF-EF3D-F94D-B074-2D3FC65C951A}"/>
                </a:ext>
              </a:extLst>
            </p:cNvPr>
            <p:cNvSpPr/>
            <p:nvPr/>
          </p:nvSpPr>
          <p:spPr>
            <a:xfrm>
              <a:off x="1391547" y="5180531"/>
              <a:ext cx="280009" cy="240125"/>
            </a:xfrm>
            <a:custGeom>
              <a:avLst/>
              <a:gdLst>
                <a:gd name="connsiteX0" fmla="*/ 280009 w 280009"/>
                <a:gd name="connsiteY0" fmla="*/ 237649 h 240125"/>
                <a:gd name="connsiteX1" fmla="*/ 278875 w 280009"/>
                <a:gd name="connsiteY1" fmla="*/ 239077 h 240125"/>
                <a:gd name="connsiteX2" fmla="*/ 278780 w 280009"/>
                <a:gd name="connsiteY2" fmla="*/ 239173 h 240125"/>
                <a:gd name="connsiteX3" fmla="*/ 277079 w 280009"/>
                <a:gd name="connsiteY3" fmla="*/ 240125 h 240125"/>
                <a:gd name="connsiteX4" fmla="*/ 0 w 280009"/>
                <a:gd name="connsiteY4" fmla="*/ 2857 h 240125"/>
                <a:gd name="connsiteX5" fmla="*/ 1040 w 280009"/>
                <a:gd name="connsiteY5" fmla="*/ 1619 h 240125"/>
                <a:gd name="connsiteX6" fmla="*/ 1513 w 280009"/>
                <a:gd name="connsiteY6" fmla="*/ 1048 h 240125"/>
                <a:gd name="connsiteX7" fmla="*/ 2363 w 280009"/>
                <a:gd name="connsiteY7" fmla="*/ 0 h 240125"/>
                <a:gd name="connsiteX8" fmla="*/ 2741 w 280009"/>
                <a:gd name="connsiteY8" fmla="*/ 381 h 240125"/>
                <a:gd name="connsiteX9" fmla="*/ 280009 w 280009"/>
                <a:gd name="connsiteY9" fmla="*/ 237649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09" h="240125">
                  <a:moveTo>
                    <a:pt x="280009" y="237649"/>
                  </a:moveTo>
                  <a:lnTo>
                    <a:pt x="278875" y="239077"/>
                  </a:lnTo>
                  <a:lnTo>
                    <a:pt x="278780" y="239173"/>
                  </a:lnTo>
                  <a:lnTo>
                    <a:pt x="277079" y="240125"/>
                  </a:lnTo>
                  <a:lnTo>
                    <a:pt x="0" y="2857"/>
                  </a:lnTo>
                  <a:lnTo>
                    <a:pt x="1040" y="1619"/>
                  </a:lnTo>
                  <a:lnTo>
                    <a:pt x="1513" y="1048"/>
                  </a:lnTo>
                  <a:lnTo>
                    <a:pt x="2363" y="0"/>
                  </a:lnTo>
                  <a:lnTo>
                    <a:pt x="2741" y="381"/>
                  </a:lnTo>
                  <a:lnTo>
                    <a:pt x="280009" y="237649"/>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8" name="Freeform 1807">
              <a:extLst>
                <a:ext uri="{FF2B5EF4-FFF2-40B4-BE49-F238E27FC236}">
                  <a16:creationId xmlns:a16="http://schemas.microsoft.com/office/drawing/2014/main" id="{26D48F99-E7F1-5940-A3EA-13DCA47E4A67}"/>
                </a:ext>
              </a:extLst>
            </p:cNvPr>
            <p:cNvSpPr/>
            <p:nvPr/>
          </p:nvSpPr>
          <p:spPr>
            <a:xfrm>
              <a:off x="1344091" y="5208440"/>
              <a:ext cx="279725" cy="239934"/>
            </a:xfrm>
            <a:custGeom>
              <a:avLst/>
              <a:gdLst>
                <a:gd name="connsiteX0" fmla="*/ 279726 w 279725"/>
                <a:gd name="connsiteY0" fmla="*/ 237553 h 239934"/>
                <a:gd name="connsiteX1" fmla="*/ 278591 w 279725"/>
                <a:gd name="connsiteY1" fmla="*/ 238887 h 239934"/>
                <a:gd name="connsiteX2" fmla="*/ 278591 w 279725"/>
                <a:gd name="connsiteY2" fmla="*/ 238887 h 239934"/>
                <a:gd name="connsiteX3" fmla="*/ 276795 w 279725"/>
                <a:gd name="connsiteY3" fmla="*/ 239935 h 239934"/>
                <a:gd name="connsiteX4" fmla="*/ 0 w 279725"/>
                <a:gd name="connsiteY4" fmla="*/ 2857 h 239934"/>
                <a:gd name="connsiteX5" fmla="*/ 1040 w 279725"/>
                <a:gd name="connsiteY5" fmla="*/ 1619 h 239934"/>
                <a:gd name="connsiteX6" fmla="*/ 1607 w 279725"/>
                <a:gd name="connsiteY6" fmla="*/ 953 h 239934"/>
                <a:gd name="connsiteX7" fmla="*/ 1702 w 279725"/>
                <a:gd name="connsiteY7" fmla="*/ 857 h 239934"/>
                <a:gd name="connsiteX8" fmla="*/ 2458 w 279725"/>
                <a:gd name="connsiteY8" fmla="*/ 0 h 239934"/>
                <a:gd name="connsiteX9" fmla="*/ 2741 w 279725"/>
                <a:gd name="connsiteY9" fmla="*/ 286 h 239934"/>
                <a:gd name="connsiteX10" fmla="*/ 279726 w 279725"/>
                <a:gd name="connsiteY10" fmla="*/ 237553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3"/>
                  </a:moveTo>
                  <a:lnTo>
                    <a:pt x="278591" y="238887"/>
                  </a:lnTo>
                  <a:lnTo>
                    <a:pt x="278591" y="238887"/>
                  </a:lnTo>
                  <a:lnTo>
                    <a:pt x="276795" y="239935"/>
                  </a:lnTo>
                  <a:lnTo>
                    <a:pt x="0" y="2857"/>
                  </a:lnTo>
                  <a:lnTo>
                    <a:pt x="1040" y="1619"/>
                  </a:lnTo>
                  <a:lnTo>
                    <a:pt x="1607" y="953"/>
                  </a:lnTo>
                  <a:lnTo>
                    <a:pt x="1702" y="857"/>
                  </a:lnTo>
                  <a:lnTo>
                    <a:pt x="2458" y="0"/>
                  </a:lnTo>
                  <a:lnTo>
                    <a:pt x="2741" y="286"/>
                  </a:lnTo>
                  <a:lnTo>
                    <a:pt x="279726" y="237553"/>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09" name="Freeform 1808">
              <a:extLst>
                <a:ext uri="{FF2B5EF4-FFF2-40B4-BE49-F238E27FC236}">
                  <a16:creationId xmlns:a16="http://schemas.microsoft.com/office/drawing/2014/main" id="{B8612D8D-0EED-DD43-8B78-20BD828B31F1}"/>
                </a:ext>
              </a:extLst>
            </p:cNvPr>
            <p:cNvSpPr/>
            <p:nvPr/>
          </p:nvSpPr>
          <p:spPr>
            <a:xfrm>
              <a:off x="1296635" y="5236252"/>
              <a:ext cx="279536" cy="239934"/>
            </a:xfrm>
            <a:custGeom>
              <a:avLst/>
              <a:gdLst>
                <a:gd name="connsiteX0" fmla="*/ 279537 w 279536"/>
                <a:gd name="connsiteY0" fmla="*/ 237458 h 239934"/>
                <a:gd name="connsiteX1" fmla="*/ 278497 w 279536"/>
                <a:gd name="connsiteY1" fmla="*/ 238697 h 239934"/>
                <a:gd name="connsiteX2" fmla="*/ 278308 w 279536"/>
                <a:gd name="connsiteY2" fmla="*/ 238887 h 239934"/>
                <a:gd name="connsiteX3" fmla="*/ 276511 w 279536"/>
                <a:gd name="connsiteY3" fmla="*/ 239935 h 239934"/>
                <a:gd name="connsiteX4" fmla="*/ 276511 w 279536"/>
                <a:gd name="connsiteY4" fmla="*/ 239935 h 239934"/>
                <a:gd name="connsiteX5" fmla="*/ 0 w 279536"/>
                <a:gd name="connsiteY5" fmla="*/ 2858 h 239934"/>
                <a:gd name="connsiteX6" fmla="*/ 1134 w 279536"/>
                <a:gd name="connsiteY6" fmla="*/ 1619 h 239934"/>
                <a:gd name="connsiteX7" fmla="*/ 1702 w 279536"/>
                <a:gd name="connsiteY7" fmla="*/ 857 h 239934"/>
                <a:gd name="connsiteX8" fmla="*/ 1702 w 279536"/>
                <a:gd name="connsiteY8" fmla="*/ 857 h 239934"/>
                <a:gd name="connsiteX9" fmla="*/ 2458 w 279536"/>
                <a:gd name="connsiteY9" fmla="*/ 0 h 239934"/>
                <a:gd name="connsiteX10" fmla="*/ 2741 w 279536"/>
                <a:gd name="connsiteY10" fmla="*/ 286 h 239934"/>
                <a:gd name="connsiteX11" fmla="*/ 279537 w 279536"/>
                <a:gd name="connsiteY11" fmla="*/ 237458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536" h="239934">
                  <a:moveTo>
                    <a:pt x="279537" y="237458"/>
                  </a:moveTo>
                  <a:lnTo>
                    <a:pt x="278497" y="238697"/>
                  </a:lnTo>
                  <a:lnTo>
                    <a:pt x="278308" y="238887"/>
                  </a:lnTo>
                  <a:lnTo>
                    <a:pt x="276511" y="239935"/>
                  </a:lnTo>
                  <a:lnTo>
                    <a:pt x="276511" y="239935"/>
                  </a:lnTo>
                  <a:lnTo>
                    <a:pt x="0" y="2858"/>
                  </a:lnTo>
                  <a:lnTo>
                    <a:pt x="1134" y="1619"/>
                  </a:lnTo>
                  <a:lnTo>
                    <a:pt x="1702" y="857"/>
                  </a:lnTo>
                  <a:lnTo>
                    <a:pt x="1702" y="857"/>
                  </a:lnTo>
                  <a:lnTo>
                    <a:pt x="2458" y="0"/>
                  </a:lnTo>
                  <a:lnTo>
                    <a:pt x="2741" y="286"/>
                  </a:lnTo>
                  <a:lnTo>
                    <a:pt x="279537" y="23745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0" name="Freeform 1809">
              <a:extLst>
                <a:ext uri="{FF2B5EF4-FFF2-40B4-BE49-F238E27FC236}">
                  <a16:creationId xmlns:a16="http://schemas.microsoft.com/office/drawing/2014/main" id="{F4CB3ED4-002D-6A41-87D7-BFE37F0273BD}"/>
                </a:ext>
              </a:extLst>
            </p:cNvPr>
            <p:cNvSpPr/>
            <p:nvPr/>
          </p:nvSpPr>
          <p:spPr>
            <a:xfrm>
              <a:off x="1249273" y="5264066"/>
              <a:ext cx="279158" cy="239839"/>
            </a:xfrm>
            <a:custGeom>
              <a:avLst/>
              <a:gdLst>
                <a:gd name="connsiteX0" fmla="*/ 279158 w 279158"/>
                <a:gd name="connsiteY0" fmla="*/ 237458 h 239839"/>
                <a:gd name="connsiteX1" fmla="*/ 278024 w 279158"/>
                <a:gd name="connsiteY1" fmla="*/ 238792 h 239839"/>
                <a:gd name="connsiteX2" fmla="*/ 276228 w 279158"/>
                <a:gd name="connsiteY2" fmla="*/ 239840 h 239839"/>
                <a:gd name="connsiteX3" fmla="*/ 276133 w 279158"/>
                <a:gd name="connsiteY3" fmla="*/ 239840 h 239839"/>
                <a:gd name="connsiteX4" fmla="*/ 0 w 279158"/>
                <a:gd name="connsiteY4" fmla="*/ 2857 h 239839"/>
                <a:gd name="connsiteX5" fmla="*/ 945 w 279158"/>
                <a:gd name="connsiteY5" fmla="*/ 1715 h 239839"/>
                <a:gd name="connsiteX6" fmla="*/ 1607 w 279158"/>
                <a:gd name="connsiteY6" fmla="*/ 952 h 239839"/>
                <a:gd name="connsiteX7" fmla="*/ 1702 w 279158"/>
                <a:gd name="connsiteY7" fmla="*/ 857 h 239839"/>
                <a:gd name="connsiteX8" fmla="*/ 2363 w 279158"/>
                <a:gd name="connsiteY8" fmla="*/ 0 h 239839"/>
                <a:gd name="connsiteX9" fmla="*/ 2741 w 279158"/>
                <a:gd name="connsiteY9" fmla="*/ 286 h 239839"/>
                <a:gd name="connsiteX10" fmla="*/ 279158 w 279158"/>
                <a:gd name="connsiteY10" fmla="*/ 237458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158" h="239839">
                  <a:moveTo>
                    <a:pt x="279158" y="237458"/>
                  </a:moveTo>
                  <a:lnTo>
                    <a:pt x="278024" y="238792"/>
                  </a:lnTo>
                  <a:lnTo>
                    <a:pt x="276228" y="239840"/>
                  </a:lnTo>
                  <a:lnTo>
                    <a:pt x="276133" y="239840"/>
                  </a:lnTo>
                  <a:lnTo>
                    <a:pt x="0" y="2857"/>
                  </a:lnTo>
                  <a:lnTo>
                    <a:pt x="945" y="1715"/>
                  </a:lnTo>
                  <a:lnTo>
                    <a:pt x="1607" y="952"/>
                  </a:lnTo>
                  <a:lnTo>
                    <a:pt x="1702" y="857"/>
                  </a:lnTo>
                  <a:lnTo>
                    <a:pt x="2363" y="0"/>
                  </a:lnTo>
                  <a:lnTo>
                    <a:pt x="2741" y="286"/>
                  </a:lnTo>
                  <a:lnTo>
                    <a:pt x="279158" y="23745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1" name="Freeform 1810">
              <a:extLst>
                <a:ext uri="{FF2B5EF4-FFF2-40B4-BE49-F238E27FC236}">
                  <a16:creationId xmlns:a16="http://schemas.microsoft.com/office/drawing/2014/main" id="{D2D3731A-5229-7A47-BF94-57422B28D5C7}"/>
                </a:ext>
              </a:extLst>
            </p:cNvPr>
            <p:cNvSpPr/>
            <p:nvPr/>
          </p:nvSpPr>
          <p:spPr>
            <a:xfrm>
              <a:off x="1201817" y="5291974"/>
              <a:ext cx="278874" cy="239648"/>
            </a:xfrm>
            <a:custGeom>
              <a:avLst/>
              <a:gdLst>
                <a:gd name="connsiteX0" fmla="*/ 278875 w 278874"/>
                <a:gd name="connsiteY0" fmla="*/ 237268 h 239648"/>
                <a:gd name="connsiteX1" fmla="*/ 277740 w 278874"/>
                <a:gd name="connsiteY1" fmla="*/ 238696 h 239648"/>
                <a:gd name="connsiteX2" fmla="*/ 277646 w 278874"/>
                <a:gd name="connsiteY2" fmla="*/ 238696 h 239648"/>
                <a:gd name="connsiteX3" fmla="*/ 275944 w 278874"/>
                <a:gd name="connsiteY3" fmla="*/ 239649 h 239648"/>
                <a:gd name="connsiteX4" fmla="*/ 0 w 278874"/>
                <a:gd name="connsiteY4" fmla="*/ 2857 h 239648"/>
                <a:gd name="connsiteX5" fmla="*/ 1040 w 278874"/>
                <a:gd name="connsiteY5" fmla="*/ 1619 h 239648"/>
                <a:gd name="connsiteX6" fmla="*/ 1796 w 278874"/>
                <a:gd name="connsiteY6" fmla="*/ 762 h 239648"/>
                <a:gd name="connsiteX7" fmla="*/ 2363 w 278874"/>
                <a:gd name="connsiteY7" fmla="*/ 0 h 239648"/>
                <a:gd name="connsiteX8" fmla="*/ 2647 w 278874"/>
                <a:gd name="connsiteY8" fmla="*/ 191 h 239648"/>
                <a:gd name="connsiteX9" fmla="*/ 278875 w 278874"/>
                <a:gd name="connsiteY9" fmla="*/ 237268 h 2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74" h="239648">
                  <a:moveTo>
                    <a:pt x="278875" y="237268"/>
                  </a:moveTo>
                  <a:lnTo>
                    <a:pt x="277740" y="238696"/>
                  </a:lnTo>
                  <a:lnTo>
                    <a:pt x="277646" y="238696"/>
                  </a:lnTo>
                  <a:lnTo>
                    <a:pt x="275944" y="239649"/>
                  </a:lnTo>
                  <a:lnTo>
                    <a:pt x="0" y="2857"/>
                  </a:lnTo>
                  <a:lnTo>
                    <a:pt x="1040" y="1619"/>
                  </a:lnTo>
                  <a:lnTo>
                    <a:pt x="1796" y="762"/>
                  </a:lnTo>
                  <a:lnTo>
                    <a:pt x="2363" y="0"/>
                  </a:lnTo>
                  <a:lnTo>
                    <a:pt x="2647" y="191"/>
                  </a:lnTo>
                  <a:lnTo>
                    <a:pt x="278875" y="23726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2" name="Freeform 1811">
              <a:extLst>
                <a:ext uri="{FF2B5EF4-FFF2-40B4-BE49-F238E27FC236}">
                  <a16:creationId xmlns:a16="http://schemas.microsoft.com/office/drawing/2014/main" id="{3304679F-24C9-144B-9EE2-4FD965BD475F}"/>
                </a:ext>
              </a:extLst>
            </p:cNvPr>
            <p:cNvSpPr/>
            <p:nvPr/>
          </p:nvSpPr>
          <p:spPr>
            <a:xfrm>
              <a:off x="1155401" y="5319787"/>
              <a:ext cx="277551" cy="238696"/>
            </a:xfrm>
            <a:custGeom>
              <a:avLst/>
              <a:gdLst>
                <a:gd name="connsiteX0" fmla="*/ 277551 w 277551"/>
                <a:gd name="connsiteY0" fmla="*/ 237268 h 238696"/>
                <a:gd name="connsiteX1" fmla="*/ 276417 w 277551"/>
                <a:gd name="connsiteY1" fmla="*/ 238601 h 238696"/>
                <a:gd name="connsiteX2" fmla="*/ 276322 w 277551"/>
                <a:gd name="connsiteY2" fmla="*/ 238696 h 238696"/>
                <a:gd name="connsiteX3" fmla="*/ 272919 w 277551"/>
                <a:gd name="connsiteY3" fmla="*/ 236029 h 238696"/>
                <a:gd name="connsiteX4" fmla="*/ 272730 w 277551"/>
                <a:gd name="connsiteY4" fmla="*/ 235934 h 238696"/>
                <a:gd name="connsiteX5" fmla="*/ 0 w 277551"/>
                <a:gd name="connsiteY5" fmla="*/ 1619 h 238696"/>
                <a:gd name="connsiteX6" fmla="*/ 756 w 277551"/>
                <a:gd name="connsiteY6" fmla="*/ 762 h 238696"/>
                <a:gd name="connsiteX7" fmla="*/ 1323 w 277551"/>
                <a:gd name="connsiteY7" fmla="*/ 0 h 238696"/>
                <a:gd name="connsiteX8" fmla="*/ 1607 w 277551"/>
                <a:gd name="connsiteY8" fmla="*/ 191 h 238696"/>
                <a:gd name="connsiteX9" fmla="*/ 277551 w 277551"/>
                <a:gd name="connsiteY9" fmla="*/ 237268 h 2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51" h="238696">
                  <a:moveTo>
                    <a:pt x="277551" y="237268"/>
                  </a:moveTo>
                  <a:lnTo>
                    <a:pt x="276417" y="238601"/>
                  </a:lnTo>
                  <a:lnTo>
                    <a:pt x="276322" y="238696"/>
                  </a:lnTo>
                  <a:lnTo>
                    <a:pt x="272919" y="236029"/>
                  </a:lnTo>
                  <a:lnTo>
                    <a:pt x="272730" y="235934"/>
                  </a:lnTo>
                  <a:lnTo>
                    <a:pt x="0" y="1619"/>
                  </a:lnTo>
                  <a:lnTo>
                    <a:pt x="756" y="762"/>
                  </a:lnTo>
                  <a:lnTo>
                    <a:pt x="1323" y="0"/>
                  </a:lnTo>
                  <a:lnTo>
                    <a:pt x="1607" y="191"/>
                  </a:lnTo>
                  <a:lnTo>
                    <a:pt x="277551" y="237268"/>
                  </a:lnTo>
                  <a:close/>
                </a:path>
              </a:pathLst>
            </a:custGeom>
            <a:solidFill>
              <a:srgbClr val="6BA3B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3" name="Freeform 1812">
              <a:extLst>
                <a:ext uri="{FF2B5EF4-FFF2-40B4-BE49-F238E27FC236}">
                  <a16:creationId xmlns:a16="http://schemas.microsoft.com/office/drawing/2014/main" id="{9DC14C54-6F53-9F46-9E2C-DA2391DD7DDD}"/>
                </a:ext>
              </a:extLst>
            </p:cNvPr>
            <p:cNvSpPr/>
            <p:nvPr/>
          </p:nvSpPr>
          <p:spPr>
            <a:xfrm>
              <a:off x="1363848" y="4960980"/>
              <a:ext cx="266679" cy="83534"/>
            </a:xfrm>
            <a:custGeom>
              <a:avLst/>
              <a:gdLst>
                <a:gd name="connsiteX0" fmla="*/ 266680 w 266679"/>
                <a:gd name="connsiteY0" fmla="*/ 80010 h 83534"/>
                <a:gd name="connsiteX1" fmla="*/ 266113 w 266679"/>
                <a:gd name="connsiteY1" fmla="*/ 81724 h 83534"/>
                <a:gd name="connsiteX2" fmla="*/ 265546 w 266679"/>
                <a:gd name="connsiteY2" fmla="*/ 83534 h 83534"/>
                <a:gd name="connsiteX3" fmla="*/ 263844 w 266679"/>
                <a:gd name="connsiteY3" fmla="*/ 83058 h 83534"/>
                <a:gd name="connsiteX4" fmla="*/ 0 w 266679"/>
                <a:gd name="connsiteY4" fmla="*/ 2572 h 83534"/>
                <a:gd name="connsiteX5" fmla="*/ 4443 w 266679"/>
                <a:gd name="connsiteY5" fmla="*/ 0 h 83534"/>
                <a:gd name="connsiteX6" fmla="*/ 266680 w 266679"/>
                <a:gd name="connsiteY6" fmla="*/ 80010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79" h="83534">
                  <a:moveTo>
                    <a:pt x="266680" y="80010"/>
                  </a:moveTo>
                  <a:lnTo>
                    <a:pt x="266113" y="81724"/>
                  </a:lnTo>
                  <a:lnTo>
                    <a:pt x="265546" y="83534"/>
                  </a:lnTo>
                  <a:lnTo>
                    <a:pt x="263844" y="83058"/>
                  </a:lnTo>
                  <a:lnTo>
                    <a:pt x="0" y="2572"/>
                  </a:lnTo>
                  <a:lnTo>
                    <a:pt x="4443" y="0"/>
                  </a:lnTo>
                  <a:lnTo>
                    <a:pt x="266680" y="8001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4" name="Freeform 1813">
              <a:extLst>
                <a:ext uri="{FF2B5EF4-FFF2-40B4-BE49-F238E27FC236}">
                  <a16:creationId xmlns:a16="http://schemas.microsoft.com/office/drawing/2014/main" id="{4D60D8D8-3E0B-7140-BA94-DB8497FD5299}"/>
                </a:ext>
              </a:extLst>
            </p:cNvPr>
            <p:cNvSpPr/>
            <p:nvPr/>
          </p:nvSpPr>
          <p:spPr>
            <a:xfrm>
              <a:off x="1316203" y="4988603"/>
              <a:ext cx="266869" cy="83819"/>
            </a:xfrm>
            <a:custGeom>
              <a:avLst/>
              <a:gdLst>
                <a:gd name="connsiteX0" fmla="*/ 266869 w 266869"/>
                <a:gd name="connsiteY0" fmla="*/ 80201 h 83819"/>
                <a:gd name="connsiteX1" fmla="*/ 266396 w 266869"/>
                <a:gd name="connsiteY1" fmla="*/ 81915 h 83819"/>
                <a:gd name="connsiteX2" fmla="*/ 265829 w 266869"/>
                <a:gd name="connsiteY2" fmla="*/ 83820 h 83819"/>
                <a:gd name="connsiteX3" fmla="*/ 264033 w 266869"/>
                <a:gd name="connsiteY3" fmla="*/ 83249 h 83819"/>
                <a:gd name="connsiteX4" fmla="*/ 0 w 266869"/>
                <a:gd name="connsiteY4" fmla="*/ 2572 h 83819"/>
                <a:gd name="connsiteX5" fmla="*/ 4443 w 266869"/>
                <a:gd name="connsiteY5" fmla="*/ 0 h 83819"/>
                <a:gd name="connsiteX6" fmla="*/ 266869 w 266869"/>
                <a:gd name="connsiteY6" fmla="*/ 80201 h 8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69" h="83819">
                  <a:moveTo>
                    <a:pt x="266869" y="80201"/>
                  </a:moveTo>
                  <a:lnTo>
                    <a:pt x="266396" y="81915"/>
                  </a:lnTo>
                  <a:lnTo>
                    <a:pt x="265829" y="83820"/>
                  </a:lnTo>
                  <a:lnTo>
                    <a:pt x="264033" y="83249"/>
                  </a:lnTo>
                  <a:lnTo>
                    <a:pt x="0" y="2572"/>
                  </a:lnTo>
                  <a:lnTo>
                    <a:pt x="4443" y="0"/>
                  </a:lnTo>
                  <a:lnTo>
                    <a:pt x="266869" y="8020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5" name="Freeform 1814">
              <a:extLst>
                <a:ext uri="{FF2B5EF4-FFF2-40B4-BE49-F238E27FC236}">
                  <a16:creationId xmlns:a16="http://schemas.microsoft.com/office/drawing/2014/main" id="{E11E7743-D0EA-134D-8AC1-9BEF8FC53B41}"/>
                </a:ext>
              </a:extLst>
            </p:cNvPr>
            <p:cNvSpPr/>
            <p:nvPr/>
          </p:nvSpPr>
          <p:spPr>
            <a:xfrm>
              <a:off x="1268653" y="5016225"/>
              <a:ext cx="266963" cy="84010"/>
            </a:xfrm>
            <a:custGeom>
              <a:avLst/>
              <a:gdLst>
                <a:gd name="connsiteX0" fmla="*/ 266964 w 266963"/>
                <a:gd name="connsiteY0" fmla="*/ 80391 h 84010"/>
                <a:gd name="connsiteX1" fmla="*/ 266396 w 266963"/>
                <a:gd name="connsiteY1" fmla="*/ 82106 h 84010"/>
                <a:gd name="connsiteX2" fmla="*/ 265924 w 266963"/>
                <a:gd name="connsiteY2" fmla="*/ 84011 h 84010"/>
                <a:gd name="connsiteX3" fmla="*/ 264128 w 266963"/>
                <a:gd name="connsiteY3" fmla="*/ 83534 h 84010"/>
                <a:gd name="connsiteX4" fmla="*/ 264128 w 266963"/>
                <a:gd name="connsiteY4" fmla="*/ 83534 h 84010"/>
                <a:gd name="connsiteX5" fmla="*/ 0 w 266963"/>
                <a:gd name="connsiteY5" fmla="*/ 2572 h 84010"/>
                <a:gd name="connsiteX6" fmla="*/ 4349 w 266963"/>
                <a:gd name="connsiteY6" fmla="*/ 0 h 84010"/>
                <a:gd name="connsiteX7" fmla="*/ 4443 w 266963"/>
                <a:gd name="connsiteY7" fmla="*/ 0 h 84010"/>
                <a:gd name="connsiteX8" fmla="*/ 266964 w 266963"/>
                <a:gd name="connsiteY8" fmla="*/ 80391 h 8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63" h="84010">
                  <a:moveTo>
                    <a:pt x="266964" y="80391"/>
                  </a:moveTo>
                  <a:lnTo>
                    <a:pt x="266396" y="82106"/>
                  </a:lnTo>
                  <a:lnTo>
                    <a:pt x="265924" y="84011"/>
                  </a:lnTo>
                  <a:lnTo>
                    <a:pt x="264128" y="83534"/>
                  </a:lnTo>
                  <a:lnTo>
                    <a:pt x="264128" y="83534"/>
                  </a:lnTo>
                  <a:lnTo>
                    <a:pt x="0" y="2572"/>
                  </a:lnTo>
                  <a:lnTo>
                    <a:pt x="4349" y="0"/>
                  </a:lnTo>
                  <a:lnTo>
                    <a:pt x="4443" y="0"/>
                  </a:lnTo>
                  <a:lnTo>
                    <a:pt x="266964" y="8039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6" name="Freeform 1815">
              <a:extLst>
                <a:ext uri="{FF2B5EF4-FFF2-40B4-BE49-F238E27FC236}">
                  <a16:creationId xmlns:a16="http://schemas.microsoft.com/office/drawing/2014/main" id="{65C2F83C-C571-9448-AA5C-A54B52C9883A}"/>
                </a:ext>
              </a:extLst>
            </p:cNvPr>
            <p:cNvSpPr/>
            <p:nvPr/>
          </p:nvSpPr>
          <p:spPr>
            <a:xfrm>
              <a:off x="1221008" y="5043848"/>
              <a:ext cx="267152" cy="84200"/>
            </a:xfrm>
            <a:custGeom>
              <a:avLst/>
              <a:gdLst>
                <a:gd name="connsiteX0" fmla="*/ 267153 w 267152"/>
                <a:gd name="connsiteY0" fmla="*/ 80582 h 84200"/>
                <a:gd name="connsiteX1" fmla="*/ 266680 w 267152"/>
                <a:gd name="connsiteY1" fmla="*/ 82296 h 84200"/>
                <a:gd name="connsiteX2" fmla="*/ 266113 w 267152"/>
                <a:gd name="connsiteY2" fmla="*/ 84201 h 84200"/>
                <a:gd name="connsiteX3" fmla="*/ 264317 w 267152"/>
                <a:gd name="connsiteY3" fmla="*/ 83630 h 84200"/>
                <a:gd name="connsiteX4" fmla="*/ 0 w 267152"/>
                <a:gd name="connsiteY4" fmla="*/ 2572 h 84200"/>
                <a:gd name="connsiteX5" fmla="*/ 4443 w 267152"/>
                <a:gd name="connsiteY5" fmla="*/ 0 h 84200"/>
                <a:gd name="connsiteX6" fmla="*/ 267153 w 267152"/>
                <a:gd name="connsiteY6" fmla="*/ 80582 h 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52" h="84200">
                  <a:moveTo>
                    <a:pt x="267153" y="80582"/>
                  </a:moveTo>
                  <a:lnTo>
                    <a:pt x="266680" y="82296"/>
                  </a:lnTo>
                  <a:lnTo>
                    <a:pt x="266113" y="84201"/>
                  </a:lnTo>
                  <a:lnTo>
                    <a:pt x="264317" y="83630"/>
                  </a:lnTo>
                  <a:lnTo>
                    <a:pt x="0" y="2572"/>
                  </a:lnTo>
                  <a:lnTo>
                    <a:pt x="4443" y="0"/>
                  </a:lnTo>
                  <a:lnTo>
                    <a:pt x="267153" y="80582"/>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7" name="Freeform 1816">
              <a:extLst>
                <a:ext uri="{FF2B5EF4-FFF2-40B4-BE49-F238E27FC236}">
                  <a16:creationId xmlns:a16="http://schemas.microsoft.com/office/drawing/2014/main" id="{CF4C5DD7-2C0C-744A-B164-D5276BD45250}"/>
                </a:ext>
              </a:extLst>
            </p:cNvPr>
            <p:cNvSpPr/>
            <p:nvPr/>
          </p:nvSpPr>
          <p:spPr>
            <a:xfrm>
              <a:off x="1173363" y="5071470"/>
              <a:ext cx="267436" cy="84486"/>
            </a:xfrm>
            <a:custGeom>
              <a:avLst/>
              <a:gdLst>
                <a:gd name="connsiteX0" fmla="*/ 267436 w 267436"/>
                <a:gd name="connsiteY0" fmla="*/ 80867 h 84486"/>
                <a:gd name="connsiteX1" fmla="*/ 266869 w 267436"/>
                <a:gd name="connsiteY1" fmla="*/ 82487 h 84486"/>
                <a:gd name="connsiteX2" fmla="*/ 266302 w 267436"/>
                <a:gd name="connsiteY2" fmla="*/ 84487 h 84486"/>
                <a:gd name="connsiteX3" fmla="*/ 264411 w 267436"/>
                <a:gd name="connsiteY3" fmla="*/ 83915 h 84486"/>
                <a:gd name="connsiteX4" fmla="*/ 0 w 267436"/>
                <a:gd name="connsiteY4" fmla="*/ 2572 h 84486"/>
                <a:gd name="connsiteX5" fmla="*/ 4443 w 267436"/>
                <a:gd name="connsiteY5" fmla="*/ 0 h 84486"/>
                <a:gd name="connsiteX6" fmla="*/ 267436 w 267436"/>
                <a:gd name="connsiteY6" fmla="*/ 80867 h 8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36" h="84486">
                  <a:moveTo>
                    <a:pt x="267436" y="80867"/>
                  </a:moveTo>
                  <a:lnTo>
                    <a:pt x="266869" y="82487"/>
                  </a:lnTo>
                  <a:lnTo>
                    <a:pt x="266302" y="84487"/>
                  </a:lnTo>
                  <a:lnTo>
                    <a:pt x="264411" y="83915"/>
                  </a:lnTo>
                  <a:lnTo>
                    <a:pt x="0" y="2572"/>
                  </a:lnTo>
                  <a:lnTo>
                    <a:pt x="4443" y="0"/>
                  </a:lnTo>
                  <a:lnTo>
                    <a:pt x="267436" y="80867"/>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8" name="Freeform 1817">
              <a:extLst>
                <a:ext uri="{FF2B5EF4-FFF2-40B4-BE49-F238E27FC236}">
                  <a16:creationId xmlns:a16="http://schemas.microsoft.com/office/drawing/2014/main" id="{E991778D-6528-B94D-A198-50585D060543}"/>
                </a:ext>
              </a:extLst>
            </p:cNvPr>
            <p:cNvSpPr/>
            <p:nvPr/>
          </p:nvSpPr>
          <p:spPr>
            <a:xfrm>
              <a:off x="1125812" y="5099093"/>
              <a:ext cx="267530" cy="84677"/>
            </a:xfrm>
            <a:custGeom>
              <a:avLst/>
              <a:gdLst>
                <a:gd name="connsiteX0" fmla="*/ 267531 w 267530"/>
                <a:gd name="connsiteY0" fmla="*/ 81153 h 84677"/>
                <a:gd name="connsiteX1" fmla="*/ 267058 w 267530"/>
                <a:gd name="connsiteY1" fmla="*/ 82677 h 84677"/>
                <a:gd name="connsiteX2" fmla="*/ 266396 w 267530"/>
                <a:gd name="connsiteY2" fmla="*/ 84677 h 84677"/>
                <a:gd name="connsiteX3" fmla="*/ 264600 w 267530"/>
                <a:gd name="connsiteY3" fmla="*/ 84106 h 84677"/>
                <a:gd name="connsiteX4" fmla="*/ 0 w 267530"/>
                <a:gd name="connsiteY4" fmla="*/ 2572 h 84677"/>
                <a:gd name="connsiteX5" fmla="*/ 4349 w 267530"/>
                <a:gd name="connsiteY5" fmla="*/ 0 h 84677"/>
                <a:gd name="connsiteX6" fmla="*/ 267531 w 267530"/>
                <a:gd name="connsiteY6" fmla="*/ 81153 h 8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0" h="84677">
                  <a:moveTo>
                    <a:pt x="267531" y="81153"/>
                  </a:moveTo>
                  <a:lnTo>
                    <a:pt x="267058" y="82677"/>
                  </a:lnTo>
                  <a:lnTo>
                    <a:pt x="266396" y="84677"/>
                  </a:lnTo>
                  <a:lnTo>
                    <a:pt x="264600" y="84106"/>
                  </a:lnTo>
                  <a:lnTo>
                    <a:pt x="0" y="2572"/>
                  </a:lnTo>
                  <a:lnTo>
                    <a:pt x="4349" y="0"/>
                  </a:lnTo>
                  <a:lnTo>
                    <a:pt x="267531" y="811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19" name="Freeform 1818">
              <a:extLst>
                <a:ext uri="{FF2B5EF4-FFF2-40B4-BE49-F238E27FC236}">
                  <a16:creationId xmlns:a16="http://schemas.microsoft.com/office/drawing/2014/main" id="{2F6F072C-5A06-4840-8E9F-6E60357D892A}"/>
                </a:ext>
              </a:extLst>
            </p:cNvPr>
            <p:cNvSpPr/>
            <p:nvPr/>
          </p:nvSpPr>
          <p:spPr>
            <a:xfrm>
              <a:off x="1078167" y="5126715"/>
              <a:ext cx="267719" cy="84867"/>
            </a:xfrm>
            <a:custGeom>
              <a:avLst/>
              <a:gdLst>
                <a:gd name="connsiteX0" fmla="*/ 267720 w 267719"/>
                <a:gd name="connsiteY0" fmla="*/ 81343 h 84867"/>
                <a:gd name="connsiteX1" fmla="*/ 267247 w 267719"/>
                <a:gd name="connsiteY1" fmla="*/ 82867 h 84867"/>
                <a:gd name="connsiteX2" fmla="*/ 266585 w 267719"/>
                <a:gd name="connsiteY2" fmla="*/ 84868 h 84867"/>
                <a:gd name="connsiteX3" fmla="*/ 264695 w 267719"/>
                <a:gd name="connsiteY3" fmla="*/ 84296 h 84867"/>
                <a:gd name="connsiteX4" fmla="*/ 0 w 267719"/>
                <a:gd name="connsiteY4" fmla="*/ 2572 h 84867"/>
                <a:gd name="connsiteX5" fmla="*/ 4443 w 267719"/>
                <a:gd name="connsiteY5" fmla="*/ 0 h 84867"/>
                <a:gd name="connsiteX6" fmla="*/ 267720 w 267719"/>
                <a:gd name="connsiteY6" fmla="*/ 81343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719" h="84867">
                  <a:moveTo>
                    <a:pt x="267720" y="81343"/>
                  </a:moveTo>
                  <a:lnTo>
                    <a:pt x="267247" y="82867"/>
                  </a:lnTo>
                  <a:lnTo>
                    <a:pt x="266585" y="84868"/>
                  </a:lnTo>
                  <a:lnTo>
                    <a:pt x="264695" y="84296"/>
                  </a:lnTo>
                  <a:lnTo>
                    <a:pt x="0" y="2572"/>
                  </a:lnTo>
                  <a:lnTo>
                    <a:pt x="4443" y="0"/>
                  </a:lnTo>
                  <a:lnTo>
                    <a:pt x="267720" y="8134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0" name="Freeform 1819">
              <a:extLst>
                <a:ext uri="{FF2B5EF4-FFF2-40B4-BE49-F238E27FC236}">
                  <a16:creationId xmlns:a16="http://schemas.microsoft.com/office/drawing/2014/main" id="{0CF7638A-3FA7-3949-BAB4-EA65BE0530CC}"/>
                </a:ext>
              </a:extLst>
            </p:cNvPr>
            <p:cNvSpPr/>
            <p:nvPr/>
          </p:nvSpPr>
          <p:spPr>
            <a:xfrm>
              <a:off x="1030522" y="5154337"/>
              <a:ext cx="267908" cy="85153"/>
            </a:xfrm>
            <a:custGeom>
              <a:avLst/>
              <a:gdLst>
                <a:gd name="connsiteX0" fmla="*/ 267909 w 267908"/>
                <a:gd name="connsiteY0" fmla="*/ 81534 h 85153"/>
                <a:gd name="connsiteX1" fmla="*/ 267436 w 267908"/>
                <a:gd name="connsiteY1" fmla="*/ 83058 h 85153"/>
                <a:gd name="connsiteX2" fmla="*/ 266869 w 267908"/>
                <a:gd name="connsiteY2" fmla="*/ 85153 h 85153"/>
                <a:gd name="connsiteX3" fmla="*/ 264884 w 267908"/>
                <a:gd name="connsiteY3" fmla="*/ 84487 h 85153"/>
                <a:gd name="connsiteX4" fmla="*/ 0 w 267908"/>
                <a:gd name="connsiteY4" fmla="*/ 2477 h 85153"/>
                <a:gd name="connsiteX5" fmla="*/ 4443 w 267908"/>
                <a:gd name="connsiteY5" fmla="*/ 0 h 85153"/>
                <a:gd name="connsiteX6" fmla="*/ 267909 w 267908"/>
                <a:gd name="connsiteY6" fmla="*/ 8153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08" h="85153">
                  <a:moveTo>
                    <a:pt x="267909" y="81534"/>
                  </a:moveTo>
                  <a:lnTo>
                    <a:pt x="267436" y="83058"/>
                  </a:lnTo>
                  <a:lnTo>
                    <a:pt x="266869" y="85153"/>
                  </a:lnTo>
                  <a:lnTo>
                    <a:pt x="264884" y="84487"/>
                  </a:lnTo>
                  <a:lnTo>
                    <a:pt x="0" y="2477"/>
                  </a:lnTo>
                  <a:lnTo>
                    <a:pt x="4443" y="0"/>
                  </a:lnTo>
                  <a:lnTo>
                    <a:pt x="267909" y="8153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1" name="Freeform 1820">
              <a:extLst>
                <a:ext uri="{FF2B5EF4-FFF2-40B4-BE49-F238E27FC236}">
                  <a16:creationId xmlns:a16="http://schemas.microsoft.com/office/drawing/2014/main" id="{7D82F549-F401-854E-9E61-87386099AF48}"/>
                </a:ext>
              </a:extLst>
            </p:cNvPr>
            <p:cNvSpPr/>
            <p:nvPr/>
          </p:nvSpPr>
          <p:spPr>
            <a:xfrm>
              <a:off x="982971" y="5181960"/>
              <a:ext cx="268003" cy="85344"/>
            </a:xfrm>
            <a:custGeom>
              <a:avLst/>
              <a:gdLst>
                <a:gd name="connsiteX0" fmla="*/ 268003 w 268003"/>
                <a:gd name="connsiteY0" fmla="*/ 81820 h 85344"/>
                <a:gd name="connsiteX1" fmla="*/ 267625 w 268003"/>
                <a:gd name="connsiteY1" fmla="*/ 83249 h 85344"/>
                <a:gd name="connsiteX2" fmla="*/ 266869 w 268003"/>
                <a:gd name="connsiteY2" fmla="*/ 85344 h 85344"/>
                <a:gd name="connsiteX3" fmla="*/ 264978 w 268003"/>
                <a:gd name="connsiteY3" fmla="*/ 84773 h 85344"/>
                <a:gd name="connsiteX4" fmla="*/ 0 w 268003"/>
                <a:gd name="connsiteY4" fmla="*/ 2477 h 85344"/>
                <a:gd name="connsiteX5" fmla="*/ 4349 w 268003"/>
                <a:gd name="connsiteY5" fmla="*/ 0 h 85344"/>
                <a:gd name="connsiteX6" fmla="*/ 268003 w 268003"/>
                <a:gd name="connsiteY6" fmla="*/ 81820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03" h="85344">
                  <a:moveTo>
                    <a:pt x="268003" y="81820"/>
                  </a:moveTo>
                  <a:lnTo>
                    <a:pt x="267625" y="83249"/>
                  </a:lnTo>
                  <a:lnTo>
                    <a:pt x="266869" y="85344"/>
                  </a:lnTo>
                  <a:lnTo>
                    <a:pt x="264978" y="84773"/>
                  </a:lnTo>
                  <a:lnTo>
                    <a:pt x="0" y="2477"/>
                  </a:lnTo>
                  <a:lnTo>
                    <a:pt x="4349" y="0"/>
                  </a:lnTo>
                  <a:lnTo>
                    <a:pt x="268003" y="8182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2" name="Freeform 1821">
              <a:extLst>
                <a:ext uri="{FF2B5EF4-FFF2-40B4-BE49-F238E27FC236}">
                  <a16:creationId xmlns:a16="http://schemas.microsoft.com/office/drawing/2014/main" id="{A5FE5AE1-EC46-034C-B3A4-EEA17D989432}"/>
                </a:ext>
              </a:extLst>
            </p:cNvPr>
            <p:cNvSpPr/>
            <p:nvPr/>
          </p:nvSpPr>
          <p:spPr>
            <a:xfrm>
              <a:off x="935326" y="5209487"/>
              <a:ext cx="268287" cy="85725"/>
            </a:xfrm>
            <a:custGeom>
              <a:avLst/>
              <a:gdLst>
                <a:gd name="connsiteX0" fmla="*/ 268287 w 268287"/>
                <a:gd name="connsiteY0" fmla="*/ 82105 h 85725"/>
                <a:gd name="connsiteX1" fmla="*/ 267814 w 268287"/>
                <a:gd name="connsiteY1" fmla="*/ 83534 h 85725"/>
                <a:gd name="connsiteX2" fmla="*/ 267814 w 268287"/>
                <a:gd name="connsiteY2" fmla="*/ 83534 h 85725"/>
                <a:gd name="connsiteX3" fmla="*/ 267153 w 268287"/>
                <a:gd name="connsiteY3" fmla="*/ 85725 h 85725"/>
                <a:gd name="connsiteX4" fmla="*/ 265073 w 268287"/>
                <a:gd name="connsiteY4" fmla="*/ 85058 h 85725"/>
                <a:gd name="connsiteX5" fmla="*/ 0 w 268287"/>
                <a:gd name="connsiteY5" fmla="*/ 2572 h 85725"/>
                <a:gd name="connsiteX6" fmla="*/ 4349 w 268287"/>
                <a:gd name="connsiteY6" fmla="*/ 0 h 85725"/>
                <a:gd name="connsiteX7" fmla="*/ 268287 w 268287"/>
                <a:gd name="connsiteY7" fmla="*/ 821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287" h="85725">
                  <a:moveTo>
                    <a:pt x="268287" y="82105"/>
                  </a:moveTo>
                  <a:lnTo>
                    <a:pt x="267814" y="83534"/>
                  </a:lnTo>
                  <a:lnTo>
                    <a:pt x="267814" y="83534"/>
                  </a:lnTo>
                  <a:lnTo>
                    <a:pt x="267153" y="85725"/>
                  </a:lnTo>
                  <a:lnTo>
                    <a:pt x="265073" y="85058"/>
                  </a:lnTo>
                  <a:lnTo>
                    <a:pt x="0" y="2572"/>
                  </a:lnTo>
                  <a:lnTo>
                    <a:pt x="4349" y="0"/>
                  </a:lnTo>
                  <a:lnTo>
                    <a:pt x="268287" y="82105"/>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3" name="Freeform 1822">
              <a:extLst>
                <a:ext uri="{FF2B5EF4-FFF2-40B4-BE49-F238E27FC236}">
                  <a16:creationId xmlns:a16="http://schemas.microsoft.com/office/drawing/2014/main" id="{DAEB1050-44E2-444A-9D58-F412D90A5285}"/>
                </a:ext>
              </a:extLst>
            </p:cNvPr>
            <p:cNvSpPr/>
            <p:nvPr/>
          </p:nvSpPr>
          <p:spPr>
            <a:xfrm>
              <a:off x="887681" y="5237110"/>
              <a:ext cx="268381" cy="85915"/>
            </a:xfrm>
            <a:custGeom>
              <a:avLst/>
              <a:gdLst>
                <a:gd name="connsiteX0" fmla="*/ 268382 w 268381"/>
                <a:gd name="connsiteY0" fmla="*/ 82296 h 85915"/>
                <a:gd name="connsiteX1" fmla="*/ 268003 w 268381"/>
                <a:gd name="connsiteY1" fmla="*/ 83725 h 85915"/>
                <a:gd name="connsiteX2" fmla="*/ 267342 w 268381"/>
                <a:gd name="connsiteY2" fmla="*/ 85916 h 85915"/>
                <a:gd name="connsiteX3" fmla="*/ 265262 w 268381"/>
                <a:gd name="connsiteY3" fmla="*/ 85249 h 85915"/>
                <a:gd name="connsiteX4" fmla="*/ 0 w 268381"/>
                <a:gd name="connsiteY4" fmla="*/ 2572 h 85915"/>
                <a:gd name="connsiteX5" fmla="*/ 4443 w 268381"/>
                <a:gd name="connsiteY5" fmla="*/ 0 h 85915"/>
                <a:gd name="connsiteX6" fmla="*/ 268382 w 268381"/>
                <a:gd name="connsiteY6" fmla="*/ 82296 h 8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81" h="85915">
                  <a:moveTo>
                    <a:pt x="268382" y="82296"/>
                  </a:moveTo>
                  <a:lnTo>
                    <a:pt x="268003" y="83725"/>
                  </a:lnTo>
                  <a:lnTo>
                    <a:pt x="267342" y="85916"/>
                  </a:lnTo>
                  <a:lnTo>
                    <a:pt x="265262" y="85249"/>
                  </a:lnTo>
                  <a:lnTo>
                    <a:pt x="0" y="2572"/>
                  </a:lnTo>
                  <a:lnTo>
                    <a:pt x="4443" y="0"/>
                  </a:lnTo>
                  <a:lnTo>
                    <a:pt x="268382" y="82296"/>
                  </a:lnTo>
                  <a:close/>
                </a:path>
              </a:pathLst>
            </a:custGeom>
            <a:solidFill>
              <a:srgbClr val="5791AA"/>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4" name="Freeform 1823">
              <a:extLst>
                <a:ext uri="{FF2B5EF4-FFF2-40B4-BE49-F238E27FC236}">
                  <a16:creationId xmlns:a16="http://schemas.microsoft.com/office/drawing/2014/main" id="{D7D67DB4-4DDD-B848-82F4-C58C753D23C0}"/>
                </a:ext>
              </a:extLst>
            </p:cNvPr>
            <p:cNvSpPr/>
            <p:nvPr/>
          </p:nvSpPr>
          <p:spPr>
            <a:xfrm>
              <a:off x="1137819" y="5011842"/>
              <a:ext cx="541640" cy="321525"/>
            </a:xfrm>
            <a:custGeom>
              <a:avLst/>
              <a:gdLst>
                <a:gd name="connsiteX0" fmla="*/ 0 w 541640"/>
                <a:gd name="connsiteY0" fmla="*/ 318320 h 321525"/>
                <a:gd name="connsiteX1" fmla="*/ 539778 w 541640"/>
                <a:gd name="connsiteY1" fmla="*/ 0 h 321525"/>
                <a:gd name="connsiteX2" fmla="*/ 541640 w 541640"/>
                <a:gd name="connsiteY2" fmla="*/ 3206 h 321525"/>
                <a:gd name="connsiteX3" fmla="*/ 1862 w 541640"/>
                <a:gd name="connsiteY3" fmla="*/ 321526 h 321525"/>
              </a:gdLst>
              <a:ahLst/>
              <a:cxnLst>
                <a:cxn ang="0">
                  <a:pos x="connsiteX0" y="connsiteY0"/>
                </a:cxn>
                <a:cxn ang="0">
                  <a:pos x="connsiteX1" y="connsiteY1"/>
                </a:cxn>
                <a:cxn ang="0">
                  <a:pos x="connsiteX2" y="connsiteY2"/>
                </a:cxn>
                <a:cxn ang="0">
                  <a:pos x="connsiteX3" y="connsiteY3"/>
                </a:cxn>
              </a:cxnLst>
              <a:rect l="l" t="t" r="r" b="b"/>
              <a:pathLst>
                <a:path w="541640" h="321525">
                  <a:moveTo>
                    <a:pt x="0" y="318320"/>
                  </a:moveTo>
                  <a:lnTo>
                    <a:pt x="539778" y="0"/>
                  </a:lnTo>
                  <a:lnTo>
                    <a:pt x="541640" y="3206"/>
                  </a:lnTo>
                  <a:lnTo>
                    <a:pt x="1862" y="321526"/>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5" name="Freeform 1824">
              <a:extLst>
                <a:ext uri="{FF2B5EF4-FFF2-40B4-BE49-F238E27FC236}">
                  <a16:creationId xmlns:a16="http://schemas.microsoft.com/office/drawing/2014/main" id="{934B3837-0D42-8845-8F16-F9B9CE47A847}"/>
                </a:ext>
              </a:extLst>
            </p:cNvPr>
            <p:cNvSpPr/>
            <p:nvPr/>
          </p:nvSpPr>
          <p:spPr>
            <a:xfrm>
              <a:off x="877188" y="5219584"/>
              <a:ext cx="542813" cy="662654"/>
            </a:xfrm>
            <a:custGeom>
              <a:avLst/>
              <a:gdLst>
                <a:gd name="connsiteX0" fmla="*/ 542813 w 542813"/>
                <a:gd name="connsiteY0" fmla="*/ 662654 h 662654"/>
                <a:gd name="connsiteX1" fmla="*/ 275661 w 542813"/>
                <a:gd name="connsiteY1" fmla="*/ 507301 h 662654"/>
                <a:gd name="connsiteX2" fmla="*/ 8603 w 542813"/>
                <a:gd name="connsiteY2" fmla="*/ 351949 h 662654"/>
                <a:gd name="connsiteX3" fmla="*/ 8603 w 542813"/>
                <a:gd name="connsiteY3" fmla="*/ 175927 h 662654"/>
                <a:gd name="connsiteX4" fmla="*/ 0 w 542813"/>
                <a:gd name="connsiteY4" fmla="*/ 4858 h 662654"/>
                <a:gd name="connsiteX5" fmla="*/ 8603 w 542813"/>
                <a:gd name="connsiteY5" fmla="*/ 0 h 662654"/>
                <a:gd name="connsiteX6" fmla="*/ 275661 w 542813"/>
                <a:gd name="connsiteY6" fmla="*/ 81248 h 662654"/>
                <a:gd name="connsiteX7" fmla="*/ 542813 w 542813"/>
                <a:gd name="connsiteY7" fmla="*/ 310706 h 662654"/>
                <a:gd name="connsiteX8" fmla="*/ 542813 w 542813"/>
                <a:gd name="connsiteY8" fmla="*/ 486728 h 662654"/>
                <a:gd name="connsiteX9" fmla="*/ 542813 w 542813"/>
                <a:gd name="connsiteY9"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654">
                  <a:moveTo>
                    <a:pt x="542813" y="662654"/>
                  </a:moveTo>
                  <a:lnTo>
                    <a:pt x="275661" y="507301"/>
                  </a:lnTo>
                  <a:lnTo>
                    <a:pt x="8603" y="351949"/>
                  </a:lnTo>
                  <a:lnTo>
                    <a:pt x="8603" y="175927"/>
                  </a:lnTo>
                  <a:lnTo>
                    <a:pt x="0" y="4858"/>
                  </a:lnTo>
                  <a:lnTo>
                    <a:pt x="8603" y="0"/>
                  </a:lnTo>
                  <a:lnTo>
                    <a:pt x="275661" y="81248"/>
                  </a:lnTo>
                  <a:lnTo>
                    <a:pt x="542813" y="310706"/>
                  </a:lnTo>
                  <a:lnTo>
                    <a:pt x="542813" y="486728"/>
                  </a:lnTo>
                  <a:lnTo>
                    <a:pt x="542813" y="662654"/>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6" name="Freeform 1825">
              <a:extLst>
                <a:ext uri="{FF2B5EF4-FFF2-40B4-BE49-F238E27FC236}">
                  <a16:creationId xmlns:a16="http://schemas.microsoft.com/office/drawing/2014/main" id="{3396CC8A-FCBC-7E4F-8D8D-63B70EB7404F}"/>
                </a:ext>
              </a:extLst>
            </p:cNvPr>
            <p:cNvSpPr/>
            <p:nvPr/>
          </p:nvSpPr>
          <p:spPr>
            <a:xfrm>
              <a:off x="877188" y="5224442"/>
              <a:ext cx="534210" cy="662749"/>
            </a:xfrm>
            <a:custGeom>
              <a:avLst/>
              <a:gdLst>
                <a:gd name="connsiteX0" fmla="*/ 534211 w 534210"/>
                <a:gd name="connsiteY0" fmla="*/ 310801 h 662749"/>
                <a:gd name="connsiteX1" fmla="*/ 534211 w 534210"/>
                <a:gd name="connsiteY1" fmla="*/ 662750 h 662749"/>
                <a:gd name="connsiteX2" fmla="*/ 267153 w 534210"/>
                <a:gd name="connsiteY2" fmla="*/ 507397 h 662749"/>
                <a:gd name="connsiteX3" fmla="*/ 0 w 534210"/>
                <a:gd name="connsiteY3" fmla="*/ 351949 h 662749"/>
                <a:gd name="connsiteX4" fmla="*/ 0 w 534210"/>
                <a:gd name="connsiteY4" fmla="*/ 0 h 662749"/>
                <a:gd name="connsiteX5" fmla="*/ 267153 w 534210"/>
                <a:gd name="connsiteY5" fmla="*/ 81344 h 662749"/>
                <a:gd name="connsiteX6" fmla="*/ 534211 w 534210"/>
                <a:gd name="connsiteY6" fmla="*/ 310801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210" h="662749">
                  <a:moveTo>
                    <a:pt x="534211" y="310801"/>
                  </a:moveTo>
                  <a:lnTo>
                    <a:pt x="534211" y="662750"/>
                  </a:lnTo>
                  <a:lnTo>
                    <a:pt x="267153" y="507397"/>
                  </a:lnTo>
                  <a:lnTo>
                    <a:pt x="0" y="351949"/>
                  </a:lnTo>
                  <a:lnTo>
                    <a:pt x="0" y="0"/>
                  </a:lnTo>
                  <a:lnTo>
                    <a:pt x="267153" y="81344"/>
                  </a:lnTo>
                  <a:lnTo>
                    <a:pt x="534211" y="310801"/>
                  </a:lnTo>
                  <a:close/>
                </a:path>
              </a:pathLst>
            </a:custGeom>
            <a:solidFill>
              <a:srgbClr val="D9D9D9"/>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7" name="Freeform 1826">
              <a:extLst>
                <a:ext uri="{FF2B5EF4-FFF2-40B4-BE49-F238E27FC236}">
                  <a16:creationId xmlns:a16="http://schemas.microsoft.com/office/drawing/2014/main" id="{B789A764-CF04-5447-BACB-3A326FCEE506}"/>
                </a:ext>
              </a:extLst>
            </p:cNvPr>
            <p:cNvSpPr/>
            <p:nvPr/>
          </p:nvSpPr>
          <p:spPr>
            <a:xfrm>
              <a:off x="1561991" y="5416847"/>
              <a:ext cx="271595" cy="382904"/>
            </a:xfrm>
            <a:custGeom>
              <a:avLst/>
              <a:gdLst>
                <a:gd name="connsiteX0" fmla="*/ 271596 w 271595"/>
                <a:gd name="connsiteY0" fmla="*/ 0 h 382904"/>
                <a:gd name="connsiteX1" fmla="*/ 271596 w 271595"/>
                <a:gd name="connsiteY1" fmla="*/ 224980 h 382904"/>
                <a:gd name="connsiteX2" fmla="*/ 262993 w 271595"/>
                <a:gd name="connsiteY2" fmla="*/ 229934 h 382904"/>
                <a:gd name="connsiteX3" fmla="*/ 262804 w 271595"/>
                <a:gd name="connsiteY3" fmla="*/ 230124 h 382904"/>
                <a:gd name="connsiteX4" fmla="*/ 262804 w 271595"/>
                <a:gd name="connsiteY4" fmla="*/ 229838 h 382904"/>
                <a:gd name="connsiteX5" fmla="*/ 216483 w 271595"/>
                <a:gd name="connsiteY5" fmla="*/ 202978 h 382904"/>
                <a:gd name="connsiteX6" fmla="*/ 216388 w 271595"/>
                <a:gd name="connsiteY6" fmla="*/ 202882 h 382904"/>
                <a:gd name="connsiteX7" fmla="*/ 8792 w 271595"/>
                <a:gd name="connsiteY7" fmla="*/ 323564 h 382904"/>
                <a:gd name="connsiteX8" fmla="*/ 8792 w 271595"/>
                <a:gd name="connsiteY8" fmla="*/ 377761 h 382904"/>
                <a:gd name="connsiteX9" fmla="*/ 0 w 271595"/>
                <a:gd name="connsiteY9" fmla="*/ 382905 h 382904"/>
                <a:gd name="connsiteX10" fmla="*/ 0 w 271595"/>
                <a:gd name="connsiteY10" fmla="*/ 158115 h 382904"/>
                <a:gd name="connsiteX11" fmla="*/ 194834 w 271595"/>
                <a:gd name="connsiteY11" fmla="*/ 44672 h 382904"/>
                <a:gd name="connsiteX12" fmla="*/ 203342 w 271595"/>
                <a:gd name="connsiteY12" fmla="*/ 39719 h 382904"/>
                <a:gd name="connsiteX13" fmla="*/ 216483 w 271595"/>
                <a:gd name="connsiteY13" fmla="*/ 32099 h 382904"/>
                <a:gd name="connsiteX14" fmla="*/ 271596 w 271595"/>
                <a:gd name="connsiteY14" fmla="*/ 0 h 38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95" h="382904">
                  <a:moveTo>
                    <a:pt x="271596" y="0"/>
                  </a:moveTo>
                  <a:lnTo>
                    <a:pt x="271596" y="224980"/>
                  </a:lnTo>
                  <a:lnTo>
                    <a:pt x="262993" y="229934"/>
                  </a:lnTo>
                  <a:lnTo>
                    <a:pt x="262804" y="230124"/>
                  </a:lnTo>
                  <a:lnTo>
                    <a:pt x="262804" y="229838"/>
                  </a:lnTo>
                  <a:lnTo>
                    <a:pt x="216483" y="202978"/>
                  </a:lnTo>
                  <a:lnTo>
                    <a:pt x="216388" y="202882"/>
                  </a:lnTo>
                  <a:lnTo>
                    <a:pt x="8792" y="323564"/>
                  </a:lnTo>
                  <a:lnTo>
                    <a:pt x="8792" y="377761"/>
                  </a:lnTo>
                  <a:lnTo>
                    <a:pt x="0" y="382905"/>
                  </a:lnTo>
                  <a:lnTo>
                    <a:pt x="0" y="158115"/>
                  </a:lnTo>
                  <a:lnTo>
                    <a:pt x="194834" y="44672"/>
                  </a:lnTo>
                  <a:lnTo>
                    <a:pt x="203342" y="39719"/>
                  </a:lnTo>
                  <a:lnTo>
                    <a:pt x="216483" y="32099"/>
                  </a:lnTo>
                  <a:lnTo>
                    <a:pt x="271596" y="0"/>
                  </a:lnTo>
                  <a:close/>
                </a:path>
              </a:pathLst>
            </a:custGeom>
            <a:solidFill>
              <a:srgbClr val="B7B7B7"/>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8" name="Freeform 1827">
              <a:extLst>
                <a:ext uri="{FF2B5EF4-FFF2-40B4-BE49-F238E27FC236}">
                  <a16:creationId xmlns:a16="http://schemas.microsoft.com/office/drawing/2014/main" id="{246379F0-A4CC-724A-99C1-5D75B10E886A}"/>
                </a:ext>
              </a:extLst>
            </p:cNvPr>
            <p:cNvSpPr/>
            <p:nvPr/>
          </p:nvSpPr>
          <p:spPr>
            <a:xfrm>
              <a:off x="1570783" y="5432277"/>
              <a:ext cx="254012" cy="308133"/>
            </a:xfrm>
            <a:custGeom>
              <a:avLst/>
              <a:gdLst>
                <a:gd name="connsiteX0" fmla="*/ 254012 w 254012"/>
                <a:gd name="connsiteY0" fmla="*/ 0 h 308133"/>
                <a:gd name="connsiteX1" fmla="*/ 254012 w 254012"/>
                <a:gd name="connsiteY1" fmla="*/ 214408 h 308133"/>
                <a:gd name="connsiteX2" fmla="*/ 207691 w 254012"/>
                <a:gd name="connsiteY2" fmla="*/ 187547 h 308133"/>
                <a:gd name="connsiteX3" fmla="*/ 207596 w 254012"/>
                <a:gd name="connsiteY3" fmla="*/ 187452 h 308133"/>
                <a:gd name="connsiteX4" fmla="*/ 207218 w 254012"/>
                <a:gd name="connsiteY4" fmla="*/ 187643 h 308133"/>
                <a:gd name="connsiteX5" fmla="*/ 0 w 254012"/>
                <a:gd name="connsiteY5" fmla="*/ 308134 h 308133"/>
                <a:gd name="connsiteX6" fmla="*/ 0 w 254012"/>
                <a:gd name="connsiteY6" fmla="*/ 147828 h 308133"/>
                <a:gd name="connsiteX7" fmla="*/ 194929 w 254012"/>
                <a:gd name="connsiteY7" fmla="*/ 34385 h 308133"/>
                <a:gd name="connsiteX8" fmla="*/ 203437 w 254012"/>
                <a:gd name="connsiteY8" fmla="*/ 29432 h 308133"/>
                <a:gd name="connsiteX9" fmla="*/ 207691 w 254012"/>
                <a:gd name="connsiteY9" fmla="*/ 26956 h 308133"/>
                <a:gd name="connsiteX10" fmla="*/ 254012 w 254012"/>
                <a:gd name="connsiteY10" fmla="*/ 0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12" h="308133">
                  <a:moveTo>
                    <a:pt x="254012" y="0"/>
                  </a:moveTo>
                  <a:lnTo>
                    <a:pt x="254012" y="214408"/>
                  </a:lnTo>
                  <a:lnTo>
                    <a:pt x="207691" y="187547"/>
                  </a:lnTo>
                  <a:lnTo>
                    <a:pt x="207596" y="187452"/>
                  </a:lnTo>
                  <a:lnTo>
                    <a:pt x="207218" y="187643"/>
                  </a:lnTo>
                  <a:lnTo>
                    <a:pt x="0" y="308134"/>
                  </a:lnTo>
                  <a:lnTo>
                    <a:pt x="0" y="147828"/>
                  </a:lnTo>
                  <a:lnTo>
                    <a:pt x="194929" y="34385"/>
                  </a:lnTo>
                  <a:lnTo>
                    <a:pt x="203437" y="29432"/>
                  </a:lnTo>
                  <a:lnTo>
                    <a:pt x="207691" y="26956"/>
                  </a:lnTo>
                  <a:lnTo>
                    <a:pt x="254012" y="0"/>
                  </a:lnTo>
                  <a:close/>
                </a:path>
              </a:pathLst>
            </a:custGeom>
            <a:solidFill>
              <a:srgbClr val="F2EEEB"/>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29" name="Freeform 1828">
              <a:extLst>
                <a:ext uri="{FF2B5EF4-FFF2-40B4-BE49-F238E27FC236}">
                  <a16:creationId xmlns:a16="http://schemas.microsoft.com/office/drawing/2014/main" id="{1F834CF5-EAE3-1448-99F2-C6BDA9C8F8CE}"/>
                </a:ext>
              </a:extLst>
            </p:cNvPr>
            <p:cNvSpPr/>
            <p:nvPr/>
          </p:nvSpPr>
          <p:spPr>
            <a:xfrm>
              <a:off x="1778474" y="5432277"/>
              <a:ext cx="46321" cy="214407"/>
            </a:xfrm>
            <a:custGeom>
              <a:avLst/>
              <a:gdLst>
                <a:gd name="connsiteX0" fmla="*/ 46322 w 46321"/>
                <a:gd name="connsiteY0" fmla="*/ 0 h 214407"/>
                <a:gd name="connsiteX1" fmla="*/ 46322 w 46321"/>
                <a:gd name="connsiteY1" fmla="*/ 214408 h 214407"/>
                <a:gd name="connsiteX2" fmla="*/ 0 w 46321"/>
                <a:gd name="connsiteY2" fmla="*/ 187547 h 214407"/>
                <a:gd name="connsiteX3" fmla="*/ 0 w 46321"/>
                <a:gd name="connsiteY3" fmla="*/ 26956 h 214407"/>
                <a:gd name="connsiteX4" fmla="*/ 46322 w 46321"/>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1" h="214407">
                  <a:moveTo>
                    <a:pt x="46322" y="0"/>
                  </a:moveTo>
                  <a:lnTo>
                    <a:pt x="46322" y="214408"/>
                  </a:lnTo>
                  <a:lnTo>
                    <a:pt x="0" y="187547"/>
                  </a:lnTo>
                  <a:lnTo>
                    <a:pt x="0" y="26956"/>
                  </a:lnTo>
                  <a:lnTo>
                    <a:pt x="46322" y="0"/>
                  </a:lnTo>
                  <a:close/>
                </a:path>
              </a:pathLst>
            </a:custGeom>
            <a:solidFill>
              <a:srgbClr val="CDC8C2"/>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0" name="Freeform 1829">
              <a:extLst>
                <a:ext uri="{FF2B5EF4-FFF2-40B4-BE49-F238E27FC236}">
                  <a16:creationId xmlns:a16="http://schemas.microsoft.com/office/drawing/2014/main" id="{235432FA-266C-B745-A9F3-C8F75530C0A9}"/>
                </a:ext>
              </a:extLst>
            </p:cNvPr>
            <p:cNvSpPr/>
            <p:nvPr/>
          </p:nvSpPr>
          <p:spPr>
            <a:xfrm>
              <a:off x="904036" y="5330741"/>
              <a:ext cx="146054" cy="126872"/>
            </a:xfrm>
            <a:custGeom>
              <a:avLst/>
              <a:gdLst>
                <a:gd name="connsiteX0" fmla="*/ 34788 w 146054"/>
                <a:gd name="connsiteY0" fmla="*/ 61722 h 126872"/>
                <a:gd name="connsiteX1" fmla="*/ 1891 w 146054"/>
                <a:gd name="connsiteY1" fmla="*/ 42672 h 126872"/>
                <a:gd name="connsiteX2" fmla="*/ 0 w 146054"/>
                <a:gd name="connsiteY2" fmla="*/ 41624 h 126872"/>
                <a:gd name="connsiteX3" fmla="*/ 0 w 146054"/>
                <a:gd name="connsiteY3" fmla="*/ 0 h 126872"/>
                <a:gd name="connsiteX4" fmla="*/ 34788 w 146054"/>
                <a:gd name="connsiteY4" fmla="*/ 20193 h 126872"/>
                <a:gd name="connsiteX5" fmla="*/ 71846 w 146054"/>
                <a:gd name="connsiteY5" fmla="*/ 83344 h 126872"/>
                <a:gd name="connsiteX6" fmla="*/ 38948 w 146054"/>
                <a:gd name="connsiteY6" fmla="*/ 64294 h 126872"/>
                <a:gd name="connsiteX7" fmla="*/ 37152 w 146054"/>
                <a:gd name="connsiteY7" fmla="*/ 63151 h 126872"/>
                <a:gd name="connsiteX8" fmla="*/ 37152 w 146054"/>
                <a:gd name="connsiteY8" fmla="*/ 22098 h 126872"/>
                <a:gd name="connsiteX9" fmla="*/ 71846 w 146054"/>
                <a:gd name="connsiteY9" fmla="*/ 42291 h 126872"/>
                <a:gd name="connsiteX10" fmla="*/ 108998 w 146054"/>
                <a:gd name="connsiteY10" fmla="*/ 104966 h 126872"/>
                <a:gd name="connsiteX11" fmla="*/ 76194 w 146054"/>
                <a:gd name="connsiteY11" fmla="*/ 85916 h 126872"/>
                <a:gd name="connsiteX12" fmla="*/ 74209 w 146054"/>
                <a:gd name="connsiteY12" fmla="*/ 84773 h 126872"/>
                <a:gd name="connsiteX13" fmla="*/ 74209 w 146054"/>
                <a:gd name="connsiteY13" fmla="*/ 43148 h 126872"/>
                <a:gd name="connsiteX14" fmla="*/ 108998 w 146054"/>
                <a:gd name="connsiteY14" fmla="*/ 63341 h 126872"/>
                <a:gd name="connsiteX15" fmla="*/ 146055 w 146054"/>
                <a:gd name="connsiteY15" fmla="*/ 126873 h 126872"/>
                <a:gd name="connsiteX16" fmla="*/ 113252 w 146054"/>
                <a:gd name="connsiteY16" fmla="*/ 107823 h 126872"/>
                <a:gd name="connsiteX17" fmla="*/ 111361 w 146054"/>
                <a:gd name="connsiteY17" fmla="*/ 106680 h 126872"/>
                <a:gd name="connsiteX18" fmla="*/ 111361 w 146054"/>
                <a:gd name="connsiteY18" fmla="*/ 64770 h 126872"/>
                <a:gd name="connsiteX19" fmla="*/ 146055 w 146054"/>
                <a:gd name="connsiteY19" fmla="*/ 84963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054" h="126872">
                  <a:moveTo>
                    <a:pt x="34788" y="61722"/>
                  </a:moveTo>
                  <a:lnTo>
                    <a:pt x="1891" y="42672"/>
                  </a:lnTo>
                  <a:lnTo>
                    <a:pt x="0" y="41624"/>
                  </a:lnTo>
                  <a:lnTo>
                    <a:pt x="0" y="0"/>
                  </a:lnTo>
                  <a:lnTo>
                    <a:pt x="34788" y="20193"/>
                  </a:lnTo>
                  <a:close/>
                  <a:moveTo>
                    <a:pt x="71846" y="83344"/>
                  </a:moveTo>
                  <a:lnTo>
                    <a:pt x="38948" y="64294"/>
                  </a:lnTo>
                  <a:lnTo>
                    <a:pt x="37152" y="63151"/>
                  </a:lnTo>
                  <a:lnTo>
                    <a:pt x="37152" y="22098"/>
                  </a:lnTo>
                  <a:lnTo>
                    <a:pt x="71846" y="42291"/>
                  </a:lnTo>
                  <a:close/>
                  <a:moveTo>
                    <a:pt x="108998" y="104966"/>
                  </a:moveTo>
                  <a:lnTo>
                    <a:pt x="76194" y="85916"/>
                  </a:lnTo>
                  <a:lnTo>
                    <a:pt x="74209" y="84773"/>
                  </a:lnTo>
                  <a:lnTo>
                    <a:pt x="74209" y="43148"/>
                  </a:lnTo>
                  <a:lnTo>
                    <a:pt x="108998" y="63341"/>
                  </a:lnTo>
                  <a:close/>
                  <a:moveTo>
                    <a:pt x="146055" y="126873"/>
                  </a:moveTo>
                  <a:lnTo>
                    <a:pt x="113252" y="107823"/>
                  </a:lnTo>
                  <a:lnTo>
                    <a:pt x="111361" y="106680"/>
                  </a:lnTo>
                  <a:lnTo>
                    <a:pt x="111361" y="64770"/>
                  </a:lnTo>
                  <a:lnTo>
                    <a:pt x="146055" y="84963"/>
                  </a:lnTo>
                  <a:close/>
                </a:path>
              </a:pathLst>
            </a:custGeom>
            <a:solidFill>
              <a:srgbClr val="D7E3E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1" name="Freeform 1830">
              <a:extLst>
                <a:ext uri="{FF2B5EF4-FFF2-40B4-BE49-F238E27FC236}">
                  <a16:creationId xmlns:a16="http://schemas.microsoft.com/office/drawing/2014/main" id="{F80065DB-6C07-F540-83AA-873DD33139A7}"/>
                </a:ext>
              </a:extLst>
            </p:cNvPr>
            <p:cNvSpPr/>
            <p:nvPr/>
          </p:nvSpPr>
          <p:spPr>
            <a:xfrm>
              <a:off x="907912" y="5337503"/>
              <a:ext cx="138303" cy="112966"/>
            </a:xfrm>
            <a:custGeom>
              <a:avLst/>
              <a:gdLst>
                <a:gd name="connsiteX0" fmla="*/ 111361 w 138303"/>
                <a:gd name="connsiteY0" fmla="*/ 97346 h 112966"/>
                <a:gd name="connsiteX1" fmla="*/ 111361 w 138303"/>
                <a:gd name="connsiteY1" fmla="*/ 64770 h 112966"/>
                <a:gd name="connsiteX2" fmla="*/ 138303 w 138303"/>
                <a:gd name="connsiteY2" fmla="*/ 80486 h 112966"/>
                <a:gd name="connsiteX3" fmla="*/ 138303 w 138303"/>
                <a:gd name="connsiteY3" fmla="*/ 112967 h 112966"/>
                <a:gd name="connsiteX4" fmla="*/ 74304 w 138303"/>
                <a:gd name="connsiteY4" fmla="*/ 75629 h 112966"/>
                <a:gd name="connsiteX5" fmla="*/ 74304 w 138303"/>
                <a:gd name="connsiteY5" fmla="*/ 43148 h 112966"/>
                <a:gd name="connsiteX6" fmla="*/ 101246 w 138303"/>
                <a:gd name="connsiteY6" fmla="*/ 58865 h 112966"/>
                <a:gd name="connsiteX7" fmla="*/ 101246 w 138303"/>
                <a:gd name="connsiteY7" fmla="*/ 91535 h 112966"/>
                <a:gd name="connsiteX8" fmla="*/ 37152 w 138303"/>
                <a:gd name="connsiteY8" fmla="*/ 54102 h 112966"/>
                <a:gd name="connsiteX9" fmla="*/ 37152 w 138303"/>
                <a:gd name="connsiteY9" fmla="*/ 21622 h 112966"/>
                <a:gd name="connsiteX10" fmla="*/ 64094 w 138303"/>
                <a:gd name="connsiteY10" fmla="*/ 37243 h 112966"/>
                <a:gd name="connsiteX11" fmla="*/ 64094 w 138303"/>
                <a:gd name="connsiteY11" fmla="*/ 69818 h 112966"/>
                <a:gd name="connsiteX12" fmla="*/ 0 w 138303"/>
                <a:gd name="connsiteY12" fmla="*/ 32480 h 112966"/>
                <a:gd name="connsiteX13" fmla="*/ 0 w 138303"/>
                <a:gd name="connsiteY13" fmla="*/ 0 h 112966"/>
                <a:gd name="connsiteX14" fmla="*/ 26942 w 138303"/>
                <a:gd name="connsiteY14" fmla="*/ 15335 h 112966"/>
                <a:gd name="connsiteX15" fmla="*/ 26942 w 138303"/>
                <a:gd name="connsiteY15" fmla="*/ 47816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03" h="112966">
                  <a:moveTo>
                    <a:pt x="111361" y="97346"/>
                  </a:moveTo>
                  <a:lnTo>
                    <a:pt x="111361" y="64770"/>
                  </a:lnTo>
                  <a:lnTo>
                    <a:pt x="138303" y="80486"/>
                  </a:lnTo>
                  <a:lnTo>
                    <a:pt x="138303" y="112967"/>
                  </a:lnTo>
                  <a:close/>
                  <a:moveTo>
                    <a:pt x="74304" y="75629"/>
                  </a:moveTo>
                  <a:lnTo>
                    <a:pt x="74304" y="43148"/>
                  </a:lnTo>
                  <a:lnTo>
                    <a:pt x="101246" y="58865"/>
                  </a:lnTo>
                  <a:lnTo>
                    <a:pt x="101246" y="91535"/>
                  </a:lnTo>
                  <a:close/>
                  <a:moveTo>
                    <a:pt x="37152" y="54102"/>
                  </a:moveTo>
                  <a:lnTo>
                    <a:pt x="37152" y="21622"/>
                  </a:lnTo>
                  <a:lnTo>
                    <a:pt x="64094" y="37243"/>
                  </a:lnTo>
                  <a:lnTo>
                    <a:pt x="64094" y="69818"/>
                  </a:lnTo>
                  <a:close/>
                  <a:moveTo>
                    <a:pt x="0" y="32480"/>
                  </a:moveTo>
                  <a:lnTo>
                    <a:pt x="0" y="0"/>
                  </a:lnTo>
                  <a:lnTo>
                    <a:pt x="26942" y="15335"/>
                  </a:lnTo>
                  <a:lnTo>
                    <a:pt x="26942" y="47816"/>
                  </a:lnTo>
                  <a:close/>
                </a:path>
              </a:pathLst>
            </a:custGeom>
            <a:solidFill>
              <a:srgbClr val="252C3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2" name="Freeform 1831">
              <a:extLst>
                <a:ext uri="{FF2B5EF4-FFF2-40B4-BE49-F238E27FC236}">
                  <a16:creationId xmlns:a16="http://schemas.microsoft.com/office/drawing/2014/main" id="{F6C0C3F2-A0F3-8F45-88E8-8CF3D46C490F}"/>
                </a:ext>
              </a:extLst>
            </p:cNvPr>
            <p:cNvSpPr/>
            <p:nvPr/>
          </p:nvSpPr>
          <p:spPr>
            <a:xfrm>
              <a:off x="1176671" y="5479997"/>
              <a:ext cx="146149" cy="126491"/>
            </a:xfrm>
            <a:custGeom>
              <a:avLst/>
              <a:gdLst>
                <a:gd name="connsiteX0" fmla="*/ 34788 w 146149"/>
                <a:gd name="connsiteY0" fmla="*/ 61722 h 126491"/>
                <a:gd name="connsiteX1" fmla="*/ 1891 w 146149"/>
                <a:gd name="connsiteY1" fmla="*/ 42672 h 126491"/>
                <a:gd name="connsiteX2" fmla="*/ 0 w 146149"/>
                <a:gd name="connsiteY2" fmla="*/ 41529 h 126491"/>
                <a:gd name="connsiteX3" fmla="*/ 0 w 146149"/>
                <a:gd name="connsiteY3" fmla="*/ 0 h 126491"/>
                <a:gd name="connsiteX4" fmla="*/ 34788 w 146149"/>
                <a:gd name="connsiteY4" fmla="*/ 20193 h 126491"/>
                <a:gd name="connsiteX5" fmla="*/ 71940 w 146149"/>
                <a:gd name="connsiteY5" fmla="*/ 83344 h 126491"/>
                <a:gd name="connsiteX6" fmla="*/ 39042 w 146149"/>
                <a:gd name="connsiteY6" fmla="*/ 64294 h 126491"/>
                <a:gd name="connsiteX7" fmla="*/ 37152 w 146149"/>
                <a:gd name="connsiteY7" fmla="*/ 63246 h 126491"/>
                <a:gd name="connsiteX8" fmla="*/ 37152 w 146149"/>
                <a:gd name="connsiteY8" fmla="*/ 21622 h 126491"/>
                <a:gd name="connsiteX9" fmla="*/ 71940 w 146149"/>
                <a:gd name="connsiteY9" fmla="*/ 41815 h 126491"/>
                <a:gd name="connsiteX10" fmla="*/ 109092 w 146149"/>
                <a:gd name="connsiteY10" fmla="*/ 104966 h 126491"/>
                <a:gd name="connsiteX11" fmla="*/ 76194 w 146149"/>
                <a:gd name="connsiteY11" fmla="*/ 85916 h 126491"/>
                <a:gd name="connsiteX12" fmla="*/ 74304 w 146149"/>
                <a:gd name="connsiteY12" fmla="*/ 84868 h 126491"/>
                <a:gd name="connsiteX13" fmla="*/ 74304 w 146149"/>
                <a:gd name="connsiteY13" fmla="*/ 43244 h 126491"/>
                <a:gd name="connsiteX14" fmla="*/ 109092 w 146149"/>
                <a:gd name="connsiteY14" fmla="*/ 63341 h 126491"/>
                <a:gd name="connsiteX15" fmla="*/ 146149 w 146149"/>
                <a:gd name="connsiteY15" fmla="*/ 126492 h 126491"/>
                <a:gd name="connsiteX16" fmla="*/ 113252 w 146149"/>
                <a:gd name="connsiteY16" fmla="*/ 107442 h 126491"/>
                <a:gd name="connsiteX17" fmla="*/ 111455 w 146149"/>
                <a:gd name="connsiteY17" fmla="*/ 106299 h 126491"/>
                <a:gd name="connsiteX18" fmla="*/ 111455 w 146149"/>
                <a:gd name="connsiteY18" fmla="*/ 64770 h 126491"/>
                <a:gd name="connsiteX19" fmla="*/ 146149 w 146149"/>
                <a:gd name="connsiteY19" fmla="*/ 85058 h 12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49" h="126491">
                  <a:moveTo>
                    <a:pt x="34788" y="61722"/>
                  </a:moveTo>
                  <a:lnTo>
                    <a:pt x="1891" y="42672"/>
                  </a:lnTo>
                  <a:lnTo>
                    <a:pt x="0" y="41529"/>
                  </a:lnTo>
                  <a:lnTo>
                    <a:pt x="0" y="0"/>
                  </a:lnTo>
                  <a:lnTo>
                    <a:pt x="34788" y="20193"/>
                  </a:lnTo>
                  <a:close/>
                  <a:moveTo>
                    <a:pt x="71940" y="83344"/>
                  </a:moveTo>
                  <a:lnTo>
                    <a:pt x="39042" y="64294"/>
                  </a:lnTo>
                  <a:lnTo>
                    <a:pt x="37152" y="63246"/>
                  </a:lnTo>
                  <a:lnTo>
                    <a:pt x="37152" y="21622"/>
                  </a:lnTo>
                  <a:lnTo>
                    <a:pt x="71940" y="41815"/>
                  </a:lnTo>
                  <a:close/>
                  <a:moveTo>
                    <a:pt x="109092" y="104966"/>
                  </a:moveTo>
                  <a:lnTo>
                    <a:pt x="76194" y="85916"/>
                  </a:lnTo>
                  <a:lnTo>
                    <a:pt x="74304" y="84868"/>
                  </a:lnTo>
                  <a:lnTo>
                    <a:pt x="74304" y="43244"/>
                  </a:lnTo>
                  <a:lnTo>
                    <a:pt x="109092" y="63341"/>
                  </a:lnTo>
                  <a:close/>
                  <a:moveTo>
                    <a:pt x="146149" y="126492"/>
                  </a:moveTo>
                  <a:lnTo>
                    <a:pt x="113252" y="107442"/>
                  </a:lnTo>
                  <a:lnTo>
                    <a:pt x="111455" y="106299"/>
                  </a:lnTo>
                  <a:lnTo>
                    <a:pt x="111455" y="64770"/>
                  </a:lnTo>
                  <a:lnTo>
                    <a:pt x="146149" y="85058"/>
                  </a:lnTo>
                  <a:close/>
                </a:path>
              </a:pathLst>
            </a:custGeom>
            <a:solidFill>
              <a:srgbClr val="D7E3E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3" name="Freeform 1832">
              <a:extLst>
                <a:ext uri="{FF2B5EF4-FFF2-40B4-BE49-F238E27FC236}">
                  <a16:creationId xmlns:a16="http://schemas.microsoft.com/office/drawing/2014/main" id="{B7CE454D-0FEB-AC40-841C-5575703DA371}"/>
                </a:ext>
              </a:extLst>
            </p:cNvPr>
            <p:cNvSpPr/>
            <p:nvPr/>
          </p:nvSpPr>
          <p:spPr>
            <a:xfrm>
              <a:off x="1180642" y="5486760"/>
              <a:ext cx="138681" cy="112966"/>
            </a:xfrm>
            <a:custGeom>
              <a:avLst/>
              <a:gdLst>
                <a:gd name="connsiteX0" fmla="*/ 111361 w 138681"/>
                <a:gd name="connsiteY0" fmla="*/ 97345 h 112966"/>
                <a:gd name="connsiteX1" fmla="*/ 111361 w 138681"/>
                <a:gd name="connsiteY1" fmla="*/ 64770 h 112966"/>
                <a:gd name="connsiteX2" fmla="*/ 138681 w 138681"/>
                <a:gd name="connsiteY2" fmla="*/ 80486 h 112966"/>
                <a:gd name="connsiteX3" fmla="*/ 138681 w 138681"/>
                <a:gd name="connsiteY3" fmla="*/ 112966 h 112966"/>
                <a:gd name="connsiteX4" fmla="*/ 74209 w 138681"/>
                <a:gd name="connsiteY4" fmla="*/ 75628 h 112966"/>
                <a:gd name="connsiteX5" fmla="*/ 74209 w 138681"/>
                <a:gd name="connsiteY5" fmla="*/ 43243 h 112966"/>
                <a:gd name="connsiteX6" fmla="*/ 100868 w 138681"/>
                <a:gd name="connsiteY6" fmla="*/ 58864 h 112966"/>
                <a:gd name="connsiteX7" fmla="*/ 100868 w 138681"/>
                <a:gd name="connsiteY7" fmla="*/ 91440 h 112966"/>
                <a:gd name="connsiteX8" fmla="*/ 37057 w 138681"/>
                <a:gd name="connsiteY8" fmla="*/ 54007 h 112966"/>
                <a:gd name="connsiteX9" fmla="*/ 37057 w 138681"/>
                <a:gd name="connsiteY9" fmla="*/ 21622 h 112966"/>
                <a:gd name="connsiteX10" fmla="*/ 64094 w 138681"/>
                <a:gd name="connsiteY10" fmla="*/ 37528 h 112966"/>
                <a:gd name="connsiteX11" fmla="*/ 64094 w 138681"/>
                <a:gd name="connsiteY11" fmla="*/ 70009 h 112966"/>
                <a:gd name="connsiteX12" fmla="*/ 0 w 138681"/>
                <a:gd name="connsiteY12" fmla="*/ 32385 h 112966"/>
                <a:gd name="connsiteX13" fmla="*/ 0 w 138681"/>
                <a:gd name="connsiteY13" fmla="*/ 0 h 112966"/>
                <a:gd name="connsiteX14" fmla="*/ 26942 w 138681"/>
                <a:gd name="connsiteY14" fmla="*/ 15716 h 112966"/>
                <a:gd name="connsiteX15" fmla="*/ 26942 w 138681"/>
                <a:gd name="connsiteY15" fmla="*/ 48197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1" h="112966">
                  <a:moveTo>
                    <a:pt x="111361" y="97345"/>
                  </a:moveTo>
                  <a:lnTo>
                    <a:pt x="111361" y="64770"/>
                  </a:lnTo>
                  <a:lnTo>
                    <a:pt x="138681" y="80486"/>
                  </a:lnTo>
                  <a:lnTo>
                    <a:pt x="138681" y="112966"/>
                  </a:lnTo>
                  <a:close/>
                  <a:moveTo>
                    <a:pt x="74209" y="75628"/>
                  </a:moveTo>
                  <a:lnTo>
                    <a:pt x="74209" y="43243"/>
                  </a:lnTo>
                  <a:lnTo>
                    <a:pt x="100868" y="58864"/>
                  </a:lnTo>
                  <a:lnTo>
                    <a:pt x="100868" y="91440"/>
                  </a:lnTo>
                  <a:close/>
                  <a:moveTo>
                    <a:pt x="37057" y="54007"/>
                  </a:moveTo>
                  <a:lnTo>
                    <a:pt x="37057" y="21622"/>
                  </a:lnTo>
                  <a:lnTo>
                    <a:pt x="64094" y="37528"/>
                  </a:lnTo>
                  <a:lnTo>
                    <a:pt x="64094" y="70009"/>
                  </a:lnTo>
                  <a:close/>
                  <a:moveTo>
                    <a:pt x="0" y="32385"/>
                  </a:moveTo>
                  <a:lnTo>
                    <a:pt x="0" y="0"/>
                  </a:lnTo>
                  <a:lnTo>
                    <a:pt x="26942" y="15716"/>
                  </a:lnTo>
                  <a:lnTo>
                    <a:pt x="26942" y="48197"/>
                  </a:lnTo>
                  <a:close/>
                </a:path>
              </a:pathLst>
            </a:custGeom>
            <a:solidFill>
              <a:srgbClr val="252C3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4" name="Freeform 1833">
              <a:extLst>
                <a:ext uri="{FF2B5EF4-FFF2-40B4-BE49-F238E27FC236}">
                  <a16:creationId xmlns:a16="http://schemas.microsoft.com/office/drawing/2014/main" id="{C94C4A62-FD67-CB44-927A-610F305670A9}"/>
                </a:ext>
              </a:extLst>
            </p:cNvPr>
            <p:cNvSpPr/>
            <p:nvPr/>
          </p:nvSpPr>
          <p:spPr>
            <a:xfrm>
              <a:off x="1570783" y="5475425"/>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587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5" name="Freeform 1834">
              <a:extLst>
                <a:ext uri="{FF2B5EF4-FFF2-40B4-BE49-F238E27FC236}">
                  <a16:creationId xmlns:a16="http://schemas.microsoft.com/office/drawing/2014/main" id="{FFEC91B5-0A4C-DC40-A155-D26E55567520}"/>
                </a:ext>
              </a:extLst>
            </p:cNvPr>
            <p:cNvSpPr/>
            <p:nvPr/>
          </p:nvSpPr>
          <p:spPr>
            <a:xfrm>
              <a:off x="1570783" y="5499524"/>
              <a:ext cx="207218" cy="122681"/>
            </a:xfrm>
            <a:custGeom>
              <a:avLst/>
              <a:gdLst>
                <a:gd name="connsiteX0" fmla="*/ 207218 w 207218"/>
                <a:gd name="connsiteY0" fmla="*/ 0 h 122681"/>
                <a:gd name="connsiteX1" fmla="*/ 207218 w 207218"/>
                <a:gd name="connsiteY1" fmla="*/ 2191 h 122681"/>
                <a:gd name="connsiteX2" fmla="*/ 0 w 207218"/>
                <a:gd name="connsiteY2" fmla="*/ 122682 h 122681"/>
                <a:gd name="connsiteX3" fmla="*/ 0 w 207218"/>
                <a:gd name="connsiteY3" fmla="*/ 120586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191"/>
                  </a:lnTo>
                  <a:lnTo>
                    <a:pt x="0" y="122682"/>
                  </a:lnTo>
                  <a:lnTo>
                    <a:pt x="0" y="120586"/>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6" name="Freeform 1835">
              <a:extLst>
                <a:ext uri="{FF2B5EF4-FFF2-40B4-BE49-F238E27FC236}">
                  <a16:creationId xmlns:a16="http://schemas.microsoft.com/office/drawing/2014/main" id="{789F7C4E-3BC7-664B-8D53-6B54A0E53308}"/>
                </a:ext>
              </a:extLst>
            </p:cNvPr>
            <p:cNvSpPr/>
            <p:nvPr/>
          </p:nvSpPr>
          <p:spPr>
            <a:xfrm>
              <a:off x="1570783" y="5523717"/>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491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7" name="Freeform 1836">
              <a:extLst>
                <a:ext uri="{FF2B5EF4-FFF2-40B4-BE49-F238E27FC236}">
                  <a16:creationId xmlns:a16="http://schemas.microsoft.com/office/drawing/2014/main" id="{F84667AD-0D8A-7A43-B2DF-0484C862E141}"/>
                </a:ext>
              </a:extLst>
            </p:cNvPr>
            <p:cNvSpPr/>
            <p:nvPr/>
          </p:nvSpPr>
          <p:spPr>
            <a:xfrm>
              <a:off x="1570783" y="5547815"/>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8" name="Freeform 1837">
              <a:extLst>
                <a:ext uri="{FF2B5EF4-FFF2-40B4-BE49-F238E27FC236}">
                  <a16:creationId xmlns:a16="http://schemas.microsoft.com/office/drawing/2014/main" id="{AD1EEE4F-4C45-614B-A3A4-C79C822452E6}"/>
                </a:ext>
              </a:extLst>
            </p:cNvPr>
            <p:cNvSpPr/>
            <p:nvPr/>
          </p:nvSpPr>
          <p:spPr>
            <a:xfrm>
              <a:off x="1570783" y="5571914"/>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39" name="Freeform 1838">
              <a:extLst>
                <a:ext uri="{FF2B5EF4-FFF2-40B4-BE49-F238E27FC236}">
                  <a16:creationId xmlns:a16="http://schemas.microsoft.com/office/drawing/2014/main" id="{0EFDC6DA-2D5E-AF41-AEE7-4487F59C3890}"/>
                </a:ext>
              </a:extLst>
            </p:cNvPr>
            <p:cNvSpPr/>
            <p:nvPr/>
          </p:nvSpPr>
          <p:spPr>
            <a:xfrm>
              <a:off x="1570783" y="5596012"/>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491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40" name="Freeform 1839">
              <a:extLst>
                <a:ext uri="{FF2B5EF4-FFF2-40B4-BE49-F238E27FC236}">
                  <a16:creationId xmlns:a16="http://schemas.microsoft.com/office/drawing/2014/main" id="{595A8189-E2A4-2F4F-AC7E-E5F22555459F}"/>
                </a:ext>
              </a:extLst>
            </p:cNvPr>
            <p:cNvSpPr/>
            <p:nvPr/>
          </p:nvSpPr>
          <p:spPr>
            <a:xfrm>
              <a:off x="1570783" y="5617824"/>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587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841" name="Freeform 1840">
              <a:extLst>
                <a:ext uri="{FF2B5EF4-FFF2-40B4-BE49-F238E27FC236}">
                  <a16:creationId xmlns:a16="http://schemas.microsoft.com/office/drawing/2014/main" id="{8B7325D9-4901-064D-8E03-D3B775A9761E}"/>
                </a:ext>
              </a:extLst>
            </p:cNvPr>
            <p:cNvSpPr/>
            <p:nvPr/>
          </p:nvSpPr>
          <p:spPr>
            <a:xfrm>
              <a:off x="1570783" y="5432277"/>
              <a:ext cx="254012" cy="183451"/>
            </a:xfrm>
            <a:custGeom>
              <a:avLst/>
              <a:gdLst>
                <a:gd name="connsiteX0" fmla="*/ 254012 w 254012"/>
                <a:gd name="connsiteY0" fmla="*/ 0 h 183451"/>
                <a:gd name="connsiteX1" fmla="*/ 207691 w 254012"/>
                <a:gd name="connsiteY1" fmla="*/ 56674 h 183451"/>
                <a:gd name="connsiteX2" fmla="*/ 0 w 254012"/>
                <a:gd name="connsiteY2" fmla="*/ 183451 h 183451"/>
                <a:gd name="connsiteX3" fmla="*/ 0 w 254012"/>
                <a:gd name="connsiteY3" fmla="*/ 147828 h 183451"/>
                <a:gd name="connsiteX4" fmla="*/ 254012 w 254012"/>
                <a:gd name="connsiteY4" fmla="*/ 0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12" h="183451">
                  <a:moveTo>
                    <a:pt x="254012" y="0"/>
                  </a:moveTo>
                  <a:lnTo>
                    <a:pt x="207691" y="56674"/>
                  </a:lnTo>
                  <a:lnTo>
                    <a:pt x="0" y="183451"/>
                  </a:lnTo>
                  <a:lnTo>
                    <a:pt x="0" y="147828"/>
                  </a:lnTo>
                  <a:lnTo>
                    <a:pt x="254012" y="0"/>
                  </a:lnTo>
                  <a:close/>
                </a:path>
              </a:pathLst>
            </a:custGeom>
            <a:solidFill>
              <a:srgbClr val="E8EAEA"/>
            </a:solidFill>
            <a:ln w="9453" cap="flat">
              <a:noFill/>
              <a:prstDash val="solid"/>
              <a:miter/>
            </a:ln>
          </p:spPr>
          <p:txBody>
            <a:bodyPr rtlCol="0" anchor="ctr"/>
            <a:lstStyle/>
            <a:p>
              <a:endParaRPr lang="en-US" dirty="0">
                <a:latin typeface="Frutiger LT Light" panose="02000503000000000000" pitchFamily="2" charset="0"/>
              </a:endParaRPr>
            </a:p>
          </p:txBody>
        </p:sp>
      </p:grpSp>
      <p:cxnSp>
        <p:nvCxnSpPr>
          <p:cNvPr id="1847" name="Straight Connector 1846">
            <a:extLst>
              <a:ext uri="{FF2B5EF4-FFF2-40B4-BE49-F238E27FC236}">
                <a16:creationId xmlns:a16="http://schemas.microsoft.com/office/drawing/2014/main" id="{D9790C31-2516-9241-B048-8E816D31CAF1}"/>
              </a:ext>
            </a:extLst>
          </p:cNvPr>
          <p:cNvCxnSpPr>
            <a:cxnSpLocks/>
          </p:cNvCxnSpPr>
          <p:nvPr/>
        </p:nvCxnSpPr>
        <p:spPr bwMode="auto">
          <a:xfrm>
            <a:off x="7068107" y="6250398"/>
            <a:ext cx="713423" cy="403239"/>
          </a:xfrm>
          <a:prstGeom prst="line">
            <a:avLst/>
          </a:prstGeom>
          <a:solidFill>
            <a:schemeClr val="bg2"/>
          </a:solidFill>
          <a:ln w="12700" cap="sq" cmpd="sng" algn="ctr">
            <a:solidFill>
              <a:schemeClr val="accent6"/>
            </a:solidFill>
            <a:prstDash val="solid"/>
            <a:round/>
            <a:headEnd type="none" w="med" len="med"/>
            <a:tailEnd type="none" w="med" len="med"/>
          </a:ln>
          <a:effectLst/>
        </p:spPr>
      </p:cxnSp>
      <p:grpSp>
        <p:nvGrpSpPr>
          <p:cNvPr id="982" name="Group 981">
            <a:extLst>
              <a:ext uri="{FF2B5EF4-FFF2-40B4-BE49-F238E27FC236}">
                <a16:creationId xmlns:a16="http://schemas.microsoft.com/office/drawing/2014/main" id="{7FFEE93E-273E-1344-9F19-CE35B5DE4686}"/>
              </a:ext>
            </a:extLst>
          </p:cNvPr>
          <p:cNvGrpSpPr/>
          <p:nvPr/>
        </p:nvGrpSpPr>
        <p:grpSpPr>
          <a:xfrm>
            <a:off x="7401073" y="3610334"/>
            <a:ext cx="886261" cy="729223"/>
            <a:chOff x="7752195" y="3169755"/>
            <a:chExt cx="1091110" cy="1000022"/>
          </a:xfrm>
        </p:grpSpPr>
        <p:grpSp>
          <p:nvGrpSpPr>
            <p:cNvPr id="835" name="Graphic 1049">
              <a:extLst>
                <a:ext uri="{FF2B5EF4-FFF2-40B4-BE49-F238E27FC236}">
                  <a16:creationId xmlns:a16="http://schemas.microsoft.com/office/drawing/2014/main" id="{67734A81-299C-B245-A7B7-A09E9FF5B837}"/>
                </a:ext>
              </a:extLst>
            </p:cNvPr>
            <p:cNvGrpSpPr/>
            <p:nvPr/>
          </p:nvGrpSpPr>
          <p:grpSpPr>
            <a:xfrm flipH="1">
              <a:off x="7840219" y="3169755"/>
              <a:ext cx="1003086" cy="1000022"/>
              <a:chOff x="5231926" y="332656"/>
              <a:chExt cx="2165047" cy="2158434"/>
            </a:xfrm>
            <a:solidFill>
              <a:schemeClr val="accent1"/>
            </a:solidFill>
          </p:grpSpPr>
          <p:sp>
            <p:nvSpPr>
              <p:cNvPr id="836" name="Freeform 835">
                <a:extLst>
                  <a:ext uri="{FF2B5EF4-FFF2-40B4-BE49-F238E27FC236}">
                    <a16:creationId xmlns:a16="http://schemas.microsoft.com/office/drawing/2014/main" id="{23C10680-9F29-0643-9915-D695170D0476}"/>
                  </a:ext>
                </a:extLst>
              </p:cNvPr>
              <p:cNvSpPr/>
              <p:nvPr/>
            </p:nvSpPr>
            <p:spPr>
              <a:xfrm>
                <a:off x="5231926" y="1266689"/>
                <a:ext cx="2165047" cy="1224400"/>
              </a:xfrm>
              <a:custGeom>
                <a:avLst/>
                <a:gdLst>
                  <a:gd name="connsiteX0" fmla="*/ 43048 w 2165047"/>
                  <a:gd name="connsiteY0" fmla="*/ 815086 h 1224400"/>
                  <a:gd name="connsiteX1" fmla="*/ 1445862 w 2165047"/>
                  <a:gd name="connsiteY1" fmla="*/ 0 h 1224400"/>
                  <a:gd name="connsiteX2" fmla="*/ 2165048 w 2165047"/>
                  <a:gd name="connsiteY2" fmla="*/ 417871 h 1224400"/>
                  <a:gd name="connsiteX3" fmla="*/ 1107201 w 2165047"/>
                  <a:gd name="connsiteY3" fmla="*/ 1032460 h 1224400"/>
                  <a:gd name="connsiteX4" fmla="*/ 1048297 w 2165047"/>
                  <a:gd name="connsiteY4" fmla="*/ 998301 h 1224400"/>
                  <a:gd name="connsiteX5" fmla="*/ 681593 w 2165047"/>
                  <a:gd name="connsiteY5" fmla="*/ 1211355 h 1224400"/>
                  <a:gd name="connsiteX6" fmla="*/ 406532 w 2165047"/>
                  <a:gd name="connsiteY6" fmla="*/ 1155594 h 1224400"/>
                  <a:gd name="connsiteX7" fmla="*/ 71091 w 2165047"/>
                  <a:gd name="connsiteY7" fmla="*/ 960767 h 1224400"/>
                  <a:gd name="connsiteX8" fmla="*/ 43048 w 2165047"/>
                  <a:gd name="connsiteY8" fmla="*/ 815086 h 12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5047" h="1224400">
                    <a:moveTo>
                      <a:pt x="43048" y="815086"/>
                    </a:moveTo>
                    <a:lnTo>
                      <a:pt x="1445862" y="0"/>
                    </a:lnTo>
                    <a:lnTo>
                      <a:pt x="2165048" y="417871"/>
                    </a:lnTo>
                    <a:lnTo>
                      <a:pt x="1107201" y="1032460"/>
                    </a:lnTo>
                    <a:lnTo>
                      <a:pt x="1048297" y="998301"/>
                    </a:lnTo>
                    <a:lnTo>
                      <a:pt x="681593" y="1211355"/>
                    </a:lnTo>
                    <a:cubicBezTo>
                      <a:pt x="605515" y="1247944"/>
                      <a:pt x="486232" y="1200554"/>
                      <a:pt x="406532" y="1155594"/>
                    </a:cubicBezTo>
                    <a:lnTo>
                      <a:pt x="71091" y="960767"/>
                    </a:lnTo>
                    <a:cubicBezTo>
                      <a:pt x="-15185" y="908516"/>
                      <a:pt x="-20954" y="852215"/>
                      <a:pt x="43048" y="815086"/>
                    </a:cubicBezTo>
                    <a:close/>
                  </a:path>
                </a:pathLst>
              </a:custGeom>
              <a:solidFill>
                <a:srgbClr val="000000">
                  <a:alpha val="1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37" name="Freeform 836">
                <a:extLst>
                  <a:ext uri="{FF2B5EF4-FFF2-40B4-BE49-F238E27FC236}">
                    <a16:creationId xmlns:a16="http://schemas.microsoft.com/office/drawing/2014/main" id="{92FF6C7D-D500-DC4A-9FBD-65DDE038923B}"/>
                  </a:ext>
                </a:extLst>
              </p:cNvPr>
              <p:cNvSpPr/>
              <p:nvPr/>
            </p:nvSpPr>
            <p:spPr>
              <a:xfrm>
                <a:off x="6084863" y="1343108"/>
                <a:ext cx="1137279" cy="799963"/>
              </a:xfrm>
              <a:custGeom>
                <a:avLst/>
                <a:gdLst>
                  <a:gd name="connsiteX0" fmla="*/ 1137279 w 1137279"/>
                  <a:gd name="connsiteY0" fmla="*/ 139336 h 799963"/>
                  <a:gd name="connsiteX1" fmla="*/ 0 w 1137279"/>
                  <a:gd name="connsiteY1" fmla="*/ 799964 h 799963"/>
                  <a:gd name="connsiteX2" fmla="*/ 0 w 1137279"/>
                  <a:gd name="connsiteY2" fmla="*/ 660763 h 799963"/>
                  <a:gd name="connsiteX3" fmla="*/ 1137279 w 1137279"/>
                  <a:gd name="connsiteY3" fmla="*/ 0 h 799963"/>
                  <a:gd name="connsiteX4" fmla="*/ 1137279 w 1137279"/>
                  <a:gd name="connsiteY4" fmla="*/ 139336 h 79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79" h="799963">
                    <a:moveTo>
                      <a:pt x="1137279" y="139336"/>
                    </a:moveTo>
                    <a:lnTo>
                      <a:pt x="0" y="799964"/>
                    </a:lnTo>
                    <a:lnTo>
                      <a:pt x="0" y="660763"/>
                    </a:lnTo>
                    <a:lnTo>
                      <a:pt x="1137279" y="0"/>
                    </a:lnTo>
                    <a:lnTo>
                      <a:pt x="1137279" y="139336"/>
                    </a:lnTo>
                    <a:close/>
                  </a:path>
                </a:pathLst>
              </a:custGeom>
              <a:solidFill>
                <a:srgbClr val="1E1E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38" name="Freeform 837">
                <a:extLst>
                  <a:ext uri="{FF2B5EF4-FFF2-40B4-BE49-F238E27FC236}">
                    <a16:creationId xmlns:a16="http://schemas.microsoft.com/office/drawing/2014/main" id="{94145C30-2B1E-CB4B-8DD2-6F53DD00EFD7}"/>
                  </a:ext>
                </a:extLst>
              </p:cNvPr>
              <p:cNvSpPr/>
              <p:nvPr/>
            </p:nvSpPr>
            <p:spPr>
              <a:xfrm>
                <a:off x="5782563" y="1138155"/>
                <a:ext cx="1439578" cy="865716"/>
              </a:xfrm>
              <a:custGeom>
                <a:avLst/>
                <a:gdLst>
                  <a:gd name="connsiteX0" fmla="*/ 1137279 w 1439578"/>
                  <a:gd name="connsiteY0" fmla="*/ 0 h 865716"/>
                  <a:gd name="connsiteX1" fmla="*/ 0 w 1439578"/>
                  <a:gd name="connsiteY1" fmla="*/ 660763 h 865716"/>
                  <a:gd name="connsiteX2" fmla="*/ 302299 w 1439578"/>
                  <a:gd name="connsiteY2" fmla="*/ 865716 h 865716"/>
                  <a:gd name="connsiteX3" fmla="*/ 1439579 w 1439578"/>
                  <a:gd name="connsiteY3" fmla="*/ 204953 h 865716"/>
                  <a:gd name="connsiteX4" fmla="*/ 1137279 w 1439578"/>
                  <a:gd name="connsiteY4" fmla="*/ 0 h 86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578" h="865716">
                    <a:moveTo>
                      <a:pt x="1137279" y="0"/>
                    </a:moveTo>
                    <a:lnTo>
                      <a:pt x="0" y="660763"/>
                    </a:lnTo>
                    <a:lnTo>
                      <a:pt x="302299" y="865716"/>
                    </a:lnTo>
                    <a:lnTo>
                      <a:pt x="1439579" y="204953"/>
                    </a:lnTo>
                    <a:lnTo>
                      <a:pt x="1137279" y="0"/>
                    </a:ln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39" name="Freeform 838">
                <a:extLst>
                  <a:ext uri="{FF2B5EF4-FFF2-40B4-BE49-F238E27FC236}">
                    <a16:creationId xmlns:a16="http://schemas.microsoft.com/office/drawing/2014/main" id="{9CDEAB22-0838-8C45-B5F1-4835E212D08E}"/>
                  </a:ext>
                </a:extLst>
              </p:cNvPr>
              <p:cNvSpPr/>
              <p:nvPr/>
            </p:nvSpPr>
            <p:spPr>
              <a:xfrm>
                <a:off x="7035905" y="1508231"/>
                <a:ext cx="120758" cy="109227"/>
              </a:xfrm>
              <a:custGeom>
                <a:avLst/>
                <a:gdLst>
                  <a:gd name="connsiteX0" fmla="*/ 120759 w 120758"/>
                  <a:gd name="connsiteY0" fmla="*/ 86815 h 109227"/>
                  <a:gd name="connsiteX1" fmla="*/ 112842 w 120758"/>
                  <a:gd name="connsiteY1" fmla="*/ 109227 h 109227"/>
                  <a:gd name="connsiteX2" fmla="*/ 0 w 120758"/>
                  <a:gd name="connsiteY2" fmla="*/ 44285 h 109227"/>
                  <a:gd name="connsiteX3" fmla="*/ 20663 w 120758"/>
                  <a:gd name="connsiteY3" fmla="*/ 0 h 109227"/>
                  <a:gd name="connsiteX4" fmla="*/ 89496 w 120758"/>
                  <a:gd name="connsiteY4" fmla="*/ 28083 h 109227"/>
                  <a:gd name="connsiteX5" fmla="*/ 120759 w 120758"/>
                  <a:gd name="connsiteY5" fmla="*/ 86815 h 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758" h="109227">
                    <a:moveTo>
                      <a:pt x="120759" y="86815"/>
                    </a:moveTo>
                    <a:lnTo>
                      <a:pt x="112842" y="109227"/>
                    </a:lnTo>
                    <a:lnTo>
                      <a:pt x="0" y="44285"/>
                    </a:lnTo>
                    <a:lnTo>
                      <a:pt x="20663" y="0"/>
                    </a:lnTo>
                    <a:lnTo>
                      <a:pt x="89496" y="28083"/>
                    </a:lnTo>
                    <a:lnTo>
                      <a:pt x="120759" y="86815"/>
                    </a:lnTo>
                    <a:close/>
                  </a:path>
                </a:pathLst>
              </a:custGeom>
              <a:solidFill>
                <a:srgbClr val="1E1E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0" name="Freeform 839">
                <a:extLst>
                  <a:ext uri="{FF2B5EF4-FFF2-40B4-BE49-F238E27FC236}">
                    <a16:creationId xmlns:a16="http://schemas.microsoft.com/office/drawing/2014/main" id="{E5F940D7-4552-9F46-B513-9BE4695A7010}"/>
                  </a:ext>
                </a:extLst>
              </p:cNvPr>
              <p:cNvSpPr/>
              <p:nvPr/>
            </p:nvSpPr>
            <p:spPr>
              <a:xfrm>
                <a:off x="6834641" y="1504131"/>
                <a:ext cx="297334" cy="326555"/>
              </a:xfrm>
              <a:custGeom>
                <a:avLst/>
                <a:gdLst>
                  <a:gd name="connsiteX0" fmla="*/ 265938 w 297334"/>
                  <a:gd name="connsiteY0" fmla="*/ 58376 h 326555"/>
                  <a:gd name="connsiteX1" fmla="*/ 180467 w 297334"/>
                  <a:gd name="connsiteY1" fmla="*/ 6935 h 326555"/>
                  <a:gd name="connsiteX2" fmla="*/ 105865 w 297334"/>
                  <a:gd name="connsiteY2" fmla="*/ 14496 h 326555"/>
                  <a:gd name="connsiteX3" fmla="*/ 0 w 297334"/>
                  <a:gd name="connsiteY3" fmla="*/ 199062 h 326555"/>
                  <a:gd name="connsiteX4" fmla="*/ 31397 w 297334"/>
                  <a:gd name="connsiteY4" fmla="*/ 268324 h 326555"/>
                  <a:gd name="connsiteX5" fmla="*/ 116868 w 297334"/>
                  <a:gd name="connsiteY5" fmla="*/ 319630 h 326555"/>
                  <a:gd name="connsiteX6" fmla="*/ 191336 w 297334"/>
                  <a:gd name="connsiteY6" fmla="*/ 311934 h 326555"/>
                  <a:gd name="connsiteX7" fmla="*/ 297335 w 297334"/>
                  <a:gd name="connsiteY7" fmla="*/ 127504 h 326555"/>
                  <a:gd name="connsiteX8" fmla="*/ 265938 w 297334"/>
                  <a:gd name="connsiteY8" fmla="*/ 58376 h 32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34" h="326555">
                    <a:moveTo>
                      <a:pt x="265938" y="58376"/>
                    </a:moveTo>
                    <a:lnTo>
                      <a:pt x="180467" y="6935"/>
                    </a:lnTo>
                    <a:cubicBezTo>
                      <a:pt x="161280" y="-4001"/>
                      <a:pt x="134981" y="-2381"/>
                      <a:pt x="105865" y="14496"/>
                    </a:cubicBezTo>
                    <a:cubicBezTo>
                      <a:pt x="43366" y="55526"/>
                      <a:pt x="4039" y="124078"/>
                      <a:pt x="0" y="199062"/>
                    </a:cubicBezTo>
                    <a:cubicBezTo>
                      <a:pt x="0" y="233220"/>
                      <a:pt x="11942" y="257253"/>
                      <a:pt x="31397" y="268324"/>
                    </a:cubicBezTo>
                    <a:lnTo>
                      <a:pt x="116868" y="319630"/>
                    </a:lnTo>
                    <a:cubicBezTo>
                      <a:pt x="136055" y="330566"/>
                      <a:pt x="162354" y="328946"/>
                      <a:pt x="191336" y="311934"/>
                    </a:cubicBezTo>
                    <a:cubicBezTo>
                      <a:pt x="253889" y="270997"/>
                      <a:pt x="293270" y="202477"/>
                      <a:pt x="297335" y="127504"/>
                    </a:cubicBezTo>
                    <a:cubicBezTo>
                      <a:pt x="297335" y="93345"/>
                      <a:pt x="285259" y="69447"/>
                      <a:pt x="265938" y="58376"/>
                    </a:cubicBezTo>
                    <a:close/>
                  </a:path>
                </a:pathLst>
              </a:custGeom>
              <a:solidFill>
                <a:srgbClr val="2E373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1" name="Freeform 840">
                <a:extLst>
                  <a:ext uri="{FF2B5EF4-FFF2-40B4-BE49-F238E27FC236}">
                    <a16:creationId xmlns:a16="http://schemas.microsoft.com/office/drawing/2014/main" id="{32B9C838-EDB4-9943-B0A1-563A935E91A3}"/>
                  </a:ext>
                </a:extLst>
              </p:cNvPr>
              <p:cNvSpPr/>
              <p:nvPr/>
            </p:nvSpPr>
            <p:spPr>
              <a:xfrm>
                <a:off x="6920111" y="1555515"/>
                <a:ext cx="211864" cy="275172"/>
              </a:xfrm>
              <a:custGeom>
                <a:avLst/>
                <a:gdLst>
                  <a:gd name="connsiteX0" fmla="*/ 211865 w 211864"/>
                  <a:gd name="connsiteY0" fmla="*/ 76120 h 275172"/>
                  <a:gd name="connsiteX1" fmla="*/ 105865 w 211864"/>
                  <a:gd name="connsiteY1" fmla="*/ 260551 h 275172"/>
                  <a:gd name="connsiteX2" fmla="*/ 31397 w 211864"/>
                  <a:gd name="connsiteY2" fmla="*/ 268247 h 275172"/>
                  <a:gd name="connsiteX3" fmla="*/ 0 w 211864"/>
                  <a:gd name="connsiteY3" fmla="*/ 199119 h 275172"/>
                  <a:gd name="connsiteX4" fmla="*/ 105865 w 211864"/>
                  <a:gd name="connsiteY4" fmla="*/ 14553 h 275172"/>
                  <a:gd name="connsiteX5" fmla="*/ 180467 w 211864"/>
                  <a:gd name="connsiteY5" fmla="*/ 6993 h 275172"/>
                  <a:gd name="connsiteX6" fmla="*/ 211865 w 211864"/>
                  <a:gd name="connsiteY6" fmla="*/ 76120 h 27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864" h="275172">
                    <a:moveTo>
                      <a:pt x="211865" y="76120"/>
                    </a:moveTo>
                    <a:cubicBezTo>
                      <a:pt x="207799" y="151094"/>
                      <a:pt x="168418" y="219614"/>
                      <a:pt x="105865" y="260551"/>
                    </a:cubicBezTo>
                    <a:cubicBezTo>
                      <a:pt x="76883" y="277563"/>
                      <a:pt x="50584" y="279183"/>
                      <a:pt x="31397" y="268247"/>
                    </a:cubicBezTo>
                    <a:cubicBezTo>
                      <a:pt x="12210" y="257310"/>
                      <a:pt x="0" y="233278"/>
                      <a:pt x="0" y="199119"/>
                    </a:cubicBezTo>
                    <a:cubicBezTo>
                      <a:pt x="4039" y="124136"/>
                      <a:pt x="43366" y="55583"/>
                      <a:pt x="105865" y="14553"/>
                    </a:cubicBezTo>
                    <a:cubicBezTo>
                      <a:pt x="134982" y="-2323"/>
                      <a:pt x="161414" y="-4079"/>
                      <a:pt x="180467" y="6993"/>
                    </a:cubicBezTo>
                    <a:cubicBezTo>
                      <a:pt x="199520" y="18064"/>
                      <a:pt x="211865" y="41962"/>
                      <a:pt x="211865" y="76120"/>
                    </a:cubicBezTo>
                    <a:close/>
                  </a:path>
                </a:pathLst>
              </a:custGeom>
              <a:solidFill>
                <a:srgbClr val="555E61"/>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2" name="Freeform 841">
                <a:extLst>
                  <a:ext uri="{FF2B5EF4-FFF2-40B4-BE49-F238E27FC236}">
                    <a16:creationId xmlns:a16="http://schemas.microsoft.com/office/drawing/2014/main" id="{46C51852-EF8E-7A4C-AF6C-3A2D8DEDCD3E}"/>
                  </a:ext>
                </a:extLst>
              </p:cNvPr>
              <p:cNvSpPr/>
              <p:nvPr/>
            </p:nvSpPr>
            <p:spPr>
              <a:xfrm>
                <a:off x="6932455" y="1570201"/>
                <a:ext cx="192945" cy="250726"/>
              </a:xfrm>
              <a:custGeom>
                <a:avLst/>
                <a:gdLst>
                  <a:gd name="connsiteX0" fmla="*/ 192946 w 192945"/>
                  <a:gd name="connsiteY0" fmla="*/ 69265 h 250726"/>
                  <a:gd name="connsiteX1" fmla="*/ 96473 w 192945"/>
                  <a:gd name="connsiteY1" fmla="*/ 237493 h 250726"/>
                  <a:gd name="connsiteX2" fmla="*/ 0 w 192945"/>
                  <a:gd name="connsiteY2" fmla="*/ 181462 h 250726"/>
                  <a:gd name="connsiteX3" fmla="*/ 96473 w 192945"/>
                  <a:gd name="connsiteY3" fmla="*/ 13233 h 250726"/>
                  <a:gd name="connsiteX4" fmla="*/ 192946 w 192945"/>
                  <a:gd name="connsiteY4" fmla="*/ 69265 h 25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45" h="250726">
                    <a:moveTo>
                      <a:pt x="192946" y="69265"/>
                    </a:moveTo>
                    <a:cubicBezTo>
                      <a:pt x="189283" y="137609"/>
                      <a:pt x="153444" y="200094"/>
                      <a:pt x="96473" y="237493"/>
                    </a:cubicBezTo>
                    <a:cubicBezTo>
                      <a:pt x="42802" y="268412"/>
                      <a:pt x="0" y="243299"/>
                      <a:pt x="0" y="181462"/>
                    </a:cubicBezTo>
                    <a:cubicBezTo>
                      <a:pt x="3663" y="113117"/>
                      <a:pt x="39502" y="50627"/>
                      <a:pt x="96473" y="13233"/>
                    </a:cubicBezTo>
                    <a:cubicBezTo>
                      <a:pt x="149741" y="-17685"/>
                      <a:pt x="192946" y="7428"/>
                      <a:pt x="192946" y="69265"/>
                    </a:cubicBez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3" name="Freeform 842">
                <a:extLst>
                  <a:ext uri="{FF2B5EF4-FFF2-40B4-BE49-F238E27FC236}">
                    <a16:creationId xmlns:a16="http://schemas.microsoft.com/office/drawing/2014/main" id="{DCEAA7E2-034E-5040-B507-75FC3DBA247C}"/>
                  </a:ext>
                </a:extLst>
              </p:cNvPr>
              <p:cNvSpPr/>
              <p:nvPr/>
            </p:nvSpPr>
            <p:spPr>
              <a:xfrm>
                <a:off x="6964121" y="1609398"/>
                <a:ext cx="129614" cy="168396"/>
              </a:xfrm>
              <a:custGeom>
                <a:avLst/>
                <a:gdLst>
                  <a:gd name="connsiteX0" fmla="*/ 129614 w 129614"/>
                  <a:gd name="connsiteY0" fmla="*/ 46404 h 168396"/>
                  <a:gd name="connsiteX1" fmla="*/ 64807 w 129614"/>
                  <a:gd name="connsiteY1" fmla="*/ 159412 h 168396"/>
                  <a:gd name="connsiteX2" fmla="*/ 0 w 129614"/>
                  <a:gd name="connsiteY2" fmla="*/ 121742 h 168396"/>
                  <a:gd name="connsiteX3" fmla="*/ 64807 w 129614"/>
                  <a:gd name="connsiteY3" fmla="*/ 8735 h 168396"/>
                  <a:gd name="connsiteX4" fmla="*/ 129614 w 129614"/>
                  <a:gd name="connsiteY4" fmla="*/ 46404 h 168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14" h="168396">
                    <a:moveTo>
                      <a:pt x="129614" y="46404"/>
                    </a:moveTo>
                    <a:cubicBezTo>
                      <a:pt x="127159" y="92309"/>
                      <a:pt x="103074" y="134299"/>
                      <a:pt x="64807" y="159412"/>
                    </a:cubicBezTo>
                    <a:cubicBezTo>
                      <a:pt x="28982" y="180339"/>
                      <a:pt x="0" y="163462"/>
                      <a:pt x="0" y="121742"/>
                    </a:cubicBezTo>
                    <a:cubicBezTo>
                      <a:pt x="2455" y="75837"/>
                      <a:pt x="26540" y="33853"/>
                      <a:pt x="64807" y="8735"/>
                    </a:cubicBezTo>
                    <a:cubicBezTo>
                      <a:pt x="100632" y="-11787"/>
                      <a:pt x="129614" y="5089"/>
                      <a:pt x="129614" y="46404"/>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4" name="Freeform 843">
                <a:extLst>
                  <a:ext uri="{FF2B5EF4-FFF2-40B4-BE49-F238E27FC236}">
                    <a16:creationId xmlns:a16="http://schemas.microsoft.com/office/drawing/2014/main" id="{A2C3813E-060A-DA40-B4E3-4AC6074E6620}"/>
                  </a:ext>
                </a:extLst>
              </p:cNvPr>
              <p:cNvSpPr/>
              <p:nvPr/>
            </p:nvSpPr>
            <p:spPr>
              <a:xfrm>
                <a:off x="6969354" y="1618735"/>
                <a:ext cx="111366" cy="144612"/>
              </a:xfrm>
              <a:custGeom>
                <a:avLst/>
                <a:gdLst>
                  <a:gd name="connsiteX0" fmla="*/ 111366 w 111366"/>
                  <a:gd name="connsiteY0" fmla="*/ 39902 h 144612"/>
                  <a:gd name="connsiteX1" fmla="*/ 55683 w 111366"/>
                  <a:gd name="connsiteY1" fmla="*/ 136978 h 144612"/>
                  <a:gd name="connsiteX2" fmla="*/ 0 w 111366"/>
                  <a:gd name="connsiteY2" fmla="*/ 104710 h 144612"/>
                  <a:gd name="connsiteX3" fmla="*/ 55683 w 111366"/>
                  <a:gd name="connsiteY3" fmla="*/ 7634 h 144612"/>
                  <a:gd name="connsiteX4" fmla="*/ 111366 w 111366"/>
                  <a:gd name="connsiteY4" fmla="*/ 39902 h 14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66" h="144612">
                    <a:moveTo>
                      <a:pt x="111366" y="39902"/>
                    </a:moveTo>
                    <a:cubicBezTo>
                      <a:pt x="109260" y="79340"/>
                      <a:pt x="88570" y="115416"/>
                      <a:pt x="55683" y="136978"/>
                    </a:cubicBezTo>
                    <a:cubicBezTo>
                      <a:pt x="24957" y="154800"/>
                      <a:pt x="0" y="140354"/>
                      <a:pt x="0" y="104710"/>
                    </a:cubicBezTo>
                    <a:cubicBezTo>
                      <a:pt x="2107" y="65272"/>
                      <a:pt x="22796" y="29201"/>
                      <a:pt x="55683" y="7634"/>
                    </a:cubicBezTo>
                    <a:cubicBezTo>
                      <a:pt x="86409" y="-10188"/>
                      <a:pt x="111366" y="4258"/>
                      <a:pt x="111366" y="39902"/>
                    </a:cubicBezTo>
                    <a:close/>
                  </a:path>
                </a:pathLst>
              </a:custGeom>
              <a:solidFill>
                <a:srgbClr val="E6E8E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5" name="Freeform 844">
                <a:extLst>
                  <a:ext uri="{FF2B5EF4-FFF2-40B4-BE49-F238E27FC236}">
                    <a16:creationId xmlns:a16="http://schemas.microsoft.com/office/drawing/2014/main" id="{602FC798-F02B-5A42-8262-F44617D197EA}"/>
                  </a:ext>
                </a:extLst>
              </p:cNvPr>
              <p:cNvSpPr/>
              <p:nvPr/>
            </p:nvSpPr>
            <p:spPr>
              <a:xfrm>
                <a:off x="6968414" y="1615176"/>
                <a:ext cx="121027" cy="156590"/>
              </a:xfrm>
              <a:custGeom>
                <a:avLst/>
                <a:gdLst>
                  <a:gd name="connsiteX0" fmla="*/ 60513 w 121027"/>
                  <a:gd name="connsiteY0" fmla="*/ 8358 h 156590"/>
                  <a:gd name="connsiteX1" fmla="*/ 51255 w 121027"/>
                  <a:gd name="connsiteY1" fmla="*/ 14569 h 156590"/>
                  <a:gd name="connsiteX2" fmla="*/ 56622 w 121027"/>
                  <a:gd name="connsiteY2" fmla="*/ 11193 h 156590"/>
                  <a:gd name="connsiteX3" fmla="*/ 112306 w 121027"/>
                  <a:gd name="connsiteY3" fmla="*/ 43462 h 156590"/>
                  <a:gd name="connsiteX4" fmla="*/ 56622 w 121027"/>
                  <a:gd name="connsiteY4" fmla="*/ 140538 h 156590"/>
                  <a:gd name="connsiteX5" fmla="*/ 939 w 121027"/>
                  <a:gd name="connsiteY5" fmla="*/ 108269 h 156590"/>
                  <a:gd name="connsiteX6" fmla="*/ 2013 w 121027"/>
                  <a:gd name="connsiteY6" fmla="*/ 94768 h 156590"/>
                  <a:gd name="connsiteX7" fmla="*/ 0 w 121027"/>
                  <a:gd name="connsiteY7" fmla="*/ 113400 h 156590"/>
                  <a:gd name="connsiteX8" fmla="*/ 60513 w 121027"/>
                  <a:gd name="connsiteY8" fmla="*/ 148503 h 156590"/>
                  <a:gd name="connsiteX9" fmla="*/ 121027 w 121027"/>
                  <a:gd name="connsiteY9" fmla="*/ 43057 h 156590"/>
                  <a:gd name="connsiteX10" fmla="*/ 60513 w 121027"/>
                  <a:gd name="connsiteY10" fmla="*/ 8358 h 1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027" h="156590">
                    <a:moveTo>
                      <a:pt x="60513" y="8358"/>
                    </a:moveTo>
                    <a:cubicBezTo>
                      <a:pt x="57280" y="10208"/>
                      <a:pt x="54194" y="12283"/>
                      <a:pt x="51255" y="14569"/>
                    </a:cubicBezTo>
                    <a:lnTo>
                      <a:pt x="56622" y="11193"/>
                    </a:lnTo>
                    <a:cubicBezTo>
                      <a:pt x="87349" y="-6629"/>
                      <a:pt x="112306" y="7818"/>
                      <a:pt x="112306" y="43462"/>
                    </a:cubicBezTo>
                    <a:cubicBezTo>
                      <a:pt x="110199" y="82900"/>
                      <a:pt x="89509" y="118976"/>
                      <a:pt x="56622" y="140538"/>
                    </a:cubicBezTo>
                    <a:cubicBezTo>
                      <a:pt x="25896" y="158360"/>
                      <a:pt x="939" y="143913"/>
                      <a:pt x="939" y="108269"/>
                    </a:cubicBezTo>
                    <a:cubicBezTo>
                      <a:pt x="939" y="103746"/>
                      <a:pt x="1302" y="99237"/>
                      <a:pt x="2013" y="94768"/>
                    </a:cubicBezTo>
                    <a:cubicBezTo>
                      <a:pt x="751" y="100897"/>
                      <a:pt x="80" y="107135"/>
                      <a:pt x="0" y="113400"/>
                    </a:cubicBezTo>
                    <a:cubicBezTo>
                      <a:pt x="0" y="152149"/>
                      <a:pt x="26835" y="167406"/>
                      <a:pt x="60513" y="148503"/>
                    </a:cubicBezTo>
                    <a:cubicBezTo>
                      <a:pt x="96191" y="125024"/>
                      <a:pt x="118652" y="85884"/>
                      <a:pt x="121027" y="43057"/>
                    </a:cubicBezTo>
                    <a:cubicBezTo>
                      <a:pt x="121027" y="4578"/>
                      <a:pt x="93923" y="-11084"/>
                      <a:pt x="60513" y="8358"/>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6" name="Freeform 845">
                <a:extLst>
                  <a:ext uri="{FF2B5EF4-FFF2-40B4-BE49-F238E27FC236}">
                    <a16:creationId xmlns:a16="http://schemas.microsoft.com/office/drawing/2014/main" id="{8E7315AC-958A-364B-9399-A0113C5E3F0B}"/>
                  </a:ext>
                </a:extLst>
              </p:cNvPr>
              <p:cNvSpPr/>
              <p:nvPr/>
            </p:nvSpPr>
            <p:spPr>
              <a:xfrm>
                <a:off x="6969890" y="1622049"/>
                <a:ext cx="107341" cy="138044"/>
              </a:xfrm>
              <a:custGeom>
                <a:avLst/>
                <a:gdLst>
                  <a:gd name="connsiteX0" fmla="*/ 107341 w 107341"/>
                  <a:gd name="connsiteY0" fmla="*/ 38074 h 138044"/>
                  <a:gd name="connsiteX1" fmla="*/ 53671 w 107341"/>
                  <a:gd name="connsiteY1" fmla="*/ 130694 h 138044"/>
                  <a:gd name="connsiteX2" fmla="*/ 0 w 107341"/>
                  <a:gd name="connsiteY2" fmla="*/ 99911 h 138044"/>
                  <a:gd name="connsiteX3" fmla="*/ 53671 w 107341"/>
                  <a:gd name="connsiteY3" fmla="*/ 7291 h 138044"/>
                  <a:gd name="connsiteX4" fmla="*/ 107341 w 107341"/>
                  <a:gd name="connsiteY4" fmla="*/ 38074 h 13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1" h="138044">
                    <a:moveTo>
                      <a:pt x="107341" y="38074"/>
                    </a:moveTo>
                    <a:cubicBezTo>
                      <a:pt x="105181" y="75797"/>
                      <a:pt x="85242" y="110226"/>
                      <a:pt x="53671" y="130694"/>
                    </a:cubicBezTo>
                    <a:cubicBezTo>
                      <a:pt x="24286" y="147841"/>
                      <a:pt x="0" y="133935"/>
                      <a:pt x="0" y="99911"/>
                    </a:cubicBezTo>
                    <a:cubicBezTo>
                      <a:pt x="2120" y="62174"/>
                      <a:pt x="22072" y="27732"/>
                      <a:pt x="53671" y="7291"/>
                    </a:cubicBezTo>
                    <a:cubicBezTo>
                      <a:pt x="83458" y="-9721"/>
                      <a:pt x="107341" y="4050"/>
                      <a:pt x="107341" y="38074"/>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7" name="Freeform 846">
                <a:extLst>
                  <a:ext uri="{FF2B5EF4-FFF2-40B4-BE49-F238E27FC236}">
                    <a16:creationId xmlns:a16="http://schemas.microsoft.com/office/drawing/2014/main" id="{6DCFBA2E-DABF-FF4B-8C44-C58A72E084AB}"/>
                  </a:ext>
                </a:extLst>
              </p:cNvPr>
              <p:cNvSpPr/>
              <p:nvPr/>
            </p:nvSpPr>
            <p:spPr>
              <a:xfrm>
                <a:off x="6994579" y="1651353"/>
                <a:ext cx="72589" cy="94288"/>
              </a:xfrm>
              <a:custGeom>
                <a:avLst/>
                <a:gdLst>
                  <a:gd name="connsiteX0" fmla="*/ 72589 w 72589"/>
                  <a:gd name="connsiteY0" fmla="*/ 26052 h 94288"/>
                  <a:gd name="connsiteX1" fmla="*/ 36228 w 72589"/>
                  <a:gd name="connsiteY1" fmla="*/ 89239 h 94288"/>
                  <a:gd name="connsiteX2" fmla="*/ 0 w 72589"/>
                  <a:gd name="connsiteY2" fmla="*/ 68177 h 94288"/>
                  <a:gd name="connsiteX3" fmla="*/ 36228 w 72589"/>
                  <a:gd name="connsiteY3" fmla="*/ 4990 h 94288"/>
                  <a:gd name="connsiteX4" fmla="*/ 72589 w 72589"/>
                  <a:gd name="connsiteY4" fmla="*/ 26052 h 9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9" h="94288">
                    <a:moveTo>
                      <a:pt x="72589" y="26052"/>
                    </a:moveTo>
                    <a:cubicBezTo>
                      <a:pt x="71127" y="51732"/>
                      <a:pt x="57629" y="75184"/>
                      <a:pt x="36228" y="89239"/>
                    </a:cubicBezTo>
                    <a:cubicBezTo>
                      <a:pt x="16235" y="100986"/>
                      <a:pt x="0" y="91534"/>
                      <a:pt x="0" y="68177"/>
                    </a:cubicBezTo>
                    <a:cubicBezTo>
                      <a:pt x="1436" y="42524"/>
                      <a:pt x="14880" y="19080"/>
                      <a:pt x="36228" y="4990"/>
                    </a:cubicBezTo>
                    <a:cubicBezTo>
                      <a:pt x="56220" y="-6621"/>
                      <a:pt x="72589" y="2695"/>
                      <a:pt x="72589" y="26052"/>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8" name="Freeform 847">
                <a:extLst>
                  <a:ext uri="{FF2B5EF4-FFF2-40B4-BE49-F238E27FC236}">
                    <a16:creationId xmlns:a16="http://schemas.microsoft.com/office/drawing/2014/main" id="{E39E6B2F-5EAC-9841-A135-7E49E9F5BA38}"/>
                  </a:ext>
                </a:extLst>
              </p:cNvPr>
              <p:cNvSpPr/>
              <p:nvPr/>
            </p:nvSpPr>
            <p:spPr>
              <a:xfrm>
                <a:off x="7017930" y="1636907"/>
                <a:ext cx="11208" cy="15886"/>
              </a:xfrm>
              <a:custGeom>
                <a:avLst/>
                <a:gdLst>
                  <a:gd name="connsiteX0" fmla="*/ 10864 w 11208"/>
                  <a:gd name="connsiteY0" fmla="*/ 6745 h 15886"/>
                  <a:gd name="connsiteX1" fmla="*/ 7510 w 11208"/>
                  <a:gd name="connsiteY1" fmla="*/ 15791 h 15886"/>
                  <a:gd name="connsiteX2" fmla="*/ 398 w 11208"/>
                  <a:gd name="connsiteY2" fmla="*/ 9175 h 15886"/>
                  <a:gd name="connsiteX3" fmla="*/ 3887 w 11208"/>
                  <a:gd name="connsiteY3" fmla="*/ 129 h 15886"/>
                  <a:gd name="connsiteX4" fmla="*/ 10864 w 11208"/>
                  <a:gd name="connsiteY4" fmla="*/ 6745 h 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 h="15886">
                    <a:moveTo>
                      <a:pt x="10864" y="6745"/>
                    </a:moveTo>
                    <a:cubicBezTo>
                      <a:pt x="11804" y="11065"/>
                      <a:pt x="10864" y="15116"/>
                      <a:pt x="7510" y="15791"/>
                    </a:cubicBezTo>
                    <a:cubicBezTo>
                      <a:pt x="4155" y="16466"/>
                      <a:pt x="1472" y="13495"/>
                      <a:pt x="398" y="9175"/>
                    </a:cubicBezTo>
                    <a:cubicBezTo>
                      <a:pt x="-675" y="4854"/>
                      <a:pt x="398" y="939"/>
                      <a:pt x="3887" y="129"/>
                    </a:cubicBezTo>
                    <a:cubicBezTo>
                      <a:pt x="7376" y="-681"/>
                      <a:pt x="9791" y="2424"/>
                      <a:pt x="10864" y="6745"/>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49" name="Freeform 848">
                <a:extLst>
                  <a:ext uri="{FF2B5EF4-FFF2-40B4-BE49-F238E27FC236}">
                    <a16:creationId xmlns:a16="http://schemas.microsoft.com/office/drawing/2014/main" id="{66F0CB00-E1A2-5147-BD44-ED7B64743F51}"/>
                  </a:ext>
                </a:extLst>
              </p:cNvPr>
              <p:cNvSpPr/>
              <p:nvPr/>
            </p:nvSpPr>
            <p:spPr>
              <a:xfrm>
                <a:off x="6974685" y="1703191"/>
                <a:ext cx="15769" cy="10900"/>
              </a:xfrm>
              <a:custGeom>
                <a:avLst/>
                <a:gdLst>
                  <a:gd name="connsiteX0" fmla="*/ 8623 w 15769"/>
                  <a:gd name="connsiteY0" fmla="*/ 137 h 10900"/>
                  <a:gd name="connsiteX1" fmla="*/ 15734 w 15769"/>
                  <a:gd name="connsiteY1" fmla="*/ 6618 h 10900"/>
                  <a:gd name="connsiteX2" fmla="*/ 7147 w 15769"/>
                  <a:gd name="connsiteY2" fmla="*/ 10803 h 10900"/>
                  <a:gd name="connsiteX3" fmla="*/ 35 w 15769"/>
                  <a:gd name="connsiteY3" fmla="*/ 4322 h 10900"/>
                  <a:gd name="connsiteX4" fmla="*/ 8623 w 15769"/>
                  <a:gd name="connsiteY4" fmla="*/ 137 h 1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9" h="10900">
                    <a:moveTo>
                      <a:pt x="8623" y="137"/>
                    </a:moveTo>
                    <a:cubicBezTo>
                      <a:pt x="13050" y="137"/>
                      <a:pt x="16136" y="3647"/>
                      <a:pt x="15734" y="6618"/>
                    </a:cubicBezTo>
                    <a:cubicBezTo>
                      <a:pt x="15331" y="9588"/>
                      <a:pt x="11574" y="11343"/>
                      <a:pt x="7147" y="10803"/>
                    </a:cubicBezTo>
                    <a:cubicBezTo>
                      <a:pt x="2719" y="10263"/>
                      <a:pt x="-367" y="7293"/>
                      <a:pt x="35" y="4322"/>
                    </a:cubicBezTo>
                    <a:cubicBezTo>
                      <a:pt x="438" y="1352"/>
                      <a:pt x="4329" y="-538"/>
                      <a:pt x="8623" y="137"/>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0" name="Freeform 849">
                <a:extLst>
                  <a:ext uri="{FF2B5EF4-FFF2-40B4-BE49-F238E27FC236}">
                    <a16:creationId xmlns:a16="http://schemas.microsoft.com/office/drawing/2014/main" id="{9D80A934-98AB-F74D-9E35-5E8013E9BC7D}"/>
                  </a:ext>
                </a:extLst>
              </p:cNvPr>
              <p:cNvSpPr/>
              <p:nvPr/>
            </p:nvSpPr>
            <p:spPr>
              <a:xfrm>
                <a:off x="6979759" y="1735444"/>
                <a:ext cx="14706" cy="9670"/>
              </a:xfrm>
              <a:custGeom>
                <a:avLst/>
                <a:gdLst>
                  <a:gd name="connsiteX0" fmla="*/ 5830 w 14706"/>
                  <a:gd name="connsiteY0" fmla="*/ 1367 h 9670"/>
                  <a:gd name="connsiteX1" fmla="*/ 14552 w 14706"/>
                  <a:gd name="connsiteY1" fmla="*/ 1367 h 9670"/>
                  <a:gd name="connsiteX2" fmla="*/ 9051 w 14706"/>
                  <a:gd name="connsiteY2" fmla="*/ 8253 h 9670"/>
                  <a:gd name="connsiteX3" fmla="*/ 195 w 14706"/>
                  <a:gd name="connsiteY3" fmla="*/ 8253 h 9670"/>
                  <a:gd name="connsiteX4" fmla="*/ 5830 w 14706"/>
                  <a:gd name="connsiteY4" fmla="*/ 1367 h 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6" h="9670">
                    <a:moveTo>
                      <a:pt x="5830" y="1367"/>
                    </a:moveTo>
                    <a:cubicBezTo>
                      <a:pt x="9721" y="-523"/>
                      <a:pt x="13747" y="-388"/>
                      <a:pt x="14552" y="1367"/>
                    </a:cubicBezTo>
                    <a:cubicBezTo>
                      <a:pt x="15357" y="3123"/>
                      <a:pt x="12942" y="6363"/>
                      <a:pt x="9051" y="8253"/>
                    </a:cubicBezTo>
                    <a:cubicBezTo>
                      <a:pt x="5159" y="10143"/>
                      <a:pt x="1134" y="10143"/>
                      <a:pt x="195" y="8253"/>
                    </a:cubicBezTo>
                    <a:cubicBezTo>
                      <a:pt x="-744" y="6363"/>
                      <a:pt x="1805" y="3663"/>
                      <a:pt x="5830" y="1367"/>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1" name="Freeform 850">
                <a:extLst>
                  <a:ext uri="{FF2B5EF4-FFF2-40B4-BE49-F238E27FC236}">
                    <a16:creationId xmlns:a16="http://schemas.microsoft.com/office/drawing/2014/main" id="{85020FFB-1677-4E4C-B5C1-203094581E46}"/>
                  </a:ext>
                </a:extLst>
              </p:cNvPr>
              <p:cNvSpPr/>
              <p:nvPr/>
            </p:nvSpPr>
            <p:spPr>
              <a:xfrm>
                <a:off x="7003809" y="1747476"/>
                <a:ext cx="8014" cy="10546"/>
              </a:xfrm>
              <a:custGeom>
                <a:avLst/>
                <a:gdLst>
                  <a:gd name="connsiteX0" fmla="*/ 1370 w 8014"/>
                  <a:gd name="connsiteY0" fmla="*/ 3647 h 10546"/>
                  <a:gd name="connsiteX1" fmla="*/ 7005 w 8014"/>
                  <a:gd name="connsiteY1" fmla="*/ 271 h 10546"/>
                  <a:gd name="connsiteX2" fmla="*/ 7005 w 8014"/>
                  <a:gd name="connsiteY2" fmla="*/ 6887 h 10546"/>
                  <a:gd name="connsiteX3" fmla="*/ 1370 w 8014"/>
                  <a:gd name="connsiteY3" fmla="*/ 10262 h 10546"/>
                  <a:gd name="connsiteX4" fmla="*/ 1370 w 8014"/>
                  <a:gd name="connsiteY4" fmla="*/ 3647 h 1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 h="10546">
                    <a:moveTo>
                      <a:pt x="1370" y="3647"/>
                    </a:moveTo>
                    <a:cubicBezTo>
                      <a:pt x="2980" y="946"/>
                      <a:pt x="5529" y="-674"/>
                      <a:pt x="7005" y="271"/>
                    </a:cubicBezTo>
                    <a:cubicBezTo>
                      <a:pt x="8481" y="1216"/>
                      <a:pt x="8213" y="4052"/>
                      <a:pt x="7005" y="6887"/>
                    </a:cubicBezTo>
                    <a:cubicBezTo>
                      <a:pt x="5798" y="9722"/>
                      <a:pt x="2846" y="11208"/>
                      <a:pt x="1370" y="10262"/>
                    </a:cubicBezTo>
                    <a:cubicBezTo>
                      <a:pt x="-106" y="9317"/>
                      <a:pt x="-777" y="6482"/>
                      <a:pt x="1370" y="3647"/>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2" name="Freeform 851">
                <a:extLst>
                  <a:ext uri="{FF2B5EF4-FFF2-40B4-BE49-F238E27FC236}">
                    <a16:creationId xmlns:a16="http://schemas.microsoft.com/office/drawing/2014/main" id="{EBD2B374-79C2-294C-B465-F025B252FB94}"/>
                  </a:ext>
                </a:extLst>
              </p:cNvPr>
              <p:cNvSpPr/>
              <p:nvPr/>
            </p:nvSpPr>
            <p:spPr>
              <a:xfrm>
                <a:off x="6992664" y="1664989"/>
                <a:ext cx="14446" cy="13316"/>
              </a:xfrm>
              <a:custGeom>
                <a:avLst/>
                <a:gdLst>
                  <a:gd name="connsiteX0" fmla="*/ 10368 w 14446"/>
                  <a:gd name="connsiteY0" fmla="*/ 2020 h 13316"/>
                  <a:gd name="connsiteX1" fmla="*/ 13857 w 14446"/>
                  <a:gd name="connsiteY1" fmla="*/ 11336 h 13316"/>
                  <a:gd name="connsiteX2" fmla="*/ 3928 w 14446"/>
                  <a:gd name="connsiteY2" fmla="*/ 11336 h 13316"/>
                  <a:gd name="connsiteX3" fmla="*/ 574 w 14446"/>
                  <a:gd name="connsiteY3" fmla="*/ 2020 h 13316"/>
                  <a:gd name="connsiteX4" fmla="*/ 10368 w 14446"/>
                  <a:gd name="connsiteY4" fmla="*/ 2020 h 1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 h="13316">
                    <a:moveTo>
                      <a:pt x="10368" y="2020"/>
                    </a:moveTo>
                    <a:cubicBezTo>
                      <a:pt x="13844" y="3669"/>
                      <a:pt x="15387" y="7792"/>
                      <a:pt x="13857" y="11336"/>
                    </a:cubicBezTo>
                    <a:cubicBezTo>
                      <a:pt x="11066" y="13977"/>
                      <a:pt x="6719" y="13977"/>
                      <a:pt x="3928" y="11336"/>
                    </a:cubicBezTo>
                    <a:cubicBezTo>
                      <a:pt x="560" y="9590"/>
                      <a:pt x="-902" y="5530"/>
                      <a:pt x="574" y="2020"/>
                    </a:cubicBezTo>
                    <a:cubicBezTo>
                      <a:pt x="3284" y="-673"/>
                      <a:pt x="7658" y="-673"/>
                      <a:pt x="10368" y="2020"/>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3" name="Freeform 852">
                <a:extLst>
                  <a:ext uri="{FF2B5EF4-FFF2-40B4-BE49-F238E27FC236}">
                    <a16:creationId xmlns:a16="http://schemas.microsoft.com/office/drawing/2014/main" id="{6F26CC72-8CAE-9E46-8238-DA6D6D0F00E3}"/>
                  </a:ext>
                </a:extLst>
              </p:cNvPr>
              <p:cNvSpPr/>
              <p:nvPr/>
            </p:nvSpPr>
            <p:spPr>
              <a:xfrm>
                <a:off x="7047555" y="1628931"/>
                <a:ext cx="9147" cy="15939"/>
              </a:xfrm>
              <a:custGeom>
                <a:avLst/>
                <a:gdLst>
                  <a:gd name="connsiteX0" fmla="*/ 9148 w 9147"/>
                  <a:gd name="connsiteY0" fmla="*/ 8105 h 15939"/>
                  <a:gd name="connsiteX1" fmla="*/ 4318 w 9147"/>
                  <a:gd name="connsiteY1" fmla="*/ 15935 h 15939"/>
                  <a:gd name="connsiteX2" fmla="*/ 24 w 9147"/>
                  <a:gd name="connsiteY2" fmla="*/ 7834 h 15939"/>
                  <a:gd name="connsiteX3" fmla="*/ 4854 w 9147"/>
                  <a:gd name="connsiteY3" fmla="*/ 4 h 15939"/>
                  <a:gd name="connsiteX4" fmla="*/ 9148 w 9147"/>
                  <a:gd name="connsiteY4" fmla="*/ 8105 h 1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 h="15939">
                    <a:moveTo>
                      <a:pt x="9148" y="8105"/>
                    </a:moveTo>
                    <a:cubicBezTo>
                      <a:pt x="9148" y="12560"/>
                      <a:pt x="6867" y="16070"/>
                      <a:pt x="4318" y="15935"/>
                    </a:cubicBezTo>
                    <a:cubicBezTo>
                      <a:pt x="1768" y="15800"/>
                      <a:pt x="-244" y="12155"/>
                      <a:pt x="24" y="7834"/>
                    </a:cubicBezTo>
                    <a:cubicBezTo>
                      <a:pt x="292" y="3514"/>
                      <a:pt x="2305" y="-131"/>
                      <a:pt x="4854" y="4"/>
                    </a:cubicBezTo>
                    <a:cubicBezTo>
                      <a:pt x="7404" y="139"/>
                      <a:pt x="9148" y="3649"/>
                      <a:pt x="9148" y="8105"/>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4" name="Freeform 853">
                <a:extLst>
                  <a:ext uri="{FF2B5EF4-FFF2-40B4-BE49-F238E27FC236}">
                    <a16:creationId xmlns:a16="http://schemas.microsoft.com/office/drawing/2014/main" id="{1FC35373-630B-9345-A730-5AEC21DB89A7}"/>
                  </a:ext>
                </a:extLst>
              </p:cNvPr>
              <p:cNvSpPr/>
              <p:nvPr/>
            </p:nvSpPr>
            <p:spPr>
              <a:xfrm>
                <a:off x="7065952" y="1655616"/>
                <a:ext cx="9793" cy="8203"/>
              </a:xfrm>
              <a:custGeom>
                <a:avLst/>
                <a:gdLst>
                  <a:gd name="connsiteX0" fmla="*/ 6718 w 9793"/>
                  <a:gd name="connsiteY0" fmla="*/ 6937 h 8203"/>
                  <a:gd name="connsiteX1" fmla="*/ 411 w 9793"/>
                  <a:gd name="connsiteY1" fmla="*/ 6937 h 8203"/>
                  <a:gd name="connsiteX2" fmla="*/ 3095 w 9793"/>
                  <a:gd name="connsiteY2" fmla="*/ 1266 h 8203"/>
                  <a:gd name="connsiteX3" fmla="*/ 9401 w 9793"/>
                  <a:gd name="connsiteY3" fmla="*/ 1266 h 8203"/>
                  <a:gd name="connsiteX4" fmla="*/ 6718 w 9793"/>
                  <a:gd name="connsiteY4" fmla="*/ 6937 h 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3" h="8203">
                    <a:moveTo>
                      <a:pt x="6718" y="6937"/>
                    </a:moveTo>
                    <a:cubicBezTo>
                      <a:pt x="4302" y="8557"/>
                      <a:pt x="1485" y="8692"/>
                      <a:pt x="411" y="6937"/>
                    </a:cubicBezTo>
                    <a:cubicBezTo>
                      <a:pt x="-662" y="5182"/>
                      <a:pt x="411" y="2886"/>
                      <a:pt x="3095" y="1266"/>
                    </a:cubicBezTo>
                    <a:cubicBezTo>
                      <a:pt x="5778" y="-354"/>
                      <a:pt x="8328" y="-489"/>
                      <a:pt x="9401" y="1266"/>
                    </a:cubicBezTo>
                    <a:cubicBezTo>
                      <a:pt x="10475" y="3021"/>
                      <a:pt x="9267" y="5317"/>
                      <a:pt x="6718" y="6937"/>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5" name="Freeform 854">
                <a:extLst>
                  <a:ext uri="{FF2B5EF4-FFF2-40B4-BE49-F238E27FC236}">
                    <a16:creationId xmlns:a16="http://schemas.microsoft.com/office/drawing/2014/main" id="{B2F6B3CF-77AD-F84C-9C50-7ED75EEEA556}"/>
                  </a:ext>
                </a:extLst>
              </p:cNvPr>
              <p:cNvSpPr/>
              <p:nvPr/>
            </p:nvSpPr>
            <p:spPr>
              <a:xfrm>
                <a:off x="7066900" y="1686680"/>
                <a:ext cx="4024" cy="5749"/>
              </a:xfrm>
              <a:custGeom>
                <a:avLst/>
                <a:gdLst>
                  <a:gd name="connsiteX0" fmla="*/ 1341 w 4024"/>
                  <a:gd name="connsiteY0" fmla="*/ 5712 h 5749"/>
                  <a:gd name="connsiteX1" fmla="*/ 134 w 4024"/>
                  <a:gd name="connsiteY1" fmla="*/ 2472 h 5749"/>
                  <a:gd name="connsiteX2" fmla="*/ 2683 w 4024"/>
                  <a:gd name="connsiteY2" fmla="*/ 41 h 5749"/>
                  <a:gd name="connsiteX3" fmla="*/ 3891 w 4024"/>
                  <a:gd name="connsiteY3" fmla="*/ 3282 h 5749"/>
                  <a:gd name="connsiteX4" fmla="*/ 1341 w 4024"/>
                  <a:gd name="connsiteY4" fmla="*/ 5712 h 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 h="5749">
                    <a:moveTo>
                      <a:pt x="1341" y="5712"/>
                    </a:moveTo>
                    <a:cubicBezTo>
                      <a:pt x="268" y="5712"/>
                      <a:pt x="-269" y="4092"/>
                      <a:pt x="134" y="2472"/>
                    </a:cubicBezTo>
                    <a:cubicBezTo>
                      <a:pt x="536" y="851"/>
                      <a:pt x="1610" y="-229"/>
                      <a:pt x="2683" y="41"/>
                    </a:cubicBezTo>
                    <a:cubicBezTo>
                      <a:pt x="3756" y="311"/>
                      <a:pt x="4293" y="1797"/>
                      <a:pt x="3891" y="3282"/>
                    </a:cubicBezTo>
                    <a:cubicBezTo>
                      <a:pt x="3488" y="4767"/>
                      <a:pt x="2415" y="5982"/>
                      <a:pt x="1341" y="5712"/>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6" name="Freeform 855">
                <a:extLst>
                  <a:ext uri="{FF2B5EF4-FFF2-40B4-BE49-F238E27FC236}">
                    <a16:creationId xmlns:a16="http://schemas.microsoft.com/office/drawing/2014/main" id="{445C86AE-CDDC-0D4F-9901-FF2C5E26C873}"/>
                  </a:ext>
                </a:extLst>
              </p:cNvPr>
              <p:cNvSpPr/>
              <p:nvPr/>
            </p:nvSpPr>
            <p:spPr>
              <a:xfrm>
                <a:off x="7031188" y="1740907"/>
                <a:ext cx="3799" cy="4680"/>
              </a:xfrm>
              <a:custGeom>
                <a:avLst/>
                <a:gdLst>
                  <a:gd name="connsiteX0" fmla="*/ 2705 w 3799"/>
                  <a:gd name="connsiteY0" fmla="*/ 4680 h 4680"/>
                  <a:gd name="connsiteX1" fmla="*/ 155 w 3799"/>
                  <a:gd name="connsiteY1" fmla="*/ 2925 h 4680"/>
                  <a:gd name="connsiteX2" fmla="*/ 1095 w 3799"/>
                  <a:gd name="connsiteY2" fmla="*/ 90 h 4680"/>
                  <a:gd name="connsiteX3" fmla="*/ 3644 w 3799"/>
                  <a:gd name="connsiteY3" fmla="*/ 1845 h 4680"/>
                  <a:gd name="connsiteX4" fmla="*/ 2705 w 3799"/>
                  <a:gd name="connsiteY4" fmla="*/ 4680 h 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9" h="4680">
                    <a:moveTo>
                      <a:pt x="2705" y="4680"/>
                    </a:moveTo>
                    <a:cubicBezTo>
                      <a:pt x="1765" y="4680"/>
                      <a:pt x="558" y="4680"/>
                      <a:pt x="155" y="2925"/>
                    </a:cubicBezTo>
                    <a:cubicBezTo>
                      <a:pt x="-247" y="1170"/>
                      <a:pt x="155" y="360"/>
                      <a:pt x="1095" y="90"/>
                    </a:cubicBezTo>
                    <a:cubicBezTo>
                      <a:pt x="2034" y="-180"/>
                      <a:pt x="3241" y="90"/>
                      <a:pt x="3644" y="1845"/>
                    </a:cubicBezTo>
                    <a:cubicBezTo>
                      <a:pt x="4046" y="3600"/>
                      <a:pt x="3644" y="4410"/>
                      <a:pt x="2705" y="4680"/>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7" name="Freeform 856">
                <a:extLst>
                  <a:ext uri="{FF2B5EF4-FFF2-40B4-BE49-F238E27FC236}">
                    <a16:creationId xmlns:a16="http://schemas.microsoft.com/office/drawing/2014/main" id="{2C4D6421-085C-8347-A71B-D19A00B093F5}"/>
                  </a:ext>
                </a:extLst>
              </p:cNvPr>
              <p:cNvSpPr/>
              <p:nvPr/>
            </p:nvSpPr>
            <p:spPr>
              <a:xfrm>
                <a:off x="7055353" y="1714733"/>
                <a:ext cx="3383" cy="3392"/>
              </a:xfrm>
              <a:custGeom>
                <a:avLst/>
                <a:gdLst>
                  <a:gd name="connsiteX0" fmla="*/ 2960 w 3383"/>
                  <a:gd name="connsiteY0" fmla="*/ 2906 h 3392"/>
                  <a:gd name="connsiteX1" fmla="*/ 545 w 3383"/>
                  <a:gd name="connsiteY1" fmla="*/ 2906 h 3392"/>
                  <a:gd name="connsiteX2" fmla="*/ 397 w 3383"/>
                  <a:gd name="connsiteY2" fmla="*/ 625 h 3392"/>
                  <a:gd name="connsiteX3" fmla="*/ 545 w 3383"/>
                  <a:gd name="connsiteY3" fmla="*/ 476 h 3392"/>
                  <a:gd name="connsiteX4" fmla="*/ 2826 w 3383"/>
                  <a:gd name="connsiteY4" fmla="*/ 476 h 3392"/>
                  <a:gd name="connsiteX5" fmla="*/ 2826 w 3383"/>
                  <a:gd name="connsiteY5" fmla="*/ 476 h 3392"/>
                  <a:gd name="connsiteX6" fmla="*/ 2960 w 3383"/>
                  <a:gd name="connsiteY6" fmla="*/ 2906 h 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 h="3392">
                    <a:moveTo>
                      <a:pt x="2960" y="2906"/>
                    </a:moveTo>
                    <a:cubicBezTo>
                      <a:pt x="2289" y="3554"/>
                      <a:pt x="1216" y="3554"/>
                      <a:pt x="545" y="2906"/>
                    </a:cubicBezTo>
                    <a:cubicBezTo>
                      <a:pt x="-126" y="2312"/>
                      <a:pt x="-180" y="1286"/>
                      <a:pt x="397" y="625"/>
                    </a:cubicBezTo>
                    <a:cubicBezTo>
                      <a:pt x="451" y="570"/>
                      <a:pt x="491" y="516"/>
                      <a:pt x="545" y="476"/>
                    </a:cubicBezTo>
                    <a:cubicBezTo>
                      <a:pt x="1175" y="-159"/>
                      <a:pt x="2195" y="-159"/>
                      <a:pt x="2826" y="476"/>
                    </a:cubicBezTo>
                    <a:cubicBezTo>
                      <a:pt x="2826" y="476"/>
                      <a:pt x="2826" y="476"/>
                      <a:pt x="2826" y="476"/>
                    </a:cubicBezTo>
                    <a:cubicBezTo>
                      <a:pt x="3510" y="1124"/>
                      <a:pt x="3577" y="2191"/>
                      <a:pt x="2960" y="2906"/>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8" name="Freeform 857">
                <a:extLst>
                  <a:ext uri="{FF2B5EF4-FFF2-40B4-BE49-F238E27FC236}">
                    <a16:creationId xmlns:a16="http://schemas.microsoft.com/office/drawing/2014/main" id="{A823D788-7972-9D41-86D7-28F7006C5278}"/>
                  </a:ext>
                </a:extLst>
              </p:cNvPr>
              <p:cNvSpPr/>
              <p:nvPr/>
            </p:nvSpPr>
            <p:spPr>
              <a:xfrm>
                <a:off x="7011753" y="1673483"/>
                <a:ext cx="42802" cy="55756"/>
              </a:xfrm>
              <a:custGeom>
                <a:avLst/>
                <a:gdLst>
                  <a:gd name="connsiteX0" fmla="*/ 42802 w 42802"/>
                  <a:gd name="connsiteY0" fmla="*/ 15534 h 55756"/>
                  <a:gd name="connsiteX1" fmla="*/ 21334 w 42802"/>
                  <a:gd name="connsiteY1" fmla="*/ 52798 h 55756"/>
                  <a:gd name="connsiteX2" fmla="*/ 0 w 42802"/>
                  <a:gd name="connsiteY2" fmla="*/ 40376 h 55756"/>
                  <a:gd name="connsiteX3" fmla="*/ 21334 w 42802"/>
                  <a:gd name="connsiteY3" fmla="*/ 3112 h 55756"/>
                  <a:gd name="connsiteX4" fmla="*/ 42802 w 42802"/>
                  <a:gd name="connsiteY4" fmla="*/ 15534 h 5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02" h="55756">
                    <a:moveTo>
                      <a:pt x="42802" y="15534"/>
                    </a:moveTo>
                    <a:cubicBezTo>
                      <a:pt x="41997" y="30696"/>
                      <a:pt x="34014" y="44562"/>
                      <a:pt x="21334" y="52798"/>
                    </a:cubicBezTo>
                    <a:cubicBezTo>
                      <a:pt x="9527" y="59684"/>
                      <a:pt x="0" y="54148"/>
                      <a:pt x="0" y="40376"/>
                    </a:cubicBezTo>
                    <a:cubicBezTo>
                      <a:pt x="819" y="25255"/>
                      <a:pt x="8735" y="11416"/>
                      <a:pt x="21334" y="3112"/>
                    </a:cubicBezTo>
                    <a:cubicBezTo>
                      <a:pt x="33142" y="-4179"/>
                      <a:pt x="42802" y="1897"/>
                      <a:pt x="42802" y="15534"/>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59" name="Freeform 858">
                <a:extLst>
                  <a:ext uri="{FF2B5EF4-FFF2-40B4-BE49-F238E27FC236}">
                    <a16:creationId xmlns:a16="http://schemas.microsoft.com/office/drawing/2014/main" id="{2EFDBB87-A6BB-774E-BCE1-A3866FF16EF8}"/>
                  </a:ext>
                </a:extLst>
              </p:cNvPr>
              <p:cNvSpPr/>
              <p:nvPr/>
            </p:nvSpPr>
            <p:spPr>
              <a:xfrm>
                <a:off x="7015242" y="1676202"/>
                <a:ext cx="41460" cy="53980"/>
              </a:xfrm>
              <a:custGeom>
                <a:avLst/>
                <a:gdLst>
                  <a:gd name="connsiteX0" fmla="*/ 41460 w 41460"/>
                  <a:gd name="connsiteY0" fmla="*/ 14974 h 53980"/>
                  <a:gd name="connsiteX1" fmla="*/ 20797 w 41460"/>
                  <a:gd name="connsiteY1" fmla="*/ 51158 h 53980"/>
                  <a:gd name="connsiteX2" fmla="*/ 0 w 41460"/>
                  <a:gd name="connsiteY2" fmla="*/ 39007 h 53980"/>
                  <a:gd name="connsiteX3" fmla="*/ 20797 w 41460"/>
                  <a:gd name="connsiteY3" fmla="*/ 2823 h 53980"/>
                  <a:gd name="connsiteX4" fmla="*/ 41460 w 41460"/>
                  <a:gd name="connsiteY4" fmla="*/ 14974 h 5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0" h="53980">
                    <a:moveTo>
                      <a:pt x="41460" y="14974"/>
                    </a:moveTo>
                    <a:cubicBezTo>
                      <a:pt x="40629" y="29637"/>
                      <a:pt x="32967" y="43044"/>
                      <a:pt x="20797" y="51158"/>
                    </a:cubicBezTo>
                    <a:cubicBezTo>
                      <a:pt x="9258" y="57774"/>
                      <a:pt x="0" y="52373"/>
                      <a:pt x="0" y="39007"/>
                    </a:cubicBezTo>
                    <a:cubicBezTo>
                      <a:pt x="818" y="24304"/>
                      <a:pt x="8547" y="10870"/>
                      <a:pt x="20797" y="2823"/>
                    </a:cubicBezTo>
                    <a:cubicBezTo>
                      <a:pt x="32068" y="-3793"/>
                      <a:pt x="41460" y="1608"/>
                      <a:pt x="41460" y="14974"/>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0" name="Freeform 859">
                <a:extLst>
                  <a:ext uri="{FF2B5EF4-FFF2-40B4-BE49-F238E27FC236}">
                    <a16:creationId xmlns:a16="http://schemas.microsoft.com/office/drawing/2014/main" id="{9FDD7D68-E2C4-7443-BCFF-4962689C193A}"/>
                  </a:ext>
                </a:extLst>
              </p:cNvPr>
              <p:cNvSpPr/>
              <p:nvPr/>
            </p:nvSpPr>
            <p:spPr>
              <a:xfrm>
                <a:off x="6772114" y="1440179"/>
                <a:ext cx="394478" cy="338757"/>
              </a:xfrm>
              <a:custGeom>
                <a:avLst/>
                <a:gdLst>
                  <a:gd name="connsiteX0" fmla="*/ 346578 w 394478"/>
                  <a:gd name="connsiteY0" fmla="*/ 68188 h 338757"/>
                  <a:gd name="connsiteX1" fmla="*/ 346578 w 394478"/>
                  <a:gd name="connsiteY1" fmla="*/ 68188 h 338757"/>
                  <a:gd name="connsiteX2" fmla="*/ 242591 w 394478"/>
                  <a:gd name="connsiteY2" fmla="*/ 5270 h 338757"/>
                  <a:gd name="connsiteX3" fmla="*/ 147594 w 394478"/>
                  <a:gd name="connsiteY3" fmla="*/ 20257 h 338757"/>
                  <a:gd name="connsiteX4" fmla="*/ 0 w 394478"/>
                  <a:gd name="connsiteY4" fmla="*/ 278001 h 338757"/>
                  <a:gd name="connsiteX5" fmla="*/ 0 w 394478"/>
                  <a:gd name="connsiteY5" fmla="*/ 278001 h 338757"/>
                  <a:gd name="connsiteX6" fmla="*/ 98754 w 394478"/>
                  <a:gd name="connsiteY6" fmla="*/ 338758 h 338757"/>
                  <a:gd name="connsiteX7" fmla="*/ 116733 w 394478"/>
                  <a:gd name="connsiteY7" fmla="*/ 328361 h 338757"/>
                  <a:gd name="connsiteX8" fmla="*/ 116733 w 394478"/>
                  <a:gd name="connsiteY8" fmla="*/ 328361 h 338757"/>
                  <a:gd name="connsiteX9" fmla="*/ 246616 w 394478"/>
                  <a:gd name="connsiteY9" fmla="*/ 101806 h 338757"/>
                  <a:gd name="connsiteX10" fmla="*/ 376633 w 394478"/>
                  <a:gd name="connsiteY10" fmla="*/ 177280 h 338757"/>
                  <a:gd name="connsiteX11" fmla="*/ 394479 w 394478"/>
                  <a:gd name="connsiteY11" fmla="*/ 166883 h 338757"/>
                  <a:gd name="connsiteX12" fmla="*/ 346578 w 394478"/>
                  <a:gd name="connsiteY12" fmla="*/ 68188 h 33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478" h="338757">
                    <a:moveTo>
                      <a:pt x="346578" y="68188"/>
                    </a:moveTo>
                    <a:lnTo>
                      <a:pt x="346578" y="68188"/>
                    </a:lnTo>
                    <a:lnTo>
                      <a:pt x="242591" y="5270"/>
                    </a:lnTo>
                    <a:cubicBezTo>
                      <a:pt x="216963" y="-4856"/>
                      <a:pt x="183822" y="-670"/>
                      <a:pt x="147594" y="20257"/>
                    </a:cubicBezTo>
                    <a:cubicBezTo>
                      <a:pt x="66015" y="67783"/>
                      <a:pt x="0" y="183085"/>
                      <a:pt x="0" y="278001"/>
                    </a:cubicBezTo>
                    <a:lnTo>
                      <a:pt x="0" y="278001"/>
                    </a:lnTo>
                    <a:lnTo>
                      <a:pt x="98754" y="338758"/>
                    </a:lnTo>
                    <a:lnTo>
                      <a:pt x="116733" y="328361"/>
                    </a:lnTo>
                    <a:lnTo>
                      <a:pt x="116733" y="328361"/>
                    </a:lnTo>
                    <a:cubicBezTo>
                      <a:pt x="116733" y="244922"/>
                      <a:pt x="174832" y="143526"/>
                      <a:pt x="246616" y="101806"/>
                    </a:cubicBezTo>
                    <a:cubicBezTo>
                      <a:pt x="318401" y="60087"/>
                      <a:pt x="376633" y="93975"/>
                      <a:pt x="376633" y="177280"/>
                    </a:cubicBezTo>
                    <a:lnTo>
                      <a:pt x="394479" y="166883"/>
                    </a:lnTo>
                    <a:cubicBezTo>
                      <a:pt x="394479" y="116793"/>
                      <a:pt x="376097" y="82499"/>
                      <a:pt x="346578" y="68188"/>
                    </a:cubicBezTo>
                    <a:close/>
                  </a:path>
                </a:pathLst>
              </a:custGeom>
              <a:solidFill>
                <a:srgbClr val="485154"/>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1" name="Freeform 860">
                <a:extLst>
                  <a:ext uri="{FF2B5EF4-FFF2-40B4-BE49-F238E27FC236}">
                    <a16:creationId xmlns:a16="http://schemas.microsoft.com/office/drawing/2014/main" id="{B0D2742B-F564-3F4F-A50E-DC98EF7FAA9D}"/>
                  </a:ext>
                </a:extLst>
              </p:cNvPr>
              <p:cNvSpPr/>
              <p:nvPr/>
            </p:nvSpPr>
            <p:spPr>
              <a:xfrm>
                <a:off x="6871405" y="1500896"/>
                <a:ext cx="295188" cy="278040"/>
              </a:xfrm>
              <a:custGeom>
                <a:avLst/>
                <a:gdLst>
                  <a:gd name="connsiteX0" fmla="*/ 17443 w 295188"/>
                  <a:gd name="connsiteY0" fmla="*/ 267644 h 278040"/>
                  <a:gd name="connsiteX1" fmla="*/ 17443 w 295188"/>
                  <a:gd name="connsiteY1" fmla="*/ 267644 h 278040"/>
                  <a:gd name="connsiteX2" fmla="*/ 147326 w 295188"/>
                  <a:gd name="connsiteY2" fmla="*/ 41089 h 278040"/>
                  <a:gd name="connsiteX3" fmla="*/ 277343 w 295188"/>
                  <a:gd name="connsiteY3" fmla="*/ 116562 h 278040"/>
                  <a:gd name="connsiteX4" fmla="*/ 277343 w 295188"/>
                  <a:gd name="connsiteY4" fmla="*/ 116562 h 278040"/>
                  <a:gd name="connsiteX5" fmla="*/ 295188 w 295188"/>
                  <a:gd name="connsiteY5" fmla="*/ 106166 h 278040"/>
                  <a:gd name="connsiteX6" fmla="*/ 295188 w 295188"/>
                  <a:gd name="connsiteY6" fmla="*/ 106166 h 278040"/>
                  <a:gd name="connsiteX7" fmla="*/ 147594 w 295188"/>
                  <a:gd name="connsiteY7" fmla="*/ 20297 h 278040"/>
                  <a:gd name="connsiteX8" fmla="*/ 0 w 295188"/>
                  <a:gd name="connsiteY8" fmla="*/ 278040 h 278040"/>
                  <a:gd name="connsiteX9" fmla="*/ 0 w 295188"/>
                  <a:gd name="connsiteY9" fmla="*/ 278040 h 2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78040">
                    <a:moveTo>
                      <a:pt x="17443" y="267644"/>
                    </a:moveTo>
                    <a:lnTo>
                      <a:pt x="17443" y="267644"/>
                    </a:lnTo>
                    <a:cubicBezTo>
                      <a:pt x="17443" y="184205"/>
                      <a:pt x="75541" y="82809"/>
                      <a:pt x="147326" y="41089"/>
                    </a:cubicBezTo>
                    <a:cubicBezTo>
                      <a:pt x="219110" y="-631"/>
                      <a:pt x="277343" y="33258"/>
                      <a:pt x="277343" y="116562"/>
                    </a:cubicBezTo>
                    <a:lnTo>
                      <a:pt x="277343" y="116562"/>
                    </a:lnTo>
                    <a:lnTo>
                      <a:pt x="295188" y="106166"/>
                    </a:lnTo>
                    <a:lnTo>
                      <a:pt x="295188" y="106166"/>
                    </a:lnTo>
                    <a:cubicBezTo>
                      <a:pt x="295188" y="11656"/>
                      <a:pt x="229039" y="-27229"/>
                      <a:pt x="147594" y="20297"/>
                    </a:cubicBezTo>
                    <a:cubicBezTo>
                      <a:pt x="66149" y="67822"/>
                      <a:pt x="0" y="183125"/>
                      <a:pt x="0" y="278040"/>
                    </a:cubicBezTo>
                    <a:lnTo>
                      <a:pt x="0" y="278040"/>
                    </a:ln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2" name="Freeform 861">
                <a:extLst>
                  <a:ext uri="{FF2B5EF4-FFF2-40B4-BE49-F238E27FC236}">
                    <a16:creationId xmlns:a16="http://schemas.microsoft.com/office/drawing/2014/main" id="{C14E2CDE-5444-3D44-82D9-6F52B7283D29}"/>
                  </a:ext>
                </a:extLst>
              </p:cNvPr>
              <p:cNvSpPr/>
              <p:nvPr/>
            </p:nvSpPr>
            <p:spPr>
              <a:xfrm>
                <a:off x="6069030" y="2042350"/>
                <a:ext cx="104255" cy="100586"/>
              </a:xfrm>
              <a:custGeom>
                <a:avLst/>
                <a:gdLst>
                  <a:gd name="connsiteX0" fmla="*/ 104255 w 104255"/>
                  <a:gd name="connsiteY0" fmla="*/ 100586 h 100586"/>
                  <a:gd name="connsiteX1" fmla="*/ 48169 w 104255"/>
                  <a:gd name="connsiteY1" fmla="*/ 88435 h 100586"/>
                  <a:gd name="connsiteX2" fmla="*/ 0 w 104255"/>
                  <a:gd name="connsiteY2" fmla="*/ 8236 h 100586"/>
                  <a:gd name="connsiteX3" fmla="*/ 68967 w 104255"/>
                  <a:gd name="connsiteY3" fmla="*/ 0 h 100586"/>
                  <a:gd name="connsiteX4" fmla="*/ 104255 w 104255"/>
                  <a:gd name="connsiteY4" fmla="*/ 100586 h 10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55" h="100586">
                    <a:moveTo>
                      <a:pt x="104255" y="100586"/>
                    </a:moveTo>
                    <a:lnTo>
                      <a:pt x="48169" y="88435"/>
                    </a:lnTo>
                    <a:lnTo>
                      <a:pt x="0" y="8236"/>
                    </a:lnTo>
                    <a:lnTo>
                      <a:pt x="68967" y="0"/>
                    </a:lnTo>
                    <a:lnTo>
                      <a:pt x="104255" y="100586"/>
                    </a:lnTo>
                    <a:close/>
                  </a:path>
                </a:pathLst>
              </a:custGeom>
              <a:solidFill>
                <a:srgbClr val="1E1E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3" name="Freeform 862">
                <a:extLst>
                  <a:ext uri="{FF2B5EF4-FFF2-40B4-BE49-F238E27FC236}">
                    <a16:creationId xmlns:a16="http://schemas.microsoft.com/office/drawing/2014/main" id="{909C39C3-1F13-D949-8A09-30EB8DEC419F}"/>
                  </a:ext>
                </a:extLst>
              </p:cNvPr>
              <p:cNvSpPr/>
              <p:nvPr/>
            </p:nvSpPr>
            <p:spPr>
              <a:xfrm>
                <a:off x="5862398" y="2028395"/>
                <a:ext cx="297334" cy="326514"/>
              </a:xfrm>
              <a:custGeom>
                <a:avLst/>
                <a:gdLst>
                  <a:gd name="connsiteX0" fmla="*/ 266072 w 297334"/>
                  <a:gd name="connsiteY0" fmla="*/ 58241 h 326514"/>
                  <a:gd name="connsiteX1" fmla="*/ 180467 w 297334"/>
                  <a:gd name="connsiteY1" fmla="*/ 6935 h 326514"/>
                  <a:gd name="connsiteX2" fmla="*/ 105865 w 297334"/>
                  <a:gd name="connsiteY2" fmla="*/ 14496 h 326514"/>
                  <a:gd name="connsiteX3" fmla="*/ 0 w 297334"/>
                  <a:gd name="connsiteY3" fmla="*/ 199061 h 326514"/>
                  <a:gd name="connsiteX4" fmla="*/ 31397 w 297334"/>
                  <a:gd name="connsiteY4" fmla="*/ 268189 h 326514"/>
                  <a:gd name="connsiteX5" fmla="*/ 116868 w 297334"/>
                  <a:gd name="connsiteY5" fmla="*/ 319630 h 326514"/>
                  <a:gd name="connsiteX6" fmla="*/ 191470 w 297334"/>
                  <a:gd name="connsiteY6" fmla="*/ 311934 h 326514"/>
                  <a:gd name="connsiteX7" fmla="*/ 297335 w 297334"/>
                  <a:gd name="connsiteY7" fmla="*/ 126963 h 326514"/>
                  <a:gd name="connsiteX8" fmla="*/ 266072 w 297334"/>
                  <a:gd name="connsiteY8" fmla="*/ 58241 h 3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34" h="326514">
                    <a:moveTo>
                      <a:pt x="266072" y="58241"/>
                    </a:moveTo>
                    <a:lnTo>
                      <a:pt x="180467" y="6935"/>
                    </a:lnTo>
                    <a:cubicBezTo>
                      <a:pt x="161414" y="-4001"/>
                      <a:pt x="134981" y="-2381"/>
                      <a:pt x="105865" y="14496"/>
                    </a:cubicBezTo>
                    <a:cubicBezTo>
                      <a:pt x="47498" y="48520"/>
                      <a:pt x="0" y="131149"/>
                      <a:pt x="0" y="199061"/>
                    </a:cubicBezTo>
                    <a:cubicBezTo>
                      <a:pt x="0" y="233220"/>
                      <a:pt x="12076" y="257253"/>
                      <a:pt x="31397" y="268189"/>
                    </a:cubicBezTo>
                    <a:lnTo>
                      <a:pt x="116868" y="319630"/>
                    </a:lnTo>
                    <a:cubicBezTo>
                      <a:pt x="136055" y="330566"/>
                      <a:pt x="162353" y="328811"/>
                      <a:pt x="191470" y="311934"/>
                    </a:cubicBezTo>
                    <a:cubicBezTo>
                      <a:pt x="254131" y="270863"/>
                      <a:pt x="293484" y="202113"/>
                      <a:pt x="297335" y="126963"/>
                    </a:cubicBezTo>
                    <a:cubicBezTo>
                      <a:pt x="297335" y="93345"/>
                      <a:pt x="285393" y="69447"/>
                      <a:pt x="266072" y="58241"/>
                    </a:cubicBezTo>
                    <a:close/>
                  </a:path>
                </a:pathLst>
              </a:custGeom>
              <a:solidFill>
                <a:srgbClr val="2E373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4" name="Freeform 863">
                <a:extLst>
                  <a:ext uri="{FF2B5EF4-FFF2-40B4-BE49-F238E27FC236}">
                    <a16:creationId xmlns:a16="http://schemas.microsoft.com/office/drawing/2014/main" id="{B7CE34DA-D798-DE4B-9AA4-95B0CDB5CE25}"/>
                  </a:ext>
                </a:extLst>
              </p:cNvPr>
              <p:cNvSpPr/>
              <p:nvPr/>
            </p:nvSpPr>
            <p:spPr>
              <a:xfrm>
                <a:off x="5948003" y="2079211"/>
                <a:ext cx="211730" cy="275158"/>
              </a:xfrm>
              <a:custGeom>
                <a:avLst/>
                <a:gdLst>
                  <a:gd name="connsiteX0" fmla="*/ 211730 w 211730"/>
                  <a:gd name="connsiteY0" fmla="*/ 76147 h 275158"/>
                  <a:gd name="connsiteX1" fmla="*/ 105865 w 211730"/>
                  <a:gd name="connsiteY1" fmla="*/ 260578 h 275158"/>
                  <a:gd name="connsiteX2" fmla="*/ 31263 w 211730"/>
                  <a:gd name="connsiteY2" fmla="*/ 268274 h 275158"/>
                  <a:gd name="connsiteX3" fmla="*/ 0 w 211730"/>
                  <a:gd name="connsiteY3" fmla="*/ 199146 h 275158"/>
                  <a:gd name="connsiteX4" fmla="*/ 105865 w 211730"/>
                  <a:gd name="connsiteY4" fmla="*/ 14580 h 275158"/>
                  <a:gd name="connsiteX5" fmla="*/ 180467 w 211730"/>
                  <a:gd name="connsiteY5" fmla="*/ 6885 h 275158"/>
                  <a:gd name="connsiteX6" fmla="*/ 211730 w 211730"/>
                  <a:gd name="connsiteY6" fmla="*/ 76147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30" h="275158">
                    <a:moveTo>
                      <a:pt x="211730" y="76147"/>
                    </a:moveTo>
                    <a:cubicBezTo>
                      <a:pt x="207712" y="151094"/>
                      <a:pt x="168379" y="219628"/>
                      <a:pt x="105865" y="260578"/>
                    </a:cubicBezTo>
                    <a:cubicBezTo>
                      <a:pt x="76749" y="277455"/>
                      <a:pt x="50450" y="279210"/>
                      <a:pt x="31263" y="268274"/>
                    </a:cubicBezTo>
                    <a:cubicBezTo>
                      <a:pt x="12076" y="257337"/>
                      <a:pt x="0" y="233305"/>
                      <a:pt x="0" y="199146"/>
                    </a:cubicBezTo>
                    <a:cubicBezTo>
                      <a:pt x="4041" y="124159"/>
                      <a:pt x="43363" y="55612"/>
                      <a:pt x="105865" y="14580"/>
                    </a:cubicBezTo>
                    <a:cubicBezTo>
                      <a:pt x="134981" y="-2296"/>
                      <a:pt x="161280" y="-4052"/>
                      <a:pt x="180467" y="6885"/>
                    </a:cubicBezTo>
                    <a:cubicBezTo>
                      <a:pt x="199655" y="17821"/>
                      <a:pt x="211730" y="42528"/>
                      <a:pt x="211730" y="76147"/>
                    </a:cubicBezTo>
                    <a:close/>
                  </a:path>
                </a:pathLst>
              </a:custGeom>
              <a:solidFill>
                <a:srgbClr val="555E61"/>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5" name="Freeform 864">
                <a:extLst>
                  <a:ext uri="{FF2B5EF4-FFF2-40B4-BE49-F238E27FC236}">
                    <a16:creationId xmlns:a16="http://schemas.microsoft.com/office/drawing/2014/main" id="{A69512FF-9969-C144-BB4B-903D96C6146A}"/>
                  </a:ext>
                </a:extLst>
              </p:cNvPr>
              <p:cNvSpPr/>
              <p:nvPr/>
            </p:nvSpPr>
            <p:spPr>
              <a:xfrm>
                <a:off x="5960213" y="2094367"/>
                <a:ext cx="193079" cy="250820"/>
              </a:xfrm>
              <a:custGeom>
                <a:avLst/>
                <a:gdLst>
                  <a:gd name="connsiteX0" fmla="*/ 193080 w 193079"/>
                  <a:gd name="connsiteY0" fmla="*/ 69362 h 250820"/>
                  <a:gd name="connsiteX1" fmla="*/ 96473 w 193079"/>
                  <a:gd name="connsiteY1" fmla="*/ 237591 h 250820"/>
                  <a:gd name="connsiteX2" fmla="*/ 0 w 193079"/>
                  <a:gd name="connsiteY2" fmla="*/ 181424 h 250820"/>
                  <a:gd name="connsiteX3" fmla="*/ 96473 w 193079"/>
                  <a:gd name="connsiteY3" fmla="*/ 13331 h 250820"/>
                  <a:gd name="connsiteX4" fmla="*/ 193080 w 193079"/>
                  <a:gd name="connsiteY4" fmla="*/ 69362 h 25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79" h="250820">
                    <a:moveTo>
                      <a:pt x="193080" y="69362"/>
                    </a:moveTo>
                    <a:cubicBezTo>
                      <a:pt x="189339" y="137720"/>
                      <a:pt x="153462" y="200191"/>
                      <a:pt x="96473" y="237591"/>
                    </a:cubicBezTo>
                    <a:cubicBezTo>
                      <a:pt x="42802" y="268509"/>
                      <a:pt x="0" y="243396"/>
                      <a:pt x="0" y="181424"/>
                    </a:cubicBezTo>
                    <a:cubicBezTo>
                      <a:pt x="3687" y="113120"/>
                      <a:pt x="39523" y="50676"/>
                      <a:pt x="96473" y="13331"/>
                    </a:cubicBezTo>
                    <a:cubicBezTo>
                      <a:pt x="149875" y="-17588"/>
                      <a:pt x="193080" y="6985"/>
                      <a:pt x="193080" y="69362"/>
                    </a:cubicBez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6" name="Freeform 865">
                <a:extLst>
                  <a:ext uri="{FF2B5EF4-FFF2-40B4-BE49-F238E27FC236}">
                    <a16:creationId xmlns:a16="http://schemas.microsoft.com/office/drawing/2014/main" id="{C6465587-3E51-E347-B3C1-028AA7B2B432}"/>
                  </a:ext>
                </a:extLst>
              </p:cNvPr>
              <p:cNvSpPr/>
              <p:nvPr/>
            </p:nvSpPr>
            <p:spPr>
              <a:xfrm>
                <a:off x="5991879" y="2133765"/>
                <a:ext cx="129748" cy="168479"/>
              </a:xfrm>
              <a:custGeom>
                <a:avLst/>
                <a:gdLst>
                  <a:gd name="connsiteX0" fmla="*/ 129749 w 129748"/>
                  <a:gd name="connsiteY0" fmla="*/ 46571 h 168479"/>
                  <a:gd name="connsiteX1" fmla="*/ 64807 w 129748"/>
                  <a:gd name="connsiteY1" fmla="*/ 159578 h 168479"/>
                  <a:gd name="connsiteX2" fmla="*/ 0 w 129748"/>
                  <a:gd name="connsiteY2" fmla="*/ 121909 h 168479"/>
                  <a:gd name="connsiteX3" fmla="*/ 64807 w 129748"/>
                  <a:gd name="connsiteY3" fmla="*/ 8901 h 168479"/>
                  <a:gd name="connsiteX4" fmla="*/ 129749 w 129748"/>
                  <a:gd name="connsiteY4" fmla="*/ 46571 h 16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8" h="168479">
                    <a:moveTo>
                      <a:pt x="129749" y="46571"/>
                    </a:moveTo>
                    <a:cubicBezTo>
                      <a:pt x="127236" y="92503"/>
                      <a:pt x="103115" y="134479"/>
                      <a:pt x="64807" y="159578"/>
                    </a:cubicBezTo>
                    <a:cubicBezTo>
                      <a:pt x="28982" y="180370"/>
                      <a:pt x="0" y="163494"/>
                      <a:pt x="0" y="121909"/>
                    </a:cubicBezTo>
                    <a:cubicBezTo>
                      <a:pt x="2462" y="76004"/>
                      <a:pt x="26535" y="34014"/>
                      <a:pt x="64807" y="8901"/>
                    </a:cubicBezTo>
                    <a:cubicBezTo>
                      <a:pt x="100632" y="-11891"/>
                      <a:pt x="129749" y="4986"/>
                      <a:pt x="129749" y="46571"/>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7" name="Freeform 866">
                <a:extLst>
                  <a:ext uri="{FF2B5EF4-FFF2-40B4-BE49-F238E27FC236}">
                    <a16:creationId xmlns:a16="http://schemas.microsoft.com/office/drawing/2014/main" id="{DE0A6AC3-F77E-1E46-ABDA-22BA395D3473}"/>
                  </a:ext>
                </a:extLst>
              </p:cNvPr>
              <p:cNvSpPr/>
              <p:nvPr/>
            </p:nvSpPr>
            <p:spPr>
              <a:xfrm>
                <a:off x="5997111" y="2142732"/>
                <a:ext cx="111366" cy="144335"/>
              </a:xfrm>
              <a:custGeom>
                <a:avLst/>
                <a:gdLst>
                  <a:gd name="connsiteX0" fmla="*/ 111366 w 111366"/>
                  <a:gd name="connsiteY0" fmla="*/ 39629 h 144335"/>
                  <a:gd name="connsiteX1" fmla="*/ 55683 w 111366"/>
                  <a:gd name="connsiteY1" fmla="*/ 136705 h 144335"/>
                  <a:gd name="connsiteX2" fmla="*/ 0 w 111366"/>
                  <a:gd name="connsiteY2" fmla="*/ 104301 h 144335"/>
                  <a:gd name="connsiteX3" fmla="*/ 55683 w 111366"/>
                  <a:gd name="connsiteY3" fmla="*/ 7360 h 144335"/>
                  <a:gd name="connsiteX4" fmla="*/ 111366 w 111366"/>
                  <a:gd name="connsiteY4" fmla="*/ 39629 h 14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66" h="144335">
                    <a:moveTo>
                      <a:pt x="111366" y="39629"/>
                    </a:moveTo>
                    <a:cubicBezTo>
                      <a:pt x="109258" y="79067"/>
                      <a:pt x="88571" y="115143"/>
                      <a:pt x="55683" y="136705"/>
                    </a:cubicBezTo>
                    <a:cubicBezTo>
                      <a:pt x="24957" y="154526"/>
                      <a:pt x="0" y="140080"/>
                      <a:pt x="0" y="104301"/>
                    </a:cubicBezTo>
                    <a:cubicBezTo>
                      <a:pt x="2151" y="64903"/>
                      <a:pt x="22831" y="28895"/>
                      <a:pt x="55683" y="7360"/>
                    </a:cubicBezTo>
                    <a:cubicBezTo>
                      <a:pt x="86410" y="-10057"/>
                      <a:pt x="111366" y="4525"/>
                      <a:pt x="111366" y="39629"/>
                    </a:cubicBezTo>
                    <a:close/>
                  </a:path>
                </a:pathLst>
              </a:custGeom>
              <a:solidFill>
                <a:srgbClr val="E6E8E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8" name="Freeform 867">
                <a:extLst>
                  <a:ext uri="{FF2B5EF4-FFF2-40B4-BE49-F238E27FC236}">
                    <a16:creationId xmlns:a16="http://schemas.microsoft.com/office/drawing/2014/main" id="{32AC8BA9-BE33-5242-8856-FAFB6A0A0505}"/>
                  </a:ext>
                </a:extLst>
              </p:cNvPr>
              <p:cNvSpPr/>
              <p:nvPr/>
            </p:nvSpPr>
            <p:spPr>
              <a:xfrm>
                <a:off x="5996306" y="2139388"/>
                <a:ext cx="121161" cy="156579"/>
              </a:xfrm>
              <a:custGeom>
                <a:avLst/>
                <a:gdLst>
                  <a:gd name="connsiteX0" fmla="*/ 60379 w 121161"/>
                  <a:gd name="connsiteY0" fmla="*/ 8274 h 156579"/>
                  <a:gd name="connsiteX1" fmla="*/ 51255 w 121161"/>
                  <a:gd name="connsiteY1" fmla="*/ 14620 h 156579"/>
                  <a:gd name="connsiteX2" fmla="*/ 56488 w 121161"/>
                  <a:gd name="connsiteY2" fmla="*/ 11245 h 156579"/>
                  <a:gd name="connsiteX3" fmla="*/ 112171 w 121161"/>
                  <a:gd name="connsiteY3" fmla="*/ 43513 h 156579"/>
                  <a:gd name="connsiteX4" fmla="*/ 56488 w 121161"/>
                  <a:gd name="connsiteY4" fmla="*/ 140589 h 156579"/>
                  <a:gd name="connsiteX5" fmla="*/ 805 w 121161"/>
                  <a:gd name="connsiteY5" fmla="*/ 108185 h 156579"/>
                  <a:gd name="connsiteX6" fmla="*/ 1878 w 121161"/>
                  <a:gd name="connsiteY6" fmla="*/ 94684 h 156579"/>
                  <a:gd name="connsiteX7" fmla="*/ 0 w 121161"/>
                  <a:gd name="connsiteY7" fmla="*/ 113316 h 156579"/>
                  <a:gd name="connsiteX8" fmla="*/ 60379 w 121161"/>
                  <a:gd name="connsiteY8" fmla="*/ 148555 h 156579"/>
                  <a:gd name="connsiteX9" fmla="*/ 121161 w 121161"/>
                  <a:gd name="connsiteY9" fmla="*/ 42973 h 156579"/>
                  <a:gd name="connsiteX10" fmla="*/ 60379 w 121161"/>
                  <a:gd name="connsiteY10" fmla="*/ 8274 h 15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61" h="156579">
                    <a:moveTo>
                      <a:pt x="60379" y="8274"/>
                    </a:moveTo>
                    <a:cubicBezTo>
                      <a:pt x="57225" y="10219"/>
                      <a:pt x="54179" y="12338"/>
                      <a:pt x="51255" y="14620"/>
                    </a:cubicBezTo>
                    <a:cubicBezTo>
                      <a:pt x="52938" y="13405"/>
                      <a:pt x="54685" y="12271"/>
                      <a:pt x="56488" y="11245"/>
                    </a:cubicBezTo>
                    <a:cubicBezTo>
                      <a:pt x="87215" y="-6712"/>
                      <a:pt x="112171" y="7869"/>
                      <a:pt x="112171" y="43513"/>
                    </a:cubicBezTo>
                    <a:cubicBezTo>
                      <a:pt x="110064" y="82951"/>
                      <a:pt x="89376" y="119027"/>
                      <a:pt x="56488" y="140589"/>
                    </a:cubicBezTo>
                    <a:cubicBezTo>
                      <a:pt x="25762" y="158411"/>
                      <a:pt x="805" y="143964"/>
                      <a:pt x="805" y="108185"/>
                    </a:cubicBezTo>
                    <a:cubicBezTo>
                      <a:pt x="820" y="103662"/>
                      <a:pt x="1178" y="99153"/>
                      <a:pt x="1878" y="94684"/>
                    </a:cubicBezTo>
                    <a:cubicBezTo>
                      <a:pt x="676" y="100827"/>
                      <a:pt x="47" y="107065"/>
                      <a:pt x="0" y="113316"/>
                    </a:cubicBezTo>
                    <a:cubicBezTo>
                      <a:pt x="0" y="152200"/>
                      <a:pt x="26835" y="167322"/>
                      <a:pt x="60379" y="148555"/>
                    </a:cubicBezTo>
                    <a:cubicBezTo>
                      <a:pt x="96190" y="125103"/>
                      <a:pt x="118762" y="85894"/>
                      <a:pt x="121161" y="42973"/>
                    </a:cubicBezTo>
                    <a:cubicBezTo>
                      <a:pt x="121161" y="4629"/>
                      <a:pt x="94326" y="-11033"/>
                      <a:pt x="60379" y="8274"/>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69" name="Freeform 868">
                <a:extLst>
                  <a:ext uri="{FF2B5EF4-FFF2-40B4-BE49-F238E27FC236}">
                    <a16:creationId xmlns:a16="http://schemas.microsoft.com/office/drawing/2014/main" id="{77DA48D3-B5A7-6347-B302-1106107A0776}"/>
                  </a:ext>
                </a:extLst>
              </p:cNvPr>
              <p:cNvSpPr/>
              <p:nvPr/>
            </p:nvSpPr>
            <p:spPr>
              <a:xfrm>
                <a:off x="5997648" y="2146205"/>
                <a:ext cx="107341" cy="138088"/>
              </a:xfrm>
              <a:custGeom>
                <a:avLst/>
                <a:gdLst>
                  <a:gd name="connsiteX0" fmla="*/ 107341 w 107341"/>
                  <a:gd name="connsiteY0" fmla="*/ 38181 h 138088"/>
                  <a:gd name="connsiteX1" fmla="*/ 53671 w 107341"/>
                  <a:gd name="connsiteY1" fmla="*/ 130802 h 138088"/>
                  <a:gd name="connsiteX2" fmla="*/ 0 w 107341"/>
                  <a:gd name="connsiteY2" fmla="*/ 99883 h 138088"/>
                  <a:gd name="connsiteX3" fmla="*/ 53671 w 107341"/>
                  <a:gd name="connsiteY3" fmla="*/ 7263 h 138088"/>
                  <a:gd name="connsiteX4" fmla="*/ 107341 w 107341"/>
                  <a:gd name="connsiteY4" fmla="*/ 38181 h 13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1" h="138088">
                    <a:moveTo>
                      <a:pt x="107341" y="38181"/>
                    </a:moveTo>
                    <a:cubicBezTo>
                      <a:pt x="105226" y="75918"/>
                      <a:pt x="85270" y="110360"/>
                      <a:pt x="53671" y="130802"/>
                    </a:cubicBezTo>
                    <a:cubicBezTo>
                      <a:pt x="24420" y="147814"/>
                      <a:pt x="0" y="134042"/>
                      <a:pt x="0" y="99883"/>
                    </a:cubicBezTo>
                    <a:cubicBezTo>
                      <a:pt x="2222" y="62174"/>
                      <a:pt x="22151" y="27785"/>
                      <a:pt x="53671" y="7263"/>
                    </a:cubicBezTo>
                    <a:cubicBezTo>
                      <a:pt x="83592" y="-9749"/>
                      <a:pt x="107341" y="4158"/>
                      <a:pt x="107341" y="38181"/>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0" name="Freeform 869">
                <a:extLst>
                  <a:ext uri="{FF2B5EF4-FFF2-40B4-BE49-F238E27FC236}">
                    <a16:creationId xmlns:a16="http://schemas.microsoft.com/office/drawing/2014/main" id="{18BAA247-7B39-5B47-B872-47F47E14871B}"/>
                  </a:ext>
                </a:extLst>
              </p:cNvPr>
              <p:cNvSpPr/>
              <p:nvPr/>
            </p:nvSpPr>
            <p:spPr>
              <a:xfrm>
                <a:off x="6022337" y="2175557"/>
                <a:ext cx="72589" cy="94264"/>
              </a:xfrm>
              <a:custGeom>
                <a:avLst/>
                <a:gdLst>
                  <a:gd name="connsiteX0" fmla="*/ 72589 w 72589"/>
                  <a:gd name="connsiteY0" fmla="*/ 26111 h 94264"/>
                  <a:gd name="connsiteX1" fmla="*/ 36362 w 72589"/>
                  <a:gd name="connsiteY1" fmla="*/ 89299 h 94264"/>
                  <a:gd name="connsiteX2" fmla="*/ 0 w 72589"/>
                  <a:gd name="connsiteY2" fmla="*/ 68236 h 94264"/>
                  <a:gd name="connsiteX3" fmla="*/ 36362 w 72589"/>
                  <a:gd name="connsiteY3" fmla="*/ 5049 h 94264"/>
                  <a:gd name="connsiteX4" fmla="*/ 72589 w 72589"/>
                  <a:gd name="connsiteY4" fmla="*/ 26111 h 9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9" h="94264">
                    <a:moveTo>
                      <a:pt x="72589" y="26111"/>
                    </a:moveTo>
                    <a:cubicBezTo>
                      <a:pt x="71155" y="51764"/>
                      <a:pt x="57712" y="75203"/>
                      <a:pt x="36362" y="89299"/>
                    </a:cubicBezTo>
                    <a:cubicBezTo>
                      <a:pt x="16235" y="100910"/>
                      <a:pt x="0" y="91459"/>
                      <a:pt x="0" y="68236"/>
                    </a:cubicBezTo>
                    <a:cubicBezTo>
                      <a:pt x="1465" y="42556"/>
                      <a:pt x="14961" y="19104"/>
                      <a:pt x="36362" y="5049"/>
                    </a:cubicBezTo>
                    <a:cubicBezTo>
                      <a:pt x="56354" y="-6697"/>
                      <a:pt x="72589" y="2754"/>
                      <a:pt x="72589" y="26111"/>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1" name="Freeform 870">
                <a:extLst>
                  <a:ext uri="{FF2B5EF4-FFF2-40B4-BE49-F238E27FC236}">
                    <a16:creationId xmlns:a16="http://schemas.microsoft.com/office/drawing/2014/main" id="{8B1D271E-BC8A-EF49-A3A3-6B216E3883CA}"/>
                  </a:ext>
                </a:extLst>
              </p:cNvPr>
              <p:cNvSpPr/>
              <p:nvPr/>
            </p:nvSpPr>
            <p:spPr>
              <a:xfrm>
                <a:off x="6045820" y="2161203"/>
                <a:ext cx="11132" cy="15721"/>
              </a:xfrm>
              <a:custGeom>
                <a:avLst/>
                <a:gdLst>
                  <a:gd name="connsiteX0" fmla="*/ 10732 w 11132"/>
                  <a:gd name="connsiteY0" fmla="*/ 6711 h 15721"/>
                  <a:gd name="connsiteX1" fmla="*/ 7378 w 11132"/>
                  <a:gd name="connsiteY1" fmla="*/ 15622 h 15721"/>
                  <a:gd name="connsiteX2" fmla="*/ 400 w 11132"/>
                  <a:gd name="connsiteY2" fmla="*/ 9142 h 15721"/>
                  <a:gd name="connsiteX3" fmla="*/ 3755 w 11132"/>
                  <a:gd name="connsiteY3" fmla="*/ 96 h 15721"/>
                  <a:gd name="connsiteX4" fmla="*/ 10732 w 11132"/>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2" h="15721">
                    <a:moveTo>
                      <a:pt x="10732" y="6711"/>
                    </a:moveTo>
                    <a:cubicBezTo>
                      <a:pt x="11805" y="10897"/>
                      <a:pt x="10732" y="14947"/>
                      <a:pt x="7378" y="15622"/>
                    </a:cubicBezTo>
                    <a:cubicBezTo>
                      <a:pt x="4023" y="16297"/>
                      <a:pt x="1474" y="13462"/>
                      <a:pt x="400" y="9142"/>
                    </a:cubicBezTo>
                    <a:cubicBezTo>
                      <a:pt x="-673" y="4821"/>
                      <a:pt x="400" y="771"/>
                      <a:pt x="3755" y="96"/>
                    </a:cubicBezTo>
                    <a:cubicBezTo>
                      <a:pt x="7109" y="-579"/>
                      <a:pt x="9793" y="2391"/>
                      <a:pt x="10732" y="6711"/>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2" name="Freeform 871">
                <a:extLst>
                  <a:ext uri="{FF2B5EF4-FFF2-40B4-BE49-F238E27FC236}">
                    <a16:creationId xmlns:a16="http://schemas.microsoft.com/office/drawing/2014/main" id="{3C484096-0000-5B4D-BCBE-409E4A94C0BF}"/>
                  </a:ext>
                </a:extLst>
              </p:cNvPr>
              <p:cNvSpPr/>
              <p:nvPr/>
            </p:nvSpPr>
            <p:spPr>
              <a:xfrm>
                <a:off x="6002463" y="2227454"/>
                <a:ext cx="15882" cy="10890"/>
              </a:xfrm>
              <a:custGeom>
                <a:avLst/>
                <a:gdLst>
                  <a:gd name="connsiteX0" fmla="*/ 8737 w 15882"/>
                  <a:gd name="connsiteY0" fmla="*/ 137 h 10890"/>
                  <a:gd name="connsiteX1" fmla="*/ 15848 w 15882"/>
                  <a:gd name="connsiteY1" fmla="*/ 6483 h 10890"/>
                  <a:gd name="connsiteX2" fmla="*/ 7261 w 15882"/>
                  <a:gd name="connsiteY2" fmla="*/ 10803 h 10890"/>
                  <a:gd name="connsiteX3" fmla="*/ 16 w 15882"/>
                  <a:gd name="connsiteY3" fmla="*/ 4322 h 10890"/>
                  <a:gd name="connsiteX4" fmla="*/ 8737 w 15882"/>
                  <a:gd name="connsiteY4" fmla="*/ 137 h 1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2" h="10890">
                    <a:moveTo>
                      <a:pt x="8737" y="137"/>
                    </a:moveTo>
                    <a:cubicBezTo>
                      <a:pt x="13031" y="137"/>
                      <a:pt x="16251" y="3647"/>
                      <a:pt x="15848" y="6483"/>
                    </a:cubicBezTo>
                    <a:cubicBezTo>
                      <a:pt x="15446" y="9318"/>
                      <a:pt x="11555" y="11343"/>
                      <a:pt x="7261" y="10803"/>
                    </a:cubicBezTo>
                    <a:cubicBezTo>
                      <a:pt x="2968" y="10263"/>
                      <a:pt x="-253" y="7293"/>
                      <a:pt x="16" y="4322"/>
                    </a:cubicBezTo>
                    <a:cubicBezTo>
                      <a:pt x="284" y="1352"/>
                      <a:pt x="4309" y="-538"/>
                      <a:pt x="8737" y="137"/>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3" name="Freeform 872">
                <a:extLst>
                  <a:ext uri="{FF2B5EF4-FFF2-40B4-BE49-F238E27FC236}">
                    <a16:creationId xmlns:a16="http://schemas.microsoft.com/office/drawing/2014/main" id="{0FC0667D-03E8-6442-9B9A-AEB6F5CA7106}"/>
                  </a:ext>
                </a:extLst>
              </p:cNvPr>
              <p:cNvSpPr/>
              <p:nvPr/>
            </p:nvSpPr>
            <p:spPr>
              <a:xfrm>
                <a:off x="6007517" y="2260112"/>
                <a:ext cx="14880" cy="9620"/>
              </a:xfrm>
              <a:custGeom>
                <a:avLst/>
                <a:gdLst>
                  <a:gd name="connsiteX0" fmla="*/ 5830 w 14880"/>
                  <a:gd name="connsiteY0" fmla="*/ 1368 h 9620"/>
                  <a:gd name="connsiteX1" fmla="*/ 14686 w 14880"/>
                  <a:gd name="connsiteY1" fmla="*/ 1368 h 9620"/>
                  <a:gd name="connsiteX2" fmla="*/ 9051 w 14880"/>
                  <a:gd name="connsiteY2" fmla="*/ 8253 h 9620"/>
                  <a:gd name="connsiteX3" fmla="*/ 195 w 14880"/>
                  <a:gd name="connsiteY3" fmla="*/ 8253 h 9620"/>
                  <a:gd name="connsiteX4" fmla="*/ 5830 w 14880"/>
                  <a:gd name="connsiteY4" fmla="*/ 1368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0" h="9620">
                    <a:moveTo>
                      <a:pt x="5830" y="1368"/>
                    </a:moveTo>
                    <a:cubicBezTo>
                      <a:pt x="9856" y="-523"/>
                      <a:pt x="13747" y="-388"/>
                      <a:pt x="14686" y="1368"/>
                    </a:cubicBezTo>
                    <a:cubicBezTo>
                      <a:pt x="15625" y="3123"/>
                      <a:pt x="13076" y="6363"/>
                      <a:pt x="9051" y="8253"/>
                    </a:cubicBezTo>
                    <a:cubicBezTo>
                      <a:pt x="5025" y="10143"/>
                      <a:pt x="1134" y="10008"/>
                      <a:pt x="195" y="8253"/>
                    </a:cubicBezTo>
                    <a:cubicBezTo>
                      <a:pt x="-744" y="6498"/>
                      <a:pt x="1805" y="3258"/>
                      <a:pt x="5830" y="1368"/>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4" name="Freeform 873">
                <a:extLst>
                  <a:ext uri="{FF2B5EF4-FFF2-40B4-BE49-F238E27FC236}">
                    <a16:creationId xmlns:a16="http://schemas.microsoft.com/office/drawing/2014/main" id="{9D1ED35A-A011-6946-936A-317AE2579C9B}"/>
                  </a:ext>
                </a:extLst>
              </p:cNvPr>
              <p:cNvSpPr/>
              <p:nvPr/>
            </p:nvSpPr>
            <p:spPr>
              <a:xfrm>
                <a:off x="6031888" y="2271727"/>
                <a:ext cx="7741" cy="10507"/>
              </a:xfrm>
              <a:custGeom>
                <a:avLst/>
                <a:gdLst>
                  <a:gd name="connsiteX0" fmla="*/ 1049 w 7741"/>
                  <a:gd name="connsiteY0" fmla="*/ 3660 h 10507"/>
                  <a:gd name="connsiteX1" fmla="*/ 6684 w 7741"/>
                  <a:gd name="connsiteY1" fmla="*/ 284 h 10507"/>
                  <a:gd name="connsiteX2" fmla="*/ 6684 w 7741"/>
                  <a:gd name="connsiteY2" fmla="*/ 6900 h 10507"/>
                  <a:gd name="connsiteX3" fmla="*/ 1183 w 7741"/>
                  <a:gd name="connsiteY3" fmla="*/ 10275 h 10507"/>
                  <a:gd name="connsiteX4" fmla="*/ 1049 w 7741"/>
                  <a:gd name="connsiteY4" fmla="*/ 3660 h 1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1" h="10507">
                    <a:moveTo>
                      <a:pt x="1049" y="3660"/>
                    </a:moveTo>
                    <a:cubicBezTo>
                      <a:pt x="2659" y="824"/>
                      <a:pt x="5208" y="-661"/>
                      <a:pt x="6684" y="284"/>
                    </a:cubicBezTo>
                    <a:cubicBezTo>
                      <a:pt x="8160" y="1229"/>
                      <a:pt x="8026" y="4065"/>
                      <a:pt x="6684" y="6900"/>
                    </a:cubicBezTo>
                    <a:cubicBezTo>
                      <a:pt x="5343" y="9735"/>
                      <a:pt x="2525" y="11085"/>
                      <a:pt x="1183" y="10275"/>
                    </a:cubicBezTo>
                    <a:cubicBezTo>
                      <a:pt x="-159" y="9465"/>
                      <a:pt x="-561" y="6360"/>
                      <a:pt x="1049" y="3660"/>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5" name="Freeform 874">
                <a:extLst>
                  <a:ext uri="{FF2B5EF4-FFF2-40B4-BE49-F238E27FC236}">
                    <a16:creationId xmlns:a16="http://schemas.microsoft.com/office/drawing/2014/main" id="{6D723F3F-DC2F-584B-BCAC-15FACFCBFFFF}"/>
                  </a:ext>
                </a:extLst>
              </p:cNvPr>
              <p:cNvSpPr/>
              <p:nvPr/>
            </p:nvSpPr>
            <p:spPr>
              <a:xfrm>
                <a:off x="6017338" y="2189744"/>
                <a:ext cx="16849" cy="16741"/>
              </a:xfrm>
              <a:custGeom>
                <a:avLst/>
                <a:gdLst>
                  <a:gd name="connsiteX0" fmla="*/ 12915 w 16849"/>
                  <a:gd name="connsiteY0" fmla="*/ 1393 h 16741"/>
                  <a:gd name="connsiteX1" fmla="*/ 16269 w 16849"/>
                  <a:gd name="connsiteY1" fmla="*/ 10844 h 16741"/>
                  <a:gd name="connsiteX2" fmla="*/ 5865 w 16849"/>
                  <a:gd name="connsiteY2" fmla="*/ 16366 h 16741"/>
                  <a:gd name="connsiteX3" fmla="*/ 373 w 16849"/>
                  <a:gd name="connsiteY3" fmla="*/ 5902 h 16741"/>
                  <a:gd name="connsiteX4" fmla="*/ 10777 w 16849"/>
                  <a:gd name="connsiteY4" fmla="*/ 380 h 16741"/>
                  <a:gd name="connsiteX5" fmla="*/ 12915 w 16849"/>
                  <a:gd name="connsiteY5" fmla="*/ 1393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9" h="16741">
                    <a:moveTo>
                      <a:pt x="12915" y="1393"/>
                    </a:moveTo>
                    <a:cubicBezTo>
                      <a:pt x="16300" y="3188"/>
                      <a:pt x="17756" y="7293"/>
                      <a:pt x="16269" y="10844"/>
                    </a:cubicBezTo>
                    <a:cubicBezTo>
                      <a:pt x="14912" y="15259"/>
                      <a:pt x="10254" y="17730"/>
                      <a:pt x="5865" y="16366"/>
                    </a:cubicBezTo>
                    <a:cubicBezTo>
                      <a:pt x="1475" y="15002"/>
                      <a:pt x="-983" y="10317"/>
                      <a:pt x="373" y="5902"/>
                    </a:cubicBezTo>
                    <a:cubicBezTo>
                      <a:pt x="1730" y="1487"/>
                      <a:pt x="6388" y="-997"/>
                      <a:pt x="10777" y="380"/>
                    </a:cubicBezTo>
                    <a:cubicBezTo>
                      <a:pt x="11534" y="610"/>
                      <a:pt x="12254" y="947"/>
                      <a:pt x="12915" y="1393"/>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6" name="Freeform 875">
                <a:extLst>
                  <a:ext uri="{FF2B5EF4-FFF2-40B4-BE49-F238E27FC236}">
                    <a16:creationId xmlns:a16="http://schemas.microsoft.com/office/drawing/2014/main" id="{66C008CA-8D55-A347-BC09-D671D18E1709}"/>
                  </a:ext>
                </a:extLst>
              </p:cNvPr>
              <p:cNvSpPr/>
              <p:nvPr/>
            </p:nvSpPr>
            <p:spPr>
              <a:xfrm>
                <a:off x="6075195" y="2153063"/>
                <a:ext cx="9137" cy="16066"/>
              </a:xfrm>
              <a:custGeom>
                <a:avLst/>
                <a:gdLst>
                  <a:gd name="connsiteX0" fmla="*/ 9131 w 9137"/>
                  <a:gd name="connsiteY0" fmla="*/ 8236 h 16066"/>
                  <a:gd name="connsiteX1" fmla="*/ 4300 w 9137"/>
                  <a:gd name="connsiteY1" fmla="*/ 16067 h 16066"/>
                  <a:gd name="connsiteX2" fmla="*/ 7 w 9137"/>
                  <a:gd name="connsiteY2" fmla="*/ 7966 h 16066"/>
                  <a:gd name="connsiteX3" fmla="*/ 4837 w 9137"/>
                  <a:gd name="connsiteY3" fmla="*/ 0 h 16066"/>
                  <a:gd name="connsiteX4" fmla="*/ 9131 w 9137"/>
                  <a:gd name="connsiteY4" fmla="*/ 8236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 h="16066">
                    <a:moveTo>
                      <a:pt x="9131" y="8236"/>
                    </a:moveTo>
                    <a:cubicBezTo>
                      <a:pt x="9131" y="12556"/>
                      <a:pt x="6850" y="16067"/>
                      <a:pt x="4300" y="16067"/>
                    </a:cubicBezTo>
                    <a:cubicBezTo>
                      <a:pt x="1751" y="16067"/>
                      <a:pt x="-127" y="12286"/>
                      <a:pt x="7" y="7966"/>
                    </a:cubicBezTo>
                    <a:cubicBezTo>
                      <a:pt x="141" y="3645"/>
                      <a:pt x="2288" y="0"/>
                      <a:pt x="4837" y="0"/>
                    </a:cubicBezTo>
                    <a:cubicBezTo>
                      <a:pt x="7387" y="0"/>
                      <a:pt x="9265" y="3780"/>
                      <a:pt x="9131" y="8236"/>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7" name="Freeform 876">
                <a:extLst>
                  <a:ext uri="{FF2B5EF4-FFF2-40B4-BE49-F238E27FC236}">
                    <a16:creationId xmlns:a16="http://schemas.microsoft.com/office/drawing/2014/main" id="{8E089D54-C70A-8741-B21F-57240E4DCDA0}"/>
                  </a:ext>
                </a:extLst>
              </p:cNvPr>
              <p:cNvSpPr/>
              <p:nvPr/>
            </p:nvSpPr>
            <p:spPr>
              <a:xfrm>
                <a:off x="6093899" y="2179745"/>
                <a:ext cx="9550" cy="8287"/>
              </a:xfrm>
              <a:custGeom>
                <a:avLst/>
                <a:gdLst>
                  <a:gd name="connsiteX0" fmla="*/ 6663 w 9550"/>
                  <a:gd name="connsiteY0" fmla="*/ 7072 h 8287"/>
                  <a:gd name="connsiteX1" fmla="*/ 357 w 9550"/>
                  <a:gd name="connsiteY1" fmla="*/ 7072 h 8287"/>
                  <a:gd name="connsiteX2" fmla="*/ 2906 w 9550"/>
                  <a:gd name="connsiteY2" fmla="*/ 1266 h 8287"/>
                  <a:gd name="connsiteX3" fmla="*/ 9212 w 9550"/>
                  <a:gd name="connsiteY3" fmla="*/ 1266 h 8287"/>
                  <a:gd name="connsiteX4" fmla="*/ 6663 w 9550"/>
                  <a:gd name="connsiteY4" fmla="*/ 7072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0" h="8287">
                    <a:moveTo>
                      <a:pt x="6663" y="7072"/>
                    </a:moveTo>
                    <a:cubicBezTo>
                      <a:pt x="4248" y="8692"/>
                      <a:pt x="1296" y="8692"/>
                      <a:pt x="357" y="7072"/>
                    </a:cubicBezTo>
                    <a:cubicBezTo>
                      <a:pt x="-583" y="5452"/>
                      <a:pt x="357" y="3021"/>
                      <a:pt x="2906" y="1266"/>
                    </a:cubicBezTo>
                    <a:cubicBezTo>
                      <a:pt x="5455" y="-489"/>
                      <a:pt x="8273" y="-354"/>
                      <a:pt x="9212" y="1266"/>
                    </a:cubicBezTo>
                    <a:cubicBezTo>
                      <a:pt x="10151" y="2887"/>
                      <a:pt x="9078" y="5452"/>
                      <a:pt x="6663" y="7072"/>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8" name="Freeform 877">
                <a:extLst>
                  <a:ext uri="{FF2B5EF4-FFF2-40B4-BE49-F238E27FC236}">
                    <a16:creationId xmlns:a16="http://schemas.microsoft.com/office/drawing/2014/main" id="{D99320E6-1954-684B-B813-16E502F145D8}"/>
                  </a:ext>
                </a:extLst>
              </p:cNvPr>
              <p:cNvSpPr/>
              <p:nvPr/>
            </p:nvSpPr>
            <p:spPr>
              <a:xfrm>
                <a:off x="6094589" y="2210943"/>
                <a:ext cx="4162" cy="5753"/>
              </a:xfrm>
              <a:custGeom>
                <a:avLst/>
                <a:gdLst>
                  <a:gd name="connsiteX0" fmla="*/ 1545 w 4162"/>
                  <a:gd name="connsiteY0" fmla="*/ 5712 h 5753"/>
                  <a:gd name="connsiteX1" fmla="*/ 163 w 4162"/>
                  <a:gd name="connsiteY1" fmla="*/ 2566 h 5753"/>
                  <a:gd name="connsiteX2" fmla="*/ 203 w 4162"/>
                  <a:gd name="connsiteY2" fmla="*/ 2472 h 5753"/>
                  <a:gd name="connsiteX3" fmla="*/ 2752 w 4162"/>
                  <a:gd name="connsiteY3" fmla="*/ 41 h 5753"/>
                  <a:gd name="connsiteX4" fmla="*/ 4094 w 4162"/>
                  <a:gd name="connsiteY4" fmla="*/ 3282 h 5753"/>
                  <a:gd name="connsiteX5" fmla="*/ 1545 w 4162"/>
                  <a:gd name="connsiteY5" fmla="*/ 5712 h 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2" h="5753">
                    <a:moveTo>
                      <a:pt x="1545" y="5712"/>
                    </a:moveTo>
                    <a:cubicBezTo>
                      <a:pt x="301" y="5226"/>
                      <a:pt x="-318" y="3822"/>
                      <a:pt x="163" y="2566"/>
                    </a:cubicBezTo>
                    <a:cubicBezTo>
                      <a:pt x="176" y="2539"/>
                      <a:pt x="190" y="2499"/>
                      <a:pt x="203" y="2472"/>
                    </a:cubicBezTo>
                    <a:cubicBezTo>
                      <a:pt x="203" y="851"/>
                      <a:pt x="1679" y="-229"/>
                      <a:pt x="2752" y="41"/>
                    </a:cubicBezTo>
                    <a:cubicBezTo>
                      <a:pt x="3826" y="311"/>
                      <a:pt x="4363" y="1662"/>
                      <a:pt x="4094" y="3282"/>
                    </a:cubicBezTo>
                    <a:cubicBezTo>
                      <a:pt x="3826" y="4902"/>
                      <a:pt x="2618" y="5982"/>
                      <a:pt x="1545" y="5712"/>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79" name="Freeform 878">
                <a:extLst>
                  <a:ext uri="{FF2B5EF4-FFF2-40B4-BE49-F238E27FC236}">
                    <a16:creationId xmlns:a16="http://schemas.microsoft.com/office/drawing/2014/main" id="{E036D347-34CF-9F41-8765-792B001553B9}"/>
                  </a:ext>
                </a:extLst>
              </p:cNvPr>
              <p:cNvSpPr/>
              <p:nvPr/>
            </p:nvSpPr>
            <p:spPr>
              <a:xfrm>
                <a:off x="6058946" y="2265115"/>
                <a:ext cx="3967" cy="4735"/>
              </a:xfrm>
              <a:custGeom>
                <a:avLst/>
                <a:gdLst>
                  <a:gd name="connsiteX0" fmla="*/ 2704 w 3967"/>
                  <a:gd name="connsiteY0" fmla="*/ 4736 h 4735"/>
                  <a:gd name="connsiteX1" fmla="*/ 155 w 3967"/>
                  <a:gd name="connsiteY1" fmla="*/ 2981 h 4735"/>
                  <a:gd name="connsiteX2" fmla="*/ 1228 w 3967"/>
                  <a:gd name="connsiteY2" fmla="*/ 10 h 4735"/>
                  <a:gd name="connsiteX3" fmla="*/ 3777 w 3967"/>
                  <a:gd name="connsiteY3" fmla="*/ 1765 h 4735"/>
                  <a:gd name="connsiteX4" fmla="*/ 2704 w 3967"/>
                  <a:gd name="connsiteY4" fmla="*/ 4736 h 4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 h="4735">
                    <a:moveTo>
                      <a:pt x="2704" y="4736"/>
                    </a:moveTo>
                    <a:cubicBezTo>
                      <a:pt x="1765" y="4736"/>
                      <a:pt x="691" y="4736"/>
                      <a:pt x="155" y="2981"/>
                    </a:cubicBezTo>
                    <a:cubicBezTo>
                      <a:pt x="-264" y="1860"/>
                      <a:pt x="192" y="604"/>
                      <a:pt x="1228" y="10"/>
                    </a:cubicBezTo>
                    <a:cubicBezTo>
                      <a:pt x="2387" y="-98"/>
                      <a:pt x="3459" y="645"/>
                      <a:pt x="3777" y="1765"/>
                    </a:cubicBezTo>
                    <a:cubicBezTo>
                      <a:pt x="4262" y="2886"/>
                      <a:pt x="3791" y="4196"/>
                      <a:pt x="2704" y="4736"/>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0" name="Freeform 879">
                <a:extLst>
                  <a:ext uri="{FF2B5EF4-FFF2-40B4-BE49-F238E27FC236}">
                    <a16:creationId xmlns:a16="http://schemas.microsoft.com/office/drawing/2014/main" id="{823D3EA7-6D30-064A-8BAC-D640FEC54427}"/>
                  </a:ext>
                </a:extLst>
              </p:cNvPr>
              <p:cNvSpPr/>
              <p:nvPr/>
            </p:nvSpPr>
            <p:spPr>
              <a:xfrm>
                <a:off x="6083303" y="2238986"/>
                <a:ext cx="3383" cy="3392"/>
              </a:xfrm>
              <a:custGeom>
                <a:avLst/>
                <a:gdLst>
                  <a:gd name="connsiteX0" fmla="*/ 2767 w 3383"/>
                  <a:gd name="connsiteY0" fmla="*/ 2916 h 3392"/>
                  <a:gd name="connsiteX1" fmla="*/ 490 w 3383"/>
                  <a:gd name="connsiteY1" fmla="*/ 2916 h 3392"/>
                  <a:gd name="connsiteX2" fmla="*/ 486 w 3383"/>
                  <a:gd name="connsiteY2" fmla="*/ 2916 h 3392"/>
                  <a:gd name="connsiteX3" fmla="*/ 486 w 3383"/>
                  <a:gd name="connsiteY3" fmla="*/ 486 h 3392"/>
                  <a:gd name="connsiteX4" fmla="*/ 2901 w 3383"/>
                  <a:gd name="connsiteY4" fmla="*/ 486 h 3392"/>
                  <a:gd name="connsiteX5" fmla="*/ 2921 w 3383"/>
                  <a:gd name="connsiteY5" fmla="*/ 2781 h 3392"/>
                  <a:gd name="connsiteX6" fmla="*/ 2767 w 3383"/>
                  <a:gd name="connsiteY6" fmla="*/ 2916 h 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 h="3392">
                    <a:moveTo>
                      <a:pt x="2767" y="2916"/>
                    </a:moveTo>
                    <a:cubicBezTo>
                      <a:pt x="2139" y="3551"/>
                      <a:pt x="1119" y="3551"/>
                      <a:pt x="490" y="2916"/>
                    </a:cubicBezTo>
                    <a:cubicBezTo>
                      <a:pt x="489" y="2916"/>
                      <a:pt x="487" y="2916"/>
                      <a:pt x="486" y="2916"/>
                    </a:cubicBezTo>
                    <a:cubicBezTo>
                      <a:pt x="-162" y="2241"/>
                      <a:pt x="-162" y="1161"/>
                      <a:pt x="486" y="486"/>
                    </a:cubicBezTo>
                    <a:cubicBezTo>
                      <a:pt x="1161" y="-162"/>
                      <a:pt x="2226" y="-162"/>
                      <a:pt x="2901" y="486"/>
                    </a:cubicBezTo>
                    <a:cubicBezTo>
                      <a:pt x="3536" y="1107"/>
                      <a:pt x="3545" y="2133"/>
                      <a:pt x="2921" y="2781"/>
                    </a:cubicBezTo>
                    <a:cubicBezTo>
                      <a:pt x="2873" y="2822"/>
                      <a:pt x="2822" y="2876"/>
                      <a:pt x="2767" y="2916"/>
                    </a:cubicBezTo>
                    <a:close/>
                  </a:path>
                </a:pathLst>
              </a:custGeom>
              <a:solidFill>
                <a:srgbClr val="8F919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1" name="Freeform 880">
                <a:extLst>
                  <a:ext uri="{FF2B5EF4-FFF2-40B4-BE49-F238E27FC236}">
                    <a16:creationId xmlns:a16="http://schemas.microsoft.com/office/drawing/2014/main" id="{17AAE93C-C43D-C541-A5E9-1E470EC489E3}"/>
                  </a:ext>
                </a:extLst>
              </p:cNvPr>
              <p:cNvSpPr/>
              <p:nvPr/>
            </p:nvSpPr>
            <p:spPr>
              <a:xfrm>
                <a:off x="6039645" y="2197923"/>
                <a:ext cx="42668" cy="55578"/>
              </a:xfrm>
              <a:custGeom>
                <a:avLst/>
                <a:gdLst>
                  <a:gd name="connsiteX0" fmla="*/ 42668 w 42668"/>
                  <a:gd name="connsiteY0" fmla="*/ 15356 h 55578"/>
                  <a:gd name="connsiteX1" fmla="*/ 21334 w 42668"/>
                  <a:gd name="connsiteY1" fmla="*/ 52620 h 55578"/>
                  <a:gd name="connsiteX2" fmla="*/ 0 w 42668"/>
                  <a:gd name="connsiteY2" fmla="*/ 40199 h 55578"/>
                  <a:gd name="connsiteX3" fmla="*/ 21334 w 42668"/>
                  <a:gd name="connsiteY3" fmla="*/ 2935 h 55578"/>
                  <a:gd name="connsiteX4" fmla="*/ 42668 w 42668"/>
                  <a:gd name="connsiteY4" fmla="*/ 15356 h 5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68" h="55578">
                    <a:moveTo>
                      <a:pt x="42668" y="15356"/>
                    </a:moveTo>
                    <a:cubicBezTo>
                      <a:pt x="41911" y="30505"/>
                      <a:pt x="33976" y="44357"/>
                      <a:pt x="21334" y="52620"/>
                    </a:cubicBezTo>
                    <a:cubicBezTo>
                      <a:pt x="9527" y="59506"/>
                      <a:pt x="0" y="53970"/>
                      <a:pt x="0" y="40199"/>
                    </a:cubicBezTo>
                    <a:cubicBezTo>
                      <a:pt x="821" y="25077"/>
                      <a:pt x="8742" y="11238"/>
                      <a:pt x="21334" y="2935"/>
                    </a:cubicBezTo>
                    <a:cubicBezTo>
                      <a:pt x="33142" y="-3951"/>
                      <a:pt x="42668" y="1719"/>
                      <a:pt x="42668" y="15356"/>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2" name="Freeform 881">
                <a:extLst>
                  <a:ext uri="{FF2B5EF4-FFF2-40B4-BE49-F238E27FC236}">
                    <a16:creationId xmlns:a16="http://schemas.microsoft.com/office/drawing/2014/main" id="{981D10EA-4CAC-1946-8005-221AB8B4C8B8}"/>
                  </a:ext>
                </a:extLst>
              </p:cNvPr>
              <p:cNvSpPr/>
              <p:nvPr/>
            </p:nvSpPr>
            <p:spPr>
              <a:xfrm>
                <a:off x="6043000" y="2200462"/>
                <a:ext cx="41460" cy="53984"/>
              </a:xfrm>
              <a:custGeom>
                <a:avLst/>
                <a:gdLst>
                  <a:gd name="connsiteX0" fmla="*/ 41461 w 41460"/>
                  <a:gd name="connsiteY0" fmla="*/ 14842 h 53984"/>
                  <a:gd name="connsiteX1" fmla="*/ 20797 w 41460"/>
                  <a:gd name="connsiteY1" fmla="*/ 51161 h 53984"/>
                  <a:gd name="connsiteX2" fmla="*/ 0 w 41460"/>
                  <a:gd name="connsiteY2" fmla="*/ 39010 h 53984"/>
                  <a:gd name="connsiteX3" fmla="*/ 20797 w 41460"/>
                  <a:gd name="connsiteY3" fmla="*/ 2826 h 53984"/>
                  <a:gd name="connsiteX4" fmla="*/ 41461 w 41460"/>
                  <a:gd name="connsiteY4" fmla="*/ 14842 h 53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0" h="53984">
                    <a:moveTo>
                      <a:pt x="41461" y="14842"/>
                    </a:moveTo>
                    <a:cubicBezTo>
                      <a:pt x="40712" y="29573"/>
                      <a:pt x="33038" y="43060"/>
                      <a:pt x="20797" y="51161"/>
                    </a:cubicBezTo>
                    <a:cubicBezTo>
                      <a:pt x="9392" y="57777"/>
                      <a:pt x="0" y="52377"/>
                      <a:pt x="0" y="39010"/>
                    </a:cubicBezTo>
                    <a:cubicBezTo>
                      <a:pt x="800" y="24307"/>
                      <a:pt x="8526" y="10859"/>
                      <a:pt x="20797" y="2826"/>
                    </a:cubicBezTo>
                    <a:cubicBezTo>
                      <a:pt x="32202" y="-3790"/>
                      <a:pt x="41461" y="1611"/>
                      <a:pt x="41461" y="14842"/>
                    </a:cubicBezTo>
                    <a:close/>
                  </a:path>
                </a:pathLst>
              </a:custGeom>
              <a:solidFill>
                <a:srgbClr val="F3F5F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3" name="Freeform 882">
                <a:extLst>
                  <a:ext uri="{FF2B5EF4-FFF2-40B4-BE49-F238E27FC236}">
                    <a16:creationId xmlns:a16="http://schemas.microsoft.com/office/drawing/2014/main" id="{F8330D5E-D3B9-EC46-B194-212AC994B95A}"/>
                  </a:ext>
                </a:extLst>
              </p:cNvPr>
              <p:cNvSpPr/>
              <p:nvPr/>
            </p:nvSpPr>
            <p:spPr>
              <a:xfrm>
                <a:off x="5940221" y="2022179"/>
                <a:ext cx="237492" cy="191640"/>
              </a:xfrm>
              <a:custGeom>
                <a:avLst/>
                <a:gdLst>
                  <a:gd name="connsiteX0" fmla="*/ 224880 w 237492"/>
                  <a:gd name="connsiteY0" fmla="*/ 129129 h 191640"/>
                  <a:gd name="connsiteX1" fmla="*/ 142093 w 237492"/>
                  <a:gd name="connsiteY1" fmla="*/ 38264 h 191640"/>
                  <a:gd name="connsiteX2" fmla="*/ 0 w 237492"/>
                  <a:gd name="connsiteY2" fmla="*/ 191641 h 191640"/>
                  <a:gd name="connsiteX3" fmla="*/ 7782 w 237492"/>
                  <a:gd name="connsiteY3" fmla="*/ 98210 h 191640"/>
                  <a:gd name="connsiteX4" fmla="*/ 126797 w 237492"/>
                  <a:gd name="connsiteY4" fmla="*/ 11666 h 191640"/>
                  <a:gd name="connsiteX5" fmla="*/ 219513 w 237492"/>
                  <a:gd name="connsiteY5" fmla="*/ 26382 h 191640"/>
                  <a:gd name="connsiteX6" fmla="*/ 237492 w 237492"/>
                  <a:gd name="connsiteY6" fmla="*/ 120893 h 19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92" h="191640">
                    <a:moveTo>
                      <a:pt x="224880" y="129129"/>
                    </a:moveTo>
                    <a:cubicBezTo>
                      <a:pt x="224880" y="129129"/>
                      <a:pt x="222733" y="10585"/>
                      <a:pt x="142093" y="38264"/>
                    </a:cubicBezTo>
                    <a:cubicBezTo>
                      <a:pt x="61453" y="65942"/>
                      <a:pt x="0" y="191641"/>
                      <a:pt x="0" y="191641"/>
                    </a:cubicBezTo>
                    <a:lnTo>
                      <a:pt x="7782" y="98210"/>
                    </a:lnTo>
                    <a:lnTo>
                      <a:pt x="126797" y="11666"/>
                    </a:lnTo>
                    <a:cubicBezTo>
                      <a:pt x="126797" y="11666"/>
                      <a:pt x="199654" y="-22628"/>
                      <a:pt x="219513" y="26382"/>
                    </a:cubicBezTo>
                    <a:cubicBezTo>
                      <a:pt x="231264" y="56491"/>
                      <a:pt x="237359" y="88543"/>
                      <a:pt x="237492" y="120893"/>
                    </a:cubicBez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4" name="Freeform 883">
                <a:extLst>
                  <a:ext uri="{FF2B5EF4-FFF2-40B4-BE49-F238E27FC236}">
                    <a16:creationId xmlns:a16="http://schemas.microsoft.com/office/drawing/2014/main" id="{278F6CC7-37A2-644D-B60C-3BA53F3C70B3}"/>
                  </a:ext>
                </a:extLst>
              </p:cNvPr>
              <p:cNvSpPr/>
              <p:nvPr/>
            </p:nvSpPr>
            <p:spPr>
              <a:xfrm>
                <a:off x="6380051" y="1899505"/>
                <a:ext cx="46290" cy="86544"/>
              </a:xfrm>
              <a:custGeom>
                <a:avLst/>
                <a:gdLst>
                  <a:gd name="connsiteX0" fmla="*/ 0 w 46290"/>
                  <a:gd name="connsiteY0" fmla="*/ 11071 h 86544"/>
                  <a:gd name="connsiteX1" fmla="*/ 25225 w 46290"/>
                  <a:gd name="connsiteY1" fmla="*/ 67237 h 86544"/>
                  <a:gd name="connsiteX2" fmla="*/ 25225 w 46290"/>
                  <a:gd name="connsiteY2" fmla="*/ 86545 h 86544"/>
                  <a:gd name="connsiteX3" fmla="*/ 46291 w 46290"/>
                  <a:gd name="connsiteY3" fmla="*/ 74258 h 86544"/>
                  <a:gd name="connsiteX4" fmla="*/ 46291 w 46290"/>
                  <a:gd name="connsiteY4" fmla="*/ 63997 h 86544"/>
                  <a:gd name="connsiteX5" fmla="*/ 19053 w 46290"/>
                  <a:gd name="connsiteY5" fmla="*/ 0 h 86544"/>
                  <a:gd name="connsiteX6" fmla="*/ 0 w 4629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0" h="86544">
                    <a:moveTo>
                      <a:pt x="0" y="11071"/>
                    </a:moveTo>
                    <a:lnTo>
                      <a:pt x="25225" y="67237"/>
                    </a:lnTo>
                    <a:lnTo>
                      <a:pt x="25225" y="86545"/>
                    </a:lnTo>
                    <a:lnTo>
                      <a:pt x="46291" y="74258"/>
                    </a:lnTo>
                    <a:lnTo>
                      <a:pt x="46291" y="63997"/>
                    </a:lnTo>
                    <a:lnTo>
                      <a:pt x="19053" y="0"/>
                    </a:lnTo>
                    <a:lnTo>
                      <a:pt x="0" y="11071"/>
                    </a:lnTo>
                    <a:close/>
                  </a:path>
                </a:pathLst>
              </a:custGeom>
              <a:solidFill>
                <a:srgbClr val="8897A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5" name="Freeform 884">
                <a:extLst>
                  <a:ext uri="{FF2B5EF4-FFF2-40B4-BE49-F238E27FC236}">
                    <a16:creationId xmlns:a16="http://schemas.microsoft.com/office/drawing/2014/main" id="{159742A5-0489-4C4E-A0FF-425D7999DBA6}"/>
                  </a:ext>
                </a:extLst>
              </p:cNvPr>
              <p:cNvSpPr/>
              <p:nvPr/>
            </p:nvSpPr>
            <p:spPr>
              <a:xfrm>
                <a:off x="6302631" y="1738837"/>
                <a:ext cx="546366" cy="361705"/>
              </a:xfrm>
              <a:custGeom>
                <a:avLst/>
                <a:gdLst>
                  <a:gd name="connsiteX0" fmla="*/ 546366 w 546366"/>
                  <a:gd name="connsiteY0" fmla="*/ 25248 h 361705"/>
                  <a:gd name="connsiteX1" fmla="*/ 546366 w 546366"/>
                  <a:gd name="connsiteY1" fmla="*/ 10261 h 361705"/>
                  <a:gd name="connsiteX2" fmla="*/ 528923 w 546366"/>
                  <a:gd name="connsiteY2" fmla="*/ 0 h 361705"/>
                  <a:gd name="connsiteX3" fmla="*/ 0 w 546366"/>
                  <a:gd name="connsiteY3" fmla="*/ 307024 h 361705"/>
                  <a:gd name="connsiteX4" fmla="*/ 0 w 546366"/>
                  <a:gd name="connsiteY4" fmla="*/ 353334 h 361705"/>
                  <a:gd name="connsiteX5" fmla="*/ 13820 w 546366"/>
                  <a:gd name="connsiteY5" fmla="*/ 361705 h 361705"/>
                  <a:gd name="connsiteX6" fmla="*/ 542609 w 546366"/>
                  <a:gd name="connsiteY6" fmla="*/ 54681 h 361705"/>
                  <a:gd name="connsiteX7" fmla="*/ 542609 w 546366"/>
                  <a:gd name="connsiteY7" fmla="*/ 42530 h 361705"/>
                  <a:gd name="connsiteX8" fmla="*/ 539657 w 546366"/>
                  <a:gd name="connsiteY8" fmla="*/ 40505 h 361705"/>
                  <a:gd name="connsiteX9" fmla="*/ 539657 w 546366"/>
                  <a:gd name="connsiteY9" fmla="*/ 29163 h 361705"/>
                  <a:gd name="connsiteX10" fmla="*/ 546366 w 546366"/>
                  <a:gd name="connsiteY10" fmla="*/ 25248 h 3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66" h="361705">
                    <a:moveTo>
                      <a:pt x="546366" y="25248"/>
                    </a:moveTo>
                    <a:lnTo>
                      <a:pt x="546366" y="10261"/>
                    </a:lnTo>
                    <a:lnTo>
                      <a:pt x="528923" y="0"/>
                    </a:lnTo>
                    <a:lnTo>
                      <a:pt x="0" y="307024"/>
                    </a:lnTo>
                    <a:lnTo>
                      <a:pt x="0" y="353334"/>
                    </a:lnTo>
                    <a:lnTo>
                      <a:pt x="13820" y="361705"/>
                    </a:lnTo>
                    <a:lnTo>
                      <a:pt x="542609" y="54681"/>
                    </a:lnTo>
                    <a:lnTo>
                      <a:pt x="542609" y="42530"/>
                    </a:lnTo>
                    <a:lnTo>
                      <a:pt x="539657" y="40505"/>
                    </a:lnTo>
                    <a:lnTo>
                      <a:pt x="539657" y="29163"/>
                    </a:lnTo>
                    <a:lnTo>
                      <a:pt x="546366" y="25248"/>
                    </a:lnTo>
                    <a:close/>
                  </a:path>
                </a:pathLst>
              </a:custGeom>
              <a:solidFill>
                <a:srgbClr val="8897A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6" name="Freeform 885">
                <a:extLst>
                  <a:ext uri="{FF2B5EF4-FFF2-40B4-BE49-F238E27FC236}">
                    <a16:creationId xmlns:a16="http://schemas.microsoft.com/office/drawing/2014/main" id="{75F93559-CDD1-B148-AA14-CBEFCBD37D56}"/>
                  </a:ext>
                </a:extLst>
              </p:cNvPr>
              <p:cNvSpPr/>
              <p:nvPr/>
            </p:nvSpPr>
            <p:spPr>
              <a:xfrm>
                <a:off x="6313365" y="1768000"/>
                <a:ext cx="528923" cy="318500"/>
              </a:xfrm>
              <a:custGeom>
                <a:avLst/>
                <a:gdLst>
                  <a:gd name="connsiteX0" fmla="*/ 6843 w 528923"/>
                  <a:gd name="connsiteY0" fmla="*/ 303109 h 318500"/>
                  <a:gd name="connsiteX1" fmla="*/ 0 w 528923"/>
                  <a:gd name="connsiteY1" fmla="*/ 299733 h 318500"/>
                  <a:gd name="connsiteX2" fmla="*/ 0 w 528923"/>
                  <a:gd name="connsiteY2" fmla="*/ 318500 h 318500"/>
                  <a:gd name="connsiteX3" fmla="*/ 528923 w 528923"/>
                  <a:gd name="connsiteY3" fmla="*/ 11341 h 318500"/>
                  <a:gd name="connsiteX4" fmla="*/ 528923 w 528923"/>
                  <a:gd name="connsiteY4" fmla="*/ 0 h 318500"/>
                  <a:gd name="connsiteX5" fmla="*/ 6843 w 528923"/>
                  <a:gd name="connsiteY5" fmla="*/ 303109 h 3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923" h="318500">
                    <a:moveTo>
                      <a:pt x="6843" y="303109"/>
                    </a:moveTo>
                    <a:lnTo>
                      <a:pt x="0" y="299733"/>
                    </a:lnTo>
                    <a:lnTo>
                      <a:pt x="0" y="318500"/>
                    </a:lnTo>
                    <a:lnTo>
                      <a:pt x="528923" y="11341"/>
                    </a:lnTo>
                    <a:lnTo>
                      <a:pt x="528923" y="0"/>
                    </a:lnTo>
                    <a:lnTo>
                      <a:pt x="6843" y="303109"/>
                    </a:lnTo>
                    <a:close/>
                  </a:path>
                </a:pathLst>
              </a:custGeom>
              <a:solidFill>
                <a:srgbClr val="8897A0">
                  <a:alpha val="2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7" name="Freeform 886">
                <a:extLst>
                  <a:ext uri="{FF2B5EF4-FFF2-40B4-BE49-F238E27FC236}">
                    <a16:creationId xmlns:a16="http://schemas.microsoft.com/office/drawing/2014/main" id="{D9EE8713-E6DB-874F-960E-62C8547B6A54}"/>
                  </a:ext>
                </a:extLst>
              </p:cNvPr>
              <p:cNvSpPr/>
              <p:nvPr/>
            </p:nvSpPr>
            <p:spPr>
              <a:xfrm>
                <a:off x="6302631" y="1738837"/>
                <a:ext cx="546366" cy="317285"/>
              </a:xfrm>
              <a:custGeom>
                <a:avLst/>
                <a:gdLst>
                  <a:gd name="connsiteX0" fmla="*/ 528923 w 546366"/>
                  <a:gd name="connsiteY0" fmla="*/ 0 h 317285"/>
                  <a:gd name="connsiteX1" fmla="*/ 0 w 546366"/>
                  <a:gd name="connsiteY1" fmla="*/ 307024 h 317285"/>
                  <a:gd name="connsiteX2" fmla="*/ 17577 w 546366"/>
                  <a:gd name="connsiteY2" fmla="*/ 317285 h 317285"/>
                  <a:gd name="connsiteX3" fmla="*/ 546366 w 546366"/>
                  <a:gd name="connsiteY3" fmla="*/ 10261 h 317285"/>
                  <a:gd name="connsiteX4" fmla="*/ 528923 w 546366"/>
                  <a:gd name="connsiteY4" fmla="*/ 0 h 31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66" h="317285">
                    <a:moveTo>
                      <a:pt x="528923" y="0"/>
                    </a:moveTo>
                    <a:lnTo>
                      <a:pt x="0" y="307024"/>
                    </a:lnTo>
                    <a:lnTo>
                      <a:pt x="17577" y="317285"/>
                    </a:lnTo>
                    <a:lnTo>
                      <a:pt x="546366" y="10261"/>
                    </a:lnTo>
                    <a:lnTo>
                      <a:pt x="528923" y="0"/>
                    </a:lnTo>
                    <a:close/>
                  </a:path>
                </a:pathLst>
              </a:custGeom>
              <a:solidFill>
                <a:srgbClr val="FFFFFF">
                  <a:alpha val="5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8" name="Freeform 887">
                <a:extLst>
                  <a:ext uri="{FF2B5EF4-FFF2-40B4-BE49-F238E27FC236}">
                    <a16:creationId xmlns:a16="http://schemas.microsoft.com/office/drawing/2014/main" id="{5ED14E58-3528-9E4F-A8D2-25BA9E9271F4}"/>
                  </a:ext>
                </a:extLst>
              </p:cNvPr>
              <p:cNvSpPr/>
              <p:nvPr/>
            </p:nvSpPr>
            <p:spPr>
              <a:xfrm>
                <a:off x="6313365" y="1779341"/>
                <a:ext cx="531875" cy="309049"/>
              </a:xfrm>
              <a:custGeom>
                <a:avLst/>
                <a:gdLst>
                  <a:gd name="connsiteX0" fmla="*/ 531875 w 531875"/>
                  <a:gd name="connsiteY0" fmla="*/ 2025 h 309049"/>
                  <a:gd name="connsiteX1" fmla="*/ 3086 w 531875"/>
                  <a:gd name="connsiteY1" fmla="*/ 309049 h 309049"/>
                  <a:gd name="connsiteX2" fmla="*/ 0 w 531875"/>
                  <a:gd name="connsiteY2" fmla="*/ 307159 h 309049"/>
                  <a:gd name="connsiteX3" fmla="*/ 528923 w 531875"/>
                  <a:gd name="connsiteY3" fmla="*/ 0 h 309049"/>
                  <a:gd name="connsiteX4" fmla="*/ 531875 w 531875"/>
                  <a:gd name="connsiteY4" fmla="*/ 2025 h 3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75" h="309049">
                    <a:moveTo>
                      <a:pt x="531875" y="2025"/>
                    </a:moveTo>
                    <a:lnTo>
                      <a:pt x="3086" y="309049"/>
                    </a:lnTo>
                    <a:lnTo>
                      <a:pt x="0" y="307159"/>
                    </a:lnTo>
                    <a:lnTo>
                      <a:pt x="528923" y="0"/>
                    </a:lnTo>
                    <a:lnTo>
                      <a:pt x="531875" y="2025"/>
                    </a:lnTo>
                    <a:close/>
                  </a:path>
                </a:pathLst>
              </a:custGeom>
              <a:solidFill>
                <a:srgbClr val="FFFFFF">
                  <a:alpha val="2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89" name="Freeform 888">
                <a:extLst>
                  <a:ext uri="{FF2B5EF4-FFF2-40B4-BE49-F238E27FC236}">
                    <a16:creationId xmlns:a16="http://schemas.microsoft.com/office/drawing/2014/main" id="{4F8B0C0D-591A-1940-A76B-D9E5AD15A1BE}"/>
                  </a:ext>
                </a:extLst>
              </p:cNvPr>
              <p:cNvSpPr/>
              <p:nvPr/>
            </p:nvSpPr>
            <p:spPr>
              <a:xfrm>
                <a:off x="6690938" y="1719125"/>
                <a:ext cx="46290" cy="86544"/>
              </a:xfrm>
              <a:custGeom>
                <a:avLst/>
                <a:gdLst>
                  <a:gd name="connsiteX0" fmla="*/ 0 w 46290"/>
                  <a:gd name="connsiteY0" fmla="*/ 11071 h 86544"/>
                  <a:gd name="connsiteX1" fmla="*/ 25225 w 46290"/>
                  <a:gd name="connsiteY1" fmla="*/ 67372 h 86544"/>
                  <a:gd name="connsiteX2" fmla="*/ 25225 w 46290"/>
                  <a:gd name="connsiteY2" fmla="*/ 86545 h 86544"/>
                  <a:gd name="connsiteX3" fmla="*/ 46291 w 46290"/>
                  <a:gd name="connsiteY3" fmla="*/ 74258 h 86544"/>
                  <a:gd name="connsiteX4" fmla="*/ 46291 w 46290"/>
                  <a:gd name="connsiteY4" fmla="*/ 64132 h 86544"/>
                  <a:gd name="connsiteX5" fmla="*/ 19053 w 46290"/>
                  <a:gd name="connsiteY5" fmla="*/ 0 h 86544"/>
                  <a:gd name="connsiteX6" fmla="*/ 0 w 4629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0" h="86544">
                    <a:moveTo>
                      <a:pt x="0" y="11071"/>
                    </a:moveTo>
                    <a:lnTo>
                      <a:pt x="25225" y="67372"/>
                    </a:lnTo>
                    <a:lnTo>
                      <a:pt x="25225" y="86545"/>
                    </a:lnTo>
                    <a:lnTo>
                      <a:pt x="46291" y="74258"/>
                    </a:lnTo>
                    <a:lnTo>
                      <a:pt x="46291" y="64132"/>
                    </a:lnTo>
                    <a:lnTo>
                      <a:pt x="19053" y="0"/>
                    </a:lnTo>
                    <a:lnTo>
                      <a:pt x="0" y="11071"/>
                    </a:lnTo>
                    <a:close/>
                  </a:path>
                </a:pathLst>
              </a:custGeom>
              <a:solidFill>
                <a:srgbClr val="8897A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0" name="Freeform 889">
                <a:extLst>
                  <a:ext uri="{FF2B5EF4-FFF2-40B4-BE49-F238E27FC236}">
                    <a16:creationId xmlns:a16="http://schemas.microsoft.com/office/drawing/2014/main" id="{E3B415D3-6A0D-784F-BD17-BEFF98D4D4DF}"/>
                  </a:ext>
                </a:extLst>
              </p:cNvPr>
              <p:cNvSpPr/>
              <p:nvPr/>
            </p:nvSpPr>
            <p:spPr>
              <a:xfrm>
                <a:off x="6690938" y="1724795"/>
                <a:ext cx="35825" cy="80873"/>
              </a:xfrm>
              <a:custGeom>
                <a:avLst/>
                <a:gdLst>
                  <a:gd name="connsiteX0" fmla="*/ 0 w 35825"/>
                  <a:gd name="connsiteY0" fmla="*/ 5401 h 80873"/>
                  <a:gd name="connsiteX1" fmla="*/ 25225 w 35825"/>
                  <a:gd name="connsiteY1" fmla="*/ 61702 h 80873"/>
                  <a:gd name="connsiteX2" fmla="*/ 25225 w 35825"/>
                  <a:gd name="connsiteY2" fmla="*/ 80874 h 80873"/>
                  <a:gd name="connsiteX3" fmla="*/ 35825 w 35825"/>
                  <a:gd name="connsiteY3" fmla="*/ 74798 h 80873"/>
                  <a:gd name="connsiteX4" fmla="*/ 35825 w 35825"/>
                  <a:gd name="connsiteY4" fmla="*/ 61702 h 80873"/>
                  <a:gd name="connsiteX5" fmla="*/ 9527 w 35825"/>
                  <a:gd name="connsiteY5" fmla="*/ 0 h 80873"/>
                  <a:gd name="connsiteX6" fmla="*/ 0 w 35825"/>
                  <a:gd name="connsiteY6" fmla="*/ 5401 h 8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25" h="80873">
                    <a:moveTo>
                      <a:pt x="0" y="5401"/>
                    </a:moveTo>
                    <a:lnTo>
                      <a:pt x="25225" y="61702"/>
                    </a:lnTo>
                    <a:lnTo>
                      <a:pt x="25225" y="80874"/>
                    </a:lnTo>
                    <a:lnTo>
                      <a:pt x="35825" y="74798"/>
                    </a:lnTo>
                    <a:lnTo>
                      <a:pt x="35825" y="61702"/>
                    </a:lnTo>
                    <a:lnTo>
                      <a:pt x="9527" y="0"/>
                    </a:lnTo>
                    <a:lnTo>
                      <a:pt x="0" y="5401"/>
                    </a:lnTo>
                    <a:close/>
                  </a:path>
                </a:pathLst>
              </a:custGeom>
              <a:solidFill>
                <a:srgbClr val="8897A0">
                  <a:alpha val="5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1" name="Freeform 890">
                <a:extLst>
                  <a:ext uri="{FF2B5EF4-FFF2-40B4-BE49-F238E27FC236}">
                    <a16:creationId xmlns:a16="http://schemas.microsoft.com/office/drawing/2014/main" id="{70354766-4D6E-4D40-B0C9-DF97CD89D6EB}"/>
                  </a:ext>
                </a:extLst>
              </p:cNvPr>
              <p:cNvSpPr/>
              <p:nvPr/>
            </p:nvSpPr>
            <p:spPr>
              <a:xfrm>
                <a:off x="6380051" y="1905040"/>
                <a:ext cx="35825" cy="81009"/>
              </a:xfrm>
              <a:custGeom>
                <a:avLst/>
                <a:gdLst>
                  <a:gd name="connsiteX0" fmla="*/ 0 w 35825"/>
                  <a:gd name="connsiteY0" fmla="*/ 5536 h 81009"/>
                  <a:gd name="connsiteX1" fmla="*/ 25225 w 35825"/>
                  <a:gd name="connsiteY1" fmla="*/ 61702 h 81009"/>
                  <a:gd name="connsiteX2" fmla="*/ 25225 w 35825"/>
                  <a:gd name="connsiteY2" fmla="*/ 81009 h 81009"/>
                  <a:gd name="connsiteX3" fmla="*/ 35825 w 35825"/>
                  <a:gd name="connsiteY3" fmla="*/ 74798 h 81009"/>
                  <a:gd name="connsiteX4" fmla="*/ 35825 w 35825"/>
                  <a:gd name="connsiteY4" fmla="*/ 61702 h 81009"/>
                  <a:gd name="connsiteX5" fmla="*/ 9527 w 35825"/>
                  <a:gd name="connsiteY5" fmla="*/ 0 h 81009"/>
                  <a:gd name="connsiteX6" fmla="*/ 0 w 35825"/>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25" h="81009">
                    <a:moveTo>
                      <a:pt x="0" y="5536"/>
                    </a:moveTo>
                    <a:lnTo>
                      <a:pt x="25225" y="61702"/>
                    </a:lnTo>
                    <a:lnTo>
                      <a:pt x="25225" y="81009"/>
                    </a:lnTo>
                    <a:lnTo>
                      <a:pt x="35825" y="74798"/>
                    </a:lnTo>
                    <a:lnTo>
                      <a:pt x="35825" y="61702"/>
                    </a:lnTo>
                    <a:lnTo>
                      <a:pt x="9527" y="0"/>
                    </a:lnTo>
                    <a:lnTo>
                      <a:pt x="0" y="5536"/>
                    </a:lnTo>
                    <a:close/>
                  </a:path>
                </a:pathLst>
              </a:custGeom>
              <a:solidFill>
                <a:srgbClr val="8897A0">
                  <a:alpha val="5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2" name="Freeform 891">
                <a:extLst>
                  <a:ext uri="{FF2B5EF4-FFF2-40B4-BE49-F238E27FC236}">
                    <a16:creationId xmlns:a16="http://schemas.microsoft.com/office/drawing/2014/main" id="{049A2B59-1EE6-A743-B9E1-683EC0C15D5D}"/>
                  </a:ext>
                </a:extLst>
              </p:cNvPr>
              <p:cNvSpPr/>
              <p:nvPr/>
            </p:nvSpPr>
            <p:spPr>
              <a:xfrm>
                <a:off x="6743535" y="1146256"/>
                <a:ext cx="565821" cy="363460"/>
              </a:xfrm>
              <a:custGeom>
                <a:avLst/>
                <a:gdLst>
                  <a:gd name="connsiteX0" fmla="*/ 0 w 565821"/>
                  <a:gd name="connsiteY0" fmla="*/ 34834 h 363460"/>
                  <a:gd name="connsiteX1" fmla="*/ 565822 w 565821"/>
                  <a:gd name="connsiteY1" fmla="*/ 363460 h 363460"/>
                  <a:gd name="connsiteX2" fmla="*/ 565822 w 565821"/>
                  <a:gd name="connsiteY2" fmla="*/ 328762 h 363460"/>
                  <a:gd name="connsiteX3" fmla="*/ 0 w 565821"/>
                  <a:gd name="connsiteY3" fmla="*/ 0 h 363460"/>
                  <a:gd name="connsiteX4" fmla="*/ 0 w 565821"/>
                  <a:gd name="connsiteY4" fmla="*/ 34834 h 36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821" h="363460">
                    <a:moveTo>
                      <a:pt x="0" y="34834"/>
                    </a:moveTo>
                    <a:lnTo>
                      <a:pt x="565822" y="363460"/>
                    </a:lnTo>
                    <a:lnTo>
                      <a:pt x="565822" y="328762"/>
                    </a:lnTo>
                    <a:lnTo>
                      <a:pt x="0" y="0"/>
                    </a:lnTo>
                    <a:lnTo>
                      <a:pt x="0" y="34834"/>
                    </a:ln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3" name="Freeform 892">
                <a:extLst>
                  <a:ext uri="{FF2B5EF4-FFF2-40B4-BE49-F238E27FC236}">
                    <a16:creationId xmlns:a16="http://schemas.microsoft.com/office/drawing/2014/main" id="{B8A3E3C1-455A-4841-915F-1A02655CDEC1}"/>
                  </a:ext>
                </a:extLst>
              </p:cNvPr>
              <p:cNvSpPr/>
              <p:nvPr/>
            </p:nvSpPr>
            <p:spPr>
              <a:xfrm>
                <a:off x="6743535" y="1140855"/>
                <a:ext cx="575482" cy="334162"/>
              </a:xfrm>
              <a:custGeom>
                <a:avLst/>
                <a:gdLst>
                  <a:gd name="connsiteX0" fmla="*/ 9661 w 575482"/>
                  <a:gd name="connsiteY0" fmla="*/ 0 h 334162"/>
                  <a:gd name="connsiteX1" fmla="*/ 575483 w 575482"/>
                  <a:gd name="connsiteY1" fmla="*/ 328762 h 334162"/>
                  <a:gd name="connsiteX2" fmla="*/ 565822 w 575482"/>
                  <a:gd name="connsiteY2" fmla="*/ 334162 h 334162"/>
                  <a:gd name="connsiteX3" fmla="*/ 0 w 575482"/>
                  <a:gd name="connsiteY3" fmla="*/ 5401 h 334162"/>
                  <a:gd name="connsiteX4" fmla="*/ 9661 w 575482"/>
                  <a:gd name="connsiteY4" fmla="*/ 0 h 33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82" h="334162">
                    <a:moveTo>
                      <a:pt x="9661" y="0"/>
                    </a:moveTo>
                    <a:lnTo>
                      <a:pt x="575483" y="328762"/>
                    </a:lnTo>
                    <a:lnTo>
                      <a:pt x="565822" y="334162"/>
                    </a:lnTo>
                    <a:lnTo>
                      <a:pt x="0" y="5401"/>
                    </a:lnTo>
                    <a:lnTo>
                      <a:pt x="9661" y="0"/>
                    </a:lnTo>
                    <a:close/>
                  </a:path>
                </a:pathLst>
              </a:custGeom>
              <a:solidFill>
                <a:srgbClr val="626B6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4" name="Freeform 893">
                <a:extLst>
                  <a:ext uri="{FF2B5EF4-FFF2-40B4-BE49-F238E27FC236}">
                    <a16:creationId xmlns:a16="http://schemas.microsoft.com/office/drawing/2014/main" id="{1CBA8697-90F0-F040-A8F8-18A6B25CC9B2}"/>
                  </a:ext>
                </a:extLst>
              </p:cNvPr>
              <p:cNvSpPr/>
              <p:nvPr/>
            </p:nvSpPr>
            <p:spPr>
              <a:xfrm>
                <a:off x="7309357" y="1469212"/>
                <a:ext cx="9794" cy="40504"/>
              </a:xfrm>
              <a:custGeom>
                <a:avLst/>
                <a:gdLst>
                  <a:gd name="connsiteX0" fmla="*/ 9795 w 9794"/>
                  <a:gd name="connsiteY0" fmla="*/ 34834 h 40504"/>
                  <a:gd name="connsiteX1" fmla="*/ 0 w 9794"/>
                  <a:gd name="connsiteY1" fmla="*/ 40505 h 40504"/>
                  <a:gd name="connsiteX2" fmla="*/ 0 w 9794"/>
                  <a:gd name="connsiteY2" fmla="*/ 5806 h 40504"/>
                  <a:gd name="connsiteX3" fmla="*/ 9795 w 9794"/>
                  <a:gd name="connsiteY3" fmla="*/ 0 h 40504"/>
                  <a:gd name="connsiteX4" fmla="*/ 9795 w 9794"/>
                  <a:gd name="connsiteY4" fmla="*/ 34834 h 4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4" h="40504">
                    <a:moveTo>
                      <a:pt x="9795" y="34834"/>
                    </a:moveTo>
                    <a:lnTo>
                      <a:pt x="0" y="40505"/>
                    </a:lnTo>
                    <a:lnTo>
                      <a:pt x="0" y="5806"/>
                    </a:lnTo>
                    <a:lnTo>
                      <a:pt x="9795" y="0"/>
                    </a:lnTo>
                    <a:lnTo>
                      <a:pt x="9795" y="34834"/>
                    </a:ln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5" name="Freeform 894">
                <a:extLst>
                  <a:ext uri="{FF2B5EF4-FFF2-40B4-BE49-F238E27FC236}">
                    <a16:creationId xmlns:a16="http://schemas.microsoft.com/office/drawing/2014/main" id="{20A685C5-BB2C-0E49-A1D6-47E41C1C3FC6}"/>
                  </a:ext>
                </a:extLst>
              </p:cNvPr>
              <p:cNvSpPr/>
              <p:nvPr/>
            </p:nvSpPr>
            <p:spPr>
              <a:xfrm>
                <a:off x="6733874" y="1037434"/>
                <a:ext cx="594938" cy="405990"/>
              </a:xfrm>
              <a:custGeom>
                <a:avLst/>
                <a:gdLst>
                  <a:gd name="connsiteX0" fmla="*/ 0 w 594938"/>
                  <a:gd name="connsiteY0" fmla="*/ 60352 h 405990"/>
                  <a:gd name="connsiteX1" fmla="*/ 594938 w 594938"/>
                  <a:gd name="connsiteY1" fmla="*/ 405990 h 405990"/>
                  <a:gd name="connsiteX2" fmla="*/ 594938 w 594938"/>
                  <a:gd name="connsiteY2" fmla="*/ 345638 h 405990"/>
                  <a:gd name="connsiteX3" fmla="*/ 0 w 594938"/>
                  <a:gd name="connsiteY3" fmla="*/ 0 h 405990"/>
                  <a:gd name="connsiteX4" fmla="*/ 0 w 594938"/>
                  <a:gd name="connsiteY4" fmla="*/ 60352 h 40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38" h="405990">
                    <a:moveTo>
                      <a:pt x="0" y="60352"/>
                    </a:moveTo>
                    <a:lnTo>
                      <a:pt x="594938" y="405990"/>
                    </a:lnTo>
                    <a:lnTo>
                      <a:pt x="594938" y="345638"/>
                    </a:lnTo>
                    <a:lnTo>
                      <a:pt x="0" y="0"/>
                    </a:lnTo>
                    <a:lnTo>
                      <a:pt x="0" y="60352"/>
                    </a:ln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6" name="Freeform 895">
                <a:extLst>
                  <a:ext uri="{FF2B5EF4-FFF2-40B4-BE49-F238E27FC236}">
                    <a16:creationId xmlns:a16="http://schemas.microsoft.com/office/drawing/2014/main" id="{B3C6D494-3331-C14C-95BD-03A95EA53266}"/>
                  </a:ext>
                </a:extLst>
              </p:cNvPr>
              <p:cNvSpPr/>
              <p:nvPr/>
            </p:nvSpPr>
            <p:spPr>
              <a:xfrm>
                <a:off x="7328812" y="1364845"/>
                <a:ext cx="31397" cy="78578"/>
              </a:xfrm>
              <a:custGeom>
                <a:avLst/>
                <a:gdLst>
                  <a:gd name="connsiteX0" fmla="*/ 31397 w 31397"/>
                  <a:gd name="connsiteY0" fmla="*/ 0 h 78578"/>
                  <a:gd name="connsiteX1" fmla="*/ 31397 w 31397"/>
                  <a:gd name="connsiteY1" fmla="*/ 60352 h 78578"/>
                  <a:gd name="connsiteX2" fmla="*/ 0 w 31397"/>
                  <a:gd name="connsiteY2" fmla="*/ 78579 h 78578"/>
                  <a:gd name="connsiteX3" fmla="*/ 0 w 31397"/>
                  <a:gd name="connsiteY3" fmla="*/ 18227 h 78578"/>
                  <a:gd name="connsiteX4" fmla="*/ 31397 w 31397"/>
                  <a:gd name="connsiteY4" fmla="*/ 0 h 7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7" h="78578">
                    <a:moveTo>
                      <a:pt x="31397" y="0"/>
                    </a:moveTo>
                    <a:lnTo>
                      <a:pt x="31397" y="60352"/>
                    </a:lnTo>
                    <a:lnTo>
                      <a:pt x="0" y="78579"/>
                    </a:lnTo>
                    <a:lnTo>
                      <a:pt x="0" y="18227"/>
                    </a:lnTo>
                    <a:lnTo>
                      <a:pt x="31397" y="0"/>
                    </a:lnTo>
                    <a:close/>
                  </a:path>
                </a:pathLst>
              </a:custGeom>
              <a:solidFill>
                <a:srgbClr val="3B444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7" name="Freeform 896">
                <a:extLst>
                  <a:ext uri="{FF2B5EF4-FFF2-40B4-BE49-F238E27FC236}">
                    <a16:creationId xmlns:a16="http://schemas.microsoft.com/office/drawing/2014/main" id="{4920CA92-7FAC-EB4F-BCB1-6A17DD07F48E}"/>
                  </a:ext>
                </a:extLst>
              </p:cNvPr>
              <p:cNvSpPr/>
              <p:nvPr/>
            </p:nvSpPr>
            <p:spPr>
              <a:xfrm>
                <a:off x="5714268" y="332656"/>
                <a:ext cx="1645941" cy="1639487"/>
              </a:xfrm>
              <a:custGeom>
                <a:avLst/>
                <a:gdLst>
                  <a:gd name="connsiteX0" fmla="*/ 0 w 1645941"/>
                  <a:gd name="connsiteY0" fmla="*/ 609863 h 1639487"/>
                  <a:gd name="connsiteX1" fmla="*/ 1050735 w 1645941"/>
                  <a:gd name="connsiteY1" fmla="*/ 0 h 1639487"/>
                  <a:gd name="connsiteX2" fmla="*/ 1645942 w 1645941"/>
                  <a:gd name="connsiteY2" fmla="*/ 345773 h 1639487"/>
                  <a:gd name="connsiteX3" fmla="*/ 1645942 w 1645941"/>
                  <a:gd name="connsiteY3" fmla="*/ 1032460 h 1639487"/>
                  <a:gd name="connsiteX4" fmla="*/ 594938 w 1645941"/>
                  <a:gd name="connsiteY4" fmla="*/ 1639487 h 1639487"/>
                  <a:gd name="connsiteX5" fmla="*/ 0 w 1645941"/>
                  <a:gd name="connsiteY5" fmla="*/ 1293849 h 1639487"/>
                  <a:gd name="connsiteX6" fmla="*/ 0 w 1645941"/>
                  <a:gd name="connsiteY6" fmla="*/ 609863 h 163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41" h="1639487">
                    <a:moveTo>
                      <a:pt x="0" y="609863"/>
                    </a:moveTo>
                    <a:lnTo>
                      <a:pt x="1050735" y="0"/>
                    </a:lnTo>
                    <a:lnTo>
                      <a:pt x="1645942" y="345773"/>
                    </a:lnTo>
                    <a:lnTo>
                      <a:pt x="1645942" y="1032460"/>
                    </a:lnTo>
                    <a:lnTo>
                      <a:pt x="594938" y="1639487"/>
                    </a:lnTo>
                    <a:lnTo>
                      <a:pt x="0" y="1293849"/>
                    </a:lnTo>
                    <a:lnTo>
                      <a:pt x="0" y="609863"/>
                    </a:lnTo>
                    <a:close/>
                  </a:path>
                </a:pathLst>
              </a:custGeom>
              <a:solidFill>
                <a:srgbClr val="FEF1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8" name="Freeform 897">
                <a:extLst>
                  <a:ext uri="{FF2B5EF4-FFF2-40B4-BE49-F238E27FC236}">
                    <a16:creationId xmlns:a16="http://schemas.microsoft.com/office/drawing/2014/main" id="{D84F2077-1DBA-0740-AB01-8E8033238D54}"/>
                  </a:ext>
                </a:extLst>
              </p:cNvPr>
              <p:cNvSpPr/>
              <p:nvPr/>
            </p:nvSpPr>
            <p:spPr>
              <a:xfrm>
                <a:off x="6309206" y="678429"/>
                <a:ext cx="1051003" cy="1293713"/>
              </a:xfrm>
              <a:custGeom>
                <a:avLst/>
                <a:gdLst>
                  <a:gd name="connsiteX0" fmla="*/ 1051004 w 1051003"/>
                  <a:gd name="connsiteY0" fmla="*/ 0 h 1293713"/>
                  <a:gd name="connsiteX1" fmla="*/ 537 w 1051003"/>
                  <a:gd name="connsiteY1" fmla="*/ 610268 h 1293713"/>
                  <a:gd name="connsiteX2" fmla="*/ 0 w 1051003"/>
                  <a:gd name="connsiteY2" fmla="*/ 1293714 h 1293713"/>
                  <a:gd name="connsiteX3" fmla="*/ 1051004 w 1051003"/>
                  <a:gd name="connsiteY3" fmla="*/ 686686 h 1293713"/>
                  <a:gd name="connsiteX4" fmla="*/ 1051004 w 1051003"/>
                  <a:gd name="connsiteY4" fmla="*/ 0 h 129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03" h="1293713">
                    <a:moveTo>
                      <a:pt x="1051004" y="0"/>
                    </a:moveTo>
                    <a:lnTo>
                      <a:pt x="537" y="610268"/>
                    </a:lnTo>
                    <a:lnTo>
                      <a:pt x="0" y="1293714"/>
                    </a:lnTo>
                    <a:lnTo>
                      <a:pt x="1051004" y="686686"/>
                    </a:lnTo>
                    <a:lnTo>
                      <a:pt x="1051004" y="0"/>
                    </a:lnTo>
                    <a:close/>
                  </a:path>
                </a:pathLst>
              </a:custGeom>
              <a:solidFill>
                <a:srgbClr val="EDD901"/>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899" name="Freeform 898">
                <a:extLst>
                  <a:ext uri="{FF2B5EF4-FFF2-40B4-BE49-F238E27FC236}">
                    <a16:creationId xmlns:a16="http://schemas.microsoft.com/office/drawing/2014/main" id="{02A30EDB-EBAD-AD49-A9B7-F8F193EBDA73}"/>
                  </a:ext>
                </a:extLst>
              </p:cNvPr>
              <p:cNvSpPr/>
              <p:nvPr/>
            </p:nvSpPr>
            <p:spPr>
              <a:xfrm>
                <a:off x="5714939" y="942518"/>
                <a:ext cx="594938" cy="1029624"/>
              </a:xfrm>
              <a:custGeom>
                <a:avLst/>
                <a:gdLst>
                  <a:gd name="connsiteX0" fmla="*/ 0 w 594938"/>
                  <a:gd name="connsiteY0" fmla="*/ 0 h 1029624"/>
                  <a:gd name="connsiteX1" fmla="*/ 0 w 594938"/>
                  <a:gd name="connsiteY1" fmla="*/ 683986 h 1029624"/>
                  <a:gd name="connsiteX2" fmla="*/ 594938 w 594938"/>
                  <a:gd name="connsiteY2" fmla="*/ 1029624 h 1029624"/>
                  <a:gd name="connsiteX3" fmla="*/ 594938 w 594938"/>
                  <a:gd name="connsiteY3" fmla="*/ 346583 h 1029624"/>
                </a:gdLst>
                <a:ahLst/>
                <a:cxnLst>
                  <a:cxn ang="0">
                    <a:pos x="connsiteX0" y="connsiteY0"/>
                  </a:cxn>
                  <a:cxn ang="0">
                    <a:pos x="connsiteX1" y="connsiteY1"/>
                  </a:cxn>
                  <a:cxn ang="0">
                    <a:pos x="connsiteX2" y="connsiteY2"/>
                  </a:cxn>
                  <a:cxn ang="0">
                    <a:pos x="connsiteX3" y="connsiteY3"/>
                  </a:cxn>
                </a:cxnLst>
                <a:rect l="l" t="t" r="r" b="b"/>
                <a:pathLst>
                  <a:path w="594938" h="1029624">
                    <a:moveTo>
                      <a:pt x="0" y="0"/>
                    </a:moveTo>
                    <a:lnTo>
                      <a:pt x="0" y="683986"/>
                    </a:lnTo>
                    <a:lnTo>
                      <a:pt x="594938" y="1029624"/>
                    </a:lnTo>
                    <a:lnTo>
                      <a:pt x="594938" y="346583"/>
                    </a:lnTo>
                    <a:close/>
                  </a:path>
                </a:pathLst>
              </a:custGeom>
              <a:solidFill>
                <a:srgbClr val="DDC7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0" name="Freeform 899">
                <a:extLst>
                  <a:ext uri="{FF2B5EF4-FFF2-40B4-BE49-F238E27FC236}">
                    <a16:creationId xmlns:a16="http://schemas.microsoft.com/office/drawing/2014/main" id="{3F698F13-10B7-8B45-A2FB-92EF290F2D4C}"/>
                  </a:ext>
                </a:extLst>
              </p:cNvPr>
              <p:cNvSpPr/>
              <p:nvPr/>
            </p:nvSpPr>
            <p:spPr>
              <a:xfrm>
                <a:off x="5276260" y="1262696"/>
                <a:ext cx="911924" cy="1077497"/>
              </a:xfrm>
              <a:custGeom>
                <a:avLst/>
                <a:gdLst>
                  <a:gd name="connsiteX0" fmla="*/ 854626 w 911924"/>
                  <a:gd name="connsiteY0" fmla="*/ 257147 h 1077497"/>
                  <a:gd name="connsiteX1" fmla="*/ 903466 w 911924"/>
                  <a:gd name="connsiteY1" fmla="*/ 380685 h 1077497"/>
                  <a:gd name="connsiteX2" fmla="*/ 911114 w 911924"/>
                  <a:gd name="connsiteY2" fmla="*/ 643965 h 1077497"/>
                  <a:gd name="connsiteX3" fmla="*/ 905344 w 911924"/>
                  <a:gd name="connsiteY3" fmla="*/ 654631 h 1077497"/>
                  <a:gd name="connsiteX4" fmla="*/ 909370 w 911924"/>
                  <a:gd name="connsiteY4" fmla="*/ 663542 h 1077497"/>
                  <a:gd name="connsiteX5" fmla="*/ 909370 w 911924"/>
                  <a:gd name="connsiteY5" fmla="*/ 721868 h 1077497"/>
                  <a:gd name="connsiteX6" fmla="*/ 745943 w 911924"/>
                  <a:gd name="connsiteY6" fmla="*/ 822184 h 1077497"/>
                  <a:gd name="connsiteX7" fmla="*/ 658594 w 911924"/>
                  <a:gd name="connsiteY7" fmla="*/ 982042 h 1077497"/>
                  <a:gd name="connsiteX8" fmla="*/ 551253 w 911924"/>
                  <a:gd name="connsiteY8" fmla="*/ 1043069 h 1077497"/>
                  <a:gd name="connsiteX9" fmla="*/ 548569 w 911924"/>
                  <a:gd name="connsiteY9" fmla="*/ 1056571 h 1077497"/>
                  <a:gd name="connsiteX10" fmla="*/ 494899 w 911924"/>
                  <a:gd name="connsiteY10" fmla="*/ 1077498 h 1077497"/>
                  <a:gd name="connsiteX11" fmla="*/ 349988 w 911924"/>
                  <a:gd name="connsiteY11" fmla="*/ 1027407 h 1077497"/>
                  <a:gd name="connsiteX12" fmla="*/ 72914 w 911924"/>
                  <a:gd name="connsiteY12" fmla="*/ 858774 h 1077497"/>
                  <a:gd name="connsiteX13" fmla="*/ 2740 w 911924"/>
                  <a:gd name="connsiteY13" fmla="*/ 766288 h 1077497"/>
                  <a:gd name="connsiteX14" fmla="*/ 4216 w 911924"/>
                  <a:gd name="connsiteY14" fmla="*/ 690140 h 1077497"/>
                  <a:gd name="connsiteX15" fmla="*/ 11461 w 911924"/>
                  <a:gd name="connsiteY15" fmla="*/ 599140 h 1077497"/>
                  <a:gd name="connsiteX16" fmla="*/ 10522 w 911924"/>
                  <a:gd name="connsiteY16" fmla="*/ 512055 h 1077497"/>
                  <a:gd name="connsiteX17" fmla="*/ 25013 w 911924"/>
                  <a:gd name="connsiteY17" fmla="*/ 443737 h 1077497"/>
                  <a:gd name="connsiteX18" fmla="*/ 51848 w 911924"/>
                  <a:gd name="connsiteY18" fmla="*/ 349227 h 1077497"/>
                  <a:gd name="connsiteX19" fmla="*/ 126987 w 911924"/>
                  <a:gd name="connsiteY19" fmla="*/ 181943 h 1077497"/>
                  <a:gd name="connsiteX20" fmla="*/ 195820 w 911924"/>
                  <a:gd name="connsiteY20" fmla="*/ 114436 h 1077497"/>
                  <a:gd name="connsiteX21" fmla="*/ 378702 w 911924"/>
                  <a:gd name="connsiteY21" fmla="*/ 7504 h 1077497"/>
                  <a:gd name="connsiteX22" fmla="*/ 458000 w 911924"/>
                  <a:gd name="connsiteY22" fmla="*/ 13310 h 1077497"/>
                  <a:gd name="connsiteX23" fmla="*/ 658057 w 911924"/>
                  <a:gd name="connsiteY23" fmla="*/ 125102 h 1077497"/>
                  <a:gd name="connsiteX24" fmla="*/ 854626 w 911924"/>
                  <a:gd name="connsiteY24" fmla="*/ 257147 h 107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1924" h="1077497">
                    <a:moveTo>
                      <a:pt x="854626" y="257147"/>
                    </a:moveTo>
                    <a:cubicBezTo>
                      <a:pt x="875826" y="278614"/>
                      <a:pt x="894879" y="295086"/>
                      <a:pt x="903466" y="380685"/>
                    </a:cubicBezTo>
                    <a:cubicBezTo>
                      <a:pt x="910848" y="468229"/>
                      <a:pt x="913402" y="556124"/>
                      <a:pt x="911114" y="643965"/>
                    </a:cubicBezTo>
                    <a:lnTo>
                      <a:pt x="905344" y="654631"/>
                    </a:lnTo>
                    <a:lnTo>
                      <a:pt x="909370" y="663542"/>
                    </a:lnTo>
                    <a:lnTo>
                      <a:pt x="909370" y="721868"/>
                    </a:lnTo>
                    <a:cubicBezTo>
                      <a:pt x="909370" y="721868"/>
                      <a:pt x="788611" y="782895"/>
                      <a:pt x="745943" y="822184"/>
                    </a:cubicBezTo>
                    <a:cubicBezTo>
                      <a:pt x="703275" y="861474"/>
                      <a:pt x="665437" y="927361"/>
                      <a:pt x="658594" y="982042"/>
                    </a:cubicBezTo>
                    <a:lnTo>
                      <a:pt x="551253" y="1043069"/>
                    </a:lnTo>
                    <a:lnTo>
                      <a:pt x="548569" y="1056571"/>
                    </a:lnTo>
                    <a:cubicBezTo>
                      <a:pt x="532793" y="1068128"/>
                      <a:pt x="514294" y="1075338"/>
                      <a:pt x="494899" y="1077498"/>
                    </a:cubicBezTo>
                    <a:cubicBezTo>
                      <a:pt x="469137" y="1077498"/>
                      <a:pt x="437471" y="1074257"/>
                      <a:pt x="349988" y="1027407"/>
                    </a:cubicBezTo>
                    <a:cubicBezTo>
                      <a:pt x="262505" y="980557"/>
                      <a:pt x="98273" y="878891"/>
                      <a:pt x="72914" y="858774"/>
                    </a:cubicBezTo>
                    <a:cubicBezTo>
                      <a:pt x="47555" y="838656"/>
                      <a:pt x="8644" y="810573"/>
                      <a:pt x="2740" y="766288"/>
                    </a:cubicBezTo>
                    <a:cubicBezTo>
                      <a:pt x="-1356" y="741027"/>
                      <a:pt x="-856" y="715226"/>
                      <a:pt x="4216" y="690140"/>
                    </a:cubicBezTo>
                    <a:cubicBezTo>
                      <a:pt x="4216" y="690140"/>
                      <a:pt x="996" y="612236"/>
                      <a:pt x="11461" y="599140"/>
                    </a:cubicBezTo>
                    <a:cubicBezTo>
                      <a:pt x="11461" y="599140"/>
                      <a:pt x="11461" y="520291"/>
                      <a:pt x="10522" y="512055"/>
                    </a:cubicBezTo>
                    <a:cubicBezTo>
                      <a:pt x="14119" y="489035"/>
                      <a:pt x="18957" y="466231"/>
                      <a:pt x="25013" y="443737"/>
                    </a:cubicBezTo>
                    <a:cubicBezTo>
                      <a:pt x="25013" y="443737"/>
                      <a:pt x="40041" y="386356"/>
                      <a:pt x="51848" y="349227"/>
                    </a:cubicBezTo>
                    <a:cubicBezTo>
                      <a:pt x="74044" y="292213"/>
                      <a:pt x="99123" y="236379"/>
                      <a:pt x="126987" y="181943"/>
                    </a:cubicBezTo>
                    <a:cubicBezTo>
                      <a:pt x="143222" y="150620"/>
                      <a:pt x="173681" y="129558"/>
                      <a:pt x="195820" y="114436"/>
                    </a:cubicBezTo>
                    <a:cubicBezTo>
                      <a:pt x="217959" y="99314"/>
                      <a:pt x="360186" y="16955"/>
                      <a:pt x="378702" y="7504"/>
                    </a:cubicBezTo>
                    <a:cubicBezTo>
                      <a:pt x="397218" y="-1947"/>
                      <a:pt x="418955" y="-4917"/>
                      <a:pt x="458000" y="13310"/>
                    </a:cubicBezTo>
                    <a:cubicBezTo>
                      <a:pt x="497046" y="31537"/>
                      <a:pt x="613108" y="96884"/>
                      <a:pt x="658057" y="125102"/>
                    </a:cubicBezTo>
                    <a:cubicBezTo>
                      <a:pt x="703006" y="153320"/>
                      <a:pt x="835439" y="238515"/>
                      <a:pt x="854626" y="257147"/>
                    </a:cubicBezTo>
                    <a:close/>
                  </a:path>
                </a:pathLst>
              </a:custGeom>
              <a:solidFill>
                <a:srgbClr val="E1E8EC"/>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1" name="Freeform 900">
                <a:extLst>
                  <a:ext uri="{FF2B5EF4-FFF2-40B4-BE49-F238E27FC236}">
                    <a16:creationId xmlns:a16="http://schemas.microsoft.com/office/drawing/2014/main" id="{B59B02A1-F4E7-EE4F-8B0B-E8C0F1AF3A42}"/>
                  </a:ext>
                </a:extLst>
              </p:cNvPr>
              <p:cNvSpPr/>
              <p:nvPr/>
            </p:nvSpPr>
            <p:spPr>
              <a:xfrm>
                <a:off x="5275347" y="1554770"/>
                <a:ext cx="912300" cy="784342"/>
              </a:xfrm>
              <a:custGeom>
                <a:avLst/>
                <a:gdLst>
                  <a:gd name="connsiteX0" fmla="*/ 905720 w 912300"/>
                  <a:gd name="connsiteY0" fmla="*/ 362556 h 784342"/>
                  <a:gd name="connsiteX1" fmla="*/ 911490 w 912300"/>
                  <a:gd name="connsiteY1" fmla="*/ 351890 h 784342"/>
                  <a:gd name="connsiteX2" fmla="*/ 903842 w 912300"/>
                  <a:gd name="connsiteY2" fmla="*/ 88611 h 784342"/>
                  <a:gd name="connsiteX3" fmla="*/ 883044 w 912300"/>
                  <a:gd name="connsiteY3" fmla="*/ 311 h 784342"/>
                  <a:gd name="connsiteX4" fmla="*/ 862650 w 912300"/>
                  <a:gd name="connsiteY4" fmla="*/ 4766 h 784342"/>
                  <a:gd name="connsiteX5" fmla="*/ 701638 w 912300"/>
                  <a:gd name="connsiteY5" fmla="*/ 104002 h 784342"/>
                  <a:gd name="connsiteX6" fmla="*/ 616168 w 912300"/>
                  <a:gd name="connsiteY6" fmla="*/ 179476 h 784342"/>
                  <a:gd name="connsiteX7" fmla="*/ 551763 w 912300"/>
                  <a:gd name="connsiteY7" fmla="*/ 431684 h 784342"/>
                  <a:gd name="connsiteX8" fmla="*/ 521707 w 912300"/>
                  <a:gd name="connsiteY8" fmla="*/ 512693 h 784342"/>
                  <a:gd name="connsiteX9" fmla="*/ 391288 w 912300"/>
                  <a:gd name="connsiteY9" fmla="*/ 508102 h 784342"/>
                  <a:gd name="connsiteX10" fmla="*/ 99186 w 912300"/>
                  <a:gd name="connsiteY10" fmla="*/ 336093 h 784342"/>
                  <a:gd name="connsiteX11" fmla="*/ 11837 w 912300"/>
                  <a:gd name="connsiteY11" fmla="*/ 250494 h 784342"/>
                  <a:gd name="connsiteX12" fmla="*/ 11837 w 912300"/>
                  <a:gd name="connsiteY12" fmla="*/ 306930 h 784342"/>
                  <a:gd name="connsiteX13" fmla="*/ 4592 w 912300"/>
                  <a:gd name="connsiteY13" fmla="*/ 397930 h 784342"/>
                  <a:gd name="connsiteX14" fmla="*/ 2311 w 912300"/>
                  <a:gd name="connsiteY14" fmla="*/ 473133 h 784342"/>
                  <a:gd name="connsiteX15" fmla="*/ 72485 w 912300"/>
                  <a:gd name="connsiteY15" fmla="*/ 565619 h 784342"/>
                  <a:gd name="connsiteX16" fmla="*/ 349559 w 912300"/>
                  <a:gd name="connsiteY16" fmla="*/ 734252 h 784342"/>
                  <a:gd name="connsiteX17" fmla="*/ 494470 w 912300"/>
                  <a:gd name="connsiteY17" fmla="*/ 784343 h 784342"/>
                  <a:gd name="connsiteX18" fmla="*/ 548140 w 912300"/>
                  <a:gd name="connsiteY18" fmla="*/ 763416 h 784342"/>
                  <a:gd name="connsiteX19" fmla="*/ 550824 w 912300"/>
                  <a:gd name="connsiteY19" fmla="*/ 749914 h 784342"/>
                  <a:gd name="connsiteX20" fmla="*/ 658165 w 912300"/>
                  <a:gd name="connsiteY20" fmla="*/ 688887 h 784342"/>
                  <a:gd name="connsiteX21" fmla="*/ 745514 w 912300"/>
                  <a:gd name="connsiteY21" fmla="*/ 529030 h 784342"/>
                  <a:gd name="connsiteX22" fmla="*/ 909209 w 912300"/>
                  <a:gd name="connsiteY22" fmla="*/ 429794 h 784342"/>
                  <a:gd name="connsiteX23" fmla="*/ 909209 w 912300"/>
                  <a:gd name="connsiteY23" fmla="*/ 371062 h 784342"/>
                  <a:gd name="connsiteX24" fmla="*/ 733035 w 912300"/>
                  <a:gd name="connsiteY24" fmla="*/ 492576 h 784342"/>
                  <a:gd name="connsiteX25" fmla="*/ 551495 w 912300"/>
                  <a:gd name="connsiteY25" fmla="*/ 688482 h 784342"/>
                  <a:gd name="connsiteX26" fmla="*/ 549348 w 912300"/>
                  <a:gd name="connsiteY26" fmla="*/ 679706 h 784342"/>
                  <a:gd name="connsiteX27" fmla="*/ 733035 w 912300"/>
                  <a:gd name="connsiteY27" fmla="*/ 481369 h 784342"/>
                  <a:gd name="connsiteX28" fmla="*/ 905720 w 912300"/>
                  <a:gd name="connsiteY28" fmla="*/ 362556 h 784342"/>
                  <a:gd name="connsiteX29" fmla="*/ 548811 w 912300"/>
                  <a:gd name="connsiteY29" fmla="*/ 536590 h 784342"/>
                  <a:gd name="connsiteX30" fmla="*/ 548811 w 912300"/>
                  <a:gd name="connsiteY30" fmla="*/ 523899 h 784342"/>
                  <a:gd name="connsiteX31" fmla="*/ 581818 w 912300"/>
                  <a:gd name="connsiteY31" fmla="*/ 492576 h 784342"/>
                  <a:gd name="connsiteX32" fmla="*/ 838364 w 912300"/>
                  <a:gd name="connsiteY32" fmla="*/ 149232 h 784342"/>
                  <a:gd name="connsiteX33" fmla="*/ 861710 w 912300"/>
                  <a:gd name="connsiteY33" fmla="*/ 72949 h 784342"/>
                  <a:gd name="connsiteX34" fmla="*/ 875128 w 912300"/>
                  <a:gd name="connsiteY34" fmla="*/ 193787 h 784342"/>
                  <a:gd name="connsiteX35" fmla="*/ 843194 w 912300"/>
                  <a:gd name="connsiteY35" fmla="*/ 256029 h 784342"/>
                  <a:gd name="connsiteX36" fmla="*/ 714251 w 912300"/>
                  <a:gd name="connsiteY36" fmla="*/ 389559 h 784342"/>
                  <a:gd name="connsiteX37" fmla="*/ 548811 w 912300"/>
                  <a:gd name="connsiteY37" fmla="*/ 536590 h 7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2300" h="784342">
                    <a:moveTo>
                      <a:pt x="905720" y="362556"/>
                    </a:moveTo>
                    <a:lnTo>
                      <a:pt x="911490" y="351890"/>
                    </a:lnTo>
                    <a:cubicBezTo>
                      <a:pt x="913778" y="264049"/>
                      <a:pt x="911224" y="176154"/>
                      <a:pt x="903842" y="88611"/>
                    </a:cubicBezTo>
                    <a:cubicBezTo>
                      <a:pt x="902560" y="58113"/>
                      <a:pt x="895503" y="28143"/>
                      <a:pt x="883044" y="311"/>
                    </a:cubicBezTo>
                    <a:cubicBezTo>
                      <a:pt x="875934" y="-727"/>
                      <a:pt x="868692" y="855"/>
                      <a:pt x="862650" y="4766"/>
                    </a:cubicBezTo>
                    <a:cubicBezTo>
                      <a:pt x="835814" y="19888"/>
                      <a:pt x="732230" y="84560"/>
                      <a:pt x="701638" y="104002"/>
                    </a:cubicBezTo>
                    <a:cubicBezTo>
                      <a:pt x="671046" y="123445"/>
                      <a:pt x="625292" y="151933"/>
                      <a:pt x="616168" y="179476"/>
                    </a:cubicBezTo>
                    <a:cubicBezTo>
                      <a:pt x="607044" y="207019"/>
                      <a:pt x="558338" y="405086"/>
                      <a:pt x="551763" y="431684"/>
                    </a:cubicBezTo>
                    <a:cubicBezTo>
                      <a:pt x="545188" y="458282"/>
                      <a:pt x="535662" y="497841"/>
                      <a:pt x="521707" y="512693"/>
                    </a:cubicBezTo>
                    <a:cubicBezTo>
                      <a:pt x="507753" y="527544"/>
                      <a:pt x="426442" y="527544"/>
                      <a:pt x="391288" y="508102"/>
                    </a:cubicBezTo>
                    <a:cubicBezTo>
                      <a:pt x="356134" y="488660"/>
                      <a:pt x="140915" y="366742"/>
                      <a:pt x="99186" y="336093"/>
                    </a:cubicBezTo>
                    <a:cubicBezTo>
                      <a:pt x="67916" y="309873"/>
                      <a:pt x="38712" y="281250"/>
                      <a:pt x="11837" y="250494"/>
                    </a:cubicBezTo>
                    <a:cubicBezTo>
                      <a:pt x="11837" y="275606"/>
                      <a:pt x="11837" y="306930"/>
                      <a:pt x="11837" y="306930"/>
                    </a:cubicBezTo>
                    <a:cubicBezTo>
                      <a:pt x="1371" y="320431"/>
                      <a:pt x="4592" y="397930"/>
                      <a:pt x="4592" y="397930"/>
                    </a:cubicBezTo>
                    <a:cubicBezTo>
                      <a:pt x="-634" y="422665"/>
                      <a:pt x="-1406" y="448129"/>
                      <a:pt x="2311" y="473133"/>
                    </a:cubicBezTo>
                    <a:cubicBezTo>
                      <a:pt x="8214" y="517418"/>
                      <a:pt x="47125" y="546042"/>
                      <a:pt x="72485" y="565619"/>
                    </a:cubicBezTo>
                    <a:cubicBezTo>
                      <a:pt x="97844" y="585196"/>
                      <a:pt x="262210" y="687132"/>
                      <a:pt x="349559" y="734252"/>
                    </a:cubicBezTo>
                    <a:cubicBezTo>
                      <a:pt x="436908" y="781373"/>
                      <a:pt x="468708" y="784343"/>
                      <a:pt x="494470" y="784343"/>
                    </a:cubicBezTo>
                    <a:cubicBezTo>
                      <a:pt x="513865" y="782183"/>
                      <a:pt x="532364" y="774973"/>
                      <a:pt x="548140" y="763416"/>
                    </a:cubicBezTo>
                    <a:lnTo>
                      <a:pt x="550824" y="749914"/>
                    </a:lnTo>
                    <a:lnTo>
                      <a:pt x="658165" y="688887"/>
                    </a:lnTo>
                    <a:cubicBezTo>
                      <a:pt x="665410" y="634206"/>
                      <a:pt x="703382" y="568184"/>
                      <a:pt x="745514" y="529030"/>
                    </a:cubicBezTo>
                    <a:cubicBezTo>
                      <a:pt x="787645" y="489875"/>
                      <a:pt x="909209" y="429794"/>
                      <a:pt x="909209" y="429794"/>
                    </a:cubicBezTo>
                    <a:lnTo>
                      <a:pt x="909209" y="371062"/>
                    </a:lnTo>
                    <a:cubicBezTo>
                      <a:pt x="887070" y="382673"/>
                      <a:pt x="760407" y="465573"/>
                      <a:pt x="733035" y="492576"/>
                    </a:cubicBezTo>
                    <a:cubicBezTo>
                      <a:pt x="705663" y="519579"/>
                      <a:pt x="551495" y="688482"/>
                      <a:pt x="551495" y="688482"/>
                    </a:cubicBezTo>
                    <a:lnTo>
                      <a:pt x="549348" y="679706"/>
                    </a:lnTo>
                    <a:cubicBezTo>
                      <a:pt x="549348" y="679706"/>
                      <a:pt x="705663" y="509182"/>
                      <a:pt x="733035" y="481369"/>
                    </a:cubicBezTo>
                    <a:cubicBezTo>
                      <a:pt x="760407" y="453556"/>
                      <a:pt x="883581" y="374167"/>
                      <a:pt x="905720" y="362556"/>
                    </a:cubicBezTo>
                    <a:close/>
                    <a:moveTo>
                      <a:pt x="548811" y="536590"/>
                    </a:moveTo>
                    <a:lnTo>
                      <a:pt x="548811" y="523899"/>
                    </a:lnTo>
                    <a:lnTo>
                      <a:pt x="581818" y="492576"/>
                    </a:lnTo>
                    <a:cubicBezTo>
                      <a:pt x="581818" y="492576"/>
                      <a:pt x="838364" y="150042"/>
                      <a:pt x="838364" y="149232"/>
                    </a:cubicBezTo>
                    <a:cubicBezTo>
                      <a:pt x="838364" y="148422"/>
                      <a:pt x="852989" y="69304"/>
                      <a:pt x="861710" y="72949"/>
                    </a:cubicBezTo>
                    <a:cubicBezTo>
                      <a:pt x="870432" y="76594"/>
                      <a:pt x="876470" y="168404"/>
                      <a:pt x="875128" y="193787"/>
                    </a:cubicBezTo>
                    <a:cubicBezTo>
                      <a:pt x="873786" y="219170"/>
                      <a:pt x="860369" y="233482"/>
                      <a:pt x="843194" y="256029"/>
                    </a:cubicBezTo>
                    <a:cubicBezTo>
                      <a:pt x="826019" y="278577"/>
                      <a:pt x="749271" y="354725"/>
                      <a:pt x="714251" y="389559"/>
                    </a:cubicBezTo>
                    <a:cubicBezTo>
                      <a:pt x="679230" y="424393"/>
                      <a:pt x="548811" y="536590"/>
                      <a:pt x="548811" y="536590"/>
                    </a:cubicBezTo>
                    <a:close/>
                  </a:path>
                </a:pathLst>
              </a:custGeom>
              <a:solidFill>
                <a:srgbClr val="000000">
                  <a:alpha val="1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2" name="Freeform 901">
                <a:extLst>
                  <a:ext uri="{FF2B5EF4-FFF2-40B4-BE49-F238E27FC236}">
                    <a16:creationId xmlns:a16="http://schemas.microsoft.com/office/drawing/2014/main" id="{3EB95415-EFAA-104C-B5D1-871C18799A98}"/>
                  </a:ext>
                </a:extLst>
              </p:cNvPr>
              <p:cNvSpPr/>
              <p:nvPr/>
            </p:nvSpPr>
            <p:spPr>
              <a:xfrm>
                <a:off x="5275347" y="1554770"/>
                <a:ext cx="911764" cy="784342"/>
              </a:xfrm>
              <a:custGeom>
                <a:avLst/>
                <a:gdLst>
                  <a:gd name="connsiteX0" fmla="*/ 883044 w 911764"/>
                  <a:gd name="connsiteY0" fmla="*/ 311 h 784342"/>
                  <a:gd name="connsiteX1" fmla="*/ 862650 w 911764"/>
                  <a:gd name="connsiteY1" fmla="*/ 4766 h 784342"/>
                  <a:gd name="connsiteX2" fmla="*/ 701638 w 911764"/>
                  <a:gd name="connsiteY2" fmla="*/ 104002 h 784342"/>
                  <a:gd name="connsiteX3" fmla="*/ 616168 w 911764"/>
                  <a:gd name="connsiteY3" fmla="*/ 179476 h 784342"/>
                  <a:gd name="connsiteX4" fmla="*/ 551763 w 911764"/>
                  <a:gd name="connsiteY4" fmla="*/ 431684 h 784342"/>
                  <a:gd name="connsiteX5" fmla="*/ 521707 w 911764"/>
                  <a:gd name="connsiteY5" fmla="*/ 512693 h 784342"/>
                  <a:gd name="connsiteX6" fmla="*/ 391288 w 911764"/>
                  <a:gd name="connsiteY6" fmla="*/ 508102 h 784342"/>
                  <a:gd name="connsiteX7" fmla="*/ 99186 w 911764"/>
                  <a:gd name="connsiteY7" fmla="*/ 336093 h 784342"/>
                  <a:gd name="connsiteX8" fmla="*/ 11837 w 911764"/>
                  <a:gd name="connsiteY8" fmla="*/ 250494 h 784342"/>
                  <a:gd name="connsiteX9" fmla="*/ 11837 w 911764"/>
                  <a:gd name="connsiteY9" fmla="*/ 306930 h 784342"/>
                  <a:gd name="connsiteX10" fmla="*/ 4592 w 911764"/>
                  <a:gd name="connsiteY10" fmla="*/ 397930 h 784342"/>
                  <a:gd name="connsiteX11" fmla="*/ 2311 w 911764"/>
                  <a:gd name="connsiteY11" fmla="*/ 473133 h 784342"/>
                  <a:gd name="connsiteX12" fmla="*/ 72485 w 911764"/>
                  <a:gd name="connsiteY12" fmla="*/ 565619 h 784342"/>
                  <a:gd name="connsiteX13" fmla="*/ 349559 w 911764"/>
                  <a:gd name="connsiteY13" fmla="*/ 734252 h 784342"/>
                  <a:gd name="connsiteX14" fmla="*/ 494470 w 911764"/>
                  <a:gd name="connsiteY14" fmla="*/ 784343 h 784342"/>
                  <a:gd name="connsiteX15" fmla="*/ 548140 w 911764"/>
                  <a:gd name="connsiteY15" fmla="*/ 763416 h 784342"/>
                  <a:gd name="connsiteX16" fmla="*/ 550824 w 911764"/>
                  <a:gd name="connsiteY16" fmla="*/ 749914 h 784342"/>
                  <a:gd name="connsiteX17" fmla="*/ 658165 w 911764"/>
                  <a:gd name="connsiteY17" fmla="*/ 688887 h 784342"/>
                  <a:gd name="connsiteX18" fmla="*/ 745514 w 911764"/>
                  <a:gd name="connsiteY18" fmla="*/ 529030 h 784342"/>
                  <a:gd name="connsiteX19" fmla="*/ 909209 w 911764"/>
                  <a:gd name="connsiteY19" fmla="*/ 429794 h 784342"/>
                  <a:gd name="connsiteX20" fmla="*/ 909209 w 911764"/>
                  <a:gd name="connsiteY20" fmla="*/ 371062 h 784342"/>
                  <a:gd name="connsiteX21" fmla="*/ 905183 w 911764"/>
                  <a:gd name="connsiteY21" fmla="*/ 362151 h 784342"/>
                  <a:gd name="connsiteX22" fmla="*/ 910953 w 911764"/>
                  <a:gd name="connsiteY22" fmla="*/ 351485 h 784342"/>
                  <a:gd name="connsiteX23" fmla="*/ 903305 w 911764"/>
                  <a:gd name="connsiteY23" fmla="*/ 88206 h 784342"/>
                  <a:gd name="connsiteX24" fmla="*/ 883044 w 911764"/>
                  <a:gd name="connsiteY24" fmla="*/ 311 h 7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1764" h="784342">
                    <a:moveTo>
                      <a:pt x="883044" y="311"/>
                    </a:moveTo>
                    <a:cubicBezTo>
                      <a:pt x="875934" y="-727"/>
                      <a:pt x="868692" y="855"/>
                      <a:pt x="862650" y="4766"/>
                    </a:cubicBezTo>
                    <a:cubicBezTo>
                      <a:pt x="835814" y="19888"/>
                      <a:pt x="732230" y="84560"/>
                      <a:pt x="701638" y="104002"/>
                    </a:cubicBezTo>
                    <a:cubicBezTo>
                      <a:pt x="671046" y="123445"/>
                      <a:pt x="625292" y="151933"/>
                      <a:pt x="616168" y="179476"/>
                    </a:cubicBezTo>
                    <a:cubicBezTo>
                      <a:pt x="607044" y="207019"/>
                      <a:pt x="558338" y="405086"/>
                      <a:pt x="551763" y="431684"/>
                    </a:cubicBezTo>
                    <a:cubicBezTo>
                      <a:pt x="545188" y="458282"/>
                      <a:pt x="535662" y="497841"/>
                      <a:pt x="521707" y="512693"/>
                    </a:cubicBezTo>
                    <a:cubicBezTo>
                      <a:pt x="507753" y="527544"/>
                      <a:pt x="426442" y="527544"/>
                      <a:pt x="391288" y="508102"/>
                    </a:cubicBezTo>
                    <a:cubicBezTo>
                      <a:pt x="356134" y="488660"/>
                      <a:pt x="140915" y="366742"/>
                      <a:pt x="99186" y="336093"/>
                    </a:cubicBezTo>
                    <a:cubicBezTo>
                      <a:pt x="67916" y="309873"/>
                      <a:pt x="38712" y="281250"/>
                      <a:pt x="11837" y="250494"/>
                    </a:cubicBezTo>
                    <a:cubicBezTo>
                      <a:pt x="11837" y="275606"/>
                      <a:pt x="11837" y="306930"/>
                      <a:pt x="11837" y="306930"/>
                    </a:cubicBezTo>
                    <a:cubicBezTo>
                      <a:pt x="1371" y="320431"/>
                      <a:pt x="4592" y="397930"/>
                      <a:pt x="4592" y="397930"/>
                    </a:cubicBezTo>
                    <a:cubicBezTo>
                      <a:pt x="-634" y="422665"/>
                      <a:pt x="-1406" y="448129"/>
                      <a:pt x="2311" y="473133"/>
                    </a:cubicBezTo>
                    <a:cubicBezTo>
                      <a:pt x="8214" y="517418"/>
                      <a:pt x="47125" y="546042"/>
                      <a:pt x="72485" y="565619"/>
                    </a:cubicBezTo>
                    <a:cubicBezTo>
                      <a:pt x="97844" y="585196"/>
                      <a:pt x="262210" y="687132"/>
                      <a:pt x="349559" y="734252"/>
                    </a:cubicBezTo>
                    <a:cubicBezTo>
                      <a:pt x="436908" y="781373"/>
                      <a:pt x="468708" y="784343"/>
                      <a:pt x="494470" y="784343"/>
                    </a:cubicBezTo>
                    <a:cubicBezTo>
                      <a:pt x="513865" y="782183"/>
                      <a:pt x="532364" y="774973"/>
                      <a:pt x="548140" y="763416"/>
                    </a:cubicBezTo>
                    <a:lnTo>
                      <a:pt x="550824" y="749914"/>
                    </a:lnTo>
                    <a:lnTo>
                      <a:pt x="658165" y="688887"/>
                    </a:lnTo>
                    <a:cubicBezTo>
                      <a:pt x="665410" y="634206"/>
                      <a:pt x="703382" y="568184"/>
                      <a:pt x="745514" y="529030"/>
                    </a:cubicBezTo>
                    <a:cubicBezTo>
                      <a:pt x="787645" y="489875"/>
                      <a:pt x="909209" y="429794"/>
                      <a:pt x="909209" y="429794"/>
                    </a:cubicBezTo>
                    <a:lnTo>
                      <a:pt x="909209" y="371062"/>
                    </a:lnTo>
                    <a:lnTo>
                      <a:pt x="905183" y="362151"/>
                    </a:lnTo>
                    <a:lnTo>
                      <a:pt x="910953" y="351485"/>
                    </a:lnTo>
                    <a:cubicBezTo>
                      <a:pt x="913241" y="263644"/>
                      <a:pt x="910687" y="175749"/>
                      <a:pt x="903305" y="88206"/>
                    </a:cubicBezTo>
                    <a:cubicBezTo>
                      <a:pt x="902143" y="57881"/>
                      <a:pt x="895268" y="28054"/>
                      <a:pt x="883044" y="311"/>
                    </a:cubicBezTo>
                    <a:close/>
                  </a:path>
                </a:pathLst>
              </a:custGeom>
              <a:solidFill>
                <a:srgbClr val="000000">
                  <a:alpha val="1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3" name="Freeform 902">
                <a:extLst>
                  <a:ext uri="{FF2B5EF4-FFF2-40B4-BE49-F238E27FC236}">
                    <a16:creationId xmlns:a16="http://schemas.microsoft.com/office/drawing/2014/main" id="{3F60BFB9-CCA0-724E-9067-BDDFB71A8720}"/>
                  </a:ext>
                </a:extLst>
              </p:cNvPr>
              <p:cNvSpPr/>
              <p:nvPr/>
            </p:nvSpPr>
            <p:spPr>
              <a:xfrm>
                <a:off x="5825232" y="1909901"/>
                <a:ext cx="359861" cy="325251"/>
              </a:xfrm>
              <a:custGeom>
                <a:avLst/>
                <a:gdLst>
                  <a:gd name="connsiteX0" fmla="*/ 183687 w 359861"/>
                  <a:gd name="connsiteY0" fmla="*/ 121783 h 325251"/>
                  <a:gd name="connsiteX1" fmla="*/ 0 w 359861"/>
                  <a:gd name="connsiteY1" fmla="*/ 319986 h 325251"/>
                  <a:gd name="connsiteX2" fmla="*/ 0 w 359861"/>
                  <a:gd name="connsiteY2" fmla="*/ 325251 h 325251"/>
                  <a:gd name="connsiteX3" fmla="*/ 183687 w 359861"/>
                  <a:gd name="connsiteY3" fmla="*/ 126914 h 325251"/>
                  <a:gd name="connsiteX4" fmla="*/ 355836 w 359861"/>
                  <a:gd name="connsiteY4" fmla="*/ 7426 h 325251"/>
                  <a:gd name="connsiteX5" fmla="*/ 359861 w 359861"/>
                  <a:gd name="connsiteY5" fmla="*/ 0 h 325251"/>
                  <a:gd name="connsiteX6" fmla="*/ 183687 w 359861"/>
                  <a:gd name="connsiteY6" fmla="*/ 121783 h 32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861" h="325251">
                    <a:moveTo>
                      <a:pt x="183687" y="121783"/>
                    </a:moveTo>
                    <a:cubicBezTo>
                      <a:pt x="156852" y="149597"/>
                      <a:pt x="0" y="319986"/>
                      <a:pt x="0" y="319986"/>
                    </a:cubicBezTo>
                    <a:lnTo>
                      <a:pt x="0" y="325251"/>
                    </a:lnTo>
                    <a:cubicBezTo>
                      <a:pt x="0" y="325251"/>
                      <a:pt x="156315" y="154727"/>
                      <a:pt x="183687" y="126914"/>
                    </a:cubicBezTo>
                    <a:cubicBezTo>
                      <a:pt x="211059" y="99101"/>
                      <a:pt x="333697" y="18902"/>
                      <a:pt x="355836" y="7426"/>
                    </a:cubicBezTo>
                    <a:lnTo>
                      <a:pt x="359861" y="0"/>
                    </a:lnTo>
                    <a:cubicBezTo>
                      <a:pt x="337722" y="11611"/>
                      <a:pt x="211730" y="93835"/>
                      <a:pt x="183687" y="121783"/>
                    </a:cubicBezTo>
                    <a:close/>
                  </a:path>
                </a:pathLst>
              </a:custGeom>
              <a:solidFill>
                <a:srgbClr val="000000">
                  <a:alpha val="2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4" name="Freeform 903">
                <a:extLst>
                  <a:ext uri="{FF2B5EF4-FFF2-40B4-BE49-F238E27FC236}">
                    <a16:creationId xmlns:a16="http://schemas.microsoft.com/office/drawing/2014/main" id="{D5337792-09D6-CF4F-A702-9760C4F9EA28}"/>
                  </a:ext>
                </a:extLst>
              </p:cNvPr>
              <p:cNvSpPr/>
              <p:nvPr/>
            </p:nvSpPr>
            <p:spPr>
              <a:xfrm>
                <a:off x="5824292" y="2042350"/>
                <a:ext cx="32873" cy="36319"/>
              </a:xfrm>
              <a:custGeom>
                <a:avLst/>
                <a:gdLst>
                  <a:gd name="connsiteX0" fmla="*/ 31263 w 32873"/>
                  <a:gd name="connsiteY0" fmla="*/ 0 h 36319"/>
                  <a:gd name="connsiteX1" fmla="*/ 0 w 32873"/>
                  <a:gd name="connsiteY1" fmla="*/ 29028 h 36319"/>
                  <a:gd name="connsiteX2" fmla="*/ 537 w 32873"/>
                  <a:gd name="connsiteY2" fmla="*/ 36319 h 36319"/>
                  <a:gd name="connsiteX3" fmla="*/ 32873 w 32873"/>
                  <a:gd name="connsiteY3" fmla="*/ 5131 h 36319"/>
                  <a:gd name="connsiteX4" fmla="*/ 31263 w 32873"/>
                  <a:gd name="connsiteY4" fmla="*/ 0 h 3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3" h="36319">
                    <a:moveTo>
                      <a:pt x="31263" y="0"/>
                    </a:moveTo>
                    <a:lnTo>
                      <a:pt x="0" y="29028"/>
                    </a:lnTo>
                    <a:lnTo>
                      <a:pt x="537" y="36319"/>
                    </a:lnTo>
                    <a:lnTo>
                      <a:pt x="32873" y="5131"/>
                    </a:lnTo>
                    <a:lnTo>
                      <a:pt x="31263" y="0"/>
                    </a:lnTo>
                    <a:close/>
                  </a:path>
                </a:pathLst>
              </a:custGeom>
              <a:solidFill>
                <a:srgbClr val="000000">
                  <a:alpha val="2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5" name="Freeform 904">
                <a:extLst>
                  <a:ext uri="{FF2B5EF4-FFF2-40B4-BE49-F238E27FC236}">
                    <a16:creationId xmlns:a16="http://schemas.microsoft.com/office/drawing/2014/main" id="{BBB89D62-AA9C-EC43-BEFC-CD64444F6009}"/>
                  </a:ext>
                </a:extLst>
              </p:cNvPr>
              <p:cNvSpPr/>
              <p:nvPr/>
            </p:nvSpPr>
            <p:spPr>
              <a:xfrm>
                <a:off x="5824158" y="2213144"/>
                <a:ext cx="117270" cy="92215"/>
              </a:xfrm>
              <a:custGeom>
                <a:avLst/>
                <a:gdLst>
                  <a:gd name="connsiteX0" fmla="*/ 117270 w 117270"/>
                  <a:gd name="connsiteY0" fmla="*/ 0 h 92215"/>
                  <a:gd name="connsiteX1" fmla="*/ 0 w 117270"/>
                  <a:gd name="connsiteY1" fmla="*/ 65212 h 92215"/>
                  <a:gd name="connsiteX2" fmla="*/ 3220 w 117270"/>
                  <a:gd name="connsiteY2" fmla="*/ 92215 h 92215"/>
                  <a:gd name="connsiteX3" fmla="*/ 110561 w 117270"/>
                  <a:gd name="connsiteY3" fmla="*/ 31188 h 92215"/>
                  <a:gd name="connsiteX4" fmla="*/ 117270 w 117270"/>
                  <a:gd name="connsiteY4" fmla="*/ 0 h 9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70" h="92215">
                    <a:moveTo>
                      <a:pt x="117270" y="0"/>
                    </a:moveTo>
                    <a:lnTo>
                      <a:pt x="0" y="65212"/>
                    </a:lnTo>
                    <a:lnTo>
                      <a:pt x="3220" y="92215"/>
                    </a:lnTo>
                    <a:lnTo>
                      <a:pt x="110561" y="31188"/>
                    </a:lnTo>
                    <a:cubicBezTo>
                      <a:pt x="111933" y="20617"/>
                      <a:pt x="114176" y="10194"/>
                      <a:pt x="117270" y="0"/>
                    </a:cubicBezTo>
                    <a:close/>
                  </a:path>
                </a:pathLst>
              </a:custGeom>
              <a:solidFill>
                <a:srgbClr val="000000">
                  <a:alpha val="10000"/>
                </a:srgbClr>
              </a:solidFill>
              <a:ln w="13370" cap="flat">
                <a:noFill/>
                <a:prstDash val="solid"/>
                <a:miter/>
              </a:ln>
            </p:spPr>
            <p:txBody>
              <a:bodyPr rtlCol="0" anchor="ctr"/>
              <a:lstStyle/>
              <a:p>
                <a:endParaRPr lang="en-US" dirty="0">
                  <a:latin typeface="Frutiger LT Light" panose="02000503000000000000" pitchFamily="2" charset="0"/>
                </a:endParaRPr>
              </a:p>
            </p:txBody>
          </p:sp>
          <p:grpSp>
            <p:nvGrpSpPr>
              <p:cNvPr id="906" name="Graphic 1049">
                <a:extLst>
                  <a:ext uri="{FF2B5EF4-FFF2-40B4-BE49-F238E27FC236}">
                    <a16:creationId xmlns:a16="http://schemas.microsoft.com/office/drawing/2014/main" id="{04845415-D0BE-8B41-89B8-0E6012A99601}"/>
                  </a:ext>
                </a:extLst>
              </p:cNvPr>
              <p:cNvGrpSpPr/>
              <p:nvPr/>
            </p:nvGrpSpPr>
            <p:grpSpPr>
              <a:xfrm>
                <a:off x="5287184" y="1391983"/>
                <a:ext cx="644583" cy="686453"/>
                <a:chOff x="5287184" y="1391983"/>
                <a:chExt cx="644583" cy="686453"/>
              </a:xfrm>
              <a:solidFill>
                <a:srgbClr val="000000"/>
              </a:solidFill>
            </p:grpSpPr>
            <p:sp>
              <p:nvSpPr>
                <p:cNvPr id="978" name="Freeform 977">
                  <a:extLst>
                    <a:ext uri="{FF2B5EF4-FFF2-40B4-BE49-F238E27FC236}">
                      <a16:creationId xmlns:a16="http://schemas.microsoft.com/office/drawing/2014/main" id="{796CBF3E-64E1-C142-BE67-8D7A2FC0DB43}"/>
                    </a:ext>
                  </a:extLst>
                </p:cNvPr>
                <p:cNvSpPr/>
                <p:nvPr/>
              </p:nvSpPr>
              <p:spPr>
                <a:xfrm>
                  <a:off x="5287587" y="1811475"/>
                  <a:ext cx="13417" cy="13501"/>
                </a:xfrm>
                <a:custGeom>
                  <a:avLst/>
                  <a:gdLst>
                    <a:gd name="connsiteX0" fmla="*/ 0 w 13417"/>
                    <a:gd name="connsiteY0" fmla="*/ 0 h 13501"/>
                    <a:gd name="connsiteX1" fmla="*/ 0 w 13417"/>
                    <a:gd name="connsiteY1" fmla="*/ 0 h 13501"/>
                  </a:gdLst>
                  <a:ahLst/>
                  <a:cxnLst>
                    <a:cxn ang="0">
                      <a:pos x="connsiteX0" y="connsiteY0"/>
                    </a:cxn>
                    <a:cxn ang="0">
                      <a:pos x="connsiteX1" y="connsiteY1"/>
                    </a:cxn>
                  </a:cxnLst>
                  <a:rect l="l" t="t" r="r" b="b"/>
                  <a:pathLst>
                    <a:path w="13417" h="13501">
                      <a:moveTo>
                        <a:pt x="0" y="0"/>
                      </a:moveTo>
                      <a:lnTo>
                        <a:pt x="0" y="0"/>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9" name="Freeform 978">
                  <a:extLst>
                    <a:ext uri="{FF2B5EF4-FFF2-40B4-BE49-F238E27FC236}">
                      <a16:creationId xmlns:a16="http://schemas.microsoft.com/office/drawing/2014/main" id="{795A41E9-51F6-2A45-9B7F-A583BCDF5FF1}"/>
                    </a:ext>
                  </a:extLst>
                </p:cNvPr>
                <p:cNvSpPr/>
                <p:nvPr/>
              </p:nvSpPr>
              <p:spPr>
                <a:xfrm>
                  <a:off x="5287184" y="1391983"/>
                  <a:ext cx="644583" cy="686453"/>
                </a:xfrm>
                <a:custGeom>
                  <a:avLst/>
                  <a:gdLst>
                    <a:gd name="connsiteX0" fmla="*/ 116465 w 644583"/>
                    <a:gd name="connsiteY0" fmla="*/ 52656 h 686453"/>
                    <a:gd name="connsiteX1" fmla="*/ 41326 w 644583"/>
                    <a:gd name="connsiteY1" fmla="*/ 219939 h 686453"/>
                    <a:gd name="connsiteX2" fmla="*/ 14491 w 644583"/>
                    <a:gd name="connsiteY2" fmla="*/ 314450 h 686453"/>
                    <a:gd name="connsiteX3" fmla="*/ 0 w 644583"/>
                    <a:gd name="connsiteY3" fmla="*/ 382768 h 686453"/>
                    <a:gd name="connsiteX4" fmla="*/ 0 w 644583"/>
                    <a:gd name="connsiteY4" fmla="*/ 413416 h 686453"/>
                    <a:gd name="connsiteX5" fmla="*/ 87349 w 644583"/>
                    <a:gd name="connsiteY5" fmla="*/ 499015 h 686453"/>
                    <a:gd name="connsiteX6" fmla="*/ 379451 w 644583"/>
                    <a:gd name="connsiteY6" fmla="*/ 671025 h 686453"/>
                    <a:gd name="connsiteX7" fmla="*/ 509870 w 644583"/>
                    <a:gd name="connsiteY7" fmla="*/ 675615 h 686453"/>
                    <a:gd name="connsiteX8" fmla="*/ 539926 w 644583"/>
                    <a:gd name="connsiteY8" fmla="*/ 594606 h 686453"/>
                    <a:gd name="connsiteX9" fmla="*/ 604331 w 644583"/>
                    <a:gd name="connsiteY9" fmla="*/ 342398 h 686453"/>
                    <a:gd name="connsiteX10" fmla="*/ 644583 w 644583"/>
                    <a:gd name="connsiteY10" fmla="*/ 297033 h 686453"/>
                    <a:gd name="connsiteX11" fmla="*/ 163964 w 644583"/>
                    <a:gd name="connsiteY11" fmla="*/ 0 h 686453"/>
                    <a:gd name="connsiteX12" fmla="*/ 116465 w 644583"/>
                    <a:gd name="connsiteY12" fmla="*/ 52656 h 6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583" h="686453">
                      <a:moveTo>
                        <a:pt x="116465" y="52656"/>
                      </a:moveTo>
                      <a:cubicBezTo>
                        <a:pt x="88601" y="107091"/>
                        <a:pt x="63522" y="162925"/>
                        <a:pt x="41326" y="219939"/>
                      </a:cubicBezTo>
                      <a:cubicBezTo>
                        <a:pt x="29116" y="257339"/>
                        <a:pt x="14491" y="314450"/>
                        <a:pt x="14491" y="314450"/>
                      </a:cubicBezTo>
                      <a:cubicBezTo>
                        <a:pt x="8435" y="336943"/>
                        <a:pt x="3597" y="359748"/>
                        <a:pt x="0" y="382768"/>
                      </a:cubicBezTo>
                      <a:cubicBezTo>
                        <a:pt x="0" y="385738"/>
                        <a:pt x="0" y="398564"/>
                        <a:pt x="0" y="413416"/>
                      </a:cubicBezTo>
                      <a:cubicBezTo>
                        <a:pt x="26875" y="444172"/>
                        <a:pt x="56078" y="472796"/>
                        <a:pt x="87349" y="499015"/>
                      </a:cubicBezTo>
                      <a:cubicBezTo>
                        <a:pt x="129078" y="529664"/>
                        <a:pt x="344297" y="651582"/>
                        <a:pt x="379451" y="671025"/>
                      </a:cubicBezTo>
                      <a:cubicBezTo>
                        <a:pt x="414605" y="690467"/>
                        <a:pt x="495916" y="691007"/>
                        <a:pt x="509870" y="675615"/>
                      </a:cubicBezTo>
                      <a:cubicBezTo>
                        <a:pt x="523825" y="660223"/>
                        <a:pt x="533485" y="620934"/>
                        <a:pt x="539926" y="594606"/>
                      </a:cubicBezTo>
                      <a:cubicBezTo>
                        <a:pt x="546366" y="568278"/>
                        <a:pt x="595207" y="369941"/>
                        <a:pt x="604331" y="342398"/>
                      </a:cubicBezTo>
                      <a:cubicBezTo>
                        <a:pt x="613307" y="323807"/>
                        <a:pt x="627244" y="308104"/>
                        <a:pt x="644583" y="297033"/>
                      </a:cubicBezTo>
                      <a:lnTo>
                        <a:pt x="163964" y="0"/>
                      </a:lnTo>
                      <a:cubicBezTo>
                        <a:pt x="144409" y="13747"/>
                        <a:pt x="128176" y="31743"/>
                        <a:pt x="116465" y="52656"/>
                      </a:cubicBez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80" name="Freeform 979">
                  <a:extLst>
                    <a:ext uri="{FF2B5EF4-FFF2-40B4-BE49-F238E27FC236}">
                      <a16:creationId xmlns:a16="http://schemas.microsoft.com/office/drawing/2014/main" id="{4EA31B39-7B41-4940-BDDD-B344011D131F}"/>
                    </a:ext>
                  </a:extLst>
                </p:cNvPr>
                <p:cNvSpPr/>
                <p:nvPr/>
              </p:nvSpPr>
              <p:spPr>
                <a:xfrm>
                  <a:off x="5287587" y="1816740"/>
                  <a:ext cx="13417" cy="13501"/>
                </a:xfrm>
                <a:custGeom>
                  <a:avLst/>
                  <a:gdLst>
                    <a:gd name="connsiteX0" fmla="*/ 0 w 13417"/>
                    <a:gd name="connsiteY0" fmla="*/ 0 h 13501"/>
                    <a:gd name="connsiteX1" fmla="*/ 0 w 13417"/>
                    <a:gd name="connsiteY1" fmla="*/ 0 h 13501"/>
                  </a:gdLst>
                  <a:ahLst/>
                  <a:cxnLst>
                    <a:cxn ang="0">
                      <a:pos x="connsiteX0" y="connsiteY0"/>
                    </a:cxn>
                    <a:cxn ang="0">
                      <a:pos x="connsiteX1" y="connsiteY1"/>
                    </a:cxn>
                  </a:cxnLst>
                  <a:rect l="l" t="t" r="r" b="b"/>
                  <a:pathLst>
                    <a:path w="13417" h="13501">
                      <a:moveTo>
                        <a:pt x="0" y="0"/>
                      </a:moveTo>
                      <a:lnTo>
                        <a:pt x="0" y="0"/>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81" name="Freeform 980">
                  <a:extLst>
                    <a:ext uri="{FF2B5EF4-FFF2-40B4-BE49-F238E27FC236}">
                      <a16:creationId xmlns:a16="http://schemas.microsoft.com/office/drawing/2014/main" id="{B6D1754F-E192-624B-850F-53DB982EAE00}"/>
                    </a:ext>
                  </a:extLst>
                </p:cNvPr>
                <p:cNvSpPr/>
                <p:nvPr/>
              </p:nvSpPr>
              <p:spPr>
                <a:xfrm>
                  <a:off x="5287587" y="1821061"/>
                  <a:ext cx="13417" cy="13501"/>
                </a:xfrm>
                <a:custGeom>
                  <a:avLst/>
                  <a:gdLst>
                    <a:gd name="connsiteX0" fmla="*/ 0 w 13417"/>
                    <a:gd name="connsiteY0" fmla="*/ 0 h 13501"/>
                    <a:gd name="connsiteX1" fmla="*/ 0 w 13417"/>
                    <a:gd name="connsiteY1" fmla="*/ 0 h 13501"/>
                  </a:gdLst>
                  <a:ahLst/>
                  <a:cxnLst>
                    <a:cxn ang="0">
                      <a:pos x="connsiteX0" y="connsiteY0"/>
                    </a:cxn>
                    <a:cxn ang="0">
                      <a:pos x="connsiteX1" y="connsiteY1"/>
                    </a:cxn>
                  </a:cxnLst>
                  <a:rect l="l" t="t" r="r" b="b"/>
                  <a:pathLst>
                    <a:path w="13417" h="13501">
                      <a:moveTo>
                        <a:pt x="0" y="0"/>
                      </a:moveTo>
                      <a:lnTo>
                        <a:pt x="0" y="0"/>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grpSp>
          <p:sp>
            <p:nvSpPr>
              <p:cNvPr id="907" name="Freeform 906">
                <a:extLst>
                  <a:ext uri="{FF2B5EF4-FFF2-40B4-BE49-F238E27FC236}">
                    <a16:creationId xmlns:a16="http://schemas.microsoft.com/office/drawing/2014/main" id="{1E1D6D08-75A9-AF40-8946-0E67968F2E5A}"/>
                  </a:ext>
                </a:extLst>
              </p:cNvPr>
              <p:cNvSpPr/>
              <p:nvPr/>
            </p:nvSpPr>
            <p:spPr>
              <a:xfrm>
                <a:off x="5823353" y="1605560"/>
                <a:ext cx="346946" cy="626621"/>
              </a:xfrm>
              <a:custGeom>
                <a:avLst/>
                <a:gdLst>
                  <a:gd name="connsiteX0" fmla="*/ 1744 w 346946"/>
                  <a:gd name="connsiteY0" fmla="*/ 626622 h 626621"/>
                  <a:gd name="connsiteX1" fmla="*/ 0 w 346946"/>
                  <a:gd name="connsiteY1" fmla="*/ 626622 h 626621"/>
                  <a:gd name="connsiteX2" fmla="*/ 0 w 346946"/>
                  <a:gd name="connsiteY2" fmla="*/ 449347 h 626621"/>
                  <a:gd name="connsiteX3" fmla="*/ 40253 w 346946"/>
                  <a:gd name="connsiteY3" fmla="*/ 271262 h 626621"/>
                  <a:gd name="connsiteX4" fmla="*/ 74200 w 346946"/>
                  <a:gd name="connsiteY4" fmla="*/ 148399 h 626621"/>
                  <a:gd name="connsiteX5" fmla="*/ 142093 w 346946"/>
                  <a:gd name="connsiteY5" fmla="*/ 94393 h 626621"/>
                  <a:gd name="connsiteX6" fmla="*/ 238834 w 346946"/>
                  <a:gd name="connsiteY6" fmla="*/ 38361 h 626621"/>
                  <a:gd name="connsiteX7" fmla="*/ 258826 w 346946"/>
                  <a:gd name="connsiteY7" fmla="*/ 26480 h 626621"/>
                  <a:gd name="connsiteX8" fmla="*/ 269695 w 346946"/>
                  <a:gd name="connsiteY8" fmla="*/ 19864 h 626621"/>
                  <a:gd name="connsiteX9" fmla="*/ 317730 w 346946"/>
                  <a:gd name="connsiteY9" fmla="*/ 557 h 626621"/>
                  <a:gd name="connsiteX10" fmla="*/ 325646 w 346946"/>
                  <a:gd name="connsiteY10" fmla="*/ 7443 h 626621"/>
                  <a:gd name="connsiteX11" fmla="*/ 344297 w 346946"/>
                  <a:gd name="connsiteY11" fmla="*/ 128957 h 626621"/>
                  <a:gd name="connsiteX12" fmla="*/ 344297 w 346946"/>
                  <a:gd name="connsiteY12" fmla="*/ 313387 h 626621"/>
                  <a:gd name="connsiteX13" fmla="*/ 341211 w 346946"/>
                  <a:gd name="connsiteY13" fmla="*/ 322028 h 626621"/>
                  <a:gd name="connsiteX14" fmla="*/ 343760 w 346946"/>
                  <a:gd name="connsiteY14" fmla="*/ 331614 h 626621"/>
                  <a:gd name="connsiteX15" fmla="*/ 310618 w 346946"/>
                  <a:gd name="connsiteY15" fmla="*/ 406682 h 626621"/>
                  <a:gd name="connsiteX16" fmla="*/ 309008 w 346946"/>
                  <a:gd name="connsiteY16" fmla="*/ 406007 h 626621"/>
                  <a:gd name="connsiteX17" fmla="*/ 342016 w 346946"/>
                  <a:gd name="connsiteY17" fmla="*/ 331479 h 626621"/>
                  <a:gd name="connsiteX18" fmla="*/ 339466 w 346946"/>
                  <a:gd name="connsiteY18" fmla="*/ 321893 h 626621"/>
                  <a:gd name="connsiteX19" fmla="*/ 342687 w 346946"/>
                  <a:gd name="connsiteY19" fmla="*/ 312982 h 626621"/>
                  <a:gd name="connsiteX20" fmla="*/ 342687 w 346946"/>
                  <a:gd name="connsiteY20" fmla="*/ 128957 h 626621"/>
                  <a:gd name="connsiteX21" fmla="*/ 324304 w 346946"/>
                  <a:gd name="connsiteY21" fmla="*/ 7443 h 626621"/>
                  <a:gd name="connsiteX22" fmla="*/ 317461 w 346946"/>
                  <a:gd name="connsiteY22" fmla="*/ 1502 h 626621"/>
                  <a:gd name="connsiteX23" fmla="*/ 270768 w 346946"/>
                  <a:gd name="connsiteY23" fmla="*/ 20539 h 626621"/>
                  <a:gd name="connsiteX24" fmla="*/ 259900 w 346946"/>
                  <a:gd name="connsiteY24" fmla="*/ 27290 h 626621"/>
                  <a:gd name="connsiteX25" fmla="*/ 239773 w 346946"/>
                  <a:gd name="connsiteY25" fmla="*/ 39172 h 626621"/>
                  <a:gd name="connsiteX26" fmla="*/ 143032 w 346946"/>
                  <a:gd name="connsiteY26" fmla="*/ 95203 h 626621"/>
                  <a:gd name="connsiteX27" fmla="*/ 75944 w 346946"/>
                  <a:gd name="connsiteY27" fmla="*/ 149209 h 626621"/>
                  <a:gd name="connsiteX28" fmla="*/ 42266 w 346946"/>
                  <a:gd name="connsiteY28" fmla="*/ 271532 h 626621"/>
                  <a:gd name="connsiteX29" fmla="*/ 2013 w 346946"/>
                  <a:gd name="connsiteY29" fmla="*/ 449347 h 62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946" h="626621">
                    <a:moveTo>
                      <a:pt x="1744" y="626622"/>
                    </a:moveTo>
                    <a:lnTo>
                      <a:pt x="0" y="626622"/>
                    </a:lnTo>
                    <a:lnTo>
                      <a:pt x="0" y="449347"/>
                    </a:lnTo>
                    <a:cubicBezTo>
                      <a:pt x="0" y="449347"/>
                      <a:pt x="34081" y="298265"/>
                      <a:pt x="40253" y="271262"/>
                    </a:cubicBezTo>
                    <a:cubicBezTo>
                      <a:pt x="45217" y="249525"/>
                      <a:pt x="67088" y="160145"/>
                      <a:pt x="74200" y="148399"/>
                    </a:cubicBezTo>
                    <a:cubicBezTo>
                      <a:pt x="93860" y="126904"/>
                      <a:pt x="116774" y="108677"/>
                      <a:pt x="142093" y="94393"/>
                    </a:cubicBezTo>
                    <a:cubicBezTo>
                      <a:pt x="158194" y="86427"/>
                      <a:pt x="206766" y="57534"/>
                      <a:pt x="238834" y="38361"/>
                    </a:cubicBezTo>
                    <a:lnTo>
                      <a:pt x="258826" y="26480"/>
                    </a:lnTo>
                    <a:lnTo>
                      <a:pt x="269695" y="19864"/>
                    </a:lnTo>
                    <a:cubicBezTo>
                      <a:pt x="287674" y="8793"/>
                      <a:pt x="306191" y="-2683"/>
                      <a:pt x="317730" y="557"/>
                    </a:cubicBezTo>
                    <a:cubicBezTo>
                      <a:pt x="321244" y="1574"/>
                      <a:pt x="324138" y="4092"/>
                      <a:pt x="325646" y="7443"/>
                    </a:cubicBezTo>
                    <a:cubicBezTo>
                      <a:pt x="335173" y="26210"/>
                      <a:pt x="342150" y="71980"/>
                      <a:pt x="344297" y="128957"/>
                    </a:cubicBezTo>
                    <a:cubicBezTo>
                      <a:pt x="346443" y="185933"/>
                      <a:pt x="348993" y="292730"/>
                      <a:pt x="344297" y="313387"/>
                    </a:cubicBezTo>
                    <a:lnTo>
                      <a:pt x="341211" y="322028"/>
                    </a:lnTo>
                    <a:lnTo>
                      <a:pt x="343760" y="331614"/>
                    </a:lnTo>
                    <a:lnTo>
                      <a:pt x="310618" y="406682"/>
                    </a:lnTo>
                    <a:lnTo>
                      <a:pt x="309008" y="406007"/>
                    </a:lnTo>
                    <a:lnTo>
                      <a:pt x="342016" y="331479"/>
                    </a:lnTo>
                    <a:lnTo>
                      <a:pt x="339466" y="321893"/>
                    </a:lnTo>
                    <a:lnTo>
                      <a:pt x="342687" y="312982"/>
                    </a:lnTo>
                    <a:cubicBezTo>
                      <a:pt x="347248" y="292460"/>
                      <a:pt x="344833" y="187688"/>
                      <a:pt x="342687" y="128957"/>
                    </a:cubicBezTo>
                    <a:cubicBezTo>
                      <a:pt x="340540" y="72385"/>
                      <a:pt x="333563" y="25940"/>
                      <a:pt x="324304" y="7443"/>
                    </a:cubicBezTo>
                    <a:cubicBezTo>
                      <a:pt x="323019" y="4535"/>
                      <a:pt x="320509" y="2356"/>
                      <a:pt x="317461" y="1502"/>
                    </a:cubicBezTo>
                    <a:cubicBezTo>
                      <a:pt x="306593" y="-1603"/>
                      <a:pt x="287540" y="10143"/>
                      <a:pt x="270768" y="20539"/>
                    </a:cubicBezTo>
                    <a:lnTo>
                      <a:pt x="259900" y="27290"/>
                    </a:lnTo>
                    <a:cubicBezTo>
                      <a:pt x="254801" y="30126"/>
                      <a:pt x="247824" y="34311"/>
                      <a:pt x="239773" y="39172"/>
                    </a:cubicBezTo>
                    <a:cubicBezTo>
                      <a:pt x="207705" y="58209"/>
                      <a:pt x="159267" y="87237"/>
                      <a:pt x="143032" y="95203"/>
                    </a:cubicBezTo>
                    <a:cubicBezTo>
                      <a:pt x="117969" y="109514"/>
                      <a:pt x="95324" y="127741"/>
                      <a:pt x="75944" y="149209"/>
                    </a:cubicBezTo>
                    <a:cubicBezTo>
                      <a:pt x="69369" y="160145"/>
                      <a:pt x="48035" y="245745"/>
                      <a:pt x="42266" y="271532"/>
                    </a:cubicBezTo>
                    <a:cubicBezTo>
                      <a:pt x="36496" y="297320"/>
                      <a:pt x="2013" y="449347"/>
                      <a:pt x="2013" y="449347"/>
                    </a:cubicBez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8" name="Freeform 907">
                <a:extLst>
                  <a:ext uri="{FF2B5EF4-FFF2-40B4-BE49-F238E27FC236}">
                    <a16:creationId xmlns:a16="http://schemas.microsoft.com/office/drawing/2014/main" id="{4FDFE6CD-E968-744B-B0D5-07A5B286B9FC}"/>
                  </a:ext>
                </a:extLst>
              </p:cNvPr>
              <p:cNvSpPr/>
              <p:nvPr/>
            </p:nvSpPr>
            <p:spPr>
              <a:xfrm>
                <a:off x="5732381" y="2091361"/>
                <a:ext cx="1744" cy="84924"/>
              </a:xfrm>
              <a:custGeom>
                <a:avLst/>
                <a:gdLst>
                  <a:gd name="connsiteX0" fmla="*/ 0 w 1744"/>
                  <a:gd name="connsiteY0" fmla="*/ 0 h 84924"/>
                  <a:gd name="connsiteX1" fmla="*/ 1744 w 1744"/>
                  <a:gd name="connsiteY1" fmla="*/ 0 h 84924"/>
                  <a:gd name="connsiteX2" fmla="*/ 1744 w 1744"/>
                  <a:gd name="connsiteY2" fmla="*/ 84924 h 84924"/>
                  <a:gd name="connsiteX3" fmla="*/ 0 w 1744"/>
                  <a:gd name="connsiteY3" fmla="*/ 84924 h 84924"/>
                </a:gdLst>
                <a:ahLst/>
                <a:cxnLst>
                  <a:cxn ang="0">
                    <a:pos x="connsiteX0" y="connsiteY0"/>
                  </a:cxn>
                  <a:cxn ang="0">
                    <a:pos x="connsiteX1" y="connsiteY1"/>
                  </a:cxn>
                  <a:cxn ang="0">
                    <a:pos x="connsiteX2" y="connsiteY2"/>
                  </a:cxn>
                  <a:cxn ang="0">
                    <a:pos x="connsiteX3" y="connsiteY3"/>
                  </a:cxn>
                </a:cxnLst>
                <a:rect l="l" t="t" r="r" b="b"/>
                <a:pathLst>
                  <a:path w="1744" h="84924">
                    <a:moveTo>
                      <a:pt x="0" y="0"/>
                    </a:moveTo>
                    <a:lnTo>
                      <a:pt x="1744" y="0"/>
                    </a:lnTo>
                    <a:lnTo>
                      <a:pt x="1744" y="84924"/>
                    </a:lnTo>
                    <a:lnTo>
                      <a:pt x="0" y="84924"/>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09" name="Freeform 908">
                <a:extLst>
                  <a:ext uri="{FF2B5EF4-FFF2-40B4-BE49-F238E27FC236}">
                    <a16:creationId xmlns:a16="http://schemas.microsoft.com/office/drawing/2014/main" id="{79B3CDE8-9AD1-A741-A079-1789421A9111}"/>
                  </a:ext>
                </a:extLst>
              </p:cNvPr>
              <p:cNvSpPr/>
              <p:nvPr/>
            </p:nvSpPr>
            <p:spPr>
              <a:xfrm>
                <a:off x="5316837" y="1851574"/>
                <a:ext cx="1744" cy="87354"/>
              </a:xfrm>
              <a:custGeom>
                <a:avLst/>
                <a:gdLst>
                  <a:gd name="connsiteX0" fmla="*/ 0 w 1744"/>
                  <a:gd name="connsiteY0" fmla="*/ 0 h 87354"/>
                  <a:gd name="connsiteX1" fmla="*/ 1744 w 1744"/>
                  <a:gd name="connsiteY1" fmla="*/ 0 h 87354"/>
                  <a:gd name="connsiteX2" fmla="*/ 1744 w 1744"/>
                  <a:gd name="connsiteY2" fmla="*/ 87355 h 87354"/>
                  <a:gd name="connsiteX3" fmla="*/ 0 w 1744"/>
                  <a:gd name="connsiteY3" fmla="*/ 87355 h 87354"/>
                </a:gdLst>
                <a:ahLst/>
                <a:cxnLst>
                  <a:cxn ang="0">
                    <a:pos x="connsiteX0" y="connsiteY0"/>
                  </a:cxn>
                  <a:cxn ang="0">
                    <a:pos x="connsiteX1" y="connsiteY1"/>
                  </a:cxn>
                  <a:cxn ang="0">
                    <a:pos x="connsiteX2" y="connsiteY2"/>
                  </a:cxn>
                  <a:cxn ang="0">
                    <a:pos x="connsiteX3" y="connsiteY3"/>
                  </a:cxn>
                </a:cxnLst>
                <a:rect l="l" t="t" r="r" b="b"/>
                <a:pathLst>
                  <a:path w="1744" h="87354">
                    <a:moveTo>
                      <a:pt x="0" y="0"/>
                    </a:moveTo>
                    <a:lnTo>
                      <a:pt x="1744" y="0"/>
                    </a:lnTo>
                    <a:lnTo>
                      <a:pt x="1744" y="87355"/>
                    </a:lnTo>
                    <a:lnTo>
                      <a:pt x="0" y="87355"/>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0" name="Freeform 909">
                <a:extLst>
                  <a:ext uri="{FF2B5EF4-FFF2-40B4-BE49-F238E27FC236}">
                    <a16:creationId xmlns:a16="http://schemas.microsoft.com/office/drawing/2014/main" id="{7DC2796E-F6F0-3B4E-BA92-6BD2A3CD23C3}"/>
                  </a:ext>
                </a:extLst>
              </p:cNvPr>
              <p:cNvSpPr/>
              <p:nvPr/>
            </p:nvSpPr>
            <p:spPr>
              <a:xfrm>
                <a:off x="5680698" y="1991010"/>
                <a:ext cx="69231" cy="68571"/>
              </a:xfrm>
              <a:custGeom>
                <a:avLst/>
                <a:gdLst>
                  <a:gd name="connsiteX0" fmla="*/ 0 w 69231"/>
                  <a:gd name="connsiteY0" fmla="*/ 67320 h 68571"/>
                  <a:gd name="connsiteX1" fmla="*/ 68009 w 69231"/>
                  <a:gd name="connsiteY1" fmla="*/ 0 h 68571"/>
                  <a:gd name="connsiteX2" fmla="*/ 69232 w 69231"/>
                  <a:gd name="connsiteY2" fmla="*/ 1251 h 68571"/>
                  <a:gd name="connsiteX3" fmla="*/ 1223 w 69231"/>
                  <a:gd name="connsiteY3" fmla="*/ 68571 h 68571"/>
                </a:gdLst>
                <a:ahLst/>
                <a:cxnLst>
                  <a:cxn ang="0">
                    <a:pos x="connsiteX0" y="connsiteY0"/>
                  </a:cxn>
                  <a:cxn ang="0">
                    <a:pos x="connsiteX1" y="connsiteY1"/>
                  </a:cxn>
                  <a:cxn ang="0">
                    <a:pos x="connsiteX2" y="connsiteY2"/>
                  </a:cxn>
                  <a:cxn ang="0">
                    <a:pos x="connsiteX3" y="connsiteY3"/>
                  </a:cxn>
                </a:cxnLst>
                <a:rect l="l" t="t" r="r" b="b"/>
                <a:pathLst>
                  <a:path w="69231" h="68571">
                    <a:moveTo>
                      <a:pt x="0" y="67320"/>
                    </a:moveTo>
                    <a:lnTo>
                      <a:pt x="68009" y="0"/>
                    </a:lnTo>
                    <a:lnTo>
                      <a:pt x="69232" y="1251"/>
                    </a:lnTo>
                    <a:lnTo>
                      <a:pt x="1223" y="68571"/>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1" name="Freeform 910">
                <a:extLst>
                  <a:ext uri="{FF2B5EF4-FFF2-40B4-BE49-F238E27FC236}">
                    <a16:creationId xmlns:a16="http://schemas.microsoft.com/office/drawing/2014/main" id="{542F2F0F-E70D-5E45-8CF1-28ADEA2234DA}"/>
                  </a:ext>
                </a:extLst>
              </p:cNvPr>
              <p:cNvSpPr/>
              <p:nvPr/>
            </p:nvSpPr>
            <p:spPr>
              <a:xfrm>
                <a:off x="5321399" y="1730601"/>
                <a:ext cx="10599" cy="110442"/>
              </a:xfrm>
              <a:custGeom>
                <a:avLst/>
                <a:gdLst>
                  <a:gd name="connsiteX0" fmla="*/ 8856 w 10599"/>
                  <a:gd name="connsiteY0" fmla="*/ 110442 h 110442"/>
                  <a:gd name="connsiteX1" fmla="*/ 0 w 10599"/>
                  <a:gd name="connsiteY1" fmla="*/ 135 h 110442"/>
                  <a:gd name="connsiteX2" fmla="*/ 1744 w 10599"/>
                  <a:gd name="connsiteY2" fmla="*/ 0 h 110442"/>
                  <a:gd name="connsiteX3" fmla="*/ 10600 w 10599"/>
                  <a:gd name="connsiteY3" fmla="*/ 110307 h 110442"/>
                  <a:gd name="connsiteX4" fmla="*/ 8856 w 10599"/>
                  <a:gd name="connsiteY4" fmla="*/ 110442 h 11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 h="110442">
                    <a:moveTo>
                      <a:pt x="8856" y="110442"/>
                    </a:moveTo>
                    <a:lnTo>
                      <a:pt x="0" y="135"/>
                    </a:lnTo>
                    <a:lnTo>
                      <a:pt x="1744" y="0"/>
                    </a:lnTo>
                    <a:lnTo>
                      <a:pt x="10600" y="110307"/>
                    </a:lnTo>
                    <a:lnTo>
                      <a:pt x="8856" y="110442"/>
                    </a:ln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2" name="Freeform 911">
                <a:extLst>
                  <a:ext uri="{FF2B5EF4-FFF2-40B4-BE49-F238E27FC236}">
                    <a16:creationId xmlns:a16="http://schemas.microsoft.com/office/drawing/2014/main" id="{EDE62B75-E816-A146-AFE1-A78A4868D3CF}"/>
                  </a:ext>
                </a:extLst>
              </p:cNvPr>
              <p:cNvSpPr/>
              <p:nvPr/>
            </p:nvSpPr>
            <p:spPr>
              <a:xfrm>
                <a:off x="5301675" y="1452716"/>
                <a:ext cx="573350" cy="549535"/>
              </a:xfrm>
              <a:custGeom>
                <a:avLst/>
                <a:gdLst>
                  <a:gd name="connsiteX0" fmla="*/ 555088 w 573350"/>
                  <a:gd name="connsiteY0" fmla="*/ 264924 h 549535"/>
                  <a:gd name="connsiteX1" fmla="*/ 314912 w 573350"/>
                  <a:gd name="connsiteY1" fmla="*/ 127208 h 549535"/>
                  <a:gd name="connsiteX2" fmla="*/ 120893 w 573350"/>
                  <a:gd name="connsiteY2" fmla="*/ 3670 h 549535"/>
                  <a:gd name="connsiteX3" fmla="*/ 96070 w 573350"/>
                  <a:gd name="connsiteY3" fmla="*/ 3670 h 549535"/>
                  <a:gd name="connsiteX4" fmla="*/ 26835 w 573350"/>
                  <a:gd name="connsiteY4" fmla="*/ 159207 h 549535"/>
                  <a:gd name="connsiteX5" fmla="*/ 0 w 573350"/>
                  <a:gd name="connsiteY5" fmla="*/ 253717 h 549535"/>
                  <a:gd name="connsiteX6" fmla="*/ 19187 w 573350"/>
                  <a:gd name="connsiteY6" fmla="*/ 292062 h 549535"/>
                  <a:gd name="connsiteX7" fmla="*/ 200460 w 573350"/>
                  <a:gd name="connsiteY7" fmla="*/ 425862 h 549535"/>
                  <a:gd name="connsiteX8" fmla="*/ 473240 w 573350"/>
                  <a:gd name="connsiteY8" fmla="*/ 549535 h 549535"/>
                  <a:gd name="connsiteX9" fmla="*/ 523959 w 573350"/>
                  <a:gd name="connsiteY9" fmla="*/ 512406 h 549535"/>
                  <a:gd name="connsiteX10" fmla="*/ 570250 w 573350"/>
                  <a:gd name="connsiteY10" fmla="*/ 322305 h 549535"/>
                  <a:gd name="connsiteX11" fmla="*/ 555088 w 573350"/>
                  <a:gd name="connsiteY11" fmla="*/ 264924 h 54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350" h="549535">
                    <a:moveTo>
                      <a:pt x="555088" y="264924"/>
                    </a:moveTo>
                    <a:cubicBezTo>
                      <a:pt x="535632" y="253853"/>
                      <a:pt x="377572" y="165148"/>
                      <a:pt x="314912" y="127208"/>
                    </a:cubicBezTo>
                    <a:cubicBezTo>
                      <a:pt x="252252" y="89269"/>
                      <a:pt x="140483" y="16091"/>
                      <a:pt x="120893" y="3670"/>
                    </a:cubicBezTo>
                    <a:cubicBezTo>
                      <a:pt x="113333" y="-1223"/>
                      <a:pt x="103630" y="-1223"/>
                      <a:pt x="96070" y="3670"/>
                    </a:cubicBezTo>
                    <a:cubicBezTo>
                      <a:pt x="76481" y="42959"/>
                      <a:pt x="37569" y="125723"/>
                      <a:pt x="26835" y="159207"/>
                    </a:cubicBezTo>
                    <a:cubicBezTo>
                      <a:pt x="16101" y="192691"/>
                      <a:pt x="1073" y="248317"/>
                      <a:pt x="0" y="253717"/>
                    </a:cubicBezTo>
                    <a:cubicBezTo>
                      <a:pt x="2386" y="268164"/>
                      <a:pt x="9077" y="281531"/>
                      <a:pt x="19187" y="292062"/>
                    </a:cubicBezTo>
                    <a:cubicBezTo>
                      <a:pt x="32605" y="305563"/>
                      <a:pt x="78493" y="351738"/>
                      <a:pt x="200460" y="425862"/>
                    </a:cubicBezTo>
                    <a:cubicBezTo>
                      <a:pt x="322426" y="499985"/>
                      <a:pt x="432987" y="549535"/>
                      <a:pt x="473240" y="549535"/>
                    </a:cubicBezTo>
                    <a:cubicBezTo>
                      <a:pt x="513493" y="549535"/>
                      <a:pt x="519397" y="529418"/>
                      <a:pt x="523959" y="512406"/>
                    </a:cubicBezTo>
                    <a:cubicBezTo>
                      <a:pt x="528521" y="495394"/>
                      <a:pt x="560857" y="359029"/>
                      <a:pt x="570250" y="322305"/>
                    </a:cubicBezTo>
                    <a:cubicBezTo>
                      <a:pt x="579642" y="285581"/>
                      <a:pt x="565688" y="270594"/>
                      <a:pt x="555088" y="264924"/>
                    </a:cubicBezTo>
                    <a:close/>
                  </a:path>
                </a:pathLst>
              </a:custGeom>
              <a:solidFill>
                <a:srgbClr val="141C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3" name="Freeform 912">
                <a:extLst>
                  <a:ext uri="{FF2B5EF4-FFF2-40B4-BE49-F238E27FC236}">
                    <a16:creationId xmlns:a16="http://schemas.microsoft.com/office/drawing/2014/main" id="{2A2F211B-C8A8-6C45-8A7F-8D243B042250}"/>
                  </a:ext>
                </a:extLst>
              </p:cNvPr>
              <p:cNvSpPr/>
              <p:nvPr/>
            </p:nvSpPr>
            <p:spPr>
              <a:xfrm>
                <a:off x="5312409" y="1463136"/>
                <a:ext cx="552220" cy="528313"/>
              </a:xfrm>
              <a:custGeom>
                <a:avLst/>
                <a:gdLst>
                  <a:gd name="connsiteX0" fmla="*/ 462238 w 552220"/>
                  <a:gd name="connsiteY0" fmla="*/ 528314 h 528313"/>
                  <a:gd name="connsiteX1" fmla="*/ 194824 w 552220"/>
                  <a:gd name="connsiteY1" fmla="*/ 406800 h 528313"/>
                  <a:gd name="connsiteX2" fmla="*/ 18382 w 552220"/>
                  <a:gd name="connsiteY2" fmla="*/ 277321 h 528313"/>
                  <a:gd name="connsiteX3" fmla="*/ 15296 w 552220"/>
                  <a:gd name="connsiteY3" fmla="*/ 273675 h 528313"/>
                  <a:gd name="connsiteX4" fmla="*/ 0 w 552220"/>
                  <a:gd name="connsiteY4" fmla="*/ 243432 h 528313"/>
                  <a:gd name="connsiteX5" fmla="*/ 26164 w 552220"/>
                  <a:gd name="connsiteY5" fmla="*/ 152027 h 528313"/>
                  <a:gd name="connsiteX6" fmla="*/ 93253 w 552220"/>
                  <a:gd name="connsiteY6" fmla="*/ 1080 h 528313"/>
                  <a:gd name="connsiteX7" fmla="*/ 98351 w 552220"/>
                  <a:gd name="connsiteY7" fmla="*/ 0 h 528313"/>
                  <a:gd name="connsiteX8" fmla="*/ 104926 w 552220"/>
                  <a:gd name="connsiteY8" fmla="*/ 2025 h 528313"/>
                  <a:gd name="connsiteX9" fmla="*/ 132700 w 552220"/>
                  <a:gd name="connsiteY9" fmla="*/ 19982 h 528313"/>
                  <a:gd name="connsiteX10" fmla="*/ 299079 w 552220"/>
                  <a:gd name="connsiteY10" fmla="*/ 125834 h 528313"/>
                  <a:gd name="connsiteX11" fmla="*/ 522885 w 552220"/>
                  <a:gd name="connsiteY11" fmla="*/ 254233 h 528313"/>
                  <a:gd name="connsiteX12" fmla="*/ 539523 w 552220"/>
                  <a:gd name="connsiteY12" fmla="*/ 263684 h 528313"/>
                  <a:gd name="connsiteX13" fmla="*/ 549452 w 552220"/>
                  <a:gd name="connsiteY13" fmla="*/ 309049 h 528313"/>
                  <a:gd name="connsiteX14" fmla="*/ 524898 w 552220"/>
                  <a:gd name="connsiteY14" fmla="*/ 408690 h 528313"/>
                  <a:gd name="connsiteX15" fmla="*/ 503027 w 552220"/>
                  <a:gd name="connsiteY15" fmla="*/ 498880 h 528313"/>
                  <a:gd name="connsiteX16" fmla="*/ 462238 w 552220"/>
                  <a:gd name="connsiteY16" fmla="*/ 528314 h 52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2220" h="528313">
                    <a:moveTo>
                      <a:pt x="462238" y="528314"/>
                    </a:moveTo>
                    <a:cubicBezTo>
                      <a:pt x="429096" y="528314"/>
                      <a:pt x="326585" y="486459"/>
                      <a:pt x="194824" y="406800"/>
                    </a:cubicBezTo>
                    <a:cubicBezTo>
                      <a:pt x="81579" y="337943"/>
                      <a:pt x="35691" y="293928"/>
                      <a:pt x="18382" y="277321"/>
                    </a:cubicBezTo>
                    <a:lnTo>
                      <a:pt x="15296" y="273675"/>
                    </a:lnTo>
                    <a:cubicBezTo>
                      <a:pt x="7428" y="265277"/>
                      <a:pt x="2119" y="254773"/>
                      <a:pt x="0" y="243432"/>
                    </a:cubicBezTo>
                    <a:cubicBezTo>
                      <a:pt x="2952" y="232091"/>
                      <a:pt x="15699" y="184295"/>
                      <a:pt x="26164" y="152027"/>
                    </a:cubicBezTo>
                    <a:cubicBezTo>
                      <a:pt x="36630" y="119758"/>
                      <a:pt x="74200" y="39559"/>
                      <a:pt x="93253" y="1080"/>
                    </a:cubicBezTo>
                    <a:cubicBezTo>
                      <a:pt x="94877" y="427"/>
                      <a:pt x="96603" y="61"/>
                      <a:pt x="98351" y="0"/>
                    </a:cubicBezTo>
                    <a:cubicBezTo>
                      <a:pt x="100690" y="27"/>
                      <a:pt x="102972" y="730"/>
                      <a:pt x="104926" y="2025"/>
                    </a:cubicBezTo>
                    <a:lnTo>
                      <a:pt x="132700" y="19982"/>
                    </a:lnTo>
                    <a:cubicBezTo>
                      <a:pt x="174161" y="46985"/>
                      <a:pt x="251312" y="96806"/>
                      <a:pt x="299079" y="125834"/>
                    </a:cubicBezTo>
                    <a:cubicBezTo>
                      <a:pt x="352750" y="158238"/>
                      <a:pt x="476326" y="227905"/>
                      <a:pt x="522885" y="254233"/>
                    </a:cubicBezTo>
                    <a:lnTo>
                      <a:pt x="539523" y="263684"/>
                    </a:lnTo>
                    <a:cubicBezTo>
                      <a:pt x="552002" y="270705"/>
                      <a:pt x="555222" y="285962"/>
                      <a:pt x="549452" y="309049"/>
                    </a:cubicBezTo>
                    <a:cubicBezTo>
                      <a:pt x="544622" y="327681"/>
                      <a:pt x="534559" y="368186"/>
                      <a:pt x="524898" y="408690"/>
                    </a:cubicBezTo>
                    <a:cubicBezTo>
                      <a:pt x="515237" y="449195"/>
                      <a:pt x="505308" y="489699"/>
                      <a:pt x="503027" y="498880"/>
                    </a:cubicBezTo>
                    <a:cubicBezTo>
                      <a:pt x="498734" y="514677"/>
                      <a:pt x="494977" y="528314"/>
                      <a:pt x="462238" y="528314"/>
                    </a:cubicBezTo>
                    <a:close/>
                  </a:path>
                </a:pathLst>
              </a:custGeom>
              <a:solidFill>
                <a:srgbClr val="303E4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4" name="Freeform 913">
                <a:extLst>
                  <a:ext uri="{FF2B5EF4-FFF2-40B4-BE49-F238E27FC236}">
                    <a16:creationId xmlns:a16="http://schemas.microsoft.com/office/drawing/2014/main" id="{3579C90B-0A36-9845-946D-27B1DC188CE7}"/>
                  </a:ext>
                </a:extLst>
              </p:cNvPr>
              <p:cNvSpPr/>
              <p:nvPr/>
            </p:nvSpPr>
            <p:spPr>
              <a:xfrm>
                <a:off x="5851408" y="1623825"/>
                <a:ext cx="293408" cy="424076"/>
              </a:xfrm>
              <a:custGeom>
                <a:avLst/>
                <a:gdLst>
                  <a:gd name="connsiteX0" fmla="*/ 83714 w 293408"/>
                  <a:gd name="connsiteY0" fmla="*/ 115147 h 424076"/>
                  <a:gd name="connsiteX1" fmla="*/ 48158 w 293408"/>
                  <a:gd name="connsiteY1" fmla="*/ 171448 h 424076"/>
                  <a:gd name="connsiteX2" fmla="*/ 2001 w 293408"/>
                  <a:gd name="connsiteY2" fmla="*/ 380182 h 424076"/>
                  <a:gd name="connsiteX3" fmla="*/ 5758 w 293408"/>
                  <a:gd name="connsiteY3" fmla="*/ 423656 h 424076"/>
                  <a:gd name="connsiteX4" fmla="*/ 220440 w 293408"/>
                  <a:gd name="connsiteY4" fmla="*/ 223429 h 424076"/>
                  <a:gd name="connsiteX5" fmla="*/ 288333 w 293408"/>
                  <a:gd name="connsiteY5" fmla="*/ 137695 h 424076"/>
                  <a:gd name="connsiteX6" fmla="*/ 292895 w 293408"/>
                  <a:gd name="connsiteY6" fmla="*/ 47775 h 424076"/>
                  <a:gd name="connsiteX7" fmla="*/ 275452 w 293408"/>
                  <a:gd name="connsiteY7" fmla="*/ 924 h 424076"/>
                  <a:gd name="connsiteX8" fmla="*/ 83714 w 293408"/>
                  <a:gd name="connsiteY8" fmla="*/ 115147 h 42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08" h="424076">
                    <a:moveTo>
                      <a:pt x="83714" y="115147"/>
                    </a:moveTo>
                    <a:cubicBezTo>
                      <a:pt x="65315" y="128811"/>
                      <a:pt x="52636" y="148887"/>
                      <a:pt x="48158" y="171448"/>
                    </a:cubicBezTo>
                    <a:cubicBezTo>
                      <a:pt x="41851" y="198451"/>
                      <a:pt x="4550" y="362360"/>
                      <a:pt x="2001" y="380182"/>
                    </a:cubicBezTo>
                    <a:cubicBezTo>
                      <a:pt x="-548" y="398003"/>
                      <a:pt x="-1890" y="427977"/>
                      <a:pt x="5758" y="423656"/>
                    </a:cubicBezTo>
                    <a:cubicBezTo>
                      <a:pt x="13406" y="419336"/>
                      <a:pt x="193605" y="249757"/>
                      <a:pt x="220440" y="223429"/>
                    </a:cubicBezTo>
                    <a:cubicBezTo>
                      <a:pt x="247275" y="197101"/>
                      <a:pt x="284040" y="153491"/>
                      <a:pt x="288333" y="137695"/>
                    </a:cubicBezTo>
                    <a:cubicBezTo>
                      <a:pt x="292787" y="107951"/>
                      <a:pt x="294315" y="77829"/>
                      <a:pt x="292895" y="47775"/>
                    </a:cubicBezTo>
                    <a:cubicBezTo>
                      <a:pt x="291151" y="29953"/>
                      <a:pt x="291151" y="-6231"/>
                      <a:pt x="275452" y="924"/>
                    </a:cubicBezTo>
                    <a:cubicBezTo>
                      <a:pt x="259754" y="8080"/>
                      <a:pt x="83714" y="115147"/>
                      <a:pt x="83714" y="115147"/>
                    </a:cubicBezTo>
                    <a:close/>
                  </a:path>
                </a:pathLst>
              </a:custGeom>
              <a:solidFill>
                <a:srgbClr val="141C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5" name="Freeform 914">
                <a:extLst>
                  <a:ext uri="{FF2B5EF4-FFF2-40B4-BE49-F238E27FC236}">
                    <a16:creationId xmlns:a16="http://schemas.microsoft.com/office/drawing/2014/main" id="{48CD45AA-6C53-A84F-9EC4-AFB2006A43F0}"/>
                  </a:ext>
                </a:extLst>
              </p:cNvPr>
              <p:cNvSpPr/>
              <p:nvPr/>
            </p:nvSpPr>
            <p:spPr>
              <a:xfrm>
                <a:off x="5858339" y="1631095"/>
                <a:ext cx="278209" cy="406395"/>
              </a:xfrm>
              <a:custGeom>
                <a:avLst/>
                <a:gdLst>
                  <a:gd name="connsiteX0" fmla="*/ 168 w 278209"/>
                  <a:gd name="connsiteY0" fmla="*/ 406395 h 406395"/>
                  <a:gd name="connsiteX1" fmla="*/ 1913 w 278209"/>
                  <a:gd name="connsiteY1" fmla="*/ 373992 h 406395"/>
                  <a:gd name="connsiteX2" fmla="*/ 47935 w 278209"/>
                  <a:gd name="connsiteY2" fmla="*/ 165798 h 406395"/>
                  <a:gd name="connsiteX3" fmla="*/ 80406 w 278209"/>
                  <a:gd name="connsiteY3" fmla="*/ 113818 h 406395"/>
                  <a:gd name="connsiteX4" fmla="*/ 271607 w 278209"/>
                  <a:gd name="connsiteY4" fmla="*/ 0 h 406395"/>
                  <a:gd name="connsiteX5" fmla="*/ 277779 w 278209"/>
                  <a:gd name="connsiteY5" fmla="*/ 32944 h 406395"/>
                  <a:gd name="connsiteX6" fmla="*/ 277779 w 278209"/>
                  <a:gd name="connsiteY6" fmla="*/ 41450 h 406395"/>
                  <a:gd name="connsiteX7" fmla="*/ 272949 w 278209"/>
                  <a:gd name="connsiteY7" fmla="*/ 128939 h 406395"/>
                  <a:gd name="connsiteX8" fmla="*/ 206934 w 278209"/>
                  <a:gd name="connsiteY8" fmla="*/ 211568 h 406395"/>
                  <a:gd name="connsiteX9" fmla="*/ 168 w 278209"/>
                  <a:gd name="connsiteY9" fmla="*/ 406395 h 40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09" h="406395">
                    <a:moveTo>
                      <a:pt x="168" y="406395"/>
                    </a:moveTo>
                    <a:cubicBezTo>
                      <a:pt x="-323" y="395567"/>
                      <a:pt x="261" y="384712"/>
                      <a:pt x="1913" y="373992"/>
                    </a:cubicBezTo>
                    <a:cubicBezTo>
                      <a:pt x="4328" y="356980"/>
                      <a:pt x="40824" y="196042"/>
                      <a:pt x="47935" y="165798"/>
                    </a:cubicBezTo>
                    <a:cubicBezTo>
                      <a:pt x="51974" y="145020"/>
                      <a:pt x="63548" y="126496"/>
                      <a:pt x="80406" y="113818"/>
                    </a:cubicBezTo>
                    <a:cubicBezTo>
                      <a:pt x="141188" y="76824"/>
                      <a:pt x="259397" y="5806"/>
                      <a:pt x="271607" y="0"/>
                    </a:cubicBezTo>
                    <a:cubicBezTo>
                      <a:pt x="275633" y="3105"/>
                      <a:pt x="277243" y="24843"/>
                      <a:pt x="277779" y="32944"/>
                    </a:cubicBezTo>
                    <a:cubicBezTo>
                      <a:pt x="277779" y="36049"/>
                      <a:pt x="277779" y="38884"/>
                      <a:pt x="277779" y="41450"/>
                    </a:cubicBezTo>
                    <a:cubicBezTo>
                      <a:pt x="279070" y="70707"/>
                      <a:pt x="277452" y="100006"/>
                      <a:pt x="272949" y="128939"/>
                    </a:cubicBezTo>
                    <a:cubicBezTo>
                      <a:pt x="269460" y="142441"/>
                      <a:pt x="235916" y="181730"/>
                      <a:pt x="206934" y="211568"/>
                    </a:cubicBezTo>
                    <a:cubicBezTo>
                      <a:pt x="182246" y="237896"/>
                      <a:pt x="31029" y="379662"/>
                      <a:pt x="168" y="406395"/>
                    </a:cubicBezTo>
                    <a:close/>
                  </a:path>
                </a:pathLst>
              </a:custGeom>
              <a:solidFill>
                <a:srgbClr val="303E4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6" name="Freeform 915">
                <a:extLst>
                  <a:ext uri="{FF2B5EF4-FFF2-40B4-BE49-F238E27FC236}">
                    <a16:creationId xmlns:a16="http://schemas.microsoft.com/office/drawing/2014/main" id="{20DC2BB9-90DB-884B-BEBA-614D38B90004}"/>
                  </a:ext>
                </a:extLst>
              </p:cNvPr>
              <p:cNvSpPr/>
              <p:nvPr/>
            </p:nvSpPr>
            <p:spPr>
              <a:xfrm>
                <a:off x="5345353" y="1464081"/>
                <a:ext cx="193009" cy="219148"/>
              </a:xfrm>
              <a:custGeom>
                <a:avLst/>
                <a:gdLst>
                  <a:gd name="connsiteX0" fmla="*/ 99488 w 193009"/>
                  <a:gd name="connsiteY0" fmla="*/ 19037 h 219148"/>
                  <a:gd name="connsiteX1" fmla="*/ 71714 w 193009"/>
                  <a:gd name="connsiteY1" fmla="*/ 1080 h 219148"/>
                  <a:gd name="connsiteX2" fmla="*/ 69567 w 193009"/>
                  <a:gd name="connsiteY2" fmla="*/ 0 h 219148"/>
                  <a:gd name="connsiteX3" fmla="*/ 1539 w 193009"/>
                  <a:gd name="connsiteY3" fmla="*/ 216024 h 219148"/>
                  <a:gd name="connsiteX4" fmla="*/ 68627 w 193009"/>
                  <a:gd name="connsiteY4" fmla="*/ 192126 h 219148"/>
                  <a:gd name="connsiteX5" fmla="*/ 193009 w 193009"/>
                  <a:gd name="connsiteY5" fmla="*/ 78984 h 219148"/>
                  <a:gd name="connsiteX6" fmla="*/ 99488 w 193009"/>
                  <a:gd name="connsiteY6" fmla="*/ 19037 h 21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09" h="219148">
                    <a:moveTo>
                      <a:pt x="99488" y="19037"/>
                    </a:moveTo>
                    <a:lnTo>
                      <a:pt x="71714" y="1080"/>
                    </a:lnTo>
                    <a:lnTo>
                      <a:pt x="69567" y="0"/>
                    </a:lnTo>
                    <a:cubicBezTo>
                      <a:pt x="56149" y="35239"/>
                      <a:pt x="-10939" y="204413"/>
                      <a:pt x="1539" y="216024"/>
                    </a:cubicBezTo>
                    <a:cubicBezTo>
                      <a:pt x="14018" y="227635"/>
                      <a:pt x="54136" y="204008"/>
                      <a:pt x="68627" y="192126"/>
                    </a:cubicBezTo>
                    <a:cubicBezTo>
                      <a:pt x="80838" y="182405"/>
                      <a:pt x="163759" y="105852"/>
                      <a:pt x="193009" y="78984"/>
                    </a:cubicBezTo>
                    <a:cubicBezTo>
                      <a:pt x="158526" y="56706"/>
                      <a:pt x="123237" y="34429"/>
                      <a:pt x="99488" y="19037"/>
                    </a:cubicBezTo>
                    <a:close/>
                  </a:path>
                </a:pathLst>
              </a:custGeom>
              <a:solidFill>
                <a:srgbClr val="C5D0D3"/>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7" name="Freeform 916">
                <a:extLst>
                  <a:ext uri="{FF2B5EF4-FFF2-40B4-BE49-F238E27FC236}">
                    <a16:creationId xmlns:a16="http://schemas.microsoft.com/office/drawing/2014/main" id="{C91EF81A-4496-344E-8636-373B9B1FADB9}"/>
                  </a:ext>
                </a:extLst>
              </p:cNvPr>
              <p:cNvSpPr/>
              <p:nvPr/>
            </p:nvSpPr>
            <p:spPr>
              <a:xfrm>
                <a:off x="5312141" y="1638735"/>
                <a:ext cx="519128" cy="352039"/>
              </a:xfrm>
              <a:custGeom>
                <a:avLst/>
                <a:gdLst>
                  <a:gd name="connsiteX0" fmla="*/ 89764 w 519128"/>
                  <a:gd name="connsiteY0" fmla="*/ 731 h 352039"/>
                  <a:gd name="connsiteX1" fmla="*/ 4696 w 519128"/>
                  <a:gd name="connsiteY1" fmla="*/ 50281 h 352039"/>
                  <a:gd name="connsiteX2" fmla="*/ 0 w 519128"/>
                  <a:gd name="connsiteY2" fmla="*/ 67833 h 352039"/>
                  <a:gd name="connsiteX3" fmla="*/ 15564 w 519128"/>
                  <a:gd name="connsiteY3" fmla="*/ 98076 h 352039"/>
                  <a:gd name="connsiteX4" fmla="*/ 18651 w 519128"/>
                  <a:gd name="connsiteY4" fmla="*/ 101047 h 352039"/>
                  <a:gd name="connsiteX5" fmla="*/ 195092 w 519128"/>
                  <a:gd name="connsiteY5" fmla="*/ 230526 h 352039"/>
                  <a:gd name="connsiteX6" fmla="*/ 462506 w 519128"/>
                  <a:gd name="connsiteY6" fmla="*/ 352040 h 352039"/>
                  <a:gd name="connsiteX7" fmla="*/ 502759 w 519128"/>
                  <a:gd name="connsiteY7" fmla="*/ 322741 h 352039"/>
                  <a:gd name="connsiteX8" fmla="*/ 519128 w 519128"/>
                  <a:gd name="connsiteY8" fmla="*/ 255234 h 352039"/>
                  <a:gd name="connsiteX9" fmla="*/ 89764 w 519128"/>
                  <a:gd name="connsiteY9" fmla="*/ 731 h 3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128" h="352039">
                    <a:moveTo>
                      <a:pt x="89764" y="731"/>
                    </a:moveTo>
                    <a:cubicBezTo>
                      <a:pt x="75541" y="-5480"/>
                      <a:pt x="30056" y="29354"/>
                      <a:pt x="4696" y="50281"/>
                    </a:cubicBezTo>
                    <a:cubicBezTo>
                      <a:pt x="2415" y="58382"/>
                      <a:pt x="805" y="64593"/>
                      <a:pt x="0" y="67833"/>
                    </a:cubicBezTo>
                    <a:cubicBezTo>
                      <a:pt x="2195" y="79215"/>
                      <a:pt x="7598" y="89705"/>
                      <a:pt x="15564" y="98076"/>
                    </a:cubicBezTo>
                    <a:lnTo>
                      <a:pt x="18651" y="101047"/>
                    </a:lnTo>
                    <a:cubicBezTo>
                      <a:pt x="35959" y="117654"/>
                      <a:pt x="81848" y="161669"/>
                      <a:pt x="195092" y="230526"/>
                    </a:cubicBezTo>
                    <a:cubicBezTo>
                      <a:pt x="326854" y="310725"/>
                      <a:pt x="429364" y="352040"/>
                      <a:pt x="462506" y="352040"/>
                    </a:cubicBezTo>
                    <a:cubicBezTo>
                      <a:pt x="495648" y="352040"/>
                      <a:pt x="499002" y="338538"/>
                      <a:pt x="502759" y="322741"/>
                    </a:cubicBezTo>
                    <a:cubicBezTo>
                      <a:pt x="504637" y="315721"/>
                      <a:pt x="511346" y="288043"/>
                      <a:pt x="519128" y="255234"/>
                    </a:cubicBezTo>
                    <a:cubicBezTo>
                      <a:pt x="429633" y="200958"/>
                      <a:pt x="107609" y="8562"/>
                      <a:pt x="89764" y="731"/>
                    </a:cubicBezTo>
                    <a:close/>
                  </a:path>
                </a:pathLst>
              </a:custGeom>
              <a:solidFill>
                <a:srgbClr val="39464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8" name="Freeform 917">
                <a:extLst>
                  <a:ext uri="{FF2B5EF4-FFF2-40B4-BE49-F238E27FC236}">
                    <a16:creationId xmlns:a16="http://schemas.microsoft.com/office/drawing/2014/main" id="{DDA95271-AED5-7248-BDED-19605069E898}"/>
                  </a:ext>
                </a:extLst>
              </p:cNvPr>
              <p:cNvSpPr/>
              <p:nvPr/>
            </p:nvSpPr>
            <p:spPr>
              <a:xfrm>
                <a:off x="5594265" y="1794596"/>
                <a:ext cx="203057" cy="145158"/>
              </a:xfrm>
              <a:custGeom>
                <a:avLst/>
                <a:gdLst>
                  <a:gd name="connsiteX0" fmla="*/ 68613 w 203057"/>
                  <a:gd name="connsiteY0" fmla="*/ 2 h 145158"/>
                  <a:gd name="connsiteX1" fmla="*/ 183 w 203057"/>
                  <a:gd name="connsiteY1" fmla="*/ 81011 h 145158"/>
                  <a:gd name="connsiteX2" fmla="*/ 92362 w 203057"/>
                  <a:gd name="connsiteY2" fmla="*/ 145143 h 145158"/>
                  <a:gd name="connsiteX3" fmla="*/ 203058 w 203057"/>
                  <a:gd name="connsiteY3" fmla="*/ 80066 h 145158"/>
                  <a:gd name="connsiteX4" fmla="*/ 147509 w 203057"/>
                  <a:gd name="connsiteY4" fmla="*/ 23224 h 145158"/>
                  <a:gd name="connsiteX5" fmla="*/ 68613 w 203057"/>
                  <a:gd name="connsiteY5" fmla="*/ 2 h 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57" h="145158">
                    <a:moveTo>
                      <a:pt x="68613" y="2"/>
                    </a:moveTo>
                    <a:cubicBezTo>
                      <a:pt x="68613" y="2"/>
                      <a:pt x="-4111" y="72370"/>
                      <a:pt x="183" y="81011"/>
                    </a:cubicBezTo>
                    <a:cubicBezTo>
                      <a:pt x="4477" y="89652"/>
                      <a:pt x="80689" y="146223"/>
                      <a:pt x="92362" y="145143"/>
                    </a:cubicBezTo>
                    <a:cubicBezTo>
                      <a:pt x="104035" y="144063"/>
                      <a:pt x="203058" y="80066"/>
                      <a:pt x="203058" y="80066"/>
                    </a:cubicBezTo>
                    <a:cubicBezTo>
                      <a:pt x="203058" y="80066"/>
                      <a:pt x="191921" y="50227"/>
                      <a:pt x="147509" y="23224"/>
                    </a:cubicBezTo>
                    <a:cubicBezTo>
                      <a:pt x="124012" y="7927"/>
                      <a:pt x="96595" y="-133"/>
                      <a:pt x="68613" y="2"/>
                    </a:cubicBezTo>
                    <a:close/>
                  </a:path>
                </a:pathLst>
              </a:custGeom>
              <a:solidFill>
                <a:srgbClr val="3D4B4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19" name="Freeform 918">
                <a:extLst>
                  <a:ext uri="{FF2B5EF4-FFF2-40B4-BE49-F238E27FC236}">
                    <a16:creationId xmlns:a16="http://schemas.microsoft.com/office/drawing/2014/main" id="{5A466C13-83ED-3A42-B0A2-9032A2FE1C87}"/>
                  </a:ext>
                </a:extLst>
              </p:cNvPr>
              <p:cNvSpPr/>
              <p:nvPr/>
            </p:nvSpPr>
            <p:spPr>
              <a:xfrm>
                <a:off x="5675556" y="1757131"/>
                <a:ext cx="165444" cy="106766"/>
              </a:xfrm>
              <a:custGeom>
                <a:avLst/>
                <a:gdLst>
                  <a:gd name="connsiteX0" fmla="*/ 22476 w 165444"/>
                  <a:gd name="connsiteY0" fmla="*/ 5739 h 106766"/>
                  <a:gd name="connsiteX1" fmla="*/ 2350 w 165444"/>
                  <a:gd name="connsiteY1" fmla="*/ 1283 h 106766"/>
                  <a:gd name="connsiteX2" fmla="*/ 10132 w 165444"/>
                  <a:gd name="connsiteY2" fmla="*/ 18160 h 106766"/>
                  <a:gd name="connsiteX3" fmla="*/ 149675 w 165444"/>
                  <a:gd name="connsiteY3" fmla="*/ 103625 h 106766"/>
                  <a:gd name="connsiteX4" fmla="*/ 164569 w 165444"/>
                  <a:gd name="connsiteY4" fmla="*/ 103625 h 106766"/>
                  <a:gd name="connsiteX5" fmla="*/ 152359 w 165444"/>
                  <a:gd name="connsiteY5" fmla="*/ 88773 h 106766"/>
                  <a:gd name="connsiteX6" fmla="*/ 22476 w 165444"/>
                  <a:gd name="connsiteY6" fmla="*/ 5739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444" h="106766">
                    <a:moveTo>
                      <a:pt x="22476" y="5739"/>
                    </a:moveTo>
                    <a:cubicBezTo>
                      <a:pt x="14560" y="1823"/>
                      <a:pt x="5973" y="-2092"/>
                      <a:pt x="2350" y="1283"/>
                    </a:cubicBezTo>
                    <a:cubicBezTo>
                      <a:pt x="-1273" y="4659"/>
                      <a:pt x="-2078" y="10329"/>
                      <a:pt x="10132" y="18160"/>
                    </a:cubicBezTo>
                    <a:cubicBezTo>
                      <a:pt x="22342" y="25991"/>
                      <a:pt x="143503" y="99169"/>
                      <a:pt x="149675" y="103625"/>
                    </a:cubicBezTo>
                    <a:cubicBezTo>
                      <a:pt x="155848" y="108080"/>
                      <a:pt x="160946" y="107540"/>
                      <a:pt x="164569" y="103625"/>
                    </a:cubicBezTo>
                    <a:cubicBezTo>
                      <a:pt x="168192" y="99709"/>
                      <a:pt x="159873" y="94444"/>
                      <a:pt x="152359" y="88773"/>
                    </a:cubicBezTo>
                    <a:cubicBezTo>
                      <a:pt x="144845" y="83102"/>
                      <a:pt x="32003" y="10464"/>
                      <a:pt x="22476" y="5739"/>
                    </a:cubicBezTo>
                    <a:close/>
                  </a:path>
                </a:pathLst>
              </a:custGeom>
              <a:solidFill>
                <a:srgbClr val="3D4B4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0" name="Freeform 919">
                <a:extLst>
                  <a:ext uri="{FF2B5EF4-FFF2-40B4-BE49-F238E27FC236}">
                    <a16:creationId xmlns:a16="http://schemas.microsoft.com/office/drawing/2014/main" id="{A7B9836B-5663-5E4A-9EC6-2B68FE74ACB0}"/>
                  </a:ext>
                </a:extLst>
              </p:cNvPr>
              <p:cNvSpPr/>
              <p:nvPr/>
            </p:nvSpPr>
            <p:spPr>
              <a:xfrm>
                <a:off x="5312409" y="1463136"/>
                <a:ext cx="317058" cy="349823"/>
              </a:xfrm>
              <a:custGeom>
                <a:avLst/>
                <a:gdLst>
                  <a:gd name="connsiteX0" fmla="*/ 317059 w 317058"/>
                  <a:gd name="connsiteY0" fmla="*/ 136635 h 349823"/>
                  <a:gd name="connsiteX1" fmla="*/ 298811 w 317058"/>
                  <a:gd name="connsiteY1" fmla="*/ 125834 h 349823"/>
                  <a:gd name="connsiteX2" fmla="*/ 132432 w 317058"/>
                  <a:gd name="connsiteY2" fmla="*/ 19982 h 349823"/>
                  <a:gd name="connsiteX3" fmla="*/ 104658 w 317058"/>
                  <a:gd name="connsiteY3" fmla="*/ 2025 h 349823"/>
                  <a:gd name="connsiteX4" fmla="*/ 98083 w 317058"/>
                  <a:gd name="connsiteY4" fmla="*/ 0 h 349823"/>
                  <a:gd name="connsiteX5" fmla="*/ 92984 w 317058"/>
                  <a:gd name="connsiteY5" fmla="*/ 1080 h 349823"/>
                  <a:gd name="connsiteX6" fmla="*/ 25896 w 317058"/>
                  <a:gd name="connsiteY6" fmla="*/ 152027 h 349823"/>
                  <a:gd name="connsiteX7" fmla="*/ 0 w 317058"/>
                  <a:gd name="connsiteY7" fmla="*/ 243432 h 349823"/>
                  <a:gd name="connsiteX8" fmla="*/ 15296 w 317058"/>
                  <a:gd name="connsiteY8" fmla="*/ 273675 h 349823"/>
                  <a:gd name="connsiteX9" fmla="*/ 18382 w 317058"/>
                  <a:gd name="connsiteY9" fmla="*/ 276646 h 349823"/>
                  <a:gd name="connsiteX10" fmla="*/ 108415 w 317058"/>
                  <a:gd name="connsiteY10" fmla="*/ 349824 h 349823"/>
                  <a:gd name="connsiteX11" fmla="*/ 317059 w 317058"/>
                  <a:gd name="connsiteY11" fmla="*/ 136635 h 34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058" h="349823">
                    <a:moveTo>
                      <a:pt x="317059" y="136635"/>
                    </a:moveTo>
                    <a:lnTo>
                      <a:pt x="298811" y="125834"/>
                    </a:lnTo>
                    <a:cubicBezTo>
                      <a:pt x="251044" y="96806"/>
                      <a:pt x="174429" y="46850"/>
                      <a:pt x="132432" y="19982"/>
                    </a:cubicBezTo>
                    <a:lnTo>
                      <a:pt x="104658" y="2025"/>
                    </a:lnTo>
                    <a:cubicBezTo>
                      <a:pt x="102704" y="730"/>
                      <a:pt x="100422" y="27"/>
                      <a:pt x="98083" y="0"/>
                    </a:cubicBezTo>
                    <a:cubicBezTo>
                      <a:pt x="96335" y="61"/>
                      <a:pt x="94609" y="427"/>
                      <a:pt x="92984" y="1080"/>
                    </a:cubicBezTo>
                    <a:cubicBezTo>
                      <a:pt x="73931" y="39559"/>
                      <a:pt x="36630" y="119353"/>
                      <a:pt x="25896" y="152027"/>
                    </a:cubicBezTo>
                    <a:cubicBezTo>
                      <a:pt x="15162" y="184701"/>
                      <a:pt x="2684" y="232091"/>
                      <a:pt x="0" y="243432"/>
                    </a:cubicBezTo>
                    <a:cubicBezTo>
                      <a:pt x="2119" y="254773"/>
                      <a:pt x="7428" y="265277"/>
                      <a:pt x="15296" y="273675"/>
                    </a:cubicBezTo>
                    <a:lnTo>
                      <a:pt x="18382" y="276646"/>
                    </a:lnTo>
                    <a:cubicBezTo>
                      <a:pt x="46384" y="303446"/>
                      <a:pt x="76493" y="327911"/>
                      <a:pt x="108415" y="349824"/>
                    </a:cubicBezTo>
                    <a:cubicBezTo>
                      <a:pt x="162867" y="265250"/>
                      <a:pt x="233856" y="192716"/>
                      <a:pt x="317059" y="136635"/>
                    </a:cubicBezTo>
                    <a:close/>
                  </a:path>
                </a:pathLst>
              </a:custGeom>
              <a:solidFill>
                <a:srgbClr val="FFFFFF">
                  <a:alpha val="2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1" name="Freeform 920">
                <a:extLst>
                  <a:ext uri="{FF2B5EF4-FFF2-40B4-BE49-F238E27FC236}">
                    <a16:creationId xmlns:a16="http://schemas.microsoft.com/office/drawing/2014/main" id="{8484C1FC-D602-E046-9929-B48292C54314}"/>
                  </a:ext>
                </a:extLst>
              </p:cNvPr>
              <p:cNvSpPr/>
              <p:nvPr/>
            </p:nvSpPr>
            <p:spPr>
              <a:xfrm>
                <a:off x="5874340" y="2284432"/>
                <a:ext cx="85470" cy="58056"/>
              </a:xfrm>
              <a:custGeom>
                <a:avLst/>
                <a:gdLst>
                  <a:gd name="connsiteX0" fmla="*/ 85470 w 85470"/>
                  <a:gd name="connsiteY0" fmla="*/ 0 h 58056"/>
                  <a:gd name="connsiteX1" fmla="*/ 0 w 85470"/>
                  <a:gd name="connsiteY1" fmla="*/ 49550 h 58056"/>
                  <a:gd name="connsiteX2" fmla="*/ 0 w 85470"/>
                  <a:gd name="connsiteY2" fmla="*/ 58056 h 58056"/>
                  <a:gd name="connsiteX3" fmla="*/ 85470 w 85470"/>
                  <a:gd name="connsiteY3" fmla="*/ 8911 h 58056"/>
                  <a:gd name="connsiteX4" fmla="*/ 85470 w 85470"/>
                  <a:gd name="connsiteY4" fmla="*/ 0 h 5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70" h="58056">
                    <a:moveTo>
                      <a:pt x="85470" y="0"/>
                    </a:moveTo>
                    <a:lnTo>
                      <a:pt x="0" y="49550"/>
                    </a:lnTo>
                    <a:lnTo>
                      <a:pt x="0" y="58056"/>
                    </a:lnTo>
                    <a:lnTo>
                      <a:pt x="85470" y="8911"/>
                    </a:lnTo>
                    <a:lnTo>
                      <a:pt x="85470" y="0"/>
                    </a:lnTo>
                    <a:close/>
                  </a:path>
                </a:pathLst>
              </a:custGeom>
              <a:solidFill>
                <a:srgbClr val="333E4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2" name="Freeform 921">
                <a:extLst>
                  <a:ext uri="{FF2B5EF4-FFF2-40B4-BE49-F238E27FC236}">
                    <a16:creationId xmlns:a16="http://schemas.microsoft.com/office/drawing/2014/main" id="{F2FCFA6D-46F8-7C4C-B529-F4A65C3431E3}"/>
                  </a:ext>
                </a:extLst>
              </p:cNvPr>
              <p:cNvSpPr/>
              <p:nvPr/>
            </p:nvSpPr>
            <p:spPr>
              <a:xfrm>
                <a:off x="5836771" y="2251894"/>
                <a:ext cx="84933" cy="60891"/>
              </a:xfrm>
              <a:custGeom>
                <a:avLst/>
                <a:gdLst>
                  <a:gd name="connsiteX0" fmla="*/ 84934 w 84933"/>
                  <a:gd name="connsiteY0" fmla="*/ 0 h 60891"/>
                  <a:gd name="connsiteX1" fmla="*/ 84934 w 84933"/>
                  <a:gd name="connsiteY1" fmla="*/ 10666 h 60891"/>
                  <a:gd name="connsiteX2" fmla="*/ 1073 w 84933"/>
                  <a:gd name="connsiteY2" fmla="*/ 60892 h 60891"/>
                  <a:gd name="connsiteX3" fmla="*/ 0 w 84933"/>
                  <a:gd name="connsiteY3" fmla="*/ 48605 h 60891"/>
                  <a:gd name="connsiteX4" fmla="*/ 84934 w 84933"/>
                  <a:gd name="connsiteY4" fmla="*/ 0 h 60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3" h="60891">
                    <a:moveTo>
                      <a:pt x="84934" y="0"/>
                    </a:moveTo>
                    <a:lnTo>
                      <a:pt x="84934" y="10666"/>
                    </a:lnTo>
                    <a:lnTo>
                      <a:pt x="1073" y="60892"/>
                    </a:lnTo>
                    <a:lnTo>
                      <a:pt x="0" y="48605"/>
                    </a:lnTo>
                    <a:lnTo>
                      <a:pt x="84934" y="0"/>
                    </a:lnTo>
                    <a:close/>
                  </a:path>
                </a:pathLst>
              </a:custGeom>
              <a:solidFill>
                <a:srgbClr val="010C0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3" name="Freeform 922">
                <a:extLst>
                  <a:ext uri="{FF2B5EF4-FFF2-40B4-BE49-F238E27FC236}">
                    <a16:creationId xmlns:a16="http://schemas.microsoft.com/office/drawing/2014/main" id="{D463D14D-63E8-E14D-8818-21C13E30BAFB}"/>
                  </a:ext>
                </a:extLst>
              </p:cNvPr>
              <p:cNvSpPr/>
              <p:nvPr/>
            </p:nvSpPr>
            <p:spPr>
              <a:xfrm>
                <a:off x="5819059" y="2300499"/>
                <a:ext cx="55280" cy="41989"/>
              </a:xfrm>
              <a:custGeom>
                <a:avLst/>
                <a:gdLst>
                  <a:gd name="connsiteX0" fmla="*/ 55281 w 55280"/>
                  <a:gd name="connsiteY0" fmla="*/ 33484 h 41989"/>
                  <a:gd name="connsiteX1" fmla="*/ 18785 w 55280"/>
                  <a:gd name="connsiteY1" fmla="*/ 12286 h 41989"/>
                  <a:gd name="connsiteX2" fmla="*/ 17711 w 55280"/>
                  <a:gd name="connsiteY2" fmla="*/ 0 h 41989"/>
                  <a:gd name="connsiteX3" fmla="*/ 8319 w 55280"/>
                  <a:gd name="connsiteY3" fmla="*/ 5266 h 41989"/>
                  <a:gd name="connsiteX4" fmla="*/ 6306 w 55280"/>
                  <a:gd name="connsiteY4" fmla="*/ 18497 h 41989"/>
                  <a:gd name="connsiteX5" fmla="*/ 0 w 55280"/>
                  <a:gd name="connsiteY5" fmla="*/ 21872 h 41989"/>
                  <a:gd name="connsiteX6" fmla="*/ 15564 w 55280"/>
                  <a:gd name="connsiteY6" fmla="*/ 31864 h 41989"/>
                  <a:gd name="connsiteX7" fmla="*/ 55281 w 55280"/>
                  <a:gd name="connsiteY7" fmla="*/ 41990 h 41989"/>
                  <a:gd name="connsiteX8" fmla="*/ 55281 w 55280"/>
                  <a:gd name="connsiteY8" fmla="*/ 33484 h 4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80" h="41989">
                    <a:moveTo>
                      <a:pt x="55281" y="33484"/>
                    </a:moveTo>
                    <a:lnTo>
                      <a:pt x="18785" y="12286"/>
                    </a:lnTo>
                    <a:lnTo>
                      <a:pt x="17711" y="0"/>
                    </a:lnTo>
                    <a:lnTo>
                      <a:pt x="8319" y="5266"/>
                    </a:lnTo>
                    <a:lnTo>
                      <a:pt x="6306" y="18497"/>
                    </a:lnTo>
                    <a:lnTo>
                      <a:pt x="0" y="21872"/>
                    </a:lnTo>
                    <a:lnTo>
                      <a:pt x="15564" y="31864"/>
                    </a:lnTo>
                    <a:lnTo>
                      <a:pt x="55281" y="41990"/>
                    </a:lnTo>
                    <a:lnTo>
                      <a:pt x="55281" y="33484"/>
                    </a:lnTo>
                    <a:close/>
                  </a:path>
                </a:pathLst>
              </a:custGeom>
              <a:solidFill>
                <a:srgbClr val="1A252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4" name="Freeform 923">
                <a:extLst>
                  <a:ext uri="{FF2B5EF4-FFF2-40B4-BE49-F238E27FC236}">
                    <a16:creationId xmlns:a16="http://schemas.microsoft.com/office/drawing/2014/main" id="{1AC31C0D-9716-8645-B020-CEC7B5D470A1}"/>
                  </a:ext>
                </a:extLst>
              </p:cNvPr>
              <p:cNvSpPr/>
              <p:nvPr/>
            </p:nvSpPr>
            <p:spPr>
              <a:xfrm>
                <a:off x="5837844" y="2262560"/>
                <a:ext cx="121966" cy="71422"/>
              </a:xfrm>
              <a:custGeom>
                <a:avLst/>
                <a:gdLst>
                  <a:gd name="connsiteX0" fmla="*/ 121966 w 121966"/>
                  <a:gd name="connsiteY0" fmla="*/ 21872 h 71422"/>
                  <a:gd name="connsiteX1" fmla="*/ 83860 w 121966"/>
                  <a:gd name="connsiteY1" fmla="*/ 0 h 71422"/>
                  <a:gd name="connsiteX2" fmla="*/ 0 w 121966"/>
                  <a:gd name="connsiteY2" fmla="*/ 50226 h 71422"/>
                  <a:gd name="connsiteX3" fmla="*/ 36496 w 121966"/>
                  <a:gd name="connsiteY3" fmla="*/ 71423 h 71422"/>
                  <a:gd name="connsiteX4" fmla="*/ 121966 w 121966"/>
                  <a:gd name="connsiteY4" fmla="*/ 21872 h 7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6" h="71422">
                    <a:moveTo>
                      <a:pt x="121966" y="21872"/>
                    </a:moveTo>
                    <a:lnTo>
                      <a:pt x="83860" y="0"/>
                    </a:lnTo>
                    <a:lnTo>
                      <a:pt x="0" y="50226"/>
                    </a:lnTo>
                    <a:lnTo>
                      <a:pt x="36496" y="71423"/>
                    </a:lnTo>
                    <a:lnTo>
                      <a:pt x="121966" y="21872"/>
                    </a:lnTo>
                    <a:close/>
                  </a:path>
                </a:pathLst>
              </a:custGeom>
              <a:solidFill>
                <a:srgbClr val="404B4D"/>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5" name="Freeform 924">
                <a:extLst>
                  <a:ext uri="{FF2B5EF4-FFF2-40B4-BE49-F238E27FC236}">
                    <a16:creationId xmlns:a16="http://schemas.microsoft.com/office/drawing/2014/main" id="{B69DE740-DC06-214D-91C5-AC4954F5E437}"/>
                  </a:ext>
                </a:extLst>
              </p:cNvPr>
              <p:cNvSpPr/>
              <p:nvPr/>
            </p:nvSpPr>
            <p:spPr>
              <a:xfrm>
                <a:off x="5275884" y="1952836"/>
                <a:ext cx="550823" cy="386412"/>
              </a:xfrm>
              <a:custGeom>
                <a:avLst/>
                <a:gdLst>
                  <a:gd name="connsiteX0" fmla="*/ 490713 w 550823"/>
                  <a:gd name="connsiteY0" fmla="*/ 297033 h 386412"/>
                  <a:gd name="connsiteX1" fmla="*/ 427381 w 550823"/>
                  <a:gd name="connsiteY1" fmla="*/ 279346 h 386412"/>
                  <a:gd name="connsiteX2" fmla="*/ 203709 w 550823"/>
                  <a:gd name="connsiteY2" fmla="*/ 156482 h 386412"/>
                  <a:gd name="connsiteX3" fmla="*/ 61080 w 550823"/>
                  <a:gd name="connsiteY3" fmla="*/ 61972 h 386412"/>
                  <a:gd name="connsiteX4" fmla="*/ 4592 w 550823"/>
                  <a:gd name="connsiteY4" fmla="*/ 0 h 386412"/>
                  <a:gd name="connsiteX5" fmla="*/ 2311 w 550823"/>
                  <a:gd name="connsiteY5" fmla="*/ 75203 h 386412"/>
                  <a:gd name="connsiteX6" fmla="*/ 72485 w 550823"/>
                  <a:gd name="connsiteY6" fmla="*/ 167689 h 386412"/>
                  <a:gd name="connsiteX7" fmla="*/ 349559 w 550823"/>
                  <a:gd name="connsiteY7" fmla="*/ 336322 h 386412"/>
                  <a:gd name="connsiteX8" fmla="*/ 494470 w 550823"/>
                  <a:gd name="connsiteY8" fmla="*/ 386413 h 386412"/>
                  <a:gd name="connsiteX9" fmla="*/ 548140 w 550823"/>
                  <a:gd name="connsiteY9" fmla="*/ 365486 h 386412"/>
                  <a:gd name="connsiteX10" fmla="*/ 550824 w 550823"/>
                  <a:gd name="connsiteY10" fmla="*/ 351984 h 386412"/>
                  <a:gd name="connsiteX11" fmla="*/ 550824 w 550823"/>
                  <a:gd name="connsiteY11" fmla="*/ 287852 h 386412"/>
                  <a:gd name="connsiteX12" fmla="*/ 547603 w 550823"/>
                  <a:gd name="connsiteY12" fmla="*/ 278401 h 386412"/>
                  <a:gd name="connsiteX13" fmla="*/ 490713 w 550823"/>
                  <a:gd name="connsiteY13" fmla="*/ 297033 h 38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823" h="386412">
                    <a:moveTo>
                      <a:pt x="490713" y="297033"/>
                    </a:moveTo>
                    <a:cubicBezTo>
                      <a:pt x="468472" y="296506"/>
                      <a:pt x="446708" y="290431"/>
                      <a:pt x="427381" y="279346"/>
                    </a:cubicBezTo>
                    <a:cubicBezTo>
                      <a:pt x="400546" y="267195"/>
                      <a:pt x="259124" y="189561"/>
                      <a:pt x="203709" y="156482"/>
                    </a:cubicBezTo>
                    <a:cubicBezTo>
                      <a:pt x="148294" y="123404"/>
                      <a:pt x="80670" y="75473"/>
                      <a:pt x="61080" y="61972"/>
                    </a:cubicBezTo>
                    <a:cubicBezTo>
                      <a:pt x="41490" y="48470"/>
                      <a:pt x="12642" y="22547"/>
                      <a:pt x="4592" y="0"/>
                    </a:cubicBezTo>
                    <a:cubicBezTo>
                      <a:pt x="-634" y="24735"/>
                      <a:pt x="-1406" y="50199"/>
                      <a:pt x="2311" y="75203"/>
                    </a:cubicBezTo>
                    <a:cubicBezTo>
                      <a:pt x="8214" y="119488"/>
                      <a:pt x="47125" y="148111"/>
                      <a:pt x="72485" y="167689"/>
                    </a:cubicBezTo>
                    <a:cubicBezTo>
                      <a:pt x="97844" y="187266"/>
                      <a:pt x="262210" y="289202"/>
                      <a:pt x="349559" y="336322"/>
                    </a:cubicBezTo>
                    <a:cubicBezTo>
                      <a:pt x="436908" y="383443"/>
                      <a:pt x="468708" y="386413"/>
                      <a:pt x="494470" y="386413"/>
                    </a:cubicBezTo>
                    <a:cubicBezTo>
                      <a:pt x="513865" y="384253"/>
                      <a:pt x="532364" y="377043"/>
                      <a:pt x="548140" y="365486"/>
                    </a:cubicBezTo>
                    <a:lnTo>
                      <a:pt x="550824" y="351984"/>
                    </a:lnTo>
                    <a:lnTo>
                      <a:pt x="550824" y="287852"/>
                    </a:lnTo>
                    <a:lnTo>
                      <a:pt x="547603" y="278401"/>
                    </a:lnTo>
                    <a:cubicBezTo>
                      <a:pt x="530874" y="290107"/>
                      <a:pt x="511085" y="296587"/>
                      <a:pt x="490713" y="297033"/>
                    </a:cubicBezTo>
                    <a:close/>
                  </a:path>
                </a:pathLst>
              </a:custGeom>
              <a:solidFill>
                <a:srgbClr val="333E4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6" name="Freeform 925">
                <a:extLst>
                  <a:ext uri="{FF2B5EF4-FFF2-40B4-BE49-F238E27FC236}">
                    <a16:creationId xmlns:a16="http://schemas.microsoft.com/office/drawing/2014/main" id="{F5D217BC-85EB-8B4B-B79C-8B48BF3D1B17}"/>
                  </a:ext>
                </a:extLst>
              </p:cNvPr>
              <p:cNvSpPr/>
              <p:nvPr/>
            </p:nvSpPr>
            <p:spPr>
              <a:xfrm>
                <a:off x="5275979" y="1952836"/>
                <a:ext cx="551265" cy="334454"/>
              </a:xfrm>
              <a:custGeom>
                <a:avLst/>
                <a:gdLst>
                  <a:gd name="connsiteX0" fmla="*/ 490618 w 551265"/>
                  <a:gd name="connsiteY0" fmla="*/ 297033 h 334454"/>
                  <a:gd name="connsiteX1" fmla="*/ 427287 w 551265"/>
                  <a:gd name="connsiteY1" fmla="*/ 279346 h 334454"/>
                  <a:gd name="connsiteX2" fmla="*/ 203614 w 551265"/>
                  <a:gd name="connsiteY2" fmla="*/ 156482 h 334454"/>
                  <a:gd name="connsiteX3" fmla="*/ 60985 w 551265"/>
                  <a:gd name="connsiteY3" fmla="*/ 61972 h 334454"/>
                  <a:gd name="connsiteX4" fmla="*/ 4497 w 551265"/>
                  <a:gd name="connsiteY4" fmla="*/ 0 h 334454"/>
                  <a:gd name="connsiteX5" fmla="*/ 203 w 551265"/>
                  <a:gd name="connsiteY5" fmla="*/ 50631 h 334454"/>
                  <a:gd name="connsiteX6" fmla="*/ 63266 w 551265"/>
                  <a:gd name="connsiteY6" fmla="*/ 110712 h 334454"/>
                  <a:gd name="connsiteX7" fmla="*/ 206164 w 551265"/>
                  <a:gd name="connsiteY7" fmla="*/ 203198 h 334454"/>
                  <a:gd name="connsiteX8" fmla="*/ 404208 w 551265"/>
                  <a:gd name="connsiteY8" fmla="*/ 312830 h 334454"/>
                  <a:gd name="connsiteX9" fmla="*/ 514367 w 551265"/>
                  <a:gd name="connsiteY9" fmla="*/ 334297 h 334454"/>
                  <a:gd name="connsiteX10" fmla="*/ 551266 w 551265"/>
                  <a:gd name="connsiteY10" fmla="*/ 321471 h 334454"/>
                  <a:gd name="connsiteX11" fmla="*/ 551266 w 551265"/>
                  <a:gd name="connsiteY11" fmla="*/ 288797 h 334454"/>
                  <a:gd name="connsiteX12" fmla="*/ 548045 w 551265"/>
                  <a:gd name="connsiteY12" fmla="*/ 279346 h 334454"/>
                  <a:gd name="connsiteX13" fmla="*/ 490618 w 551265"/>
                  <a:gd name="connsiteY13" fmla="*/ 297033 h 33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265" h="334454">
                    <a:moveTo>
                      <a:pt x="490618" y="297033"/>
                    </a:moveTo>
                    <a:cubicBezTo>
                      <a:pt x="468377" y="296506"/>
                      <a:pt x="446613" y="290431"/>
                      <a:pt x="427287" y="279346"/>
                    </a:cubicBezTo>
                    <a:cubicBezTo>
                      <a:pt x="400451" y="267195"/>
                      <a:pt x="259029" y="189561"/>
                      <a:pt x="203614" y="156482"/>
                    </a:cubicBezTo>
                    <a:cubicBezTo>
                      <a:pt x="148200" y="123404"/>
                      <a:pt x="80575" y="75473"/>
                      <a:pt x="60985" y="61972"/>
                    </a:cubicBezTo>
                    <a:cubicBezTo>
                      <a:pt x="41395" y="48470"/>
                      <a:pt x="12547" y="22547"/>
                      <a:pt x="4497" y="0"/>
                    </a:cubicBezTo>
                    <a:cubicBezTo>
                      <a:pt x="872" y="16620"/>
                      <a:pt x="-572" y="33632"/>
                      <a:pt x="203" y="50631"/>
                    </a:cubicBezTo>
                    <a:cubicBezTo>
                      <a:pt x="17690" y="74110"/>
                      <a:pt x="39014" y="94430"/>
                      <a:pt x="63266" y="110712"/>
                    </a:cubicBezTo>
                    <a:cubicBezTo>
                      <a:pt x="75879" y="119488"/>
                      <a:pt x="160410" y="173764"/>
                      <a:pt x="206164" y="203198"/>
                    </a:cubicBezTo>
                    <a:cubicBezTo>
                      <a:pt x="251918" y="232631"/>
                      <a:pt x="362077" y="293928"/>
                      <a:pt x="404208" y="312830"/>
                    </a:cubicBezTo>
                    <a:cubicBezTo>
                      <a:pt x="438832" y="328302"/>
                      <a:pt x="476504" y="335647"/>
                      <a:pt x="514367" y="334297"/>
                    </a:cubicBezTo>
                    <a:cubicBezTo>
                      <a:pt x="527424" y="332664"/>
                      <a:pt x="539995" y="328302"/>
                      <a:pt x="551266" y="321471"/>
                    </a:cubicBezTo>
                    <a:lnTo>
                      <a:pt x="551266" y="288797"/>
                    </a:lnTo>
                    <a:lnTo>
                      <a:pt x="548045" y="279346"/>
                    </a:lnTo>
                    <a:cubicBezTo>
                      <a:pt x="531059" y="290822"/>
                      <a:pt x="511076" y="296979"/>
                      <a:pt x="490618" y="297033"/>
                    </a:cubicBezTo>
                    <a:close/>
                  </a:path>
                </a:pathLst>
              </a:custGeom>
              <a:solidFill>
                <a:srgbClr val="404B4D"/>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7" name="Freeform 926">
                <a:extLst>
                  <a:ext uri="{FF2B5EF4-FFF2-40B4-BE49-F238E27FC236}">
                    <a16:creationId xmlns:a16="http://schemas.microsoft.com/office/drawing/2014/main" id="{FEBB894B-2DD3-854A-8F71-D44ADD02F525}"/>
                  </a:ext>
                </a:extLst>
              </p:cNvPr>
              <p:cNvSpPr/>
              <p:nvPr/>
            </p:nvSpPr>
            <p:spPr>
              <a:xfrm>
                <a:off x="5278060" y="1952836"/>
                <a:ext cx="549854" cy="311056"/>
              </a:xfrm>
              <a:custGeom>
                <a:avLst/>
                <a:gdLst>
                  <a:gd name="connsiteX0" fmla="*/ 488536 w 549854"/>
                  <a:gd name="connsiteY0" fmla="*/ 297033 h 311056"/>
                  <a:gd name="connsiteX1" fmla="*/ 425205 w 549854"/>
                  <a:gd name="connsiteY1" fmla="*/ 279346 h 311056"/>
                  <a:gd name="connsiteX2" fmla="*/ 201533 w 549854"/>
                  <a:gd name="connsiteY2" fmla="*/ 156482 h 311056"/>
                  <a:gd name="connsiteX3" fmla="*/ 58903 w 549854"/>
                  <a:gd name="connsiteY3" fmla="*/ 61972 h 311056"/>
                  <a:gd name="connsiteX4" fmla="*/ 2415 w 549854"/>
                  <a:gd name="connsiteY4" fmla="*/ 0 h 311056"/>
                  <a:gd name="connsiteX5" fmla="*/ 0 w 549854"/>
                  <a:gd name="connsiteY5" fmla="*/ 13502 h 311056"/>
                  <a:gd name="connsiteX6" fmla="*/ 38643 w 549854"/>
                  <a:gd name="connsiteY6" fmla="*/ 66427 h 311056"/>
                  <a:gd name="connsiteX7" fmla="*/ 203680 w 549854"/>
                  <a:gd name="connsiteY7" fmla="*/ 174439 h 311056"/>
                  <a:gd name="connsiteX8" fmla="*/ 383208 w 549854"/>
                  <a:gd name="connsiteY8" fmla="*/ 278131 h 311056"/>
                  <a:gd name="connsiteX9" fmla="*/ 496050 w 549854"/>
                  <a:gd name="connsiteY9" fmla="*/ 310940 h 311056"/>
                  <a:gd name="connsiteX10" fmla="*/ 548781 w 549854"/>
                  <a:gd name="connsiteY10" fmla="*/ 290012 h 311056"/>
                  <a:gd name="connsiteX11" fmla="*/ 549855 w 549854"/>
                  <a:gd name="connsiteY11" fmla="*/ 288797 h 311056"/>
                  <a:gd name="connsiteX12" fmla="*/ 546635 w 549854"/>
                  <a:gd name="connsiteY12" fmla="*/ 279346 h 311056"/>
                  <a:gd name="connsiteX13" fmla="*/ 488536 w 549854"/>
                  <a:gd name="connsiteY13" fmla="*/ 297033 h 3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9854" h="311056">
                    <a:moveTo>
                      <a:pt x="488536" y="297033"/>
                    </a:moveTo>
                    <a:cubicBezTo>
                      <a:pt x="466295" y="296506"/>
                      <a:pt x="444532" y="290431"/>
                      <a:pt x="425205" y="279346"/>
                    </a:cubicBezTo>
                    <a:cubicBezTo>
                      <a:pt x="398370" y="267195"/>
                      <a:pt x="256948" y="189561"/>
                      <a:pt x="201533" y="156482"/>
                    </a:cubicBezTo>
                    <a:cubicBezTo>
                      <a:pt x="146118" y="123404"/>
                      <a:pt x="78493" y="75473"/>
                      <a:pt x="58903" y="61972"/>
                    </a:cubicBezTo>
                    <a:cubicBezTo>
                      <a:pt x="39314" y="48470"/>
                      <a:pt x="10466" y="22547"/>
                      <a:pt x="2415" y="0"/>
                    </a:cubicBezTo>
                    <a:cubicBezTo>
                      <a:pt x="2415" y="0"/>
                      <a:pt x="1208" y="4996"/>
                      <a:pt x="0" y="13502"/>
                    </a:cubicBezTo>
                    <a:cubicBezTo>
                      <a:pt x="8423" y="34037"/>
                      <a:pt x="21685" y="52197"/>
                      <a:pt x="38643" y="66427"/>
                    </a:cubicBezTo>
                    <a:cubicBezTo>
                      <a:pt x="67625" y="90055"/>
                      <a:pt x="153900" y="143791"/>
                      <a:pt x="203680" y="174439"/>
                    </a:cubicBezTo>
                    <a:cubicBezTo>
                      <a:pt x="253459" y="205088"/>
                      <a:pt x="342016" y="256529"/>
                      <a:pt x="383208" y="278131"/>
                    </a:cubicBezTo>
                    <a:cubicBezTo>
                      <a:pt x="424400" y="299733"/>
                      <a:pt x="462774" y="312425"/>
                      <a:pt x="496050" y="310940"/>
                    </a:cubicBezTo>
                    <a:cubicBezTo>
                      <a:pt x="515488" y="310237"/>
                      <a:pt x="534099" y="302852"/>
                      <a:pt x="548781" y="290012"/>
                    </a:cubicBezTo>
                    <a:lnTo>
                      <a:pt x="549855" y="288797"/>
                    </a:lnTo>
                    <a:lnTo>
                      <a:pt x="546635" y="279346"/>
                    </a:lnTo>
                    <a:cubicBezTo>
                      <a:pt x="529459" y="290944"/>
                      <a:pt x="509224" y="297114"/>
                      <a:pt x="488536" y="297033"/>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8" name="Freeform 927">
                <a:extLst>
                  <a:ext uri="{FF2B5EF4-FFF2-40B4-BE49-F238E27FC236}">
                    <a16:creationId xmlns:a16="http://schemas.microsoft.com/office/drawing/2014/main" id="{D2A5C7BB-E5E4-7840-AB72-21FC190F463C}"/>
                  </a:ext>
                </a:extLst>
              </p:cNvPr>
              <p:cNvSpPr/>
              <p:nvPr/>
            </p:nvSpPr>
            <p:spPr>
              <a:xfrm>
                <a:off x="5359315" y="2087912"/>
                <a:ext cx="275931" cy="184101"/>
              </a:xfrm>
              <a:custGeom>
                <a:avLst/>
                <a:gdLst>
                  <a:gd name="connsiteX0" fmla="*/ 2203 w 275931"/>
                  <a:gd name="connsiteY0" fmla="*/ 11144 h 184101"/>
                  <a:gd name="connsiteX1" fmla="*/ 9851 w 275931"/>
                  <a:gd name="connsiteY1" fmla="*/ 4123 h 184101"/>
                  <a:gd name="connsiteX2" fmla="*/ 132354 w 275931"/>
                  <a:gd name="connsiteY2" fmla="*/ 79867 h 184101"/>
                  <a:gd name="connsiteX3" fmla="*/ 261701 w 275931"/>
                  <a:gd name="connsiteY3" fmla="*/ 154800 h 184101"/>
                  <a:gd name="connsiteX4" fmla="*/ 274313 w 275931"/>
                  <a:gd name="connsiteY4" fmla="*/ 171947 h 184101"/>
                  <a:gd name="connsiteX5" fmla="*/ 246709 w 275931"/>
                  <a:gd name="connsiteY5" fmla="*/ 182168 h 184101"/>
                  <a:gd name="connsiteX6" fmla="*/ 245465 w 275931"/>
                  <a:gd name="connsiteY6" fmla="*/ 181533 h 184101"/>
                  <a:gd name="connsiteX7" fmla="*/ 117863 w 275931"/>
                  <a:gd name="connsiteY7" fmla="*/ 107680 h 184101"/>
                  <a:gd name="connsiteX8" fmla="*/ 18975 w 275931"/>
                  <a:gd name="connsiteY8" fmla="*/ 43818 h 184101"/>
                  <a:gd name="connsiteX9" fmla="*/ 2203 w 275931"/>
                  <a:gd name="connsiteY9" fmla="*/ 11144 h 18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31" h="184101">
                    <a:moveTo>
                      <a:pt x="2203" y="11144"/>
                    </a:moveTo>
                    <a:cubicBezTo>
                      <a:pt x="593" y="3989"/>
                      <a:pt x="-4505" y="-5598"/>
                      <a:pt x="9851" y="4123"/>
                    </a:cubicBezTo>
                    <a:cubicBezTo>
                      <a:pt x="24208" y="13845"/>
                      <a:pt x="102567" y="61235"/>
                      <a:pt x="132354" y="79867"/>
                    </a:cubicBezTo>
                    <a:cubicBezTo>
                      <a:pt x="162142" y="98499"/>
                      <a:pt x="248283" y="148455"/>
                      <a:pt x="261701" y="154800"/>
                    </a:cubicBezTo>
                    <a:cubicBezTo>
                      <a:pt x="275118" y="161146"/>
                      <a:pt x="278338" y="163711"/>
                      <a:pt x="274313" y="171947"/>
                    </a:cubicBezTo>
                    <a:cubicBezTo>
                      <a:pt x="269493" y="182438"/>
                      <a:pt x="257136" y="187015"/>
                      <a:pt x="246709" y="182168"/>
                    </a:cubicBezTo>
                    <a:cubicBezTo>
                      <a:pt x="246288" y="181965"/>
                      <a:pt x="245873" y="181763"/>
                      <a:pt x="245465" y="181533"/>
                    </a:cubicBezTo>
                    <a:cubicBezTo>
                      <a:pt x="230706" y="174918"/>
                      <a:pt x="141747" y="122937"/>
                      <a:pt x="117863" y="107680"/>
                    </a:cubicBezTo>
                    <a:cubicBezTo>
                      <a:pt x="93980" y="92423"/>
                      <a:pt x="24879" y="47463"/>
                      <a:pt x="18975" y="43818"/>
                    </a:cubicBezTo>
                    <a:cubicBezTo>
                      <a:pt x="10702" y="34542"/>
                      <a:pt x="4928" y="23296"/>
                      <a:pt x="2203" y="11144"/>
                    </a:cubicBezTo>
                    <a:close/>
                  </a:path>
                </a:pathLst>
              </a:custGeom>
              <a:solidFill>
                <a:srgbClr val="4D585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29" name="Freeform 928">
                <a:extLst>
                  <a:ext uri="{FF2B5EF4-FFF2-40B4-BE49-F238E27FC236}">
                    <a16:creationId xmlns:a16="http://schemas.microsoft.com/office/drawing/2014/main" id="{FACC3114-B404-F546-B28F-06055976C3C6}"/>
                  </a:ext>
                </a:extLst>
              </p:cNvPr>
              <p:cNvSpPr/>
              <p:nvPr/>
            </p:nvSpPr>
            <p:spPr>
              <a:xfrm>
                <a:off x="5368763" y="2091361"/>
                <a:ext cx="266072" cy="175618"/>
              </a:xfrm>
              <a:custGeom>
                <a:avLst/>
                <a:gdLst>
                  <a:gd name="connsiteX0" fmla="*/ 252252 w 266072"/>
                  <a:gd name="connsiteY0" fmla="*/ 151352 h 175618"/>
                  <a:gd name="connsiteX1" fmla="*/ 123442 w 266072"/>
                  <a:gd name="connsiteY1" fmla="*/ 76419 h 175618"/>
                  <a:gd name="connsiteX2" fmla="*/ 939 w 266072"/>
                  <a:gd name="connsiteY2" fmla="*/ 675 h 175618"/>
                  <a:gd name="connsiteX3" fmla="*/ 0 w 266072"/>
                  <a:gd name="connsiteY3" fmla="*/ 0 h 175618"/>
                  <a:gd name="connsiteX4" fmla="*/ 805 w 266072"/>
                  <a:gd name="connsiteY4" fmla="*/ 2700 h 175618"/>
                  <a:gd name="connsiteX5" fmla="*/ 17040 w 266072"/>
                  <a:gd name="connsiteY5" fmla="*/ 35374 h 175618"/>
                  <a:gd name="connsiteX6" fmla="*/ 115928 w 266072"/>
                  <a:gd name="connsiteY6" fmla="*/ 99236 h 175618"/>
                  <a:gd name="connsiteX7" fmla="*/ 243530 w 266072"/>
                  <a:gd name="connsiteY7" fmla="*/ 173224 h 175618"/>
                  <a:gd name="connsiteX8" fmla="*/ 260571 w 266072"/>
                  <a:gd name="connsiteY8" fmla="*/ 174439 h 175618"/>
                  <a:gd name="connsiteX9" fmla="*/ 264864 w 266072"/>
                  <a:gd name="connsiteY9" fmla="*/ 168499 h 175618"/>
                  <a:gd name="connsiteX10" fmla="*/ 252252 w 266072"/>
                  <a:gd name="connsiteY10" fmla="*/ 151352 h 1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072" h="175618">
                    <a:moveTo>
                      <a:pt x="252252" y="151352"/>
                    </a:moveTo>
                    <a:cubicBezTo>
                      <a:pt x="239773" y="145411"/>
                      <a:pt x="153364" y="94916"/>
                      <a:pt x="123442" y="76419"/>
                    </a:cubicBezTo>
                    <a:cubicBezTo>
                      <a:pt x="93521" y="57922"/>
                      <a:pt x="16101" y="10261"/>
                      <a:pt x="939" y="675"/>
                    </a:cubicBezTo>
                    <a:lnTo>
                      <a:pt x="0" y="0"/>
                    </a:lnTo>
                    <a:lnTo>
                      <a:pt x="805" y="2700"/>
                    </a:lnTo>
                    <a:cubicBezTo>
                      <a:pt x="3317" y="14825"/>
                      <a:pt x="8911" y="26085"/>
                      <a:pt x="17040" y="35374"/>
                    </a:cubicBezTo>
                    <a:cubicBezTo>
                      <a:pt x="22944" y="39154"/>
                      <a:pt x="91911" y="84114"/>
                      <a:pt x="115928" y="99236"/>
                    </a:cubicBezTo>
                    <a:cubicBezTo>
                      <a:pt x="139946" y="114358"/>
                      <a:pt x="228771" y="166744"/>
                      <a:pt x="243530" y="173224"/>
                    </a:cubicBezTo>
                    <a:cubicBezTo>
                      <a:pt x="248815" y="175925"/>
                      <a:pt x="254959" y="176357"/>
                      <a:pt x="260571" y="174439"/>
                    </a:cubicBezTo>
                    <a:cubicBezTo>
                      <a:pt x="262277" y="172671"/>
                      <a:pt x="263724" y="170673"/>
                      <a:pt x="264864" y="168499"/>
                    </a:cubicBezTo>
                    <a:cubicBezTo>
                      <a:pt x="268353" y="160263"/>
                      <a:pt x="264328" y="157293"/>
                      <a:pt x="252252" y="151352"/>
                    </a:cubicBezTo>
                    <a:close/>
                  </a:path>
                </a:pathLst>
              </a:custGeom>
              <a:solidFill>
                <a:srgbClr val="1A252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0" name="Freeform 929">
                <a:extLst>
                  <a:ext uri="{FF2B5EF4-FFF2-40B4-BE49-F238E27FC236}">
                    <a16:creationId xmlns:a16="http://schemas.microsoft.com/office/drawing/2014/main" id="{CDF438AB-C5EC-B04A-826C-554BFEF2EDC4}"/>
                  </a:ext>
                </a:extLst>
              </p:cNvPr>
              <p:cNvSpPr/>
              <p:nvPr/>
            </p:nvSpPr>
            <p:spPr>
              <a:xfrm>
                <a:off x="6093853" y="1889270"/>
                <a:ext cx="63531" cy="65280"/>
              </a:xfrm>
              <a:custGeom>
                <a:avLst/>
                <a:gdLst>
                  <a:gd name="connsiteX0" fmla="*/ 5770 w 63531"/>
                  <a:gd name="connsiteY0" fmla="*/ 63566 h 65280"/>
                  <a:gd name="connsiteX1" fmla="*/ 56757 w 63531"/>
                  <a:gd name="connsiteY1" fmla="*/ 30352 h 65280"/>
                  <a:gd name="connsiteX2" fmla="*/ 63465 w 63531"/>
                  <a:gd name="connsiteY2" fmla="*/ 16851 h 65280"/>
                  <a:gd name="connsiteX3" fmla="*/ 53939 w 63531"/>
                  <a:gd name="connsiteY3" fmla="*/ 1324 h 65280"/>
                  <a:gd name="connsiteX4" fmla="*/ 15565 w 63531"/>
                  <a:gd name="connsiteY4" fmla="*/ 28327 h 65280"/>
                  <a:gd name="connsiteX5" fmla="*/ 0 w 63531"/>
                  <a:gd name="connsiteY5" fmla="*/ 63566 h 65280"/>
                  <a:gd name="connsiteX6" fmla="*/ 5770 w 63531"/>
                  <a:gd name="connsiteY6" fmla="*/ 63566 h 6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31" h="65280">
                    <a:moveTo>
                      <a:pt x="5770" y="63566"/>
                    </a:moveTo>
                    <a:cubicBezTo>
                      <a:pt x="11673" y="59650"/>
                      <a:pt x="50853" y="34673"/>
                      <a:pt x="56757" y="30352"/>
                    </a:cubicBezTo>
                    <a:cubicBezTo>
                      <a:pt x="61163" y="27328"/>
                      <a:pt x="63700" y="22211"/>
                      <a:pt x="63465" y="16851"/>
                    </a:cubicBezTo>
                    <a:cubicBezTo>
                      <a:pt x="63465" y="12530"/>
                      <a:pt x="64941" y="-4887"/>
                      <a:pt x="53939" y="1324"/>
                    </a:cubicBezTo>
                    <a:cubicBezTo>
                      <a:pt x="40627" y="9546"/>
                      <a:pt x="27813" y="18565"/>
                      <a:pt x="15565" y="28327"/>
                    </a:cubicBezTo>
                    <a:cubicBezTo>
                      <a:pt x="8232" y="38993"/>
                      <a:pt x="2953" y="50942"/>
                      <a:pt x="0" y="63566"/>
                    </a:cubicBezTo>
                    <a:cubicBezTo>
                      <a:pt x="268" y="65051"/>
                      <a:pt x="1342" y="66536"/>
                      <a:pt x="5770" y="63566"/>
                    </a:cubicBezTo>
                    <a:close/>
                  </a:path>
                </a:pathLst>
              </a:custGeom>
              <a:solidFill>
                <a:srgbClr val="565F6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1" name="Freeform 930">
                <a:extLst>
                  <a:ext uri="{FF2B5EF4-FFF2-40B4-BE49-F238E27FC236}">
                    <a16:creationId xmlns:a16="http://schemas.microsoft.com/office/drawing/2014/main" id="{B982B1BC-C759-824C-94C3-CC43F2F75377}"/>
                  </a:ext>
                </a:extLst>
              </p:cNvPr>
              <p:cNvSpPr/>
              <p:nvPr/>
            </p:nvSpPr>
            <p:spPr>
              <a:xfrm>
                <a:off x="6095463" y="1890459"/>
                <a:ext cx="60172" cy="62376"/>
              </a:xfrm>
              <a:custGeom>
                <a:avLst/>
                <a:gdLst>
                  <a:gd name="connsiteX0" fmla="*/ 0 w 60172"/>
                  <a:gd name="connsiteY0" fmla="*/ 62377 h 62376"/>
                  <a:gd name="connsiteX1" fmla="*/ 15162 w 60172"/>
                  <a:gd name="connsiteY1" fmla="*/ 27273 h 62376"/>
                  <a:gd name="connsiteX2" fmla="*/ 53134 w 60172"/>
                  <a:gd name="connsiteY2" fmla="*/ 1080 h 62376"/>
                  <a:gd name="connsiteX3" fmla="*/ 56488 w 60172"/>
                  <a:gd name="connsiteY3" fmla="*/ 0 h 62376"/>
                  <a:gd name="connsiteX4" fmla="*/ 57964 w 60172"/>
                  <a:gd name="connsiteY4" fmla="*/ 675 h 62376"/>
                  <a:gd name="connsiteX5" fmla="*/ 60111 w 60172"/>
                  <a:gd name="connsiteY5" fmla="*/ 12961 h 62376"/>
                  <a:gd name="connsiteX6" fmla="*/ 60111 w 60172"/>
                  <a:gd name="connsiteY6" fmla="*/ 15122 h 62376"/>
                  <a:gd name="connsiteX7" fmla="*/ 53939 w 60172"/>
                  <a:gd name="connsiteY7" fmla="*/ 27813 h 62376"/>
                  <a:gd name="connsiteX8" fmla="*/ 10197 w 60172"/>
                  <a:gd name="connsiteY8" fmla="*/ 56436 h 62376"/>
                  <a:gd name="connsiteX9" fmla="*/ 3086 w 60172"/>
                  <a:gd name="connsiteY9" fmla="*/ 61027 h 62376"/>
                  <a:gd name="connsiteX10" fmla="*/ 0 w 60172"/>
                  <a:gd name="connsiteY10" fmla="*/ 62377 h 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172" h="62376">
                    <a:moveTo>
                      <a:pt x="0" y="62377"/>
                    </a:moveTo>
                    <a:cubicBezTo>
                      <a:pt x="2988" y="49875"/>
                      <a:pt x="8119" y="37993"/>
                      <a:pt x="15162" y="27273"/>
                    </a:cubicBezTo>
                    <a:cubicBezTo>
                      <a:pt x="27287" y="17781"/>
                      <a:pt x="39968" y="9046"/>
                      <a:pt x="53134" y="1080"/>
                    </a:cubicBezTo>
                    <a:cubicBezTo>
                      <a:pt x="54158" y="473"/>
                      <a:pt x="55303" y="108"/>
                      <a:pt x="56488" y="0"/>
                    </a:cubicBezTo>
                    <a:cubicBezTo>
                      <a:pt x="57049" y="27"/>
                      <a:pt x="57579" y="270"/>
                      <a:pt x="57964" y="675"/>
                    </a:cubicBezTo>
                    <a:cubicBezTo>
                      <a:pt x="60245" y="2835"/>
                      <a:pt x="60111" y="9451"/>
                      <a:pt x="60111" y="12961"/>
                    </a:cubicBezTo>
                    <a:cubicBezTo>
                      <a:pt x="60036" y="13677"/>
                      <a:pt x="60036" y="14406"/>
                      <a:pt x="60111" y="15122"/>
                    </a:cubicBezTo>
                    <a:cubicBezTo>
                      <a:pt x="60593" y="20185"/>
                      <a:pt x="58207" y="25086"/>
                      <a:pt x="53939" y="27813"/>
                    </a:cubicBezTo>
                    <a:cubicBezTo>
                      <a:pt x="49243" y="31323"/>
                      <a:pt x="22944" y="48200"/>
                      <a:pt x="10197" y="56436"/>
                    </a:cubicBezTo>
                    <a:lnTo>
                      <a:pt x="3086" y="61027"/>
                    </a:lnTo>
                    <a:cubicBezTo>
                      <a:pt x="2176" y="61715"/>
                      <a:pt x="1120" y="62174"/>
                      <a:pt x="0" y="62377"/>
                    </a:cubicBezTo>
                    <a:close/>
                  </a:path>
                </a:pathLst>
              </a:custGeom>
              <a:solidFill>
                <a:srgbClr val="242D3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2" name="Freeform 931">
                <a:extLst>
                  <a:ext uri="{FF2B5EF4-FFF2-40B4-BE49-F238E27FC236}">
                    <a16:creationId xmlns:a16="http://schemas.microsoft.com/office/drawing/2014/main" id="{296FD176-93BB-0B49-AFB6-3191A248B3FB}"/>
                  </a:ext>
                </a:extLst>
              </p:cNvPr>
              <p:cNvSpPr/>
              <p:nvPr/>
            </p:nvSpPr>
            <p:spPr>
              <a:xfrm>
                <a:off x="6099488" y="1890459"/>
                <a:ext cx="56085" cy="49145"/>
              </a:xfrm>
              <a:custGeom>
                <a:avLst/>
                <a:gdLst>
                  <a:gd name="connsiteX0" fmla="*/ 53939 w 56085"/>
                  <a:gd name="connsiteY0" fmla="*/ 675 h 49145"/>
                  <a:gd name="connsiteX1" fmla="*/ 52463 w 56085"/>
                  <a:gd name="connsiteY1" fmla="*/ 0 h 49145"/>
                  <a:gd name="connsiteX2" fmla="*/ 49109 w 56085"/>
                  <a:gd name="connsiteY2" fmla="*/ 1080 h 49145"/>
                  <a:gd name="connsiteX3" fmla="*/ 11137 w 56085"/>
                  <a:gd name="connsiteY3" fmla="*/ 27273 h 49145"/>
                  <a:gd name="connsiteX4" fmla="*/ 0 w 56085"/>
                  <a:gd name="connsiteY4" fmla="*/ 49145 h 49145"/>
                  <a:gd name="connsiteX5" fmla="*/ 56086 w 56085"/>
                  <a:gd name="connsiteY5" fmla="*/ 12421 h 49145"/>
                  <a:gd name="connsiteX6" fmla="*/ 53939 w 56085"/>
                  <a:gd name="connsiteY6" fmla="*/ 675 h 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85" h="49145">
                    <a:moveTo>
                      <a:pt x="53939" y="675"/>
                    </a:moveTo>
                    <a:cubicBezTo>
                      <a:pt x="53554" y="270"/>
                      <a:pt x="53024" y="27"/>
                      <a:pt x="52463" y="0"/>
                    </a:cubicBezTo>
                    <a:cubicBezTo>
                      <a:pt x="51278" y="108"/>
                      <a:pt x="50132" y="473"/>
                      <a:pt x="49109" y="1080"/>
                    </a:cubicBezTo>
                    <a:cubicBezTo>
                      <a:pt x="35943" y="9046"/>
                      <a:pt x="23262" y="17781"/>
                      <a:pt x="11137" y="27273"/>
                    </a:cubicBezTo>
                    <a:cubicBezTo>
                      <a:pt x="6263" y="33902"/>
                      <a:pt x="2502" y="41288"/>
                      <a:pt x="0" y="49145"/>
                    </a:cubicBezTo>
                    <a:lnTo>
                      <a:pt x="56086" y="12421"/>
                    </a:lnTo>
                    <a:cubicBezTo>
                      <a:pt x="56086" y="8371"/>
                      <a:pt x="56086" y="2835"/>
                      <a:pt x="53939" y="675"/>
                    </a:cubicBezTo>
                    <a:close/>
                  </a:path>
                </a:pathLst>
              </a:custGeom>
              <a:solidFill>
                <a:srgbClr val="495255"/>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3" name="Freeform 932">
                <a:extLst>
                  <a:ext uri="{FF2B5EF4-FFF2-40B4-BE49-F238E27FC236}">
                    <a16:creationId xmlns:a16="http://schemas.microsoft.com/office/drawing/2014/main" id="{37C555AE-D1B7-C147-8693-BA3DCB01ACF8}"/>
                  </a:ext>
                </a:extLst>
              </p:cNvPr>
              <p:cNvSpPr/>
              <p:nvPr/>
            </p:nvSpPr>
            <p:spPr>
              <a:xfrm>
                <a:off x="5287587" y="1547791"/>
                <a:ext cx="40923" cy="69937"/>
              </a:xfrm>
              <a:custGeom>
                <a:avLst/>
                <a:gdLst>
                  <a:gd name="connsiteX0" fmla="*/ 39045 w 40923"/>
                  <a:gd name="connsiteY0" fmla="*/ 69938 h 69937"/>
                  <a:gd name="connsiteX1" fmla="*/ 40924 w 40923"/>
                  <a:gd name="connsiteY1" fmla="*/ 64132 h 69937"/>
                  <a:gd name="connsiteX2" fmla="*/ 40924 w 40923"/>
                  <a:gd name="connsiteY2" fmla="*/ 63187 h 69937"/>
                  <a:gd name="connsiteX3" fmla="*/ 6709 w 40923"/>
                  <a:gd name="connsiteY3" fmla="*/ 36184 h 69937"/>
                  <a:gd name="connsiteX4" fmla="*/ 6709 w 40923"/>
                  <a:gd name="connsiteY4" fmla="*/ 0 h 69937"/>
                  <a:gd name="connsiteX5" fmla="*/ 0 w 40923"/>
                  <a:gd name="connsiteY5" fmla="*/ 0 h 69937"/>
                  <a:gd name="connsiteX6" fmla="*/ 0 w 40923"/>
                  <a:gd name="connsiteY6" fmla="*/ 35644 h 69937"/>
                  <a:gd name="connsiteX7" fmla="*/ 39045 w 40923"/>
                  <a:gd name="connsiteY7" fmla="*/ 69938 h 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3" h="69937">
                    <a:moveTo>
                      <a:pt x="39045" y="69938"/>
                    </a:moveTo>
                    <a:cubicBezTo>
                      <a:pt x="39716" y="67913"/>
                      <a:pt x="40253" y="66022"/>
                      <a:pt x="40924" y="64132"/>
                    </a:cubicBezTo>
                    <a:lnTo>
                      <a:pt x="40924" y="63187"/>
                    </a:lnTo>
                    <a:cubicBezTo>
                      <a:pt x="9392" y="48605"/>
                      <a:pt x="6709" y="42260"/>
                      <a:pt x="6709" y="36184"/>
                    </a:cubicBezTo>
                    <a:lnTo>
                      <a:pt x="6709" y="0"/>
                    </a:lnTo>
                    <a:lnTo>
                      <a:pt x="0" y="0"/>
                    </a:lnTo>
                    <a:lnTo>
                      <a:pt x="0" y="35644"/>
                    </a:lnTo>
                    <a:cubicBezTo>
                      <a:pt x="0" y="46715"/>
                      <a:pt x="5904" y="54681"/>
                      <a:pt x="39045" y="69938"/>
                    </a:cubicBezTo>
                    <a:close/>
                  </a:path>
                </a:pathLst>
              </a:custGeom>
              <a:solidFill>
                <a:srgbClr val="414E5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4" name="Freeform 933">
                <a:extLst>
                  <a:ext uri="{FF2B5EF4-FFF2-40B4-BE49-F238E27FC236}">
                    <a16:creationId xmlns:a16="http://schemas.microsoft.com/office/drawing/2014/main" id="{A2A4F37D-A2A6-A749-AA78-7864550A8DCB}"/>
                  </a:ext>
                </a:extLst>
              </p:cNvPr>
              <p:cNvSpPr/>
              <p:nvPr/>
            </p:nvSpPr>
            <p:spPr>
              <a:xfrm>
                <a:off x="5930963" y="1943519"/>
                <a:ext cx="6977" cy="104501"/>
              </a:xfrm>
              <a:custGeom>
                <a:avLst/>
                <a:gdLst>
                  <a:gd name="connsiteX0" fmla="*/ 0 w 6977"/>
                  <a:gd name="connsiteY0" fmla="*/ 0 h 104501"/>
                  <a:gd name="connsiteX1" fmla="*/ 6977 w 6977"/>
                  <a:gd name="connsiteY1" fmla="*/ 0 h 104501"/>
                  <a:gd name="connsiteX2" fmla="*/ 6977 w 6977"/>
                  <a:gd name="connsiteY2" fmla="*/ 104502 h 104501"/>
                  <a:gd name="connsiteX3" fmla="*/ 0 w 6977"/>
                  <a:gd name="connsiteY3" fmla="*/ 104502 h 104501"/>
                </a:gdLst>
                <a:ahLst/>
                <a:cxnLst>
                  <a:cxn ang="0">
                    <a:pos x="connsiteX0" y="connsiteY0"/>
                  </a:cxn>
                  <a:cxn ang="0">
                    <a:pos x="connsiteX1" y="connsiteY1"/>
                  </a:cxn>
                  <a:cxn ang="0">
                    <a:pos x="connsiteX2" y="connsiteY2"/>
                  </a:cxn>
                  <a:cxn ang="0">
                    <a:pos x="connsiteX3" y="connsiteY3"/>
                  </a:cxn>
                </a:cxnLst>
                <a:rect l="l" t="t" r="r" b="b"/>
                <a:pathLst>
                  <a:path w="6977" h="104501">
                    <a:moveTo>
                      <a:pt x="0" y="0"/>
                    </a:moveTo>
                    <a:lnTo>
                      <a:pt x="6977" y="0"/>
                    </a:lnTo>
                    <a:lnTo>
                      <a:pt x="6977" y="104502"/>
                    </a:lnTo>
                    <a:lnTo>
                      <a:pt x="0" y="104502"/>
                    </a:lnTo>
                    <a:close/>
                  </a:path>
                </a:pathLst>
              </a:custGeom>
              <a:solidFill>
                <a:srgbClr val="414E5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5" name="Freeform 934">
                <a:extLst>
                  <a:ext uri="{FF2B5EF4-FFF2-40B4-BE49-F238E27FC236}">
                    <a16:creationId xmlns:a16="http://schemas.microsoft.com/office/drawing/2014/main" id="{E02A17A9-BD33-104C-805D-3C8F2459CD2B}"/>
                  </a:ext>
                </a:extLst>
              </p:cNvPr>
              <p:cNvSpPr/>
              <p:nvPr/>
            </p:nvSpPr>
            <p:spPr>
              <a:xfrm>
                <a:off x="5913520" y="1814226"/>
                <a:ext cx="63733" cy="160864"/>
              </a:xfrm>
              <a:custGeom>
                <a:avLst/>
                <a:gdLst>
                  <a:gd name="connsiteX0" fmla="*/ 63734 w 63733"/>
                  <a:gd name="connsiteY0" fmla="*/ 154541 h 160864"/>
                  <a:gd name="connsiteX1" fmla="*/ 54878 w 63733"/>
                  <a:gd name="connsiteY1" fmla="*/ 159537 h 160864"/>
                  <a:gd name="connsiteX2" fmla="*/ 8856 w 63733"/>
                  <a:gd name="connsiteY2" fmla="*/ 131589 h 160864"/>
                  <a:gd name="connsiteX3" fmla="*/ 0 w 63733"/>
                  <a:gd name="connsiteY3" fmla="*/ 115792 h 160864"/>
                  <a:gd name="connsiteX4" fmla="*/ 0 w 63733"/>
                  <a:gd name="connsiteY4" fmla="*/ 6430 h 160864"/>
                  <a:gd name="connsiteX5" fmla="*/ 8856 w 63733"/>
                  <a:gd name="connsiteY5" fmla="*/ 1299 h 160864"/>
                  <a:gd name="connsiteX6" fmla="*/ 54878 w 63733"/>
                  <a:gd name="connsiteY6" fmla="*/ 29247 h 160864"/>
                  <a:gd name="connsiteX7" fmla="*/ 63734 w 63733"/>
                  <a:gd name="connsiteY7" fmla="*/ 45179 h 1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33" h="160864">
                    <a:moveTo>
                      <a:pt x="63734" y="154541"/>
                    </a:moveTo>
                    <a:cubicBezTo>
                      <a:pt x="63734" y="160347"/>
                      <a:pt x="59709" y="162507"/>
                      <a:pt x="54878" y="159537"/>
                    </a:cubicBezTo>
                    <a:lnTo>
                      <a:pt x="8856" y="131589"/>
                    </a:lnTo>
                    <a:cubicBezTo>
                      <a:pt x="3627" y="127997"/>
                      <a:pt x="354" y="122151"/>
                      <a:pt x="0" y="115792"/>
                    </a:cubicBezTo>
                    <a:lnTo>
                      <a:pt x="0" y="6430"/>
                    </a:lnTo>
                    <a:cubicBezTo>
                      <a:pt x="0" y="624"/>
                      <a:pt x="4025" y="-1671"/>
                      <a:pt x="8856" y="1299"/>
                    </a:cubicBezTo>
                    <a:lnTo>
                      <a:pt x="54878" y="29247"/>
                    </a:lnTo>
                    <a:cubicBezTo>
                      <a:pt x="60112" y="32906"/>
                      <a:pt x="63381" y="38779"/>
                      <a:pt x="63734" y="45179"/>
                    </a:cubicBezTo>
                    <a:close/>
                  </a:path>
                </a:pathLst>
              </a:custGeom>
              <a:solidFill>
                <a:srgbClr val="5A656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6" name="Freeform 935">
                <a:extLst>
                  <a:ext uri="{FF2B5EF4-FFF2-40B4-BE49-F238E27FC236}">
                    <a16:creationId xmlns:a16="http://schemas.microsoft.com/office/drawing/2014/main" id="{224F13AC-D30D-0543-A14A-F39729E67637}"/>
                  </a:ext>
                </a:extLst>
              </p:cNvPr>
              <p:cNvSpPr/>
              <p:nvPr/>
            </p:nvSpPr>
            <p:spPr>
              <a:xfrm>
                <a:off x="5913468" y="1814715"/>
                <a:ext cx="63785" cy="160375"/>
              </a:xfrm>
              <a:custGeom>
                <a:avLst/>
                <a:gdLst>
                  <a:gd name="connsiteX0" fmla="*/ 23264 w 63785"/>
                  <a:gd name="connsiteY0" fmla="*/ 54681 h 160375"/>
                  <a:gd name="connsiteX1" fmla="*/ 13604 w 63785"/>
                  <a:gd name="connsiteY1" fmla="*/ 49821 h 160375"/>
                  <a:gd name="connsiteX2" fmla="*/ 3138 w 63785"/>
                  <a:gd name="connsiteY2" fmla="*/ 0 h 160375"/>
                  <a:gd name="connsiteX3" fmla="*/ 52 w 63785"/>
                  <a:gd name="connsiteY3" fmla="*/ 5941 h 160375"/>
                  <a:gd name="connsiteX4" fmla="*/ 52 w 63785"/>
                  <a:gd name="connsiteY4" fmla="*/ 115303 h 160375"/>
                  <a:gd name="connsiteX5" fmla="*/ 8907 w 63785"/>
                  <a:gd name="connsiteY5" fmla="*/ 131100 h 160375"/>
                  <a:gd name="connsiteX6" fmla="*/ 54930 w 63785"/>
                  <a:gd name="connsiteY6" fmla="*/ 159048 h 160375"/>
                  <a:gd name="connsiteX7" fmla="*/ 63786 w 63785"/>
                  <a:gd name="connsiteY7" fmla="*/ 154052 h 160375"/>
                  <a:gd name="connsiteX8" fmla="*/ 63786 w 63785"/>
                  <a:gd name="connsiteY8" fmla="*/ 44690 h 160375"/>
                  <a:gd name="connsiteX9" fmla="*/ 61773 w 63785"/>
                  <a:gd name="connsiteY9" fmla="*/ 36859 h 160375"/>
                  <a:gd name="connsiteX10" fmla="*/ 23264 w 63785"/>
                  <a:gd name="connsiteY10" fmla="*/ 54681 h 1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85" h="160375">
                    <a:moveTo>
                      <a:pt x="23264" y="54681"/>
                    </a:moveTo>
                    <a:cubicBezTo>
                      <a:pt x="16555" y="54681"/>
                      <a:pt x="15214" y="52386"/>
                      <a:pt x="13604" y="49821"/>
                    </a:cubicBezTo>
                    <a:cubicBezTo>
                      <a:pt x="11993" y="47255"/>
                      <a:pt x="5553" y="12691"/>
                      <a:pt x="3138" y="0"/>
                    </a:cubicBezTo>
                    <a:cubicBezTo>
                      <a:pt x="963" y="1121"/>
                      <a:pt x="-274" y="3497"/>
                      <a:pt x="52" y="5941"/>
                    </a:cubicBezTo>
                    <a:lnTo>
                      <a:pt x="52" y="115303"/>
                    </a:lnTo>
                    <a:cubicBezTo>
                      <a:pt x="406" y="121662"/>
                      <a:pt x="3679" y="127508"/>
                      <a:pt x="8907" y="131100"/>
                    </a:cubicBezTo>
                    <a:lnTo>
                      <a:pt x="54930" y="159048"/>
                    </a:lnTo>
                    <a:cubicBezTo>
                      <a:pt x="59760" y="162018"/>
                      <a:pt x="63786" y="159858"/>
                      <a:pt x="63786" y="154052"/>
                    </a:cubicBezTo>
                    <a:lnTo>
                      <a:pt x="63786" y="44690"/>
                    </a:lnTo>
                    <a:cubicBezTo>
                      <a:pt x="63689" y="41963"/>
                      <a:pt x="63002" y="39289"/>
                      <a:pt x="61773" y="36859"/>
                    </a:cubicBezTo>
                    <a:cubicBezTo>
                      <a:pt x="49586" y="44123"/>
                      <a:pt x="36681" y="50104"/>
                      <a:pt x="23264" y="54681"/>
                    </a:cubicBezTo>
                    <a:close/>
                  </a:path>
                </a:pathLst>
              </a:custGeom>
              <a:solidFill>
                <a:srgbClr val="000000">
                  <a:alpha val="4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7" name="Freeform 936">
                <a:extLst>
                  <a:ext uri="{FF2B5EF4-FFF2-40B4-BE49-F238E27FC236}">
                    <a16:creationId xmlns:a16="http://schemas.microsoft.com/office/drawing/2014/main" id="{47819B10-B991-DF42-9C5A-321FB56B7BE4}"/>
                  </a:ext>
                </a:extLst>
              </p:cNvPr>
              <p:cNvSpPr/>
              <p:nvPr/>
            </p:nvSpPr>
            <p:spPr>
              <a:xfrm>
                <a:off x="5268399" y="1422548"/>
                <a:ext cx="63733" cy="160864"/>
              </a:xfrm>
              <a:custGeom>
                <a:avLst/>
                <a:gdLst>
                  <a:gd name="connsiteX0" fmla="*/ 63734 w 63733"/>
                  <a:gd name="connsiteY0" fmla="*/ 154541 h 160864"/>
                  <a:gd name="connsiteX1" fmla="*/ 54878 w 63733"/>
                  <a:gd name="connsiteY1" fmla="*/ 159537 h 160864"/>
                  <a:gd name="connsiteX2" fmla="*/ 8856 w 63733"/>
                  <a:gd name="connsiteY2" fmla="*/ 131589 h 160864"/>
                  <a:gd name="connsiteX3" fmla="*/ 0 w 63733"/>
                  <a:gd name="connsiteY3" fmla="*/ 115792 h 160864"/>
                  <a:gd name="connsiteX4" fmla="*/ 0 w 63733"/>
                  <a:gd name="connsiteY4" fmla="*/ 6430 h 160864"/>
                  <a:gd name="connsiteX5" fmla="*/ 8856 w 63733"/>
                  <a:gd name="connsiteY5" fmla="*/ 1299 h 160864"/>
                  <a:gd name="connsiteX6" fmla="*/ 54878 w 63733"/>
                  <a:gd name="connsiteY6" fmla="*/ 29247 h 160864"/>
                  <a:gd name="connsiteX7" fmla="*/ 63734 w 63733"/>
                  <a:gd name="connsiteY7" fmla="*/ 45179 h 1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33" h="160864">
                    <a:moveTo>
                      <a:pt x="63734" y="154541"/>
                    </a:moveTo>
                    <a:cubicBezTo>
                      <a:pt x="63734" y="160347"/>
                      <a:pt x="59708" y="162507"/>
                      <a:pt x="54878" y="159537"/>
                    </a:cubicBezTo>
                    <a:lnTo>
                      <a:pt x="8856" y="131589"/>
                    </a:lnTo>
                    <a:cubicBezTo>
                      <a:pt x="3626" y="127993"/>
                      <a:pt x="354" y="122155"/>
                      <a:pt x="0" y="115792"/>
                    </a:cubicBezTo>
                    <a:lnTo>
                      <a:pt x="0" y="6430"/>
                    </a:lnTo>
                    <a:cubicBezTo>
                      <a:pt x="0" y="624"/>
                      <a:pt x="4025" y="-1671"/>
                      <a:pt x="8856" y="1299"/>
                    </a:cubicBezTo>
                    <a:lnTo>
                      <a:pt x="54878" y="29247"/>
                    </a:lnTo>
                    <a:cubicBezTo>
                      <a:pt x="60113" y="32901"/>
                      <a:pt x="63380" y="38779"/>
                      <a:pt x="63734" y="45179"/>
                    </a:cubicBezTo>
                    <a:close/>
                  </a:path>
                </a:pathLst>
              </a:custGeom>
              <a:solidFill>
                <a:srgbClr val="5A656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8" name="Freeform 937">
                <a:extLst>
                  <a:ext uri="{FF2B5EF4-FFF2-40B4-BE49-F238E27FC236}">
                    <a16:creationId xmlns:a16="http://schemas.microsoft.com/office/drawing/2014/main" id="{E92ECFC7-9D4D-8B46-AAC5-172D79B61F61}"/>
                  </a:ext>
                </a:extLst>
              </p:cNvPr>
              <p:cNvSpPr/>
              <p:nvPr/>
            </p:nvSpPr>
            <p:spPr>
              <a:xfrm>
                <a:off x="5268399" y="1423037"/>
                <a:ext cx="63733" cy="160375"/>
              </a:xfrm>
              <a:custGeom>
                <a:avLst/>
                <a:gdLst>
                  <a:gd name="connsiteX0" fmla="*/ 23213 w 63733"/>
                  <a:gd name="connsiteY0" fmla="*/ 54681 h 160375"/>
                  <a:gd name="connsiteX1" fmla="*/ 13552 w 63733"/>
                  <a:gd name="connsiteY1" fmla="*/ 49956 h 160375"/>
                  <a:gd name="connsiteX2" fmla="*/ 3086 w 63733"/>
                  <a:gd name="connsiteY2" fmla="*/ 0 h 160375"/>
                  <a:gd name="connsiteX3" fmla="*/ 0 w 63733"/>
                  <a:gd name="connsiteY3" fmla="*/ 5941 h 160375"/>
                  <a:gd name="connsiteX4" fmla="*/ 0 w 63733"/>
                  <a:gd name="connsiteY4" fmla="*/ 115303 h 160375"/>
                  <a:gd name="connsiteX5" fmla="*/ 8856 w 63733"/>
                  <a:gd name="connsiteY5" fmla="*/ 131100 h 160375"/>
                  <a:gd name="connsiteX6" fmla="*/ 54878 w 63733"/>
                  <a:gd name="connsiteY6" fmla="*/ 159048 h 160375"/>
                  <a:gd name="connsiteX7" fmla="*/ 63734 w 63733"/>
                  <a:gd name="connsiteY7" fmla="*/ 154052 h 160375"/>
                  <a:gd name="connsiteX8" fmla="*/ 63734 w 63733"/>
                  <a:gd name="connsiteY8" fmla="*/ 44690 h 160375"/>
                  <a:gd name="connsiteX9" fmla="*/ 61721 w 63733"/>
                  <a:gd name="connsiteY9" fmla="*/ 36859 h 160375"/>
                  <a:gd name="connsiteX10" fmla="*/ 23213 w 63733"/>
                  <a:gd name="connsiteY10" fmla="*/ 54681 h 1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33" h="160375">
                    <a:moveTo>
                      <a:pt x="23213" y="54681"/>
                    </a:moveTo>
                    <a:cubicBezTo>
                      <a:pt x="16504" y="54681"/>
                      <a:pt x="15162" y="52386"/>
                      <a:pt x="13552" y="49956"/>
                    </a:cubicBezTo>
                    <a:cubicBezTo>
                      <a:pt x="11942" y="47525"/>
                      <a:pt x="5501" y="12691"/>
                      <a:pt x="3086" y="0"/>
                    </a:cubicBezTo>
                    <a:cubicBezTo>
                      <a:pt x="1208" y="0"/>
                      <a:pt x="0" y="2700"/>
                      <a:pt x="0" y="5941"/>
                    </a:cubicBezTo>
                    <a:lnTo>
                      <a:pt x="0" y="115303"/>
                    </a:lnTo>
                    <a:cubicBezTo>
                      <a:pt x="354" y="121666"/>
                      <a:pt x="3626" y="127504"/>
                      <a:pt x="8856" y="131100"/>
                    </a:cubicBezTo>
                    <a:lnTo>
                      <a:pt x="54878" y="159048"/>
                    </a:lnTo>
                    <a:cubicBezTo>
                      <a:pt x="59708" y="162018"/>
                      <a:pt x="63734" y="159858"/>
                      <a:pt x="63734" y="154052"/>
                    </a:cubicBezTo>
                    <a:lnTo>
                      <a:pt x="63734" y="44690"/>
                    </a:lnTo>
                    <a:cubicBezTo>
                      <a:pt x="63637" y="41964"/>
                      <a:pt x="62950" y="39291"/>
                      <a:pt x="61721" y="36859"/>
                    </a:cubicBezTo>
                    <a:cubicBezTo>
                      <a:pt x="49534" y="44128"/>
                      <a:pt x="36629" y="50101"/>
                      <a:pt x="23213" y="54681"/>
                    </a:cubicBezTo>
                    <a:close/>
                  </a:path>
                </a:pathLst>
              </a:custGeom>
              <a:solidFill>
                <a:srgbClr val="000000">
                  <a:alpha val="4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39" name="Freeform 938">
                <a:extLst>
                  <a:ext uri="{FF2B5EF4-FFF2-40B4-BE49-F238E27FC236}">
                    <a16:creationId xmlns:a16="http://schemas.microsoft.com/office/drawing/2014/main" id="{DEF474BF-9168-6443-8CAC-A8220A9543E7}"/>
                  </a:ext>
                </a:extLst>
              </p:cNvPr>
              <p:cNvSpPr/>
              <p:nvPr/>
            </p:nvSpPr>
            <p:spPr>
              <a:xfrm>
                <a:off x="5930963" y="1692350"/>
                <a:ext cx="55496" cy="180556"/>
              </a:xfrm>
              <a:custGeom>
                <a:avLst/>
                <a:gdLst>
                  <a:gd name="connsiteX0" fmla="*/ 3489 w 55496"/>
                  <a:gd name="connsiteY0" fmla="*/ 180557 h 180556"/>
                  <a:gd name="connsiteX1" fmla="*/ 0 w 55496"/>
                  <a:gd name="connsiteY1" fmla="*/ 177047 h 180556"/>
                  <a:gd name="connsiteX2" fmla="*/ 0 w 55496"/>
                  <a:gd name="connsiteY2" fmla="*/ 114805 h 180556"/>
                  <a:gd name="connsiteX3" fmla="*/ 15162 w 55496"/>
                  <a:gd name="connsiteY3" fmla="*/ 66064 h 180556"/>
                  <a:gd name="connsiteX4" fmla="*/ 48974 w 55496"/>
                  <a:gd name="connsiteY4" fmla="*/ 1932 h 180556"/>
                  <a:gd name="connsiteX5" fmla="*/ 53442 w 55496"/>
                  <a:gd name="connsiteY5" fmla="*/ 325 h 180556"/>
                  <a:gd name="connsiteX6" fmla="*/ 53671 w 55496"/>
                  <a:gd name="connsiteY6" fmla="*/ 447 h 180556"/>
                  <a:gd name="connsiteX7" fmla="*/ 55147 w 55496"/>
                  <a:gd name="connsiteY7" fmla="*/ 5172 h 180556"/>
                  <a:gd name="connsiteX8" fmla="*/ 21200 w 55496"/>
                  <a:gd name="connsiteY8" fmla="*/ 69440 h 180556"/>
                  <a:gd name="connsiteX9" fmla="*/ 6977 w 55496"/>
                  <a:gd name="connsiteY9" fmla="*/ 114805 h 180556"/>
                  <a:gd name="connsiteX10" fmla="*/ 6977 w 55496"/>
                  <a:gd name="connsiteY10" fmla="*/ 177047 h 180556"/>
                  <a:gd name="connsiteX11" fmla="*/ 3489 w 55496"/>
                  <a:gd name="connsiteY11" fmla="*/ 180557 h 1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96" h="180556">
                    <a:moveTo>
                      <a:pt x="3489" y="180557"/>
                    </a:moveTo>
                    <a:cubicBezTo>
                      <a:pt x="1562" y="180557"/>
                      <a:pt x="0" y="178991"/>
                      <a:pt x="0" y="177047"/>
                    </a:cubicBezTo>
                    <a:lnTo>
                      <a:pt x="0" y="114805"/>
                    </a:lnTo>
                    <a:cubicBezTo>
                      <a:pt x="861" y="97523"/>
                      <a:pt x="6080" y="80754"/>
                      <a:pt x="15162" y="66064"/>
                    </a:cubicBezTo>
                    <a:cubicBezTo>
                      <a:pt x="23213" y="51753"/>
                      <a:pt x="48706" y="2337"/>
                      <a:pt x="48974" y="1932"/>
                    </a:cubicBezTo>
                    <a:cubicBezTo>
                      <a:pt x="49767" y="244"/>
                      <a:pt x="51768" y="-471"/>
                      <a:pt x="53442" y="325"/>
                    </a:cubicBezTo>
                    <a:cubicBezTo>
                      <a:pt x="53520" y="366"/>
                      <a:pt x="53595" y="406"/>
                      <a:pt x="53671" y="447"/>
                    </a:cubicBezTo>
                    <a:cubicBezTo>
                      <a:pt x="55314" y="1392"/>
                      <a:pt x="55957" y="3458"/>
                      <a:pt x="55147" y="5172"/>
                    </a:cubicBezTo>
                    <a:cubicBezTo>
                      <a:pt x="55147" y="5172"/>
                      <a:pt x="29250" y="55128"/>
                      <a:pt x="21200" y="69440"/>
                    </a:cubicBezTo>
                    <a:cubicBezTo>
                      <a:pt x="12693" y="83090"/>
                      <a:pt x="7797" y="98711"/>
                      <a:pt x="6977" y="114805"/>
                    </a:cubicBezTo>
                    <a:lnTo>
                      <a:pt x="6977" y="177047"/>
                    </a:lnTo>
                    <a:cubicBezTo>
                      <a:pt x="6977" y="178991"/>
                      <a:pt x="5415" y="180557"/>
                      <a:pt x="3489" y="180557"/>
                    </a:cubicBezTo>
                    <a:close/>
                  </a:path>
                </a:pathLst>
              </a:custGeom>
              <a:solidFill>
                <a:srgbClr val="414E5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0" name="Freeform 939">
                <a:extLst>
                  <a:ext uri="{FF2B5EF4-FFF2-40B4-BE49-F238E27FC236}">
                    <a16:creationId xmlns:a16="http://schemas.microsoft.com/office/drawing/2014/main" id="{E0437B2C-4E5F-8A45-B2B5-9755E1B375FE}"/>
                  </a:ext>
                </a:extLst>
              </p:cNvPr>
              <p:cNvSpPr/>
              <p:nvPr/>
            </p:nvSpPr>
            <p:spPr>
              <a:xfrm>
                <a:off x="5957261" y="1681860"/>
                <a:ext cx="35154" cy="20522"/>
              </a:xfrm>
              <a:custGeom>
                <a:avLst/>
                <a:gdLst>
                  <a:gd name="connsiteX0" fmla="*/ 0 w 35154"/>
                  <a:gd name="connsiteY0" fmla="*/ 20522 h 20522"/>
                  <a:gd name="connsiteX1" fmla="*/ 35154 w 35154"/>
                  <a:gd name="connsiteY1" fmla="*/ 0 h 20522"/>
                  <a:gd name="connsiteX2" fmla="*/ 35154 w 35154"/>
                  <a:gd name="connsiteY2" fmla="*/ 19307 h 20522"/>
                  <a:gd name="connsiteX3" fmla="*/ 0 w 35154"/>
                  <a:gd name="connsiteY3" fmla="*/ 20522 h 20522"/>
                </a:gdLst>
                <a:ahLst/>
                <a:cxnLst>
                  <a:cxn ang="0">
                    <a:pos x="connsiteX0" y="connsiteY0"/>
                  </a:cxn>
                  <a:cxn ang="0">
                    <a:pos x="connsiteX1" y="connsiteY1"/>
                  </a:cxn>
                  <a:cxn ang="0">
                    <a:pos x="connsiteX2" y="connsiteY2"/>
                  </a:cxn>
                  <a:cxn ang="0">
                    <a:pos x="connsiteX3" y="connsiteY3"/>
                  </a:cxn>
                </a:cxnLst>
                <a:rect l="l" t="t" r="r" b="b"/>
                <a:pathLst>
                  <a:path w="35154" h="20522">
                    <a:moveTo>
                      <a:pt x="0" y="20522"/>
                    </a:moveTo>
                    <a:lnTo>
                      <a:pt x="35154" y="0"/>
                    </a:lnTo>
                    <a:lnTo>
                      <a:pt x="35154" y="19307"/>
                    </a:lnTo>
                    <a:lnTo>
                      <a:pt x="0" y="20522"/>
                    </a:lnTo>
                    <a:close/>
                  </a:path>
                </a:pathLst>
              </a:custGeom>
              <a:solidFill>
                <a:srgbClr val="4F5A5C"/>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1" name="Freeform 940">
                <a:extLst>
                  <a:ext uri="{FF2B5EF4-FFF2-40B4-BE49-F238E27FC236}">
                    <a16:creationId xmlns:a16="http://schemas.microsoft.com/office/drawing/2014/main" id="{AE4CF8CC-2C03-2B48-BE61-528A7A41DFB1}"/>
                  </a:ext>
                </a:extLst>
              </p:cNvPr>
              <p:cNvSpPr/>
              <p:nvPr/>
            </p:nvSpPr>
            <p:spPr>
              <a:xfrm>
                <a:off x="5915666" y="2012917"/>
                <a:ext cx="24554" cy="40909"/>
              </a:xfrm>
              <a:custGeom>
                <a:avLst/>
                <a:gdLst>
                  <a:gd name="connsiteX0" fmla="*/ 11271 w 24554"/>
                  <a:gd name="connsiteY0" fmla="*/ 0 h 40909"/>
                  <a:gd name="connsiteX1" fmla="*/ 0 w 24554"/>
                  <a:gd name="connsiteY1" fmla="*/ 9181 h 40909"/>
                  <a:gd name="connsiteX2" fmla="*/ 0 w 24554"/>
                  <a:gd name="connsiteY2" fmla="*/ 40910 h 40909"/>
                  <a:gd name="connsiteX3" fmla="*/ 11271 w 24554"/>
                  <a:gd name="connsiteY3" fmla="*/ 36724 h 40909"/>
                  <a:gd name="connsiteX4" fmla="*/ 24554 w 24554"/>
                  <a:gd name="connsiteY4" fmla="*/ 38209 h 40909"/>
                  <a:gd name="connsiteX5" fmla="*/ 24554 w 24554"/>
                  <a:gd name="connsiteY5" fmla="*/ 9856 h 40909"/>
                  <a:gd name="connsiteX6" fmla="*/ 11271 w 24554"/>
                  <a:gd name="connsiteY6" fmla="*/ 0 h 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4" h="40909">
                    <a:moveTo>
                      <a:pt x="11271" y="0"/>
                    </a:moveTo>
                    <a:lnTo>
                      <a:pt x="0" y="9181"/>
                    </a:lnTo>
                    <a:lnTo>
                      <a:pt x="0" y="40910"/>
                    </a:lnTo>
                    <a:lnTo>
                      <a:pt x="11271" y="36724"/>
                    </a:lnTo>
                    <a:lnTo>
                      <a:pt x="24554" y="38209"/>
                    </a:lnTo>
                    <a:lnTo>
                      <a:pt x="24554" y="9856"/>
                    </a:lnTo>
                    <a:lnTo>
                      <a:pt x="11271" y="0"/>
                    </a:lnTo>
                    <a:close/>
                  </a:path>
                </a:pathLst>
              </a:custGeom>
              <a:solidFill>
                <a:srgbClr val="404B4D"/>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2" name="Freeform 941">
                <a:extLst>
                  <a:ext uri="{FF2B5EF4-FFF2-40B4-BE49-F238E27FC236}">
                    <a16:creationId xmlns:a16="http://schemas.microsoft.com/office/drawing/2014/main" id="{5A8A7C74-15B5-5949-96B2-6E303A19BB26}"/>
                  </a:ext>
                </a:extLst>
              </p:cNvPr>
              <p:cNvSpPr/>
              <p:nvPr/>
            </p:nvSpPr>
            <p:spPr>
              <a:xfrm>
                <a:off x="5915666" y="2012917"/>
                <a:ext cx="24554" cy="9856"/>
              </a:xfrm>
              <a:custGeom>
                <a:avLst/>
                <a:gdLst>
                  <a:gd name="connsiteX0" fmla="*/ 11271 w 24554"/>
                  <a:gd name="connsiteY0" fmla="*/ 0 h 9856"/>
                  <a:gd name="connsiteX1" fmla="*/ 0 w 24554"/>
                  <a:gd name="connsiteY1" fmla="*/ 9181 h 9856"/>
                  <a:gd name="connsiteX2" fmla="*/ 24554 w 24554"/>
                  <a:gd name="connsiteY2" fmla="*/ 9856 h 9856"/>
                </a:gdLst>
                <a:ahLst/>
                <a:cxnLst>
                  <a:cxn ang="0">
                    <a:pos x="connsiteX0" y="connsiteY0"/>
                  </a:cxn>
                  <a:cxn ang="0">
                    <a:pos x="connsiteX1" y="connsiteY1"/>
                  </a:cxn>
                  <a:cxn ang="0">
                    <a:pos x="connsiteX2" y="connsiteY2"/>
                  </a:cxn>
                </a:cxnLst>
                <a:rect l="l" t="t" r="r" b="b"/>
                <a:pathLst>
                  <a:path w="24554" h="9856">
                    <a:moveTo>
                      <a:pt x="11271" y="0"/>
                    </a:moveTo>
                    <a:cubicBezTo>
                      <a:pt x="7715" y="3308"/>
                      <a:pt x="3950" y="6373"/>
                      <a:pt x="0" y="9181"/>
                    </a:cubicBezTo>
                    <a:lnTo>
                      <a:pt x="24554" y="9856"/>
                    </a:lnTo>
                    <a:close/>
                  </a:path>
                </a:pathLst>
              </a:custGeom>
              <a:solidFill>
                <a:srgbClr val="5A656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3" name="Freeform 942">
                <a:extLst>
                  <a:ext uri="{FF2B5EF4-FFF2-40B4-BE49-F238E27FC236}">
                    <a16:creationId xmlns:a16="http://schemas.microsoft.com/office/drawing/2014/main" id="{31C09A8E-6B30-9349-B090-5B9970E428CC}"/>
                  </a:ext>
                </a:extLst>
              </p:cNvPr>
              <p:cNvSpPr/>
              <p:nvPr/>
            </p:nvSpPr>
            <p:spPr>
              <a:xfrm>
                <a:off x="5287268" y="1384287"/>
                <a:ext cx="175016" cy="96816"/>
              </a:xfrm>
              <a:custGeom>
                <a:avLst/>
                <a:gdLst>
                  <a:gd name="connsiteX0" fmla="*/ 4210 w 175016"/>
                  <a:gd name="connsiteY0" fmla="*/ 96806 h 96816"/>
                  <a:gd name="connsiteX1" fmla="*/ 4210 w 175016"/>
                  <a:gd name="connsiteY1" fmla="*/ 96806 h 96816"/>
                  <a:gd name="connsiteX2" fmla="*/ 7430 w 175016"/>
                  <a:gd name="connsiteY2" fmla="*/ 93025 h 96816"/>
                  <a:gd name="connsiteX3" fmla="*/ 26483 w 175016"/>
                  <a:gd name="connsiteY3" fmla="*/ 26733 h 96816"/>
                  <a:gd name="connsiteX4" fmla="*/ 163477 w 175016"/>
                  <a:gd name="connsiteY4" fmla="*/ 8371 h 96816"/>
                  <a:gd name="connsiteX5" fmla="*/ 175016 w 175016"/>
                  <a:gd name="connsiteY5" fmla="*/ 0 h 96816"/>
                  <a:gd name="connsiteX6" fmla="*/ 24739 w 175016"/>
                  <a:gd name="connsiteY6" fmla="*/ 19982 h 96816"/>
                  <a:gd name="connsiteX7" fmla="*/ 453 w 175016"/>
                  <a:gd name="connsiteY7" fmla="*/ 93565 h 96816"/>
                  <a:gd name="connsiteX8" fmla="*/ 4189 w 175016"/>
                  <a:gd name="connsiteY8" fmla="*/ 96807 h 96816"/>
                  <a:gd name="connsiteX9" fmla="*/ 4210 w 175016"/>
                  <a:gd name="connsiteY9" fmla="*/ 96806 h 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016" h="96816">
                    <a:moveTo>
                      <a:pt x="4210" y="96806"/>
                    </a:moveTo>
                    <a:lnTo>
                      <a:pt x="4210" y="96806"/>
                    </a:lnTo>
                    <a:cubicBezTo>
                      <a:pt x="6105" y="96594"/>
                      <a:pt x="7512" y="94941"/>
                      <a:pt x="7430" y="93025"/>
                    </a:cubicBezTo>
                    <a:cubicBezTo>
                      <a:pt x="5954" y="76283"/>
                      <a:pt x="7430" y="31864"/>
                      <a:pt x="26483" y="26733"/>
                    </a:cubicBezTo>
                    <a:cubicBezTo>
                      <a:pt x="45536" y="21602"/>
                      <a:pt x="124432" y="12556"/>
                      <a:pt x="163477" y="8371"/>
                    </a:cubicBezTo>
                    <a:cubicBezTo>
                      <a:pt x="167368" y="5401"/>
                      <a:pt x="171260" y="2565"/>
                      <a:pt x="175016" y="0"/>
                    </a:cubicBezTo>
                    <a:cubicBezTo>
                      <a:pt x="143217" y="3510"/>
                      <a:pt x="47415" y="13502"/>
                      <a:pt x="24739" y="19982"/>
                    </a:cubicBezTo>
                    <a:cubicBezTo>
                      <a:pt x="-4646" y="27543"/>
                      <a:pt x="185" y="90865"/>
                      <a:pt x="453" y="93565"/>
                    </a:cubicBezTo>
                    <a:cubicBezTo>
                      <a:pt x="595" y="95499"/>
                      <a:pt x="2268" y="96950"/>
                      <a:pt x="4189" y="96807"/>
                    </a:cubicBezTo>
                    <a:cubicBezTo>
                      <a:pt x="4196" y="96807"/>
                      <a:pt x="4203" y="96806"/>
                      <a:pt x="4210" y="96806"/>
                    </a:cubicBezTo>
                    <a:close/>
                  </a:path>
                </a:pathLst>
              </a:custGeom>
              <a:solidFill>
                <a:srgbClr val="414E52"/>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4" name="Freeform 943">
                <a:extLst>
                  <a:ext uri="{FF2B5EF4-FFF2-40B4-BE49-F238E27FC236}">
                    <a16:creationId xmlns:a16="http://schemas.microsoft.com/office/drawing/2014/main" id="{B4636164-E495-414B-BB41-1B43262EDF76}"/>
                  </a:ext>
                </a:extLst>
              </p:cNvPr>
              <p:cNvSpPr/>
              <p:nvPr/>
            </p:nvSpPr>
            <p:spPr>
              <a:xfrm>
                <a:off x="5373460" y="1986904"/>
                <a:ext cx="271573" cy="194106"/>
              </a:xfrm>
              <a:custGeom>
                <a:avLst/>
                <a:gdLst>
                  <a:gd name="connsiteX0" fmla="*/ 17711 w 271573"/>
                  <a:gd name="connsiteY0" fmla="*/ 65572 h 194106"/>
                  <a:gd name="connsiteX1" fmla="*/ 106134 w 271573"/>
                  <a:gd name="connsiteY1" fmla="*/ 122413 h 194106"/>
                  <a:gd name="connsiteX2" fmla="*/ 232662 w 271573"/>
                  <a:gd name="connsiteY2" fmla="*/ 194106 h 194106"/>
                  <a:gd name="connsiteX3" fmla="*/ 271573 w 271573"/>
                  <a:gd name="connsiteY3" fmla="*/ 163323 h 194106"/>
                  <a:gd name="connsiteX4" fmla="*/ 254130 w 271573"/>
                  <a:gd name="connsiteY4" fmla="*/ 143071 h 194106"/>
                  <a:gd name="connsiteX5" fmla="*/ 123442 w 271573"/>
                  <a:gd name="connsiteY5" fmla="*/ 70298 h 194106"/>
                  <a:gd name="connsiteX6" fmla="*/ 16101 w 271573"/>
                  <a:gd name="connsiteY6" fmla="*/ 2790 h 194106"/>
                  <a:gd name="connsiteX7" fmla="*/ 0 w 271573"/>
                  <a:gd name="connsiteY7" fmla="*/ 1575 h 194106"/>
                  <a:gd name="connsiteX8" fmla="*/ 17711 w 271573"/>
                  <a:gd name="connsiteY8" fmla="*/ 65572 h 19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73" h="194106">
                    <a:moveTo>
                      <a:pt x="17711" y="65572"/>
                    </a:moveTo>
                    <a:cubicBezTo>
                      <a:pt x="44547" y="83934"/>
                      <a:pt x="77151" y="105132"/>
                      <a:pt x="106134" y="122413"/>
                    </a:cubicBezTo>
                    <a:cubicBezTo>
                      <a:pt x="135116" y="139695"/>
                      <a:pt x="185968" y="168319"/>
                      <a:pt x="232662" y="194106"/>
                    </a:cubicBezTo>
                    <a:cubicBezTo>
                      <a:pt x="241140" y="179133"/>
                      <a:pt x="255106" y="168076"/>
                      <a:pt x="271573" y="163323"/>
                    </a:cubicBezTo>
                    <a:cubicBezTo>
                      <a:pt x="267678" y="155114"/>
                      <a:pt x="261651" y="148120"/>
                      <a:pt x="254130" y="143071"/>
                    </a:cubicBezTo>
                    <a:cubicBezTo>
                      <a:pt x="246482" y="139290"/>
                      <a:pt x="143569" y="83664"/>
                      <a:pt x="123442" y="70298"/>
                    </a:cubicBezTo>
                    <a:cubicBezTo>
                      <a:pt x="103316" y="56931"/>
                      <a:pt x="27372" y="9811"/>
                      <a:pt x="16101" y="2790"/>
                    </a:cubicBezTo>
                    <a:cubicBezTo>
                      <a:pt x="11319" y="-437"/>
                      <a:pt x="5206" y="-896"/>
                      <a:pt x="0" y="1575"/>
                    </a:cubicBezTo>
                    <a:cubicBezTo>
                      <a:pt x="9578" y="21706"/>
                      <a:pt x="15573" y="43362"/>
                      <a:pt x="17711" y="65572"/>
                    </a:cubicBezTo>
                    <a:close/>
                  </a:path>
                </a:pathLst>
              </a:custGeom>
              <a:solidFill>
                <a:srgbClr val="5A6567"/>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5" name="Freeform 944">
                <a:extLst>
                  <a:ext uri="{FF2B5EF4-FFF2-40B4-BE49-F238E27FC236}">
                    <a16:creationId xmlns:a16="http://schemas.microsoft.com/office/drawing/2014/main" id="{3D4A5FC5-2473-AE43-B9E9-A5EBAD9915AB}"/>
                  </a:ext>
                </a:extLst>
              </p:cNvPr>
              <p:cNvSpPr/>
              <p:nvPr/>
            </p:nvSpPr>
            <p:spPr>
              <a:xfrm>
                <a:off x="5388085" y="2017778"/>
                <a:ext cx="234540" cy="141495"/>
              </a:xfrm>
              <a:custGeom>
                <a:avLst/>
                <a:gdLst>
                  <a:gd name="connsiteX0" fmla="*/ 109756 w 234540"/>
                  <a:gd name="connsiteY0" fmla="*/ 68588 h 141495"/>
                  <a:gd name="connsiteX1" fmla="*/ 0 w 234540"/>
                  <a:gd name="connsiteY1" fmla="*/ 0 h 141495"/>
                  <a:gd name="connsiteX2" fmla="*/ 1208 w 234540"/>
                  <a:gd name="connsiteY2" fmla="*/ 4861 h 141495"/>
                  <a:gd name="connsiteX3" fmla="*/ 111769 w 234540"/>
                  <a:gd name="connsiteY3" fmla="*/ 73988 h 141495"/>
                  <a:gd name="connsiteX4" fmla="*/ 231454 w 234540"/>
                  <a:gd name="connsiteY4" fmla="*/ 141496 h 141495"/>
                  <a:gd name="connsiteX5" fmla="*/ 234540 w 234540"/>
                  <a:gd name="connsiteY5" fmla="*/ 139065 h 141495"/>
                  <a:gd name="connsiteX6" fmla="*/ 109756 w 234540"/>
                  <a:gd name="connsiteY6" fmla="*/ 68588 h 14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40" h="141495">
                    <a:moveTo>
                      <a:pt x="109756" y="68588"/>
                    </a:moveTo>
                    <a:cubicBezTo>
                      <a:pt x="85470" y="54141"/>
                      <a:pt x="21871" y="14582"/>
                      <a:pt x="0" y="0"/>
                    </a:cubicBezTo>
                    <a:lnTo>
                      <a:pt x="1208" y="4861"/>
                    </a:lnTo>
                    <a:cubicBezTo>
                      <a:pt x="17845" y="15392"/>
                      <a:pt x="86678" y="58867"/>
                      <a:pt x="111769" y="73988"/>
                    </a:cubicBezTo>
                    <a:cubicBezTo>
                      <a:pt x="136860" y="89110"/>
                      <a:pt x="202875" y="126104"/>
                      <a:pt x="231454" y="141496"/>
                    </a:cubicBezTo>
                    <a:lnTo>
                      <a:pt x="234540" y="139065"/>
                    </a:lnTo>
                    <a:cubicBezTo>
                      <a:pt x="206095" y="124079"/>
                      <a:pt x="136323" y="84384"/>
                      <a:pt x="109756" y="68588"/>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6" name="Freeform 945">
                <a:extLst>
                  <a:ext uri="{FF2B5EF4-FFF2-40B4-BE49-F238E27FC236}">
                    <a16:creationId xmlns:a16="http://schemas.microsoft.com/office/drawing/2014/main" id="{1E1D7CA4-6626-D441-9BB3-4465802F6F70}"/>
                  </a:ext>
                </a:extLst>
              </p:cNvPr>
              <p:cNvSpPr/>
              <p:nvPr/>
            </p:nvSpPr>
            <p:spPr>
              <a:xfrm>
                <a:off x="5390768" y="2027229"/>
                <a:ext cx="226087" cy="137310"/>
              </a:xfrm>
              <a:custGeom>
                <a:avLst/>
                <a:gdLst>
                  <a:gd name="connsiteX0" fmla="*/ 226087 w 226087"/>
                  <a:gd name="connsiteY0" fmla="*/ 135015 h 137310"/>
                  <a:gd name="connsiteX1" fmla="*/ 107341 w 226087"/>
                  <a:gd name="connsiteY1" fmla="*/ 67507 h 137310"/>
                  <a:gd name="connsiteX2" fmla="*/ 0 w 226087"/>
                  <a:gd name="connsiteY2" fmla="*/ 0 h 137310"/>
                  <a:gd name="connsiteX3" fmla="*/ 939 w 226087"/>
                  <a:gd name="connsiteY3" fmla="*/ 4861 h 137310"/>
                  <a:gd name="connsiteX4" fmla="*/ 109354 w 226087"/>
                  <a:gd name="connsiteY4" fmla="*/ 72368 h 137310"/>
                  <a:gd name="connsiteX5" fmla="*/ 223538 w 226087"/>
                  <a:gd name="connsiteY5" fmla="*/ 137310 h 1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87" h="137310">
                    <a:moveTo>
                      <a:pt x="226087" y="135015"/>
                    </a:moveTo>
                    <a:cubicBezTo>
                      <a:pt x="196971" y="118813"/>
                      <a:pt x="132164" y="82494"/>
                      <a:pt x="107341" y="67507"/>
                    </a:cubicBezTo>
                    <a:cubicBezTo>
                      <a:pt x="82518" y="52521"/>
                      <a:pt x="20261" y="13502"/>
                      <a:pt x="0" y="0"/>
                    </a:cubicBezTo>
                    <a:cubicBezTo>
                      <a:pt x="0" y="1620"/>
                      <a:pt x="0" y="3240"/>
                      <a:pt x="939" y="4861"/>
                    </a:cubicBezTo>
                    <a:cubicBezTo>
                      <a:pt x="20663" y="17417"/>
                      <a:pt x="85202" y="58866"/>
                      <a:pt x="109354" y="72368"/>
                    </a:cubicBezTo>
                    <a:cubicBezTo>
                      <a:pt x="133506" y="85869"/>
                      <a:pt x="192677" y="120028"/>
                      <a:pt x="223538" y="137310"/>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7" name="Freeform 946">
                <a:extLst>
                  <a:ext uri="{FF2B5EF4-FFF2-40B4-BE49-F238E27FC236}">
                    <a16:creationId xmlns:a16="http://schemas.microsoft.com/office/drawing/2014/main" id="{196BD1B7-6BFC-9F44-996F-0A26079BA106}"/>
                  </a:ext>
                </a:extLst>
              </p:cNvPr>
              <p:cNvSpPr/>
              <p:nvPr/>
            </p:nvSpPr>
            <p:spPr>
              <a:xfrm>
                <a:off x="5392378" y="2037085"/>
                <a:ext cx="219244" cy="132989"/>
              </a:xfrm>
              <a:custGeom>
                <a:avLst/>
                <a:gdLst>
                  <a:gd name="connsiteX0" fmla="*/ 217232 w 219244"/>
                  <a:gd name="connsiteY0" fmla="*/ 132990 h 132989"/>
                  <a:gd name="connsiteX1" fmla="*/ 219244 w 219244"/>
                  <a:gd name="connsiteY1" fmla="*/ 130695 h 132989"/>
                  <a:gd name="connsiteX2" fmla="*/ 105731 w 219244"/>
                  <a:gd name="connsiteY2" fmla="*/ 66022 h 132989"/>
                  <a:gd name="connsiteX3" fmla="*/ 0 w 219244"/>
                  <a:gd name="connsiteY3" fmla="*/ 0 h 132989"/>
                  <a:gd name="connsiteX4" fmla="*/ 805 w 219244"/>
                  <a:gd name="connsiteY4" fmla="*/ 4320 h 132989"/>
                  <a:gd name="connsiteX5" fmla="*/ 100632 w 219244"/>
                  <a:gd name="connsiteY5" fmla="*/ 66697 h 132989"/>
                  <a:gd name="connsiteX6" fmla="*/ 217232 w 219244"/>
                  <a:gd name="connsiteY6" fmla="*/ 132990 h 13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244" h="132989">
                    <a:moveTo>
                      <a:pt x="217232" y="132990"/>
                    </a:moveTo>
                    <a:lnTo>
                      <a:pt x="219244" y="130695"/>
                    </a:lnTo>
                    <a:cubicBezTo>
                      <a:pt x="188249" y="113278"/>
                      <a:pt x="129346" y="80064"/>
                      <a:pt x="105731" y="66022"/>
                    </a:cubicBezTo>
                    <a:cubicBezTo>
                      <a:pt x="82116" y="51981"/>
                      <a:pt x="22407" y="14177"/>
                      <a:pt x="0" y="0"/>
                    </a:cubicBezTo>
                    <a:lnTo>
                      <a:pt x="805" y="4320"/>
                    </a:lnTo>
                    <a:cubicBezTo>
                      <a:pt x="26299" y="20522"/>
                      <a:pt x="79298" y="53871"/>
                      <a:pt x="100632" y="66697"/>
                    </a:cubicBezTo>
                    <a:cubicBezTo>
                      <a:pt x="125052" y="81279"/>
                      <a:pt x="187176" y="116248"/>
                      <a:pt x="217232" y="132990"/>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8" name="Freeform 947">
                <a:extLst>
                  <a:ext uri="{FF2B5EF4-FFF2-40B4-BE49-F238E27FC236}">
                    <a16:creationId xmlns:a16="http://schemas.microsoft.com/office/drawing/2014/main" id="{98779964-1CE9-3145-8615-C5C0ADA8EA3B}"/>
                  </a:ext>
                </a:extLst>
              </p:cNvPr>
              <p:cNvSpPr/>
              <p:nvPr/>
            </p:nvSpPr>
            <p:spPr>
              <a:xfrm>
                <a:off x="5380973" y="1996985"/>
                <a:ext cx="256679" cy="154052"/>
              </a:xfrm>
              <a:custGeom>
                <a:avLst/>
                <a:gdLst>
                  <a:gd name="connsiteX0" fmla="*/ 116197 w 256679"/>
                  <a:gd name="connsiteY0" fmla="*/ 72503 h 154052"/>
                  <a:gd name="connsiteX1" fmla="*/ 0 w 256679"/>
                  <a:gd name="connsiteY1" fmla="*/ 0 h 154052"/>
                  <a:gd name="connsiteX2" fmla="*/ 2147 w 256679"/>
                  <a:gd name="connsiteY2" fmla="*/ 5401 h 154052"/>
                  <a:gd name="connsiteX3" fmla="*/ 118344 w 256679"/>
                  <a:gd name="connsiteY3" fmla="*/ 77904 h 154052"/>
                  <a:gd name="connsiteX4" fmla="*/ 252520 w 256679"/>
                  <a:gd name="connsiteY4" fmla="*/ 154052 h 154052"/>
                  <a:gd name="connsiteX5" fmla="*/ 256679 w 256679"/>
                  <a:gd name="connsiteY5" fmla="*/ 152162 h 154052"/>
                  <a:gd name="connsiteX6" fmla="*/ 116197 w 256679"/>
                  <a:gd name="connsiteY6" fmla="*/ 72503 h 15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79" h="154052">
                    <a:moveTo>
                      <a:pt x="116197" y="72503"/>
                    </a:moveTo>
                    <a:cubicBezTo>
                      <a:pt x="90703" y="57381"/>
                      <a:pt x="25091" y="15932"/>
                      <a:pt x="0" y="0"/>
                    </a:cubicBezTo>
                    <a:cubicBezTo>
                      <a:pt x="805" y="1755"/>
                      <a:pt x="1476" y="3645"/>
                      <a:pt x="2147" y="5401"/>
                    </a:cubicBezTo>
                    <a:cubicBezTo>
                      <a:pt x="21871" y="17957"/>
                      <a:pt x="92179" y="62377"/>
                      <a:pt x="118344" y="77904"/>
                    </a:cubicBezTo>
                    <a:cubicBezTo>
                      <a:pt x="147326" y="95321"/>
                      <a:pt x="226892" y="139876"/>
                      <a:pt x="252520" y="154052"/>
                    </a:cubicBezTo>
                    <a:cubicBezTo>
                      <a:pt x="253854" y="153310"/>
                      <a:pt x="255245" y="152675"/>
                      <a:pt x="256679" y="152162"/>
                    </a:cubicBezTo>
                    <a:cubicBezTo>
                      <a:pt x="231454" y="138255"/>
                      <a:pt x="146789" y="90865"/>
                      <a:pt x="116197" y="72503"/>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49" name="Freeform 948">
                <a:extLst>
                  <a:ext uri="{FF2B5EF4-FFF2-40B4-BE49-F238E27FC236}">
                    <a16:creationId xmlns:a16="http://schemas.microsoft.com/office/drawing/2014/main" id="{880C2B0E-7E56-184C-B44B-2AA9885AC6BE}"/>
                  </a:ext>
                </a:extLst>
              </p:cNvPr>
              <p:cNvSpPr/>
              <p:nvPr/>
            </p:nvSpPr>
            <p:spPr>
              <a:xfrm>
                <a:off x="5393854" y="2045996"/>
                <a:ext cx="213072" cy="130289"/>
              </a:xfrm>
              <a:custGeom>
                <a:avLst/>
                <a:gdLst>
                  <a:gd name="connsiteX0" fmla="*/ 97412 w 213072"/>
                  <a:gd name="connsiteY0" fmla="*/ 60757 h 130289"/>
                  <a:gd name="connsiteX1" fmla="*/ 0 w 213072"/>
                  <a:gd name="connsiteY1" fmla="*/ 0 h 130289"/>
                  <a:gd name="connsiteX2" fmla="*/ 0 w 213072"/>
                  <a:gd name="connsiteY2" fmla="*/ 4456 h 130289"/>
                  <a:gd name="connsiteX3" fmla="*/ 86946 w 213072"/>
                  <a:gd name="connsiteY3" fmla="*/ 60352 h 130289"/>
                  <a:gd name="connsiteX4" fmla="*/ 210657 w 213072"/>
                  <a:gd name="connsiteY4" fmla="*/ 130289 h 130289"/>
                  <a:gd name="connsiteX5" fmla="*/ 213072 w 213072"/>
                  <a:gd name="connsiteY5" fmla="*/ 126914 h 130289"/>
                  <a:gd name="connsiteX6" fmla="*/ 97412 w 213072"/>
                  <a:gd name="connsiteY6" fmla="*/ 60757 h 13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72" h="130289">
                    <a:moveTo>
                      <a:pt x="97412" y="60757"/>
                    </a:moveTo>
                    <a:cubicBezTo>
                      <a:pt x="76615" y="48335"/>
                      <a:pt x="26433" y="16742"/>
                      <a:pt x="0" y="0"/>
                    </a:cubicBezTo>
                    <a:cubicBezTo>
                      <a:pt x="0" y="1620"/>
                      <a:pt x="0" y="3105"/>
                      <a:pt x="0" y="4456"/>
                    </a:cubicBezTo>
                    <a:cubicBezTo>
                      <a:pt x="22810" y="19982"/>
                      <a:pt x="56086" y="41990"/>
                      <a:pt x="86946" y="60352"/>
                    </a:cubicBezTo>
                    <a:cubicBezTo>
                      <a:pt x="113782" y="76148"/>
                      <a:pt x="161683" y="103421"/>
                      <a:pt x="210657" y="130289"/>
                    </a:cubicBezTo>
                    <a:lnTo>
                      <a:pt x="213072" y="126914"/>
                    </a:lnTo>
                    <a:cubicBezTo>
                      <a:pt x="183419" y="110037"/>
                      <a:pt x="121698" y="75203"/>
                      <a:pt x="97412" y="60757"/>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0" name="Freeform 949">
                <a:extLst>
                  <a:ext uri="{FF2B5EF4-FFF2-40B4-BE49-F238E27FC236}">
                    <a16:creationId xmlns:a16="http://schemas.microsoft.com/office/drawing/2014/main" id="{E890B84F-BE14-9341-8B0D-8FB1AFE39E4F}"/>
                  </a:ext>
                </a:extLst>
              </p:cNvPr>
              <p:cNvSpPr/>
              <p:nvPr/>
            </p:nvSpPr>
            <p:spPr>
              <a:xfrm>
                <a:off x="5384999" y="2007652"/>
                <a:ext cx="244335" cy="147436"/>
              </a:xfrm>
              <a:custGeom>
                <a:avLst/>
                <a:gdLst>
                  <a:gd name="connsiteX0" fmla="*/ 112574 w 244335"/>
                  <a:gd name="connsiteY0" fmla="*/ 70343 h 147436"/>
                  <a:gd name="connsiteX1" fmla="*/ 0 w 244335"/>
                  <a:gd name="connsiteY1" fmla="*/ 0 h 147436"/>
                  <a:gd name="connsiteX2" fmla="*/ 1610 w 244335"/>
                  <a:gd name="connsiteY2" fmla="*/ 5131 h 147436"/>
                  <a:gd name="connsiteX3" fmla="*/ 114587 w 244335"/>
                  <a:gd name="connsiteY3" fmla="*/ 75743 h 147436"/>
                  <a:gd name="connsiteX4" fmla="*/ 240847 w 244335"/>
                  <a:gd name="connsiteY4" fmla="*/ 147436 h 147436"/>
                  <a:gd name="connsiteX5" fmla="*/ 244335 w 244335"/>
                  <a:gd name="connsiteY5" fmla="*/ 145276 h 147436"/>
                  <a:gd name="connsiteX6" fmla="*/ 112574 w 244335"/>
                  <a:gd name="connsiteY6" fmla="*/ 70343 h 14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335" h="147436">
                    <a:moveTo>
                      <a:pt x="112574" y="70343"/>
                    </a:moveTo>
                    <a:cubicBezTo>
                      <a:pt x="87751" y="55491"/>
                      <a:pt x="23749" y="14987"/>
                      <a:pt x="0" y="0"/>
                    </a:cubicBezTo>
                    <a:lnTo>
                      <a:pt x="1610" y="5131"/>
                    </a:lnTo>
                    <a:cubicBezTo>
                      <a:pt x="19456" y="16472"/>
                      <a:pt x="89093" y="60487"/>
                      <a:pt x="114587" y="75743"/>
                    </a:cubicBezTo>
                    <a:cubicBezTo>
                      <a:pt x="140080" y="91000"/>
                      <a:pt x="213743" y="132315"/>
                      <a:pt x="240847" y="147436"/>
                    </a:cubicBezTo>
                    <a:lnTo>
                      <a:pt x="244335" y="145276"/>
                    </a:lnTo>
                    <a:cubicBezTo>
                      <a:pt x="217366" y="130020"/>
                      <a:pt x="140885" y="87220"/>
                      <a:pt x="112574" y="70343"/>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1" name="Freeform 950">
                <a:extLst>
                  <a:ext uri="{FF2B5EF4-FFF2-40B4-BE49-F238E27FC236}">
                    <a16:creationId xmlns:a16="http://schemas.microsoft.com/office/drawing/2014/main" id="{4FD8D57F-646A-2949-973E-40A967192D5D}"/>
                  </a:ext>
                </a:extLst>
              </p:cNvPr>
              <p:cNvSpPr/>
              <p:nvPr/>
            </p:nvSpPr>
            <p:spPr>
              <a:xfrm>
                <a:off x="5377833" y="1989290"/>
                <a:ext cx="260624" cy="156617"/>
              </a:xfrm>
              <a:custGeom>
                <a:avLst/>
                <a:gdLst>
                  <a:gd name="connsiteX0" fmla="*/ 121081 w 260624"/>
                  <a:gd name="connsiteY0" fmla="*/ 77229 h 156617"/>
                  <a:gd name="connsiteX1" fmla="*/ 260625 w 260624"/>
                  <a:gd name="connsiteY1" fmla="*/ 156617 h 156617"/>
                  <a:gd name="connsiteX2" fmla="*/ 248281 w 260624"/>
                  <a:gd name="connsiteY2" fmla="*/ 143116 h 156617"/>
                  <a:gd name="connsiteX3" fmla="*/ 117190 w 260624"/>
                  <a:gd name="connsiteY3" fmla="*/ 70208 h 156617"/>
                  <a:gd name="connsiteX4" fmla="*/ 18302 w 260624"/>
                  <a:gd name="connsiteY4" fmla="*/ 7831 h 156617"/>
                  <a:gd name="connsiteX5" fmla="*/ 9313 w 260624"/>
                  <a:gd name="connsiteY5" fmla="*/ 2295 h 156617"/>
                  <a:gd name="connsiteX6" fmla="*/ 2067 w 260624"/>
                  <a:gd name="connsiteY6" fmla="*/ 0 h 156617"/>
                  <a:gd name="connsiteX7" fmla="*/ 54 w 260624"/>
                  <a:gd name="connsiteY7" fmla="*/ 0 h 156617"/>
                  <a:gd name="connsiteX8" fmla="*/ 54 w 260624"/>
                  <a:gd name="connsiteY8" fmla="*/ 1080 h 156617"/>
                  <a:gd name="connsiteX9" fmla="*/ 121081 w 260624"/>
                  <a:gd name="connsiteY9" fmla="*/ 77229 h 1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624" h="156617">
                    <a:moveTo>
                      <a:pt x="121081" y="77229"/>
                    </a:moveTo>
                    <a:cubicBezTo>
                      <a:pt x="151539" y="95321"/>
                      <a:pt x="235266" y="142441"/>
                      <a:pt x="260625" y="156617"/>
                    </a:cubicBezTo>
                    <a:cubicBezTo>
                      <a:pt x="257591" y="151230"/>
                      <a:pt x="253367" y="146613"/>
                      <a:pt x="248281" y="143116"/>
                    </a:cubicBezTo>
                    <a:cubicBezTo>
                      <a:pt x="240767" y="139471"/>
                      <a:pt x="137451" y="83574"/>
                      <a:pt x="117190" y="70208"/>
                    </a:cubicBezTo>
                    <a:cubicBezTo>
                      <a:pt x="100150" y="58732"/>
                      <a:pt x="42722" y="23088"/>
                      <a:pt x="18302" y="7831"/>
                    </a:cubicBezTo>
                    <a:lnTo>
                      <a:pt x="9313" y="2295"/>
                    </a:lnTo>
                    <a:cubicBezTo>
                      <a:pt x="7167" y="851"/>
                      <a:pt x="4651" y="41"/>
                      <a:pt x="2067" y="0"/>
                    </a:cubicBezTo>
                    <a:lnTo>
                      <a:pt x="54" y="0"/>
                    </a:lnTo>
                    <a:cubicBezTo>
                      <a:pt x="-18" y="351"/>
                      <a:pt x="-18" y="729"/>
                      <a:pt x="54" y="1080"/>
                    </a:cubicBezTo>
                    <a:cubicBezTo>
                      <a:pt x="21120" y="14987"/>
                      <a:pt x="93978" y="61027"/>
                      <a:pt x="121081" y="77229"/>
                    </a:cubicBezTo>
                    <a:close/>
                  </a:path>
                </a:pathLst>
              </a:custGeom>
              <a:solidFill>
                <a:srgbClr val="1B2628"/>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2" name="Freeform 951">
                <a:extLst>
                  <a:ext uri="{FF2B5EF4-FFF2-40B4-BE49-F238E27FC236}">
                    <a16:creationId xmlns:a16="http://schemas.microsoft.com/office/drawing/2014/main" id="{670568F9-9FE6-7E4C-B5BB-1A0AD3CF6148}"/>
                  </a:ext>
                </a:extLst>
              </p:cNvPr>
              <p:cNvSpPr/>
              <p:nvPr/>
            </p:nvSpPr>
            <p:spPr>
              <a:xfrm>
                <a:off x="5331731" y="1841043"/>
                <a:ext cx="354225" cy="233170"/>
              </a:xfrm>
              <a:custGeom>
                <a:avLst/>
                <a:gdLst>
                  <a:gd name="connsiteX0" fmla="*/ 333294 w 354225"/>
                  <a:gd name="connsiteY0" fmla="*/ 205223 h 233170"/>
                  <a:gd name="connsiteX1" fmla="*/ 137262 w 354225"/>
                  <a:gd name="connsiteY1" fmla="*/ 99776 h 233170"/>
                  <a:gd name="connsiteX2" fmla="*/ 7514 w 354225"/>
                  <a:gd name="connsiteY2" fmla="*/ 6751 h 233170"/>
                  <a:gd name="connsiteX3" fmla="*/ 0 w 354225"/>
                  <a:gd name="connsiteY3" fmla="*/ 0 h 233170"/>
                  <a:gd name="connsiteX4" fmla="*/ 10600 w 354225"/>
                  <a:gd name="connsiteY4" fmla="*/ 39289 h 233170"/>
                  <a:gd name="connsiteX5" fmla="*/ 10600 w 354225"/>
                  <a:gd name="connsiteY5" fmla="*/ 39289 h 233170"/>
                  <a:gd name="connsiteX6" fmla="*/ 139543 w 354225"/>
                  <a:gd name="connsiteY6" fmla="*/ 128129 h 233170"/>
                  <a:gd name="connsiteX7" fmla="*/ 333831 w 354225"/>
                  <a:gd name="connsiteY7" fmla="*/ 232361 h 233170"/>
                  <a:gd name="connsiteX8" fmla="*/ 335709 w 354225"/>
                  <a:gd name="connsiteY8" fmla="*/ 233171 h 233170"/>
                  <a:gd name="connsiteX9" fmla="*/ 354226 w 354225"/>
                  <a:gd name="connsiteY9" fmla="*/ 213594 h 233170"/>
                  <a:gd name="connsiteX10" fmla="*/ 333294 w 354225"/>
                  <a:gd name="connsiteY10" fmla="*/ 205223 h 2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225" h="233170">
                    <a:moveTo>
                      <a:pt x="333294" y="205223"/>
                    </a:moveTo>
                    <a:cubicBezTo>
                      <a:pt x="265718" y="174453"/>
                      <a:pt x="200231" y="139227"/>
                      <a:pt x="137262" y="99776"/>
                    </a:cubicBezTo>
                    <a:cubicBezTo>
                      <a:pt x="92477" y="70991"/>
                      <a:pt x="49172" y="39951"/>
                      <a:pt x="7514" y="6751"/>
                    </a:cubicBezTo>
                    <a:lnTo>
                      <a:pt x="0" y="0"/>
                    </a:lnTo>
                    <a:lnTo>
                      <a:pt x="10600" y="39289"/>
                    </a:lnTo>
                    <a:lnTo>
                      <a:pt x="10600" y="39289"/>
                    </a:lnTo>
                    <a:cubicBezTo>
                      <a:pt x="25225" y="50766"/>
                      <a:pt x="72992" y="84654"/>
                      <a:pt x="139543" y="128129"/>
                    </a:cubicBezTo>
                    <a:cubicBezTo>
                      <a:pt x="201948" y="167149"/>
                      <a:pt x="266853" y="201969"/>
                      <a:pt x="333831" y="232361"/>
                    </a:cubicBezTo>
                    <a:lnTo>
                      <a:pt x="335709" y="233171"/>
                    </a:lnTo>
                    <a:lnTo>
                      <a:pt x="354226" y="213594"/>
                    </a:lnTo>
                    <a:cubicBezTo>
                      <a:pt x="346712" y="211028"/>
                      <a:pt x="339869" y="208193"/>
                      <a:pt x="333294" y="205223"/>
                    </a:cubicBezTo>
                    <a:close/>
                  </a:path>
                </a:pathLst>
              </a:custGeom>
              <a:solidFill>
                <a:srgbClr val="000000"/>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3" name="Freeform 952">
                <a:extLst>
                  <a:ext uri="{FF2B5EF4-FFF2-40B4-BE49-F238E27FC236}">
                    <a16:creationId xmlns:a16="http://schemas.microsoft.com/office/drawing/2014/main" id="{873B4DBD-6482-6747-841F-CCF1069A5B20}"/>
                  </a:ext>
                </a:extLst>
              </p:cNvPr>
              <p:cNvSpPr/>
              <p:nvPr/>
            </p:nvSpPr>
            <p:spPr>
              <a:xfrm>
                <a:off x="5606121" y="2148427"/>
                <a:ext cx="218036" cy="101441"/>
              </a:xfrm>
              <a:custGeom>
                <a:avLst/>
                <a:gdLst>
                  <a:gd name="connsiteX0" fmla="*/ 97144 w 218036"/>
                  <a:gd name="connsiteY0" fmla="*/ 83754 h 101441"/>
                  <a:gd name="connsiteX1" fmla="*/ 160475 w 218036"/>
                  <a:gd name="connsiteY1" fmla="*/ 101441 h 101441"/>
                  <a:gd name="connsiteX2" fmla="*/ 218037 w 218036"/>
                  <a:gd name="connsiteY2" fmla="*/ 83754 h 101441"/>
                  <a:gd name="connsiteX3" fmla="*/ 218037 w 218036"/>
                  <a:gd name="connsiteY3" fmla="*/ 18272 h 101441"/>
                  <a:gd name="connsiteX4" fmla="*/ 161280 w 218036"/>
                  <a:gd name="connsiteY4" fmla="*/ 28398 h 101441"/>
                  <a:gd name="connsiteX5" fmla="*/ 69906 w 218036"/>
                  <a:gd name="connsiteY5" fmla="*/ 3555 h 101441"/>
                  <a:gd name="connsiteX6" fmla="*/ 0 w 218036"/>
                  <a:gd name="connsiteY6" fmla="*/ 32583 h 101441"/>
                  <a:gd name="connsiteX7" fmla="*/ 97144 w 218036"/>
                  <a:gd name="connsiteY7" fmla="*/ 83754 h 10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36" h="101441">
                    <a:moveTo>
                      <a:pt x="97144" y="83754"/>
                    </a:moveTo>
                    <a:cubicBezTo>
                      <a:pt x="116470" y="94839"/>
                      <a:pt x="138234" y="100914"/>
                      <a:pt x="160475" y="101441"/>
                    </a:cubicBezTo>
                    <a:cubicBezTo>
                      <a:pt x="180979" y="101414"/>
                      <a:pt x="201012" y="95257"/>
                      <a:pt x="218037" y="83754"/>
                    </a:cubicBezTo>
                    <a:lnTo>
                      <a:pt x="218037" y="18272"/>
                    </a:lnTo>
                    <a:cubicBezTo>
                      <a:pt x="199574" y="23861"/>
                      <a:pt x="180526" y="27250"/>
                      <a:pt x="161280" y="28398"/>
                    </a:cubicBezTo>
                    <a:cubicBezTo>
                      <a:pt x="129894" y="24078"/>
                      <a:pt x="99185" y="15733"/>
                      <a:pt x="69906" y="3555"/>
                    </a:cubicBezTo>
                    <a:cubicBezTo>
                      <a:pt x="53671" y="-3736"/>
                      <a:pt x="21737" y="-2386"/>
                      <a:pt x="0" y="32583"/>
                    </a:cubicBezTo>
                    <a:cubicBezTo>
                      <a:pt x="43876" y="56616"/>
                      <a:pt x="83860" y="77948"/>
                      <a:pt x="97144" y="83754"/>
                    </a:cubicBezTo>
                    <a:close/>
                  </a:path>
                </a:pathLst>
              </a:custGeom>
              <a:solidFill>
                <a:srgbClr val="414E52">
                  <a:alpha val="5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4" name="Freeform 953">
                <a:extLst>
                  <a:ext uri="{FF2B5EF4-FFF2-40B4-BE49-F238E27FC236}">
                    <a16:creationId xmlns:a16="http://schemas.microsoft.com/office/drawing/2014/main" id="{1DCD5ADD-0186-5C45-A1A7-E29370479BD8}"/>
                  </a:ext>
                </a:extLst>
              </p:cNvPr>
              <p:cNvSpPr/>
              <p:nvPr/>
            </p:nvSpPr>
            <p:spPr>
              <a:xfrm>
                <a:off x="5608805" y="2150226"/>
                <a:ext cx="213474" cy="97887"/>
              </a:xfrm>
              <a:custGeom>
                <a:avLst/>
                <a:gdLst>
                  <a:gd name="connsiteX0" fmla="*/ 161280 w 213474"/>
                  <a:gd name="connsiteY0" fmla="*/ 97888 h 97887"/>
                  <a:gd name="connsiteX1" fmla="*/ 157926 w 213474"/>
                  <a:gd name="connsiteY1" fmla="*/ 97888 h 97887"/>
                  <a:gd name="connsiteX2" fmla="*/ 104255 w 213474"/>
                  <a:gd name="connsiteY2" fmla="*/ 84386 h 97887"/>
                  <a:gd name="connsiteX3" fmla="*/ 95399 w 213474"/>
                  <a:gd name="connsiteY3" fmla="*/ 80471 h 97887"/>
                  <a:gd name="connsiteX4" fmla="*/ 0 w 213474"/>
                  <a:gd name="connsiteY4" fmla="*/ 30110 h 97887"/>
                  <a:gd name="connsiteX5" fmla="*/ 49779 w 213474"/>
                  <a:gd name="connsiteY5" fmla="*/ 2 h 97887"/>
                  <a:gd name="connsiteX6" fmla="*/ 66820 w 213474"/>
                  <a:gd name="connsiteY6" fmla="*/ 3377 h 97887"/>
                  <a:gd name="connsiteX7" fmla="*/ 158865 w 213474"/>
                  <a:gd name="connsiteY7" fmla="*/ 28355 h 97887"/>
                  <a:gd name="connsiteX8" fmla="*/ 159804 w 213474"/>
                  <a:gd name="connsiteY8" fmla="*/ 28355 h 97887"/>
                  <a:gd name="connsiteX9" fmla="*/ 213475 w 213474"/>
                  <a:gd name="connsiteY9" fmla="*/ 18769 h 97887"/>
                  <a:gd name="connsiteX10" fmla="*/ 213475 w 213474"/>
                  <a:gd name="connsiteY10" fmla="*/ 81146 h 97887"/>
                  <a:gd name="connsiteX11" fmla="*/ 161146 w 213474"/>
                  <a:gd name="connsiteY11" fmla="*/ 97888 h 9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474" h="97887">
                    <a:moveTo>
                      <a:pt x="161280" y="97888"/>
                    </a:moveTo>
                    <a:lnTo>
                      <a:pt x="157926" y="97888"/>
                    </a:lnTo>
                    <a:cubicBezTo>
                      <a:pt x="139213" y="97834"/>
                      <a:pt x="120795" y="93189"/>
                      <a:pt x="104255" y="84386"/>
                    </a:cubicBezTo>
                    <a:lnTo>
                      <a:pt x="95399" y="80471"/>
                    </a:lnTo>
                    <a:cubicBezTo>
                      <a:pt x="83458" y="75070"/>
                      <a:pt x="47901" y="56303"/>
                      <a:pt x="0" y="30110"/>
                    </a:cubicBezTo>
                    <a:cubicBezTo>
                      <a:pt x="10161" y="11951"/>
                      <a:pt x="29073" y="515"/>
                      <a:pt x="49779" y="2"/>
                    </a:cubicBezTo>
                    <a:cubicBezTo>
                      <a:pt x="55628" y="-52"/>
                      <a:pt x="61427" y="1096"/>
                      <a:pt x="66820" y="3377"/>
                    </a:cubicBezTo>
                    <a:cubicBezTo>
                      <a:pt x="96329" y="15583"/>
                      <a:pt x="127257" y="23980"/>
                      <a:pt x="158865" y="28355"/>
                    </a:cubicBezTo>
                    <a:lnTo>
                      <a:pt x="159804" y="28355"/>
                    </a:lnTo>
                    <a:cubicBezTo>
                      <a:pt x="178004" y="27262"/>
                      <a:pt x="196016" y="24048"/>
                      <a:pt x="213475" y="18769"/>
                    </a:cubicBezTo>
                    <a:lnTo>
                      <a:pt x="213475" y="81146"/>
                    </a:lnTo>
                    <a:cubicBezTo>
                      <a:pt x="197838" y="91339"/>
                      <a:pt x="179764" y="97132"/>
                      <a:pt x="161146" y="97888"/>
                    </a:cubicBezTo>
                    <a:close/>
                  </a:path>
                </a:pathLst>
              </a:custGeom>
              <a:solidFill>
                <a:srgbClr val="C9C9C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5" name="Freeform 954">
                <a:extLst>
                  <a:ext uri="{FF2B5EF4-FFF2-40B4-BE49-F238E27FC236}">
                    <a16:creationId xmlns:a16="http://schemas.microsoft.com/office/drawing/2014/main" id="{363B134C-F849-3E46-93A2-3423B8009DFC}"/>
                  </a:ext>
                </a:extLst>
              </p:cNvPr>
              <p:cNvSpPr/>
              <p:nvPr/>
            </p:nvSpPr>
            <p:spPr>
              <a:xfrm>
                <a:off x="5279605" y="1861970"/>
                <a:ext cx="111028" cy="190506"/>
              </a:xfrm>
              <a:custGeom>
                <a:avLst/>
                <a:gdLst>
                  <a:gd name="connsiteX0" fmla="*/ 57358 w 111028"/>
                  <a:gd name="connsiteY0" fmla="*/ 152432 h 190506"/>
                  <a:gd name="connsiteX1" fmla="*/ 111029 w 111028"/>
                  <a:gd name="connsiteY1" fmla="*/ 190506 h 190506"/>
                  <a:gd name="connsiteX2" fmla="*/ 80973 w 111028"/>
                  <a:gd name="connsiteY2" fmla="*/ 111117 h 190506"/>
                  <a:gd name="connsiteX3" fmla="*/ 13885 w 111028"/>
                  <a:gd name="connsiteY3" fmla="*/ 40505 h 190506"/>
                  <a:gd name="connsiteX4" fmla="*/ 7713 w 111028"/>
                  <a:gd name="connsiteY4" fmla="*/ 0 h 190506"/>
                  <a:gd name="connsiteX5" fmla="*/ 467 w 111028"/>
                  <a:gd name="connsiteY5" fmla="*/ 91000 h 190506"/>
                  <a:gd name="connsiteX6" fmla="*/ 57358 w 111028"/>
                  <a:gd name="connsiteY6" fmla="*/ 152432 h 19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28" h="190506">
                    <a:moveTo>
                      <a:pt x="57358" y="152432"/>
                    </a:moveTo>
                    <a:cubicBezTo>
                      <a:pt x="66750" y="159318"/>
                      <a:pt x="87011" y="173764"/>
                      <a:pt x="111029" y="190506"/>
                    </a:cubicBezTo>
                    <a:cubicBezTo>
                      <a:pt x="109284" y="175790"/>
                      <a:pt x="102173" y="129344"/>
                      <a:pt x="80973" y="111117"/>
                    </a:cubicBezTo>
                    <a:cubicBezTo>
                      <a:pt x="57168" y="89015"/>
                      <a:pt x="34761" y="65428"/>
                      <a:pt x="13885" y="40505"/>
                    </a:cubicBezTo>
                    <a:cubicBezTo>
                      <a:pt x="7713" y="32944"/>
                      <a:pt x="9055" y="11341"/>
                      <a:pt x="7713" y="0"/>
                    </a:cubicBezTo>
                    <a:cubicBezTo>
                      <a:pt x="-2753" y="13502"/>
                      <a:pt x="467" y="91000"/>
                      <a:pt x="467" y="91000"/>
                    </a:cubicBezTo>
                    <a:cubicBezTo>
                      <a:pt x="8920" y="113413"/>
                      <a:pt x="37768" y="137850"/>
                      <a:pt x="57358" y="152432"/>
                    </a:cubicBezTo>
                    <a:close/>
                  </a:path>
                </a:pathLst>
              </a:custGeom>
              <a:solidFill>
                <a:srgbClr val="414E52">
                  <a:alpha val="5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6" name="Freeform 955">
                <a:extLst>
                  <a:ext uri="{FF2B5EF4-FFF2-40B4-BE49-F238E27FC236}">
                    <a16:creationId xmlns:a16="http://schemas.microsoft.com/office/drawing/2014/main" id="{FA234BA6-1561-4C4D-9E4C-983B17FF9E41}"/>
                  </a:ext>
                </a:extLst>
              </p:cNvPr>
              <p:cNvSpPr/>
              <p:nvPr/>
            </p:nvSpPr>
            <p:spPr>
              <a:xfrm>
                <a:off x="5281501" y="1868721"/>
                <a:ext cx="107522" cy="180110"/>
              </a:xfrm>
              <a:custGeom>
                <a:avLst/>
                <a:gdLst>
                  <a:gd name="connsiteX0" fmla="*/ 107523 w 107522"/>
                  <a:gd name="connsiteY0" fmla="*/ 180110 h 180110"/>
                  <a:gd name="connsiteX1" fmla="*/ 56536 w 107522"/>
                  <a:gd name="connsiteY1" fmla="*/ 144331 h 180110"/>
                  <a:gd name="connsiteX2" fmla="*/ 718 w 107522"/>
                  <a:gd name="connsiteY2" fmla="*/ 84114 h 180110"/>
                  <a:gd name="connsiteX3" fmla="*/ 5012 w 107522"/>
                  <a:gd name="connsiteY3" fmla="*/ 0 h 180110"/>
                  <a:gd name="connsiteX4" fmla="*/ 5012 w 107522"/>
                  <a:gd name="connsiteY4" fmla="*/ 4726 h 180110"/>
                  <a:gd name="connsiteX5" fmla="*/ 10782 w 107522"/>
                  <a:gd name="connsiteY5" fmla="*/ 34834 h 180110"/>
                  <a:gd name="connsiteX6" fmla="*/ 77870 w 107522"/>
                  <a:gd name="connsiteY6" fmla="*/ 105717 h 180110"/>
                  <a:gd name="connsiteX7" fmla="*/ 107523 w 107522"/>
                  <a:gd name="connsiteY7" fmla="*/ 180110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22" h="180110">
                    <a:moveTo>
                      <a:pt x="107523" y="180110"/>
                    </a:moveTo>
                    <a:cubicBezTo>
                      <a:pt x="84579" y="165123"/>
                      <a:pt x="65660" y="151622"/>
                      <a:pt x="56536" y="144331"/>
                    </a:cubicBezTo>
                    <a:cubicBezTo>
                      <a:pt x="39227" y="130830"/>
                      <a:pt x="9037" y="106527"/>
                      <a:pt x="718" y="84114"/>
                    </a:cubicBezTo>
                    <a:cubicBezTo>
                      <a:pt x="-1028" y="56004"/>
                      <a:pt x="412" y="27786"/>
                      <a:pt x="5012" y="0"/>
                    </a:cubicBezTo>
                    <a:cubicBezTo>
                      <a:pt x="5012" y="1485"/>
                      <a:pt x="5012" y="3105"/>
                      <a:pt x="5012" y="4726"/>
                    </a:cubicBezTo>
                    <a:cubicBezTo>
                      <a:pt x="4239" y="15095"/>
                      <a:pt x="6230" y="25491"/>
                      <a:pt x="10782" y="34834"/>
                    </a:cubicBezTo>
                    <a:cubicBezTo>
                      <a:pt x="31671" y="59825"/>
                      <a:pt x="54077" y="83507"/>
                      <a:pt x="77870" y="105717"/>
                    </a:cubicBezTo>
                    <a:cubicBezTo>
                      <a:pt x="97996" y="122189"/>
                      <a:pt x="105108" y="163098"/>
                      <a:pt x="107523" y="180110"/>
                    </a:cubicBezTo>
                    <a:close/>
                  </a:path>
                </a:pathLst>
              </a:custGeom>
              <a:solidFill>
                <a:srgbClr val="CACACB"/>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7" name="Freeform 956">
                <a:extLst>
                  <a:ext uri="{FF2B5EF4-FFF2-40B4-BE49-F238E27FC236}">
                    <a16:creationId xmlns:a16="http://schemas.microsoft.com/office/drawing/2014/main" id="{59E8AB9B-1FF1-134B-A574-80C890D93A73}"/>
                  </a:ext>
                </a:extLst>
              </p:cNvPr>
              <p:cNvSpPr/>
              <p:nvPr/>
            </p:nvSpPr>
            <p:spPr>
              <a:xfrm>
                <a:off x="5662134" y="2267293"/>
                <a:ext cx="41453" cy="41577"/>
              </a:xfrm>
              <a:custGeom>
                <a:avLst/>
                <a:gdLst>
                  <a:gd name="connsiteX0" fmla="*/ 41400 w 41453"/>
                  <a:gd name="connsiteY0" fmla="*/ 34557 h 41577"/>
                  <a:gd name="connsiteX1" fmla="*/ 36085 w 41453"/>
                  <a:gd name="connsiteY1" fmla="*/ 41523 h 41577"/>
                  <a:gd name="connsiteX2" fmla="*/ 32007 w 41453"/>
                  <a:gd name="connsiteY2" fmla="*/ 40632 h 41577"/>
                  <a:gd name="connsiteX3" fmla="*/ 9466 w 41453"/>
                  <a:gd name="connsiteY3" fmla="*/ 30101 h 41577"/>
                  <a:gd name="connsiteX4" fmla="*/ 73 w 41453"/>
                  <a:gd name="connsiteY4" fmla="*/ 15249 h 41577"/>
                  <a:gd name="connsiteX5" fmla="*/ 73 w 41453"/>
                  <a:gd name="connsiteY5" fmla="*/ 7013 h 41577"/>
                  <a:gd name="connsiteX6" fmla="*/ 5106 w 41453"/>
                  <a:gd name="connsiteY6" fmla="*/ 74 h 41577"/>
                  <a:gd name="connsiteX7" fmla="*/ 9466 w 41453"/>
                  <a:gd name="connsiteY7" fmla="*/ 1073 h 41577"/>
                  <a:gd name="connsiteX8" fmla="*/ 32007 w 41453"/>
                  <a:gd name="connsiteY8" fmla="*/ 11604 h 41577"/>
                  <a:gd name="connsiteX9" fmla="*/ 41400 w 41453"/>
                  <a:gd name="connsiteY9" fmla="*/ 26456 h 4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53" h="41577">
                    <a:moveTo>
                      <a:pt x="41400" y="34557"/>
                    </a:moveTo>
                    <a:cubicBezTo>
                      <a:pt x="41844" y="37959"/>
                      <a:pt x="39465" y="41078"/>
                      <a:pt x="36085" y="41523"/>
                    </a:cubicBezTo>
                    <a:cubicBezTo>
                      <a:pt x="34664" y="41712"/>
                      <a:pt x="33223" y="41402"/>
                      <a:pt x="32007" y="40632"/>
                    </a:cubicBezTo>
                    <a:lnTo>
                      <a:pt x="9466" y="30101"/>
                    </a:lnTo>
                    <a:cubicBezTo>
                      <a:pt x="3954" y="27158"/>
                      <a:pt x="386" y="21514"/>
                      <a:pt x="73" y="15249"/>
                    </a:cubicBezTo>
                    <a:lnTo>
                      <a:pt x="73" y="7013"/>
                    </a:lnTo>
                    <a:cubicBezTo>
                      <a:pt x="-442" y="3692"/>
                      <a:pt x="1812" y="587"/>
                      <a:pt x="5106" y="74"/>
                    </a:cubicBezTo>
                    <a:cubicBezTo>
                      <a:pt x="6633" y="-169"/>
                      <a:pt x="8194" y="195"/>
                      <a:pt x="9466" y="1073"/>
                    </a:cubicBezTo>
                    <a:lnTo>
                      <a:pt x="32007" y="11604"/>
                    </a:lnTo>
                    <a:cubicBezTo>
                      <a:pt x="37501" y="14561"/>
                      <a:pt x="41060" y="20191"/>
                      <a:pt x="41400" y="26456"/>
                    </a:cubicBezTo>
                    <a:close/>
                  </a:path>
                </a:pathLst>
              </a:custGeom>
              <a:solidFill>
                <a:srgbClr val="F692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8" name="Freeform 957">
                <a:extLst>
                  <a:ext uri="{FF2B5EF4-FFF2-40B4-BE49-F238E27FC236}">
                    <a16:creationId xmlns:a16="http://schemas.microsoft.com/office/drawing/2014/main" id="{E225A87E-DEFC-8C42-A5B2-D1C262DC9ABD}"/>
                  </a:ext>
                </a:extLst>
              </p:cNvPr>
              <p:cNvSpPr/>
              <p:nvPr/>
            </p:nvSpPr>
            <p:spPr>
              <a:xfrm>
                <a:off x="5663952" y="2267394"/>
                <a:ext cx="39631" cy="40530"/>
              </a:xfrm>
              <a:custGeom>
                <a:avLst/>
                <a:gdLst>
                  <a:gd name="connsiteX0" fmla="*/ 30190 w 39631"/>
                  <a:gd name="connsiteY0" fmla="*/ 11502 h 40530"/>
                  <a:gd name="connsiteX1" fmla="*/ 7648 w 39631"/>
                  <a:gd name="connsiteY1" fmla="*/ 971 h 40530"/>
                  <a:gd name="connsiteX2" fmla="*/ 0 w 39631"/>
                  <a:gd name="connsiteY2" fmla="*/ 1781 h 40530"/>
                  <a:gd name="connsiteX3" fmla="*/ 4965 w 39631"/>
                  <a:gd name="connsiteY3" fmla="*/ 1781 h 40530"/>
                  <a:gd name="connsiteX4" fmla="*/ 27506 w 39631"/>
                  <a:gd name="connsiteY4" fmla="*/ 12447 h 40530"/>
                  <a:gd name="connsiteX5" fmla="*/ 36899 w 39631"/>
                  <a:gd name="connsiteY5" fmla="*/ 27299 h 40530"/>
                  <a:gd name="connsiteX6" fmla="*/ 36899 w 39631"/>
                  <a:gd name="connsiteY6" fmla="*/ 35400 h 40530"/>
                  <a:gd name="connsiteX7" fmla="*/ 35154 w 39631"/>
                  <a:gd name="connsiteY7" fmla="*/ 40531 h 40530"/>
                  <a:gd name="connsiteX8" fmla="*/ 39582 w 39631"/>
                  <a:gd name="connsiteY8" fmla="*/ 33780 h 40530"/>
                  <a:gd name="connsiteX9" fmla="*/ 39582 w 39631"/>
                  <a:gd name="connsiteY9" fmla="*/ 25679 h 40530"/>
                  <a:gd name="connsiteX10" fmla="*/ 30190 w 39631"/>
                  <a:gd name="connsiteY10" fmla="*/ 11502 h 4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31" h="40530">
                    <a:moveTo>
                      <a:pt x="30190" y="11502"/>
                    </a:moveTo>
                    <a:lnTo>
                      <a:pt x="7648" y="971"/>
                    </a:lnTo>
                    <a:cubicBezTo>
                      <a:pt x="5222" y="-582"/>
                      <a:pt x="2050" y="-244"/>
                      <a:pt x="0" y="1781"/>
                    </a:cubicBezTo>
                    <a:cubicBezTo>
                      <a:pt x="1607" y="1214"/>
                      <a:pt x="3357" y="1214"/>
                      <a:pt x="4965" y="1781"/>
                    </a:cubicBezTo>
                    <a:lnTo>
                      <a:pt x="27506" y="12447"/>
                    </a:lnTo>
                    <a:cubicBezTo>
                      <a:pt x="33018" y="15391"/>
                      <a:pt x="36586" y="21034"/>
                      <a:pt x="36899" y="27299"/>
                    </a:cubicBezTo>
                    <a:lnTo>
                      <a:pt x="36899" y="35400"/>
                    </a:lnTo>
                    <a:cubicBezTo>
                      <a:pt x="36967" y="37263"/>
                      <a:pt x="36346" y="39099"/>
                      <a:pt x="35154" y="40531"/>
                    </a:cubicBezTo>
                    <a:cubicBezTo>
                      <a:pt x="38083" y="39693"/>
                      <a:pt x="39964" y="36817"/>
                      <a:pt x="39582" y="33780"/>
                    </a:cubicBezTo>
                    <a:lnTo>
                      <a:pt x="39582" y="25679"/>
                    </a:lnTo>
                    <a:cubicBezTo>
                      <a:pt x="39020" y="19671"/>
                      <a:pt x="35491" y="14338"/>
                      <a:pt x="30190" y="11502"/>
                    </a:cubicBezTo>
                    <a:close/>
                  </a:path>
                </a:pathLst>
              </a:custGeom>
              <a:solidFill>
                <a:srgbClr val="000000">
                  <a:alpha val="3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59" name="Freeform 958">
                <a:extLst>
                  <a:ext uri="{FF2B5EF4-FFF2-40B4-BE49-F238E27FC236}">
                    <a16:creationId xmlns:a16="http://schemas.microsoft.com/office/drawing/2014/main" id="{2498D176-01C3-B446-977A-2F0A695B7166}"/>
                  </a:ext>
                </a:extLst>
              </p:cNvPr>
              <p:cNvSpPr/>
              <p:nvPr/>
            </p:nvSpPr>
            <p:spPr>
              <a:xfrm>
                <a:off x="5662036" y="2267555"/>
                <a:ext cx="40021" cy="41307"/>
              </a:xfrm>
              <a:custGeom>
                <a:avLst/>
                <a:gdLst>
                  <a:gd name="connsiteX0" fmla="*/ 35191 w 40021"/>
                  <a:gd name="connsiteY0" fmla="*/ 38074 h 41307"/>
                  <a:gd name="connsiteX1" fmla="*/ 12649 w 40021"/>
                  <a:gd name="connsiteY1" fmla="*/ 27543 h 41307"/>
                  <a:gd name="connsiteX2" fmla="*/ 3123 w 40021"/>
                  <a:gd name="connsiteY2" fmla="*/ 12691 h 41307"/>
                  <a:gd name="connsiteX3" fmla="*/ 3123 w 40021"/>
                  <a:gd name="connsiteY3" fmla="*/ 4590 h 41307"/>
                  <a:gd name="connsiteX4" fmla="*/ 4465 w 40021"/>
                  <a:gd name="connsiteY4" fmla="*/ 0 h 41307"/>
                  <a:gd name="connsiteX5" fmla="*/ 37 w 40021"/>
                  <a:gd name="connsiteY5" fmla="*/ 6751 h 41307"/>
                  <a:gd name="connsiteX6" fmla="*/ 37 w 40021"/>
                  <a:gd name="connsiteY6" fmla="*/ 14987 h 41307"/>
                  <a:gd name="connsiteX7" fmla="*/ 9429 w 40021"/>
                  <a:gd name="connsiteY7" fmla="*/ 29838 h 41307"/>
                  <a:gd name="connsiteX8" fmla="*/ 31971 w 40021"/>
                  <a:gd name="connsiteY8" fmla="*/ 40370 h 41307"/>
                  <a:gd name="connsiteX9" fmla="*/ 40021 w 40021"/>
                  <a:gd name="connsiteY9" fmla="*/ 38884 h 41307"/>
                  <a:gd name="connsiteX10" fmla="*/ 35191 w 40021"/>
                  <a:gd name="connsiteY10" fmla="*/ 38074 h 4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1" h="41307">
                    <a:moveTo>
                      <a:pt x="35191" y="38074"/>
                    </a:moveTo>
                    <a:lnTo>
                      <a:pt x="12649" y="27543"/>
                    </a:lnTo>
                    <a:cubicBezTo>
                      <a:pt x="7105" y="24613"/>
                      <a:pt x="3489" y="18983"/>
                      <a:pt x="3123" y="12691"/>
                    </a:cubicBezTo>
                    <a:lnTo>
                      <a:pt x="3123" y="4590"/>
                    </a:lnTo>
                    <a:cubicBezTo>
                      <a:pt x="3100" y="2957"/>
                      <a:pt x="3568" y="1364"/>
                      <a:pt x="4465" y="0"/>
                    </a:cubicBezTo>
                    <a:cubicBezTo>
                      <a:pt x="1570" y="891"/>
                      <a:pt x="-288" y="3726"/>
                      <a:pt x="37" y="6751"/>
                    </a:cubicBezTo>
                    <a:lnTo>
                      <a:pt x="37" y="14987"/>
                    </a:lnTo>
                    <a:cubicBezTo>
                      <a:pt x="349" y="21251"/>
                      <a:pt x="3917" y="26895"/>
                      <a:pt x="9429" y="29838"/>
                    </a:cubicBezTo>
                    <a:lnTo>
                      <a:pt x="31971" y="40370"/>
                    </a:lnTo>
                    <a:cubicBezTo>
                      <a:pt x="34629" y="42057"/>
                      <a:pt x="38132" y="41409"/>
                      <a:pt x="40021" y="38884"/>
                    </a:cubicBezTo>
                    <a:cubicBezTo>
                      <a:pt x="38367" y="39141"/>
                      <a:pt x="36672" y="38857"/>
                      <a:pt x="35191" y="38074"/>
                    </a:cubicBezTo>
                    <a:close/>
                  </a:path>
                </a:pathLst>
              </a:custGeom>
              <a:solidFill>
                <a:srgbClr val="4D585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0" name="Freeform 959">
                <a:extLst>
                  <a:ext uri="{FF2B5EF4-FFF2-40B4-BE49-F238E27FC236}">
                    <a16:creationId xmlns:a16="http://schemas.microsoft.com/office/drawing/2014/main" id="{C108286E-56A2-8A4F-8B15-1F98D35DB3DE}"/>
                  </a:ext>
                </a:extLst>
              </p:cNvPr>
              <p:cNvSpPr/>
              <p:nvPr/>
            </p:nvSpPr>
            <p:spPr>
              <a:xfrm>
                <a:off x="5301809" y="2045482"/>
                <a:ext cx="35288" cy="49945"/>
              </a:xfrm>
              <a:custGeom>
                <a:avLst/>
                <a:gdLst>
                  <a:gd name="connsiteX0" fmla="*/ 34752 w 35288"/>
                  <a:gd name="connsiteY0" fmla="*/ 44259 h 49945"/>
                  <a:gd name="connsiteX1" fmla="*/ 28982 w 35288"/>
                  <a:gd name="connsiteY1" fmla="*/ 47769 h 49945"/>
                  <a:gd name="connsiteX2" fmla="*/ 7916 w 35288"/>
                  <a:gd name="connsiteY2" fmla="*/ 32108 h 49945"/>
                  <a:gd name="connsiteX3" fmla="*/ 0 w 35288"/>
                  <a:gd name="connsiteY3" fmla="*/ 14286 h 49945"/>
                  <a:gd name="connsiteX4" fmla="*/ 0 w 35288"/>
                  <a:gd name="connsiteY4" fmla="*/ 5780 h 49945"/>
                  <a:gd name="connsiteX5" fmla="*/ 8453 w 35288"/>
                  <a:gd name="connsiteY5" fmla="*/ 2134 h 49945"/>
                  <a:gd name="connsiteX6" fmla="*/ 28043 w 35288"/>
                  <a:gd name="connsiteY6" fmla="*/ 19146 h 49945"/>
                  <a:gd name="connsiteX7" fmla="*/ 35288 w 35288"/>
                  <a:gd name="connsiteY7" fmla="*/ 36428 h 4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8" h="49945">
                    <a:moveTo>
                      <a:pt x="34752" y="44259"/>
                    </a:moveTo>
                    <a:cubicBezTo>
                      <a:pt x="34752" y="50200"/>
                      <a:pt x="33410" y="51685"/>
                      <a:pt x="28982" y="47769"/>
                    </a:cubicBezTo>
                    <a:lnTo>
                      <a:pt x="7916" y="32108"/>
                    </a:lnTo>
                    <a:cubicBezTo>
                      <a:pt x="3094" y="27409"/>
                      <a:pt x="258" y="21036"/>
                      <a:pt x="0" y="14286"/>
                    </a:cubicBezTo>
                    <a:lnTo>
                      <a:pt x="0" y="5780"/>
                    </a:lnTo>
                    <a:cubicBezTo>
                      <a:pt x="0" y="-161"/>
                      <a:pt x="3891" y="-1781"/>
                      <a:pt x="8453" y="2134"/>
                    </a:cubicBezTo>
                    <a:lnTo>
                      <a:pt x="28043" y="19146"/>
                    </a:lnTo>
                    <a:cubicBezTo>
                      <a:pt x="32659" y="23696"/>
                      <a:pt x="35269" y="29920"/>
                      <a:pt x="35288" y="36428"/>
                    </a:cubicBezTo>
                    <a:close/>
                  </a:path>
                </a:pathLst>
              </a:custGeom>
              <a:solidFill>
                <a:srgbClr val="F692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1" name="Freeform 960">
                <a:extLst>
                  <a:ext uri="{FF2B5EF4-FFF2-40B4-BE49-F238E27FC236}">
                    <a16:creationId xmlns:a16="http://schemas.microsoft.com/office/drawing/2014/main" id="{82D36A44-09C2-E543-BDBF-C2DDFBD48785}"/>
                  </a:ext>
                </a:extLst>
              </p:cNvPr>
              <p:cNvSpPr/>
              <p:nvPr/>
            </p:nvSpPr>
            <p:spPr>
              <a:xfrm>
                <a:off x="5301675" y="2045471"/>
                <a:ext cx="34214" cy="49755"/>
              </a:xfrm>
              <a:custGeom>
                <a:avLst/>
                <a:gdLst>
                  <a:gd name="connsiteX0" fmla="*/ 33410 w 34214"/>
                  <a:gd name="connsiteY0" fmla="*/ 47780 h 49755"/>
                  <a:gd name="connsiteX1" fmla="*/ 12344 w 34214"/>
                  <a:gd name="connsiteY1" fmla="*/ 32119 h 49755"/>
                  <a:gd name="connsiteX2" fmla="*/ 4428 w 34214"/>
                  <a:gd name="connsiteY2" fmla="*/ 14297 h 49755"/>
                  <a:gd name="connsiteX3" fmla="*/ 4428 w 34214"/>
                  <a:gd name="connsiteY3" fmla="*/ 5791 h 49755"/>
                  <a:gd name="connsiteX4" fmla="*/ 6306 w 34214"/>
                  <a:gd name="connsiteY4" fmla="*/ 660 h 49755"/>
                  <a:gd name="connsiteX5" fmla="*/ 0 w 34214"/>
                  <a:gd name="connsiteY5" fmla="*/ 5791 h 49755"/>
                  <a:gd name="connsiteX6" fmla="*/ 0 w 34214"/>
                  <a:gd name="connsiteY6" fmla="*/ 14297 h 49755"/>
                  <a:gd name="connsiteX7" fmla="*/ 7916 w 34214"/>
                  <a:gd name="connsiteY7" fmla="*/ 32119 h 49755"/>
                  <a:gd name="connsiteX8" fmla="*/ 28982 w 34214"/>
                  <a:gd name="connsiteY8" fmla="*/ 47780 h 49755"/>
                  <a:gd name="connsiteX9" fmla="*/ 34215 w 34214"/>
                  <a:gd name="connsiteY9" fmla="*/ 47780 h 4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14" h="49755">
                    <a:moveTo>
                      <a:pt x="33410" y="47780"/>
                    </a:moveTo>
                    <a:lnTo>
                      <a:pt x="12344" y="32119"/>
                    </a:lnTo>
                    <a:cubicBezTo>
                      <a:pt x="7522" y="27420"/>
                      <a:pt x="4686" y="21048"/>
                      <a:pt x="4428" y="14297"/>
                    </a:cubicBezTo>
                    <a:lnTo>
                      <a:pt x="4428" y="5791"/>
                    </a:lnTo>
                    <a:cubicBezTo>
                      <a:pt x="4271" y="3887"/>
                      <a:pt x="4959" y="2010"/>
                      <a:pt x="6306" y="660"/>
                    </a:cubicBezTo>
                    <a:cubicBezTo>
                      <a:pt x="2818" y="-1095"/>
                      <a:pt x="134" y="660"/>
                      <a:pt x="0" y="5791"/>
                    </a:cubicBezTo>
                    <a:lnTo>
                      <a:pt x="0" y="14297"/>
                    </a:lnTo>
                    <a:cubicBezTo>
                      <a:pt x="258" y="21048"/>
                      <a:pt x="3094" y="27420"/>
                      <a:pt x="7916" y="32119"/>
                    </a:cubicBezTo>
                    <a:lnTo>
                      <a:pt x="28982" y="47780"/>
                    </a:lnTo>
                    <a:cubicBezTo>
                      <a:pt x="32068" y="50346"/>
                      <a:pt x="33544" y="50481"/>
                      <a:pt x="34215" y="47780"/>
                    </a:cubicBezTo>
                    <a:close/>
                  </a:path>
                </a:pathLst>
              </a:custGeom>
              <a:solidFill>
                <a:srgbClr val="4D585A"/>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2" name="Freeform 961">
                <a:extLst>
                  <a:ext uri="{FF2B5EF4-FFF2-40B4-BE49-F238E27FC236}">
                    <a16:creationId xmlns:a16="http://schemas.microsoft.com/office/drawing/2014/main" id="{F00A5B1C-9040-ED4A-A2D0-C285C8B8F688}"/>
                  </a:ext>
                </a:extLst>
              </p:cNvPr>
              <p:cNvSpPr/>
              <p:nvPr/>
            </p:nvSpPr>
            <p:spPr>
              <a:xfrm>
                <a:off x="5659390" y="2151443"/>
                <a:ext cx="70710" cy="62376"/>
              </a:xfrm>
              <a:custGeom>
                <a:avLst/>
                <a:gdLst>
                  <a:gd name="connsiteX0" fmla="*/ 70711 w 70710"/>
                  <a:gd name="connsiteY0" fmla="*/ 20252 h 62376"/>
                  <a:gd name="connsiteX1" fmla="*/ 35154 w 70710"/>
                  <a:gd name="connsiteY1" fmla="*/ 57921 h 62376"/>
                  <a:gd name="connsiteX2" fmla="*/ 35154 w 70710"/>
                  <a:gd name="connsiteY2" fmla="*/ 57921 h 62376"/>
                  <a:gd name="connsiteX3" fmla="*/ 26835 w 70710"/>
                  <a:gd name="connsiteY3" fmla="*/ 62377 h 62376"/>
                  <a:gd name="connsiteX4" fmla="*/ 26835 w 70710"/>
                  <a:gd name="connsiteY4" fmla="*/ 62377 h 62376"/>
                  <a:gd name="connsiteX5" fmla="*/ 14491 w 70710"/>
                  <a:gd name="connsiteY5" fmla="*/ 34564 h 62376"/>
                  <a:gd name="connsiteX6" fmla="*/ 0 w 70710"/>
                  <a:gd name="connsiteY6" fmla="*/ 3915 h 62376"/>
                  <a:gd name="connsiteX7" fmla="*/ 3623 w 70710"/>
                  <a:gd name="connsiteY7" fmla="*/ 2565 h 62376"/>
                  <a:gd name="connsiteX8" fmla="*/ 11673 w 70710"/>
                  <a:gd name="connsiteY8" fmla="*/ 0 h 62376"/>
                  <a:gd name="connsiteX9" fmla="*/ 15967 w 70710"/>
                  <a:gd name="connsiteY9" fmla="*/ 1620 h 62376"/>
                  <a:gd name="connsiteX10" fmla="*/ 70711 w 70710"/>
                  <a:gd name="connsiteY10" fmla="*/ 20252 h 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10" h="62376">
                    <a:moveTo>
                      <a:pt x="70711" y="20252"/>
                    </a:moveTo>
                    <a:cubicBezTo>
                      <a:pt x="61443" y="35050"/>
                      <a:pt x="49359" y="47849"/>
                      <a:pt x="35154" y="57921"/>
                    </a:cubicBezTo>
                    <a:lnTo>
                      <a:pt x="35154" y="57921"/>
                    </a:lnTo>
                    <a:cubicBezTo>
                      <a:pt x="32585" y="59758"/>
                      <a:pt x="29789" y="61256"/>
                      <a:pt x="26835" y="62377"/>
                    </a:cubicBezTo>
                    <a:lnTo>
                      <a:pt x="26835" y="62377"/>
                    </a:lnTo>
                    <a:lnTo>
                      <a:pt x="14491" y="34564"/>
                    </a:lnTo>
                    <a:lnTo>
                      <a:pt x="0" y="3915"/>
                    </a:lnTo>
                    <a:lnTo>
                      <a:pt x="3623" y="2565"/>
                    </a:lnTo>
                    <a:lnTo>
                      <a:pt x="11673" y="0"/>
                    </a:lnTo>
                    <a:cubicBezTo>
                      <a:pt x="13153" y="391"/>
                      <a:pt x="14592" y="945"/>
                      <a:pt x="15967" y="1620"/>
                    </a:cubicBezTo>
                    <a:cubicBezTo>
                      <a:pt x="33822" y="8951"/>
                      <a:pt x="52103" y="15162"/>
                      <a:pt x="70711" y="20252"/>
                    </a:cubicBezTo>
                    <a:close/>
                  </a:path>
                </a:pathLst>
              </a:custGeom>
              <a:solidFill>
                <a:srgbClr val="FA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3" name="Freeform 962">
                <a:extLst>
                  <a:ext uri="{FF2B5EF4-FFF2-40B4-BE49-F238E27FC236}">
                    <a16:creationId xmlns:a16="http://schemas.microsoft.com/office/drawing/2014/main" id="{886AD4E6-2EF9-2047-9B10-BFF358247402}"/>
                  </a:ext>
                </a:extLst>
              </p:cNvPr>
              <p:cNvSpPr/>
              <p:nvPr/>
            </p:nvSpPr>
            <p:spPr>
              <a:xfrm>
                <a:off x="5651876" y="2154138"/>
                <a:ext cx="46022" cy="60202"/>
              </a:xfrm>
              <a:custGeom>
                <a:avLst/>
                <a:gdLst>
                  <a:gd name="connsiteX0" fmla="*/ 46023 w 46022"/>
                  <a:gd name="connsiteY0" fmla="*/ 43615 h 60202"/>
                  <a:gd name="connsiteX1" fmla="*/ 22944 w 46022"/>
                  <a:gd name="connsiteY1" fmla="*/ 57116 h 60202"/>
                  <a:gd name="connsiteX2" fmla="*/ 0 w 46022"/>
                  <a:gd name="connsiteY2" fmla="*/ 16612 h 60202"/>
                  <a:gd name="connsiteX3" fmla="*/ 22944 w 46022"/>
                  <a:gd name="connsiteY3" fmla="*/ 3110 h 60202"/>
                  <a:gd name="connsiteX4" fmla="*/ 46023 w 46022"/>
                  <a:gd name="connsiteY4" fmla="*/ 43615 h 6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2" h="60202">
                    <a:moveTo>
                      <a:pt x="46023" y="43615"/>
                    </a:moveTo>
                    <a:cubicBezTo>
                      <a:pt x="46023" y="58331"/>
                      <a:pt x="35691" y="64407"/>
                      <a:pt x="22944" y="57116"/>
                    </a:cubicBezTo>
                    <a:cubicBezTo>
                      <a:pt x="9305" y="48083"/>
                      <a:pt x="780" y="33029"/>
                      <a:pt x="0" y="16612"/>
                    </a:cubicBezTo>
                    <a:cubicBezTo>
                      <a:pt x="0" y="1760"/>
                      <a:pt x="10332" y="-4181"/>
                      <a:pt x="22944" y="3110"/>
                    </a:cubicBezTo>
                    <a:cubicBezTo>
                      <a:pt x="36700" y="12061"/>
                      <a:pt x="45301" y="27156"/>
                      <a:pt x="46023" y="43615"/>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4" name="Freeform 963">
                <a:extLst>
                  <a:ext uri="{FF2B5EF4-FFF2-40B4-BE49-F238E27FC236}">
                    <a16:creationId xmlns:a16="http://schemas.microsoft.com/office/drawing/2014/main" id="{9D707F1A-2D72-9D43-A066-D3149DFB8DD0}"/>
                  </a:ext>
                </a:extLst>
              </p:cNvPr>
              <p:cNvSpPr/>
              <p:nvPr/>
            </p:nvSpPr>
            <p:spPr>
              <a:xfrm>
                <a:off x="5721782" y="2177635"/>
                <a:ext cx="67485" cy="59811"/>
              </a:xfrm>
              <a:custGeom>
                <a:avLst/>
                <a:gdLst>
                  <a:gd name="connsiteX0" fmla="*/ 66149 w 67485"/>
                  <a:gd name="connsiteY0" fmla="*/ 15257 h 59811"/>
                  <a:gd name="connsiteX1" fmla="*/ 31666 w 67485"/>
                  <a:gd name="connsiteY1" fmla="*/ 55761 h 59811"/>
                  <a:gd name="connsiteX2" fmla="*/ 24286 w 67485"/>
                  <a:gd name="connsiteY2" fmla="*/ 59812 h 59811"/>
                  <a:gd name="connsiteX3" fmla="*/ 24286 w 67485"/>
                  <a:gd name="connsiteY3" fmla="*/ 59812 h 59811"/>
                  <a:gd name="connsiteX4" fmla="*/ 13418 w 67485"/>
                  <a:gd name="connsiteY4" fmla="*/ 35104 h 59811"/>
                  <a:gd name="connsiteX5" fmla="*/ 0 w 67485"/>
                  <a:gd name="connsiteY5" fmla="*/ 8101 h 59811"/>
                  <a:gd name="connsiteX6" fmla="*/ 3086 w 67485"/>
                  <a:gd name="connsiteY6" fmla="*/ 6886 h 59811"/>
                  <a:gd name="connsiteX7" fmla="*/ 21200 w 67485"/>
                  <a:gd name="connsiteY7" fmla="*/ 1890 h 59811"/>
                  <a:gd name="connsiteX8" fmla="*/ 33007 w 67485"/>
                  <a:gd name="connsiteY8" fmla="*/ 0 h 59811"/>
                  <a:gd name="connsiteX9" fmla="*/ 33007 w 67485"/>
                  <a:gd name="connsiteY9" fmla="*/ 0 h 59811"/>
                  <a:gd name="connsiteX10" fmla="*/ 45217 w 67485"/>
                  <a:gd name="connsiteY10" fmla="*/ 1350 h 59811"/>
                  <a:gd name="connsiteX11" fmla="*/ 46828 w 67485"/>
                  <a:gd name="connsiteY11" fmla="*/ 1350 h 59811"/>
                  <a:gd name="connsiteX12" fmla="*/ 61184 w 67485"/>
                  <a:gd name="connsiteY12" fmla="*/ 270 h 59811"/>
                  <a:gd name="connsiteX13" fmla="*/ 61184 w 67485"/>
                  <a:gd name="connsiteY13" fmla="*/ 270 h 59811"/>
                  <a:gd name="connsiteX14" fmla="*/ 66015 w 67485"/>
                  <a:gd name="connsiteY14" fmla="*/ 3240 h 59811"/>
                  <a:gd name="connsiteX15" fmla="*/ 66149 w 67485"/>
                  <a:gd name="connsiteY15" fmla="*/ 15257 h 5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85" h="59811">
                    <a:moveTo>
                      <a:pt x="66149" y="15257"/>
                    </a:moveTo>
                    <a:cubicBezTo>
                      <a:pt x="58526" y="31661"/>
                      <a:pt x="46605" y="45662"/>
                      <a:pt x="31666" y="55761"/>
                    </a:cubicBezTo>
                    <a:cubicBezTo>
                      <a:pt x="29411" y="57463"/>
                      <a:pt x="26927" y="58826"/>
                      <a:pt x="24286" y="59812"/>
                    </a:cubicBezTo>
                    <a:lnTo>
                      <a:pt x="24286" y="59812"/>
                    </a:lnTo>
                    <a:lnTo>
                      <a:pt x="13418" y="35104"/>
                    </a:lnTo>
                    <a:lnTo>
                      <a:pt x="0" y="8101"/>
                    </a:lnTo>
                    <a:lnTo>
                      <a:pt x="3086" y="6886"/>
                    </a:lnTo>
                    <a:cubicBezTo>
                      <a:pt x="9035" y="4915"/>
                      <a:pt x="15081" y="3240"/>
                      <a:pt x="21200" y="1890"/>
                    </a:cubicBezTo>
                    <a:lnTo>
                      <a:pt x="33007" y="0"/>
                    </a:lnTo>
                    <a:lnTo>
                      <a:pt x="33007" y="0"/>
                    </a:lnTo>
                    <a:cubicBezTo>
                      <a:pt x="37043" y="716"/>
                      <a:pt x="41122" y="1175"/>
                      <a:pt x="45217" y="1350"/>
                    </a:cubicBezTo>
                    <a:lnTo>
                      <a:pt x="46828" y="1350"/>
                    </a:lnTo>
                    <a:cubicBezTo>
                      <a:pt x="51631" y="1296"/>
                      <a:pt x="56427" y="945"/>
                      <a:pt x="61184" y="270"/>
                    </a:cubicBezTo>
                    <a:lnTo>
                      <a:pt x="61184" y="270"/>
                    </a:lnTo>
                    <a:cubicBezTo>
                      <a:pt x="63071" y="716"/>
                      <a:pt x="64764" y="1755"/>
                      <a:pt x="66015" y="3240"/>
                    </a:cubicBezTo>
                    <a:cubicBezTo>
                      <a:pt x="67927" y="7007"/>
                      <a:pt x="67976" y="11449"/>
                      <a:pt x="66149" y="15257"/>
                    </a:cubicBezTo>
                    <a:close/>
                  </a:path>
                </a:pathLst>
              </a:custGeom>
              <a:solidFill>
                <a:srgbClr val="FA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5" name="Freeform 964">
                <a:extLst>
                  <a:ext uri="{FF2B5EF4-FFF2-40B4-BE49-F238E27FC236}">
                    <a16:creationId xmlns:a16="http://schemas.microsoft.com/office/drawing/2014/main" id="{56BE3C4F-AA7F-0241-903D-6F30AA5576DB}"/>
                  </a:ext>
                </a:extLst>
              </p:cNvPr>
              <p:cNvSpPr/>
              <p:nvPr/>
            </p:nvSpPr>
            <p:spPr>
              <a:xfrm>
                <a:off x="5714939" y="2184001"/>
                <a:ext cx="41460" cy="53589"/>
              </a:xfrm>
              <a:custGeom>
                <a:avLst/>
                <a:gdLst>
                  <a:gd name="connsiteX0" fmla="*/ 41461 w 41460"/>
                  <a:gd name="connsiteY0" fmla="*/ 38865 h 53589"/>
                  <a:gd name="connsiteX1" fmla="*/ 21066 w 41460"/>
                  <a:gd name="connsiteY1" fmla="*/ 50746 h 53589"/>
                  <a:gd name="connsiteX2" fmla="*/ 0 w 41460"/>
                  <a:gd name="connsiteY2" fmla="*/ 14832 h 53589"/>
                  <a:gd name="connsiteX3" fmla="*/ 20529 w 41460"/>
                  <a:gd name="connsiteY3" fmla="*/ 2816 h 53589"/>
                  <a:gd name="connsiteX4" fmla="*/ 41461 w 41460"/>
                  <a:gd name="connsiteY4" fmla="*/ 38865 h 5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0" h="53589">
                    <a:moveTo>
                      <a:pt x="41461" y="38865"/>
                    </a:moveTo>
                    <a:cubicBezTo>
                      <a:pt x="41461" y="52366"/>
                      <a:pt x="32337" y="57227"/>
                      <a:pt x="21066" y="50746"/>
                    </a:cubicBezTo>
                    <a:cubicBezTo>
                      <a:pt x="8717" y="42874"/>
                      <a:pt x="879" y="29508"/>
                      <a:pt x="0" y="14832"/>
                    </a:cubicBezTo>
                    <a:cubicBezTo>
                      <a:pt x="0" y="1330"/>
                      <a:pt x="9258" y="-3665"/>
                      <a:pt x="20529" y="2816"/>
                    </a:cubicBezTo>
                    <a:cubicBezTo>
                      <a:pt x="32880" y="10727"/>
                      <a:pt x="40676" y="24148"/>
                      <a:pt x="41461" y="38865"/>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6" name="Freeform 965">
                <a:extLst>
                  <a:ext uri="{FF2B5EF4-FFF2-40B4-BE49-F238E27FC236}">
                    <a16:creationId xmlns:a16="http://schemas.microsoft.com/office/drawing/2014/main" id="{7549245B-D1F6-B149-9A5C-3AA0A474CEE3}"/>
                  </a:ext>
                </a:extLst>
              </p:cNvPr>
              <p:cNvSpPr/>
              <p:nvPr/>
            </p:nvSpPr>
            <p:spPr>
              <a:xfrm>
                <a:off x="5779209" y="2182102"/>
                <a:ext cx="42638" cy="38603"/>
              </a:xfrm>
              <a:custGeom>
                <a:avLst/>
                <a:gdLst>
                  <a:gd name="connsiteX0" fmla="*/ 41863 w 42638"/>
                  <a:gd name="connsiteY0" fmla="*/ 10520 h 38603"/>
                  <a:gd name="connsiteX1" fmla="*/ 15028 w 42638"/>
                  <a:gd name="connsiteY1" fmla="*/ 38603 h 38603"/>
                  <a:gd name="connsiteX2" fmla="*/ 8051 w 42638"/>
                  <a:gd name="connsiteY2" fmla="*/ 22942 h 38603"/>
                  <a:gd name="connsiteX3" fmla="*/ 0 w 42638"/>
                  <a:gd name="connsiteY3" fmla="*/ 5795 h 38603"/>
                  <a:gd name="connsiteX4" fmla="*/ 13418 w 42638"/>
                  <a:gd name="connsiteY4" fmla="*/ 1879 h 38603"/>
                  <a:gd name="connsiteX5" fmla="*/ 41326 w 42638"/>
                  <a:gd name="connsiteY5" fmla="*/ 2689 h 38603"/>
                  <a:gd name="connsiteX6" fmla="*/ 41863 w 42638"/>
                  <a:gd name="connsiteY6" fmla="*/ 10520 h 3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8" h="38603">
                    <a:moveTo>
                      <a:pt x="41863" y="10520"/>
                    </a:moveTo>
                    <a:cubicBezTo>
                      <a:pt x="36135" y="22523"/>
                      <a:pt x="26729" y="32379"/>
                      <a:pt x="15028" y="38603"/>
                    </a:cubicBezTo>
                    <a:lnTo>
                      <a:pt x="8051" y="22942"/>
                    </a:lnTo>
                    <a:lnTo>
                      <a:pt x="0" y="5795"/>
                    </a:lnTo>
                    <a:cubicBezTo>
                      <a:pt x="4359" y="4121"/>
                      <a:pt x="8848" y="2811"/>
                      <a:pt x="13418" y="1879"/>
                    </a:cubicBezTo>
                    <a:cubicBezTo>
                      <a:pt x="13418" y="1879"/>
                      <a:pt x="37435" y="-2846"/>
                      <a:pt x="41326" y="2689"/>
                    </a:cubicBezTo>
                    <a:cubicBezTo>
                      <a:pt x="42860" y="5025"/>
                      <a:pt x="43064" y="7995"/>
                      <a:pt x="41863" y="10520"/>
                    </a:cubicBezTo>
                    <a:close/>
                  </a:path>
                </a:pathLst>
              </a:custGeom>
              <a:solidFill>
                <a:srgbClr val="FA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7" name="Freeform 966">
                <a:extLst>
                  <a:ext uri="{FF2B5EF4-FFF2-40B4-BE49-F238E27FC236}">
                    <a16:creationId xmlns:a16="http://schemas.microsoft.com/office/drawing/2014/main" id="{3E80E5F8-EA8A-B440-9C65-4897D5283328}"/>
                  </a:ext>
                </a:extLst>
              </p:cNvPr>
              <p:cNvSpPr/>
              <p:nvPr/>
            </p:nvSpPr>
            <p:spPr>
              <a:xfrm>
                <a:off x="5774379" y="2187045"/>
                <a:ext cx="26835" cy="33701"/>
              </a:xfrm>
              <a:custGeom>
                <a:avLst/>
                <a:gdLst>
                  <a:gd name="connsiteX0" fmla="*/ 26835 w 26835"/>
                  <a:gd name="connsiteY0" fmla="*/ 24344 h 33701"/>
                  <a:gd name="connsiteX1" fmla="*/ 13418 w 26835"/>
                  <a:gd name="connsiteY1" fmla="*/ 31905 h 33701"/>
                  <a:gd name="connsiteX2" fmla="*/ 0 w 26835"/>
                  <a:gd name="connsiteY2" fmla="*/ 9357 h 33701"/>
                  <a:gd name="connsiteX3" fmla="*/ 13418 w 26835"/>
                  <a:gd name="connsiteY3" fmla="*/ 1796 h 33701"/>
                  <a:gd name="connsiteX4" fmla="*/ 26835 w 26835"/>
                  <a:gd name="connsiteY4" fmla="*/ 24344 h 3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5" h="33701">
                    <a:moveTo>
                      <a:pt x="26835" y="24344"/>
                    </a:moveTo>
                    <a:cubicBezTo>
                      <a:pt x="26835" y="32715"/>
                      <a:pt x="20932" y="36090"/>
                      <a:pt x="13418" y="31905"/>
                    </a:cubicBezTo>
                    <a:cubicBezTo>
                      <a:pt x="5626" y="26977"/>
                      <a:pt x="641" y="18592"/>
                      <a:pt x="0" y="9357"/>
                    </a:cubicBezTo>
                    <a:cubicBezTo>
                      <a:pt x="0" y="986"/>
                      <a:pt x="5770" y="-2389"/>
                      <a:pt x="13418" y="1796"/>
                    </a:cubicBezTo>
                    <a:cubicBezTo>
                      <a:pt x="21193" y="6738"/>
                      <a:pt x="26172" y="15109"/>
                      <a:pt x="26835" y="24344"/>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8" name="Freeform 967">
                <a:extLst>
                  <a:ext uri="{FF2B5EF4-FFF2-40B4-BE49-F238E27FC236}">
                    <a16:creationId xmlns:a16="http://schemas.microsoft.com/office/drawing/2014/main" id="{0C3BC21B-D1A3-6C44-B8AB-4CBF36E5357F}"/>
                  </a:ext>
                </a:extLst>
              </p:cNvPr>
              <p:cNvSpPr/>
              <p:nvPr/>
            </p:nvSpPr>
            <p:spPr>
              <a:xfrm>
                <a:off x="5666903" y="2054637"/>
                <a:ext cx="157254" cy="44177"/>
              </a:xfrm>
              <a:custGeom>
                <a:avLst/>
                <a:gdLst>
                  <a:gd name="connsiteX0" fmla="*/ 18516 w 157254"/>
                  <a:gd name="connsiteY0" fmla="*/ 0 h 44177"/>
                  <a:gd name="connsiteX1" fmla="*/ 0 w 157254"/>
                  <a:gd name="connsiteY1" fmla="*/ 19712 h 44177"/>
                  <a:gd name="connsiteX2" fmla="*/ 96875 w 157254"/>
                  <a:gd name="connsiteY2" fmla="*/ 44150 h 44177"/>
                  <a:gd name="connsiteX3" fmla="*/ 157255 w 157254"/>
                  <a:gd name="connsiteY3" fmla="*/ 30648 h 44177"/>
                  <a:gd name="connsiteX4" fmla="*/ 157255 w 157254"/>
                  <a:gd name="connsiteY4" fmla="*/ 675 h 44177"/>
                  <a:gd name="connsiteX5" fmla="*/ 96875 w 157254"/>
                  <a:gd name="connsiteY5" fmla="*/ 14177 h 44177"/>
                  <a:gd name="connsiteX6" fmla="*/ 18516 w 157254"/>
                  <a:gd name="connsiteY6" fmla="*/ 0 h 4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54" h="44177">
                    <a:moveTo>
                      <a:pt x="18516" y="0"/>
                    </a:moveTo>
                    <a:lnTo>
                      <a:pt x="0" y="19712"/>
                    </a:lnTo>
                    <a:cubicBezTo>
                      <a:pt x="30203" y="34685"/>
                      <a:pt x="63227" y="43016"/>
                      <a:pt x="96875" y="44150"/>
                    </a:cubicBezTo>
                    <a:cubicBezTo>
                      <a:pt x="117787" y="44582"/>
                      <a:pt x="138496" y="39951"/>
                      <a:pt x="157255" y="30648"/>
                    </a:cubicBezTo>
                    <a:lnTo>
                      <a:pt x="157255" y="675"/>
                    </a:lnTo>
                    <a:cubicBezTo>
                      <a:pt x="138481" y="9937"/>
                      <a:pt x="117783" y="14568"/>
                      <a:pt x="96875" y="14177"/>
                    </a:cubicBezTo>
                    <a:cubicBezTo>
                      <a:pt x="70142" y="14001"/>
                      <a:pt x="43637" y="9208"/>
                      <a:pt x="18516" y="0"/>
                    </a:cubicBezTo>
                    <a:close/>
                  </a:path>
                </a:pathLst>
              </a:custGeom>
              <a:solidFill>
                <a:srgbClr val="F692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69" name="Freeform 968">
                <a:extLst>
                  <a:ext uri="{FF2B5EF4-FFF2-40B4-BE49-F238E27FC236}">
                    <a16:creationId xmlns:a16="http://schemas.microsoft.com/office/drawing/2014/main" id="{C3E8F377-CE22-CA41-8F7F-3879565AC511}"/>
                  </a:ext>
                </a:extLst>
              </p:cNvPr>
              <p:cNvSpPr/>
              <p:nvPr/>
            </p:nvSpPr>
            <p:spPr>
              <a:xfrm>
                <a:off x="5666903" y="2054637"/>
                <a:ext cx="157254" cy="44177"/>
              </a:xfrm>
              <a:custGeom>
                <a:avLst/>
                <a:gdLst>
                  <a:gd name="connsiteX0" fmla="*/ 18516 w 157254"/>
                  <a:gd name="connsiteY0" fmla="*/ 0 h 44177"/>
                  <a:gd name="connsiteX1" fmla="*/ 0 w 157254"/>
                  <a:gd name="connsiteY1" fmla="*/ 19712 h 44177"/>
                  <a:gd name="connsiteX2" fmla="*/ 96875 w 157254"/>
                  <a:gd name="connsiteY2" fmla="*/ 44150 h 44177"/>
                  <a:gd name="connsiteX3" fmla="*/ 157255 w 157254"/>
                  <a:gd name="connsiteY3" fmla="*/ 30648 h 44177"/>
                  <a:gd name="connsiteX4" fmla="*/ 157255 w 157254"/>
                  <a:gd name="connsiteY4" fmla="*/ 675 h 44177"/>
                  <a:gd name="connsiteX5" fmla="*/ 96875 w 157254"/>
                  <a:gd name="connsiteY5" fmla="*/ 14177 h 44177"/>
                  <a:gd name="connsiteX6" fmla="*/ 18516 w 157254"/>
                  <a:gd name="connsiteY6" fmla="*/ 0 h 4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254" h="44177">
                    <a:moveTo>
                      <a:pt x="18516" y="0"/>
                    </a:moveTo>
                    <a:lnTo>
                      <a:pt x="0" y="19712"/>
                    </a:lnTo>
                    <a:cubicBezTo>
                      <a:pt x="30203" y="34685"/>
                      <a:pt x="63227" y="43016"/>
                      <a:pt x="96875" y="44150"/>
                    </a:cubicBezTo>
                    <a:cubicBezTo>
                      <a:pt x="117787" y="44582"/>
                      <a:pt x="138496" y="39951"/>
                      <a:pt x="157255" y="30648"/>
                    </a:cubicBezTo>
                    <a:lnTo>
                      <a:pt x="157255" y="675"/>
                    </a:lnTo>
                    <a:cubicBezTo>
                      <a:pt x="138481" y="9937"/>
                      <a:pt x="117783" y="14568"/>
                      <a:pt x="96875" y="14177"/>
                    </a:cubicBezTo>
                    <a:cubicBezTo>
                      <a:pt x="70142" y="14001"/>
                      <a:pt x="43637" y="9208"/>
                      <a:pt x="18516" y="0"/>
                    </a:cubicBezTo>
                    <a:close/>
                  </a:path>
                </a:pathLst>
              </a:custGeom>
              <a:solidFill>
                <a:srgbClr val="000000">
                  <a:alpha val="3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0" name="Freeform 969">
                <a:extLst>
                  <a:ext uri="{FF2B5EF4-FFF2-40B4-BE49-F238E27FC236}">
                    <a16:creationId xmlns:a16="http://schemas.microsoft.com/office/drawing/2014/main" id="{39D05366-F459-7441-86C9-9F4D77A16E28}"/>
                  </a:ext>
                </a:extLst>
              </p:cNvPr>
              <p:cNvSpPr/>
              <p:nvPr/>
            </p:nvSpPr>
            <p:spPr>
              <a:xfrm>
                <a:off x="5287318" y="1787037"/>
                <a:ext cx="55012" cy="93295"/>
              </a:xfrm>
              <a:custGeom>
                <a:avLst/>
                <a:gdLst>
                  <a:gd name="connsiteX0" fmla="*/ 43876 w 55012"/>
                  <a:gd name="connsiteY0" fmla="*/ 54006 h 93295"/>
                  <a:gd name="connsiteX1" fmla="*/ 0 w 55012"/>
                  <a:gd name="connsiteY1" fmla="*/ 0 h 93295"/>
                  <a:gd name="connsiteX2" fmla="*/ 0 w 55012"/>
                  <a:gd name="connsiteY2" fmla="*/ 30648 h 93295"/>
                  <a:gd name="connsiteX3" fmla="*/ 51926 w 55012"/>
                  <a:gd name="connsiteY3" fmla="*/ 90865 h 93295"/>
                  <a:gd name="connsiteX4" fmla="*/ 55012 w 55012"/>
                  <a:gd name="connsiteY4" fmla="*/ 93295 h 9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12" h="93295">
                    <a:moveTo>
                      <a:pt x="43876" y="54006"/>
                    </a:moveTo>
                    <a:cubicBezTo>
                      <a:pt x="26601" y="38358"/>
                      <a:pt x="11805" y="20144"/>
                      <a:pt x="0" y="0"/>
                    </a:cubicBezTo>
                    <a:cubicBezTo>
                      <a:pt x="0" y="8236"/>
                      <a:pt x="0" y="19442"/>
                      <a:pt x="0" y="30648"/>
                    </a:cubicBezTo>
                    <a:cubicBezTo>
                      <a:pt x="14058" y="53344"/>
                      <a:pt x="31581" y="73664"/>
                      <a:pt x="51926" y="90865"/>
                    </a:cubicBezTo>
                    <a:lnTo>
                      <a:pt x="55012" y="93295"/>
                    </a:lnTo>
                    <a:close/>
                  </a:path>
                </a:pathLst>
              </a:custGeom>
              <a:solidFill>
                <a:srgbClr val="F6921E"/>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1" name="Freeform 970">
                <a:extLst>
                  <a:ext uri="{FF2B5EF4-FFF2-40B4-BE49-F238E27FC236}">
                    <a16:creationId xmlns:a16="http://schemas.microsoft.com/office/drawing/2014/main" id="{E8C8BFEB-F59B-0D45-824A-8838A399EC6C}"/>
                  </a:ext>
                </a:extLst>
              </p:cNvPr>
              <p:cNvSpPr/>
              <p:nvPr/>
            </p:nvSpPr>
            <p:spPr>
              <a:xfrm>
                <a:off x="5302346" y="2045262"/>
                <a:ext cx="34349" cy="49907"/>
              </a:xfrm>
              <a:custGeom>
                <a:avLst/>
                <a:gdLst>
                  <a:gd name="connsiteX0" fmla="*/ 27640 w 34349"/>
                  <a:gd name="connsiteY0" fmla="*/ 19366 h 49907"/>
                  <a:gd name="connsiteX1" fmla="*/ 8051 w 34349"/>
                  <a:gd name="connsiteY1" fmla="*/ 2084 h 49907"/>
                  <a:gd name="connsiteX2" fmla="*/ 0 w 34349"/>
                  <a:gd name="connsiteY2" fmla="*/ 3164 h 49907"/>
                  <a:gd name="connsiteX3" fmla="*/ 4830 w 34349"/>
                  <a:gd name="connsiteY3" fmla="*/ 5324 h 49907"/>
                  <a:gd name="connsiteX4" fmla="*/ 24420 w 34349"/>
                  <a:gd name="connsiteY4" fmla="*/ 22336 h 49907"/>
                  <a:gd name="connsiteX5" fmla="*/ 31666 w 34349"/>
                  <a:gd name="connsiteY5" fmla="*/ 39618 h 49907"/>
                  <a:gd name="connsiteX6" fmla="*/ 30995 w 34349"/>
                  <a:gd name="connsiteY6" fmla="*/ 47449 h 49907"/>
                  <a:gd name="connsiteX7" fmla="*/ 30995 w 34349"/>
                  <a:gd name="connsiteY7" fmla="*/ 49474 h 49907"/>
                  <a:gd name="connsiteX8" fmla="*/ 34349 w 34349"/>
                  <a:gd name="connsiteY8" fmla="*/ 44208 h 49907"/>
                  <a:gd name="connsiteX9" fmla="*/ 34349 w 34349"/>
                  <a:gd name="connsiteY9" fmla="*/ 36378 h 49907"/>
                  <a:gd name="connsiteX10" fmla="*/ 27640 w 34349"/>
                  <a:gd name="connsiteY10" fmla="*/ 19366 h 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49" h="49907">
                    <a:moveTo>
                      <a:pt x="27640" y="19366"/>
                    </a:moveTo>
                    <a:lnTo>
                      <a:pt x="8051" y="2084"/>
                    </a:lnTo>
                    <a:cubicBezTo>
                      <a:pt x="4294" y="-1157"/>
                      <a:pt x="1073" y="-482"/>
                      <a:pt x="0" y="3164"/>
                    </a:cubicBezTo>
                    <a:cubicBezTo>
                      <a:pt x="1823" y="3245"/>
                      <a:pt x="3548" y="4014"/>
                      <a:pt x="4830" y="5324"/>
                    </a:cubicBezTo>
                    <a:lnTo>
                      <a:pt x="24420" y="22336"/>
                    </a:lnTo>
                    <a:cubicBezTo>
                      <a:pt x="29062" y="26873"/>
                      <a:pt x="31676" y="33110"/>
                      <a:pt x="31666" y="39618"/>
                    </a:cubicBezTo>
                    <a:lnTo>
                      <a:pt x="30995" y="47449"/>
                    </a:lnTo>
                    <a:cubicBezTo>
                      <a:pt x="31061" y="48124"/>
                      <a:pt x="31061" y="48799"/>
                      <a:pt x="30995" y="49474"/>
                    </a:cubicBezTo>
                    <a:cubicBezTo>
                      <a:pt x="33544" y="50689"/>
                      <a:pt x="34215" y="49474"/>
                      <a:pt x="34349" y="44208"/>
                    </a:cubicBezTo>
                    <a:lnTo>
                      <a:pt x="34349" y="36378"/>
                    </a:lnTo>
                    <a:cubicBezTo>
                      <a:pt x="34401" y="30045"/>
                      <a:pt x="31994" y="23943"/>
                      <a:pt x="27640" y="19366"/>
                    </a:cubicBezTo>
                    <a:close/>
                  </a:path>
                </a:pathLst>
              </a:custGeom>
              <a:solidFill>
                <a:srgbClr val="000000">
                  <a:alpha val="30000"/>
                </a:srgbClr>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2" name="Freeform 971">
                <a:extLst>
                  <a:ext uri="{FF2B5EF4-FFF2-40B4-BE49-F238E27FC236}">
                    <a16:creationId xmlns:a16="http://schemas.microsoft.com/office/drawing/2014/main" id="{924833E4-06C3-8046-9F21-7F6011CD23CE}"/>
                  </a:ext>
                </a:extLst>
              </p:cNvPr>
              <p:cNvSpPr/>
              <p:nvPr/>
            </p:nvSpPr>
            <p:spPr>
              <a:xfrm>
                <a:off x="5608805" y="2150226"/>
                <a:ext cx="213474" cy="97887"/>
              </a:xfrm>
              <a:custGeom>
                <a:avLst/>
                <a:gdLst>
                  <a:gd name="connsiteX0" fmla="*/ 161280 w 213474"/>
                  <a:gd name="connsiteY0" fmla="*/ 97888 h 97887"/>
                  <a:gd name="connsiteX1" fmla="*/ 157926 w 213474"/>
                  <a:gd name="connsiteY1" fmla="*/ 97888 h 97887"/>
                  <a:gd name="connsiteX2" fmla="*/ 104255 w 213474"/>
                  <a:gd name="connsiteY2" fmla="*/ 84386 h 97887"/>
                  <a:gd name="connsiteX3" fmla="*/ 95399 w 213474"/>
                  <a:gd name="connsiteY3" fmla="*/ 80471 h 97887"/>
                  <a:gd name="connsiteX4" fmla="*/ 0 w 213474"/>
                  <a:gd name="connsiteY4" fmla="*/ 30110 h 97887"/>
                  <a:gd name="connsiteX5" fmla="*/ 49779 w 213474"/>
                  <a:gd name="connsiteY5" fmla="*/ 2 h 97887"/>
                  <a:gd name="connsiteX6" fmla="*/ 66820 w 213474"/>
                  <a:gd name="connsiteY6" fmla="*/ 3377 h 97887"/>
                  <a:gd name="connsiteX7" fmla="*/ 158865 w 213474"/>
                  <a:gd name="connsiteY7" fmla="*/ 28355 h 97887"/>
                  <a:gd name="connsiteX8" fmla="*/ 159804 w 213474"/>
                  <a:gd name="connsiteY8" fmla="*/ 28355 h 97887"/>
                  <a:gd name="connsiteX9" fmla="*/ 213475 w 213474"/>
                  <a:gd name="connsiteY9" fmla="*/ 18769 h 97887"/>
                  <a:gd name="connsiteX10" fmla="*/ 213475 w 213474"/>
                  <a:gd name="connsiteY10" fmla="*/ 81146 h 97887"/>
                  <a:gd name="connsiteX11" fmla="*/ 161146 w 213474"/>
                  <a:gd name="connsiteY11" fmla="*/ 97888 h 9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474" h="97887">
                    <a:moveTo>
                      <a:pt x="161280" y="97888"/>
                    </a:moveTo>
                    <a:lnTo>
                      <a:pt x="157926" y="97888"/>
                    </a:lnTo>
                    <a:cubicBezTo>
                      <a:pt x="139213" y="97834"/>
                      <a:pt x="120795" y="93189"/>
                      <a:pt x="104255" y="84386"/>
                    </a:cubicBezTo>
                    <a:lnTo>
                      <a:pt x="95399" y="80471"/>
                    </a:lnTo>
                    <a:cubicBezTo>
                      <a:pt x="83458" y="75070"/>
                      <a:pt x="47901" y="56303"/>
                      <a:pt x="0" y="30110"/>
                    </a:cubicBezTo>
                    <a:cubicBezTo>
                      <a:pt x="10161" y="11951"/>
                      <a:pt x="29073" y="515"/>
                      <a:pt x="49779" y="2"/>
                    </a:cubicBezTo>
                    <a:cubicBezTo>
                      <a:pt x="55628" y="-52"/>
                      <a:pt x="61427" y="1096"/>
                      <a:pt x="66820" y="3377"/>
                    </a:cubicBezTo>
                    <a:cubicBezTo>
                      <a:pt x="96329" y="15583"/>
                      <a:pt x="127257" y="23980"/>
                      <a:pt x="158865" y="28355"/>
                    </a:cubicBezTo>
                    <a:lnTo>
                      <a:pt x="159804" y="28355"/>
                    </a:lnTo>
                    <a:cubicBezTo>
                      <a:pt x="178004" y="27262"/>
                      <a:pt x="196016" y="24048"/>
                      <a:pt x="213475" y="18769"/>
                    </a:cubicBezTo>
                    <a:lnTo>
                      <a:pt x="213475" y="81146"/>
                    </a:lnTo>
                    <a:cubicBezTo>
                      <a:pt x="197838" y="91339"/>
                      <a:pt x="179764" y="97132"/>
                      <a:pt x="161146" y="97888"/>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3" name="Freeform 972">
                <a:extLst>
                  <a:ext uri="{FF2B5EF4-FFF2-40B4-BE49-F238E27FC236}">
                    <a16:creationId xmlns:a16="http://schemas.microsoft.com/office/drawing/2014/main" id="{E198AC1B-4688-144D-9176-E4E0CDAACEBC}"/>
                  </a:ext>
                </a:extLst>
              </p:cNvPr>
              <p:cNvSpPr/>
              <p:nvPr/>
            </p:nvSpPr>
            <p:spPr>
              <a:xfrm>
                <a:off x="5326900" y="1951350"/>
                <a:ext cx="47900" cy="60756"/>
              </a:xfrm>
              <a:custGeom>
                <a:avLst/>
                <a:gdLst>
                  <a:gd name="connsiteX0" fmla="*/ 47901 w 47900"/>
                  <a:gd name="connsiteY0" fmla="*/ 44420 h 60756"/>
                  <a:gd name="connsiteX1" fmla="*/ 33544 w 47900"/>
                  <a:gd name="connsiteY1" fmla="*/ 56301 h 60756"/>
                  <a:gd name="connsiteX2" fmla="*/ 33544 w 47900"/>
                  <a:gd name="connsiteY2" fmla="*/ 56301 h 60756"/>
                  <a:gd name="connsiteX3" fmla="*/ 25359 w 47900"/>
                  <a:gd name="connsiteY3" fmla="*/ 60757 h 60756"/>
                  <a:gd name="connsiteX4" fmla="*/ 25762 w 47900"/>
                  <a:gd name="connsiteY4" fmla="*/ 60757 h 60756"/>
                  <a:gd name="connsiteX5" fmla="*/ 13418 w 47900"/>
                  <a:gd name="connsiteY5" fmla="*/ 33754 h 60756"/>
                  <a:gd name="connsiteX6" fmla="*/ 0 w 47900"/>
                  <a:gd name="connsiteY6" fmla="*/ 4185 h 60756"/>
                  <a:gd name="connsiteX7" fmla="*/ 0 w 47900"/>
                  <a:gd name="connsiteY7" fmla="*/ 3105 h 60756"/>
                  <a:gd name="connsiteX8" fmla="*/ 2818 w 47900"/>
                  <a:gd name="connsiteY8" fmla="*/ 2025 h 60756"/>
                  <a:gd name="connsiteX9" fmla="*/ 3623 w 47900"/>
                  <a:gd name="connsiteY9" fmla="*/ 2025 h 60756"/>
                  <a:gd name="connsiteX10" fmla="*/ 9795 w 47900"/>
                  <a:gd name="connsiteY10" fmla="*/ 0 h 60756"/>
                  <a:gd name="connsiteX11" fmla="*/ 13954 w 47900"/>
                  <a:gd name="connsiteY11" fmla="*/ 4320 h 60756"/>
                  <a:gd name="connsiteX12" fmla="*/ 30324 w 47900"/>
                  <a:gd name="connsiteY12" fmla="*/ 20117 h 60756"/>
                  <a:gd name="connsiteX13" fmla="*/ 34752 w 47900"/>
                  <a:gd name="connsiteY13" fmla="*/ 24033 h 60756"/>
                  <a:gd name="connsiteX14" fmla="*/ 47901 w 47900"/>
                  <a:gd name="connsiteY14" fmla="*/ 44420 h 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00" h="60756">
                    <a:moveTo>
                      <a:pt x="47901" y="44420"/>
                    </a:moveTo>
                    <a:cubicBezTo>
                      <a:pt x="43444" y="48767"/>
                      <a:pt x="38643" y="52737"/>
                      <a:pt x="33544" y="56301"/>
                    </a:cubicBezTo>
                    <a:lnTo>
                      <a:pt x="33544" y="56301"/>
                    </a:lnTo>
                    <a:cubicBezTo>
                      <a:pt x="31052" y="58191"/>
                      <a:pt x="28293" y="59690"/>
                      <a:pt x="25359" y="60757"/>
                    </a:cubicBezTo>
                    <a:lnTo>
                      <a:pt x="25762" y="60757"/>
                    </a:lnTo>
                    <a:lnTo>
                      <a:pt x="13418" y="33754"/>
                    </a:lnTo>
                    <a:lnTo>
                      <a:pt x="0" y="4185"/>
                    </a:lnTo>
                    <a:lnTo>
                      <a:pt x="0" y="3105"/>
                    </a:lnTo>
                    <a:lnTo>
                      <a:pt x="2818" y="2025"/>
                    </a:lnTo>
                    <a:lnTo>
                      <a:pt x="3623" y="2025"/>
                    </a:lnTo>
                    <a:lnTo>
                      <a:pt x="9795" y="0"/>
                    </a:lnTo>
                    <a:cubicBezTo>
                      <a:pt x="11137" y="1485"/>
                      <a:pt x="12478" y="2970"/>
                      <a:pt x="13954" y="4320"/>
                    </a:cubicBezTo>
                    <a:cubicBezTo>
                      <a:pt x="19590" y="9991"/>
                      <a:pt x="25091" y="15392"/>
                      <a:pt x="30324" y="20117"/>
                    </a:cubicBezTo>
                    <a:lnTo>
                      <a:pt x="34752" y="24033"/>
                    </a:lnTo>
                    <a:cubicBezTo>
                      <a:pt x="40441" y="29879"/>
                      <a:pt x="44912" y="36805"/>
                      <a:pt x="47901" y="44420"/>
                    </a:cubicBezTo>
                    <a:close/>
                  </a:path>
                </a:pathLst>
              </a:custGeom>
              <a:solidFill>
                <a:srgbClr val="FA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4" name="Freeform 973">
                <a:extLst>
                  <a:ext uri="{FF2B5EF4-FFF2-40B4-BE49-F238E27FC236}">
                    <a16:creationId xmlns:a16="http://schemas.microsoft.com/office/drawing/2014/main" id="{1CBBC492-E9DD-EA45-AF9C-C41B63031906}"/>
                  </a:ext>
                </a:extLst>
              </p:cNvPr>
              <p:cNvSpPr/>
              <p:nvPr/>
            </p:nvSpPr>
            <p:spPr>
              <a:xfrm>
                <a:off x="5318447" y="1952126"/>
                <a:ext cx="45376" cy="59994"/>
              </a:xfrm>
              <a:custGeom>
                <a:avLst/>
                <a:gdLst>
                  <a:gd name="connsiteX0" fmla="*/ 45352 w 45376"/>
                  <a:gd name="connsiteY0" fmla="*/ 43510 h 59994"/>
                  <a:gd name="connsiteX1" fmla="*/ 41997 w 45376"/>
                  <a:gd name="connsiteY1" fmla="*/ 55526 h 59994"/>
                  <a:gd name="connsiteX2" fmla="*/ 41997 w 45376"/>
                  <a:gd name="connsiteY2" fmla="*/ 55526 h 59994"/>
                  <a:gd name="connsiteX3" fmla="*/ 33813 w 45376"/>
                  <a:gd name="connsiteY3" fmla="*/ 59981 h 59994"/>
                  <a:gd name="connsiteX4" fmla="*/ 34215 w 45376"/>
                  <a:gd name="connsiteY4" fmla="*/ 59981 h 59994"/>
                  <a:gd name="connsiteX5" fmla="*/ 22944 w 45376"/>
                  <a:gd name="connsiteY5" fmla="*/ 56876 h 59994"/>
                  <a:gd name="connsiteX6" fmla="*/ 0 w 45376"/>
                  <a:gd name="connsiteY6" fmla="*/ 16372 h 59994"/>
                  <a:gd name="connsiteX7" fmla="*/ 1342 w 45376"/>
                  <a:gd name="connsiteY7" fmla="*/ 7866 h 59994"/>
                  <a:gd name="connsiteX8" fmla="*/ 10466 w 45376"/>
                  <a:gd name="connsiteY8" fmla="*/ 35 h 59994"/>
                  <a:gd name="connsiteX9" fmla="*/ 11137 w 45376"/>
                  <a:gd name="connsiteY9" fmla="*/ 35 h 59994"/>
                  <a:gd name="connsiteX10" fmla="*/ 21468 w 45376"/>
                  <a:gd name="connsiteY10" fmla="*/ 2330 h 59994"/>
                  <a:gd name="connsiteX11" fmla="*/ 37838 w 45376"/>
                  <a:gd name="connsiteY11" fmla="*/ 18127 h 59994"/>
                  <a:gd name="connsiteX12" fmla="*/ 45352 w 45376"/>
                  <a:gd name="connsiteY12" fmla="*/ 43510 h 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76" h="59994">
                    <a:moveTo>
                      <a:pt x="45352" y="43510"/>
                    </a:moveTo>
                    <a:cubicBezTo>
                      <a:pt x="45566" y="47776"/>
                      <a:pt x="44388" y="52002"/>
                      <a:pt x="41997" y="55526"/>
                    </a:cubicBezTo>
                    <a:lnTo>
                      <a:pt x="41997" y="55526"/>
                    </a:lnTo>
                    <a:cubicBezTo>
                      <a:pt x="40058" y="58159"/>
                      <a:pt x="37061" y="59792"/>
                      <a:pt x="33813" y="59981"/>
                    </a:cubicBezTo>
                    <a:lnTo>
                      <a:pt x="34215" y="59981"/>
                    </a:lnTo>
                    <a:cubicBezTo>
                      <a:pt x="30231" y="60130"/>
                      <a:pt x="26296" y="59050"/>
                      <a:pt x="22944" y="56876"/>
                    </a:cubicBezTo>
                    <a:cubicBezTo>
                      <a:pt x="9273" y="47870"/>
                      <a:pt x="736" y="32803"/>
                      <a:pt x="0" y="16372"/>
                    </a:cubicBezTo>
                    <a:cubicBezTo>
                      <a:pt x="-8" y="13482"/>
                      <a:pt x="445" y="10606"/>
                      <a:pt x="1342" y="7866"/>
                    </a:cubicBezTo>
                    <a:cubicBezTo>
                      <a:pt x="2717" y="3761"/>
                      <a:pt x="6223" y="750"/>
                      <a:pt x="10466" y="35"/>
                    </a:cubicBezTo>
                    <a:lnTo>
                      <a:pt x="11137" y="35"/>
                    </a:lnTo>
                    <a:cubicBezTo>
                      <a:pt x="14726" y="-181"/>
                      <a:pt x="18304" y="615"/>
                      <a:pt x="21468" y="2330"/>
                    </a:cubicBezTo>
                    <a:cubicBezTo>
                      <a:pt x="27104" y="8001"/>
                      <a:pt x="32605" y="13401"/>
                      <a:pt x="37838" y="18127"/>
                    </a:cubicBezTo>
                    <a:cubicBezTo>
                      <a:pt x="42610" y="25728"/>
                      <a:pt x="45209" y="34518"/>
                      <a:pt x="45352" y="43510"/>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5" name="Freeform 974">
                <a:extLst>
                  <a:ext uri="{FF2B5EF4-FFF2-40B4-BE49-F238E27FC236}">
                    <a16:creationId xmlns:a16="http://schemas.microsoft.com/office/drawing/2014/main" id="{4E4102A6-8347-A149-9E3A-6A5C13B9E04B}"/>
                  </a:ext>
                </a:extLst>
              </p:cNvPr>
              <p:cNvSpPr/>
              <p:nvPr/>
            </p:nvSpPr>
            <p:spPr>
              <a:xfrm>
                <a:off x="5284366" y="1910711"/>
                <a:ext cx="48437" cy="56301"/>
              </a:xfrm>
              <a:custGeom>
                <a:avLst/>
                <a:gdLst>
                  <a:gd name="connsiteX0" fmla="*/ 48438 w 48437"/>
                  <a:gd name="connsiteY0" fmla="*/ 37399 h 56301"/>
                  <a:gd name="connsiteX1" fmla="*/ 31129 w 48437"/>
                  <a:gd name="connsiteY1" fmla="*/ 52386 h 56301"/>
                  <a:gd name="connsiteX2" fmla="*/ 31129 w 48437"/>
                  <a:gd name="connsiteY2" fmla="*/ 52386 h 56301"/>
                  <a:gd name="connsiteX3" fmla="*/ 23749 w 48437"/>
                  <a:gd name="connsiteY3" fmla="*/ 56301 h 56301"/>
                  <a:gd name="connsiteX4" fmla="*/ 23749 w 48437"/>
                  <a:gd name="connsiteY4" fmla="*/ 56301 h 56301"/>
                  <a:gd name="connsiteX5" fmla="*/ 12747 w 48437"/>
                  <a:gd name="connsiteY5" fmla="*/ 31594 h 56301"/>
                  <a:gd name="connsiteX6" fmla="*/ 0 w 48437"/>
                  <a:gd name="connsiteY6" fmla="*/ 4591 h 56301"/>
                  <a:gd name="connsiteX7" fmla="*/ 3086 w 48437"/>
                  <a:gd name="connsiteY7" fmla="*/ 3510 h 56301"/>
                  <a:gd name="connsiteX8" fmla="*/ 14357 w 48437"/>
                  <a:gd name="connsiteY8" fmla="*/ 0 h 56301"/>
                  <a:gd name="connsiteX9" fmla="*/ 48438 w 48437"/>
                  <a:gd name="connsiteY9" fmla="*/ 37399 h 5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37" h="56301">
                    <a:moveTo>
                      <a:pt x="48438" y="37399"/>
                    </a:moveTo>
                    <a:cubicBezTo>
                      <a:pt x="43131" y="42908"/>
                      <a:pt x="37338" y="47930"/>
                      <a:pt x="31129" y="52386"/>
                    </a:cubicBezTo>
                    <a:lnTo>
                      <a:pt x="31129" y="52386"/>
                    </a:lnTo>
                    <a:cubicBezTo>
                      <a:pt x="28875" y="54047"/>
                      <a:pt x="26388" y="55370"/>
                      <a:pt x="23749" y="56301"/>
                    </a:cubicBezTo>
                    <a:lnTo>
                      <a:pt x="23749" y="56301"/>
                    </a:lnTo>
                    <a:lnTo>
                      <a:pt x="12747" y="31594"/>
                    </a:lnTo>
                    <a:lnTo>
                      <a:pt x="0" y="4591"/>
                    </a:lnTo>
                    <a:lnTo>
                      <a:pt x="3086" y="3510"/>
                    </a:lnTo>
                    <a:cubicBezTo>
                      <a:pt x="5635" y="2565"/>
                      <a:pt x="9527" y="1350"/>
                      <a:pt x="14357" y="0"/>
                    </a:cubicBezTo>
                    <a:cubicBezTo>
                      <a:pt x="22005" y="8911"/>
                      <a:pt x="34886" y="23358"/>
                      <a:pt x="48438" y="37399"/>
                    </a:cubicBezTo>
                    <a:close/>
                  </a:path>
                </a:pathLst>
              </a:custGeom>
              <a:solidFill>
                <a:srgbClr val="FA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6" name="Freeform 975">
                <a:extLst>
                  <a:ext uri="{FF2B5EF4-FFF2-40B4-BE49-F238E27FC236}">
                    <a16:creationId xmlns:a16="http://schemas.microsoft.com/office/drawing/2014/main" id="{F1B691AE-5D00-2243-904C-A1317F5A9B72}"/>
                  </a:ext>
                </a:extLst>
              </p:cNvPr>
              <p:cNvSpPr/>
              <p:nvPr/>
            </p:nvSpPr>
            <p:spPr>
              <a:xfrm>
                <a:off x="5282085" y="1914573"/>
                <a:ext cx="36382" cy="52848"/>
              </a:xfrm>
              <a:custGeom>
                <a:avLst/>
                <a:gdLst>
                  <a:gd name="connsiteX0" fmla="*/ 36362 w 36382"/>
                  <a:gd name="connsiteY0" fmla="*/ 38263 h 52848"/>
                  <a:gd name="connsiteX1" fmla="*/ 33410 w 36382"/>
                  <a:gd name="connsiteY1" fmla="*/ 48929 h 52848"/>
                  <a:gd name="connsiteX2" fmla="*/ 33410 w 36382"/>
                  <a:gd name="connsiteY2" fmla="*/ 48929 h 52848"/>
                  <a:gd name="connsiteX3" fmla="*/ 26030 w 36382"/>
                  <a:gd name="connsiteY3" fmla="*/ 52844 h 52848"/>
                  <a:gd name="connsiteX4" fmla="*/ 26030 w 36382"/>
                  <a:gd name="connsiteY4" fmla="*/ 52844 h 52848"/>
                  <a:gd name="connsiteX5" fmla="*/ 16101 w 36382"/>
                  <a:gd name="connsiteY5" fmla="*/ 50009 h 52848"/>
                  <a:gd name="connsiteX6" fmla="*/ 0 w 36382"/>
                  <a:gd name="connsiteY6" fmla="*/ 31782 h 52848"/>
                  <a:gd name="connsiteX7" fmla="*/ 0 w 36382"/>
                  <a:gd name="connsiteY7" fmla="*/ 31782 h 52848"/>
                  <a:gd name="connsiteX8" fmla="*/ 0 w 36382"/>
                  <a:gd name="connsiteY8" fmla="*/ 2484 h 52848"/>
                  <a:gd name="connsiteX9" fmla="*/ 0 w 36382"/>
                  <a:gd name="connsiteY9" fmla="*/ 2484 h 52848"/>
                  <a:gd name="connsiteX10" fmla="*/ 5501 w 36382"/>
                  <a:gd name="connsiteY10" fmla="*/ 53 h 52848"/>
                  <a:gd name="connsiteX11" fmla="*/ 5501 w 36382"/>
                  <a:gd name="connsiteY11" fmla="*/ 53 h 52848"/>
                  <a:gd name="connsiteX12" fmla="*/ 16235 w 36382"/>
                  <a:gd name="connsiteY12" fmla="*/ 2754 h 52848"/>
                  <a:gd name="connsiteX13" fmla="*/ 36362 w 36382"/>
                  <a:gd name="connsiteY13" fmla="*/ 38263 h 5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82" h="52848">
                    <a:moveTo>
                      <a:pt x="36362" y="38263"/>
                    </a:moveTo>
                    <a:cubicBezTo>
                      <a:pt x="36547" y="42043"/>
                      <a:pt x="35512" y="45783"/>
                      <a:pt x="33410" y="48929"/>
                    </a:cubicBezTo>
                    <a:lnTo>
                      <a:pt x="33410" y="48929"/>
                    </a:lnTo>
                    <a:cubicBezTo>
                      <a:pt x="31707" y="51332"/>
                      <a:pt x="28968" y="52790"/>
                      <a:pt x="26030" y="52844"/>
                    </a:cubicBezTo>
                    <a:lnTo>
                      <a:pt x="26030" y="52844"/>
                    </a:lnTo>
                    <a:cubicBezTo>
                      <a:pt x="22513" y="52925"/>
                      <a:pt x="19054" y="51926"/>
                      <a:pt x="16101" y="50009"/>
                    </a:cubicBezTo>
                    <a:cubicBezTo>
                      <a:pt x="9121" y="45594"/>
                      <a:pt x="3535" y="39275"/>
                      <a:pt x="0" y="31782"/>
                    </a:cubicBezTo>
                    <a:lnTo>
                      <a:pt x="0" y="31782"/>
                    </a:lnTo>
                    <a:cubicBezTo>
                      <a:pt x="0" y="23816"/>
                      <a:pt x="0" y="13285"/>
                      <a:pt x="0" y="2484"/>
                    </a:cubicBezTo>
                    <a:lnTo>
                      <a:pt x="0" y="2484"/>
                    </a:lnTo>
                    <a:cubicBezTo>
                      <a:pt x="1536" y="1120"/>
                      <a:pt x="3460" y="269"/>
                      <a:pt x="5501" y="53"/>
                    </a:cubicBezTo>
                    <a:lnTo>
                      <a:pt x="5501" y="53"/>
                    </a:lnTo>
                    <a:cubicBezTo>
                      <a:pt x="9276" y="-243"/>
                      <a:pt x="13043" y="702"/>
                      <a:pt x="16235" y="2754"/>
                    </a:cubicBezTo>
                    <a:cubicBezTo>
                      <a:pt x="28164" y="10706"/>
                      <a:pt x="35633" y="23884"/>
                      <a:pt x="36362" y="38263"/>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sp>
            <p:nvSpPr>
              <p:cNvPr id="977" name="Freeform 976">
                <a:extLst>
                  <a:ext uri="{FF2B5EF4-FFF2-40B4-BE49-F238E27FC236}">
                    <a16:creationId xmlns:a16="http://schemas.microsoft.com/office/drawing/2014/main" id="{A2826658-656F-6D40-B432-E273D4BEB780}"/>
                  </a:ext>
                </a:extLst>
              </p:cNvPr>
              <p:cNvSpPr/>
              <p:nvPr/>
            </p:nvSpPr>
            <p:spPr>
              <a:xfrm>
                <a:off x="5281501" y="1868721"/>
                <a:ext cx="107522" cy="180110"/>
              </a:xfrm>
              <a:custGeom>
                <a:avLst/>
                <a:gdLst>
                  <a:gd name="connsiteX0" fmla="*/ 107523 w 107522"/>
                  <a:gd name="connsiteY0" fmla="*/ 180110 h 180110"/>
                  <a:gd name="connsiteX1" fmla="*/ 56536 w 107522"/>
                  <a:gd name="connsiteY1" fmla="*/ 144331 h 180110"/>
                  <a:gd name="connsiteX2" fmla="*/ 718 w 107522"/>
                  <a:gd name="connsiteY2" fmla="*/ 84114 h 180110"/>
                  <a:gd name="connsiteX3" fmla="*/ 5012 w 107522"/>
                  <a:gd name="connsiteY3" fmla="*/ 0 h 180110"/>
                  <a:gd name="connsiteX4" fmla="*/ 5012 w 107522"/>
                  <a:gd name="connsiteY4" fmla="*/ 4726 h 180110"/>
                  <a:gd name="connsiteX5" fmla="*/ 10782 w 107522"/>
                  <a:gd name="connsiteY5" fmla="*/ 34834 h 180110"/>
                  <a:gd name="connsiteX6" fmla="*/ 77870 w 107522"/>
                  <a:gd name="connsiteY6" fmla="*/ 105717 h 180110"/>
                  <a:gd name="connsiteX7" fmla="*/ 107523 w 107522"/>
                  <a:gd name="connsiteY7" fmla="*/ 180110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22" h="180110">
                    <a:moveTo>
                      <a:pt x="107523" y="180110"/>
                    </a:moveTo>
                    <a:cubicBezTo>
                      <a:pt x="84579" y="165123"/>
                      <a:pt x="65660" y="151622"/>
                      <a:pt x="56536" y="144331"/>
                    </a:cubicBezTo>
                    <a:cubicBezTo>
                      <a:pt x="39227" y="130830"/>
                      <a:pt x="9037" y="106527"/>
                      <a:pt x="718" y="84114"/>
                    </a:cubicBezTo>
                    <a:cubicBezTo>
                      <a:pt x="-1028" y="56004"/>
                      <a:pt x="412" y="27786"/>
                      <a:pt x="5012" y="0"/>
                    </a:cubicBezTo>
                    <a:cubicBezTo>
                      <a:pt x="5012" y="1485"/>
                      <a:pt x="5012" y="3105"/>
                      <a:pt x="5012" y="4726"/>
                    </a:cubicBezTo>
                    <a:cubicBezTo>
                      <a:pt x="4239" y="15095"/>
                      <a:pt x="6230" y="25491"/>
                      <a:pt x="10782" y="34834"/>
                    </a:cubicBezTo>
                    <a:cubicBezTo>
                      <a:pt x="31671" y="59825"/>
                      <a:pt x="54077" y="83507"/>
                      <a:pt x="77870" y="105717"/>
                    </a:cubicBezTo>
                    <a:cubicBezTo>
                      <a:pt x="97996" y="122189"/>
                      <a:pt x="105108" y="163098"/>
                      <a:pt x="107523" y="180110"/>
                    </a:cubicBezTo>
                    <a:close/>
                  </a:path>
                </a:pathLst>
              </a:custGeom>
              <a:solidFill>
                <a:srgbClr val="FFFFFF"/>
              </a:solidFill>
              <a:ln w="13370" cap="flat">
                <a:noFill/>
                <a:prstDash val="solid"/>
                <a:miter/>
              </a:ln>
            </p:spPr>
            <p:txBody>
              <a:bodyPr rtlCol="0" anchor="ctr"/>
              <a:lstStyle/>
              <a:p>
                <a:endParaRPr lang="en-US" dirty="0">
                  <a:latin typeface="Frutiger LT Light" panose="02000503000000000000" pitchFamily="2" charset="0"/>
                </a:endParaRPr>
              </a:p>
            </p:txBody>
          </p:sp>
        </p:grpSp>
        <p:grpSp>
          <p:nvGrpSpPr>
            <p:cNvPr id="300" name="Graphic 5370">
              <a:extLst>
                <a:ext uri="{FF2B5EF4-FFF2-40B4-BE49-F238E27FC236}">
                  <a16:creationId xmlns:a16="http://schemas.microsoft.com/office/drawing/2014/main" id="{B278A742-DC8B-D04B-B765-4A28F7C82D06}"/>
                </a:ext>
              </a:extLst>
            </p:cNvPr>
            <p:cNvGrpSpPr/>
            <p:nvPr/>
          </p:nvGrpSpPr>
          <p:grpSpPr>
            <a:xfrm>
              <a:off x="7752195" y="3725414"/>
              <a:ext cx="363319" cy="147236"/>
              <a:chOff x="4979961" y="1184987"/>
              <a:chExt cx="2801928" cy="1135486"/>
            </a:xfrm>
          </p:grpSpPr>
          <p:sp>
            <p:nvSpPr>
              <p:cNvPr id="301" name="Freeform 300">
                <a:extLst>
                  <a:ext uri="{FF2B5EF4-FFF2-40B4-BE49-F238E27FC236}">
                    <a16:creationId xmlns:a16="http://schemas.microsoft.com/office/drawing/2014/main" id="{684195D7-F033-274D-9464-866D562BED19}"/>
                  </a:ext>
                </a:extLst>
              </p:cNvPr>
              <p:cNvSpPr/>
              <p:nvPr/>
            </p:nvSpPr>
            <p:spPr>
              <a:xfrm>
                <a:off x="4979961" y="1184987"/>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6350" cap="flat">
                <a:solidFill>
                  <a:schemeClr val="tx1"/>
                </a:solidFill>
                <a:prstDash val="solid"/>
                <a:miter/>
              </a:ln>
            </p:spPr>
            <p:txBody>
              <a:bodyPr rtlCol="0" anchor="ctr"/>
              <a:lstStyle/>
              <a:p>
                <a:endParaRPr lang="en-US" dirty="0">
                  <a:latin typeface="Frutiger LT Light" panose="02000503000000000000" pitchFamily="2" charset="0"/>
                </a:endParaRPr>
              </a:p>
            </p:txBody>
          </p:sp>
          <p:sp>
            <p:nvSpPr>
              <p:cNvPr id="302" name="Freeform 301">
                <a:extLst>
                  <a:ext uri="{FF2B5EF4-FFF2-40B4-BE49-F238E27FC236}">
                    <a16:creationId xmlns:a16="http://schemas.microsoft.com/office/drawing/2014/main" id="{B930B6C4-7E23-104C-A503-6537EE790F6F}"/>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3" name="Freeform 302">
                <a:extLst>
                  <a:ext uri="{FF2B5EF4-FFF2-40B4-BE49-F238E27FC236}">
                    <a16:creationId xmlns:a16="http://schemas.microsoft.com/office/drawing/2014/main" id="{256D2B51-8050-C648-BCE2-4C0CE14762E7}"/>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4" name="Freeform 303">
                <a:extLst>
                  <a:ext uri="{FF2B5EF4-FFF2-40B4-BE49-F238E27FC236}">
                    <a16:creationId xmlns:a16="http://schemas.microsoft.com/office/drawing/2014/main" id="{22389D0A-B7E7-964C-8B6B-BE81E45EC8A0}"/>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5" name="Freeform 304">
                <a:extLst>
                  <a:ext uri="{FF2B5EF4-FFF2-40B4-BE49-F238E27FC236}">
                    <a16:creationId xmlns:a16="http://schemas.microsoft.com/office/drawing/2014/main" id="{321DF4D3-086C-BE49-8BA6-F42F58BD745B}"/>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6" name="Freeform 305">
                <a:extLst>
                  <a:ext uri="{FF2B5EF4-FFF2-40B4-BE49-F238E27FC236}">
                    <a16:creationId xmlns:a16="http://schemas.microsoft.com/office/drawing/2014/main" id="{E8CBEFDE-45B0-DE4E-BE4F-4430ECA4AB98}"/>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7" name="Freeform 306">
                <a:extLst>
                  <a:ext uri="{FF2B5EF4-FFF2-40B4-BE49-F238E27FC236}">
                    <a16:creationId xmlns:a16="http://schemas.microsoft.com/office/drawing/2014/main" id="{73603542-C10A-1843-AED8-234F804CB676}"/>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8" name="Freeform 307">
                <a:extLst>
                  <a:ext uri="{FF2B5EF4-FFF2-40B4-BE49-F238E27FC236}">
                    <a16:creationId xmlns:a16="http://schemas.microsoft.com/office/drawing/2014/main" id="{71D907C1-568A-9B45-BEF9-EBB604A62829}"/>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09" name="Freeform 308">
                <a:extLst>
                  <a:ext uri="{FF2B5EF4-FFF2-40B4-BE49-F238E27FC236}">
                    <a16:creationId xmlns:a16="http://schemas.microsoft.com/office/drawing/2014/main" id="{8AAFDB7D-CF8D-C34D-B92E-F49629F1B719}"/>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0" name="Freeform 309">
                <a:extLst>
                  <a:ext uri="{FF2B5EF4-FFF2-40B4-BE49-F238E27FC236}">
                    <a16:creationId xmlns:a16="http://schemas.microsoft.com/office/drawing/2014/main" id="{711F1911-C969-5948-8086-9FBB437EAFDE}"/>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1" name="Freeform 310">
                <a:extLst>
                  <a:ext uri="{FF2B5EF4-FFF2-40B4-BE49-F238E27FC236}">
                    <a16:creationId xmlns:a16="http://schemas.microsoft.com/office/drawing/2014/main" id="{1C56D357-7C20-AA4E-AE30-D77526B6CBF8}"/>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2" name="Freeform 311">
                <a:extLst>
                  <a:ext uri="{FF2B5EF4-FFF2-40B4-BE49-F238E27FC236}">
                    <a16:creationId xmlns:a16="http://schemas.microsoft.com/office/drawing/2014/main" id="{2D251B29-3636-DE4F-9D66-9BC9A665E4B8}"/>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3" name="Freeform 312">
                <a:extLst>
                  <a:ext uri="{FF2B5EF4-FFF2-40B4-BE49-F238E27FC236}">
                    <a16:creationId xmlns:a16="http://schemas.microsoft.com/office/drawing/2014/main" id="{8370E7E1-0BC5-EC44-8540-B22AE2DE2237}"/>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4" name="Freeform 313">
                <a:extLst>
                  <a:ext uri="{FF2B5EF4-FFF2-40B4-BE49-F238E27FC236}">
                    <a16:creationId xmlns:a16="http://schemas.microsoft.com/office/drawing/2014/main" id="{7AD7F876-41F9-1445-98FF-443A9F3622F3}"/>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5" name="Freeform 314">
                <a:extLst>
                  <a:ext uri="{FF2B5EF4-FFF2-40B4-BE49-F238E27FC236}">
                    <a16:creationId xmlns:a16="http://schemas.microsoft.com/office/drawing/2014/main" id="{E6A69C1B-3F09-204F-B8E9-2CB0B508E34A}"/>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6" name="Freeform 315">
                <a:extLst>
                  <a:ext uri="{FF2B5EF4-FFF2-40B4-BE49-F238E27FC236}">
                    <a16:creationId xmlns:a16="http://schemas.microsoft.com/office/drawing/2014/main" id="{95C305FE-75C8-A240-8103-7A63CC4F8F42}"/>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7" name="Freeform 316">
                <a:extLst>
                  <a:ext uri="{FF2B5EF4-FFF2-40B4-BE49-F238E27FC236}">
                    <a16:creationId xmlns:a16="http://schemas.microsoft.com/office/drawing/2014/main" id="{9AF0C15B-50FD-7E43-8B97-8093C5497781}"/>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8" name="Freeform 317">
                <a:extLst>
                  <a:ext uri="{FF2B5EF4-FFF2-40B4-BE49-F238E27FC236}">
                    <a16:creationId xmlns:a16="http://schemas.microsoft.com/office/drawing/2014/main" id="{55210A27-E4F3-6947-8669-86552D119A4C}"/>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19" name="Freeform 318">
                <a:extLst>
                  <a:ext uri="{FF2B5EF4-FFF2-40B4-BE49-F238E27FC236}">
                    <a16:creationId xmlns:a16="http://schemas.microsoft.com/office/drawing/2014/main" id="{F2C0E6B1-7BA0-5B48-BE5D-E9D250187D10}"/>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0" name="Freeform 319">
                <a:extLst>
                  <a:ext uri="{FF2B5EF4-FFF2-40B4-BE49-F238E27FC236}">
                    <a16:creationId xmlns:a16="http://schemas.microsoft.com/office/drawing/2014/main" id="{0EEFD88B-29D4-654C-B7C9-E2DA498B0F9F}"/>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1" name="Freeform 320">
                <a:extLst>
                  <a:ext uri="{FF2B5EF4-FFF2-40B4-BE49-F238E27FC236}">
                    <a16:creationId xmlns:a16="http://schemas.microsoft.com/office/drawing/2014/main" id="{A6A5B20B-1542-1E47-A366-8806D93EFAD4}"/>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2" name="Freeform 321">
                <a:extLst>
                  <a:ext uri="{FF2B5EF4-FFF2-40B4-BE49-F238E27FC236}">
                    <a16:creationId xmlns:a16="http://schemas.microsoft.com/office/drawing/2014/main" id="{CDD5C557-C2B4-2843-A833-6E0B56AAD707}"/>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3" name="Freeform 322">
                <a:extLst>
                  <a:ext uri="{FF2B5EF4-FFF2-40B4-BE49-F238E27FC236}">
                    <a16:creationId xmlns:a16="http://schemas.microsoft.com/office/drawing/2014/main" id="{7843B1F8-7C10-8246-882E-A99DDDDA653F}"/>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4" name="Freeform 323">
                <a:extLst>
                  <a:ext uri="{FF2B5EF4-FFF2-40B4-BE49-F238E27FC236}">
                    <a16:creationId xmlns:a16="http://schemas.microsoft.com/office/drawing/2014/main" id="{A7C0EAE2-D02F-0D42-80CC-0526D6C18EFF}"/>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5" name="Freeform 324">
                <a:extLst>
                  <a:ext uri="{FF2B5EF4-FFF2-40B4-BE49-F238E27FC236}">
                    <a16:creationId xmlns:a16="http://schemas.microsoft.com/office/drawing/2014/main" id="{845C11C7-D20D-0648-B613-D376D3B734CF}"/>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6" name="Freeform 325">
                <a:extLst>
                  <a:ext uri="{FF2B5EF4-FFF2-40B4-BE49-F238E27FC236}">
                    <a16:creationId xmlns:a16="http://schemas.microsoft.com/office/drawing/2014/main" id="{3C47D471-ADEA-D347-9A11-34F970A036D3}"/>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327" name="Freeform 326">
                <a:extLst>
                  <a:ext uri="{FF2B5EF4-FFF2-40B4-BE49-F238E27FC236}">
                    <a16:creationId xmlns:a16="http://schemas.microsoft.com/office/drawing/2014/main" id="{AA2594E4-DC96-EC40-9C60-43ADC7379C9F}"/>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grpSp>
      </p:grpSp>
      <p:sp>
        <p:nvSpPr>
          <p:cNvPr id="1852" name="Freeform 1851">
            <a:extLst>
              <a:ext uri="{FF2B5EF4-FFF2-40B4-BE49-F238E27FC236}">
                <a16:creationId xmlns:a16="http://schemas.microsoft.com/office/drawing/2014/main" id="{51FC4E98-9A72-4C46-8D72-574708148409}"/>
              </a:ext>
            </a:extLst>
          </p:cNvPr>
          <p:cNvSpPr/>
          <p:nvPr/>
        </p:nvSpPr>
        <p:spPr>
          <a:xfrm flipH="1">
            <a:off x="5070726" y="2575527"/>
            <a:ext cx="614272" cy="1060291"/>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 name="connsiteX0" fmla="*/ 0 w 413208"/>
              <a:gd name="connsiteY0" fmla="*/ 547566 h 665422"/>
              <a:gd name="connsiteX1" fmla="*/ 0 w 413208"/>
              <a:gd name="connsiteY1" fmla="*/ 665422 h 665422"/>
              <a:gd name="connsiteX2" fmla="*/ 413208 w 413208"/>
              <a:gd name="connsiteY2" fmla="*/ 426931 h 665422"/>
              <a:gd name="connsiteX3" fmla="*/ 413208 w 413208"/>
              <a:gd name="connsiteY3" fmla="*/ 0 h 665422"/>
              <a:gd name="connsiteX4" fmla="*/ 0 w 413208"/>
              <a:gd name="connsiteY4" fmla="*/ 547566 h 665422"/>
              <a:gd name="connsiteX0" fmla="*/ 0 w 415355"/>
              <a:gd name="connsiteY0" fmla="*/ 189039 h 665422"/>
              <a:gd name="connsiteX1" fmla="*/ 2147 w 415355"/>
              <a:gd name="connsiteY1" fmla="*/ 665422 h 665422"/>
              <a:gd name="connsiteX2" fmla="*/ 415355 w 415355"/>
              <a:gd name="connsiteY2" fmla="*/ 426931 h 665422"/>
              <a:gd name="connsiteX3" fmla="*/ 415355 w 415355"/>
              <a:gd name="connsiteY3" fmla="*/ 0 h 665422"/>
              <a:gd name="connsiteX4" fmla="*/ 0 w 415355"/>
              <a:gd name="connsiteY4" fmla="*/ 189039 h 665422"/>
              <a:gd name="connsiteX0" fmla="*/ 0 w 415355"/>
              <a:gd name="connsiteY0" fmla="*/ 240564 h 716947"/>
              <a:gd name="connsiteX1" fmla="*/ 2147 w 415355"/>
              <a:gd name="connsiteY1" fmla="*/ 716947 h 716947"/>
              <a:gd name="connsiteX2" fmla="*/ 415355 w 415355"/>
              <a:gd name="connsiteY2" fmla="*/ 478456 h 716947"/>
              <a:gd name="connsiteX3" fmla="*/ 415355 w 415355"/>
              <a:gd name="connsiteY3" fmla="*/ 0 h 716947"/>
              <a:gd name="connsiteX4" fmla="*/ 0 w 415355"/>
              <a:gd name="connsiteY4" fmla="*/ 240564 h 71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355" h="716947">
                <a:moveTo>
                  <a:pt x="0" y="240564"/>
                </a:moveTo>
                <a:cubicBezTo>
                  <a:pt x="716" y="399358"/>
                  <a:pt x="1431" y="558153"/>
                  <a:pt x="2147" y="716947"/>
                </a:cubicBezTo>
                <a:lnTo>
                  <a:pt x="415355" y="478456"/>
                </a:lnTo>
                <a:lnTo>
                  <a:pt x="415355" y="0"/>
                </a:lnTo>
                <a:lnTo>
                  <a:pt x="0" y="240564"/>
                </a:lnTo>
                <a:close/>
              </a:path>
            </a:pathLst>
          </a:custGeom>
          <a:gradFill>
            <a:gsLst>
              <a:gs pos="26000">
                <a:schemeClr val="accent2">
                  <a:alpha val="0"/>
                </a:schemeClr>
              </a:gs>
              <a:gs pos="99000">
                <a:schemeClr val="accent2">
                  <a:alpha val="22000"/>
                </a:schemeClr>
              </a:gs>
            </a:gsLst>
            <a:lin ang="3600000" scaled="0"/>
          </a:gradFill>
          <a:ln w="3650" cap="flat">
            <a:noFill/>
            <a:prstDash val="solid"/>
            <a:miter/>
          </a:ln>
        </p:spPr>
        <p:txBody>
          <a:bodyPr rtlCol="0" anchor="ctr"/>
          <a:lstStyle/>
          <a:p>
            <a:endParaRPr lang="en-US" dirty="0">
              <a:latin typeface="Frutiger LT Light" panose="02000503000000000000" pitchFamily="2" charset="0"/>
            </a:endParaRPr>
          </a:p>
        </p:txBody>
      </p:sp>
      <p:grpSp>
        <p:nvGrpSpPr>
          <p:cNvPr id="475" name="Group 474">
            <a:extLst>
              <a:ext uri="{FF2B5EF4-FFF2-40B4-BE49-F238E27FC236}">
                <a16:creationId xmlns:a16="http://schemas.microsoft.com/office/drawing/2014/main" id="{7EC7E870-ACF8-C64B-BAA5-CC6F10D110B5}"/>
              </a:ext>
            </a:extLst>
          </p:cNvPr>
          <p:cNvGrpSpPr/>
          <p:nvPr/>
        </p:nvGrpSpPr>
        <p:grpSpPr>
          <a:xfrm>
            <a:off x="11049371" y="3105098"/>
            <a:ext cx="666339" cy="611407"/>
            <a:chOff x="11049371" y="3105098"/>
            <a:chExt cx="666339" cy="611407"/>
          </a:xfrm>
        </p:grpSpPr>
        <p:sp>
          <p:nvSpPr>
            <p:cNvPr id="1889" name="Freeform 1888">
              <a:extLst>
                <a:ext uri="{FF2B5EF4-FFF2-40B4-BE49-F238E27FC236}">
                  <a16:creationId xmlns:a16="http://schemas.microsoft.com/office/drawing/2014/main" id="{A8F15383-FFC2-004F-A26F-550D0195BA1C}"/>
                </a:ext>
              </a:extLst>
            </p:cNvPr>
            <p:cNvSpPr/>
            <p:nvPr/>
          </p:nvSpPr>
          <p:spPr>
            <a:xfrm>
              <a:off x="11049371" y="3107821"/>
              <a:ext cx="666339" cy="608684"/>
            </a:xfrm>
            <a:custGeom>
              <a:avLst/>
              <a:gdLst>
                <a:gd name="connsiteX0" fmla="*/ 0 w 3976516"/>
                <a:gd name="connsiteY0" fmla="*/ 2635286 h 3632451"/>
                <a:gd name="connsiteX1" fmla="*/ 1957401 w 3976516"/>
                <a:gd name="connsiteY1" fmla="*/ 3632452 h 3632451"/>
                <a:gd name="connsiteX2" fmla="*/ 3976517 w 3976516"/>
                <a:gd name="connsiteY2" fmla="*/ 2635286 h 3632451"/>
                <a:gd name="connsiteX3" fmla="*/ 1939586 w 3976516"/>
                <a:gd name="connsiteY3" fmla="*/ 0 h 3632451"/>
                <a:gd name="connsiteX4" fmla="*/ 0 w 3976516"/>
                <a:gd name="connsiteY4" fmla="*/ 2635286 h 36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516" h="3632451">
                  <a:moveTo>
                    <a:pt x="0" y="2635286"/>
                  </a:moveTo>
                  <a:lnTo>
                    <a:pt x="1957401" y="3632452"/>
                  </a:lnTo>
                  <a:lnTo>
                    <a:pt x="3976517" y="2635286"/>
                  </a:lnTo>
                  <a:lnTo>
                    <a:pt x="1939586" y="0"/>
                  </a:lnTo>
                  <a:lnTo>
                    <a:pt x="0" y="2635286"/>
                  </a:lnTo>
                  <a:close/>
                </a:path>
              </a:pathLst>
            </a:custGeom>
            <a:solidFill>
              <a:schemeClr val="accent2">
                <a:lumMod val="75000"/>
              </a:schemeClr>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0" name="Freeform 1889">
              <a:extLst>
                <a:ext uri="{FF2B5EF4-FFF2-40B4-BE49-F238E27FC236}">
                  <a16:creationId xmlns:a16="http://schemas.microsoft.com/office/drawing/2014/main" id="{5A9972C7-EDE8-7842-9236-4ED5A5539D12}"/>
                </a:ext>
              </a:extLst>
            </p:cNvPr>
            <p:cNvSpPr/>
            <p:nvPr/>
          </p:nvSpPr>
          <p:spPr>
            <a:xfrm>
              <a:off x="11049371" y="3107821"/>
              <a:ext cx="327999" cy="608684"/>
            </a:xfrm>
            <a:custGeom>
              <a:avLst/>
              <a:gdLst>
                <a:gd name="connsiteX0" fmla="*/ 0 w 1957400"/>
                <a:gd name="connsiteY0" fmla="*/ 2635286 h 3632451"/>
                <a:gd name="connsiteX1" fmla="*/ 1957401 w 1957400"/>
                <a:gd name="connsiteY1" fmla="*/ 3632452 h 3632451"/>
                <a:gd name="connsiteX2" fmla="*/ 1939586 w 1957400"/>
                <a:gd name="connsiteY2" fmla="*/ 0 h 3632451"/>
                <a:gd name="connsiteX3" fmla="*/ 0 w 1957400"/>
                <a:gd name="connsiteY3" fmla="*/ 2635286 h 3632451"/>
              </a:gdLst>
              <a:ahLst/>
              <a:cxnLst>
                <a:cxn ang="0">
                  <a:pos x="connsiteX0" y="connsiteY0"/>
                </a:cxn>
                <a:cxn ang="0">
                  <a:pos x="connsiteX1" y="connsiteY1"/>
                </a:cxn>
                <a:cxn ang="0">
                  <a:pos x="connsiteX2" y="connsiteY2"/>
                </a:cxn>
                <a:cxn ang="0">
                  <a:pos x="connsiteX3" y="connsiteY3"/>
                </a:cxn>
              </a:cxnLst>
              <a:rect l="l" t="t" r="r" b="b"/>
              <a:pathLst>
                <a:path w="1957400" h="3632451">
                  <a:moveTo>
                    <a:pt x="0" y="2635286"/>
                  </a:moveTo>
                  <a:lnTo>
                    <a:pt x="1957401" y="3632452"/>
                  </a:lnTo>
                  <a:lnTo>
                    <a:pt x="1939586" y="0"/>
                  </a:lnTo>
                  <a:lnTo>
                    <a:pt x="0" y="2635286"/>
                  </a:lnTo>
                  <a:close/>
                </a:path>
              </a:pathLst>
            </a:custGeom>
            <a:solidFill>
              <a:schemeClr val="accent2"/>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1" name="Freeform 1890">
              <a:extLst>
                <a:ext uri="{FF2B5EF4-FFF2-40B4-BE49-F238E27FC236}">
                  <a16:creationId xmlns:a16="http://schemas.microsoft.com/office/drawing/2014/main" id="{2FDA8ABA-6AE6-2148-9F67-3FA62440B157}"/>
                </a:ext>
              </a:extLst>
            </p:cNvPr>
            <p:cNvSpPr/>
            <p:nvPr/>
          </p:nvSpPr>
          <p:spPr>
            <a:xfrm>
              <a:off x="11374384" y="3105098"/>
              <a:ext cx="114704" cy="223436"/>
            </a:xfrm>
            <a:custGeom>
              <a:avLst/>
              <a:gdLst>
                <a:gd name="connsiteX0" fmla="*/ 0 w 684517"/>
                <a:gd name="connsiteY0" fmla="*/ 0 h 1333400"/>
                <a:gd name="connsiteX1" fmla="*/ 684518 w 684517"/>
                <a:gd name="connsiteY1" fmla="*/ 885671 h 1333400"/>
                <a:gd name="connsiteX2" fmla="*/ 591149 w 684517"/>
                <a:gd name="connsiteY2" fmla="*/ 1169938 h 1333400"/>
                <a:gd name="connsiteX3" fmla="*/ 217993 w 684517"/>
                <a:gd name="connsiteY3" fmla="*/ 1017777 h 1333400"/>
                <a:gd name="connsiteX4" fmla="*/ 6521 w 684517"/>
                <a:gd name="connsiteY4" fmla="*/ 1333400 h 1333400"/>
                <a:gd name="connsiteX5" fmla="*/ 0 w 684517"/>
                <a:gd name="connsiteY5" fmla="*/ 0 h 13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517" h="1333400">
                  <a:moveTo>
                    <a:pt x="0" y="0"/>
                  </a:moveTo>
                  <a:lnTo>
                    <a:pt x="684518" y="885671"/>
                  </a:lnTo>
                  <a:lnTo>
                    <a:pt x="591149" y="1169938"/>
                  </a:lnTo>
                  <a:lnTo>
                    <a:pt x="217993" y="1017777"/>
                  </a:lnTo>
                  <a:lnTo>
                    <a:pt x="6521" y="1333400"/>
                  </a:lnTo>
                  <a:lnTo>
                    <a:pt x="0" y="0"/>
                  </a:lnTo>
                  <a:close/>
                </a:path>
              </a:pathLst>
            </a:custGeom>
            <a:solidFill>
              <a:srgbClr val="BABABA"/>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2" name="Freeform 1891">
              <a:extLst>
                <a:ext uri="{FF2B5EF4-FFF2-40B4-BE49-F238E27FC236}">
                  <a16:creationId xmlns:a16="http://schemas.microsoft.com/office/drawing/2014/main" id="{CEF8883A-B49B-1C40-9690-998A771F1DCB}"/>
                </a:ext>
              </a:extLst>
            </p:cNvPr>
            <p:cNvSpPr/>
            <p:nvPr/>
          </p:nvSpPr>
          <p:spPr>
            <a:xfrm>
              <a:off x="11268436" y="3105098"/>
              <a:ext cx="107041" cy="223436"/>
            </a:xfrm>
            <a:custGeom>
              <a:avLst/>
              <a:gdLst>
                <a:gd name="connsiteX0" fmla="*/ 632266 w 638787"/>
                <a:gd name="connsiteY0" fmla="*/ 0 h 1333400"/>
                <a:gd name="connsiteX1" fmla="*/ 638788 w 638787"/>
                <a:gd name="connsiteY1" fmla="*/ 1333400 h 1333400"/>
                <a:gd name="connsiteX2" fmla="*/ 444256 w 638787"/>
                <a:gd name="connsiteY2" fmla="*/ 1012127 h 1333400"/>
                <a:gd name="connsiteX3" fmla="*/ 89153 w 638787"/>
                <a:gd name="connsiteY3" fmla="*/ 1139379 h 1333400"/>
                <a:gd name="connsiteX4" fmla="*/ 0 w 638787"/>
                <a:gd name="connsiteY4" fmla="*/ 859011 h 1333400"/>
                <a:gd name="connsiteX5" fmla="*/ 632266 w 638787"/>
                <a:gd name="connsiteY5" fmla="*/ 0 h 13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787" h="1333400">
                  <a:moveTo>
                    <a:pt x="632266" y="0"/>
                  </a:moveTo>
                  <a:lnTo>
                    <a:pt x="638788" y="1333400"/>
                  </a:lnTo>
                  <a:lnTo>
                    <a:pt x="444256" y="1012127"/>
                  </a:lnTo>
                  <a:lnTo>
                    <a:pt x="89153" y="1139379"/>
                  </a:lnTo>
                  <a:lnTo>
                    <a:pt x="0" y="859011"/>
                  </a:lnTo>
                  <a:lnTo>
                    <a:pt x="632266" y="0"/>
                  </a:lnTo>
                  <a:close/>
                </a:path>
              </a:pathLst>
            </a:custGeom>
            <a:solidFill>
              <a:srgbClr val="EDEDED"/>
            </a:solidFill>
            <a:ln w="7953" cap="flat">
              <a:noFill/>
              <a:prstDash val="solid"/>
              <a:miter/>
            </a:ln>
          </p:spPr>
          <p:txBody>
            <a:bodyPr rtlCol="0" anchor="ctr"/>
            <a:lstStyle/>
            <a:p>
              <a:endParaRPr lang="de-CH" dirty="0">
                <a:latin typeface="Frutiger LT Light" panose="02000503000000000000" pitchFamily="2" charset="0"/>
              </a:endParaRPr>
            </a:p>
          </p:txBody>
        </p:sp>
      </p:grpSp>
      <p:grpSp>
        <p:nvGrpSpPr>
          <p:cNvPr id="474" name="Group 473">
            <a:extLst>
              <a:ext uri="{FF2B5EF4-FFF2-40B4-BE49-F238E27FC236}">
                <a16:creationId xmlns:a16="http://schemas.microsoft.com/office/drawing/2014/main" id="{DFF2C150-23E8-C948-882C-A30A43A5B0CA}"/>
              </a:ext>
            </a:extLst>
          </p:cNvPr>
          <p:cNvGrpSpPr/>
          <p:nvPr/>
        </p:nvGrpSpPr>
        <p:grpSpPr>
          <a:xfrm>
            <a:off x="11475201" y="2875928"/>
            <a:ext cx="716799" cy="1091138"/>
            <a:chOff x="11475201" y="2875928"/>
            <a:chExt cx="716799" cy="1091138"/>
          </a:xfrm>
        </p:grpSpPr>
        <p:sp>
          <p:nvSpPr>
            <p:cNvPr id="1853" name="Freeform 1852">
              <a:extLst>
                <a:ext uri="{FF2B5EF4-FFF2-40B4-BE49-F238E27FC236}">
                  <a16:creationId xmlns:a16="http://schemas.microsoft.com/office/drawing/2014/main" id="{ACA615F2-2A0A-2145-A544-C648CB66410F}"/>
                </a:ext>
              </a:extLst>
            </p:cNvPr>
            <p:cNvSpPr/>
            <p:nvPr/>
          </p:nvSpPr>
          <p:spPr>
            <a:xfrm>
              <a:off x="11475201" y="2878891"/>
              <a:ext cx="716799" cy="1088175"/>
            </a:xfrm>
            <a:custGeom>
              <a:avLst/>
              <a:gdLst>
                <a:gd name="connsiteX0" fmla="*/ 581048 w 716799"/>
                <a:gd name="connsiteY0" fmla="*/ 0 h 1088175"/>
                <a:gd name="connsiteX1" fmla="*/ 716799 w 716799"/>
                <a:gd name="connsiteY1" fmla="*/ 175629 h 1088175"/>
                <a:gd name="connsiteX2" fmla="*/ 716799 w 716799"/>
                <a:gd name="connsiteY2" fmla="*/ 1023768 h 1088175"/>
                <a:gd name="connsiteX3" fmla="*/ 586379 w 716799"/>
                <a:gd name="connsiteY3" fmla="*/ 1088175 h 1088175"/>
                <a:gd name="connsiteX4" fmla="*/ 0 w 716799"/>
                <a:gd name="connsiteY4" fmla="*/ 789461 h 108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799" h="1088175">
                  <a:moveTo>
                    <a:pt x="581048" y="0"/>
                  </a:moveTo>
                  <a:lnTo>
                    <a:pt x="716799" y="175629"/>
                  </a:lnTo>
                  <a:lnTo>
                    <a:pt x="716799" y="1023768"/>
                  </a:lnTo>
                  <a:lnTo>
                    <a:pt x="586379" y="1088175"/>
                  </a:lnTo>
                  <a:lnTo>
                    <a:pt x="0" y="789461"/>
                  </a:lnTo>
                  <a:close/>
                </a:path>
              </a:pathLst>
            </a:custGeom>
            <a:solidFill>
              <a:schemeClr val="accent2">
                <a:lumMod val="75000"/>
              </a:schemeClr>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4" name="Freeform 1893">
              <a:extLst>
                <a:ext uri="{FF2B5EF4-FFF2-40B4-BE49-F238E27FC236}">
                  <a16:creationId xmlns:a16="http://schemas.microsoft.com/office/drawing/2014/main" id="{7175A362-1FE8-4541-BC3C-B8EC0897AD11}"/>
                </a:ext>
              </a:extLst>
            </p:cNvPr>
            <p:cNvSpPr/>
            <p:nvPr/>
          </p:nvSpPr>
          <p:spPr>
            <a:xfrm>
              <a:off x="11475201" y="2878891"/>
              <a:ext cx="586378" cy="1088175"/>
            </a:xfrm>
            <a:custGeom>
              <a:avLst/>
              <a:gdLst>
                <a:gd name="connsiteX0" fmla="*/ 0 w 3499334"/>
                <a:gd name="connsiteY0" fmla="*/ 4711269 h 6493910"/>
                <a:gd name="connsiteX1" fmla="*/ 3499335 w 3499334"/>
                <a:gd name="connsiteY1" fmla="*/ 6493911 h 6493910"/>
                <a:gd name="connsiteX2" fmla="*/ 3467523 w 3499334"/>
                <a:gd name="connsiteY2" fmla="*/ 0 h 6493910"/>
                <a:gd name="connsiteX3" fmla="*/ 0 w 3499334"/>
                <a:gd name="connsiteY3" fmla="*/ 4711269 h 6493910"/>
              </a:gdLst>
              <a:ahLst/>
              <a:cxnLst>
                <a:cxn ang="0">
                  <a:pos x="connsiteX0" y="connsiteY0"/>
                </a:cxn>
                <a:cxn ang="0">
                  <a:pos x="connsiteX1" y="connsiteY1"/>
                </a:cxn>
                <a:cxn ang="0">
                  <a:pos x="connsiteX2" y="connsiteY2"/>
                </a:cxn>
                <a:cxn ang="0">
                  <a:pos x="connsiteX3" y="connsiteY3"/>
                </a:cxn>
              </a:cxnLst>
              <a:rect l="l" t="t" r="r" b="b"/>
              <a:pathLst>
                <a:path w="3499334" h="6493910">
                  <a:moveTo>
                    <a:pt x="0" y="4711269"/>
                  </a:moveTo>
                  <a:lnTo>
                    <a:pt x="3499335" y="6493911"/>
                  </a:lnTo>
                  <a:lnTo>
                    <a:pt x="3467523" y="0"/>
                  </a:lnTo>
                  <a:lnTo>
                    <a:pt x="0" y="4711269"/>
                  </a:lnTo>
                  <a:close/>
                </a:path>
              </a:pathLst>
            </a:custGeom>
            <a:solidFill>
              <a:schemeClr val="accent2"/>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55" name="Freeform 1854">
              <a:extLst>
                <a:ext uri="{FF2B5EF4-FFF2-40B4-BE49-F238E27FC236}">
                  <a16:creationId xmlns:a16="http://schemas.microsoft.com/office/drawing/2014/main" id="{C4399E48-1C7D-FF44-BD7C-A7F91460A75C}"/>
                </a:ext>
              </a:extLst>
            </p:cNvPr>
            <p:cNvSpPr/>
            <p:nvPr/>
          </p:nvSpPr>
          <p:spPr>
            <a:xfrm>
              <a:off x="12056249" y="2876167"/>
              <a:ext cx="135751" cy="399464"/>
            </a:xfrm>
            <a:custGeom>
              <a:avLst/>
              <a:gdLst>
                <a:gd name="connsiteX0" fmla="*/ 0 w 135751"/>
                <a:gd name="connsiteY0" fmla="*/ 0 h 399464"/>
                <a:gd name="connsiteX1" fmla="*/ 135751 w 135751"/>
                <a:gd name="connsiteY1" fmla="*/ 175625 h 399464"/>
                <a:gd name="connsiteX2" fmla="*/ 135751 w 135751"/>
                <a:gd name="connsiteY2" fmla="*/ 333610 h 399464"/>
                <a:gd name="connsiteX3" fmla="*/ 65315 w 135751"/>
                <a:gd name="connsiteY3" fmla="*/ 304889 h 399464"/>
                <a:gd name="connsiteX4" fmla="*/ 1959 w 135751"/>
                <a:gd name="connsiteY4" fmla="*/ 399464 h 39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1" h="399464">
                  <a:moveTo>
                    <a:pt x="0" y="0"/>
                  </a:moveTo>
                  <a:lnTo>
                    <a:pt x="135751" y="175625"/>
                  </a:lnTo>
                  <a:lnTo>
                    <a:pt x="135751" y="333610"/>
                  </a:lnTo>
                  <a:lnTo>
                    <a:pt x="65315" y="304889"/>
                  </a:lnTo>
                  <a:lnTo>
                    <a:pt x="1959" y="399464"/>
                  </a:lnTo>
                  <a:close/>
                </a:path>
              </a:pathLst>
            </a:custGeom>
            <a:solidFill>
              <a:srgbClr val="BABABA"/>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6" name="Freeform 1895">
              <a:extLst>
                <a:ext uri="{FF2B5EF4-FFF2-40B4-BE49-F238E27FC236}">
                  <a16:creationId xmlns:a16="http://schemas.microsoft.com/office/drawing/2014/main" id="{3A32CA42-AFB1-A042-894B-E27BA8E72C9E}"/>
                </a:ext>
              </a:extLst>
            </p:cNvPr>
            <p:cNvSpPr/>
            <p:nvPr/>
          </p:nvSpPr>
          <p:spPr>
            <a:xfrm>
              <a:off x="11866849" y="2875928"/>
              <a:ext cx="191360" cy="399704"/>
            </a:xfrm>
            <a:custGeom>
              <a:avLst/>
              <a:gdLst>
                <a:gd name="connsiteX0" fmla="*/ 1130286 w 1141976"/>
                <a:gd name="connsiteY0" fmla="*/ 0 h 2385318"/>
                <a:gd name="connsiteX1" fmla="*/ 1141976 w 1141976"/>
                <a:gd name="connsiteY1" fmla="*/ 2385319 h 2385318"/>
                <a:gd name="connsiteX2" fmla="*/ 794190 w 1141976"/>
                <a:gd name="connsiteY2" fmla="*/ 1810814 h 2385318"/>
                <a:gd name="connsiteX3" fmla="*/ 159379 w 1141976"/>
                <a:gd name="connsiteY3" fmla="*/ 2038340 h 2385318"/>
                <a:gd name="connsiteX4" fmla="*/ 0 w 1141976"/>
                <a:gd name="connsiteY4" fmla="*/ 1537131 h 2385318"/>
                <a:gd name="connsiteX5" fmla="*/ 1130286 w 1141976"/>
                <a:gd name="connsiteY5" fmla="*/ 0 h 23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76" h="2385318">
                  <a:moveTo>
                    <a:pt x="1130286" y="0"/>
                  </a:moveTo>
                  <a:lnTo>
                    <a:pt x="1141976" y="2385319"/>
                  </a:lnTo>
                  <a:lnTo>
                    <a:pt x="794190" y="1810814"/>
                  </a:lnTo>
                  <a:lnTo>
                    <a:pt x="159379" y="2038340"/>
                  </a:lnTo>
                  <a:lnTo>
                    <a:pt x="0" y="1537131"/>
                  </a:lnTo>
                  <a:lnTo>
                    <a:pt x="1130286" y="0"/>
                  </a:lnTo>
                  <a:close/>
                </a:path>
              </a:pathLst>
            </a:custGeom>
            <a:solidFill>
              <a:srgbClr val="EDEDED"/>
            </a:solidFill>
            <a:ln w="7953" cap="flat">
              <a:noFill/>
              <a:prstDash val="solid"/>
              <a:miter/>
            </a:ln>
          </p:spPr>
          <p:txBody>
            <a:bodyPr rtlCol="0" anchor="ctr"/>
            <a:lstStyle/>
            <a:p>
              <a:endParaRPr lang="de-CH" dirty="0">
                <a:latin typeface="Frutiger LT Light" panose="02000503000000000000" pitchFamily="2" charset="0"/>
              </a:endParaRPr>
            </a:p>
          </p:txBody>
        </p:sp>
      </p:grpSp>
      <p:grpSp>
        <p:nvGrpSpPr>
          <p:cNvPr id="473" name="Group 472">
            <a:extLst>
              <a:ext uri="{FF2B5EF4-FFF2-40B4-BE49-F238E27FC236}">
                <a16:creationId xmlns:a16="http://schemas.microsoft.com/office/drawing/2014/main" id="{20CCCF2F-0C9A-A048-8AD0-C587352B2AF3}"/>
              </a:ext>
            </a:extLst>
          </p:cNvPr>
          <p:cNvGrpSpPr/>
          <p:nvPr/>
        </p:nvGrpSpPr>
        <p:grpSpPr>
          <a:xfrm>
            <a:off x="11450137" y="3611683"/>
            <a:ext cx="666339" cy="608685"/>
            <a:chOff x="11450137" y="3611683"/>
            <a:chExt cx="666339" cy="608685"/>
          </a:xfrm>
        </p:grpSpPr>
        <p:sp>
          <p:nvSpPr>
            <p:cNvPr id="1897" name="Freeform 1896">
              <a:extLst>
                <a:ext uri="{FF2B5EF4-FFF2-40B4-BE49-F238E27FC236}">
                  <a16:creationId xmlns:a16="http://schemas.microsoft.com/office/drawing/2014/main" id="{198DFEC4-11AE-274B-A412-457C2991638A}"/>
                </a:ext>
              </a:extLst>
            </p:cNvPr>
            <p:cNvSpPr/>
            <p:nvPr/>
          </p:nvSpPr>
          <p:spPr>
            <a:xfrm>
              <a:off x="11450138" y="3611683"/>
              <a:ext cx="666338" cy="608684"/>
            </a:xfrm>
            <a:custGeom>
              <a:avLst/>
              <a:gdLst>
                <a:gd name="connsiteX0" fmla="*/ 0 w 3976516"/>
                <a:gd name="connsiteY0" fmla="*/ 2635287 h 3632451"/>
                <a:gd name="connsiteX1" fmla="*/ 1957322 w 3976516"/>
                <a:gd name="connsiteY1" fmla="*/ 3632452 h 3632451"/>
                <a:gd name="connsiteX2" fmla="*/ 3976517 w 3976516"/>
                <a:gd name="connsiteY2" fmla="*/ 2635287 h 3632451"/>
                <a:gd name="connsiteX3" fmla="*/ 1939586 w 3976516"/>
                <a:gd name="connsiteY3" fmla="*/ 0 h 3632451"/>
                <a:gd name="connsiteX4" fmla="*/ 0 w 3976516"/>
                <a:gd name="connsiteY4" fmla="*/ 2635287 h 36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516" h="3632451">
                  <a:moveTo>
                    <a:pt x="0" y="2635287"/>
                  </a:moveTo>
                  <a:lnTo>
                    <a:pt x="1957322" y="3632452"/>
                  </a:lnTo>
                  <a:lnTo>
                    <a:pt x="3976517" y="2635287"/>
                  </a:lnTo>
                  <a:lnTo>
                    <a:pt x="1939586" y="0"/>
                  </a:lnTo>
                  <a:lnTo>
                    <a:pt x="0" y="2635287"/>
                  </a:lnTo>
                  <a:close/>
                </a:path>
              </a:pathLst>
            </a:custGeom>
            <a:solidFill>
              <a:schemeClr val="accent2">
                <a:lumMod val="75000"/>
              </a:schemeClr>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8" name="Freeform 1897">
              <a:extLst>
                <a:ext uri="{FF2B5EF4-FFF2-40B4-BE49-F238E27FC236}">
                  <a16:creationId xmlns:a16="http://schemas.microsoft.com/office/drawing/2014/main" id="{544CA08F-86DE-974F-AF91-F0AEB8D75794}"/>
                </a:ext>
              </a:extLst>
            </p:cNvPr>
            <p:cNvSpPr/>
            <p:nvPr/>
          </p:nvSpPr>
          <p:spPr>
            <a:xfrm>
              <a:off x="11450137" y="3611684"/>
              <a:ext cx="327985" cy="608684"/>
            </a:xfrm>
            <a:custGeom>
              <a:avLst/>
              <a:gdLst>
                <a:gd name="connsiteX0" fmla="*/ 0 w 1957321"/>
                <a:gd name="connsiteY0" fmla="*/ 2635287 h 3632451"/>
                <a:gd name="connsiteX1" fmla="*/ 1957322 w 1957321"/>
                <a:gd name="connsiteY1" fmla="*/ 3632452 h 3632451"/>
                <a:gd name="connsiteX2" fmla="*/ 1939586 w 1957321"/>
                <a:gd name="connsiteY2" fmla="*/ 0 h 3632451"/>
                <a:gd name="connsiteX3" fmla="*/ 0 w 1957321"/>
                <a:gd name="connsiteY3" fmla="*/ 2635287 h 3632451"/>
              </a:gdLst>
              <a:ahLst/>
              <a:cxnLst>
                <a:cxn ang="0">
                  <a:pos x="connsiteX0" y="connsiteY0"/>
                </a:cxn>
                <a:cxn ang="0">
                  <a:pos x="connsiteX1" y="connsiteY1"/>
                </a:cxn>
                <a:cxn ang="0">
                  <a:pos x="connsiteX2" y="connsiteY2"/>
                </a:cxn>
                <a:cxn ang="0">
                  <a:pos x="connsiteX3" y="connsiteY3"/>
                </a:cxn>
              </a:cxnLst>
              <a:rect l="l" t="t" r="r" b="b"/>
              <a:pathLst>
                <a:path w="1957321" h="3632451">
                  <a:moveTo>
                    <a:pt x="0" y="2635287"/>
                  </a:moveTo>
                  <a:lnTo>
                    <a:pt x="1957322" y="3632452"/>
                  </a:lnTo>
                  <a:lnTo>
                    <a:pt x="1939586" y="0"/>
                  </a:lnTo>
                  <a:lnTo>
                    <a:pt x="0" y="2635287"/>
                  </a:lnTo>
                  <a:close/>
                </a:path>
              </a:pathLst>
            </a:custGeom>
            <a:solidFill>
              <a:schemeClr val="accent2"/>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899" name="Freeform 1898">
              <a:extLst>
                <a:ext uri="{FF2B5EF4-FFF2-40B4-BE49-F238E27FC236}">
                  <a16:creationId xmlns:a16="http://schemas.microsoft.com/office/drawing/2014/main" id="{ACFA5ADC-7F10-4C43-B768-D5FB84079FAF}"/>
                </a:ext>
              </a:extLst>
            </p:cNvPr>
            <p:cNvSpPr/>
            <p:nvPr/>
          </p:nvSpPr>
          <p:spPr>
            <a:xfrm>
              <a:off x="11775151" y="3611684"/>
              <a:ext cx="114704" cy="223450"/>
            </a:xfrm>
            <a:custGeom>
              <a:avLst/>
              <a:gdLst>
                <a:gd name="connsiteX0" fmla="*/ 0 w 684518"/>
                <a:gd name="connsiteY0" fmla="*/ 0 h 1333480"/>
                <a:gd name="connsiteX1" fmla="*/ 684518 w 684518"/>
                <a:gd name="connsiteY1" fmla="*/ 885671 h 1333480"/>
                <a:gd name="connsiteX2" fmla="*/ 591150 w 684518"/>
                <a:gd name="connsiteY2" fmla="*/ 1169939 h 1333480"/>
                <a:gd name="connsiteX3" fmla="*/ 217993 w 684518"/>
                <a:gd name="connsiteY3" fmla="*/ 1017777 h 1333480"/>
                <a:gd name="connsiteX4" fmla="*/ 6522 w 684518"/>
                <a:gd name="connsiteY4" fmla="*/ 1333480 h 1333480"/>
                <a:gd name="connsiteX5" fmla="*/ 0 w 684518"/>
                <a:gd name="connsiteY5" fmla="*/ 0 h 13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518" h="1333480">
                  <a:moveTo>
                    <a:pt x="0" y="0"/>
                  </a:moveTo>
                  <a:lnTo>
                    <a:pt x="684518" y="885671"/>
                  </a:lnTo>
                  <a:lnTo>
                    <a:pt x="591150" y="1169939"/>
                  </a:lnTo>
                  <a:lnTo>
                    <a:pt x="217993" y="1017777"/>
                  </a:lnTo>
                  <a:lnTo>
                    <a:pt x="6522" y="1333480"/>
                  </a:lnTo>
                  <a:lnTo>
                    <a:pt x="0" y="0"/>
                  </a:lnTo>
                  <a:close/>
                </a:path>
              </a:pathLst>
            </a:custGeom>
            <a:solidFill>
              <a:srgbClr val="BABABA"/>
            </a:solidFill>
            <a:ln w="7953" cap="flat">
              <a:noFill/>
              <a:prstDash val="solid"/>
              <a:miter/>
            </a:ln>
          </p:spPr>
          <p:txBody>
            <a:bodyPr rtlCol="0" anchor="ctr"/>
            <a:lstStyle/>
            <a:p>
              <a:endParaRPr lang="de-CH" dirty="0">
                <a:latin typeface="Frutiger LT Light" panose="02000503000000000000" pitchFamily="2" charset="0"/>
              </a:endParaRPr>
            </a:p>
          </p:txBody>
        </p:sp>
        <p:sp>
          <p:nvSpPr>
            <p:cNvPr id="1900" name="Freeform 1899">
              <a:extLst>
                <a:ext uri="{FF2B5EF4-FFF2-40B4-BE49-F238E27FC236}">
                  <a16:creationId xmlns:a16="http://schemas.microsoft.com/office/drawing/2014/main" id="{4005EBFE-AB97-5B4C-8728-5088B31C2ACE}"/>
                </a:ext>
              </a:extLst>
            </p:cNvPr>
            <p:cNvSpPr/>
            <p:nvPr/>
          </p:nvSpPr>
          <p:spPr>
            <a:xfrm>
              <a:off x="11669203" y="3611684"/>
              <a:ext cx="107040" cy="223450"/>
            </a:xfrm>
            <a:custGeom>
              <a:avLst/>
              <a:gdLst>
                <a:gd name="connsiteX0" fmla="*/ 632266 w 638788"/>
                <a:gd name="connsiteY0" fmla="*/ 0 h 1333480"/>
                <a:gd name="connsiteX1" fmla="*/ 638788 w 638788"/>
                <a:gd name="connsiteY1" fmla="*/ 1333480 h 1333480"/>
                <a:gd name="connsiteX2" fmla="*/ 444178 w 638788"/>
                <a:gd name="connsiteY2" fmla="*/ 1012127 h 1333480"/>
                <a:gd name="connsiteX3" fmla="*/ 89154 w 638788"/>
                <a:gd name="connsiteY3" fmla="*/ 1139379 h 1333480"/>
                <a:gd name="connsiteX4" fmla="*/ 0 w 638788"/>
                <a:gd name="connsiteY4" fmla="*/ 859011 h 1333480"/>
                <a:gd name="connsiteX5" fmla="*/ 632266 w 638788"/>
                <a:gd name="connsiteY5" fmla="*/ 0 h 13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788" h="1333480">
                  <a:moveTo>
                    <a:pt x="632266" y="0"/>
                  </a:moveTo>
                  <a:lnTo>
                    <a:pt x="638788" y="1333480"/>
                  </a:lnTo>
                  <a:lnTo>
                    <a:pt x="444178" y="1012127"/>
                  </a:lnTo>
                  <a:lnTo>
                    <a:pt x="89154" y="1139379"/>
                  </a:lnTo>
                  <a:lnTo>
                    <a:pt x="0" y="859011"/>
                  </a:lnTo>
                  <a:lnTo>
                    <a:pt x="632266" y="0"/>
                  </a:lnTo>
                  <a:close/>
                </a:path>
              </a:pathLst>
            </a:custGeom>
            <a:solidFill>
              <a:srgbClr val="EDEDED"/>
            </a:solidFill>
            <a:ln w="7953" cap="flat">
              <a:noFill/>
              <a:prstDash val="solid"/>
              <a:miter/>
            </a:ln>
          </p:spPr>
          <p:txBody>
            <a:bodyPr rtlCol="0" anchor="ctr"/>
            <a:lstStyle/>
            <a:p>
              <a:endParaRPr lang="de-CH" dirty="0">
                <a:latin typeface="Frutiger LT Light" panose="02000503000000000000" pitchFamily="2" charset="0"/>
              </a:endParaRPr>
            </a:p>
          </p:txBody>
        </p:sp>
      </p:grpSp>
      <p:grpSp>
        <p:nvGrpSpPr>
          <p:cNvPr id="1907" name="Graphic 1905">
            <a:extLst>
              <a:ext uri="{FF2B5EF4-FFF2-40B4-BE49-F238E27FC236}">
                <a16:creationId xmlns:a16="http://schemas.microsoft.com/office/drawing/2014/main" id="{AA6F01EB-8A86-F048-B7D7-1071DD6A6A3E}"/>
              </a:ext>
            </a:extLst>
          </p:cNvPr>
          <p:cNvGrpSpPr/>
          <p:nvPr/>
        </p:nvGrpSpPr>
        <p:grpSpPr>
          <a:xfrm>
            <a:off x="4741214" y="3097398"/>
            <a:ext cx="708583" cy="710766"/>
            <a:chOff x="4270828" y="-231574"/>
            <a:chExt cx="6836937" cy="6858000"/>
          </a:xfrm>
        </p:grpSpPr>
        <p:sp>
          <p:nvSpPr>
            <p:cNvPr id="1908" name="Freeform 1907">
              <a:extLst>
                <a:ext uri="{FF2B5EF4-FFF2-40B4-BE49-F238E27FC236}">
                  <a16:creationId xmlns:a16="http://schemas.microsoft.com/office/drawing/2014/main" id="{C07B08F7-63D5-904D-9C4A-EA7F8B2736F3}"/>
                </a:ext>
              </a:extLst>
            </p:cNvPr>
            <p:cNvSpPr/>
            <p:nvPr/>
          </p:nvSpPr>
          <p:spPr>
            <a:xfrm>
              <a:off x="4358911" y="2702559"/>
              <a:ext cx="6750043" cy="3912344"/>
            </a:xfrm>
            <a:custGeom>
              <a:avLst/>
              <a:gdLst>
                <a:gd name="connsiteX0" fmla="*/ 6717576 w 6750043"/>
                <a:gd name="connsiteY0" fmla="*/ 2420414 h 3912344"/>
                <a:gd name="connsiteX1" fmla="*/ 2557249 w 6750043"/>
                <a:gd name="connsiteY1" fmla="*/ 18756 h 3912344"/>
                <a:gd name="connsiteX2" fmla="*/ 2368602 w 6750043"/>
                <a:gd name="connsiteY2" fmla="*/ 26590 h 3912344"/>
                <a:gd name="connsiteX3" fmla="*/ 375021 w 6750043"/>
                <a:gd name="connsiteY3" fmla="*/ 1177382 h 3912344"/>
                <a:gd name="connsiteX4" fmla="*/ 348672 w 6750043"/>
                <a:gd name="connsiteY4" fmla="*/ 1197314 h 3912344"/>
                <a:gd name="connsiteX5" fmla="*/ 46033 w 6750043"/>
                <a:gd name="connsiteY5" fmla="*/ 1372002 h 3912344"/>
                <a:gd name="connsiteX6" fmla="*/ 32480 w 6750043"/>
                <a:gd name="connsiteY6" fmla="*/ 1480922 h 3912344"/>
                <a:gd name="connsiteX7" fmla="*/ 4060206 w 6750043"/>
                <a:gd name="connsiteY7" fmla="*/ 3899196 h 3912344"/>
                <a:gd name="connsiteX8" fmla="*/ 4381328 w 6750043"/>
                <a:gd name="connsiteY8" fmla="*/ 3874746 h 3912344"/>
                <a:gd name="connsiteX9" fmla="*/ 6374908 w 6750043"/>
                <a:gd name="connsiteY9" fmla="*/ 2723954 h 3912344"/>
                <a:gd name="connsiteX10" fmla="*/ 6401257 w 6750043"/>
                <a:gd name="connsiteY10" fmla="*/ 2703989 h 3912344"/>
                <a:gd name="connsiteX11" fmla="*/ 6703896 w 6750043"/>
                <a:gd name="connsiteY11" fmla="*/ 2529302 h 3912344"/>
                <a:gd name="connsiteX12" fmla="*/ 6717576 w 6750043"/>
                <a:gd name="connsiteY12" fmla="*/ 2420414 h 39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0043" h="3912344">
                  <a:moveTo>
                    <a:pt x="6717576" y="2420414"/>
                  </a:moveTo>
                  <a:lnTo>
                    <a:pt x="2557249" y="18756"/>
                  </a:lnTo>
                  <a:cubicBezTo>
                    <a:pt x="2509068" y="-9043"/>
                    <a:pt x="2424207" y="-5536"/>
                    <a:pt x="2368602" y="26590"/>
                  </a:cubicBezTo>
                  <a:lnTo>
                    <a:pt x="375021" y="1177382"/>
                  </a:lnTo>
                  <a:cubicBezTo>
                    <a:pt x="365382" y="1182815"/>
                    <a:pt x="356517" y="1189512"/>
                    <a:pt x="348672" y="1197314"/>
                  </a:cubicBezTo>
                  <a:lnTo>
                    <a:pt x="46033" y="1372002"/>
                  </a:lnTo>
                  <a:cubicBezTo>
                    <a:pt x="-9572" y="1404128"/>
                    <a:pt x="-15670" y="1453123"/>
                    <a:pt x="32480" y="1480922"/>
                  </a:cubicBezTo>
                  <a:lnTo>
                    <a:pt x="4060206" y="3899196"/>
                  </a:lnTo>
                  <a:cubicBezTo>
                    <a:pt x="4108356" y="3926994"/>
                    <a:pt x="4325596" y="3906841"/>
                    <a:pt x="4381328" y="3874746"/>
                  </a:cubicBezTo>
                  <a:lnTo>
                    <a:pt x="6374908" y="2723954"/>
                  </a:lnTo>
                  <a:cubicBezTo>
                    <a:pt x="6384544" y="2718521"/>
                    <a:pt x="6393422" y="2711792"/>
                    <a:pt x="6401257" y="2703989"/>
                  </a:cubicBezTo>
                  <a:lnTo>
                    <a:pt x="6703896" y="2529302"/>
                  </a:lnTo>
                  <a:cubicBezTo>
                    <a:pt x="6759627" y="2497207"/>
                    <a:pt x="6765726" y="2448181"/>
                    <a:pt x="6717576" y="2420414"/>
                  </a:cubicBezTo>
                  <a:close/>
                </a:path>
              </a:pathLst>
            </a:custGeom>
            <a:solidFill>
              <a:srgbClr val="B8C8F2">
                <a:alpha val="31000"/>
              </a:srgb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09" name="Freeform 1908">
              <a:extLst>
                <a:ext uri="{FF2B5EF4-FFF2-40B4-BE49-F238E27FC236}">
                  <a16:creationId xmlns:a16="http://schemas.microsoft.com/office/drawing/2014/main" id="{6C7C15DE-DE77-5142-BCE4-0908EC4C9295}"/>
                </a:ext>
              </a:extLst>
            </p:cNvPr>
            <p:cNvSpPr/>
            <p:nvPr/>
          </p:nvSpPr>
          <p:spPr>
            <a:xfrm>
              <a:off x="6397544" y="-231321"/>
              <a:ext cx="4249485" cy="5528379"/>
            </a:xfrm>
            <a:custGeom>
              <a:avLst/>
              <a:gdLst>
                <a:gd name="connsiteX0" fmla="*/ 4248949 w 4249485"/>
                <a:gd name="connsiteY0" fmla="*/ 2424971 h 5528379"/>
                <a:gd name="connsiteX1" fmla="*/ 4248949 w 4249485"/>
                <a:gd name="connsiteY1" fmla="*/ 2424971 h 5528379"/>
                <a:gd name="connsiteX2" fmla="*/ 4248949 w 4249485"/>
                <a:gd name="connsiteY2" fmla="*/ 2424561 h 5528379"/>
                <a:gd name="connsiteX3" fmla="*/ 4248949 w 4249485"/>
                <a:gd name="connsiteY3" fmla="*/ 2423581 h 5528379"/>
                <a:gd name="connsiteX4" fmla="*/ 4248633 w 4249485"/>
                <a:gd name="connsiteY4" fmla="*/ 2419411 h 5528379"/>
                <a:gd name="connsiteX5" fmla="*/ 4248285 w 4249485"/>
                <a:gd name="connsiteY5" fmla="*/ 2416063 h 5528379"/>
                <a:gd name="connsiteX6" fmla="*/ 4248285 w 4249485"/>
                <a:gd name="connsiteY6" fmla="*/ 2415558 h 5528379"/>
                <a:gd name="connsiteX7" fmla="*/ 4248285 w 4249485"/>
                <a:gd name="connsiteY7" fmla="*/ 2415210 h 5528379"/>
                <a:gd name="connsiteX8" fmla="*/ 4247685 w 4249485"/>
                <a:gd name="connsiteY8" fmla="*/ 2411167 h 5528379"/>
                <a:gd name="connsiteX9" fmla="*/ 4246927 w 4249485"/>
                <a:gd name="connsiteY9" fmla="*/ 2407092 h 5528379"/>
                <a:gd name="connsiteX10" fmla="*/ 4246927 w 4249485"/>
                <a:gd name="connsiteY10" fmla="*/ 2406523 h 5528379"/>
                <a:gd name="connsiteX11" fmla="*/ 4246927 w 4249485"/>
                <a:gd name="connsiteY11" fmla="*/ 2405954 h 5528379"/>
                <a:gd name="connsiteX12" fmla="*/ 4246327 w 4249485"/>
                <a:gd name="connsiteY12" fmla="*/ 2403080 h 5528379"/>
                <a:gd name="connsiteX13" fmla="*/ 4245315 w 4249485"/>
                <a:gd name="connsiteY13" fmla="*/ 2399068 h 5528379"/>
                <a:gd name="connsiteX14" fmla="*/ 4244810 w 4249485"/>
                <a:gd name="connsiteY14" fmla="*/ 2397173 h 5528379"/>
                <a:gd name="connsiteX15" fmla="*/ 4244589 w 4249485"/>
                <a:gd name="connsiteY15" fmla="*/ 2396351 h 5528379"/>
                <a:gd name="connsiteX16" fmla="*/ 4244210 w 4249485"/>
                <a:gd name="connsiteY16" fmla="*/ 2395056 h 5528379"/>
                <a:gd name="connsiteX17" fmla="*/ 4242977 w 4249485"/>
                <a:gd name="connsiteY17" fmla="*/ 2391013 h 5528379"/>
                <a:gd name="connsiteX18" fmla="*/ 4241714 w 4249485"/>
                <a:gd name="connsiteY18" fmla="*/ 2387191 h 5528379"/>
                <a:gd name="connsiteX19" fmla="*/ 4241714 w 4249485"/>
                <a:gd name="connsiteY19" fmla="*/ 2387191 h 5528379"/>
                <a:gd name="connsiteX20" fmla="*/ 4241714 w 4249485"/>
                <a:gd name="connsiteY20" fmla="*/ 2387191 h 5528379"/>
                <a:gd name="connsiteX21" fmla="*/ 4240260 w 4249485"/>
                <a:gd name="connsiteY21" fmla="*/ 2383084 h 5528379"/>
                <a:gd name="connsiteX22" fmla="*/ 4238649 w 4249485"/>
                <a:gd name="connsiteY22" fmla="*/ 2379072 h 5528379"/>
                <a:gd name="connsiteX23" fmla="*/ 4238207 w 4249485"/>
                <a:gd name="connsiteY23" fmla="*/ 2377998 h 5528379"/>
                <a:gd name="connsiteX24" fmla="*/ 4237891 w 4249485"/>
                <a:gd name="connsiteY24" fmla="*/ 2377208 h 5528379"/>
                <a:gd name="connsiteX25" fmla="*/ 4236974 w 4249485"/>
                <a:gd name="connsiteY25" fmla="*/ 2375060 h 5528379"/>
                <a:gd name="connsiteX26" fmla="*/ 4235237 w 4249485"/>
                <a:gd name="connsiteY26" fmla="*/ 2371206 h 5528379"/>
                <a:gd name="connsiteX27" fmla="*/ 4233878 w 4249485"/>
                <a:gd name="connsiteY27" fmla="*/ 2368300 h 5528379"/>
                <a:gd name="connsiteX28" fmla="*/ 4233657 w 4249485"/>
                <a:gd name="connsiteY28" fmla="*/ 2367890 h 5528379"/>
                <a:gd name="connsiteX29" fmla="*/ 4233468 w 4249485"/>
                <a:gd name="connsiteY29" fmla="*/ 2367448 h 5528379"/>
                <a:gd name="connsiteX30" fmla="*/ 4231635 w 4249485"/>
                <a:gd name="connsiteY30" fmla="*/ 2363783 h 5528379"/>
                <a:gd name="connsiteX31" fmla="*/ 4229803 w 4249485"/>
                <a:gd name="connsiteY31" fmla="*/ 2360277 h 5528379"/>
                <a:gd name="connsiteX32" fmla="*/ 4228981 w 4249485"/>
                <a:gd name="connsiteY32" fmla="*/ 2358824 h 5528379"/>
                <a:gd name="connsiteX33" fmla="*/ 4228634 w 4249485"/>
                <a:gd name="connsiteY33" fmla="*/ 2358160 h 5528379"/>
                <a:gd name="connsiteX34" fmla="*/ 4227875 w 4249485"/>
                <a:gd name="connsiteY34" fmla="*/ 2356802 h 5528379"/>
                <a:gd name="connsiteX35" fmla="*/ 4225790 w 4249485"/>
                <a:gd name="connsiteY35" fmla="*/ 2353201 h 5528379"/>
                <a:gd name="connsiteX36" fmla="*/ 4223610 w 4249485"/>
                <a:gd name="connsiteY36" fmla="*/ 2349600 h 5528379"/>
                <a:gd name="connsiteX37" fmla="*/ 4223389 w 4249485"/>
                <a:gd name="connsiteY37" fmla="*/ 2349252 h 5528379"/>
                <a:gd name="connsiteX38" fmla="*/ 4223042 w 4249485"/>
                <a:gd name="connsiteY38" fmla="*/ 2348715 h 5528379"/>
                <a:gd name="connsiteX39" fmla="*/ 4220641 w 4249485"/>
                <a:gd name="connsiteY39" fmla="*/ 2344956 h 5528379"/>
                <a:gd name="connsiteX40" fmla="*/ 4218271 w 4249485"/>
                <a:gd name="connsiteY40" fmla="*/ 2341481 h 5528379"/>
                <a:gd name="connsiteX41" fmla="*/ 4216723 w 4249485"/>
                <a:gd name="connsiteY41" fmla="*/ 2339175 h 5528379"/>
                <a:gd name="connsiteX42" fmla="*/ 4215965 w 4249485"/>
                <a:gd name="connsiteY42" fmla="*/ 2338101 h 5528379"/>
                <a:gd name="connsiteX43" fmla="*/ 4211857 w 4249485"/>
                <a:gd name="connsiteY43" fmla="*/ 2332573 h 5528379"/>
                <a:gd name="connsiteX44" fmla="*/ 4210530 w 4249485"/>
                <a:gd name="connsiteY44" fmla="*/ 2330772 h 5528379"/>
                <a:gd name="connsiteX45" fmla="*/ 4210309 w 4249485"/>
                <a:gd name="connsiteY45" fmla="*/ 2330488 h 5528379"/>
                <a:gd name="connsiteX46" fmla="*/ 4204812 w 4249485"/>
                <a:gd name="connsiteY46" fmla="*/ 2323696 h 5528379"/>
                <a:gd name="connsiteX47" fmla="*/ 4203991 w 4249485"/>
                <a:gd name="connsiteY47" fmla="*/ 2322749 h 5528379"/>
                <a:gd name="connsiteX48" fmla="*/ 4203264 w 4249485"/>
                <a:gd name="connsiteY48" fmla="*/ 2321896 h 5528379"/>
                <a:gd name="connsiteX49" fmla="*/ 4201273 w 4249485"/>
                <a:gd name="connsiteY49" fmla="*/ 2319622 h 5528379"/>
                <a:gd name="connsiteX50" fmla="*/ 4197893 w 4249485"/>
                <a:gd name="connsiteY50" fmla="*/ 2315894 h 5528379"/>
                <a:gd name="connsiteX51" fmla="*/ 4196598 w 4249485"/>
                <a:gd name="connsiteY51" fmla="*/ 2314536 h 5528379"/>
                <a:gd name="connsiteX52" fmla="*/ 4195934 w 4249485"/>
                <a:gd name="connsiteY52" fmla="*/ 2313809 h 5528379"/>
                <a:gd name="connsiteX53" fmla="*/ 4194670 w 4249485"/>
                <a:gd name="connsiteY53" fmla="*/ 2312514 h 5528379"/>
                <a:gd name="connsiteX54" fmla="*/ 4191321 w 4249485"/>
                <a:gd name="connsiteY54" fmla="*/ 2309166 h 5528379"/>
                <a:gd name="connsiteX55" fmla="*/ 4188730 w 4249485"/>
                <a:gd name="connsiteY55" fmla="*/ 2306670 h 5528379"/>
                <a:gd name="connsiteX56" fmla="*/ 4188257 w 4249485"/>
                <a:gd name="connsiteY56" fmla="*/ 2306228 h 5528379"/>
                <a:gd name="connsiteX57" fmla="*/ 4187846 w 4249485"/>
                <a:gd name="connsiteY57" fmla="*/ 2305817 h 5528379"/>
                <a:gd name="connsiteX58" fmla="*/ 4184181 w 4249485"/>
                <a:gd name="connsiteY58" fmla="*/ 2302469 h 5528379"/>
                <a:gd name="connsiteX59" fmla="*/ 4180358 w 4249485"/>
                <a:gd name="connsiteY59" fmla="*/ 2299152 h 5528379"/>
                <a:gd name="connsiteX60" fmla="*/ 4180358 w 4249485"/>
                <a:gd name="connsiteY60" fmla="*/ 2299152 h 5528379"/>
                <a:gd name="connsiteX61" fmla="*/ 4180358 w 4249485"/>
                <a:gd name="connsiteY61" fmla="*/ 2299152 h 5528379"/>
                <a:gd name="connsiteX62" fmla="*/ 4176598 w 4249485"/>
                <a:gd name="connsiteY62" fmla="*/ 2295993 h 5528379"/>
                <a:gd name="connsiteX63" fmla="*/ 4172617 w 4249485"/>
                <a:gd name="connsiteY63" fmla="*/ 2292834 h 5528379"/>
                <a:gd name="connsiteX64" fmla="*/ 4172112 w 4249485"/>
                <a:gd name="connsiteY64" fmla="*/ 2292486 h 5528379"/>
                <a:gd name="connsiteX65" fmla="*/ 4171543 w 4249485"/>
                <a:gd name="connsiteY65" fmla="*/ 2292076 h 5528379"/>
                <a:gd name="connsiteX66" fmla="*/ 4168637 w 4249485"/>
                <a:gd name="connsiteY66" fmla="*/ 2289928 h 5528379"/>
                <a:gd name="connsiteX67" fmla="*/ 4164624 w 4249485"/>
                <a:gd name="connsiteY67" fmla="*/ 2287148 h 5528379"/>
                <a:gd name="connsiteX68" fmla="*/ 4163487 w 4249485"/>
                <a:gd name="connsiteY68" fmla="*/ 2286421 h 5528379"/>
                <a:gd name="connsiteX69" fmla="*/ 4163139 w 4249485"/>
                <a:gd name="connsiteY69" fmla="*/ 2286169 h 5528379"/>
                <a:gd name="connsiteX70" fmla="*/ 4163139 w 4249485"/>
                <a:gd name="connsiteY70" fmla="*/ 2286169 h 5528379"/>
                <a:gd name="connsiteX71" fmla="*/ 4160770 w 4249485"/>
                <a:gd name="connsiteY71" fmla="*/ 2284652 h 5528379"/>
                <a:gd name="connsiteX72" fmla="*/ 4156757 w 4249485"/>
                <a:gd name="connsiteY72" fmla="*/ 2282220 h 5528379"/>
                <a:gd name="connsiteX73" fmla="*/ 4061059 w 4249485"/>
                <a:gd name="connsiteY73" fmla="*/ 2226781 h 5528379"/>
                <a:gd name="connsiteX74" fmla="*/ 4060680 w 4249485"/>
                <a:gd name="connsiteY74" fmla="*/ 2227002 h 5528379"/>
                <a:gd name="connsiteX75" fmla="*/ 243685 w 4249485"/>
                <a:gd name="connsiteY75" fmla="*/ 22586 h 5528379"/>
                <a:gd name="connsiteX76" fmla="*/ 243432 w 4249485"/>
                <a:gd name="connsiteY76" fmla="*/ 22586 h 5528379"/>
                <a:gd name="connsiteX77" fmla="*/ 237650 w 4249485"/>
                <a:gd name="connsiteY77" fmla="*/ 19238 h 5528379"/>
                <a:gd name="connsiteX78" fmla="*/ 237650 w 4249485"/>
                <a:gd name="connsiteY78" fmla="*/ 19238 h 5528379"/>
                <a:gd name="connsiteX79" fmla="*/ 227382 w 4249485"/>
                <a:gd name="connsiteY79" fmla="*/ 13362 h 5528379"/>
                <a:gd name="connsiteX80" fmla="*/ 223402 w 4249485"/>
                <a:gd name="connsiteY80" fmla="*/ 11246 h 5528379"/>
                <a:gd name="connsiteX81" fmla="*/ 219326 w 4249485"/>
                <a:gd name="connsiteY81" fmla="*/ 9224 h 5528379"/>
                <a:gd name="connsiteX82" fmla="*/ 215314 w 4249485"/>
                <a:gd name="connsiteY82" fmla="*/ 7423 h 5528379"/>
                <a:gd name="connsiteX83" fmla="*/ 211238 w 4249485"/>
                <a:gd name="connsiteY83" fmla="*/ 5718 h 5528379"/>
                <a:gd name="connsiteX84" fmla="*/ 207131 w 4249485"/>
                <a:gd name="connsiteY84" fmla="*/ 4265 h 5528379"/>
                <a:gd name="connsiteX85" fmla="*/ 202802 w 4249485"/>
                <a:gd name="connsiteY85" fmla="*/ 2938 h 5528379"/>
                <a:gd name="connsiteX86" fmla="*/ 202550 w 4249485"/>
                <a:gd name="connsiteY86" fmla="*/ 2938 h 5528379"/>
                <a:gd name="connsiteX87" fmla="*/ 202550 w 4249485"/>
                <a:gd name="connsiteY87" fmla="*/ 2938 h 5528379"/>
                <a:gd name="connsiteX88" fmla="*/ 202139 w 4249485"/>
                <a:gd name="connsiteY88" fmla="*/ 2938 h 5528379"/>
                <a:gd name="connsiteX89" fmla="*/ 198442 w 4249485"/>
                <a:gd name="connsiteY89" fmla="*/ 1990 h 5528379"/>
                <a:gd name="connsiteX90" fmla="*/ 196578 w 4249485"/>
                <a:gd name="connsiteY90" fmla="*/ 1611 h 5528379"/>
                <a:gd name="connsiteX91" fmla="*/ 195030 w 4249485"/>
                <a:gd name="connsiteY91" fmla="*/ 1295 h 5528379"/>
                <a:gd name="connsiteX92" fmla="*/ 193861 w 4249485"/>
                <a:gd name="connsiteY92" fmla="*/ 1042 h 5528379"/>
                <a:gd name="connsiteX93" fmla="*/ 189407 w 4249485"/>
                <a:gd name="connsiteY93" fmla="*/ 411 h 5528379"/>
                <a:gd name="connsiteX94" fmla="*/ 189027 w 4249485"/>
                <a:gd name="connsiteY94" fmla="*/ 411 h 5528379"/>
                <a:gd name="connsiteX95" fmla="*/ 189027 w 4249485"/>
                <a:gd name="connsiteY95" fmla="*/ 411 h 5528379"/>
                <a:gd name="connsiteX96" fmla="*/ 183878 w 4249485"/>
                <a:gd name="connsiteY96" fmla="*/ 0 h 5528379"/>
                <a:gd name="connsiteX97" fmla="*/ 178285 w 4249485"/>
                <a:gd name="connsiteY97" fmla="*/ 0 h 5528379"/>
                <a:gd name="connsiteX98" fmla="*/ 177527 w 4249485"/>
                <a:gd name="connsiteY98" fmla="*/ 0 h 5528379"/>
                <a:gd name="connsiteX99" fmla="*/ 173894 w 4249485"/>
                <a:gd name="connsiteY99" fmla="*/ 379 h 5528379"/>
                <a:gd name="connsiteX100" fmla="*/ 171935 w 4249485"/>
                <a:gd name="connsiteY100" fmla="*/ 569 h 5528379"/>
                <a:gd name="connsiteX101" fmla="*/ 171524 w 4249485"/>
                <a:gd name="connsiteY101" fmla="*/ 569 h 5528379"/>
                <a:gd name="connsiteX102" fmla="*/ 164668 w 4249485"/>
                <a:gd name="connsiteY102" fmla="*/ 2180 h 5528379"/>
                <a:gd name="connsiteX103" fmla="*/ 164194 w 4249485"/>
                <a:gd name="connsiteY103" fmla="*/ 2180 h 5528379"/>
                <a:gd name="connsiteX104" fmla="*/ 163500 w 4249485"/>
                <a:gd name="connsiteY104" fmla="*/ 2496 h 5528379"/>
                <a:gd name="connsiteX105" fmla="*/ 155380 w 4249485"/>
                <a:gd name="connsiteY105" fmla="*/ 6128 h 5528379"/>
                <a:gd name="connsiteX106" fmla="*/ 32 w 4249485"/>
                <a:gd name="connsiteY106" fmla="*/ 111668 h 5528379"/>
                <a:gd name="connsiteX107" fmla="*/ 3902489 w 4249485"/>
                <a:gd name="connsiteY107" fmla="*/ 2323096 h 5528379"/>
                <a:gd name="connsiteX108" fmla="*/ 3898950 w 4249485"/>
                <a:gd name="connsiteY108" fmla="*/ 2325276 h 5528379"/>
                <a:gd name="connsiteX109" fmla="*/ 3999735 w 4249485"/>
                <a:gd name="connsiteY109" fmla="*/ 2378977 h 5528379"/>
                <a:gd name="connsiteX110" fmla="*/ 4003716 w 4249485"/>
                <a:gd name="connsiteY110" fmla="*/ 2381568 h 5528379"/>
                <a:gd name="connsiteX111" fmla="*/ 4007729 w 4249485"/>
                <a:gd name="connsiteY111" fmla="*/ 2384316 h 5528379"/>
                <a:gd name="connsiteX112" fmla="*/ 4011709 w 4249485"/>
                <a:gd name="connsiteY112" fmla="*/ 2387222 h 5528379"/>
                <a:gd name="connsiteX113" fmla="*/ 4013352 w 4249485"/>
                <a:gd name="connsiteY113" fmla="*/ 2388517 h 5528379"/>
                <a:gd name="connsiteX114" fmla="*/ 4019671 w 4249485"/>
                <a:gd name="connsiteY114" fmla="*/ 2393540 h 5528379"/>
                <a:gd name="connsiteX115" fmla="*/ 4019671 w 4249485"/>
                <a:gd name="connsiteY115" fmla="*/ 2393540 h 5528379"/>
                <a:gd name="connsiteX116" fmla="*/ 4025800 w 4249485"/>
                <a:gd name="connsiteY116" fmla="*/ 2398973 h 5528379"/>
                <a:gd name="connsiteX117" fmla="*/ 4026590 w 4249485"/>
                <a:gd name="connsiteY117" fmla="*/ 2399668 h 5528379"/>
                <a:gd name="connsiteX118" fmla="*/ 4032246 w 4249485"/>
                <a:gd name="connsiteY118" fmla="*/ 2405165 h 5528379"/>
                <a:gd name="connsiteX119" fmla="*/ 4033099 w 4249485"/>
                <a:gd name="connsiteY119" fmla="*/ 2406018 h 5528379"/>
                <a:gd name="connsiteX120" fmla="*/ 4038438 w 4249485"/>
                <a:gd name="connsiteY120" fmla="*/ 2411641 h 5528379"/>
                <a:gd name="connsiteX121" fmla="*/ 4039386 w 4249485"/>
                <a:gd name="connsiteY121" fmla="*/ 2412683 h 5528379"/>
                <a:gd name="connsiteX122" fmla="*/ 4044472 w 4249485"/>
                <a:gd name="connsiteY122" fmla="*/ 2418495 h 5528379"/>
                <a:gd name="connsiteX123" fmla="*/ 4047000 w 4249485"/>
                <a:gd name="connsiteY123" fmla="*/ 2421654 h 5528379"/>
                <a:gd name="connsiteX124" fmla="*/ 4050159 w 4249485"/>
                <a:gd name="connsiteY124" fmla="*/ 2425413 h 5528379"/>
                <a:gd name="connsiteX125" fmla="*/ 4053508 w 4249485"/>
                <a:gd name="connsiteY125" fmla="*/ 2429931 h 5528379"/>
                <a:gd name="connsiteX126" fmla="*/ 4055656 w 4249485"/>
                <a:gd name="connsiteY126" fmla="*/ 2432868 h 5528379"/>
                <a:gd name="connsiteX127" fmla="*/ 4057458 w 4249485"/>
                <a:gd name="connsiteY127" fmla="*/ 2435522 h 5528379"/>
                <a:gd name="connsiteX128" fmla="*/ 4060617 w 4249485"/>
                <a:gd name="connsiteY128" fmla="*/ 2440197 h 5528379"/>
                <a:gd name="connsiteX129" fmla="*/ 4061407 w 4249485"/>
                <a:gd name="connsiteY129" fmla="*/ 2441461 h 5528379"/>
                <a:gd name="connsiteX130" fmla="*/ 4065451 w 4249485"/>
                <a:gd name="connsiteY130" fmla="*/ 2448000 h 5528379"/>
                <a:gd name="connsiteX131" fmla="*/ 4065767 w 4249485"/>
                <a:gd name="connsiteY131" fmla="*/ 2448568 h 5528379"/>
                <a:gd name="connsiteX132" fmla="*/ 4069684 w 4249485"/>
                <a:gd name="connsiteY132" fmla="*/ 2455549 h 5528379"/>
                <a:gd name="connsiteX133" fmla="*/ 4070063 w 4249485"/>
                <a:gd name="connsiteY133" fmla="*/ 2456276 h 5528379"/>
                <a:gd name="connsiteX134" fmla="*/ 4073539 w 4249485"/>
                <a:gd name="connsiteY134" fmla="*/ 2463194 h 5528379"/>
                <a:gd name="connsiteX135" fmla="*/ 4073949 w 4249485"/>
                <a:gd name="connsiteY135" fmla="*/ 2464079 h 5528379"/>
                <a:gd name="connsiteX136" fmla="*/ 4077109 w 4249485"/>
                <a:gd name="connsiteY136" fmla="*/ 2470933 h 5528379"/>
                <a:gd name="connsiteX137" fmla="*/ 4077551 w 4249485"/>
                <a:gd name="connsiteY137" fmla="*/ 2471976 h 5528379"/>
                <a:gd name="connsiteX138" fmla="*/ 4080237 w 4249485"/>
                <a:gd name="connsiteY138" fmla="*/ 2478799 h 5528379"/>
                <a:gd name="connsiteX139" fmla="*/ 4080616 w 4249485"/>
                <a:gd name="connsiteY139" fmla="*/ 2479842 h 5528379"/>
                <a:gd name="connsiteX140" fmla="*/ 4082922 w 4249485"/>
                <a:gd name="connsiteY140" fmla="*/ 2486696 h 5528379"/>
                <a:gd name="connsiteX141" fmla="*/ 4083238 w 4249485"/>
                <a:gd name="connsiteY141" fmla="*/ 2487676 h 5528379"/>
                <a:gd name="connsiteX142" fmla="*/ 4085165 w 4249485"/>
                <a:gd name="connsiteY142" fmla="*/ 2494562 h 5528379"/>
                <a:gd name="connsiteX143" fmla="*/ 4085386 w 4249485"/>
                <a:gd name="connsiteY143" fmla="*/ 2495447 h 5528379"/>
                <a:gd name="connsiteX144" fmla="*/ 4086903 w 4249485"/>
                <a:gd name="connsiteY144" fmla="*/ 2502333 h 5528379"/>
                <a:gd name="connsiteX145" fmla="*/ 4087503 w 4249485"/>
                <a:gd name="connsiteY145" fmla="*/ 2505776 h 5528379"/>
                <a:gd name="connsiteX146" fmla="*/ 4088104 w 4249485"/>
                <a:gd name="connsiteY146" fmla="*/ 2509820 h 5528379"/>
                <a:gd name="connsiteX147" fmla="*/ 4088578 w 4249485"/>
                <a:gd name="connsiteY147" fmla="*/ 2514021 h 5528379"/>
                <a:gd name="connsiteX148" fmla="*/ 4088893 w 4249485"/>
                <a:gd name="connsiteY148" fmla="*/ 2518222 h 5528379"/>
                <a:gd name="connsiteX149" fmla="*/ 4088893 w 4249485"/>
                <a:gd name="connsiteY149" fmla="*/ 2522708 h 5528379"/>
                <a:gd name="connsiteX150" fmla="*/ 4088893 w 4249485"/>
                <a:gd name="connsiteY150" fmla="*/ 2526151 h 5528379"/>
                <a:gd name="connsiteX151" fmla="*/ 4088893 w 4249485"/>
                <a:gd name="connsiteY151" fmla="*/ 2532469 h 5528379"/>
                <a:gd name="connsiteX152" fmla="*/ 4079605 w 4249485"/>
                <a:gd name="connsiteY152" fmla="*/ 2878875 h 5528379"/>
                <a:gd name="connsiteX153" fmla="*/ 4019166 w 4249485"/>
                <a:gd name="connsiteY153" fmla="*/ 2911412 h 5528379"/>
                <a:gd name="connsiteX154" fmla="*/ 4022641 w 4249485"/>
                <a:gd name="connsiteY154" fmla="*/ 2913402 h 5528379"/>
                <a:gd name="connsiteX155" fmla="*/ 3956294 w 4249485"/>
                <a:gd name="connsiteY155" fmla="*/ 2949098 h 5528379"/>
                <a:gd name="connsiteX156" fmla="*/ 3985897 w 4249485"/>
                <a:gd name="connsiteY156" fmla="*/ 2966346 h 5528379"/>
                <a:gd name="connsiteX157" fmla="*/ 3989878 w 4249485"/>
                <a:gd name="connsiteY157" fmla="*/ 2968904 h 5528379"/>
                <a:gd name="connsiteX158" fmla="*/ 3993890 w 4249485"/>
                <a:gd name="connsiteY158" fmla="*/ 2971684 h 5528379"/>
                <a:gd name="connsiteX159" fmla="*/ 3997871 w 4249485"/>
                <a:gd name="connsiteY159" fmla="*/ 2974590 h 5528379"/>
                <a:gd name="connsiteX160" fmla="*/ 3999514 w 4249485"/>
                <a:gd name="connsiteY160" fmla="*/ 2975886 h 5528379"/>
                <a:gd name="connsiteX161" fmla="*/ 4005833 w 4249485"/>
                <a:gd name="connsiteY161" fmla="*/ 2980908 h 5528379"/>
                <a:gd name="connsiteX162" fmla="*/ 4005833 w 4249485"/>
                <a:gd name="connsiteY162" fmla="*/ 2980908 h 5528379"/>
                <a:gd name="connsiteX163" fmla="*/ 4011962 w 4249485"/>
                <a:gd name="connsiteY163" fmla="*/ 2986373 h 5528379"/>
                <a:gd name="connsiteX164" fmla="*/ 4012752 w 4249485"/>
                <a:gd name="connsiteY164" fmla="*/ 2987068 h 5528379"/>
                <a:gd name="connsiteX165" fmla="*/ 4018407 w 4249485"/>
                <a:gd name="connsiteY165" fmla="*/ 2992533 h 5528379"/>
                <a:gd name="connsiteX166" fmla="*/ 4019260 w 4249485"/>
                <a:gd name="connsiteY166" fmla="*/ 2993418 h 5528379"/>
                <a:gd name="connsiteX167" fmla="*/ 4024600 w 4249485"/>
                <a:gd name="connsiteY167" fmla="*/ 2999040 h 5528379"/>
                <a:gd name="connsiteX168" fmla="*/ 4025548 w 4249485"/>
                <a:gd name="connsiteY168" fmla="*/ 3000051 h 5528379"/>
                <a:gd name="connsiteX169" fmla="*/ 4030634 w 4249485"/>
                <a:gd name="connsiteY169" fmla="*/ 3005895 h 5528379"/>
                <a:gd name="connsiteX170" fmla="*/ 4033162 w 4249485"/>
                <a:gd name="connsiteY170" fmla="*/ 3009054 h 5528379"/>
                <a:gd name="connsiteX171" fmla="*/ 4036321 w 4249485"/>
                <a:gd name="connsiteY171" fmla="*/ 3012845 h 5528379"/>
                <a:gd name="connsiteX172" fmla="*/ 4039670 w 4249485"/>
                <a:gd name="connsiteY172" fmla="*/ 3017362 h 5528379"/>
                <a:gd name="connsiteX173" fmla="*/ 4041850 w 4249485"/>
                <a:gd name="connsiteY173" fmla="*/ 3020300 h 5528379"/>
                <a:gd name="connsiteX174" fmla="*/ 4043651 w 4249485"/>
                <a:gd name="connsiteY174" fmla="*/ 3022922 h 5528379"/>
                <a:gd name="connsiteX175" fmla="*/ 4046810 w 4249485"/>
                <a:gd name="connsiteY175" fmla="*/ 3027597 h 5528379"/>
                <a:gd name="connsiteX176" fmla="*/ 4047632 w 4249485"/>
                <a:gd name="connsiteY176" fmla="*/ 3028861 h 5528379"/>
                <a:gd name="connsiteX177" fmla="*/ 4051676 w 4249485"/>
                <a:gd name="connsiteY177" fmla="*/ 3035431 h 5528379"/>
                <a:gd name="connsiteX178" fmla="*/ 4051992 w 4249485"/>
                <a:gd name="connsiteY178" fmla="*/ 3035968 h 5528379"/>
                <a:gd name="connsiteX179" fmla="*/ 4055909 w 4249485"/>
                <a:gd name="connsiteY179" fmla="*/ 3042981 h 5528379"/>
                <a:gd name="connsiteX180" fmla="*/ 4056289 w 4249485"/>
                <a:gd name="connsiteY180" fmla="*/ 3043707 h 5528379"/>
                <a:gd name="connsiteX181" fmla="*/ 4059764 w 4249485"/>
                <a:gd name="connsiteY181" fmla="*/ 3050625 h 5528379"/>
                <a:gd name="connsiteX182" fmla="*/ 4060175 w 4249485"/>
                <a:gd name="connsiteY182" fmla="*/ 3051510 h 5528379"/>
                <a:gd name="connsiteX183" fmla="*/ 4063334 w 4249485"/>
                <a:gd name="connsiteY183" fmla="*/ 3058365 h 5528379"/>
                <a:gd name="connsiteX184" fmla="*/ 4063776 w 4249485"/>
                <a:gd name="connsiteY184" fmla="*/ 3059376 h 5528379"/>
                <a:gd name="connsiteX185" fmla="*/ 4066462 w 4249485"/>
                <a:gd name="connsiteY185" fmla="*/ 3066199 h 5528379"/>
                <a:gd name="connsiteX186" fmla="*/ 4066841 w 4249485"/>
                <a:gd name="connsiteY186" fmla="*/ 3067273 h 5528379"/>
                <a:gd name="connsiteX187" fmla="*/ 4069147 w 4249485"/>
                <a:gd name="connsiteY187" fmla="*/ 3074096 h 5528379"/>
                <a:gd name="connsiteX188" fmla="*/ 4069463 w 4249485"/>
                <a:gd name="connsiteY188" fmla="*/ 3075107 h 5528379"/>
                <a:gd name="connsiteX189" fmla="*/ 4071359 w 4249485"/>
                <a:gd name="connsiteY189" fmla="*/ 3081962 h 5528379"/>
                <a:gd name="connsiteX190" fmla="*/ 4071580 w 4249485"/>
                <a:gd name="connsiteY190" fmla="*/ 3082878 h 5528379"/>
                <a:gd name="connsiteX191" fmla="*/ 4073128 w 4249485"/>
                <a:gd name="connsiteY191" fmla="*/ 3089764 h 5528379"/>
                <a:gd name="connsiteX192" fmla="*/ 4073728 w 4249485"/>
                <a:gd name="connsiteY192" fmla="*/ 3093208 h 5528379"/>
                <a:gd name="connsiteX193" fmla="*/ 4074108 w 4249485"/>
                <a:gd name="connsiteY193" fmla="*/ 3095672 h 5528379"/>
                <a:gd name="connsiteX194" fmla="*/ 4026717 w 4249485"/>
                <a:gd name="connsiteY194" fmla="*/ 4865484 h 5528379"/>
                <a:gd name="connsiteX195" fmla="*/ 4001852 w 4249485"/>
                <a:gd name="connsiteY195" fmla="*/ 4940887 h 5528379"/>
                <a:gd name="connsiteX196" fmla="*/ 4026906 w 4249485"/>
                <a:gd name="connsiteY196" fmla="*/ 4918112 h 5528379"/>
                <a:gd name="connsiteX197" fmla="*/ 4011994 w 4249485"/>
                <a:gd name="connsiteY197" fmla="*/ 5452631 h 5528379"/>
                <a:gd name="connsiteX198" fmla="*/ 3987129 w 4249485"/>
                <a:gd name="connsiteY198" fmla="*/ 5528035 h 5528379"/>
                <a:gd name="connsiteX199" fmla="*/ 4021156 w 4249485"/>
                <a:gd name="connsiteY199" fmla="*/ 5483810 h 5528379"/>
                <a:gd name="connsiteX200" fmla="*/ 4019861 w 4249485"/>
                <a:gd name="connsiteY200" fmla="*/ 5528256 h 5528379"/>
                <a:gd name="connsiteX201" fmla="*/ 4140802 w 4249485"/>
                <a:gd name="connsiteY201" fmla="*/ 5439364 h 5528379"/>
                <a:gd name="connsiteX202" fmla="*/ 4179916 w 4249485"/>
                <a:gd name="connsiteY202" fmla="*/ 5375459 h 5528379"/>
                <a:gd name="connsiteX203" fmla="*/ 4234384 w 4249485"/>
                <a:gd name="connsiteY203" fmla="*/ 3046329 h 5528379"/>
                <a:gd name="connsiteX204" fmla="*/ 4235142 w 4249485"/>
                <a:gd name="connsiteY204" fmla="*/ 3018594 h 5528379"/>
                <a:gd name="connsiteX205" fmla="*/ 4235142 w 4249485"/>
                <a:gd name="connsiteY205" fmla="*/ 3015119 h 5528379"/>
                <a:gd name="connsiteX206" fmla="*/ 4235142 w 4249485"/>
                <a:gd name="connsiteY206" fmla="*/ 3012182 h 5528379"/>
                <a:gd name="connsiteX207" fmla="*/ 4235142 w 4249485"/>
                <a:gd name="connsiteY207" fmla="*/ 3012182 h 5528379"/>
                <a:gd name="connsiteX208" fmla="*/ 4235142 w 4249485"/>
                <a:gd name="connsiteY208" fmla="*/ 3011771 h 5528379"/>
                <a:gd name="connsiteX209" fmla="*/ 4235142 w 4249485"/>
                <a:gd name="connsiteY209" fmla="*/ 3010792 h 5528379"/>
                <a:gd name="connsiteX210" fmla="*/ 4234826 w 4249485"/>
                <a:gd name="connsiteY210" fmla="*/ 3006622 h 5528379"/>
                <a:gd name="connsiteX211" fmla="*/ 4234447 w 4249485"/>
                <a:gd name="connsiteY211" fmla="*/ 3003273 h 5528379"/>
                <a:gd name="connsiteX212" fmla="*/ 4234447 w 4249485"/>
                <a:gd name="connsiteY212" fmla="*/ 3002768 h 5528379"/>
                <a:gd name="connsiteX213" fmla="*/ 4234447 w 4249485"/>
                <a:gd name="connsiteY213" fmla="*/ 3002389 h 5528379"/>
                <a:gd name="connsiteX214" fmla="*/ 4234226 w 4249485"/>
                <a:gd name="connsiteY214" fmla="*/ 3000841 h 5528379"/>
                <a:gd name="connsiteX215" fmla="*/ 4248728 w 4249485"/>
                <a:gd name="connsiteY215" fmla="*/ 2459246 h 5528379"/>
                <a:gd name="connsiteX216" fmla="*/ 4249486 w 4249485"/>
                <a:gd name="connsiteY216" fmla="*/ 2431479 h 5528379"/>
                <a:gd name="connsiteX217" fmla="*/ 4249486 w 4249485"/>
                <a:gd name="connsiteY217" fmla="*/ 2428035 h 552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4249485" h="5528379">
                  <a:moveTo>
                    <a:pt x="4248949" y="2424971"/>
                  </a:moveTo>
                  <a:lnTo>
                    <a:pt x="4248949" y="2424971"/>
                  </a:lnTo>
                  <a:cubicBezTo>
                    <a:pt x="4248949" y="2424971"/>
                    <a:pt x="4248949" y="2424687"/>
                    <a:pt x="4248949" y="2424561"/>
                  </a:cubicBezTo>
                  <a:cubicBezTo>
                    <a:pt x="4248949" y="2424434"/>
                    <a:pt x="4248949" y="2423929"/>
                    <a:pt x="4248949" y="2423581"/>
                  </a:cubicBezTo>
                  <a:cubicBezTo>
                    <a:pt x="4248949" y="2422223"/>
                    <a:pt x="4248759" y="2420801"/>
                    <a:pt x="4248633" y="2419411"/>
                  </a:cubicBezTo>
                  <a:cubicBezTo>
                    <a:pt x="4248506" y="2418022"/>
                    <a:pt x="4248411" y="2417169"/>
                    <a:pt x="4248285" y="2416063"/>
                  </a:cubicBezTo>
                  <a:cubicBezTo>
                    <a:pt x="4248285" y="2416063"/>
                    <a:pt x="4248285" y="2415747"/>
                    <a:pt x="4248285" y="2415558"/>
                  </a:cubicBezTo>
                  <a:cubicBezTo>
                    <a:pt x="4248285" y="2415444"/>
                    <a:pt x="4248285" y="2415327"/>
                    <a:pt x="4248285" y="2415210"/>
                  </a:cubicBezTo>
                  <a:cubicBezTo>
                    <a:pt x="4248096" y="2413852"/>
                    <a:pt x="4247906" y="2412525"/>
                    <a:pt x="4247685" y="2411167"/>
                  </a:cubicBezTo>
                  <a:cubicBezTo>
                    <a:pt x="4247464" y="2409808"/>
                    <a:pt x="4247211" y="2408450"/>
                    <a:pt x="4246927" y="2407092"/>
                  </a:cubicBezTo>
                  <a:lnTo>
                    <a:pt x="4246927" y="2406523"/>
                  </a:lnTo>
                  <a:cubicBezTo>
                    <a:pt x="4246927" y="2406334"/>
                    <a:pt x="4246927" y="2406144"/>
                    <a:pt x="4246927" y="2405954"/>
                  </a:cubicBezTo>
                  <a:cubicBezTo>
                    <a:pt x="4246737" y="2405007"/>
                    <a:pt x="4246516" y="2404059"/>
                    <a:pt x="4246327" y="2403080"/>
                  </a:cubicBezTo>
                  <a:cubicBezTo>
                    <a:pt x="4246137" y="2402101"/>
                    <a:pt x="4245663" y="2400426"/>
                    <a:pt x="4245315" y="2399068"/>
                  </a:cubicBezTo>
                  <a:cubicBezTo>
                    <a:pt x="4245315" y="2398436"/>
                    <a:pt x="4244968" y="2397805"/>
                    <a:pt x="4244810" y="2397173"/>
                  </a:cubicBezTo>
                  <a:cubicBezTo>
                    <a:pt x="4244652" y="2396541"/>
                    <a:pt x="4244810" y="2396636"/>
                    <a:pt x="4244589" y="2396351"/>
                  </a:cubicBezTo>
                  <a:lnTo>
                    <a:pt x="4244210" y="2395056"/>
                  </a:lnTo>
                  <a:cubicBezTo>
                    <a:pt x="4243830" y="2393730"/>
                    <a:pt x="4243420" y="2392371"/>
                    <a:pt x="4242977" y="2391013"/>
                  </a:cubicBezTo>
                  <a:cubicBezTo>
                    <a:pt x="4242535" y="2389655"/>
                    <a:pt x="4242156" y="2388486"/>
                    <a:pt x="4241714" y="2387191"/>
                  </a:cubicBezTo>
                  <a:lnTo>
                    <a:pt x="4241714" y="2387191"/>
                  </a:lnTo>
                  <a:lnTo>
                    <a:pt x="4241714" y="2387191"/>
                  </a:lnTo>
                  <a:cubicBezTo>
                    <a:pt x="4241240" y="2385832"/>
                    <a:pt x="4240766" y="2384474"/>
                    <a:pt x="4240260" y="2383084"/>
                  </a:cubicBezTo>
                  <a:cubicBezTo>
                    <a:pt x="4239755" y="2381694"/>
                    <a:pt x="4239218" y="2380399"/>
                    <a:pt x="4238649" y="2379072"/>
                  </a:cubicBezTo>
                  <a:cubicBezTo>
                    <a:pt x="4238649" y="2378725"/>
                    <a:pt x="4238365" y="2378346"/>
                    <a:pt x="4238207" y="2377998"/>
                  </a:cubicBezTo>
                  <a:cubicBezTo>
                    <a:pt x="4238049" y="2377651"/>
                    <a:pt x="4237986" y="2377493"/>
                    <a:pt x="4237891" y="2377208"/>
                  </a:cubicBezTo>
                  <a:cubicBezTo>
                    <a:pt x="4237796" y="2376924"/>
                    <a:pt x="4237291" y="2375787"/>
                    <a:pt x="4236974" y="2375060"/>
                  </a:cubicBezTo>
                  <a:cubicBezTo>
                    <a:pt x="4236406" y="2373765"/>
                    <a:pt x="4235837" y="2372470"/>
                    <a:pt x="4235237" y="2371206"/>
                  </a:cubicBezTo>
                  <a:cubicBezTo>
                    <a:pt x="4234637" y="2369943"/>
                    <a:pt x="4234321" y="2369248"/>
                    <a:pt x="4233878" y="2368300"/>
                  </a:cubicBezTo>
                  <a:cubicBezTo>
                    <a:pt x="4233815" y="2368155"/>
                    <a:pt x="4233752" y="2368016"/>
                    <a:pt x="4233657" y="2367890"/>
                  </a:cubicBezTo>
                  <a:lnTo>
                    <a:pt x="4233468" y="2367448"/>
                  </a:lnTo>
                  <a:lnTo>
                    <a:pt x="4231635" y="2363783"/>
                  </a:lnTo>
                  <a:lnTo>
                    <a:pt x="4229803" y="2360277"/>
                  </a:lnTo>
                  <a:lnTo>
                    <a:pt x="4228981" y="2358824"/>
                  </a:lnTo>
                  <a:lnTo>
                    <a:pt x="4228634" y="2358160"/>
                  </a:lnTo>
                  <a:lnTo>
                    <a:pt x="4227875" y="2356802"/>
                  </a:lnTo>
                  <a:lnTo>
                    <a:pt x="4225790" y="2353201"/>
                  </a:lnTo>
                  <a:lnTo>
                    <a:pt x="4223610" y="2349600"/>
                  </a:lnTo>
                  <a:lnTo>
                    <a:pt x="4223389" y="2349252"/>
                  </a:lnTo>
                  <a:lnTo>
                    <a:pt x="4223042" y="2348715"/>
                  </a:lnTo>
                  <a:cubicBezTo>
                    <a:pt x="4222252" y="2347452"/>
                    <a:pt x="4221462" y="2346188"/>
                    <a:pt x="4220641" y="2344956"/>
                  </a:cubicBezTo>
                  <a:cubicBezTo>
                    <a:pt x="4219819" y="2343724"/>
                    <a:pt x="4219061" y="2342650"/>
                    <a:pt x="4218271" y="2341481"/>
                  </a:cubicBezTo>
                  <a:cubicBezTo>
                    <a:pt x="4217481" y="2340312"/>
                    <a:pt x="4217260" y="2339933"/>
                    <a:pt x="4216723" y="2339175"/>
                  </a:cubicBezTo>
                  <a:lnTo>
                    <a:pt x="4215965" y="2338101"/>
                  </a:lnTo>
                  <a:cubicBezTo>
                    <a:pt x="4214638" y="2336206"/>
                    <a:pt x="4213247" y="2334405"/>
                    <a:pt x="4211857" y="2332573"/>
                  </a:cubicBezTo>
                  <a:lnTo>
                    <a:pt x="4210530" y="2330772"/>
                  </a:lnTo>
                  <a:lnTo>
                    <a:pt x="4210309" y="2330488"/>
                  </a:lnTo>
                  <a:cubicBezTo>
                    <a:pt x="4208540" y="2328182"/>
                    <a:pt x="4206676" y="2325908"/>
                    <a:pt x="4204812" y="2323696"/>
                  </a:cubicBezTo>
                  <a:lnTo>
                    <a:pt x="4203991" y="2322749"/>
                  </a:lnTo>
                  <a:lnTo>
                    <a:pt x="4203264" y="2321896"/>
                  </a:lnTo>
                  <a:lnTo>
                    <a:pt x="4201273" y="2319622"/>
                  </a:lnTo>
                  <a:cubicBezTo>
                    <a:pt x="4200168" y="2318358"/>
                    <a:pt x="4199030" y="2317126"/>
                    <a:pt x="4197893" y="2315894"/>
                  </a:cubicBezTo>
                  <a:lnTo>
                    <a:pt x="4196598" y="2314536"/>
                  </a:lnTo>
                  <a:lnTo>
                    <a:pt x="4195934" y="2313809"/>
                  </a:lnTo>
                  <a:cubicBezTo>
                    <a:pt x="4195492" y="2313398"/>
                    <a:pt x="4195081" y="2312956"/>
                    <a:pt x="4194670" y="2312514"/>
                  </a:cubicBezTo>
                  <a:lnTo>
                    <a:pt x="4191321" y="2309166"/>
                  </a:lnTo>
                  <a:lnTo>
                    <a:pt x="4188730" y="2306670"/>
                  </a:lnTo>
                  <a:lnTo>
                    <a:pt x="4188257" y="2306228"/>
                  </a:lnTo>
                  <a:lnTo>
                    <a:pt x="4187846" y="2305817"/>
                  </a:lnTo>
                  <a:cubicBezTo>
                    <a:pt x="4186645" y="2304680"/>
                    <a:pt x="4185413" y="2303574"/>
                    <a:pt x="4184181" y="2302469"/>
                  </a:cubicBezTo>
                  <a:lnTo>
                    <a:pt x="4180358" y="2299152"/>
                  </a:lnTo>
                  <a:lnTo>
                    <a:pt x="4180358" y="2299152"/>
                  </a:lnTo>
                  <a:lnTo>
                    <a:pt x="4180358" y="2299152"/>
                  </a:lnTo>
                  <a:lnTo>
                    <a:pt x="4176598" y="2295993"/>
                  </a:lnTo>
                  <a:lnTo>
                    <a:pt x="4172617" y="2292834"/>
                  </a:lnTo>
                  <a:lnTo>
                    <a:pt x="4172112" y="2292486"/>
                  </a:lnTo>
                  <a:lnTo>
                    <a:pt x="4171543" y="2292076"/>
                  </a:lnTo>
                  <a:lnTo>
                    <a:pt x="4168637" y="2289928"/>
                  </a:lnTo>
                  <a:lnTo>
                    <a:pt x="4164624" y="2287148"/>
                  </a:lnTo>
                  <a:lnTo>
                    <a:pt x="4163487" y="2286421"/>
                  </a:lnTo>
                  <a:lnTo>
                    <a:pt x="4163139" y="2286169"/>
                  </a:lnTo>
                  <a:lnTo>
                    <a:pt x="4163139" y="2286169"/>
                  </a:lnTo>
                  <a:lnTo>
                    <a:pt x="4160770" y="2284652"/>
                  </a:lnTo>
                  <a:cubicBezTo>
                    <a:pt x="4159443" y="2283799"/>
                    <a:pt x="4158116" y="2283010"/>
                    <a:pt x="4156757" y="2282220"/>
                  </a:cubicBezTo>
                  <a:lnTo>
                    <a:pt x="4061059" y="2226781"/>
                  </a:lnTo>
                  <a:lnTo>
                    <a:pt x="4060680" y="2227002"/>
                  </a:lnTo>
                  <a:lnTo>
                    <a:pt x="243685" y="22586"/>
                  </a:lnTo>
                  <a:lnTo>
                    <a:pt x="243432" y="22586"/>
                  </a:lnTo>
                  <a:lnTo>
                    <a:pt x="237650" y="19238"/>
                  </a:lnTo>
                  <a:lnTo>
                    <a:pt x="237650" y="19238"/>
                  </a:lnTo>
                  <a:cubicBezTo>
                    <a:pt x="233259" y="16711"/>
                    <a:pt x="228014" y="13678"/>
                    <a:pt x="227382" y="13362"/>
                  </a:cubicBezTo>
                  <a:cubicBezTo>
                    <a:pt x="226056" y="12636"/>
                    <a:pt x="224729" y="11909"/>
                    <a:pt x="223402" y="11246"/>
                  </a:cubicBezTo>
                  <a:cubicBezTo>
                    <a:pt x="222075" y="10582"/>
                    <a:pt x="220716" y="9761"/>
                    <a:pt x="219326" y="9224"/>
                  </a:cubicBezTo>
                  <a:cubicBezTo>
                    <a:pt x="217936" y="8687"/>
                    <a:pt x="216641" y="7992"/>
                    <a:pt x="215314" y="7423"/>
                  </a:cubicBezTo>
                  <a:lnTo>
                    <a:pt x="211238" y="5718"/>
                  </a:lnTo>
                  <a:cubicBezTo>
                    <a:pt x="209848" y="5212"/>
                    <a:pt x="208489" y="4707"/>
                    <a:pt x="207131" y="4265"/>
                  </a:cubicBezTo>
                  <a:cubicBezTo>
                    <a:pt x="205772" y="3822"/>
                    <a:pt x="204224" y="3317"/>
                    <a:pt x="202802" y="2938"/>
                  </a:cubicBezTo>
                  <a:lnTo>
                    <a:pt x="202550" y="2938"/>
                  </a:lnTo>
                  <a:lnTo>
                    <a:pt x="202550" y="2938"/>
                  </a:lnTo>
                  <a:lnTo>
                    <a:pt x="202139" y="2938"/>
                  </a:lnTo>
                  <a:cubicBezTo>
                    <a:pt x="200916" y="2580"/>
                    <a:pt x="199684" y="2264"/>
                    <a:pt x="198442" y="1990"/>
                  </a:cubicBezTo>
                  <a:lnTo>
                    <a:pt x="196578" y="1611"/>
                  </a:lnTo>
                  <a:lnTo>
                    <a:pt x="195030" y="1295"/>
                  </a:lnTo>
                  <a:lnTo>
                    <a:pt x="193861" y="1042"/>
                  </a:lnTo>
                  <a:cubicBezTo>
                    <a:pt x="192345" y="790"/>
                    <a:pt x="190702" y="569"/>
                    <a:pt x="189407" y="411"/>
                  </a:cubicBezTo>
                  <a:lnTo>
                    <a:pt x="189027" y="411"/>
                  </a:lnTo>
                  <a:lnTo>
                    <a:pt x="189027" y="411"/>
                  </a:lnTo>
                  <a:cubicBezTo>
                    <a:pt x="187290" y="190"/>
                    <a:pt x="185552" y="63"/>
                    <a:pt x="183878" y="0"/>
                  </a:cubicBezTo>
                  <a:lnTo>
                    <a:pt x="178285" y="0"/>
                  </a:lnTo>
                  <a:lnTo>
                    <a:pt x="177527" y="0"/>
                  </a:lnTo>
                  <a:cubicBezTo>
                    <a:pt x="176295" y="0"/>
                    <a:pt x="175094" y="221"/>
                    <a:pt x="173894" y="379"/>
                  </a:cubicBezTo>
                  <a:cubicBezTo>
                    <a:pt x="173262" y="379"/>
                    <a:pt x="172567" y="379"/>
                    <a:pt x="171935" y="569"/>
                  </a:cubicBezTo>
                  <a:lnTo>
                    <a:pt x="171524" y="569"/>
                  </a:lnTo>
                  <a:cubicBezTo>
                    <a:pt x="169205" y="953"/>
                    <a:pt x="166915" y="1491"/>
                    <a:pt x="164668" y="2180"/>
                  </a:cubicBezTo>
                  <a:lnTo>
                    <a:pt x="164194" y="2180"/>
                  </a:lnTo>
                  <a:lnTo>
                    <a:pt x="163500" y="2496"/>
                  </a:lnTo>
                  <a:cubicBezTo>
                    <a:pt x="160678" y="3428"/>
                    <a:pt x="157955" y="4645"/>
                    <a:pt x="155380" y="6128"/>
                  </a:cubicBezTo>
                  <a:cubicBezTo>
                    <a:pt x="155380" y="6128"/>
                    <a:pt x="-2590" y="112647"/>
                    <a:pt x="32" y="111668"/>
                  </a:cubicBezTo>
                  <a:cubicBezTo>
                    <a:pt x="1106" y="111289"/>
                    <a:pt x="3902489" y="2323096"/>
                    <a:pt x="3902489" y="2323096"/>
                  </a:cubicBezTo>
                  <a:lnTo>
                    <a:pt x="3898950" y="2325276"/>
                  </a:lnTo>
                  <a:cubicBezTo>
                    <a:pt x="3898950" y="2325276"/>
                    <a:pt x="3998408" y="2378093"/>
                    <a:pt x="3999735" y="2378977"/>
                  </a:cubicBezTo>
                  <a:cubicBezTo>
                    <a:pt x="4001062" y="2379862"/>
                    <a:pt x="4002421" y="2380683"/>
                    <a:pt x="4003716" y="2381568"/>
                  </a:cubicBezTo>
                  <a:cubicBezTo>
                    <a:pt x="4005012" y="2382452"/>
                    <a:pt x="4006402" y="2383368"/>
                    <a:pt x="4007729" y="2384316"/>
                  </a:cubicBezTo>
                  <a:lnTo>
                    <a:pt x="4011709" y="2387222"/>
                  </a:lnTo>
                  <a:lnTo>
                    <a:pt x="4013352" y="2388517"/>
                  </a:lnTo>
                  <a:cubicBezTo>
                    <a:pt x="4015469" y="2390160"/>
                    <a:pt x="4017554" y="2391676"/>
                    <a:pt x="4019671" y="2393540"/>
                  </a:cubicBezTo>
                  <a:lnTo>
                    <a:pt x="4019671" y="2393540"/>
                  </a:lnTo>
                  <a:cubicBezTo>
                    <a:pt x="4021756" y="2395278"/>
                    <a:pt x="4023810" y="2397110"/>
                    <a:pt x="4025800" y="2398973"/>
                  </a:cubicBezTo>
                  <a:lnTo>
                    <a:pt x="4026590" y="2399668"/>
                  </a:lnTo>
                  <a:cubicBezTo>
                    <a:pt x="4028517" y="2401437"/>
                    <a:pt x="4030381" y="2403301"/>
                    <a:pt x="4032246" y="2405165"/>
                  </a:cubicBezTo>
                  <a:lnTo>
                    <a:pt x="4033099" y="2406018"/>
                  </a:lnTo>
                  <a:cubicBezTo>
                    <a:pt x="4034931" y="2407850"/>
                    <a:pt x="4036700" y="2409714"/>
                    <a:pt x="4038438" y="2411641"/>
                  </a:cubicBezTo>
                  <a:lnTo>
                    <a:pt x="4039386" y="2412683"/>
                  </a:lnTo>
                  <a:cubicBezTo>
                    <a:pt x="4041123" y="2414578"/>
                    <a:pt x="4042798" y="2416537"/>
                    <a:pt x="4044472" y="2418495"/>
                  </a:cubicBezTo>
                  <a:lnTo>
                    <a:pt x="4047000" y="2421654"/>
                  </a:lnTo>
                  <a:lnTo>
                    <a:pt x="4050159" y="2425413"/>
                  </a:lnTo>
                  <a:cubicBezTo>
                    <a:pt x="4051296" y="2426898"/>
                    <a:pt x="4052403" y="2428572"/>
                    <a:pt x="4053508" y="2429931"/>
                  </a:cubicBezTo>
                  <a:lnTo>
                    <a:pt x="4055656" y="2432868"/>
                  </a:lnTo>
                  <a:lnTo>
                    <a:pt x="4057458" y="2435522"/>
                  </a:lnTo>
                  <a:cubicBezTo>
                    <a:pt x="4058532" y="2437070"/>
                    <a:pt x="4059574" y="2438681"/>
                    <a:pt x="4060617" y="2440197"/>
                  </a:cubicBezTo>
                  <a:cubicBezTo>
                    <a:pt x="4060870" y="2440608"/>
                    <a:pt x="4061154" y="2441019"/>
                    <a:pt x="4061407" y="2441461"/>
                  </a:cubicBezTo>
                  <a:cubicBezTo>
                    <a:pt x="4062797" y="2443609"/>
                    <a:pt x="4064155" y="2445789"/>
                    <a:pt x="4065451" y="2448000"/>
                  </a:cubicBezTo>
                  <a:lnTo>
                    <a:pt x="4065767" y="2448568"/>
                  </a:lnTo>
                  <a:cubicBezTo>
                    <a:pt x="4067125" y="2450874"/>
                    <a:pt x="4068421" y="2453212"/>
                    <a:pt x="4069684" y="2455549"/>
                  </a:cubicBezTo>
                  <a:lnTo>
                    <a:pt x="4070063" y="2456276"/>
                  </a:lnTo>
                  <a:cubicBezTo>
                    <a:pt x="4071264" y="2458582"/>
                    <a:pt x="4072433" y="2460888"/>
                    <a:pt x="4073539" y="2463194"/>
                  </a:cubicBezTo>
                  <a:lnTo>
                    <a:pt x="4073949" y="2464079"/>
                  </a:lnTo>
                  <a:cubicBezTo>
                    <a:pt x="4075024" y="2466353"/>
                    <a:pt x="4076066" y="2468627"/>
                    <a:pt x="4077109" y="2470933"/>
                  </a:cubicBezTo>
                  <a:lnTo>
                    <a:pt x="4077551" y="2471976"/>
                  </a:lnTo>
                  <a:cubicBezTo>
                    <a:pt x="4078499" y="2474250"/>
                    <a:pt x="4079384" y="2476525"/>
                    <a:pt x="4080237" y="2478799"/>
                  </a:cubicBezTo>
                  <a:lnTo>
                    <a:pt x="4080616" y="2479842"/>
                  </a:lnTo>
                  <a:cubicBezTo>
                    <a:pt x="4081437" y="2482116"/>
                    <a:pt x="4082227" y="2484390"/>
                    <a:pt x="4082922" y="2486696"/>
                  </a:cubicBezTo>
                  <a:cubicBezTo>
                    <a:pt x="4082922" y="2487012"/>
                    <a:pt x="4083112" y="2487360"/>
                    <a:pt x="4083238" y="2487676"/>
                  </a:cubicBezTo>
                  <a:cubicBezTo>
                    <a:pt x="4083933" y="2489982"/>
                    <a:pt x="4084565" y="2492256"/>
                    <a:pt x="4085165" y="2494562"/>
                  </a:cubicBezTo>
                  <a:cubicBezTo>
                    <a:pt x="4085229" y="2494862"/>
                    <a:pt x="4085292" y="2495156"/>
                    <a:pt x="4085386" y="2495447"/>
                  </a:cubicBezTo>
                  <a:cubicBezTo>
                    <a:pt x="4085955" y="2497753"/>
                    <a:pt x="4086461" y="2500059"/>
                    <a:pt x="4086903" y="2502333"/>
                  </a:cubicBezTo>
                  <a:cubicBezTo>
                    <a:pt x="4087124" y="2503502"/>
                    <a:pt x="4087314" y="2504639"/>
                    <a:pt x="4087503" y="2505776"/>
                  </a:cubicBezTo>
                  <a:cubicBezTo>
                    <a:pt x="4087693" y="2506913"/>
                    <a:pt x="4087946" y="2508461"/>
                    <a:pt x="4088104" y="2509820"/>
                  </a:cubicBezTo>
                  <a:cubicBezTo>
                    <a:pt x="4088262" y="2511178"/>
                    <a:pt x="4088451" y="2512631"/>
                    <a:pt x="4088578" y="2514021"/>
                  </a:cubicBezTo>
                  <a:cubicBezTo>
                    <a:pt x="4088704" y="2515411"/>
                    <a:pt x="4088799" y="2516832"/>
                    <a:pt x="4088893" y="2518222"/>
                  </a:cubicBezTo>
                  <a:cubicBezTo>
                    <a:pt x="4088988" y="2519612"/>
                    <a:pt x="4088893" y="2521381"/>
                    <a:pt x="4088893" y="2522708"/>
                  </a:cubicBezTo>
                  <a:cubicBezTo>
                    <a:pt x="4088893" y="2524035"/>
                    <a:pt x="4088893" y="2525014"/>
                    <a:pt x="4088893" y="2526151"/>
                  </a:cubicBezTo>
                  <a:cubicBezTo>
                    <a:pt x="4088893" y="2526151"/>
                    <a:pt x="4088893" y="2528426"/>
                    <a:pt x="4088893" y="2532469"/>
                  </a:cubicBezTo>
                  <a:lnTo>
                    <a:pt x="4079605" y="2878875"/>
                  </a:lnTo>
                  <a:lnTo>
                    <a:pt x="4019166" y="2911412"/>
                  </a:lnTo>
                  <a:lnTo>
                    <a:pt x="4022641" y="2913402"/>
                  </a:lnTo>
                  <a:lnTo>
                    <a:pt x="3956294" y="2949098"/>
                  </a:lnTo>
                  <a:cubicBezTo>
                    <a:pt x="3956294" y="2949098"/>
                    <a:pt x="3984728" y="2965493"/>
                    <a:pt x="3985897" y="2966346"/>
                  </a:cubicBezTo>
                  <a:cubicBezTo>
                    <a:pt x="3987066" y="2967199"/>
                    <a:pt x="3988582" y="2968020"/>
                    <a:pt x="3989878" y="2968904"/>
                  </a:cubicBezTo>
                  <a:lnTo>
                    <a:pt x="3993890" y="2971684"/>
                  </a:lnTo>
                  <a:lnTo>
                    <a:pt x="3997871" y="2974590"/>
                  </a:lnTo>
                  <a:cubicBezTo>
                    <a:pt x="3998440" y="2975001"/>
                    <a:pt x="3998977" y="2975443"/>
                    <a:pt x="3999514" y="2975886"/>
                  </a:cubicBezTo>
                  <a:cubicBezTo>
                    <a:pt x="4001631" y="2977487"/>
                    <a:pt x="4003716" y="2979161"/>
                    <a:pt x="4005833" y="2980908"/>
                  </a:cubicBezTo>
                  <a:lnTo>
                    <a:pt x="4005833" y="2980908"/>
                  </a:lnTo>
                  <a:cubicBezTo>
                    <a:pt x="4007918" y="2982677"/>
                    <a:pt x="4009940" y="2984509"/>
                    <a:pt x="4011962" y="2986373"/>
                  </a:cubicBezTo>
                  <a:lnTo>
                    <a:pt x="4012752" y="2987068"/>
                  </a:lnTo>
                  <a:cubicBezTo>
                    <a:pt x="4014679" y="2988837"/>
                    <a:pt x="4016543" y="2990669"/>
                    <a:pt x="4018407" y="2992533"/>
                  </a:cubicBezTo>
                  <a:lnTo>
                    <a:pt x="4019260" y="2993418"/>
                  </a:lnTo>
                  <a:cubicBezTo>
                    <a:pt x="4021093" y="2995250"/>
                    <a:pt x="4022862" y="2997114"/>
                    <a:pt x="4024600" y="2999040"/>
                  </a:cubicBezTo>
                  <a:lnTo>
                    <a:pt x="4025548" y="3000051"/>
                  </a:lnTo>
                  <a:cubicBezTo>
                    <a:pt x="4027285" y="3001978"/>
                    <a:pt x="4028960" y="3003937"/>
                    <a:pt x="4030634" y="3005895"/>
                  </a:cubicBezTo>
                  <a:cubicBezTo>
                    <a:pt x="4031487" y="3006906"/>
                    <a:pt x="4032309" y="3007980"/>
                    <a:pt x="4033162" y="3009054"/>
                  </a:cubicBezTo>
                  <a:lnTo>
                    <a:pt x="4036321" y="3012845"/>
                  </a:lnTo>
                  <a:cubicBezTo>
                    <a:pt x="4037490" y="3014330"/>
                    <a:pt x="4038564" y="3016004"/>
                    <a:pt x="4039670" y="3017362"/>
                  </a:cubicBezTo>
                  <a:cubicBezTo>
                    <a:pt x="4040397" y="3018341"/>
                    <a:pt x="4041155" y="3019321"/>
                    <a:pt x="4041850" y="3020300"/>
                  </a:cubicBezTo>
                  <a:lnTo>
                    <a:pt x="4043651" y="3022922"/>
                  </a:lnTo>
                  <a:cubicBezTo>
                    <a:pt x="4044693" y="3024470"/>
                    <a:pt x="4045768" y="3026081"/>
                    <a:pt x="4046810" y="3027597"/>
                  </a:cubicBezTo>
                  <a:lnTo>
                    <a:pt x="4047632" y="3028861"/>
                  </a:lnTo>
                  <a:cubicBezTo>
                    <a:pt x="4049022" y="3031040"/>
                    <a:pt x="4050380" y="3033220"/>
                    <a:pt x="4051676" y="3035431"/>
                  </a:cubicBezTo>
                  <a:cubicBezTo>
                    <a:pt x="4051770" y="3035621"/>
                    <a:pt x="4051865" y="3035801"/>
                    <a:pt x="4051992" y="3035968"/>
                  </a:cubicBezTo>
                  <a:cubicBezTo>
                    <a:pt x="4053350" y="3038306"/>
                    <a:pt x="4054646" y="3040643"/>
                    <a:pt x="4055909" y="3042981"/>
                  </a:cubicBezTo>
                  <a:lnTo>
                    <a:pt x="4056289" y="3043707"/>
                  </a:lnTo>
                  <a:cubicBezTo>
                    <a:pt x="4057489" y="3046014"/>
                    <a:pt x="4058658" y="3048320"/>
                    <a:pt x="4059764" y="3050625"/>
                  </a:cubicBezTo>
                  <a:lnTo>
                    <a:pt x="4060175" y="3051510"/>
                  </a:lnTo>
                  <a:cubicBezTo>
                    <a:pt x="4061249" y="3053784"/>
                    <a:pt x="4062260" y="3056059"/>
                    <a:pt x="4063334" y="3058365"/>
                  </a:cubicBezTo>
                  <a:cubicBezTo>
                    <a:pt x="4063334" y="3058681"/>
                    <a:pt x="4063618" y="3059028"/>
                    <a:pt x="4063776" y="3059376"/>
                  </a:cubicBezTo>
                  <a:cubicBezTo>
                    <a:pt x="4064724" y="3061650"/>
                    <a:pt x="4065609" y="3063925"/>
                    <a:pt x="4066462" y="3066199"/>
                  </a:cubicBezTo>
                  <a:lnTo>
                    <a:pt x="4066841" y="3067273"/>
                  </a:lnTo>
                  <a:cubicBezTo>
                    <a:pt x="4067662" y="3069547"/>
                    <a:pt x="4068421" y="3071822"/>
                    <a:pt x="4069147" y="3074096"/>
                  </a:cubicBezTo>
                  <a:cubicBezTo>
                    <a:pt x="4069147" y="3074444"/>
                    <a:pt x="4069337" y="3074760"/>
                    <a:pt x="4069463" y="3075107"/>
                  </a:cubicBezTo>
                  <a:cubicBezTo>
                    <a:pt x="4070158" y="3077413"/>
                    <a:pt x="4070790" y="3079688"/>
                    <a:pt x="4071359" y="3081962"/>
                  </a:cubicBezTo>
                  <a:cubicBezTo>
                    <a:pt x="4071359" y="3082278"/>
                    <a:pt x="4071359" y="3082594"/>
                    <a:pt x="4071580" y="3082878"/>
                  </a:cubicBezTo>
                  <a:cubicBezTo>
                    <a:pt x="4072149" y="3085184"/>
                    <a:pt x="4072686" y="3087490"/>
                    <a:pt x="4073128" y="3089764"/>
                  </a:cubicBezTo>
                  <a:cubicBezTo>
                    <a:pt x="4073318" y="3090902"/>
                    <a:pt x="4073539" y="3092070"/>
                    <a:pt x="4073728" y="3093208"/>
                  </a:cubicBezTo>
                  <a:lnTo>
                    <a:pt x="4074108" y="3095672"/>
                  </a:lnTo>
                  <a:lnTo>
                    <a:pt x="4026717" y="4865484"/>
                  </a:lnTo>
                  <a:cubicBezTo>
                    <a:pt x="4026401" y="4876572"/>
                    <a:pt x="3992879" y="4946163"/>
                    <a:pt x="4001852" y="4940887"/>
                  </a:cubicBezTo>
                  <a:lnTo>
                    <a:pt x="4026906" y="4918112"/>
                  </a:lnTo>
                  <a:lnTo>
                    <a:pt x="4011994" y="5452631"/>
                  </a:lnTo>
                  <a:cubicBezTo>
                    <a:pt x="4011678" y="5463719"/>
                    <a:pt x="3978125" y="5533278"/>
                    <a:pt x="3987129" y="5528035"/>
                  </a:cubicBezTo>
                  <a:lnTo>
                    <a:pt x="4021156" y="5483810"/>
                  </a:lnTo>
                  <a:cubicBezTo>
                    <a:pt x="4015058" y="5499194"/>
                    <a:pt x="4015880" y="5530593"/>
                    <a:pt x="4019861" y="5528256"/>
                  </a:cubicBezTo>
                  <a:lnTo>
                    <a:pt x="4140802" y="5439364"/>
                  </a:lnTo>
                  <a:cubicBezTo>
                    <a:pt x="4160233" y="5421674"/>
                    <a:pt x="4179158" y="5403731"/>
                    <a:pt x="4179916" y="5375459"/>
                  </a:cubicBezTo>
                  <a:lnTo>
                    <a:pt x="4234384" y="3046329"/>
                  </a:lnTo>
                  <a:cubicBezTo>
                    <a:pt x="4234668" y="3035242"/>
                    <a:pt x="4235142" y="3018594"/>
                    <a:pt x="4235142" y="3018594"/>
                  </a:cubicBezTo>
                  <a:cubicBezTo>
                    <a:pt x="4235142" y="3017457"/>
                    <a:pt x="4235142" y="3016288"/>
                    <a:pt x="4235142" y="3015119"/>
                  </a:cubicBezTo>
                  <a:cubicBezTo>
                    <a:pt x="4235142" y="3013951"/>
                    <a:pt x="4235142" y="3013161"/>
                    <a:pt x="4235142" y="3012182"/>
                  </a:cubicBezTo>
                  <a:cubicBezTo>
                    <a:pt x="4235142" y="3012182"/>
                    <a:pt x="4235142" y="3012182"/>
                    <a:pt x="4235142" y="3012182"/>
                  </a:cubicBezTo>
                  <a:cubicBezTo>
                    <a:pt x="4235142" y="3012182"/>
                    <a:pt x="4235142" y="3011897"/>
                    <a:pt x="4235142" y="3011771"/>
                  </a:cubicBezTo>
                  <a:cubicBezTo>
                    <a:pt x="4235142" y="3011645"/>
                    <a:pt x="4235142" y="3011139"/>
                    <a:pt x="4235142" y="3010792"/>
                  </a:cubicBezTo>
                  <a:cubicBezTo>
                    <a:pt x="4235142" y="3009402"/>
                    <a:pt x="4234952" y="3008012"/>
                    <a:pt x="4234826" y="3006622"/>
                  </a:cubicBezTo>
                  <a:cubicBezTo>
                    <a:pt x="4234700" y="3005232"/>
                    <a:pt x="4234605" y="3004379"/>
                    <a:pt x="4234447" y="3003273"/>
                  </a:cubicBezTo>
                  <a:cubicBezTo>
                    <a:pt x="4234447" y="3003084"/>
                    <a:pt x="4234447" y="3002926"/>
                    <a:pt x="4234447" y="3002768"/>
                  </a:cubicBezTo>
                  <a:cubicBezTo>
                    <a:pt x="4234447" y="3002610"/>
                    <a:pt x="4234447" y="3002515"/>
                    <a:pt x="4234447" y="3002389"/>
                  </a:cubicBezTo>
                  <a:cubicBezTo>
                    <a:pt x="4234447" y="3002263"/>
                    <a:pt x="4234447" y="3001347"/>
                    <a:pt x="4234226" y="3000841"/>
                  </a:cubicBezTo>
                  <a:lnTo>
                    <a:pt x="4248728" y="2459246"/>
                  </a:lnTo>
                  <a:cubicBezTo>
                    <a:pt x="4249044" y="2448158"/>
                    <a:pt x="4249486" y="2431479"/>
                    <a:pt x="4249486" y="2431479"/>
                  </a:cubicBezTo>
                  <a:cubicBezTo>
                    <a:pt x="4249486" y="2430341"/>
                    <a:pt x="4249486" y="2429173"/>
                    <a:pt x="4249486" y="2428035"/>
                  </a:cubicBezTo>
                  <a:close/>
                </a:path>
              </a:pathLst>
            </a:custGeom>
            <a:solidFill>
              <a:schemeClr val="accent2">
                <a:lumMod val="75000"/>
              </a:scheme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0" name="Freeform 1909">
              <a:extLst>
                <a:ext uri="{FF2B5EF4-FFF2-40B4-BE49-F238E27FC236}">
                  <a16:creationId xmlns:a16="http://schemas.microsoft.com/office/drawing/2014/main" id="{B12BB88B-ACDD-094F-BD17-205D01211F12}"/>
                </a:ext>
              </a:extLst>
            </p:cNvPr>
            <p:cNvSpPr/>
            <p:nvPr/>
          </p:nvSpPr>
          <p:spPr>
            <a:xfrm>
              <a:off x="6311512" y="458570"/>
              <a:ext cx="4182288" cy="4853737"/>
            </a:xfrm>
            <a:custGeom>
              <a:avLst/>
              <a:gdLst>
                <a:gd name="connsiteX0" fmla="*/ 4088326 w 4182288"/>
                <a:gd name="connsiteY0" fmla="*/ 2282708 h 4853737"/>
                <a:gd name="connsiteX1" fmla="*/ 4182255 w 4182288"/>
                <a:gd name="connsiteY1" fmla="*/ 2432851 h 4853737"/>
                <a:gd name="connsiteX2" fmla="*/ 4118877 w 4182288"/>
                <a:gd name="connsiteY2" fmla="*/ 4799762 h 4853737"/>
                <a:gd name="connsiteX3" fmla="*/ 4019925 w 4182288"/>
                <a:gd name="connsiteY3" fmla="*/ 4838522 h 4853737"/>
                <a:gd name="connsiteX4" fmla="*/ 93963 w 4182288"/>
                <a:gd name="connsiteY4" fmla="*/ 2571086 h 4853737"/>
                <a:gd name="connsiteX5" fmla="*/ 34 w 4182288"/>
                <a:gd name="connsiteY5" fmla="*/ 2420911 h 4853737"/>
                <a:gd name="connsiteX6" fmla="*/ 63221 w 4182288"/>
                <a:gd name="connsiteY6" fmla="*/ 53969 h 4853737"/>
                <a:gd name="connsiteX7" fmla="*/ 162174 w 4182288"/>
                <a:gd name="connsiteY7" fmla="*/ 15209 h 48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2288" h="4853737">
                  <a:moveTo>
                    <a:pt x="4088326" y="2282708"/>
                  </a:moveTo>
                  <a:cubicBezTo>
                    <a:pt x="4141594" y="2313476"/>
                    <a:pt x="4183645" y="2380635"/>
                    <a:pt x="4182255" y="2432851"/>
                  </a:cubicBezTo>
                  <a:lnTo>
                    <a:pt x="4118877" y="4799762"/>
                  </a:lnTo>
                  <a:cubicBezTo>
                    <a:pt x="4117519" y="4851979"/>
                    <a:pt x="4073193" y="4869258"/>
                    <a:pt x="4019925" y="4838522"/>
                  </a:cubicBezTo>
                  <a:lnTo>
                    <a:pt x="93963" y="2571086"/>
                  </a:lnTo>
                  <a:cubicBezTo>
                    <a:pt x="40664" y="2540318"/>
                    <a:pt x="-1357" y="2473159"/>
                    <a:pt x="34" y="2420911"/>
                  </a:cubicBezTo>
                  <a:lnTo>
                    <a:pt x="63221" y="53969"/>
                  </a:lnTo>
                  <a:cubicBezTo>
                    <a:pt x="64643" y="1784"/>
                    <a:pt x="108906" y="-15527"/>
                    <a:pt x="162174" y="15209"/>
                  </a:cubicBezTo>
                  <a:close/>
                </a:path>
              </a:pathLst>
            </a:custGeom>
            <a:solidFill>
              <a:schemeClr val="accent2"/>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1" name="Freeform 1910">
              <a:extLst>
                <a:ext uri="{FF2B5EF4-FFF2-40B4-BE49-F238E27FC236}">
                  <a16:creationId xmlns:a16="http://schemas.microsoft.com/office/drawing/2014/main" id="{484CF3A2-0271-9D45-9667-03D38EE0042C}"/>
                </a:ext>
              </a:extLst>
            </p:cNvPr>
            <p:cNvSpPr/>
            <p:nvPr/>
          </p:nvSpPr>
          <p:spPr>
            <a:xfrm>
              <a:off x="6314261" y="-128748"/>
              <a:ext cx="4182288" cy="5165295"/>
            </a:xfrm>
            <a:custGeom>
              <a:avLst/>
              <a:gdLst>
                <a:gd name="connsiteX0" fmla="*/ 4182255 w 4182288"/>
                <a:gd name="connsiteY0" fmla="*/ 2432866 h 5165295"/>
                <a:gd name="connsiteX1" fmla="*/ 4088326 w 4182288"/>
                <a:gd name="connsiteY1" fmla="*/ 2282691 h 5165295"/>
                <a:gd name="connsiteX2" fmla="*/ 162332 w 4182288"/>
                <a:gd name="connsiteY2" fmla="*/ 15223 h 5165295"/>
                <a:gd name="connsiteX3" fmla="*/ 63348 w 4182288"/>
                <a:gd name="connsiteY3" fmla="*/ 53983 h 5165295"/>
                <a:gd name="connsiteX4" fmla="*/ 3477 w 4182288"/>
                <a:gd name="connsiteY4" fmla="*/ 2604363 h 5165295"/>
                <a:gd name="connsiteX5" fmla="*/ 3477 w 4182288"/>
                <a:gd name="connsiteY5" fmla="*/ 2604363 h 5165295"/>
                <a:gd name="connsiteX6" fmla="*/ 33 w 4182288"/>
                <a:gd name="connsiteY6" fmla="*/ 2732236 h 5165295"/>
                <a:gd name="connsiteX7" fmla="*/ 93963 w 4182288"/>
                <a:gd name="connsiteY7" fmla="*/ 2882379 h 5165295"/>
                <a:gd name="connsiteX8" fmla="*/ 4019925 w 4182288"/>
                <a:gd name="connsiteY8" fmla="*/ 5149847 h 5165295"/>
                <a:gd name="connsiteX9" fmla="*/ 4123490 w 4182288"/>
                <a:gd name="connsiteY9" fmla="*/ 5111940 h 5165295"/>
                <a:gd name="connsiteX10" fmla="*/ 4176947 w 4182288"/>
                <a:gd name="connsiteY10" fmla="*/ 2646755 h 516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2288" h="5165295">
                  <a:moveTo>
                    <a:pt x="4182255" y="2432866"/>
                  </a:moveTo>
                  <a:cubicBezTo>
                    <a:pt x="4183645" y="2380680"/>
                    <a:pt x="4141625" y="2313459"/>
                    <a:pt x="4088326" y="2282691"/>
                  </a:cubicBezTo>
                  <a:lnTo>
                    <a:pt x="162332" y="15223"/>
                  </a:lnTo>
                  <a:cubicBezTo>
                    <a:pt x="109033" y="-15545"/>
                    <a:pt x="64770" y="1798"/>
                    <a:pt x="63348" y="53983"/>
                  </a:cubicBezTo>
                  <a:lnTo>
                    <a:pt x="3477" y="2604363"/>
                  </a:lnTo>
                  <a:lnTo>
                    <a:pt x="3477" y="2604363"/>
                  </a:lnTo>
                  <a:lnTo>
                    <a:pt x="33" y="2732236"/>
                  </a:lnTo>
                  <a:cubicBezTo>
                    <a:pt x="-1357" y="2784421"/>
                    <a:pt x="40695" y="2851611"/>
                    <a:pt x="93963" y="2882379"/>
                  </a:cubicBezTo>
                  <a:lnTo>
                    <a:pt x="4019925" y="5149847"/>
                  </a:lnTo>
                  <a:cubicBezTo>
                    <a:pt x="4073193" y="5180615"/>
                    <a:pt x="4122132" y="5164125"/>
                    <a:pt x="4123490" y="5111940"/>
                  </a:cubicBezTo>
                  <a:lnTo>
                    <a:pt x="4176947" y="2646755"/>
                  </a:lnTo>
                  <a:close/>
                </a:path>
              </a:pathLst>
            </a:custGeom>
            <a:solidFill>
              <a:schemeClr val="accent2"/>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2" name="Freeform 1911">
              <a:extLst>
                <a:ext uri="{FF2B5EF4-FFF2-40B4-BE49-F238E27FC236}">
                  <a16:creationId xmlns:a16="http://schemas.microsoft.com/office/drawing/2014/main" id="{B88E923E-D150-114A-8871-F5BBE1618B4B}"/>
                </a:ext>
              </a:extLst>
            </p:cNvPr>
            <p:cNvSpPr/>
            <p:nvPr/>
          </p:nvSpPr>
          <p:spPr>
            <a:xfrm>
              <a:off x="6428658" y="181986"/>
              <a:ext cx="3966968" cy="4589491"/>
            </a:xfrm>
            <a:custGeom>
              <a:avLst/>
              <a:gdLst>
                <a:gd name="connsiteX0" fmla="*/ 3966915 w 3966968"/>
                <a:gd name="connsiteY0" fmla="*/ 2259764 h 4589491"/>
                <a:gd name="connsiteX1" fmla="*/ 3878674 w 3966968"/>
                <a:gd name="connsiteY1" fmla="*/ 2128638 h 4589491"/>
                <a:gd name="connsiteX2" fmla="*/ 159904 w 3966968"/>
                <a:gd name="connsiteY2" fmla="*/ 15514 h 4589491"/>
                <a:gd name="connsiteX3" fmla="*/ 65438 w 3966968"/>
                <a:gd name="connsiteY3" fmla="*/ 42807 h 4589491"/>
                <a:gd name="connsiteX4" fmla="*/ 54128 w 3966968"/>
                <a:gd name="connsiteY4" fmla="*/ 329479 h 4589491"/>
                <a:gd name="connsiteX5" fmla="*/ 51347 w 3966968"/>
                <a:gd name="connsiteY5" fmla="*/ 345273 h 4589491"/>
                <a:gd name="connsiteX6" fmla="*/ 39 w 3966968"/>
                <a:gd name="connsiteY6" fmla="*/ 2333588 h 4589491"/>
                <a:gd name="connsiteX7" fmla="*/ 105847 w 3966968"/>
                <a:gd name="connsiteY7" fmla="*/ 2486290 h 4589491"/>
                <a:gd name="connsiteX8" fmla="*/ 3779848 w 3966968"/>
                <a:gd name="connsiteY8" fmla="*/ 4573984 h 4589491"/>
                <a:gd name="connsiteX9" fmla="*/ 3874314 w 3966968"/>
                <a:gd name="connsiteY9" fmla="*/ 4546691 h 4589491"/>
                <a:gd name="connsiteX10" fmla="*/ 3885624 w 3966968"/>
                <a:gd name="connsiteY10" fmla="*/ 4260051 h 4589491"/>
                <a:gd name="connsiteX11" fmla="*/ 3888405 w 3966968"/>
                <a:gd name="connsiteY11" fmla="*/ 4244256 h 45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6968" h="4589491">
                  <a:moveTo>
                    <a:pt x="3966915" y="2259764"/>
                  </a:moveTo>
                  <a:cubicBezTo>
                    <a:pt x="3968622" y="2216013"/>
                    <a:pt x="3929003" y="2157320"/>
                    <a:pt x="3878674" y="2128638"/>
                  </a:cubicBezTo>
                  <a:lnTo>
                    <a:pt x="159904" y="15514"/>
                  </a:lnTo>
                  <a:cubicBezTo>
                    <a:pt x="109354" y="-13169"/>
                    <a:pt x="67176" y="-944"/>
                    <a:pt x="65438" y="42807"/>
                  </a:cubicBezTo>
                  <a:lnTo>
                    <a:pt x="54128" y="329479"/>
                  </a:lnTo>
                  <a:cubicBezTo>
                    <a:pt x="52437" y="334580"/>
                    <a:pt x="51499" y="339900"/>
                    <a:pt x="51347" y="345273"/>
                  </a:cubicBezTo>
                  <a:lnTo>
                    <a:pt x="39" y="2333588"/>
                  </a:lnTo>
                  <a:cubicBezTo>
                    <a:pt x="-1699" y="2377339"/>
                    <a:pt x="55360" y="2457607"/>
                    <a:pt x="105847" y="2486290"/>
                  </a:cubicBezTo>
                  <a:lnTo>
                    <a:pt x="3779848" y="4573984"/>
                  </a:lnTo>
                  <a:cubicBezTo>
                    <a:pt x="3830398" y="4602635"/>
                    <a:pt x="3872608" y="4590473"/>
                    <a:pt x="3874314" y="4546691"/>
                  </a:cubicBezTo>
                  <a:lnTo>
                    <a:pt x="3885624" y="4260051"/>
                  </a:lnTo>
                  <a:cubicBezTo>
                    <a:pt x="3887299" y="4254934"/>
                    <a:pt x="3888247" y="4249626"/>
                    <a:pt x="3888405" y="4244256"/>
                  </a:cubicBezTo>
                  <a:close/>
                </a:path>
              </a:pathLst>
            </a:custGeom>
            <a:solidFill>
              <a:schemeClr val="bg1"/>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3" name="Freeform 1912">
              <a:extLst>
                <a:ext uri="{FF2B5EF4-FFF2-40B4-BE49-F238E27FC236}">
                  <a16:creationId xmlns:a16="http://schemas.microsoft.com/office/drawing/2014/main" id="{97D2002D-BAB4-554C-9AEE-55E33BEC657F}"/>
                </a:ext>
              </a:extLst>
            </p:cNvPr>
            <p:cNvSpPr/>
            <p:nvPr/>
          </p:nvSpPr>
          <p:spPr>
            <a:xfrm>
              <a:off x="4270828" y="3122977"/>
              <a:ext cx="6078144" cy="3502186"/>
            </a:xfrm>
            <a:custGeom>
              <a:avLst/>
              <a:gdLst>
                <a:gd name="connsiteX0" fmla="*/ 6078145 w 6078144"/>
                <a:gd name="connsiteY0" fmla="*/ 2334651 h 3502186"/>
                <a:gd name="connsiteX1" fmla="*/ 6077007 w 6078144"/>
                <a:gd name="connsiteY1" fmla="*/ 2179138 h 3502186"/>
                <a:gd name="connsiteX2" fmla="*/ 5926178 w 6078144"/>
                <a:gd name="connsiteY2" fmla="*/ 2275737 h 3502186"/>
                <a:gd name="connsiteX3" fmla="*/ 5893794 w 6078144"/>
                <a:gd name="connsiteY3" fmla="*/ 2201124 h 3502186"/>
                <a:gd name="connsiteX4" fmla="*/ 2111268 w 6078144"/>
                <a:gd name="connsiteY4" fmla="*/ 17746 h 3502186"/>
                <a:gd name="connsiteX5" fmla="*/ 1922557 w 6078144"/>
                <a:gd name="connsiteY5" fmla="*/ 25138 h 3502186"/>
                <a:gd name="connsiteX6" fmla="*/ 283872 w 6078144"/>
                <a:gd name="connsiteY6" fmla="*/ 965199 h 3502186"/>
                <a:gd name="connsiteX7" fmla="*/ 283872 w 6078144"/>
                <a:gd name="connsiteY7" fmla="*/ 939043 h 3502186"/>
                <a:gd name="connsiteX8" fmla="*/ 34975 w 6078144"/>
                <a:gd name="connsiteY8" fmla="*/ 1059966 h 3502186"/>
                <a:gd name="connsiteX9" fmla="*/ 0 w 6078144"/>
                <a:gd name="connsiteY9" fmla="*/ 1045814 h 3502186"/>
                <a:gd name="connsiteX10" fmla="*/ 4739 w 6078144"/>
                <a:gd name="connsiteY10" fmla="*/ 1160641 h 3502186"/>
                <a:gd name="connsiteX11" fmla="*/ 33616 w 6078144"/>
                <a:gd name="connsiteY11" fmla="*/ 1204866 h 3502186"/>
                <a:gd name="connsiteX12" fmla="*/ 3969878 w 6078144"/>
                <a:gd name="connsiteY12" fmla="*/ 3483106 h 3502186"/>
                <a:gd name="connsiteX13" fmla="*/ 4148416 w 6078144"/>
                <a:gd name="connsiteY13" fmla="*/ 3478714 h 3502186"/>
                <a:gd name="connsiteX14" fmla="*/ 6034450 w 6078144"/>
                <a:gd name="connsiteY14" fmla="*/ 2391511 h 3502186"/>
                <a:gd name="connsiteX15" fmla="*/ 6077892 w 6078144"/>
                <a:gd name="connsiteY15" fmla="*/ 2334082 h 35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8144" h="3502186">
                  <a:moveTo>
                    <a:pt x="6078145" y="2334651"/>
                  </a:moveTo>
                  <a:lnTo>
                    <a:pt x="6077007" y="2179138"/>
                  </a:lnTo>
                  <a:lnTo>
                    <a:pt x="5926178" y="2275737"/>
                  </a:lnTo>
                  <a:lnTo>
                    <a:pt x="5893794" y="2201124"/>
                  </a:lnTo>
                  <a:lnTo>
                    <a:pt x="2111268" y="17746"/>
                  </a:lnTo>
                  <a:cubicBezTo>
                    <a:pt x="2065709" y="-8568"/>
                    <a:pt x="1975192" y="-5219"/>
                    <a:pt x="1922557" y="25138"/>
                  </a:cubicBezTo>
                  <a:lnTo>
                    <a:pt x="283872" y="965199"/>
                  </a:lnTo>
                  <a:lnTo>
                    <a:pt x="283872" y="939043"/>
                  </a:lnTo>
                  <a:lnTo>
                    <a:pt x="34975" y="1059966"/>
                  </a:lnTo>
                  <a:lnTo>
                    <a:pt x="0" y="1045814"/>
                  </a:lnTo>
                  <a:lnTo>
                    <a:pt x="4739" y="1160641"/>
                  </a:lnTo>
                  <a:cubicBezTo>
                    <a:pt x="8562" y="1185723"/>
                    <a:pt x="18167" y="1196021"/>
                    <a:pt x="33616" y="1204866"/>
                  </a:cubicBezTo>
                  <a:lnTo>
                    <a:pt x="3969878" y="3483106"/>
                  </a:lnTo>
                  <a:cubicBezTo>
                    <a:pt x="4015437" y="3509387"/>
                    <a:pt x="4095812" y="3509072"/>
                    <a:pt x="4148416" y="3478714"/>
                  </a:cubicBezTo>
                  <a:lnTo>
                    <a:pt x="6034450" y="2391511"/>
                  </a:lnTo>
                  <a:cubicBezTo>
                    <a:pt x="6063169" y="2374927"/>
                    <a:pt x="6077829" y="2354331"/>
                    <a:pt x="6077892" y="2334082"/>
                  </a:cubicBezTo>
                  <a:close/>
                </a:path>
              </a:pathLst>
            </a:custGeom>
            <a:solidFill>
              <a:schemeClr val="accent2"/>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4" name="Freeform 1913">
              <a:extLst>
                <a:ext uri="{FF2B5EF4-FFF2-40B4-BE49-F238E27FC236}">
                  <a16:creationId xmlns:a16="http://schemas.microsoft.com/office/drawing/2014/main" id="{7E843C1F-5429-324F-9AAC-EB9AF796F641}"/>
                </a:ext>
              </a:extLst>
            </p:cNvPr>
            <p:cNvSpPr/>
            <p:nvPr/>
          </p:nvSpPr>
          <p:spPr>
            <a:xfrm>
              <a:off x="6193384" y="3122977"/>
              <a:ext cx="4155587" cy="3502248"/>
            </a:xfrm>
            <a:custGeom>
              <a:avLst/>
              <a:gdLst>
                <a:gd name="connsiteX0" fmla="*/ 4155588 w 4155587"/>
                <a:gd name="connsiteY0" fmla="*/ 2334651 h 3502248"/>
                <a:gd name="connsiteX1" fmla="*/ 4154450 w 4155587"/>
                <a:gd name="connsiteY1" fmla="*/ 2179138 h 3502248"/>
                <a:gd name="connsiteX2" fmla="*/ 4003621 w 4155587"/>
                <a:gd name="connsiteY2" fmla="*/ 2275737 h 3502248"/>
                <a:gd name="connsiteX3" fmla="*/ 3971237 w 4155587"/>
                <a:gd name="connsiteY3" fmla="*/ 2201124 h 3502248"/>
                <a:gd name="connsiteX4" fmla="*/ 188711 w 4155587"/>
                <a:gd name="connsiteY4" fmla="*/ 17746 h 3502248"/>
                <a:gd name="connsiteX5" fmla="*/ 0 w 4155587"/>
                <a:gd name="connsiteY5" fmla="*/ 25138 h 3502248"/>
                <a:gd name="connsiteX6" fmla="*/ 2088868 w 4155587"/>
                <a:gd name="connsiteY6" fmla="*/ 1859614 h 3502248"/>
                <a:gd name="connsiteX7" fmla="*/ 2133952 w 4155587"/>
                <a:gd name="connsiteY7" fmla="*/ 3502249 h 3502248"/>
                <a:gd name="connsiteX8" fmla="*/ 2225859 w 4155587"/>
                <a:gd name="connsiteY8" fmla="*/ 3478809 h 3502248"/>
                <a:gd name="connsiteX9" fmla="*/ 4111893 w 4155587"/>
                <a:gd name="connsiteY9" fmla="*/ 2391511 h 3502248"/>
                <a:gd name="connsiteX10" fmla="*/ 4155335 w 4155587"/>
                <a:gd name="connsiteY10" fmla="*/ 2334082 h 350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5587" h="3502248">
                  <a:moveTo>
                    <a:pt x="4155588" y="2334651"/>
                  </a:moveTo>
                  <a:lnTo>
                    <a:pt x="4154450" y="2179138"/>
                  </a:lnTo>
                  <a:lnTo>
                    <a:pt x="4003621" y="2275737"/>
                  </a:lnTo>
                  <a:lnTo>
                    <a:pt x="3971237" y="2201124"/>
                  </a:lnTo>
                  <a:lnTo>
                    <a:pt x="188711" y="17746"/>
                  </a:lnTo>
                  <a:cubicBezTo>
                    <a:pt x="143152" y="-8568"/>
                    <a:pt x="52635" y="-5219"/>
                    <a:pt x="0" y="25138"/>
                  </a:cubicBezTo>
                  <a:lnTo>
                    <a:pt x="2088868" y="1859614"/>
                  </a:lnTo>
                  <a:lnTo>
                    <a:pt x="2133952" y="3502249"/>
                  </a:lnTo>
                  <a:cubicBezTo>
                    <a:pt x="2166304" y="3501648"/>
                    <a:pt x="2199541" y="3493972"/>
                    <a:pt x="2225859" y="3478809"/>
                  </a:cubicBezTo>
                  <a:lnTo>
                    <a:pt x="4111893" y="2391511"/>
                  </a:lnTo>
                  <a:cubicBezTo>
                    <a:pt x="4140612" y="2374927"/>
                    <a:pt x="4155272" y="2354331"/>
                    <a:pt x="4155335" y="2334082"/>
                  </a:cubicBezTo>
                  <a:close/>
                </a:path>
              </a:pathLst>
            </a:custGeom>
            <a:solidFill>
              <a:schemeClr val="accent2">
                <a:lumMod val="75000"/>
              </a:scheme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5" name="Freeform 1914">
              <a:extLst>
                <a:ext uri="{FF2B5EF4-FFF2-40B4-BE49-F238E27FC236}">
                  <a16:creationId xmlns:a16="http://schemas.microsoft.com/office/drawing/2014/main" id="{7FE46172-29B2-D14E-9AF3-98044EDACE8C}"/>
                </a:ext>
              </a:extLst>
            </p:cNvPr>
            <p:cNvSpPr/>
            <p:nvPr/>
          </p:nvSpPr>
          <p:spPr>
            <a:xfrm>
              <a:off x="4271680" y="2964162"/>
              <a:ext cx="6075066" cy="3506919"/>
            </a:xfrm>
            <a:custGeom>
              <a:avLst/>
              <a:gdLst>
                <a:gd name="connsiteX0" fmla="*/ 3966909 w 6075066"/>
                <a:gd name="connsiteY0" fmla="*/ 3489186 h 3506919"/>
                <a:gd name="connsiteX1" fmla="*/ 30741 w 6075066"/>
                <a:gd name="connsiteY1" fmla="*/ 1216980 h 3506919"/>
                <a:gd name="connsiteX2" fmla="*/ 43537 w 6075066"/>
                <a:gd name="connsiteY2" fmla="*/ 1113937 h 3506919"/>
                <a:gd name="connsiteX3" fmla="*/ 1929697 w 6075066"/>
                <a:gd name="connsiteY3" fmla="*/ 25154 h 3506919"/>
                <a:gd name="connsiteX4" fmla="*/ 2108172 w 6075066"/>
                <a:gd name="connsiteY4" fmla="*/ 17730 h 3506919"/>
                <a:gd name="connsiteX5" fmla="*/ 6044339 w 6075066"/>
                <a:gd name="connsiteY5" fmla="*/ 2289936 h 3506919"/>
                <a:gd name="connsiteX6" fmla="*/ 6031512 w 6075066"/>
                <a:gd name="connsiteY6" fmla="*/ 2392980 h 3506919"/>
                <a:gd name="connsiteX7" fmla="*/ 4145351 w 6075066"/>
                <a:gd name="connsiteY7" fmla="*/ 3481795 h 3506919"/>
                <a:gd name="connsiteX8" fmla="*/ 3966909 w 6075066"/>
                <a:gd name="connsiteY8" fmla="*/ 3489186 h 350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5066" h="3506919">
                  <a:moveTo>
                    <a:pt x="3966909" y="3489186"/>
                  </a:moveTo>
                  <a:lnTo>
                    <a:pt x="30741" y="1216980"/>
                  </a:lnTo>
                  <a:cubicBezTo>
                    <a:pt x="-14817" y="1190666"/>
                    <a:pt x="-9067" y="1144325"/>
                    <a:pt x="43537" y="1113937"/>
                  </a:cubicBezTo>
                  <a:lnTo>
                    <a:pt x="1929697" y="25154"/>
                  </a:lnTo>
                  <a:cubicBezTo>
                    <a:pt x="1982301" y="-5235"/>
                    <a:pt x="2062613" y="-8552"/>
                    <a:pt x="2108172" y="17730"/>
                  </a:cubicBezTo>
                  <a:lnTo>
                    <a:pt x="6044339" y="2289936"/>
                  </a:lnTo>
                  <a:cubicBezTo>
                    <a:pt x="6089898" y="2316250"/>
                    <a:pt x="6084116" y="2362591"/>
                    <a:pt x="6031512" y="2392980"/>
                  </a:cubicBezTo>
                  <a:lnTo>
                    <a:pt x="4145351" y="3481795"/>
                  </a:lnTo>
                  <a:cubicBezTo>
                    <a:pt x="4092779" y="3512152"/>
                    <a:pt x="4012467" y="3515469"/>
                    <a:pt x="3966909" y="3489186"/>
                  </a:cubicBezTo>
                  <a:close/>
                </a:path>
              </a:pathLst>
            </a:custGeom>
            <a:solidFill>
              <a:srgbClr val="17B5AD"/>
            </a:solidFill>
            <a:ln w="3156" cap="flat">
              <a:noFill/>
              <a:prstDash val="solid"/>
              <a:miter/>
            </a:ln>
          </p:spPr>
          <p:txBody>
            <a:bodyPr rtlCol="0" anchor="ctr"/>
            <a:lstStyle/>
            <a:p>
              <a:endParaRPr lang="de-CH" dirty="0">
                <a:latin typeface="Frutiger LT Light" panose="02000503000000000000" pitchFamily="2" charset="0"/>
              </a:endParaRPr>
            </a:p>
          </p:txBody>
        </p:sp>
        <p:grpSp>
          <p:nvGrpSpPr>
            <p:cNvPr id="1916" name="Graphic 1905">
              <a:extLst>
                <a:ext uri="{FF2B5EF4-FFF2-40B4-BE49-F238E27FC236}">
                  <a16:creationId xmlns:a16="http://schemas.microsoft.com/office/drawing/2014/main" id="{AA6F01EB-8A86-F048-B7D7-1071DD6A6A3E}"/>
                </a:ext>
              </a:extLst>
            </p:cNvPr>
            <p:cNvGrpSpPr/>
            <p:nvPr/>
          </p:nvGrpSpPr>
          <p:grpSpPr>
            <a:xfrm>
              <a:off x="5264151" y="3153673"/>
              <a:ext cx="4460538" cy="2576199"/>
              <a:chOff x="5264151" y="3153673"/>
              <a:chExt cx="4460538" cy="2576199"/>
            </a:xfrm>
            <a:solidFill>
              <a:srgbClr val="6B87DB"/>
            </a:solidFill>
          </p:grpSpPr>
          <p:sp>
            <p:nvSpPr>
              <p:cNvPr id="1917" name="Freeform 1916">
                <a:extLst>
                  <a:ext uri="{FF2B5EF4-FFF2-40B4-BE49-F238E27FC236}">
                    <a16:creationId xmlns:a16="http://schemas.microsoft.com/office/drawing/2014/main" id="{8F8106EE-B3F8-0347-8247-560AA755BDC4}"/>
                  </a:ext>
                </a:extLst>
              </p:cNvPr>
              <p:cNvSpPr/>
              <p:nvPr/>
            </p:nvSpPr>
            <p:spPr>
              <a:xfrm>
                <a:off x="6163875" y="3153673"/>
                <a:ext cx="434757" cy="250946"/>
              </a:xfrm>
              <a:custGeom>
                <a:avLst/>
                <a:gdLst>
                  <a:gd name="connsiteX0" fmla="*/ 273320 w 434757"/>
                  <a:gd name="connsiteY0" fmla="*/ 249208 h 250946"/>
                  <a:gd name="connsiteX1" fmla="*/ 247350 w 434757"/>
                  <a:gd name="connsiteY1" fmla="*/ 246049 h 250946"/>
                  <a:gd name="connsiteX2" fmla="*/ 8373 w 434757"/>
                  <a:gd name="connsiteY2" fmla="*/ 108194 h 250946"/>
                  <a:gd name="connsiteX3" fmla="*/ 3128 w 434757"/>
                  <a:gd name="connsiteY3" fmla="*/ 93158 h 250946"/>
                  <a:gd name="connsiteX4" fmla="*/ 161414 w 434757"/>
                  <a:gd name="connsiteY4" fmla="*/ 1738 h 250946"/>
                  <a:gd name="connsiteX5" fmla="*/ 187416 w 434757"/>
                  <a:gd name="connsiteY5" fmla="*/ 4897 h 250946"/>
                  <a:gd name="connsiteX6" fmla="*/ 426393 w 434757"/>
                  <a:gd name="connsiteY6" fmla="*/ 142784 h 250946"/>
                  <a:gd name="connsiteX7" fmla="*/ 431638 w 434757"/>
                  <a:gd name="connsiteY7" fmla="*/ 157757 h 2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57" h="250946">
                    <a:moveTo>
                      <a:pt x="273320" y="249208"/>
                    </a:moveTo>
                    <a:cubicBezTo>
                      <a:pt x="267602" y="252367"/>
                      <a:pt x="255943" y="251166"/>
                      <a:pt x="247350" y="246049"/>
                    </a:cubicBezTo>
                    <a:lnTo>
                      <a:pt x="8373" y="108194"/>
                    </a:lnTo>
                    <a:cubicBezTo>
                      <a:pt x="-252" y="103203"/>
                      <a:pt x="-2590" y="96474"/>
                      <a:pt x="3128" y="93158"/>
                    </a:cubicBezTo>
                    <a:lnTo>
                      <a:pt x="161414" y="1738"/>
                    </a:lnTo>
                    <a:cubicBezTo>
                      <a:pt x="167164" y="-1420"/>
                      <a:pt x="178791" y="-220"/>
                      <a:pt x="187416" y="4897"/>
                    </a:cubicBezTo>
                    <a:lnTo>
                      <a:pt x="426393" y="142784"/>
                    </a:lnTo>
                    <a:cubicBezTo>
                      <a:pt x="434986" y="147744"/>
                      <a:pt x="437356" y="154472"/>
                      <a:pt x="431638" y="157757"/>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8" name="Freeform 1917">
                <a:extLst>
                  <a:ext uri="{FF2B5EF4-FFF2-40B4-BE49-F238E27FC236}">
                    <a16:creationId xmlns:a16="http://schemas.microsoft.com/office/drawing/2014/main" id="{834C9251-BB98-6044-B4A0-9261D2DFD3B9}"/>
                  </a:ext>
                </a:extLst>
              </p:cNvPr>
              <p:cNvSpPr/>
              <p:nvPr/>
            </p:nvSpPr>
            <p:spPr>
              <a:xfrm>
                <a:off x="6441100" y="3565217"/>
                <a:ext cx="434761" cy="251190"/>
              </a:xfrm>
              <a:custGeom>
                <a:avLst/>
                <a:gdLst>
                  <a:gd name="connsiteX0" fmla="*/ 273332 w 434761"/>
                  <a:gd name="connsiteY0" fmla="*/ 249366 h 251190"/>
                  <a:gd name="connsiteX1" fmla="*/ 247267 w 434761"/>
                  <a:gd name="connsiteY1" fmla="*/ 246207 h 251190"/>
                  <a:gd name="connsiteX2" fmla="*/ 8322 w 434761"/>
                  <a:gd name="connsiteY2" fmla="*/ 108352 h 251190"/>
                  <a:gd name="connsiteX3" fmla="*/ 3172 w 434761"/>
                  <a:gd name="connsiteY3" fmla="*/ 93347 h 251190"/>
                  <a:gd name="connsiteX4" fmla="*/ 161552 w 434761"/>
                  <a:gd name="connsiteY4" fmla="*/ 1738 h 251190"/>
                  <a:gd name="connsiteX5" fmla="*/ 187365 w 434761"/>
                  <a:gd name="connsiteY5" fmla="*/ 4897 h 251190"/>
                  <a:gd name="connsiteX6" fmla="*/ 426310 w 434761"/>
                  <a:gd name="connsiteY6" fmla="*/ 142752 h 251190"/>
                  <a:gd name="connsiteX7" fmla="*/ 431681 w 434761"/>
                  <a:gd name="connsiteY7" fmla="*/ 157726 h 25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61" h="251190">
                    <a:moveTo>
                      <a:pt x="273332" y="249366"/>
                    </a:moveTo>
                    <a:cubicBezTo>
                      <a:pt x="267550" y="252683"/>
                      <a:pt x="255987" y="251387"/>
                      <a:pt x="247267" y="246207"/>
                    </a:cubicBezTo>
                    <a:lnTo>
                      <a:pt x="8322" y="108352"/>
                    </a:lnTo>
                    <a:cubicBezTo>
                      <a:pt x="-303" y="103392"/>
                      <a:pt x="-2578" y="96696"/>
                      <a:pt x="3172" y="93347"/>
                    </a:cubicBezTo>
                    <a:lnTo>
                      <a:pt x="161552" y="1738"/>
                    </a:lnTo>
                    <a:cubicBezTo>
                      <a:pt x="167176" y="-1420"/>
                      <a:pt x="178771" y="-220"/>
                      <a:pt x="187365" y="4897"/>
                    </a:cubicBezTo>
                    <a:lnTo>
                      <a:pt x="426310" y="142752"/>
                    </a:lnTo>
                    <a:cubicBezTo>
                      <a:pt x="435062" y="147807"/>
                      <a:pt x="437305" y="154472"/>
                      <a:pt x="431681" y="15772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919" name="Freeform 1918">
                <a:extLst>
                  <a:ext uri="{FF2B5EF4-FFF2-40B4-BE49-F238E27FC236}">
                    <a16:creationId xmlns:a16="http://schemas.microsoft.com/office/drawing/2014/main" id="{54C1F3E9-244D-884D-B43E-96C2E10B17F8}"/>
                  </a:ext>
                </a:extLst>
              </p:cNvPr>
              <p:cNvSpPr/>
              <p:nvPr/>
            </p:nvSpPr>
            <p:spPr>
              <a:xfrm>
                <a:off x="6300967" y="3736241"/>
                <a:ext cx="434743" cy="251055"/>
              </a:xfrm>
              <a:custGeom>
                <a:avLst/>
                <a:gdLst>
                  <a:gd name="connsiteX0" fmla="*/ 273314 w 434743"/>
                  <a:gd name="connsiteY0" fmla="*/ 249333 h 251055"/>
                  <a:gd name="connsiteX1" fmla="*/ 247375 w 434743"/>
                  <a:gd name="connsiteY1" fmla="*/ 246174 h 251055"/>
                  <a:gd name="connsiteX2" fmla="*/ 8398 w 434743"/>
                  <a:gd name="connsiteY2" fmla="*/ 108256 h 251055"/>
                  <a:gd name="connsiteX3" fmla="*/ 3091 w 434743"/>
                  <a:gd name="connsiteY3" fmla="*/ 93315 h 251055"/>
                  <a:gd name="connsiteX4" fmla="*/ 161471 w 434743"/>
                  <a:gd name="connsiteY4" fmla="*/ 1706 h 251055"/>
                  <a:gd name="connsiteX5" fmla="*/ 187347 w 434743"/>
                  <a:gd name="connsiteY5" fmla="*/ 4865 h 251055"/>
                  <a:gd name="connsiteX6" fmla="*/ 426355 w 434743"/>
                  <a:gd name="connsiteY6" fmla="*/ 142783 h 251055"/>
                  <a:gd name="connsiteX7" fmla="*/ 431695 w 434743"/>
                  <a:gd name="connsiteY7" fmla="*/ 157725 h 25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43" h="251055">
                    <a:moveTo>
                      <a:pt x="273314" y="249333"/>
                    </a:moveTo>
                    <a:cubicBezTo>
                      <a:pt x="267564" y="252492"/>
                      <a:pt x="255969" y="251229"/>
                      <a:pt x="247375" y="246174"/>
                    </a:cubicBezTo>
                    <a:lnTo>
                      <a:pt x="8398" y="108256"/>
                    </a:lnTo>
                    <a:cubicBezTo>
                      <a:pt x="-100" y="103392"/>
                      <a:pt x="-2660" y="96632"/>
                      <a:pt x="3091" y="93315"/>
                    </a:cubicBezTo>
                    <a:lnTo>
                      <a:pt x="161471" y="1706"/>
                    </a:lnTo>
                    <a:cubicBezTo>
                      <a:pt x="167063" y="-1453"/>
                      <a:pt x="178880" y="-126"/>
                      <a:pt x="187347" y="4865"/>
                    </a:cubicBezTo>
                    <a:lnTo>
                      <a:pt x="426355" y="142783"/>
                    </a:lnTo>
                    <a:cubicBezTo>
                      <a:pt x="434949" y="147711"/>
                      <a:pt x="437318" y="154471"/>
                      <a:pt x="431695" y="15772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34" name="Freeform 133">
                <a:extLst>
                  <a:ext uri="{FF2B5EF4-FFF2-40B4-BE49-F238E27FC236}">
                    <a16:creationId xmlns:a16="http://schemas.microsoft.com/office/drawing/2014/main" id="{9AA0CDF0-0EC0-F043-84EE-8986CE953823}"/>
                  </a:ext>
                </a:extLst>
              </p:cNvPr>
              <p:cNvSpPr/>
              <p:nvPr/>
            </p:nvSpPr>
            <p:spPr>
              <a:xfrm>
                <a:off x="5921947" y="3769281"/>
                <a:ext cx="434619" cy="250939"/>
              </a:xfrm>
              <a:custGeom>
                <a:avLst/>
                <a:gdLst>
                  <a:gd name="connsiteX0" fmla="*/ 273143 w 434619"/>
                  <a:gd name="connsiteY0" fmla="*/ 249209 h 250939"/>
                  <a:gd name="connsiteX1" fmla="*/ 247268 w 434619"/>
                  <a:gd name="connsiteY1" fmla="*/ 246050 h 250939"/>
                  <a:gd name="connsiteX2" fmla="*/ 8291 w 434619"/>
                  <a:gd name="connsiteY2" fmla="*/ 108164 h 250939"/>
                  <a:gd name="connsiteX3" fmla="*/ 3078 w 434619"/>
                  <a:gd name="connsiteY3" fmla="*/ 93191 h 250939"/>
                  <a:gd name="connsiteX4" fmla="*/ 161427 w 434619"/>
                  <a:gd name="connsiteY4" fmla="*/ 1740 h 250939"/>
                  <a:gd name="connsiteX5" fmla="*/ 187365 w 434619"/>
                  <a:gd name="connsiteY5" fmla="*/ 4709 h 250939"/>
                  <a:gd name="connsiteX6" fmla="*/ 426342 w 434619"/>
                  <a:gd name="connsiteY6" fmla="*/ 142628 h 250939"/>
                  <a:gd name="connsiteX7" fmla="*/ 431492 w 434619"/>
                  <a:gd name="connsiteY7" fmla="*/ 157569 h 25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19" h="250939">
                    <a:moveTo>
                      <a:pt x="273143" y="249209"/>
                    </a:moveTo>
                    <a:cubicBezTo>
                      <a:pt x="267488" y="252368"/>
                      <a:pt x="255830" y="251136"/>
                      <a:pt x="247268" y="246050"/>
                    </a:cubicBezTo>
                    <a:lnTo>
                      <a:pt x="8291" y="108164"/>
                    </a:lnTo>
                    <a:cubicBezTo>
                      <a:pt x="-208" y="103236"/>
                      <a:pt x="-2578" y="96476"/>
                      <a:pt x="3078" y="93191"/>
                    </a:cubicBezTo>
                    <a:lnTo>
                      <a:pt x="161427" y="1740"/>
                    </a:lnTo>
                    <a:cubicBezTo>
                      <a:pt x="167082" y="-1419"/>
                      <a:pt x="178835" y="-187"/>
                      <a:pt x="187365" y="4709"/>
                    </a:cubicBezTo>
                    <a:lnTo>
                      <a:pt x="426342" y="142628"/>
                    </a:lnTo>
                    <a:cubicBezTo>
                      <a:pt x="434904" y="147555"/>
                      <a:pt x="437179" y="154284"/>
                      <a:pt x="431492" y="15756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136" name="Freeform 135">
                <a:extLst>
                  <a:ext uri="{FF2B5EF4-FFF2-40B4-BE49-F238E27FC236}">
                    <a16:creationId xmlns:a16="http://schemas.microsoft.com/office/drawing/2014/main" id="{CB43BC01-0033-F84B-ADEC-EF2BCB23A43B}"/>
                  </a:ext>
                </a:extLst>
              </p:cNvPr>
              <p:cNvSpPr/>
              <p:nvPr/>
            </p:nvSpPr>
            <p:spPr>
              <a:xfrm>
                <a:off x="5264151" y="3657402"/>
                <a:ext cx="462295" cy="266890"/>
              </a:xfrm>
              <a:custGeom>
                <a:avLst/>
                <a:gdLst>
                  <a:gd name="connsiteX0" fmla="*/ 273310 w 462295"/>
                  <a:gd name="connsiteY0" fmla="*/ 265152 h 266890"/>
                  <a:gd name="connsiteX1" fmla="*/ 247372 w 462295"/>
                  <a:gd name="connsiteY1" fmla="*/ 261993 h 266890"/>
                  <a:gd name="connsiteX2" fmla="*/ 8395 w 462295"/>
                  <a:gd name="connsiteY2" fmla="*/ 124138 h 266890"/>
                  <a:gd name="connsiteX3" fmla="*/ 3119 w 462295"/>
                  <a:gd name="connsiteY3" fmla="*/ 109133 h 266890"/>
                  <a:gd name="connsiteX4" fmla="*/ 189018 w 462295"/>
                  <a:gd name="connsiteY4" fmla="*/ 1730 h 266890"/>
                  <a:gd name="connsiteX5" fmla="*/ 214988 w 462295"/>
                  <a:gd name="connsiteY5" fmla="*/ 4889 h 266890"/>
                  <a:gd name="connsiteX6" fmla="*/ 453965 w 462295"/>
                  <a:gd name="connsiteY6" fmla="*/ 142776 h 266890"/>
                  <a:gd name="connsiteX7" fmla="*/ 459241 w 462295"/>
                  <a:gd name="connsiteY7" fmla="*/ 157749 h 26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295" h="266890">
                    <a:moveTo>
                      <a:pt x="273310" y="265152"/>
                    </a:moveTo>
                    <a:cubicBezTo>
                      <a:pt x="267623" y="268311"/>
                      <a:pt x="255965" y="267111"/>
                      <a:pt x="247372" y="261993"/>
                    </a:cubicBezTo>
                    <a:lnTo>
                      <a:pt x="8395" y="124138"/>
                    </a:lnTo>
                    <a:cubicBezTo>
                      <a:pt x="-230" y="119147"/>
                      <a:pt x="-2600" y="112418"/>
                      <a:pt x="3119" y="109133"/>
                    </a:cubicBezTo>
                    <a:lnTo>
                      <a:pt x="189018" y="1730"/>
                    </a:lnTo>
                    <a:cubicBezTo>
                      <a:pt x="194610" y="-1429"/>
                      <a:pt x="206363" y="-197"/>
                      <a:pt x="214988" y="4889"/>
                    </a:cubicBezTo>
                    <a:lnTo>
                      <a:pt x="453965" y="142776"/>
                    </a:lnTo>
                    <a:cubicBezTo>
                      <a:pt x="462558" y="147735"/>
                      <a:pt x="464833" y="154527"/>
                      <a:pt x="459241" y="15774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250" name="Freeform 249">
                <a:extLst>
                  <a:ext uri="{FF2B5EF4-FFF2-40B4-BE49-F238E27FC236}">
                    <a16:creationId xmlns:a16="http://schemas.microsoft.com/office/drawing/2014/main" id="{4F343246-08B6-E24F-94E7-7B3F5D6E04AC}"/>
                  </a:ext>
                </a:extLst>
              </p:cNvPr>
              <p:cNvSpPr/>
              <p:nvPr/>
            </p:nvSpPr>
            <p:spPr>
              <a:xfrm>
                <a:off x="5593023" y="3847248"/>
                <a:ext cx="544846" cy="314381"/>
              </a:xfrm>
              <a:custGeom>
                <a:avLst/>
                <a:gdLst>
                  <a:gd name="connsiteX0" fmla="*/ 356488 w 544846"/>
                  <a:gd name="connsiteY0" fmla="*/ 313015 h 314381"/>
                  <a:gd name="connsiteX1" fmla="*/ 325621 w 544846"/>
                  <a:gd name="connsiteY1" fmla="*/ 307170 h 314381"/>
                  <a:gd name="connsiteX2" fmla="*/ 12556 w 544846"/>
                  <a:gd name="connsiteY2" fmla="*/ 126512 h 314381"/>
                  <a:gd name="connsiteX3" fmla="*/ 2446 w 544846"/>
                  <a:gd name="connsiteY3" fmla="*/ 108759 h 314381"/>
                  <a:gd name="connsiteX4" fmla="*/ 188376 w 544846"/>
                  <a:gd name="connsiteY4" fmla="*/ 1356 h 314381"/>
                  <a:gd name="connsiteX5" fmla="*/ 219149 w 544846"/>
                  <a:gd name="connsiteY5" fmla="*/ 7200 h 314381"/>
                  <a:gd name="connsiteX6" fmla="*/ 532245 w 544846"/>
                  <a:gd name="connsiteY6" fmla="*/ 187827 h 314381"/>
                  <a:gd name="connsiteX7" fmla="*/ 542418 w 544846"/>
                  <a:gd name="connsiteY7" fmla="*/ 205643 h 3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46" h="314381">
                    <a:moveTo>
                      <a:pt x="356488" y="313015"/>
                    </a:moveTo>
                    <a:cubicBezTo>
                      <a:pt x="350769" y="316173"/>
                      <a:pt x="336994" y="313709"/>
                      <a:pt x="325621" y="307170"/>
                    </a:cubicBezTo>
                    <a:lnTo>
                      <a:pt x="12556" y="126512"/>
                    </a:lnTo>
                    <a:cubicBezTo>
                      <a:pt x="1340" y="120194"/>
                      <a:pt x="-3241" y="112045"/>
                      <a:pt x="2446" y="108759"/>
                    </a:cubicBezTo>
                    <a:lnTo>
                      <a:pt x="188376" y="1356"/>
                    </a:lnTo>
                    <a:cubicBezTo>
                      <a:pt x="193937" y="-1803"/>
                      <a:pt x="207933" y="724"/>
                      <a:pt x="219149" y="7200"/>
                    </a:cubicBezTo>
                    <a:lnTo>
                      <a:pt x="532245" y="187827"/>
                    </a:lnTo>
                    <a:cubicBezTo>
                      <a:pt x="543587" y="194397"/>
                      <a:pt x="548042" y="202421"/>
                      <a:pt x="542418" y="205643"/>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297" name="Freeform 296">
                <a:extLst>
                  <a:ext uri="{FF2B5EF4-FFF2-40B4-BE49-F238E27FC236}">
                    <a16:creationId xmlns:a16="http://schemas.microsoft.com/office/drawing/2014/main" id="{5191E17D-88C6-3C48-8A8B-E64452FB1EFD}"/>
                  </a:ext>
                </a:extLst>
              </p:cNvPr>
              <p:cNvSpPr/>
              <p:nvPr/>
            </p:nvSpPr>
            <p:spPr>
              <a:xfrm>
                <a:off x="7733943" y="5151916"/>
                <a:ext cx="343313" cy="198142"/>
              </a:xfrm>
              <a:custGeom>
                <a:avLst/>
                <a:gdLst>
                  <a:gd name="connsiteX0" fmla="*/ 272399 w 343313"/>
                  <a:gd name="connsiteY0" fmla="*/ 196856 h 198142"/>
                  <a:gd name="connsiteX1" fmla="*/ 248166 w 343313"/>
                  <a:gd name="connsiteY1" fmla="*/ 192844 h 198142"/>
                  <a:gd name="connsiteX2" fmla="*/ 9379 w 343313"/>
                  <a:gd name="connsiteY2" fmla="*/ 55052 h 198142"/>
                  <a:gd name="connsiteX3" fmla="*/ 2207 w 343313"/>
                  <a:gd name="connsiteY3" fmla="*/ 40963 h 198142"/>
                  <a:gd name="connsiteX4" fmla="*/ 70924 w 343313"/>
                  <a:gd name="connsiteY4" fmla="*/ 1256 h 198142"/>
                  <a:gd name="connsiteX5" fmla="*/ 95346 w 343313"/>
                  <a:gd name="connsiteY5" fmla="*/ 5394 h 198142"/>
                  <a:gd name="connsiteX6" fmla="*/ 334133 w 343313"/>
                  <a:gd name="connsiteY6" fmla="*/ 143186 h 198142"/>
                  <a:gd name="connsiteX7" fmla="*/ 341116 w 343313"/>
                  <a:gd name="connsiteY7" fmla="*/ 157180 h 1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13" h="198142">
                    <a:moveTo>
                      <a:pt x="272399" y="196856"/>
                    </a:moveTo>
                    <a:cubicBezTo>
                      <a:pt x="267628" y="199604"/>
                      <a:pt x="256760" y="197803"/>
                      <a:pt x="248166" y="192844"/>
                    </a:cubicBezTo>
                    <a:lnTo>
                      <a:pt x="9379" y="55052"/>
                    </a:lnTo>
                    <a:cubicBezTo>
                      <a:pt x="659" y="50029"/>
                      <a:pt x="-2564" y="43712"/>
                      <a:pt x="2207" y="40963"/>
                    </a:cubicBezTo>
                    <a:lnTo>
                      <a:pt x="70924" y="1256"/>
                    </a:lnTo>
                    <a:cubicBezTo>
                      <a:pt x="75631" y="-1461"/>
                      <a:pt x="86721" y="371"/>
                      <a:pt x="95346" y="5394"/>
                    </a:cubicBezTo>
                    <a:lnTo>
                      <a:pt x="334133" y="143186"/>
                    </a:lnTo>
                    <a:cubicBezTo>
                      <a:pt x="342727" y="148145"/>
                      <a:pt x="345823" y="154463"/>
                      <a:pt x="341116" y="157180"/>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298" name="Freeform 297">
                <a:extLst>
                  <a:ext uri="{FF2B5EF4-FFF2-40B4-BE49-F238E27FC236}">
                    <a16:creationId xmlns:a16="http://schemas.microsoft.com/office/drawing/2014/main" id="{34C4DC63-2448-DD4F-BF6B-155825B7ADA4}"/>
                  </a:ext>
                </a:extLst>
              </p:cNvPr>
              <p:cNvSpPr/>
              <p:nvPr/>
            </p:nvSpPr>
            <p:spPr>
              <a:xfrm>
                <a:off x="8053221" y="5340939"/>
                <a:ext cx="343323" cy="198141"/>
              </a:xfrm>
              <a:custGeom>
                <a:avLst/>
                <a:gdLst>
                  <a:gd name="connsiteX0" fmla="*/ 272409 w 343323"/>
                  <a:gd name="connsiteY0" fmla="*/ 196862 h 198141"/>
                  <a:gd name="connsiteX1" fmla="*/ 248176 w 343323"/>
                  <a:gd name="connsiteY1" fmla="*/ 192819 h 198141"/>
                  <a:gd name="connsiteX2" fmla="*/ 9389 w 343323"/>
                  <a:gd name="connsiteY2" fmla="*/ 55027 h 198141"/>
                  <a:gd name="connsiteX3" fmla="*/ 2186 w 343323"/>
                  <a:gd name="connsiteY3" fmla="*/ 40938 h 198141"/>
                  <a:gd name="connsiteX4" fmla="*/ 70934 w 343323"/>
                  <a:gd name="connsiteY4" fmla="*/ 1262 h 198141"/>
                  <a:gd name="connsiteX5" fmla="*/ 95356 w 343323"/>
                  <a:gd name="connsiteY5" fmla="*/ 5400 h 198141"/>
                  <a:gd name="connsiteX6" fmla="*/ 334143 w 343323"/>
                  <a:gd name="connsiteY6" fmla="*/ 143161 h 198141"/>
                  <a:gd name="connsiteX7" fmla="*/ 341126 w 343323"/>
                  <a:gd name="connsiteY7" fmla="*/ 157155 h 19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23" h="198141">
                    <a:moveTo>
                      <a:pt x="272409" y="196862"/>
                    </a:moveTo>
                    <a:cubicBezTo>
                      <a:pt x="267638" y="199610"/>
                      <a:pt x="256612" y="197778"/>
                      <a:pt x="248176" y="192819"/>
                    </a:cubicBezTo>
                    <a:lnTo>
                      <a:pt x="9389" y="55027"/>
                    </a:lnTo>
                    <a:cubicBezTo>
                      <a:pt x="669" y="50004"/>
                      <a:pt x="-2554" y="43686"/>
                      <a:pt x="2186" y="40938"/>
                    </a:cubicBezTo>
                    <a:lnTo>
                      <a:pt x="70934" y="1262"/>
                    </a:lnTo>
                    <a:cubicBezTo>
                      <a:pt x="75642" y="-1455"/>
                      <a:pt x="86731" y="346"/>
                      <a:pt x="95356" y="5400"/>
                    </a:cubicBezTo>
                    <a:lnTo>
                      <a:pt x="334143" y="143161"/>
                    </a:lnTo>
                    <a:cubicBezTo>
                      <a:pt x="342737" y="148151"/>
                      <a:pt x="345833" y="154438"/>
                      <a:pt x="341126" y="15715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299" name="Freeform 298">
                <a:extLst>
                  <a:ext uri="{FF2B5EF4-FFF2-40B4-BE49-F238E27FC236}">
                    <a16:creationId xmlns:a16="http://schemas.microsoft.com/office/drawing/2014/main" id="{FFBD3128-5529-8840-BAF4-E957E84319B7}"/>
                  </a:ext>
                </a:extLst>
              </p:cNvPr>
              <p:cNvSpPr/>
              <p:nvPr/>
            </p:nvSpPr>
            <p:spPr>
              <a:xfrm>
                <a:off x="8391839" y="5533349"/>
                <a:ext cx="340652" cy="196523"/>
              </a:xfrm>
              <a:custGeom>
                <a:avLst/>
                <a:gdLst>
                  <a:gd name="connsiteX0" fmla="*/ 272290 w 340652"/>
                  <a:gd name="connsiteY0" fmla="*/ 195345 h 196523"/>
                  <a:gd name="connsiteX1" fmla="*/ 248341 w 340652"/>
                  <a:gd name="connsiteY1" fmla="*/ 191080 h 196523"/>
                  <a:gd name="connsiteX2" fmla="*/ 9459 w 340652"/>
                  <a:gd name="connsiteY2" fmla="*/ 53257 h 196523"/>
                  <a:gd name="connsiteX3" fmla="*/ 2035 w 340652"/>
                  <a:gd name="connsiteY3" fmla="*/ 39421 h 196523"/>
                  <a:gd name="connsiteX4" fmla="*/ 68382 w 340652"/>
                  <a:gd name="connsiteY4" fmla="*/ 1166 h 196523"/>
                  <a:gd name="connsiteX5" fmla="*/ 92393 w 340652"/>
                  <a:gd name="connsiteY5" fmla="*/ 5431 h 196523"/>
                  <a:gd name="connsiteX6" fmla="*/ 331244 w 340652"/>
                  <a:gd name="connsiteY6" fmla="*/ 143254 h 196523"/>
                  <a:gd name="connsiteX7" fmla="*/ 338606 w 340652"/>
                  <a:gd name="connsiteY7" fmla="*/ 157090 h 19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52" h="196523">
                    <a:moveTo>
                      <a:pt x="272290" y="195345"/>
                    </a:moveTo>
                    <a:cubicBezTo>
                      <a:pt x="267708" y="197967"/>
                      <a:pt x="256935" y="196072"/>
                      <a:pt x="248341" y="191080"/>
                    </a:cubicBezTo>
                    <a:lnTo>
                      <a:pt x="9459" y="53257"/>
                    </a:lnTo>
                    <a:cubicBezTo>
                      <a:pt x="897" y="48329"/>
                      <a:pt x="-2546" y="42043"/>
                      <a:pt x="2035" y="39421"/>
                    </a:cubicBezTo>
                    <a:lnTo>
                      <a:pt x="68382" y="1166"/>
                    </a:lnTo>
                    <a:cubicBezTo>
                      <a:pt x="72900" y="-1455"/>
                      <a:pt x="83832" y="503"/>
                      <a:pt x="92393" y="5431"/>
                    </a:cubicBezTo>
                    <a:lnTo>
                      <a:pt x="331244" y="143254"/>
                    </a:lnTo>
                    <a:cubicBezTo>
                      <a:pt x="339869" y="148246"/>
                      <a:pt x="343155" y="154469"/>
                      <a:pt x="338606" y="157090"/>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28" name="Freeform 327">
                <a:extLst>
                  <a:ext uri="{FF2B5EF4-FFF2-40B4-BE49-F238E27FC236}">
                    <a16:creationId xmlns:a16="http://schemas.microsoft.com/office/drawing/2014/main" id="{7EEC5530-536D-CA47-8B1D-E880DD8829D7}"/>
                  </a:ext>
                </a:extLst>
              </p:cNvPr>
              <p:cNvSpPr/>
              <p:nvPr/>
            </p:nvSpPr>
            <p:spPr>
              <a:xfrm>
                <a:off x="8183666" y="5269581"/>
                <a:ext cx="340663" cy="196537"/>
              </a:xfrm>
              <a:custGeom>
                <a:avLst/>
                <a:gdLst>
                  <a:gd name="connsiteX0" fmla="*/ 272258 w 340663"/>
                  <a:gd name="connsiteY0" fmla="*/ 195344 h 196537"/>
                  <a:gd name="connsiteX1" fmla="*/ 248310 w 340663"/>
                  <a:gd name="connsiteY1" fmla="*/ 191111 h 196537"/>
                  <a:gd name="connsiteX2" fmla="*/ 9459 w 340663"/>
                  <a:gd name="connsiteY2" fmla="*/ 53288 h 196537"/>
                  <a:gd name="connsiteX3" fmla="*/ 2035 w 340663"/>
                  <a:gd name="connsiteY3" fmla="*/ 39420 h 196537"/>
                  <a:gd name="connsiteX4" fmla="*/ 68382 w 340663"/>
                  <a:gd name="connsiteY4" fmla="*/ 1166 h 196537"/>
                  <a:gd name="connsiteX5" fmla="*/ 92393 w 340663"/>
                  <a:gd name="connsiteY5" fmla="*/ 5462 h 196537"/>
                  <a:gd name="connsiteX6" fmla="*/ 331276 w 340663"/>
                  <a:gd name="connsiteY6" fmla="*/ 143285 h 196537"/>
                  <a:gd name="connsiteX7" fmla="*/ 338637 w 340663"/>
                  <a:gd name="connsiteY7" fmla="*/ 15709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63" h="196537">
                    <a:moveTo>
                      <a:pt x="272258" y="195344"/>
                    </a:moveTo>
                    <a:cubicBezTo>
                      <a:pt x="267677" y="197998"/>
                      <a:pt x="256935" y="196071"/>
                      <a:pt x="248310" y="191111"/>
                    </a:cubicBezTo>
                    <a:lnTo>
                      <a:pt x="9459" y="53288"/>
                    </a:lnTo>
                    <a:cubicBezTo>
                      <a:pt x="897" y="48328"/>
                      <a:pt x="-2546" y="42074"/>
                      <a:pt x="2035" y="39420"/>
                    </a:cubicBezTo>
                    <a:lnTo>
                      <a:pt x="68382" y="1166"/>
                    </a:lnTo>
                    <a:cubicBezTo>
                      <a:pt x="72932" y="-1456"/>
                      <a:pt x="83832" y="502"/>
                      <a:pt x="92393" y="5462"/>
                    </a:cubicBezTo>
                    <a:lnTo>
                      <a:pt x="331276" y="143285"/>
                    </a:lnTo>
                    <a:cubicBezTo>
                      <a:pt x="339869" y="148245"/>
                      <a:pt x="343155" y="154468"/>
                      <a:pt x="338637" y="157090"/>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29" name="Freeform 328">
                <a:extLst>
                  <a:ext uri="{FF2B5EF4-FFF2-40B4-BE49-F238E27FC236}">
                    <a16:creationId xmlns:a16="http://schemas.microsoft.com/office/drawing/2014/main" id="{5ADFDE04-B207-6F49-9BC8-B2271CE80BE4}"/>
                  </a:ext>
                </a:extLst>
              </p:cNvPr>
              <p:cNvSpPr/>
              <p:nvPr/>
            </p:nvSpPr>
            <p:spPr>
              <a:xfrm>
                <a:off x="6003808" y="4084227"/>
                <a:ext cx="1778436" cy="1026118"/>
              </a:xfrm>
              <a:custGeom>
                <a:avLst/>
                <a:gdLst>
                  <a:gd name="connsiteX0" fmla="*/ 1589505 w 1778436"/>
                  <a:gd name="connsiteY0" fmla="*/ 1024404 h 1026118"/>
                  <a:gd name="connsiteX1" fmla="*/ 1563409 w 1778436"/>
                  <a:gd name="connsiteY1" fmla="*/ 1021245 h 1026118"/>
                  <a:gd name="connsiteX2" fmla="*/ 8384 w 1778436"/>
                  <a:gd name="connsiteY2" fmla="*/ 124114 h 1026118"/>
                  <a:gd name="connsiteX3" fmla="*/ 3077 w 1778436"/>
                  <a:gd name="connsiteY3" fmla="*/ 109109 h 1026118"/>
                  <a:gd name="connsiteX4" fmla="*/ 188976 w 1778436"/>
                  <a:gd name="connsiteY4" fmla="*/ 1706 h 1026118"/>
                  <a:gd name="connsiteX5" fmla="*/ 214978 w 1778436"/>
                  <a:gd name="connsiteY5" fmla="*/ 4865 h 1026118"/>
                  <a:gd name="connsiteX6" fmla="*/ 1770002 w 1778436"/>
                  <a:gd name="connsiteY6" fmla="*/ 901996 h 1026118"/>
                  <a:gd name="connsiteX7" fmla="*/ 1775404 w 1778436"/>
                  <a:gd name="connsiteY7" fmla="*/ 917033 h 102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436" h="1026118">
                    <a:moveTo>
                      <a:pt x="1589505" y="1024404"/>
                    </a:moveTo>
                    <a:cubicBezTo>
                      <a:pt x="1583787" y="1027563"/>
                      <a:pt x="1572065" y="1026268"/>
                      <a:pt x="1563409" y="1021245"/>
                    </a:cubicBezTo>
                    <a:lnTo>
                      <a:pt x="8384" y="124114"/>
                    </a:lnTo>
                    <a:cubicBezTo>
                      <a:pt x="-114" y="119249"/>
                      <a:pt x="-2642" y="112426"/>
                      <a:pt x="3077" y="109109"/>
                    </a:cubicBezTo>
                    <a:lnTo>
                      <a:pt x="188976" y="1706"/>
                    </a:lnTo>
                    <a:cubicBezTo>
                      <a:pt x="194568" y="-1453"/>
                      <a:pt x="206479" y="-126"/>
                      <a:pt x="214978" y="4865"/>
                    </a:cubicBezTo>
                    <a:lnTo>
                      <a:pt x="1770002" y="901996"/>
                    </a:lnTo>
                    <a:cubicBezTo>
                      <a:pt x="1778658" y="906987"/>
                      <a:pt x="1780996" y="913811"/>
                      <a:pt x="1775404" y="917033"/>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0" name="Freeform 329">
                <a:extLst>
                  <a:ext uri="{FF2B5EF4-FFF2-40B4-BE49-F238E27FC236}">
                    <a16:creationId xmlns:a16="http://schemas.microsoft.com/office/drawing/2014/main" id="{461B86CD-51BD-BF4F-811F-C450BEF2D7AA}"/>
                  </a:ext>
                </a:extLst>
              </p:cNvPr>
              <p:cNvSpPr/>
              <p:nvPr/>
            </p:nvSpPr>
            <p:spPr>
              <a:xfrm>
                <a:off x="5720383" y="3986923"/>
                <a:ext cx="198141" cy="114118"/>
              </a:xfrm>
              <a:custGeom>
                <a:avLst/>
                <a:gdLst>
                  <a:gd name="connsiteX0" fmla="*/ 186476 w 198141"/>
                  <a:gd name="connsiteY0" fmla="*/ 114109 h 114118"/>
                  <a:gd name="connsiteX1" fmla="*/ 183980 w 198141"/>
                  <a:gd name="connsiteY1" fmla="*/ 113414 h 114118"/>
                  <a:gd name="connsiteX2" fmla="*/ 1303 w 198141"/>
                  <a:gd name="connsiteY2" fmla="*/ 8128 h 114118"/>
                  <a:gd name="connsiteX3" fmla="*/ 103 w 198141"/>
                  <a:gd name="connsiteY3" fmla="*/ 6706 h 114118"/>
                  <a:gd name="connsiteX4" fmla="*/ 11666 w 198141"/>
                  <a:gd name="connsiteY4" fmla="*/ 10 h 114118"/>
                  <a:gd name="connsiteX5" fmla="*/ 14162 w 198141"/>
                  <a:gd name="connsiteY5" fmla="*/ 704 h 114118"/>
                  <a:gd name="connsiteX6" fmla="*/ 196807 w 198141"/>
                  <a:gd name="connsiteY6" fmla="*/ 106054 h 114118"/>
                  <a:gd name="connsiteX7" fmla="*/ 198039 w 198141"/>
                  <a:gd name="connsiteY7" fmla="*/ 107475 h 11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41" h="114118">
                    <a:moveTo>
                      <a:pt x="186476" y="114109"/>
                    </a:moveTo>
                    <a:cubicBezTo>
                      <a:pt x="185588" y="114172"/>
                      <a:pt x="184709" y="113920"/>
                      <a:pt x="183980" y="113414"/>
                    </a:cubicBezTo>
                    <a:lnTo>
                      <a:pt x="1303" y="8128"/>
                    </a:lnTo>
                    <a:cubicBezTo>
                      <a:pt x="324" y="7559"/>
                      <a:pt x="-245" y="6896"/>
                      <a:pt x="103" y="6706"/>
                    </a:cubicBezTo>
                    <a:lnTo>
                      <a:pt x="11666" y="10"/>
                    </a:lnTo>
                    <a:cubicBezTo>
                      <a:pt x="12554" y="-54"/>
                      <a:pt x="13432" y="199"/>
                      <a:pt x="14162" y="704"/>
                    </a:cubicBezTo>
                    <a:lnTo>
                      <a:pt x="196807" y="106054"/>
                    </a:lnTo>
                    <a:cubicBezTo>
                      <a:pt x="197818" y="106623"/>
                      <a:pt x="198386" y="107286"/>
                      <a:pt x="198039" y="10747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1" name="Freeform 330">
                <a:extLst>
                  <a:ext uri="{FF2B5EF4-FFF2-40B4-BE49-F238E27FC236}">
                    <a16:creationId xmlns:a16="http://schemas.microsoft.com/office/drawing/2014/main" id="{BB895087-C7F4-B14C-8BA1-ECBE965B10B5}"/>
                  </a:ext>
                </a:extLst>
              </p:cNvPr>
              <p:cNvSpPr/>
              <p:nvPr/>
            </p:nvSpPr>
            <p:spPr>
              <a:xfrm>
                <a:off x="5359169" y="3758188"/>
                <a:ext cx="91253" cy="52580"/>
              </a:xfrm>
              <a:custGeom>
                <a:avLst/>
                <a:gdLst>
                  <a:gd name="connsiteX0" fmla="*/ 79309 w 91253"/>
                  <a:gd name="connsiteY0" fmla="*/ 52414 h 52580"/>
                  <a:gd name="connsiteX1" fmla="*/ 77887 w 91253"/>
                  <a:gd name="connsiteY1" fmla="*/ 52414 h 52580"/>
                  <a:gd name="connsiteX2" fmla="*/ 356 w 91253"/>
                  <a:gd name="connsiteY2" fmla="*/ 7652 h 52580"/>
                  <a:gd name="connsiteX3" fmla="*/ 356 w 91253"/>
                  <a:gd name="connsiteY3" fmla="*/ 6831 h 52580"/>
                  <a:gd name="connsiteX4" fmla="*/ 11919 w 91253"/>
                  <a:gd name="connsiteY4" fmla="*/ 166 h 52580"/>
                  <a:gd name="connsiteX5" fmla="*/ 13341 w 91253"/>
                  <a:gd name="connsiteY5" fmla="*/ 166 h 52580"/>
                  <a:gd name="connsiteX6" fmla="*/ 90873 w 91253"/>
                  <a:gd name="connsiteY6" fmla="*/ 44928 h 52580"/>
                  <a:gd name="connsiteX7" fmla="*/ 91031 w 91253"/>
                  <a:gd name="connsiteY7" fmla="*/ 45749 h 5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53" h="52580">
                    <a:moveTo>
                      <a:pt x="79309" y="52414"/>
                    </a:moveTo>
                    <a:cubicBezTo>
                      <a:pt x="78861" y="52636"/>
                      <a:pt x="78336" y="52636"/>
                      <a:pt x="77887" y="52414"/>
                    </a:cubicBezTo>
                    <a:lnTo>
                      <a:pt x="356" y="7652"/>
                    </a:lnTo>
                    <a:cubicBezTo>
                      <a:pt x="-86" y="7400"/>
                      <a:pt x="-150" y="7021"/>
                      <a:pt x="356" y="6831"/>
                    </a:cubicBezTo>
                    <a:lnTo>
                      <a:pt x="11919" y="166"/>
                    </a:lnTo>
                    <a:cubicBezTo>
                      <a:pt x="12365" y="-55"/>
                      <a:pt x="12895" y="-55"/>
                      <a:pt x="13341" y="166"/>
                    </a:cubicBezTo>
                    <a:lnTo>
                      <a:pt x="90873" y="44928"/>
                    </a:lnTo>
                    <a:cubicBezTo>
                      <a:pt x="91315" y="45180"/>
                      <a:pt x="91378" y="45559"/>
                      <a:pt x="91031" y="45749"/>
                    </a:cubicBezTo>
                    <a:close/>
                  </a:path>
                </a:pathLst>
              </a:custGeom>
              <a:solidFill>
                <a:srgbClr val="6B87DB"/>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2" name="Freeform 331">
                <a:extLst>
                  <a:ext uri="{FF2B5EF4-FFF2-40B4-BE49-F238E27FC236}">
                    <a16:creationId xmlns:a16="http://schemas.microsoft.com/office/drawing/2014/main" id="{34946532-F65C-C84A-9BC4-2ECB75B076CC}"/>
                  </a:ext>
                </a:extLst>
              </p:cNvPr>
              <p:cNvSpPr/>
              <p:nvPr/>
            </p:nvSpPr>
            <p:spPr>
              <a:xfrm>
                <a:off x="6249394" y="3958115"/>
                <a:ext cx="434764" cy="250953"/>
              </a:xfrm>
              <a:custGeom>
                <a:avLst/>
                <a:gdLst>
                  <a:gd name="connsiteX0" fmla="*/ 273294 w 434764"/>
                  <a:gd name="connsiteY0" fmla="*/ 249215 h 250953"/>
                  <a:gd name="connsiteX1" fmla="*/ 247324 w 434764"/>
                  <a:gd name="connsiteY1" fmla="*/ 246056 h 250953"/>
                  <a:gd name="connsiteX2" fmla="*/ 8379 w 434764"/>
                  <a:gd name="connsiteY2" fmla="*/ 108170 h 250953"/>
                  <a:gd name="connsiteX3" fmla="*/ 3039 w 434764"/>
                  <a:gd name="connsiteY3" fmla="*/ 93165 h 250953"/>
                  <a:gd name="connsiteX4" fmla="*/ 161388 w 434764"/>
                  <a:gd name="connsiteY4" fmla="*/ 1714 h 250953"/>
                  <a:gd name="connsiteX5" fmla="*/ 187422 w 434764"/>
                  <a:gd name="connsiteY5" fmla="*/ 4873 h 250953"/>
                  <a:gd name="connsiteX6" fmla="*/ 426367 w 434764"/>
                  <a:gd name="connsiteY6" fmla="*/ 142728 h 250953"/>
                  <a:gd name="connsiteX7" fmla="*/ 431643 w 434764"/>
                  <a:gd name="connsiteY7" fmla="*/ 157765 h 2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64" h="250953">
                    <a:moveTo>
                      <a:pt x="273294" y="249215"/>
                    </a:moveTo>
                    <a:cubicBezTo>
                      <a:pt x="267639" y="252374"/>
                      <a:pt x="255981" y="251173"/>
                      <a:pt x="247324" y="246056"/>
                    </a:cubicBezTo>
                    <a:lnTo>
                      <a:pt x="8379" y="108170"/>
                    </a:lnTo>
                    <a:cubicBezTo>
                      <a:pt x="-120" y="103273"/>
                      <a:pt x="-2616" y="96450"/>
                      <a:pt x="3039" y="93165"/>
                    </a:cubicBezTo>
                    <a:lnTo>
                      <a:pt x="161388" y="1714"/>
                    </a:lnTo>
                    <a:cubicBezTo>
                      <a:pt x="167075" y="-1445"/>
                      <a:pt x="178955" y="-150"/>
                      <a:pt x="187422" y="4873"/>
                    </a:cubicBezTo>
                    <a:lnTo>
                      <a:pt x="426367" y="142728"/>
                    </a:lnTo>
                    <a:cubicBezTo>
                      <a:pt x="435055" y="147751"/>
                      <a:pt x="437330" y="154479"/>
                      <a:pt x="431643" y="15776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3" name="Freeform 332">
                <a:extLst>
                  <a:ext uri="{FF2B5EF4-FFF2-40B4-BE49-F238E27FC236}">
                    <a16:creationId xmlns:a16="http://schemas.microsoft.com/office/drawing/2014/main" id="{1BA020BC-04B5-0A43-8CAF-81B9C5F03724}"/>
                  </a:ext>
                </a:extLst>
              </p:cNvPr>
              <p:cNvSpPr/>
              <p:nvPr/>
            </p:nvSpPr>
            <p:spPr>
              <a:xfrm>
                <a:off x="6578493" y="4147831"/>
                <a:ext cx="434651" cy="251071"/>
              </a:xfrm>
              <a:custGeom>
                <a:avLst/>
                <a:gdLst>
                  <a:gd name="connsiteX0" fmla="*/ 273215 w 434651"/>
                  <a:gd name="connsiteY0" fmla="*/ 249349 h 251071"/>
                  <a:gd name="connsiteX1" fmla="*/ 247340 w 434651"/>
                  <a:gd name="connsiteY1" fmla="*/ 246191 h 251071"/>
                  <a:gd name="connsiteX2" fmla="*/ 8395 w 434651"/>
                  <a:gd name="connsiteY2" fmla="*/ 108336 h 251071"/>
                  <a:gd name="connsiteX3" fmla="*/ 3055 w 434651"/>
                  <a:gd name="connsiteY3" fmla="*/ 93331 h 251071"/>
                  <a:gd name="connsiteX4" fmla="*/ 161404 w 434651"/>
                  <a:gd name="connsiteY4" fmla="*/ 1722 h 251071"/>
                  <a:gd name="connsiteX5" fmla="*/ 187469 w 434651"/>
                  <a:gd name="connsiteY5" fmla="*/ 4881 h 251071"/>
                  <a:gd name="connsiteX6" fmla="*/ 426383 w 434651"/>
                  <a:gd name="connsiteY6" fmla="*/ 142736 h 251071"/>
                  <a:gd name="connsiteX7" fmla="*/ 431564 w 434651"/>
                  <a:gd name="connsiteY7" fmla="*/ 157709 h 25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51" h="251071">
                    <a:moveTo>
                      <a:pt x="273215" y="249349"/>
                    </a:moveTo>
                    <a:cubicBezTo>
                      <a:pt x="267560" y="252508"/>
                      <a:pt x="255807" y="251245"/>
                      <a:pt x="247340" y="246191"/>
                    </a:cubicBezTo>
                    <a:lnTo>
                      <a:pt x="8395" y="108336"/>
                    </a:lnTo>
                    <a:cubicBezTo>
                      <a:pt x="-167" y="103376"/>
                      <a:pt x="-2600" y="96584"/>
                      <a:pt x="3055" y="93331"/>
                    </a:cubicBezTo>
                    <a:lnTo>
                      <a:pt x="161404" y="1722"/>
                    </a:lnTo>
                    <a:cubicBezTo>
                      <a:pt x="167091" y="-1437"/>
                      <a:pt x="178907" y="-173"/>
                      <a:pt x="187469" y="4881"/>
                    </a:cubicBezTo>
                    <a:lnTo>
                      <a:pt x="426383" y="142736"/>
                    </a:lnTo>
                    <a:cubicBezTo>
                      <a:pt x="434882" y="147632"/>
                      <a:pt x="437220" y="154424"/>
                      <a:pt x="431564" y="15770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4" name="Freeform 333">
                <a:extLst>
                  <a:ext uri="{FF2B5EF4-FFF2-40B4-BE49-F238E27FC236}">
                    <a16:creationId xmlns:a16="http://schemas.microsoft.com/office/drawing/2014/main" id="{ECBAA88C-EED8-9F45-A098-0C273337B9EF}"/>
                  </a:ext>
                </a:extLst>
              </p:cNvPr>
              <p:cNvSpPr/>
              <p:nvPr/>
            </p:nvSpPr>
            <p:spPr>
              <a:xfrm>
                <a:off x="6907577" y="4337845"/>
                <a:ext cx="434619" cy="250916"/>
              </a:xfrm>
              <a:custGeom>
                <a:avLst/>
                <a:gdLst>
                  <a:gd name="connsiteX0" fmla="*/ 273056 w 434619"/>
                  <a:gd name="connsiteY0" fmla="*/ 249186 h 250916"/>
                  <a:gd name="connsiteX1" fmla="*/ 247149 w 434619"/>
                  <a:gd name="connsiteY1" fmla="*/ 246027 h 250916"/>
                  <a:gd name="connsiteX2" fmla="*/ 8299 w 434619"/>
                  <a:gd name="connsiteY2" fmla="*/ 108299 h 250916"/>
                  <a:gd name="connsiteX3" fmla="*/ 3086 w 434619"/>
                  <a:gd name="connsiteY3" fmla="*/ 93357 h 250916"/>
                  <a:gd name="connsiteX4" fmla="*/ 161435 w 434619"/>
                  <a:gd name="connsiteY4" fmla="*/ 1748 h 250916"/>
                  <a:gd name="connsiteX5" fmla="*/ 187374 w 434619"/>
                  <a:gd name="connsiteY5" fmla="*/ 4718 h 250916"/>
                  <a:gd name="connsiteX6" fmla="*/ 426350 w 434619"/>
                  <a:gd name="connsiteY6" fmla="*/ 142604 h 250916"/>
                  <a:gd name="connsiteX7" fmla="*/ 431500 w 434619"/>
                  <a:gd name="connsiteY7" fmla="*/ 157578 h 25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19" h="250916">
                    <a:moveTo>
                      <a:pt x="273056" y="249186"/>
                    </a:moveTo>
                    <a:cubicBezTo>
                      <a:pt x="267401" y="252345"/>
                      <a:pt x="255711" y="251113"/>
                      <a:pt x="247149" y="246027"/>
                    </a:cubicBezTo>
                    <a:lnTo>
                      <a:pt x="8299" y="108299"/>
                    </a:lnTo>
                    <a:cubicBezTo>
                      <a:pt x="-232" y="103370"/>
                      <a:pt x="-2569" y="96642"/>
                      <a:pt x="3086" y="93357"/>
                    </a:cubicBezTo>
                    <a:lnTo>
                      <a:pt x="161435" y="1748"/>
                    </a:lnTo>
                    <a:cubicBezTo>
                      <a:pt x="167122" y="-1411"/>
                      <a:pt x="178843" y="-210"/>
                      <a:pt x="187374" y="4718"/>
                    </a:cubicBezTo>
                    <a:lnTo>
                      <a:pt x="426350" y="142604"/>
                    </a:lnTo>
                    <a:cubicBezTo>
                      <a:pt x="434881" y="147532"/>
                      <a:pt x="437187" y="154292"/>
                      <a:pt x="431500" y="157578"/>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5" name="Freeform 334">
                <a:extLst>
                  <a:ext uri="{FF2B5EF4-FFF2-40B4-BE49-F238E27FC236}">
                    <a16:creationId xmlns:a16="http://schemas.microsoft.com/office/drawing/2014/main" id="{5BE8735A-7249-434B-BDEE-1029B82410AC}"/>
                  </a:ext>
                </a:extLst>
              </p:cNvPr>
              <p:cNvSpPr/>
              <p:nvPr/>
            </p:nvSpPr>
            <p:spPr>
              <a:xfrm>
                <a:off x="7236530" y="4527516"/>
                <a:ext cx="434755" cy="251127"/>
              </a:xfrm>
              <a:custGeom>
                <a:avLst/>
                <a:gdLst>
                  <a:gd name="connsiteX0" fmla="*/ 273281 w 434755"/>
                  <a:gd name="connsiteY0" fmla="*/ 249397 h 251127"/>
                  <a:gd name="connsiteX1" fmla="*/ 247374 w 434755"/>
                  <a:gd name="connsiteY1" fmla="*/ 246238 h 251127"/>
                  <a:gd name="connsiteX2" fmla="*/ 8397 w 434755"/>
                  <a:gd name="connsiteY2" fmla="*/ 108352 h 251127"/>
                  <a:gd name="connsiteX3" fmla="*/ 3089 w 434755"/>
                  <a:gd name="connsiteY3" fmla="*/ 93347 h 251127"/>
                  <a:gd name="connsiteX4" fmla="*/ 161438 w 434755"/>
                  <a:gd name="connsiteY4" fmla="*/ 1738 h 251127"/>
                  <a:gd name="connsiteX5" fmla="*/ 187472 w 434755"/>
                  <a:gd name="connsiteY5" fmla="*/ 4897 h 251127"/>
                  <a:gd name="connsiteX6" fmla="*/ 426449 w 434755"/>
                  <a:gd name="connsiteY6" fmla="*/ 142784 h 251127"/>
                  <a:gd name="connsiteX7" fmla="*/ 431630 w 434755"/>
                  <a:gd name="connsiteY7" fmla="*/ 157757 h 2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55" h="251127">
                    <a:moveTo>
                      <a:pt x="273281" y="249397"/>
                    </a:moveTo>
                    <a:cubicBezTo>
                      <a:pt x="267626" y="252556"/>
                      <a:pt x="255967" y="251324"/>
                      <a:pt x="247374" y="246238"/>
                    </a:cubicBezTo>
                    <a:lnTo>
                      <a:pt x="8397" y="108352"/>
                    </a:lnTo>
                    <a:cubicBezTo>
                      <a:pt x="-260" y="103361"/>
                      <a:pt x="-2566" y="96632"/>
                      <a:pt x="3089" y="93347"/>
                    </a:cubicBezTo>
                    <a:lnTo>
                      <a:pt x="161438" y="1738"/>
                    </a:lnTo>
                    <a:cubicBezTo>
                      <a:pt x="167094" y="-1420"/>
                      <a:pt x="178815" y="-220"/>
                      <a:pt x="187472" y="4897"/>
                    </a:cubicBezTo>
                    <a:lnTo>
                      <a:pt x="426449" y="142784"/>
                    </a:lnTo>
                    <a:cubicBezTo>
                      <a:pt x="435042" y="147743"/>
                      <a:pt x="437317" y="154472"/>
                      <a:pt x="431630" y="157757"/>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6" name="Freeform 335">
                <a:extLst>
                  <a:ext uri="{FF2B5EF4-FFF2-40B4-BE49-F238E27FC236}">
                    <a16:creationId xmlns:a16="http://schemas.microsoft.com/office/drawing/2014/main" id="{2D8493CF-D566-CC4E-A81B-80DF0018EEA2}"/>
                  </a:ext>
                </a:extLst>
              </p:cNvPr>
              <p:cNvSpPr/>
              <p:nvPr/>
            </p:nvSpPr>
            <p:spPr>
              <a:xfrm>
                <a:off x="7565616" y="4717547"/>
                <a:ext cx="434696" cy="250939"/>
              </a:xfrm>
              <a:custGeom>
                <a:avLst/>
                <a:gdLst>
                  <a:gd name="connsiteX0" fmla="*/ 273277 w 434696"/>
                  <a:gd name="connsiteY0" fmla="*/ 249217 h 250939"/>
                  <a:gd name="connsiteX1" fmla="*/ 247181 w 434696"/>
                  <a:gd name="connsiteY1" fmla="*/ 246058 h 250939"/>
                  <a:gd name="connsiteX2" fmla="*/ 8299 w 434696"/>
                  <a:gd name="connsiteY2" fmla="*/ 108298 h 250939"/>
                  <a:gd name="connsiteX3" fmla="*/ 3086 w 434696"/>
                  <a:gd name="connsiteY3" fmla="*/ 93357 h 250939"/>
                  <a:gd name="connsiteX4" fmla="*/ 161435 w 434696"/>
                  <a:gd name="connsiteY4" fmla="*/ 1748 h 250939"/>
                  <a:gd name="connsiteX5" fmla="*/ 187374 w 434696"/>
                  <a:gd name="connsiteY5" fmla="*/ 4717 h 250939"/>
                  <a:gd name="connsiteX6" fmla="*/ 426256 w 434696"/>
                  <a:gd name="connsiteY6" fmla="*/ 142572 h 250939"/>
                  <a:gd name="connsiteX7" fmla="*/ 431626 w 434696"/>
                  <a:gd name="connsiteY7" fmla="*/ 157640 h 25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96" h="250939">
                    <a:moveTo>
                      <a:pt x="273277" y="249217"/>
                    </a:moveTo>
                    <a:cubicBezTo>
                      <a:pt x="267622" y="252376"/>
                      <a:pt x="255837" y="251113"/>
                      <a:pt x="247181" y="246058"/>
                    </a:cubicBezTo>
                    <a:lnTo>
                      <a:pt x="8299" y="108298"/>
                    </a:lnTo>
                    <a:cubicBezTo>
                      <a:pt x="-232" y="103370"/>
                      <a:pt x="-2569" y="96642"/>
                      <a:pt x="3086" y="93357"/>
                    </a:cubicBezTo>
                    <a:lnTo>
                      <a:pt x="161435" y="1748"/>
                    </a:lnTo>
                    <a:cubicBezTo>
                      <a:pt x="167122" y="-1411"/>
                      <a:pt x="178843" y="-210"/>
                      <a:pt x="187374" y="4717"/>
                    </a:cubicBezTo>
                    <a:lnTo>
                      <a:pt x="426256" y="142572"/>
                    </a:lnTo>
                    <a:cubicBezTo>
                      <a:pt x="434912" y="147564"/>
                      <a:pt x="437282" y="154355"/>
                      <a:pt x="431626" y="157640"/>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7" name="Freeform 336">
                <a:extLst>
                  <a:ext uri="{FF2B5EF4-FFF2-40B4-BE49-F238E27FC236}">
                    <a16:creationId xmlns:a16="http://schemas.microsoft.com/office/drawing/2014/main" id="{4AD2CE42-2A9E-244F-9BA2-1A8D7E5D7F3A}"/>
                  </a:ext>
                </a:extLst>
              </p:cNvPr>
              <p:cNvSpPr/>
              <p:nvPr/>
            </p:nvSpPr>
            <p:spPr>
              <a:xfrm>
                <a:off x="7894712" y="4907131"/>
                <a:ext cx="434784" cy="251087"/>
              </a:xfrm>
              <a:custGeom>
                <a:avLst/>
                <a:gdLst>
                  <a:gd name="connsiteX0" fmla="*/ 273233 w 434784"/>
                  <a:gd name="connsiteY0" fmla="*/ 249358 h 251087"/>
                  <a:gd name="connsiteX1" fmla="*/ 247295 w 434784"/>
                  <a:gd name="connsiteY1" fmla="*/ 246199 h 251087"/>
                  <a:gd name="connsiteX2" fmla="*/ 8381 w 434784"/>
                  <a:gd name="connsiteY2" fmla="*/ 108344 h 251087"/>
                  <a:gd name="connsiteX3" fmla="*/ 3073 w 434784"/>
                  <a:gd name="connsiteY3" fmla="*/ 93339 h 251087"/>
                  <a:gd name="connsiteX4" fmla="*/ 161422 w 434784"/>
                  <a:gd name="connsiteY4" fmla="*/ 1730 h 251087"/>
                  <a:gd name="connsiteX5" fmla="*/ 187455 w 434784"/>
                  <a:gd name="connsiteY5" fmla="*/ 4889 h 251087"/>
                  <a:gd name="connsiteX6" fmla="*/ 426464 w 434784"/>
                  <a:gd name="connsiteY6" fmla="*/ 142997 h 251087"/>
                  <a:gd name="connsiteX7" fmla="*/ 431677 w 434784"/>
                  <a:gd name="connsiteY7" fmla="*/ 158002 h 25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84" h="251087">
                    <a:moveTo>
                      <a:pt x="273233" y="249358"/>
                    </a:moveTo>
                    <a:cubicBezTo>
                      <a:pt x="267578" y="252516"/>
                      <a:pt x="255856" y="251284"/>
                      <a:pt x="247295" y="246199"/>
                    </a:cubicBezTo>
                    <a:lnTo>
                      <a:pt x="8381" y="108344"/>
                    </a:lnTo>
                    <a:cubicBezTo>
                      <a:pt x="-213" y="103384"/>
                      <a:pt x="-2582" y="96624"/>
                      <a:pt x="3073" y="93339"/>
                    </a:cubicBezTo>
                    <a:lnTo>
                      <a:pt x="161422" y="1730"/>
                    </a:lnTo>
                    <a:cubicBezTo>
                      <a:pt x="167109" y="-1429"/>
                      <a:pt x="178830" y="-197"/>
                      <a:pt x="187455" y="4889"/>
                    </a:cubicBezTo>
                    <a:lnTo>
                      <a:pt x="426464" y="142997"/>
                    </a:lnTo>
                    <a:cubicBezTo>
                      <a:pt x="435026" y="147925"/>
                      <a:pt x="437364" y="154716"/>
                      <a:pt x="431677" y="158002"/>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8" name="Freeform 337">
                <a:extLst>
                  <a:ext uri="{FF2B5EF4-FFF2-40B4-BE49-F238E27FC236}">
                    <a16:creationId xmlns:a16="http://schemas.microsoft.com/office/drawing/2014/main" id="{19BB4FD8-A4A6-2447-8E67-74D04CA11A72}"/>
                  </a:ext>
                </a:extLst>
              </p:cNvPr>
              <p:cNvSpPr/>
              <p:nvPr/>
            </p:nvSpPr>
            <p:spPr>
              <a:xfrm>
                <a:off x="8223745" y="5097005"/>
                <a:ext cx="846804" cy="488867"/>
              </a:xfrm>
              <a:custGeom>
                <a:avLst/>
                <a:gdLst>
                  <a:gd name="connsiteX0" fmla="*/ 685363 w 846804"/>
                  <a:gd name="connsiteY0" fmla="*/ 487137 h 488867"/>
                  <a:gd name="connsiteX1" fmla="*/ 659393 w 846804"/>
                  <a:gd name="connsiteY1" fmla="*/ 483978 h 488867"/>
                  <a:gd name="connsiteX2" fmla="*/ 8367 w 846804"/>
                  <a:gd name="connsiteY2" fmla="*/ 108352 h 488867"/>
                  <a:gd name="connsiteX3" fmla="*/ 3091 w 846804"/>
                  <a:gd name="connsiteY3" fmla="*/ 93347 h 488867"/>
                  <a:gd name="connsiteX4" fmla="*/ 161440 w 846804"/>
                  <a:gd name="connsiteY4" fmla="*/ 1738 h 488867"/>
                  <a:gd name="connsiteX5" fmla="*/ 187410 w 846804"/>
                  <a:gd name="connsiteY5" fmla="*/ 4897 h 488867"/>
                  <a:gd name="connsiteX6" fmla="*/ 838467 w 846804"/>
                  <a:gd name="connsiteY6" fmla="*/ 380555 h 488867"/>
                  <a:gd name="connsiteX7" fmla="*/ 843712 w 846804"/>
                  <a:gd name="connsiteY7" fmla="*/ 395560 h 4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804" h="488867">
                    <a:moveTo>
                      <a:pt x="685363" y="487137"/>
                    </a:moveTo>
                    <a:cubicBezTo>
                      <a:pt x="679708" y="490296"/>
                      <a:pt x="668018" y="489064"/>
                      <a:pt x="659393" y="483978"/>
                    </a:cubicBezTo>
                    <a:lnTo>
                      <a:pt x="8367" y="108352"/>
                    </a:lnTo>
                    <a:cubicBezTo>
                      <a:pt x="-258" y="103361"/>
                      <a:pt x="-2565" y="96632"/>
                      <a:pt x="3091" y="93347"/>
                    </a:cubicBezTo>
                    <a:lnTo>
                      <a:pt x="161440" y="1738"/>
                    </a:lnTo>
                    <a:cubicBezTo>
                      <a:pt x="167095" y="-1420"/>
                      <a:pt x="178817" y="-220"/>
                      <a:pt x="187410" y="4897"/>
                    </a:cubicBezTo>
                    <a:lnTo>
                      <a:pt x="838467" y="380555"/>
                    </a:lnTo>
                    <a:cubicBezTo>
                      <a:pt x="847061" y="385515"/>
                      <a:pt x="849367" y="392275"/>
                      <a:pt x="843712" y="395560"/>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39" name="Freeform 338">
                <a:extLst>
                  <a:ext uri="{FF2B5EF4-FFF2-40B4-BE49-F238E27FC236}">
                    <a16:creationId xmlns:a16="http://schemas.microsoft.com/office/drawing/2014/main" id="{07CCCB39-5023-C542-A2D4-D0FEAEC7C742}"/>
                  </a:ext>
                </a:extLst>
              </p:cNvPr>
              <p:cNvSpPr/>
              <p:nvPr/>
            </p:nvSpPr>
            <p:spPr>
              <a:xfrm>
                <a:off x="6628364" y="3906545"/>
                <a:ext cx="434676" cy="250992"/>
              </a:xfrm>
              <a:custGeom>
                <a:avLst/>
                <a:gdLst>
                  <a:gd name="connsiteX0" fmla="*/ 273199 w 434676"/>
                  <a:gd name="connsiteY0" fmla="*/ 249168 h 250992"/>
                  <a:gd name="connsiteX1" fmla="*/ 247387 w 434676"/>
                  <a:gd name="connsiteY1" fmla="*/ 246167 h 250992"/>
                  <a:gd name="connsiteX2" fmla="*/ 8379 w 434676"/>
                  <a:gd name="connsiteY2" fmla="*/ 108280 h 250992"/>
                  <a:gd name="connsiteX3" fmla="*/ 3134 w 434676"/>
                  <a:gd name="connsiteY3" fmla="*/ 93339 h 250992"/>
                  <a:gd name="connsiteX4" fmla="*/ 161515 w 434676"/>
                  <a:gd name="connsiteY4" fmla="*/ 1730 h 250992"/>
                  <a:gd name="connsiteX5" fmla="*/ 187359 w 434676"/>
                  <a:gd name="connsiteY5" fmla="*/ 4889 h 250992"/>
                  <a:gd name="connsiteX6" fmla="*/ 426367 w 434676"/>
                  <a:gd name="connsiteY6" fmla="*/ 142807 h 250992"/>
                  <a:gd name="connsiteX7" fmla="*/ 431580 w 434676"/>
                  <a:gd name="connsiteY7" fmla="*/ 157686 h 2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76" h="250992">
                    <a:moveTo>
                      <a:pt x="273199" y="249168"/>
                    </a:moveTo>
                    <a:cubicBezTo>
                      <a:pt x="267449" y="252485"/>
                      <a:pt x="256012" y="251158"/>
                      <a:pt x="247387" y="246167"/>
                    </a:cubicBezTo>
                    <a:lnTo>
                      <a:pt x="8379" y="108280"/>
                    </a:lnTo>
                    <a:cubicBezTo>
                      <a:pt x="-215" y="103321"/>
                      <a:pt x="-2616" y="96655"/>
                      <a:pt x="3134" y="93339"/>
                    </a:cubicBezTo>
                    <a:lnTo>
                      <a:pt x="161515" y="1730"/>
                    </a:lnTo>
                    <a:cubicBezTo>
                      <a:pt x="167107" y="-1429"/>
                      <a:pt x="178765" y="-197"/>
                      <a:pt x="187359" y="4889"/>
                    </a:cubicBezTo>
                    <a:lnTo>
                      <a:pt x="426367" y="142807"/>
                    </a:lnTo>
                    <a:cubicBezTo>
                      <a:pt x="434992" y="147767"/>
                      <a:pt x="437204" y="154432"/>
                      <a:pt x="431580" y="15768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0" name="Freeform 339">
                <a:extLst>
                  <a:ext uri="{FF2B5EF4-FFF2-40B4-BE49-F238E27FC236}">
                    <a16:creationId xmlns:a16="http://schemas.microsoft.com/office/drawing/2014/main" id="{460CEC62-030D-B24A-A1DF-A6DE0E461F13}"/>
                  </a:ext>
                </a:extLst>
              </p:cNvPr>
              <p:cNvSpPr/>
              <p:nvPr/>
            </p:nvSpPr>
            <p:spPr>
              <a:xfrm>
                <a:off x="6957497" y="4114979"/>
                <a:ext cx="434676" cy="250991"/>
              </a:xfrm>
              <a:custGeom>
                <a:avLst/>
                <a:gdLst>
                  <a:gd name="connsiteX0" fmla="*/ 273339 w 434676"/>
                  <a:gd name="connsiteY0" fmla="*/ 249191 h 250991"/>
                  <a:gd name="connsiteX1" fmla="*/ 247463 w 434676"/>
                  <a:gd name="connsiteY1" fmla="*/ 246191 h 250991"/>
                  <a:gd name="connsiteX2" fmla="*/ 8297 w 434676"/>
                  <a:gd name="connsiteY2" fmla="*/ 108241 h 250991"/>
                  <a:gd name="connsiteX3" fmla="*/ 3115 w 434676"/>
                  <a:gd name="connsiteY3" fmla="*/ 93331 h 250991"/>
                  <a:gd name="connsiteX4" fmla="*/ 161527 w 434676"/>
                  <a:gd name="connsiteY4" fmla="*/ 1722 h 250991"/>
                  <a:gd name="connsiteX5" fmla="*/ 187277 w 434676"/>
                  <a:gd name="connsiteY5" fmla="*/ 4881 h 250991"/>
                  <a:gd name="connsiteX6" fmla="*/ 426348 w 434676"/>
                  <a:gd name="connsiteY6" fmla="*/ 142831 h 250991"/>
                  <a:gd name="connsiteX7" fmla="*/ 431624 w 434676"/>
                  <a:gd name="connsiteY7" fmla="*/ 157741 h 25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76" h="250991">
                    <a:moveTo>
                      <a:pt x="273339" y="249191"/>
                    </a:moveTo>
                    <a:cubicBezTo>
                      <a:pt x="267620" y="252508"/>
                      <a:pt x="255994" y="251087"/>
                      <a:pt x="247463" y="246191"/>
                    </a:cubicBezTo>
                    <a:lnTo>
                      <a:pt x="8297" y="108241"/>
                    </a:lnTo>
                    <a:cubicBezTo>
                      <a:pt x="-202" y="103345"/>
                      <a:pt x="-2603" y="96648"/>
                      <a:pt x="3115" y="93331"/>
                    </a:cubicBezTo>
                    <a:lnTo>
                      <a:pt x="161527" y="1722"/>
                    </a:lnTo>
                    <a:cubicBezTo>
                      <a:pt x="167120" y="-1437"/>
                      <a:pt x="178778" y="-173"/>
                      <a:pt x="187277" y="4881"/>
                    </a:cubicBezTo>
                    <a:lnTo>
                      <a:pt x="426348" y="142831"/>
                    </a:lnTo>
                    <a:cubicBezTo>
                      <a:pt x="434879" y="147759"/>
                      <a:pt x="437248" y="154519"/>
                      <a:pt x="431624" y="157741"/>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1" name="Freeform 340">
                <a:extLst>
                  <a:ext uri="{FF2B5EF4-FFF2-40B4-BE49-F238E27FC236}">
                    <a16:creationId xmlns:a16="http://schemas.microsoft.com/office/drawing/2014/main" id="{2A97C2D4-2CFD-3B4E-86A9-4E14DABF7B7C}"/>
                  </a:ext>
                </a:extLst>
              </p:cNvPr>
              <p:cNvSpPr/>
              <p:nvPr/>
            </p:nvSpPr>
            <p:spPr>
              <a:xfrm>
                <a:off x="7286472" y="4304830"/>
                <a:ext cx="434702" cy="251071"/>
              </a:xfrm>
              <a:custGeom>
                <a:avLst/>
                <a:gdLst>
                  <a:gd name="connsiteX0" fmla="*/ 273288 w 434702"/>
                  <a:gd name="connsiteY0" fmla="*/ 249349 h 251071"/>
                  <a:gd name="connsiteX1" fmla="*/ 247350 w 434702"/>
                  <a:gd name="connsiteY1" fmla="*/ 246190 h 251071"/>
                  <a:gd name="connsiteX2" fmla="*/ 8404 w 434702"/>
                  <a:gd name="connsiteY2" fmla="*/ 108304 h 251071"/>
                  <a:gd name="connsiteX3" fmla="*/ 3065 w 434702"/>
                  <a:gd name="connsiteY3" fmla="*/ 93299 h 251071"/>
                  <a:gd name="connsiteX4" fmla="*/ 161446 w 434702"/>
                  <a:gd name="connsiteY4" fmla="*/ 1690 h 251071"/>
                  <a:gd name="connsiteX5" fmla="*/ 187384 w 434702"/>
                  <a:gd name="connsiteY5" fmla="*/ 4849 h 251071"/>
                  <a:gd name="connsiteX6" fmla="*/ 426330 w 434702"/>
                  <a:gd name="connsiteY6" fmla="*/ 142704 h 251071"/>
                  <a:gd name="connsiteX7" fmla="*/ 431669 w 434702"/>
                  <a:gd name="connsiteY7" fmla="*/ 157646 h 25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02" h="251071">
                    <a:moveTo>
                      <a:pt x="273288" y="249349"/>
                    </a:moveTo>
                    <a:cubicBezTo>
                      <a:pt x="267539" y="252508"/>
                      <a:pt x="255880" y="251244"/>
                      <a:pt x="247350" y="246190"/>
                    </a:cubicBezTo>
                    <a:lnTo>
                      <a:pt x="8404" y="108304"/>
                    </a:lnTo>
                    <a:cubicBezTo>
                      <a:pt x="-31" y="103439"/>
                      <a:pt x="-2685" y="96616"/>
                      <a:pt x="3065" y="93299"/>
                    </a:cubicBezTo>
                    <a:lnTo>
                      <a:pt x="161446" y="1690"/>
                    </a:lnTo>
                    <a:cubicBezTo>
                      <a:pt x="167038" y="-1469"/>
                      <a:pt x="178917" y="-79"/>
                      <a:pt x="187384" y="4849"/>
                    </a:cubicBezTo>
                    <a:lnTo>
                      <a:pt x="426330" y="142704"/>
                    </a:lnTo>
                    <a:cubicBezTo>
                      <a:pt x="434860" y="147632"/>
                      <a:pt x="437293" y="154424"/>
                      <a:pt x="431669" y="15764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2" name="Freeform 341">
                <a:extLst>
                  <a:ext uri="{FF2B5EF4-FFF2-40B4-BE49-F238E27FC236}">
                    <a16:creationId xmlns:a16="http://schemas.microsoft.com/office/drawing/2014/main" id="{5BFEA9D0-972C-D444-8259-35D6593B3E3C}"/>
                  </a:ext>
                </a:extLst>
              </p:cNvPr>
              <p:cNvSpPr/>
              <p:nvPr/>
            </p:nvSpPr>
            <p:spPr>
              <a:xfrm>
                <a:off x="7615655" y="4494554"/>
                <a:ext cx="434659" cy="251040"/>
              </a:xfrm>
              <a:custGeom>
                <a:avLst/>
                <a:gdLst>
                  <a:gd name="connsiteX0" fmla="*/ 273220 w 434659"/>
                  <a:gd name="connsiteY0" fmla="*/ 249318 h 251040"/>
                  <a:gd name="connsiteX1" fmla="*/ 247344 w 434659"/>
                  <a:gd name="connsiteY1" fmla="*/ 246159 h 251040"/>
                  <a:gd name="connsiteX2" fmla="*/ 8431 w 434659"/>
                  <a:gd name="connsiteY2" fmla="*/ 108304 h 251040"/>
                  <a:gd name="connsiteX3" fmla="*/ 3123 w 434659"/>
                  <a:gd name="connsiteY3" fmla="*/ 93331 h 251040"/>
                  <a:gd name="connsiteX4" fmla="*/ 161504 w 434659"/>
                  <a:gd name="connsiteY4" fmla="*/ 1722 h 251040"/>
                  <a:gd name="connsiteX5" fmla="*/ 187379 w 434659"/>
                  <a:gd name="connsiteY5" fmla="*/ 4881 h 251040"/>
                  <a:gd name="connsiteX6" fmla="*/ 426293 w 434659"/>
                  <a:gd name="connsiteY6" fmla="*/ 142736 h 251040"/>
                  <a:gd name="connsiteX7" fmla="*/ 431601 w 434659"/>
                  <a:gd name="connsiteY7" fmla="*/ 157678 h 2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59" h="251040">
                    <a:moveTo>
                      <a:pt x="273220" y="249318"/>
                    </a:moveTo>
                    <a:cubicBezTo>
                      <a:pt x="267470" y="252477"/>
                      <a:pt x="255906" y="251213"/>
                      <a:pt x="247344" y="246159"/>
                    </a:cubicBezTo>
                    <a:lnTo>
                      <a:pt x="8431" y="108304"/>
                    </a:lnTo>
                    <a:cubicBezTo>
                      <a:pt x="-195" y="103344"/>
                      <a:pt x="-2627" y="96647"/>
                      <a:pt x="3123" y="93331"/>
                    </a:cubicBezTo>
                    <a:lnTo>
                      <a:pt x="161504" y="1722"/>
                    </a:lnTo>
                    <a:cubicBezTo>
                      <a:pt x="167095" y="-1437"/>
                      <a:pt x="178785" y="-173"/>
                      <a:pt x="187379" y="4881"/>
                    </a:cubicBezTo>
                    <a:lnTo>
                      <a:pt x="426293" y="142736"/>
                    </a:lnTo>
                    <a:cubicBezTo>
                      <a:pt x="434886" y="147696"/>
                      <a:pt x="437224" y="154424"/>
                      <a:pt x="431601" y="157678"/>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3" name="Freeform 342">
                <a:extLst>
                  <a:ext uri="{FF2B5EF4-FFF2-40B4-BE49-F238E27FC236}">
                    <a16:creationId xmlns:a16="http://schemas.microsoft.com/office/drawing/2014/main" id="{35F2DFB5-C73D-B442-9894-F1768E5B5493}"/>
                  </a:ext>
                </a:extLst>
              </p:cNvPr>
              <p:cNvSpPr/>
              <p:nvPr/>
            </p:nvSpPr>
            <p:spPr>
              <a:xfrm>
                <a:off x="7944749" y="4684270"/>
                <a:ext cx="434735" cy="251149"/>
              </a:xfrm>
              <a:custGeom>
                <a:avLst/>
                <a:gdLst>
                  <a:gd name="connsiteX0" fmla="*/ 273304 w 434735"/>
                  <a:gd name="connsiteY0" fmla="*/ 249358 h 251149"/>
                  <a:gd name="connsiteX1" fmla="*/ 247429 w 434735"/>
                  <a:gd name="connsiteY1" fmla="*/ 246199 h 251149"/>
                  <a:gd name="connsiteX2" fmla="*/ 8357 w 434735"/>
                  <a:gd name="connsiteY2" fmla="*/ 108280 h 251149"/>
                  <a:gd name="connsiteX3" fmla="*/ 3144 w 434735"/>
                  <a:gd name="connsiteY3" fmla="*/ 93339 h 251149"/>
                  <a:gd name="connsiteX4" fmla="*/ 161524 w 434735"/>
                  <a:gd name="connsiteY4" fmla="*/ 1730 h 251149"/>
                  <a:gd name="connsiteX5" fmla="*/ 187337 w 434735"/>
                  <a:gd name="connsiteY5" fmla="*/ 4889 h 251149"/>
                  <a:gd name="connsiteX6" fmla="*/ 426377 w 434735"/>
                  <a:gd name="connsiteY6" fmla="*/ 142839 h 251149"/>
                  <a:gd name="connsiteX7" fmla="*/ 431685 w 434735"/>
                  <a:gd name="connsiteY7" fmla="*/ 157749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35" h="251149">
                    <a:moveTo>
                      <a:pt x="273304" y="249358"/>
                    </a:moveTo>
                    <a:cubicBezTo>
                      <a:pt x="267586" y="252675"/>
                      <a:pt x="255959" y="251253"/>
                      <a:pt x="247429" y="246199"/>
                    </a:cubicBezTo>
                    <a:lnTo>
                      <a:pt x="8357" y="108280"/>
                    </a:lnTo>
                    <a:cubicBezTo>
                      <a:pt x="-237" y="103321"/>
                      <a:pt x="-2606" y="96656"/>
                      <a:pt x="3144" y="93339"/>
                    </a:cubicBezTo>
                    <a:lnTo>
                      <a:pt x="161524" y="1730"/>
                    </a:lnTo>
                    <a:cubicBezTo>
                      <a:pt x="167117" y="-1429"/>
                      <a:pt x="178743" y="-197"/>
                      <a:pt x="187337" y="4889"/>
                    </a:cubicBezTo>
                    <a:lnTo>
                      <a:pt x="426377" y="142839"/>
                    </a:lnTo>
                    <a:cubicBezTo>
                      <a:pt x="434939" y="147767"/>
                      <a:pt x="437308" y="154527"/>
                      <a:pt x="431685" y="15774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4" name="Freeform 343">
                <a:extLst>
                  <a:ext uri="{FF2B5EF4-FFF2-40B4-BE49-F238E27FC236}">
                    <a16:creationId xmlns:a16="http://schemas.microsoft.com/office/drawing/2014/main" id="{885AA362-71BC-9F45-AFD9-75B6B467C4C3}"/>
                  </a:ext>
                </a:extLst>
              </p:cNvPr>
              <p:cNvSpPr/>
              <p:nvPr/>
            </p:nvSpPr>
            <p:spPr>
              <a:xfrm>
                <a:off x="8273783" y="4874128"/>
                <a:ext cx="434653" cy="251048"/>
              </a:xfrm>
              <a:custGeom>
                <a:avLst/>
                <a:gdLst>
                  <a:gd name="connsiteX0" fmla="*/ 273195 w 434653"/>
                  <a:gd name="connsiteY0" fmla="*/ 249318 h 251048"/>
                  <a:gd name="connsiteX1" fmla="*/ 247351 w 434653"/>
                  <a:gd name="connsiteY1" fmla="*/ 246159 h 251048"/>
                  <a:gd name="connsiteX2" fmla="*/ 8469 w 434653"/>
                  <a:gd name="connsiteY2" fmla="*/ 108336 h 251048"/>
                  <a:gd name="connsiteX3" fmla="*/ 3098 w 434653"/>
                  <a:gd name="connsiteY3" fmla="*/ 93331 h 251048"/>
                  <a:gd name="connsiteX4" fmla="*/ 161478 w 434653"/>
                  <a:gd name="connsiteY4" fmla="*/ 1722 h 251048"/>
                  <a:gd name="connsiteX5" fmla="*/ 187448 w 434653"/>
                  <a:gd name="connsiteY5" fmla="*/ 4881 h 251048"/>
                  <a:gd name="connsiteX6" fmla="*/ 426330 w 434653"/>
                  <a:gd name="connsiteY6" fmla="*/ 142705 h 251048"/>
                  <a:gd name="connsiteX7" fmla="*/ 431607 w 434653"/>
                  <a:gd name="connsiteY7" fmla="*/ 157615 h 2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53" h="251048">
                    <a:moveTo>
                      <a:pt x="273195" y="249318"/>
                    </a:moveTo>
                    <a:cubicBezTo>
                      <a:pt x="267476" y="252477"/>
                      <a:pt x="255913" y="251245"/>
                      <a:pt x="247351" y="246159"/>
                    </a:cubicBezTo>
                    <a:lnTo>
                      <a:pt x="8469" y="108336"/>
                    </a:lnTo>
                    <a:cubicBezTo>
                      <a:pt x="-188" y="103345"/>
                      <a:pt x="-2621" y="96648"/>
                      <a:pt x="3098" y="93331"/>
                    </a:cubicBezTo>
                    <a:lnTo>
                      <a:pt x="161478" y="1722"/>
                    </a:lnTo>
                    <a:cubicBezTo>
                      <a:pt x="167102" y="-1437"/>
                      <a:pt x="178760" y="-173"/>
                      <a:pt x="187448" y="4881"/>
                    </a:cubicBezTo>
                    <a:lnTo>
                      <a:pt x="426330" y="142705"/>
                    </a:lnTo>
                    <a:cubicBezTo>
                      <a:pt x="434893" y="147633"/>
                      <a:pt x="437199" y="154361"/>
                      <a:pt x="431607" y="15761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5" name="Freeform 344">
                <a:extLst>
                  <a:ext uri="{FF2B5EF4-FFF2-40B4-BE49-F238E27FC236}">
                    <a16:creationId xmlns:a16="http://schemas.microsoft.com/office/drawing/2014/main" id="{F9C73FEC-E238-ED4D-9CFE-D5DE79C68BEF}"/>
                  </a:ext>
                </a:extLst>
              </p:cNvPr>
              <p:cNvSpPr/>
              <p:nvPr/>
            </p:nvSpPr>
            <p:spPr>
              <a:xfrm>
                <a:off x="8602816" y="5063993"/>
                <a:ext cx="434655" cy="251026"/>
              </a:xfrm>
              <a:custGeom>
                <a:avLst/>
                <a:gdLst>
                  <a:gd name="connsiteX0" fmla="*/ 273213 w 434655"/>
                  <a:gd name="connsiteY0" fmla="*/ 249304 h 251026"/>
                  <a:gd name="connsiteX1" fmla="*/ 247368 w 434655"/>
                  <a:gd name="connsiteY1" fmla="*/ 246145 h 251026"/>
                  <a:gd name="connsiteX2" fmla="*/ 8297 w 434655"/>
                  <a:gd name="connsiteY2" fmla="*/ 108227 h 251026"/>
                  <a:gd name="connsiteX3" fmla="*/ 3147 w 434655"/>
                  <a:gd name="connsiteY3" fmla="*/ 93348 h 251026"/>
                  <a:gd name="connsiteX4" fmla="*/ 161528 w 434655"/>
                  <a:gd name="connsiteY4" fmla="*/ 1740 h 251026"/>
                  <a:gd name="connsiteX5" fmla="*/ 187277 w 434655"/>
                  <a:gd name="connsiteY5" fmla="*/ 4709 h 251026"/>
                  <a:gd name="connsiteX6" fmla="*/ 426348 w 434655"/>
                  <a:gd name="connsiteY6" fmla="*/ 142659 h 251026"/>
                  <a:gd name="connsiteX7" fmla="*/ 431593 w 434655"/>
                  <a:gd name="connsiteY7" fmla="*/ 157569 h 25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55" h="251026">
                    <a:moveTo>
                      <a:pt x="273213" y="249304"/>
                    </a:moveTo>
                    <a:cubicBezTo>
                      <a:pt x="267494" y="252463"/>
                      <a:pt x="255899" y="251200"/>
                      <a:pt x="247368" y="246145"/>
                    </a:cubicBezTo>
                    <a:lnTo>
                      <a:pt x="8297" y="108227"/>
                    </a:lnTo>
                    <a:cubicBezTo>
                      <a:pt x="-234" y="103299"/>
                      <a:pt x="-2603" y="96665"/>
                      <a:pt x="3147" y="93348"/>
                    </a:cubicBezTo>
                    <a:lnTo>
                      <a:pt x="161528" y="1740"/>
                    </a:lnTo>
                    <a:cubicBezTo>
                      <a:pt x="167152" y="-1419"/>
                      <a:pt x="178746" y="-187"/>
                      <a:pt x="187277" y="4709"/>
                    </a:cubicBezTo>
                    <a:lnTo>
                      <a:pt x="426348" y="142659"/>
                    </a:lnTo>
                    <a:cubicBezTo>
                      <a:pt x="434879" y="147587"/>
                      <a:pt x="437217" y="154316"/>
                      <a:pt x="431593" y="15756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6" name="Freeform 345">
                <a:extLst>
                  <a:ext uri="{FF2B5EF4-FFF2-40B4-BE49-F238E27FC236}">
                    <a16:creationId xmlns:a16="http://schemas.microsoft.com/office/drawing/2014/main" id="{AE876A31-7578-5D42-BAA5-031F30324F28}"/>
                  </a:ext>
                </a:extLst>
              </p:cNvPr>
              <p:cNvSpPr/>
              <p:nvPr/>
            </p:nvSpPr>
            <p:spPr>
              <a:xfrm>
                <a:off x="6768698" y="3754055"/>
                <a:ext cx="434675" cy="251165"/>
              </a:xfrm>
              <a:custGeom>
                <a:avLst/>
                <a:gdLst>
                  <a:gd name="connsiteX0" fmla="*/ 273238 w 434675"/>
                  <a:gd name="connsiteY0" fmla="*/ 249335 h 251165"/>
                  <a:gd name="connsiteX1" fmla="*/ 247204 w 434675"/>
                  <a:gd name="connsiteY1" fmla="*/ 246177 h 251165"/>
                  <a:gd name="connsiteX2" fmla="*/ 8259 w 434675"/>
                  <a:gd name="connsiteY2" fmla="*/ 108322 h 251165"/>
                  <a:gd name="connsiteX3" fmla="*/ 3173 w 434675"/>
                  <a:gd name="connsiteY3" fmla="*/ 93348 h 251165"/>
                  <a:gd name="connsiteX4" fmla="*/ 161553 w 434675"/>
                  <a:gd name="connsiteY4" fmla="*/ 1740 h 251165"/>
                  <a:gd name="connsiteX5" fmla="*/ 187334 w 434675"/>
                  <a:gd name="connsiteY5" fmla="*/ 4709 h 251165"/>
                  <a:gd name="connsiteX6" fmla="*/ 426279 w 434675"/>
                  <a:gd name="connsiteY6" fmla="*/ 143070 h 251165"/>
                  <a:gd name="connsiteX7" fmla="*/ 431618 w 434675"/>
                  <a:gd name="connsiteY7" fmla="*/ 158043 h 25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75" h="251165">
                    <a:moveTo>
                      <a:pt x="273238" y="249335"/>
                    </a:moveTo>
                    <a:cubicBezTo>
                      <a:pt x="267488" y="252684"/>
                      <a:pt x="255830" y="251326"/>
                      <a:pt x="247204" y="246177"/>
                    </a:cubicBezTo>
                    <a:lnTo>
                      <a:pt x="8259" y="108322"/>
                    </a:lnTo>
                    <a:cubicBezTo>
                      <a:pt x="-240" y="103393"/>
                      <a:pt x="-2609" y="96697"/>
                      <a:pt x="3173" y="93348"/>
                    </a:cubicBezTo>
                    <a:lnTo>
                      <a:pt x="161553" y="1740"/>
                    </a:lnTo>
                    <a:cubicBezTo>
                      <a:pt x="167145" y="-1419"/>
                      <a:pt x="178835" y="-187"/>
                      <a:pt x="187334" y="4709"/>
                    </a:cubicBezTo>
                    <a:lnTo>
                      <a:pt x="426279" y="143070"/>
                    </a:lnTo>
                    <a:cubicBezTo>
                      <a:pt x="434904" y="148061"/>
                      <a:pt x="437242" y="154789"/>
                      <a:pt x="431618" y="158043"/>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7" name="Freeform 346">
                <a:extLst>
                  <a:ext uri="{FF2B5EF4-FFF2-40B4-BE49-F238E27FC236}">
                    <a16:creationId xmlns:a16="http://schemas.microsoft.com/office/drawing/2014/main" id="{FA33B4A9-0661-4947-B9C6-5809F13B5493}"/>
                  </a:ext>
                </a:extLst>
              </p:cNvPr>
              <p:cNvSpPr/>
              <p:nvPr/>
            </p:nvSpPr>
            <p:spPr>
              <a:xfrm>
                <a:off x="7097659" y="3944018"/>
                <a:ext cx="434667" cy="251024"/>
              </a:xfrm>
              <a:custGeom>
                <a:avLst/>
                <a:gdLst>
                  <a:gd name="connsiteX0" fmla="*/ 273265 w 434667"/>
                  <a:gd name="connsiteY0" fmla="*/ 249191 h 251024"/>
                  <a:gd name="connsiteX1" fmla="*/ 247326 w 434667"/>
                  <a:gd name="connsiteY1" fmla="*/ 246254 h 251024"/>
                  <a:gd name="connsiteX2" fmla="*/ 8349 w 434667"/>
                  <a:gd name="connsiteY2" fmla="*/ 108367 h 251024"/>
                  <a:gd name="connsiteX3" fmla="*/ 3168 w 434667"/>
                  <a:gd name="connsiteY3" fmla="*/ 93331 h 251024"/>
                  <a:gd name="connsiteX4" fmla="*/ 161517 w 434667"/>
                  <a:gd name="connsiteY4" fmla="*/ 1722 h 251024"/>
                  <a:gd name="connsiteX5" fmla="*/ 187424 w 434667"/>
                  <a:gd name="connsiteY5" fmla="*/ 4881 h 251024"/>
                  <a:gd name="connsiteX6" fmla="*/ 426369 w 434667"/>
                  <a:gd name="connsiteY6" fmla="*/ 142768 h 251024"/>
                  <a:gd name="connsiteX7" fmla="*/ 431614 w 434667"/>
                  <a:gd name="connsiteY7" fmla="*/ 157646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67" h="251024">
                    <a:moveTo>
                      <a:pt x="273265" y="249191"/>
                    </a:moveTo>
                    <a:cubicBezTo>
                      <a:pt x="267483" y="252540"/>
                      <a:pt x="255825" y="251150"/>
                      <a:pt x="247326" y="246254"/>
                    </a:cubicBezTo>
                    <a:lnTo>
                      <a:pt x="8349" y="108367"/>
                    </a:lnTo>
                    <a:cubicBezTo>
                      <a:pt x="-245" y="103407"/>
                      <a:pt x="-2614" y="96679"/>
                      <a:pt x="3168" y="93331"/>
                    </a:cubicBezTo>
                    <a:lnTo>
                      <a:pt x="161517" y="1722"/>
                    </a:lnTo>
                    <a:cubicBezTo>
                      <a:pt x="167140" y="-1437"/>
                      <a:pt x="178830" y="-173"/>
                      <a:pt x="187424" y="4881"/>
                    </a:cubicBezTo>
                    <a:lnTo>
                      <a:pt x="426369" y="142768"/>
                    </a:lnTo>
                    <a:cubicBezTo>
                      <a:pt x="434868" y="147664"/>
                      <a:pt x="437237" y="154424"/>
                      <a:pt x="431614" y="15764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8" name="Freeform 347">
                <a:extLst>
                  <a:ext uri="{FF2B5EF4-FFF2-40B4-BE49-F238E27FC236}">
                    <a16:creationId xmlns:a16="http://schemas.microsoft.com/office/drawing/2014/main" id="{2A6D468C-056C-A54C-8AF3-85193AA555C4}"/>
                  </a:ext>
                </a:extLst>
              </p:cNvPr>
              <p:cNvSpPr/>
              <p:nvPr/>
            </p:nvSpPr>
            <p:spPr>
              <a:xfrm>
                <a:off x="7426721" y="4133766"/>
                <a:ext cx="434690" cy="251142"/>
              </a:xfrm>
              <a:custGeom>
                <a:avLst/>
                <a:gdLst>
                  <a:gd name="connsiteX0" fmla="*/ 273285 w 434690"/>
                  <a:gd name="connsiteY0" fmla="*/ 249326 h 251142"/>
                  <a:gd name="connsiteX1" fmla="*/ 247189 w 434690"/>
                  <a:gd name="connsiteY1" fmla="*/ 246167 h 251142"/>
                  <a:gd name="connsiteX2" fmla="*/ 8275 w 434690"/>
                  <a:gd name="connsiteY2" fmla="*/ 108312 h 251142"/>
                  <a:gd name="connsiteX3" fmla="*/ 3157 w 434690"/>
                  <a:gd name="connsiteY3" fmla="*/ 93339 h 251142"/>
                  <a:gd name="connsiteX4" fmla="*/ 161538 w 434690"/>
                  <a:gd name="connsiteY4" fmla="*/ 1730 h 251142"/>
                  <a:gd name="connsiteX5" fmla="*/ 187350 w 434690"/>
                  <a:gd name="connsiteY5" fmla="*/ 4889 h 251142"/>
                  <a:gd name="connsiteX6" fmla="*/ 426264 w 434690"/>
                  <a:gd name="connsiteY6" fmla="*/ 142744 h 251142"/>
                  <a:gd name="connsiteX7" fmla="*/ 431634 w 434690"/>
                  <a:gd name="connsiteY7" fmla="*/ 157717 h 25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90" h="251142">
                    <a:moveTo>
                      <a:pt x="273285" y="249326"/>
                    </a:moveTo>
                    <a:cubicBezTo>
                      <a:pt x="267504" y="252643"/>
                      <a:pt x="255877" y="251316"/>
                      <a:pt x="247189" y="246167"/>
                    </a:cubicBezTo>
                    <a:lnTo>
                      <a:pt x="8275" y="108312"/>
                    </a:lnTo>
                    <a:cubicBezTo>
                      <a:pt x="-255" y="103384"/>
                      <a:pt x="-2593" y="96687"/>
                      <a:pt x="3157" y="93339"/>
                    </a:cubicBezTo>
                    <a:lnTo>
                      <a:pt x="161538" y="1730"/>
                    </a:lnTo>
                    <a:cubicBezTo>
                      <a:pt x="167161" y="-1429"/>
                      <a:pt x="178819" y="-197"/>
                      <a:pt x="187350" y="4889"/>
                    </a:cubicBezTo>
                    <a:lnTo>
                      <a:pt x="426264" y="142744"/>
                    </a:lnTo>
                    <a:cubicBezTo>
                      <a:pt x="434920" y="147736"/>
                      <a:pt x="437258" y="154464"/>
                      <a:pt x="431634" y="157717"/>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49" name="Freeform 348">
                <a:extLst>
                  <a:ext uri="{FF2B5EF4-FFF2-40B4-BE49-F238E27FC236}">
                    <a16:creationId xmlns:a16="http://schemas.microsoft.com/office/drawing/2014/main" id="{0E75DCA9-F434-6C43-BEC9-144BE6377362}"/>
                  </a:ext>
                </a:extLst>
              </p:cNvPr>
              <p:cNvSpPr/>
              <p:nvPr/>
            </p:nvSpPr>
            <p:spPr>
              <a:xfrm>
                <a:off x="7755682" y="4323719"/>
                <a:ext cx="434726" cy="250957"/>
              </a:xfrm>
              <a:custGeom>
                <a:avLst/>
                <a:gdLst>
                  <a:gd name="connsiteX0" fmla="*/ 273281 w 434726"/>
                  <a:gd name="connsiteY0" fmla="*/ 249192 h 250957"/>
                  <a:gd name="connsiteX1" fmla="*/ 247342 w 434726"/>
                  <a:gd name="connsiteY1" fmla="*/ 246254 h 250957"/>
                  <a:gd name="connsiteX2" fmla="*/ 8365 w 434726"/>
                  <a:gd name="connsiteY2" fmla="*/ 108336 h 250957"/>
                  <a:gd name="connsiteX3" fmla="*/ 3152 w 434726"/>
                  <a:gd name="connsiteY3" fmla="*/ 93331 h 250957"/>
                  <a:gd name="connsiteX4" fmla="*/ 161533 w 434726"/>
                  <a:gd name="connsiteY4" fmla="*/ 1722 h 250957"/>
                  <a:gd name="connsiteX5" fmla="*/ 187440 w 434726"/>
                  <a:gd name="connsiteY5" fmla="*/ 4881 h 250957"/>
                  <a:gd name="connsiteX6" fmla="*/ 426417 w 434726"/>
                  <a:gd name="connsiteY6" fmla="*/ 142768 h 250957"/>
                  <a:gd name="connsiteX7" fmla="*/ 431630 w 434726"/>
                  <a:gd name="connsiteY7" fmla="*/ 157678 h 25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26" h="250957">
                    <a:moveTo>
                      <a:pt x="273281" y="249192"/>
                    </a:moveTo>
                    <a:cubicBezTo>
                      <a:pt x="267499" y="252351"/>
                      <a:pt x="255967" y="251213"/>
                      <a:pt x="247342" y="246254"/>
                    </a:cubicBezTo>
                    <a:lnTo>
                      <a:pt x="8365" y="108336"/>
                    </a:lnTo>
                    <a:cubicBezTo>
                      <a:pt x="-260" y="103376"/>
                      <a:pt x="-2598" y="96648"/>
                      <a:pt x="3152" y="93331"/>
                    </a:cubicBezTo>
                    <a:lnTo>
                      <a:pt x="161533" y="1722"/>
                    </a:lnTo>
                    <a:cubicBezTo>
                      <a:pt x="167157" y="-1437"/>
                      <a:pt x="178815" y="-173"/>
                      <a:pt x="187440" y="4881"/>
                    </a:cubicBezTo>
                    <a:lnTo>
                      <a:pt x="426417" y="142768"/>
                    </a:lnTo>
                    <a:cubicBezTo>
                      <a:pt x="435042" y="147759"/>
                      <a:pt x="437253" y="154424"/>
                      <a:pt x="431630" y="157678"/>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0" name="Freeform 349">
                <a:extLst>
                  <a:ext uri="{FF2B5EF4-FFF2-40B4-BE49-F238E27FC236}">
                    <a16:creationId xmlns:a16="http://schemas.microsoft.com/office/drawing/2014/main" id="{71F3E146-D6B0-A94B-B5D7-FF7D3F7EB0A1}"/>
                  </a:ext>
                </a:extLst>
              </p:cNvPr>
              <p:cNvSpPr/>
              <p:nvPr/>
            </p:nvSpPr>
            <p:spPr>
              <a:xfrm>
                <a:off x="8084881" y="4513523"/>
                <a:ext cx="434642" cy="250987"/>
              </a:xfrm>
              <a:custGeom>
                <a:avLst/>
                <a:gdLst>
                  <a:gd name="connsiteX0" fmla="*/ 273228 w 434642"/>
                  <a:gd name="connsiteY0" fmla="*/ 249144 h 250987"/>
                  <a:gd name="connsiteX1" fmla="*/ 247321 w 434642"/>
                  <a:gd name="connsiteY1" fmla="*/ 246238 h 250987"/>
                  <a:gd name="connsiteX2" fmla="*/ 8344 w 434642"/>
                  <a:gd name="connsiteY2" fmla="*/ 108352 h 250987"/>
                  <a:gd name="connsiteX3" fmla="*/ 3194 w 434642"/>
                  <a:gd name="connsiteY3" fmla="*/ 93347 h 250987"/>
                  <a:gd name="connsiteX4" fmla="*/ 161543 w 434642"/>
                  <a:gd name="connsiteY4" fmla="*/ 1738 h 250987"/>
                  <a:gd name="connsiteX5" fmla="*/ 187419 w 434642"/>
                  <a:gd name="connsiteY5" fmla="*/ 4897 h 250987"/>
                  <a:gd name="connsiteX6" fmla="*/ 426395 w 434642"/>
                  <a:gd name="connsiteY6" fmla="*/ 142784 h 250987"/>
                  <a:gd name="connsiteX7" fmla="*/ 431577 w 434642"/>
                  <a:gd name="connsiteY7" fmla="*/ 157662 h 25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42" h="250987">
                    <a:moveTo>
                      <a:pt x="273228" y="249144"/>
                    </a:moveTo>
                    <a:cubicBezTo>
                      <a:pt x="267446" y="252493"/>
                      <a:pt x="255788" y="251134"/>
                      <a:pt x="247321" y="246238"/>
                    </a:cubicBezTo>
                    <a:lnTo>
                      <a:pt x="8344" y="108352"/>
                    </a:lnTo>
                    <a:cubicBezTo>
                      <a:pt x="-313" y="103360"/>
                      <a:pt x="-2588" y="96695"/>
                      <a:pt x="3194" y="93347"/>
                    </a:cubicBezTo>
                    <a:lnTo>
                      <a:pt x="161543" y="1738"/>
                    </a:lnTo>
                    <a:cubicBezTo>
                      <a:pt x="167167" y="-1420"/>
                      <a:pt x="178762" y="-220"/>
                      <a:pt x="187419" y="4897"/>
                    </a:cubicBezTo>
                    <a:lnTo>
                      <a:pt x="426395" y="142784"/>
                    </a:lnTo>
                    <a:cubicBezTo>
                      <a:pt x="434862" y="147680"/>
                      <a:pt x="437200" y="154409"/>
                      <a:pt x="431577" y="157662"/>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1" name="Freeform 350">
                <a:extLst>
                  <a:ext uri="{FF2B5EF4-FFF2-40B4-BE49-F238E27FC236}">
                    <a16:creationId xmlns:a16="http://schemas.microsoft.com/office/drawing/2014/main" id="{B6A3423C-9668-7446-9DFA-74D6F72F5E16}"/>
                  </a:ext>
                </a:extLst>
              </p:cNvPr>
              <p:cNvSpPr/>
              <p:nvPr/>
            </p:nvSpPr>
            <p:spPr>
              <a:xfrm>
                <a:off x="8414004" y="4703342"/>
                <a:ext cx="434749" cy="251028"/>
              </a:xfrm>
              <a:custGeom>
                <a:avLst/>
                <a:gdLst>
                  <a:gd name="connsiteX0" fmla="*/ 273220 w 434749"/>
                  <a:gd name="connsiteY0" fmla="*/ 249207 h 251028"/>
                  <a:gd name="connsiteX1" fmla="*/ 247091 w 434749"/>
                  <a:gd name="connsiteY1" fmla="*/ 246048 h 251028"/>
                  <a:gd name="connsiteX2" fmla="*/ 8273 w 434749"/>
                  <a:gd name="connsiteY2" fmla="*/ 108288 h 251028"/>
                  <a:gd name="connsiteX3" fmla="*/ 3154 w 434749"/>
                  <a:gd name="connsiteY3" fmla="*/ 93315 h 251028"/>
                  <a:gd name="connsiteX4" fmla="*/ 161503 w 434749"/>
                  <a:gd name="connsiteY4" fmla="*/ 1706 h 251028"/>
                  <a:gd name="connsiteX5" fmla="*/ 187347 w 434749"/>
                  <a:gd name="connsiteY5" fmla="*/ 4865 h 251028"/>
                  <a:gd name="connsiteX6" fmla="*/ 426293 w 434749"/>
                  <a:gd name="connsiteY6" fmla="*/ 142752 h 251028"/>
                  <a:gd name="connsiteX7" fmla="*/ 431695 w 434749"/>
                  <a:gd name="connsiteY7" fmla="*/ 157725 h 25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49" h="251028">
                    <a:moveTo>
                      <a:pt x="273220" y="249207"/>
                    </a:moveTo>
                    <a:cubicBezTo>
                      <a:pt x="267438" y="252556"/>
                      <a:pt x="255780" y="251165"/>
                      <a:pt x="247091" y="246048"/>
                    </a:cubicBezTo>
                    <a:lnTo>
                      <a:pt x="8273" y="108288"/>
                    </a:lnTo>
                    <a:cubicBezTo>
                      <a:pt x="-195" y="103423"/>
                      <a:pt x="-2627" y="96663"/>
                      <a:pt x="3154" y="93315"/>
                    </a:cubicBezTo>
                    <a:lnTo>
                      <a:pt x="161503" y="1706"/>
                    </a:lnTo>
                    <a:cubicBezTo>
                      <a:pt x="167127" y="-1453"/>
                      <a:pt x="178880" y="-126"/>
                      <a:pt x="187347" y="4865"/>
                    </a:cubicBezTo>
                    <a:lnTo>
                      <a:pt x="426293" y="142752"/>
                    </a:lnTo>
                    <a:cubicBezTo>
                      <a:pt x="434981" y="147743"/>
                      <a:pt x="437319" y="154503"/>
                      <a:pt x="431695" y="15772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2" name="Freeform 351">
                <a:extLst>
                  <a:ext uri="{FF2B5EF4-FFF2-40B4-BE49-F238E27FC236}">
                    <a16:creationId xmlns:a16="http://schemas.microsoft.com/office/drawing/2014/main" id="{61DB36E5-CD64-7E46-8DF9-9C2ECF763823}"/>
                  </a:ext>
                </a:extLst>
              </p:cNvPr>
              <p:cNvSpPr/>
              <p:nvPr/>
            </p:nvSpPr>
            <p:spPr>
              <a:xfrm>
                <a:off x="8742969" y="4893327"/>
                <a:ext cx="434685" cy="250789"/>
              </a:xfrm>
              <a:custGeom>
                <a:avLst/>
                <a:gdLst>
                  <a:gd name="connsiteX0" fmla="*/ 273274 w 434685"/>
                  <a:gd name="connsiteY0" fmla="*/ 249041 h 250789"/>
                  <a:gd name="connsiteX1" fmla="*/ 247304 w 434685"/>
                  <a:gd name="connsiteY1" fmla="*/ 246072 h 250789"/>
                  <a:gd name="connsiteX2" fmla="*/ 8327 w 434685"/>
                  <a:gd name="connsiteY2" fmla="*/ 108186 h 250789"/>
                  <a:gd name="connsiteX3" fmla="*/ 3177 w 434685"/>
                  <a:gd name="connsiteY3" fmla="*/ 93181 h 250789"/>
                  <a:gd name="connsiteX4" fmla="*/ 161526 w 434685"/>
                  <a:gd name="connsiteY4" fmla="*/ 1730 h 250789"/>
                  <a:gd name="connsiteX5" fmla="*/ 187402 w 434685"/>
                  <a:gd name="connsiteY5" fmla="*/ 4889 h 250789"/>
                  <a:gd name="connsiteX6" fmla="*/ 426379 w 434685"/>
                  <a:gd name="connsiteY6" fmla="*/ 142776 h 250789"/>
                  <a:gd name="connsiteX7" fmla="*/ 431623 w 434685"/>
                  <a:gd name="connsiteY7" fmla="*/ 157686 h 25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85" h="250789">
                    <a:moveTo>
                      <a:pt x="273274" y="249041"/>
                    </a:moveTo>
                    <a:cubicBezTo>
                      <a:pt x="267493" y="252200"/>
                      <a:pt x="255834" y="251000"/>
                      <a:pt x="247304" y="246072"/>
                    </a:cubicBezTo>
                    <a:lnTo>
                      <a:pt x="8327" y="108186"/>
                    </a:lnTo>
                    <a:cubicBezTo>
                      <a:pt x="-266" y="103226"/>
                      <a:pt x="-2604" y="96529"/>
                      <a:pt x="3177" y="93181"/>
                    </a:cubicBezTo>
                    <a:lnTo>
                      <a:pt x="161526" y="1730"/>
                    </a:lnTo>
                    <a:cubicBezTo>
                      <a:pt x="167150" y="-1429"/>
                      <a:pt x="178777" y="-197"/>
                      <a:pt x="187402" y="4889"/>
                    </a:cubicBezTo>
                    <a:lnTo>
                      <a:pt x="426379" y="142776"/>
                    </a:lnTo>
                    <a:cubicBezTo>
                      <a:pt x="434909" y="147704"/>
                      <a:pt x="437247" y="154432"/>
                      <a:pt x="431623" y="15768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3" name="Freeform 352">
                <a:extLst>
                  <a:ext uri="{FF2B5EF4-FFF2-40B4-BE49-F238E27FC236}">
                    <a16:creationId xmlns:a16="http://schemas.microsoft.com/office/drawing/2014/main" id="{BA635A71-A2A1-7E4D-A437-F2410CAC9D7C}"/>
                  </a:ext>
                </a:extLst>
              </p:cNvPr>
              <p:cNvSpPr/>
              <p:nvPr/>
            </p:nvSpPr>
            <p:spPr>
              <a:xfrm>
                <a:off x="5945807" y="3279446"/>
                <a:ext cx="601011" cy="347107"/>
              </a:xfrm>
              <a:custGeom>
                <a:avLst/>
                <a:gdLst>
                  <a:gd name="connsiteX0" fmla="*/ 439605 w 601011"/>
                  <a:gd name="connsiteY0" fmla="*/ 345286 h 347107"/>
                  <a:gd name="connsiteX1" fmla="*/ 413540 w 601011"/>
                  <a:gd name="connsiteY1" fmla="*/ 342127 h 347107"/>
                  <a:gd name="connsiteX2" fmla="*/ 8379 w 601011"/>
                  <a:gd name="connsiteY2" fmla="*/ 108367 h 347107"/>
                  <a:gd name="connsiteX3" fmla="*/ 3166 w 601011"/>
                  <a:gd name="connsiteY3" fmla="*/ 93331 h 347107"/>
                  <a:gd name="connsiteX4" fmla="*/ 161515 w 601011"/>
                  <a:gd name="connsiteY4" fmla="*/ 1722 h 347107"/>
                  <a:gd name="connsiteX5" fmla="*/ 187422 w 601011"/>
                  <a:gd name="connsiteY5" fmla="*/ 4881 h 347107"/>
                  <a:gd name="connsiteX6" fmla="*/ 592615 w 601011"/>
                  <a:gd name="connsiteY6" fmla="*/ 238641 h 347107"/>
                  <a:gd name="connsiteX7" fmla="*/ 597954 w 601011"/>
                  <a:gd name="connsiteY7" fmla="*/ 253582 h 34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11" h="347107">
                    <a:moveTo>
                      <a:pt x="439605" y="345286"/>
                    </a:moveTo>
                    <a:cubicBezTo>
                      <a:pt x="433823" y="348634"/>
                      <a:pt x="422165" y="347244"/>
                      <a:pt x="413540" y="342127"/>
                    </a:cubicBezTo>
                    <a:lnTo>
                      <a:pt x="8379" y="108367"/>
                    </a:lnTo>
                    <a:cubicBezTo>
                      <a:pt x="-246" y="103407"/>
                      <a:pt x="-2616" y="96679"/>
                      <a:pt x="3166" y="93331"/>
                    </a:cubicBezTo>
                    <a:lnTo>
                      <a:pt x="161515" y="1722"/>
                    </a:lnTo>
                    <a:cubicBezTo>
                      <a:pt x="167139" y="-1437"/>
                      <a:pt x="178797" y="-173"/>
                      <a:pt x="187422" y="4881"/>
                    </a:cubicBezTo>
                    <a:lnTo>
                      <a:pt x="592615" y="238641"/>
                    </a:lnTo>
                    <a:cubicBezTo>
                      <a:pt x="601240" y="243600"/>
                      <a:pt x="603578" y="250360"/>
                      <a:pt x="597954" y="253582"/>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4" name="Freeform 353">
                <a:extLst>
                  <a:ext uri="{FF2B5EF4-FFF2-40B4-BE49-F238E27FC236}">
                    <a16:creationId xmlns:a16="http://schemas.microsoft.com/office/drawing/2014/main" id="{C86E788D-9C4E-6440-AC45-A6420D7C1342}"/>
                  </a:ext>
                </a:extLst>
              </p:cNvPr>
              <p:cNvSpPr/>
              <p:nvPr/>
            </p:nvSpPr>
            <p:spPr>
              <a:xfrm>
                <a:off x="9123756" y="4861209"/>
                <a:ext cx="600933" cy="346803"/>
              </a:xfrm>
              <a:custGeom>
                <a:avLst/>
                <a:gdLst>
                  <a:gd name="connsiteX0" fmla="*/ 439505 w 600933"/>
                  <a:gd name="connsiteY0" fmla="*/ 345065 h 346803"/>
                  <a:gd name="connsiteX1" fmla="*/ 413503 w 600933"/>
                  <a:gd name="connsiteY1" fmla="*/ 341906 h 346803"/>
                  <a:gd name="connsiteX2" fmla="*/ 8311 w 600933"/>
                  <a:gd name="connsiteY2" fmla="*/ 108146 h 346803"/>
                  <a:gd name="connsiteX3" fmla="*/ 3098 w 600933"/>
                  <a:gd name="connsiteY3" fmla="*/ 93141 h 346803"/>
                  <a:gd name="connsiteX4" fmla="*/ 161415 w 600933"/>
                  <a:gd name="connsiteY4" fmla="*/ 1722 h 346803"/>
                  <a:gd name="connsiteX5" fmla="*/ 187353 w 600933"/>
                  <a:gd name="connsiteY5" fmla="*/ 4881 h 346803"/>
                  <a:gd name="connsiteX6" fmla="*/ 592546 w 600933"/>
                  <a:gd name="connsiteY6" fmla="*/ 238641 h 346803"/>
                  <a:gd name="connsiteX7" fmla="*/ 597791 w 600933"/>
                  <a:gd name="connsiteY7" fmla="*/ 253646 h 34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933" h="346803">
                    <a:moveTo>
                      <a:pt x="439505" y="345065"/>
                    </a:moveTo>
                    <a:cubicBezTo>
                      <a:pt x="433786" y="348224"/>
                      <a:pt x="422128" y="347023"/>
                      <a:pt x="413503" y="341906"/>
                    </a:cubicBezTo>
                    <a:lnTo>
                      <a:pt x="8311" y="108146"/>
                    </a:lnTo>
                    <a:cubicBezTo>
                      <a:pt x="-157" y="103250"/>
                      <a:pt x="-2621" y="96458"/>
                      <a:pt x="3098" y="93141"/>
                    </a:cubicBezTo>
                    <a:lnTo>
                      <a:pt x="161415" y="1722"/>
                    </a:lnTo>
                    <a:cubicBezTo>
                      <a:pt x="167134" y="-1437"/>
                      <a:pt x="178886" y="-173"/>
                      <a:pt x="187353" y="4881"/>
                    </a:cubicBezTo>
                    <a:lnTo>
                      <a:pt x="592546" y="238641"/>
                    </a:lnTo>
                    <a:cubicBezTo>
                      <a:pt x="601172" y="243600"/>
                      <a:pt x="603541" y="250328"/>
                      <a:pt x="597791" y="25364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5" name="Freeform 354">
                <a:extLst>
                  <a:ext uri="{FF2B5EF4-FFF2-40B4-BE49-F238E27FC236}">
                    <a16:creationId xmlns:a16="http://schemas.microsoft.com/office/drawing/2014/main" id="{7C4C488A-4983-4A4F-8121-51AAF88E815C}"/>
                  </a:ext>
                </a:extLst>
              </p:cNvPr>
              <p:cNvSpPr/>
              <p:nvPr/>
            </p:nvSpPr>
            <p:spPr>
              <a:xfrm>
                <a:off x="5727781" y="3405432"/>
                <a:ext cx="678840" cy="391973"/>
              </a:xfrm>
              <a:custGeom>
                <a:avLst/>
                <a:gdLst>
                  <a:gd name="connsiteX0" fmla="*/ 517386 w 678840"/>
                  <a:gd name="connsiteY0" fmla="*/ 390166 h 391973"/>
                  <a:gd name="connsiteX1" fmla="*/ 491447 w 678840"/>
                  <a:gd name="connsiteY1" fmla="*/ 387007 h 391973"/>
                  <a:gd name="connsiteX2" fmla="*/ 8439 w 678840"/>
                  <a:gd name="connsiteY2" fmla="*/ 108296 h 391973"/>
                  <a:gd name="connsiteX3" fmla="*/ 3099 w 678840"/>
                  <a:gd name="connsiteY3" fmla="*/ 93323 h 391973"/>
                  <a:gd name="connsiteX4" fmla="*/ 161480 w 678840"/>
                  <a:gd name="connsiteY4" fmla="*/ 1714 h 391973"/>
                  <a:gd name="connsiteX5" fmla="*/ 187387 w 678840"/>
                  <a:gd name="connsiteY5" fmla="*/ 4873 h 391973"/>
                  <a:gd name="connsiteX6" fmla="*/ 670427 w 678840"/>
                  <a:gd name="connsiteY6" fmla="*/ 283584 h 391973"/>
                  <a:gd name="connsiteX7" fmla="*/ 675767 w 678840"/>
                  <a:gd name="connsiteY7" fmla="*/ 298525 h 3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840" h="391973">
                    <a:moveTo>
                      <a:pt x="517386" y="390166"/>
                    </a:moveTo>
                    <a:cubicBezTo>
                      <a:pt x="511636" y="393483"/>
                      <a:pt x="500167" y="392124"/>
                      <a:pt x="491447" y="387007"/>
                    </a:cubicBezTo>
                    <a:lnTo>
                      <a:pt x="8439" y="108296"/>
                    </a:lnTo>
                    <a:cubicBezTo>
                      <a:pt x="-187" y="103305"/>
                      <a:pt x="-2619" y="96608"/>
                      <a:pt x="3099" y="93323"/>
                    </a:cubicBezTo>
                    <a:lnTo>
                      <a:pt x="161480" y="1714"/>
                    </a:lnTo>
                    <a:cubicBezTo>
                      <a:pt x="167104" y="-1445"/>
                      <a:pt x="178762" y="-150"/>
                      <a:pt x="187387" y="4873"/>
                    </a:cubicBezTo>
                    <a:lnTo>
                      <a:pt x="670427" y="283584"/>
                    </a:lnTo>
                    <a:cubicBezTo>
                      <a:pt x="679116" y="288606"/>
                      <a:pt x="681390" y="295303"/>
                      <a:pt x="675767" y="298525"/>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6" name="Freeform 355">
                <a:extLst>
                  <a:ext uri="{FF2B5EF4-FFF2-40B4-BE49-F238E27FC236}">
                    <a16:creationId xmlns:a16="http://schemas.microsoft.com/office/drawing/2014/main" id="{DBFAF4EA-3D6D-BC4D-98CD-3AB9DA246B25}"/>
                  </a:ext>
                </a:extLst>
              </p:cNvPr>
              <p:cNvSpPr/>
              <p:nvPr/>
            </p:nvSpPr>
            <p:spPr>
              <a:xfrm>
                <a:off x="5509895" y="3531385"/>
                <a:ext cx="517883" cy="299039"/>
              </a:xfrm>
              <a:custGeom>
                <a:avLst/>
                <a:gdLst>
                  <a:gd name="connsiteX0" fmla="*/ 356428 w 517883"/>
                  <a:gd name="connsiteY0" fmla="*/ 297318 h 299039"/>
                  <a:gd name="connsiteX1" fmla="*/ 330458 w 517883"/>
                  <a:gd name="connsiteY1" fmla="*/ 294159 h 299039"/>
                  <a:gd name="connsiteX2" fmla="*/ 8389 w 517883"/>
                  <a:gd name="connsiteY2" fmla="*/ 108320 h 299039"/>
                  <a:gd name="connsiteX3" fmla="*/ 3081 w 517883"/>
                  <a:gd name="connsiteY3" fmla="*/ 93347 h 299039"/>
                  <a:gd name="connsiteX4" fmla="*/ 161430 w 517883"/>
                  <a:gd name="connsiteY4" fmla="*/ 1738 h 299039"/>
                  <a:gd name="connsiteX5" fmla="*/ 187464 w 517883"/>
                  <a:gd name="connsiteY5" fmla="*/ 4897 h 299039"/>
                  <a:gd name="connsiteX6" fmla="*/ 509533 w 517883"/>
                  <a:gd name="connsiteY6" fmla="*/ 190736 h 299039"/>
                  <a:gd name="connsiteX7" fmla="*/ 514777 w 517883"/>
                  <a:gd name="connsiteY7" fmla="*/ 205741 h 29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883" h="299039">
                    <a:moveTo>
                      <a:pt x="356428" y="297318"/>
                    </a:moveTo>
                    <a:cubicBezTo>
                      <a:pt x="350773" y="300477"/>
                      <a:pt x="339083" y="299213"/>
                      <a:pt x="330458" y="294159"/>
                    </a:cubicBezTo>
                    <a:lnTo>
                      <a:pt x="8389" y="108320"/>
                    </a:lnTo>
                    <a:cubicBezTo>
                      <a:pt x="-236" y="103360"/>
                      <a:pt x="-2574" y="96601"/>
                      <a:pt x="3081" y="93347"/>
                    </a:cubicBezTo>
                    <a:lnTo>
                      <a:pt x="161430" y="1738"/>
                    </a:lnTo>
                    <a:cubicBezTo>
                      <a:pt x="167117" y="-1420"/>
                      <a:pt x="178838" y="-220"/>
                      <a:pt x="187464" y="4897"/>
                    </a:cubicBezTo>
                    <a:lnTo>
                      <a:pt x="509533" y="190736"/>
                    </a:lnTo>
                    <a:cubicBezTo>
                      <a:pt x="518126" y="195696"/>
                      <a:pt x="520464" y="202456"/>
                      <a:pt x="514777" y="205741"/>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7" name="Freeform 356">
                <a:extLst>
                  <a:ext uri="{FF2B5EF4-FFF2-40B4-BE49-F238E27FC236}">
                    <a16:creationId xmlns:a16="http://schemas.microsoft.com/office/drawing/2014/main" id="{0449BE25-E07B-904F-A1A2-85559B77E73B}"/>
                  </a:ext>
                </a:extLst>
              </p:cNvPr>
              <p:cNvSpPr/>
              <p:nvPr/>
            </p:nvSpPr>
            <p:spPr>
              <a:xfrm>
                <a:off x="6492990" y="3343556"/>
                <a:ext cx="434659" cy="250882"/>
              </a:xfrm>
              <a:custGeom>
                <a:avLst/>
                <a:gdLst>
                  <a:gd name="connsiteX0" fmla="*/ 273193 w 434659"/>
                  <a:gd name="connsiteY0" fmla="*/ 249144 h 250882"/>
                  <a:gd name="connsiteX1" fmla="*/ 247128 w 434659"/>
                  <a:gd name="connsiteY1" fmla="*/ 245986 h 250882"/>
                  <a:gd name="connsiteX2" fmla="*/ 8373 w 434659"/>
                  <a:gd name="connsiteY2" fmla="*/ 108162 h 250882"/>
                  <a:gd name="connsiteX3" fmla="*/ 3097 w 434659"/>
                  <a:gd name="connsiteY3" fmla="*/ 93157 h 250882"/>
                  <a:gd name="connsiteX4" fmla="*/ 161414 w 434659"/>
                  <a:gd name="connsiteY4" fmla="*/ 1739 h 250882"/>
                  <a:gd name="connsiteX5" fmla="*/ 187416 w 434659"/>
                  <a:gd name="connsiteY5" fmla="*/ 4897 h 250882"/>
                  <a:gd name="connsiteX6" fmla="*/ 426235 w 434659"/>
                  <a:gd name="connsiteY6" fmla="*/ 142658 h 250882"/>
                  <a:gd name="connsiteX7" fmla="*/ 431511 w 434659"/>
                  <a:gd name="connsiteY7" fmla="*/ 157694 h 2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59" h="250882">
                    <a:moveTo>
                      <a:pt x="273193" y="249144"/>
                    </a:moveTo>
                    <a:cubicBezTo>
                      <a:pt x="267475" y="252303"/>
                      <a:pt x="255848" y="251103"/>
                      <a:pt x="247128" y="245986"/>
                    </a:cubicBezTo>
                    <a:lnTo>
                      <a:pt x="8373" y="108162"/>
                    </a:lnTo>
                    <a:cubicBezTo>
                      <a:pt x="-221" y="103203"/>
                      <a:pt x="-2590" y="96474"/>
                      <a:pt x="3097" y="93157"/>
                    </a:cubicBezTo>
                    <a:lnTo>
                      <a:pt x="161414" y="1739"/>
                    </a:lnTo>
                    <a:cubicBezTo>
                      <a:pt x="167164" y="-1420"/>
                      <a:pt x="178822" y="-220"/>
                      <a:pt x="187416" y="4897"/>
                    </a:cubicBezTo>
                    <a:lnTo>
                      <a:pt x="426235" y="142658"/>
                    </a:lnTo>
                    <a:cubicBezTo>
                      <a:pt x="434923" y="147712"/>
                      <a:pt x="437261" y="154377"/>
                      <a:pt x="431511" y="157694"/>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8" name="Freeform 357">
                <a:extLst>
                  <a:ext uri="{FF2B5EF4-FFF2-40B4-BE49-F238E27FC236}">
                    <a16:creationId xmlns:a16="http://schemas.microsoft.com/office/drawing/2014/main" id="{249E4A68-2720-5345-82EC-3593A732A5B1}"/>
                  </a:ext>
                </a:extLst>
              </p:cNvPr>
              <p:cNvSpPr/>
              <p:nvPr/>
            </p:nvSpPr>
            <p:spPr>
              <a:xfrm>
                <a:off x="6820422" y="3532214"/>
                <a:ext cx="434769" cy="251087"/>
              </a:xfrm>
              <a:custGeom>
                <a:avLst/>
                <a:gdLst>
                  <a:gd name="connsiteX0" fmla="*/ 273359 w 434769"/>
                  <a:gd name="connsiteY0" fmla="*/ 249358 h 251087"/>
                  <a:gd name="connsiteX1" fmla="*/ 247326 w 434769"/>
                  <a:gd name="connsiteY1" fmla="*/ 246199 h 251087"/>
                  <a:gd name="connsiteX2" fmla="*/ 8349 w 434769"/>
                  <a:gd name="connsiteY2" fmla="*/ 108312 h 251087"/>
                  <a:gd name="connsiteX3" fmla="*/ 3104 w 434769"/>
                  <a:gd name="connsiteY3" fmla="*/ 93339 h 251087"/>
                  <a:gd name="connsiteX4" fmla="*/ 161422 w 434769"/>
                  <a:gd name="connsiteY4" fmla="*/ 1730 h 251087"/>
                  <a:gd name="connsiteX5" fmla="*/ 187392 w 434769"/>
                  <a:gd name="connsiteY5" fmla="*/ 4889 h 251087"/>
                  <a:gd name="connsiteX6" fmla="*/ 426369 w 434769"/>
                  <a:gd name="connsiteY6" fmla="*/ 142776 h 251087"/>
                  <a:gd name="connsiteX7" fmla="*/ 431645 w 434769"/>
                  <a:gd name="connsiteY7" fmla="*/ 157781 h 25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69" h="251087">
                    <a:moveTo>
                      <a:pt x="273359" y="249358"/>
                    </a:moveTo>
                    <a:cubicBezTo>
                      <a:pt x="267640" y="252516"/>
                      <a:pt x="255919" y="251284"/>
                      <a:pt x="247326" y="246199"/>
                    </a:cubicBezTo>
                    <a:lnTo>
                      <a:pt x="8349" y="108312"/>
                    </a:lnTo>
                    <a:cubicBezTo>
                      <a:pt x="-182" y="103384"/>
                      <a:pt x="-2615" y="96624"/>
                      <a:pt x="3104" y="93339"/>
                    </a:cubicBezTo>
                    <a:lnTo>
                      <a:pt x="161422" y="1730"/>
                    </a:lnTo>
                    <a:cubicBezTo>
                      <a:pt x="167140" y="-1429"/>
                      <a:pt x="178861" y="-197"/>
                      <a:pt x="187392" y="4889"/>
                    </a:cubicBezTo>
                    <a:lnTo>
                      <a:pt x="426369" y="142776"/>
                    </a:lnTo>
                    <a:cubicBezTo>
                      <a:pt x="434962" y="147735"/>
                      <a:pt x="437395" y="154464"/>
                      <a:pt x="431645" y="157781"/>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59" name="Freeform 358">
                <a:extLst>
                  <a:ext uri="{FF2B5EF4-FFF2-40B4-BE49-F238E27FC236}">
                    <a16:creationId xmlns:a16="http://schemas.microsoft.com/office/drawing/2014/main" id="{5A51B3FA-0F4D-344A-9310-F0553878D190}"/>
                  </a:ext>
                </a:extLst>
              </p:cNvPr>
              <p:cNvSpPr/>
              <p:nvPr/>
            </p:nvSpPr>
            <p:spPr>
              <a:xfrm>
                <a:off x="7149486" y="3722341"/>
                <a:ext cx="434654" cy="250751"/>
              </a:xfrm>
              <a:custGeom>
                <a:avLst/>
                <a:gdLst>
                  <a:gd name="connsiteX0" fmla="*/ 273189 w 434654"/>
                  <a:gd name="connsiteY0" fmla="*/ 248987 h 250751"/>
                  <a:gd name="connsiteX1" fmla="*/ 247282 w 434654"/>
                  <a:gd name="connsiteY1" fmla="*/ 246017 h 250751"/>
                  <a:gd name="connsiteX2" fmla="*/ 8305 w 434654"/>
                  <a:gd name="connsiteY2" fmla="*/ 108131 h 250751"/>
                  <a:gd name="connsiteX3" fmla="*/ 3123 w 434654"/>
                  <a:gd name="connsiteY3" fmla="*/ 93158 h 250751"/>
                  <a:gd name="connsiteX4" fmla="*/ 161441 w 434654"/>
                  <a:gd name="connsiteY4" fmla="*/ 1738 h 250751"/>
                  <a:gd name="connsiteX5" fmla="*/ 187348 w 434654"/>
                  <a:gd name="connsiteY5" fmla="*/ 4897 h 250751"/>
                  <a:gd name="connsiteX6" fmla="*/ 426325 w 434654"/>
                  <a:gd name="connsiteY6" fmla="*/ 142752 h 250751"/>
                  <a:gd name="connsiteX7" fmla="*/ 431474 w 434654"/>
                  <a:gd name="connsiteY7" fmla="*/ 157726 h 25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54" h="250751">
                    <a:moveTo>
                      <a:pt x="273189" y="248987"/>
                    </a:moveTo>
                    <a:cubicBezTo>
                      <a:pt x="267470" y="252146"/>
                      <a:pt x="255938" y="251008"/>
                      <a:pt x="247282" y="246017"/>
                    </a:cubicBezTo>
                    <a:lnTo>
                      <a:pt x="8305" y="108131"/>
                    </a:lnTo>
                    <a:cubicBezTo>
                      <a:pt x="-226" y="103203"/>
                      <a:pt x="-2595" y="96474"/>
                      <a:pt x="3123" y="93158"/>
                    </a:cubicBezTo>
                    <a:lnTo>
                      <a:pt x="161441" y="1738"/>
                    </a:lnTo>
                    <a:cubicBezTo>
                      <a:pt x="167159" y="-1420"/>
                      <a:pt x="178817" y="-220"/>
                      <a:pt x="187348" y="4897"/>
                    </a:cubicBezTo>
                    <a:lnTo>
                      <a:pt x="426325" y="142752"/>
                    </a:lnTo>
                    <a:cubicBezTo>
                      <a:pt x="434981" y="147743"/>
                      <a:pt x="437225" y="154409"/>
                      <a:pt x="431474" y="15772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0" name="Freeform 359">
                <a:extLst>
                  <a:ext uri="{FF2B5EF4-FFF2-40B4-BE49-F238E27FC236}">
                    <a16:creationId xmlns:a16="http://schemas.microsoft.com/office/drawing/2014/main" id="{E98EDCBD-AAF9-9C49-95B2-21C8F3F15F16}"/>
                  </a:ext>
                </a:extLst>
              </p:cNvPr>
              <p:cNvSpPr/>
              <p:nvPr/>
            </p:nvSpPr>
            <p:spPr>
              <a:xfrm>
                <a:off x="7478692" y="3911971"/>
                <a:ext cx="434643" cy="251070"/>
              </a:xfrm>
              <a:custGeom>
                <a:avLst/>
                <a:gdLst>
                  <a:gd name="connsiteX0" fmla="*/ 273129 w 434643"/>
                  <a:gd name="connsiteY0" fmla="*/ 249271 h 251070"/>
                  <a:gd name="connsiteX1" fmla="*/ 247127 w 434643"/>
                  <a:gd name="connsiteY1" fmla="*/ 246112 h 251070"/>
                  <a:gd name="connsiteX2" fmla="*/ 8403 w 434643"/>
                  <a:gd name="connsiteY2" fmla="*/ 108352 h 251070"/>
                  <a:gd name="connsiteX3" fmla="*/ 3127 w 434643"/>
                  <a:gd name="connsiteY3" fmla="*/ 93347 h 251070"/>
                  <a:gd name="connsiteX4" fmla="*/ 161413 w 434643"/>
                  <a:gd name="connsiteY4" fmla="*/ 1738 h 251070"/>
                  <a:gd name="connsiteX5" fmla="*/ 187446 w 434643"/>
                  <a:gd name="connsiteY5" fmla="*/ 4897 h 251070"/>
                  <a:gd name="connsiteX6" fmla="*/ 426265 w 434643"/>
                  <a:gd name="connsiteY6" fmla="*/ 142721 h 251070"/>
                  <a:gd name="connsiteX7" fmla="*/ 431510 w 434643"/>
                  <a:gd name="connsiteY7" fmla="*/ 157726 h 25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43" h="251070">
                    <a:moveTo>
                      <a:pt x="273129" y="249271"/>
                    </a:moveTo>
                    <a:cubicBezTo>
                      <a:pt x="267410" y="252588"/>
                      <a:pt x="255721" y="251198"/>
                      <a:pt x="247127" y="246112"/>
                    </a:cubicBezTo>
                    <a:lnTo>
                      <a:pt x="8403" y="108352"/>
                    </a:lnTo>
                    <a:cubicBezTo>
                      <a:pt x="-254" y="103361"/>
                      <a:pt x="-2592" y="96632"/>
                      <a:pt x="3127" y="93347"/>
                    </a:cubicBezTo>
                    <a:lnTo>
                      <a:pt x="161413" y="1738"/>
                    </a:lnTo>
                    <a:cubicBezTo>
                      <a:pt x="167163" y="-1420"/>
                      <a:pt x="178789" y="-220"/>
                      <a:pt x="187446" y="4897"/>
                    </a:cubicBezTo>
                    <a:lnTo>
                      <a:pt x="426265" y="142721"/>
                    </a:lnTo>
                    <a:cubicBezTo>
                      <a:pt x="434858" y="147648"/>
                      <a:pt x="437260" y="154409"/>
                      <a:pt x="431510" y="15772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1" name="Freeform 360">
                <a:extLst>
                  <a:ext uri="{FF2B5EF4-FFF2-40B4-BE49-F238E27FC236}">
                    <a16:creationId xmlns:a16="http://schemas.microsoft.com/office/drawing/2014/main" id="{86DD0F12-579B-DA40-BEB8-C58A2D215064}"/>
                  </a:ext>
                </a:extLst>
              </p:cNvPr>
              <p:cNvSpPr/>
              <p:nvPr/>
            </p:nvSpPr>
            <p:spPr>
              <a:xfrm>
                <a:off x="7807537" y="4101973"/>
                <a:ext cx="434682" cy="250830"/>
              </a:xfrm>
              <a:custGeom>
                <a:avLst/>
                <a:gdLst>
                  <a:gd name="connsiteX0" fmla="*/ 273208 w 434682"/>
                  <a:gd name="connsiteY0" fmla="*/ 249056 h 250830"/>
                  <a:gd name="connsiteX1" fmla="*/ 247301 w 434682"/>
                  <a:gd name="connsiteY1" fmla="*/ 246118 h 250830"/>
                  <a:gd name="connsiteX2" fmla="*/ 8419 w 434682"/>
                  <a:gd name="connsiteY2" fmla="*/ 108263 h 250830"/>
                  <a:gd name="connsiteX3" fmla="*/ 3111 w 434682"/>
                  <a:gd name="connsiteY3" fmla="*/ 93227 h 250830"/>
                  <a:gd name="connsiteX4" fmla="*/ 161429 w 434682"/>
                  <a:gd name="connsiteY4" fmla="*/ 1808 h 250830"/>
                  <a:gd name="connsiteX5" fmla="*/ 187462 w 434682"/>
                  <a:gd name="connsiteY5" fmla="*/ 4967 h 250830"/>
                  <a:gd name="connsiteX6" fmla="*/ 426344 w 434682"/>
                  <a:gd name="connsiteY6" fmla="*/ 142822 h 250830"/>
                  <a:gd name="connsiteX7" fmla="*/ 431494 w 434682"/>
                  <a:gd name="connsiteY7" fmla="*/ 157764 h 25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82" h="250830">
                    <a:moveTo>
                      <a:pt x="273208" y="249056"/>
                    </a:moveTo>
                    <a:cubicBezTo>
                      <a:pt x="267490" y="252215"/>
                      <a:pt x="255989" y="251109"/>
                      <a:pt x="247301" y="246118"/>
                    </a:cubicBezTo>
                    <a:lnTo>
                      <a:pt x="8419" y="108263"/>
                    </a:lnTo>
                    <a:cubicBezTo>
                      <a:pt x="-269" y="103241"/>
                      <a:pt x="-2576" y="96544"/>
                      <a:pt x="3111" y="93227"/>
                    </a:cubicBezTo>
                    <a:lnTo>
                      <a:pt x="161429" y="1808"/>
                    </a:lnTo>
                    <a:cubicBezTo>
                      <a:pt x="167179" y="-1509"/>
                      <a:pt x="178774" y="-150"/>
                      <a:pt x="187462" y="4967"/>
                    </a:cubicBezTo>
                    <a:lnTo>
                      <a:pt x="426344" y="142822"/>
                    </a:lnTo>
                    <a:cubicBezTo>
                      <a:pt x="435033" y="147813"/>
                      <a:pt x="437244" y="154447"/>
                      <a:pt x="431494" y="157764"/>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2" name="Freeform 361">
                <a:extLst>
                  <a:ext uri="{FF2B5EF4-FFF2-40B4-BE49-F238E27FC236}">
                    <a16:creationId xmlns:a16="http://schemas.microsoft.com/office/drawing/2014/main" id="{C9E0D0D1-8851-3C4D-A484-31BCD53C33E3}"/>
                  </a:ext>
                </a:extLst>
              </p:cNvPr>
              <p:cNvSpPr/>
              <p:nvPr/>
            </p:nvSpPr>
            <p:spPr>
              <a:xfrm>
                <a:off x="8136715" y="4291473"/>
                <a:ext cx="434664" cy="251105"/>
              </a:xfrm>
              <a:custGeom>
                <a:avLst/>
                <a:gdLst>
                  <a:gd name="connsiteX0" fmla="*/ 273240 w 434664"/>
                  <a:gd name="connsiteY0" fmla="*/ 249375 h 251105"/>
                  <a:gd name="connsiteX1" fmla="*/ 247333 w 434664"/>
                  <a:gd name="connsiteY1" fmla="*/ 246216 h 251105"/>
                  <a:gd name="connsiteX2" fmla="*/ 8261 w 434664"/>
                  <a:gd name="connsiteY2" fmla="*/ 108298 h 251105"/>
                  <a:gd name="connsiteX3" fmla="*/ 3143 w 434664"/>
                  <a:gd name="connsiteY3" fmla="*/ 93357 h 251105"/>
                  <a:gd name="connsiteX4" fmla="*/ 161429 w 434664"/>
                  <a:gd name="connsiteY4" fmla="*/ 1748 h 251105"/>
                  <a:gd name="connsiteX5" fmla="*/ 187304 w 434664"/>
                  <a:gd name="connsiteY5" fmla="*/ 4717 h 251105"/>
                  <a:gd name="connsiteX6" fmla="*/ 426376 w 434664"/>
                  <a:gd name="connsiteY6" fmla="*/ 142667 h 251105"/>
                  <a:gd name="connsiteX7" fmla="*/ 431526 w 434664"/>
                  <a:gd name="connsiteY7" fmla="*/ 157609 h 25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64" h="251105">
                    <a:moveTo>
                      <a:pt x="273240" y="249375"/>
                    </a:moveTo>
                    <a:cubicBezTo>
                      <a:pt x="267521" y="252534"/>
                      <a:pt x="255831" y="251302"/>
                      <a:pt x="247333" y="246216"/>
                    </a:cubicBezTo>
                    <a:lnTo>
                      <a:pt x="8261" y="108298"/>
                    </a:lnTo>
                    <a:cubicBezTo>
                      <a:pt x="-269" y="103370"/>
                      <a:pt x="-2575" y="96642"/>
                      <a:pt x="3143" y="93357"/>
                    </a:cubicBezTo>
                    <a:lnTo>
                      <a:pt x="161429" y="1748"/>
                    </a:lnTo>
                    <a:cubicBezTo>
                      <a:pt x="167179" y="-1411"/>
                      <a:pt x="178774" y="-210"/>
                      <a:pt x="187304" y="4717"/>
                    </a:cubicBezTo>
                    <a:lnTo>
                      <a:pt x="426376" y="142667"/>
                    </a:lnTo>
                    <a:cubicBezTo>
                      <a:pt x="434875" y="147564"/>
                      <a:pt x="437276" y="154292"/>
                      <a:pt x="431526" y="15760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3" name="Freeform 362">
                <a:extLst>
                  <a:ext uri="{FF2B5EF4-FFF2-40B4-BE49-F238E27FC236}">
                    <a16:creationId xmlns:a16="http://schemas.microsoft.com/office/drawing/2014/main" id="{BA1B4166-D5A0-724D-B336-A9ABA3B0DBDE}"/>
                  </a:ext>
                </a:extLst>
              </p:cNvPr>
              <p:cNvSpPr/>
              <p:nvPr/>
            </p:nvSpPr>
            <p:spPr>
              <a:xfrm>
                <a:off x="8465634" y="4481468"/>
                <a:ext cx="434800" cy="250961"/>
              </a:xfrm>
              <a:custGeom>
                <a:avLst/>
                <a:gdLst>
                  <a:gd name="connsiteX0" fmla="*/ 273372 w 434800"/>
                  <a:gd name="connsiteY0" fmla="*/ 249231 h 250961"/>
                  <a:gd name="connsiteX1" fmla="*/ 247370 w 434800"/>
                  <a:gd name="connsiteY1" fmla="*/ 246072 h 250961"/>
                  <a:gd name="connsiteX2" fmla="*/ 8425 w 434800"/>
                  <a:gd name="connsiteY2" fmla="*/ 108217 h 250961"/>
                  <a:gd name="connsiteX3" fmla="*/ 3117 w 434800"/>
                  <a:gd name="connsiteY3" fmla="*/ 93149 h 250961"/>
                  <a:gd name="connsiteX4" fmla="*/ 161403 w 434800"/>
                  <a:gd name="connsiteY4" fmla="*/ 1730 h 250961"/>
                  <a:gd name="connsiteX5" fmla="*/ 187468 w 434800"/>
                  <a:gd name="connsiteY5" fmla="*/ 4889 h 250961"/>
                  <a:gd name="connsiteX6" fmla="*/ 426413 w 434800"/>
                  <a:gd name="connsiteY6" fmla="*/ 142744 h 250961"/>
                  <a:gd name="connsiteX7" fmla="*/ 431658 w 434800"/>
                  <a:gd name="connsiteY7" fmla="*/ 157749 h 25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800" h="250961">
                    <a:moveTo>
                      <a:pt x="273372" y="249231"/>
                    </a:moveTo>
                    <a:cubicBezTo>
                      <a:pt x="267653" y="252390"/>
                      <a:pt x="255964" y="251158"/>
                      <a:pt x="247370" y="246072"/>
                    </a:cubicBezTo>
                    <a:lnTo>
                      <a:pt x="8425" y="108217"/>
                    </a:lnTo>
                    <a:cubicBezTo>
                      <a:pt x="-232" y="103226"/>
                      <a:pt x="-2601" y="96466"/>
                      <a:pt x="3117" y="93149"/>
                    </a:cubicBezTo>
                    <a:lnTo>
                      <a:pt x="161403" y="1730"/>
                    </a:lnTo>
                    <a:cubicBezTo>
                      <a:pt x="167153" y="-1429"/>
                      <a:pt x="178811" y="-197"/>
                      <a:pt x="187468" y="4889"/>
                    </a:cubicBezTo>
                    <a:lnTo>
                      <a:pt x="426413" y="142744"/>
                    </a:lnTo>
                    <a:cubicBezTo>
                      <a:pt x="435038" y="147735"/>
                      <a:pt x="437408" y="154432"/>
                      <a:pt x="431658" y="15774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4" name="Freeform 363">
                <a:extLst>
                  <a:ext uri="{FF2B5EF4-FFF2-40B4-BE49-F238E27FC236}">
                    <a16:creationId xmlns:a16="http://schemas.microsoft.com/office/drawing/2014/main" id="{53085093-F8AB-5C4D-9645-ACF4FB388C98}"/>
                  </a:ext>
                </a:extLst>
              </p:cNvPr>
              <p:cNvSpPr/>
              <p:nvPr/>
            </p:nvSpPr>
            <p:spPr>
              <a:xfrm>
                <a:off x="8794721" y="4671425"/>
                <a:ext cx="434662" cy="250945"/>
              </a:xfrm>
              <a:custGeom>
                <a:avLst/>
                <a:gdLst>
                  <a:gd name="connsiteX0" fmla="*/ 273210 w 434662"/>
                  <a:gd name="connsiteY0" fmla="*/ 249187 h 250945"/>
                  <a:gd name="connsiteX1" fmla="*/ 247366 w 434662"/>
                  <a:gd name="connsiteY1" fmla="*/ 246249 h 250945"/>
                  <a:gd name="connsiteX2" fmla="*/ 8231 w 434662"/>
                  <a:gd name="connsiteY2" fmla="*/ 108268 h 250945"/>
                  <a:gd name="connsiteX3" fmla="*/ 3145 w 434662"/>
                  <a:gd name="connsiteY3" fmla="*/ 93358 h 250945"/>
                  <a:gd name="connsiteX4" fmla="*/ 161430 w 434662"/>
                  <a:gd name="connsiteY4" fmla="*/ 1750 h 250945"/>
                  <a:gd name="connsiteX5" fmla="*/ 187275 w 434662"/>
                  <a:gd name="connsiteY5" fmla="*/ 4687 h 250945"/>
                  <a:gd name="connsiteX6" fmla="*/ 426409 w 434662"/>
                  <a:gd name="connsiteY6" fmla="*/ 142669 h 250945"/>
                  <a:gd name="connsiteX7" fmla="*/ 431496 w 434662"/>
                  <a:gd name="connsiteY7" fmla="*/ 157579 h 2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62" h="250945">
                    <a:moveTo>
                      <a:pt x="273210" y="249187"/>
                    </a:moveTo>
                    <a:cubicBezTo>
                      <a:pt x="267492" y="252346"/>
                      <a:pt x="255897" y="251177"/>
                      <a:pt x="247366" y="246249"/>
                    </a:cubicBezTo>
                    <a:lnTo>
                      <a:pt x="8231" y="108268"/>
                    </a:lnTo>
                    <a:cubicBezTo>
                      <a:pt x="-267" y="103372"/>
                      <a:pt x="-2574" y="96643"/>
                      <a:pt x="3145" y="93358"/>
                    </a:cubicBezTo>
                    <a:lnTo>
                      <a:pt x="161430" y="1750"/>
                    </a:lnTo>
                    <a:cubicBezTo>
                      <a:pt x="167181" y="-1409"/>
                      <a:pt x="178776" y="-209"/>
                      <a:pt x="187275" y="4687"/>
                    </a:cubicBezTo>
                    <a:lnTo>
                      <a:pt x="426409" y="142669"/>
                    </a:lnTo>
                    <a:cubicBezTo>
                      <a:pt x="434940" y="147597"/>
                      <a:pt x="437246" y="154262"/>
                      <a:pt x="431496" y="157579"/>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5" name="Freeform 364">
                <a:extLst>
                  <a:ext uri="{FF2B5EF4-FFF2-40B4-BE49-F238E27FC236}">
                    <a16:creationId xmlns:a16="http://schemas.microsoft.com/office/drawing/2014/main" id="{477CF575-1091-8748-8E49-68666173FF78}"/>
                  </a:ext>
                </a:extLst>
              </p:cNvPr>
              <p:cNvSpPr/>
              <p:nvPr/>
            </p:nvSpPr>
            <p:spPr>
              <a:xfrm>
                <a:off x="8931842" y="5083160"/>
                <a:ext cx="575016" cy="377298"/>
              </a:xfrm>
              <a:custGeom>
                <a:avLst/>
                <a:gdLst>
                  <a:gd name="connsiteX0" fmla="*/ 327422 w 575016"/>
                  <a:gd name="connsiteY0" fmla="*/ 4875 h 377298"/>
                  <a:gd name="connsiteX1" fmla="*/ 313426 w 575016"/>
                  <a:gd name="connsiteY1" fmla="*/ 295 h 377298"/>
                  <a:gd name="connsiteX2" fmla="*/ 301673 w 575016"/>
                  <a:gd name="connsiteY2" fmla="*/ 1874 h 377298"/>
                  <a:gd name="connsiteX3" fmla="*/ 143324 w 575016"/>
                  <a:gd name="connsiteY3" fmla="*/ 93483 h 377298"/>
                  <a:gd name="connsiteX4" fmla="*/ 140449 w 575016"/>
                  <a:gd name="connsiteY4" fmla="*/ 100337 h 377298"/>
                  <a:gd name="connsiteX5" fmla="*/ 148379 w 575016"/>
                  <a:gd name="connsiteY5" fmla="*/ 108424 h 377298"/>
                  <a:gd name="connsiteX6" fmla="*/ 210746 w 575016"/>
                  <a:gd name="connsiteY6" fmla="*/ 144436 h 377298"/>
                  <a:gd name="connsiteX7" fmla="*/ 3110 w 575016"/>
                  <a:gd name="connsiteY7" fmla="*/ 264475 h 377298"/>
                  <a:gd name="connsiteX8" fmla="*/ 393 w 575016"/>
                  <a:gd name="connsiteY8" fmla="*/ 271361 h 377298"/>
                  <a:gd name="connsiteX9" fmla="*/ 8386 w 575016"/>
                  <a:gd name="connsiteY9" fmla="*/ 279416 h 377298"/>
                  <a:gd name="connsiteX10" fmla="*/ 169515 w 575016"/>
                  <a:gd name="connsiteY10" fmla="*/ 372320 h 377298"/>
                  <a:gd name="connsiteX11" fmla="*/ 183575 w 575016"/>
                  <a:gd name="connsiteY11" fmla="*/ 376964 h 377298"/>
                  <a:gd name="connsiteX12" fmla="*/ 195518 w 575016"/>
                  <a:gd name="connsiteY12" fmla="*/ 375416 h 377298"/>
                  <a:gd name="connsiteX13" fmla="*/ 571928 w 575016"/>
                  <a:gd name="connsiteY13" fmla="*/ 157988 h 377298"/>
                  <a:gd name="connsiteX14" fmla="*/ 574582 w 575016"/>
                  <a:gd name="connsiteY14" fmla="*/ 151133 h 377298"/>
                  <a:gd name="connsiteX15" fmla="*/ 566557 w 575016"/>
                  <a:gd name="connsiteY15" fmla="*/ 142983 h 37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016" h="377298">
                    <a:moveTo>
                      <a:pt x="327422" y="4875"/>
                    </a:moveTo>
                    <a:cubicBezTo>
                      <a:pt x="323126" y="2411"/>
                      <a:pt x="318355" y="863"/>
                      <a:pt x="313426" y="295"/>
                    </a:cubicBezTo>
                    <a:cubicBezTo>
                      <a:pt x="309445" y="-400"/>
                      <a:pt x="305338" y="137"/>
                      <a:pt x="301673" y="1874"/>
                    </a:cubicBezTo>
                    <a:lnTo>
                      <a:pt x="143324" y="93483"/>
                    </a:lnTo>
                    <a:cubicBezTo>
                      <a:pt x="140702" y="94652"/>
                      <a:pt x="139438" y="97652"/>
                      <a:pt x="140449" y="100337"/>
                    </a:cubicBezTo>
                    <a:cubicBezTo>
                      <a:pt x="142124" y="103844"/>
                      <a:pt x="144904" y="106687"/>
                      <a:pt x="148379" y="108424"/>
                    </a:cubicBezTo>
                    <a:lnTo>
                      <a:pt x="210746" y="144436"/>
                    </a:lnTo>
                    <a:lnTo>
                      <a:pt x="3110" y="264475"/>
                    </a:lnTo>
                    <a:cubicBezTo>
                      <a:pt x="519" y="265675"/>
                      <a:pt x="-681" y="268708"/>
                      <a:pt x="393" y="271361"/>
                    </a:cubicBezTo>
                    <a:cubicBezTo>
                      <a:pt x="2067" y="274867"/>
                      <a:pt x="4879" y="277710"/>
                      <a:pt x="8386" y="279416"/>
                    </a:cubicBezTo>
                    <a:lnTo>
                      <a:pt x="169515" y="372320"/>
                    </a:lnTo>
                    <a:cubicBezTo>
                      <a:pt x="173844" y="374784"/>
                      <a:pt x="178614" y="376363"/>
                      <a:pt x="183575" y="376964"/>
                    </a:cubicBezTo>
                    <a:cubicBezTo>
                      <a:pt x="187619" y="377722"/>
                      <a:pt x="191789" y="377185"/>
                      <a:pt x="195518" y="375416"/>
                    </a:cubicBezTo>
                    <a:lnTo>
                      <a:pt x="571928" y="157988"/>
                    </a:lnTo>
                    <a:cubicBezTo>
                      <a:pt x="574550" y="156819"/>
                      <a:pt x="575719" y="153755"/>
                      <a:pt x="574582" y="151133"/>
                    </a:cubicBezTo>
                    <a:cubicBezTo>
                      <a:pt x="572939" y="147563"/>
                      <a:pt x="570096" y="144689"/>
                      <a:pt x="566557" y="142983"/>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6" name="Freeform 365">
                <a:extLst>
                  <a:ext uri="{FF2B5EF4-FFF2-40B4-BE49-F238E27FC236}">
                    <a16:creationId xmlns:a16="http://schemas.microsoft.com/office/drawing/2014/main" id="{4F1D8A41-0A19-A641-96D3-D4677AA6817A}"/>
                  </a:ext>
                </a:extLst>
              </p:cNvPr>
              <p:cNvSpPr/>
              <p:nvPr/>
            </p:nvSpPr>
            <p:spPr>
              <a:xfrm>
                <a:off x="5636896" y="3637253"/>
                <a:ext cx="198128" cy="114359"/>
              </a:xfrm>
              <a:custGeom>
                <a:avLst/>
                <a:gdLst>
                  <a:gd name="connsiteX0" fmla="*/ 186460 w 198128"/>
                  <a:gd name="connsiteY0" fmla="*/ 114277 h 114359"/>
                  <a:gd name="connsiteX1" fmla="*/ 183964 w 198128"/>
                  <a:gd name="connsiteY1" fmla="*/ 113582 h 114359"/>
                  <a:gd name="connsiteX2" fmla="*/ 1287 w 198128"/>
                  <a:gd name="connsiteY2" fmla="*/ 8169 h 114359"/>
                  <a:gd name="connsiteX3" fmla="*/ 118 w 198128"/>
                  <a:gd name="connsiteY3" fmla="*/ 6748 h 114359"/>
                  <a:gd name="connsiteX4" fmla="*/ 11650 w 198128"/>
                  <a:gd name="connsiteY4" fmla="*/ 83 h 114359"/>
                  <a:gd name="connsiteX5" fmla="*/ 14146 w 198128"/>
                  <a:gd name="connsiteY5" fmla="*/ 777 h 114359"/>
                  <a:gd name="connsiteX6" fmla="*/ 196791 w 198128"/>
                  <a:gd name="connsiteY6" fmla="*/ 106159 h 114359"/>
                  <a:gd name="connsiteX7" fmla="*/ 198023 w 198128"/>
                  <a:gd name="connsiteY7" fmla="*/ 107612 h 11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128" h="114359">
                    <a:moveTo>
                      <a:pt x="186460" y="114277"/>
                    </a:moveTo>
                    <a:cubicBezTo>
                      <a:pt x="186112" y="114498"/>
                      <a:pt x="184975" y="114277"/>
                      <a:pt x="183964" y="113582"/>
                    </a:cubicBezTo>
                    <a:lnTo>
                      <a:pt x="1287" y="8169"/>
                    </a:lnTo>
                    <a:cubicBezTo>
                      <a:pt x="308" y="7601"/>
                      <a:pt x="-261" y="6938"/>
                      <a:pt x="118" y="6748"/>
                    </a:cubicBezTo>
                    <a:lnTo>
                      <a:pt x="11650" y="83"/>
                    </a:lnTo>
                    <a:cubicBezTo>
                      <a:pt x="11998" y="-139"/>
                      <a:pt x="13135" y="83"/>
                      <a:pt x="14146" y="777"/>
                    </a:cubicBezTo>
                    <a:lnTo>
                      <a:pt x="196791" y="106159"/>
                    </a:lnTo>
                    <a:cubicBezTo>
                      <a:pt x="197834" y="106759"/>
                      <a:pt x="198371" y="107422"/>
                      <a:pt x="198023" y="107612"/>
                    </a:cubicBezTo>
                    <a:close/>
                  </a:path>
                </a:pathLst>
              </a:custGeom>
              <a:solidFill>
                <a:srgbClr val="6B87DB"/>
              </a:solidFill>
              <a:ln w="3156" cap="flat">
                <a:noFill/>
                <a:prstDash val="solid"/>
                <a:miter/>
              </a:ln>
            </p:spPr>
            <p:txBody>
              <a:bodyPr rtlCol="0" anchor="ctr"/>
              <a:lstStyle/>
              <a:p>
                <a:endParaRPr lang="de-CH" dirty="0">
                  <a:latin typeface="Frutiger LT Light" panose="02000503000000000000" pitchFamily="2" charset="0"/>
                </a:endParaRPr>
              </a:p>
            </p:txBody>
          </p:sp>
        </p:grpSp>
        <p:sp>
          <p:nvSpPr>
            <p:cNvPr id="367" name="Freeform 366">
              <a:extLst>
                <a:ext uri="{FF2B5EF4-FFF2-40B4-BE49-F238E27FC236}">
                  <a16:creationId xmlns:a16="http://schemas.microsoft.com/office/drawing/2014/main" id="{063705D0-52AE-D04B-9D04-48088E3237F4}"/>
                </a:ext>
              </a:extLst>
            </p:cNvPr>
            <p:cNvSpPr/>
            <p:nvPr/>
          </p:nvSpPr>
          <p:spPr>
            <a:xfrm>
              <a:off x="5846830" y="318329"/>
              <a:ext cx="852310" cy="767710"/>
            </a:xfrm>
            <a:custGeom>
              <a:avLst/>
              <a:gdLst>
                <a:gd name="connsiteX0" fmla="*/ 244980 w 852310"/>
                <a:gd name="connsiteY0" fmla="*/ 767711 h 767710"/>
                <a:gd name="connsiteX1" fmla="*/ 0 w 852310"/>
                <a:gd name="connsiteY1" fmla="*/ 626286 h 767710"/>
                <a:gd name="connsiteX2" fmla="*/ 577538 w 852310"/>
                <a:gd name="connsiteY2" fmla="*/ 0 h 767710"/>
                <a:gd name="connsiteX3" fmla="*/ 852311 w 852310"/>
                <a:gd name="connsiteY3" fmla="*/ 148027 h 767710"/>
                <a:gd name="connsiteX4" fmla="*/ 244980 w 852310"/>
                <a:gd name="connsiteY4" fmla="*/ 767711 h 76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10" h="767710">
                  <a:moveTo>
                    <a:pt x="244980" y="767711"/>
                  </a:moveTo>
                  <a:lnTo>
                    <a:pt x="0" y="626286"/>
                  </a:lnTo>
                  <a:lnTo>
                    <a:pt x="577538" y="0"/>
                  </a:lnTo>
                  <a:lnTo>
                    <a:pt x="852311" y="148027"/>
                  </a:lnTo>
                  <a:lnTo>
                    <a:pt x="244980" y="767711"/>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8" name="Freeform 367">
              <a:extLst>
                <a:ext uri="{FF2B5EF4-FFF2-40B4-BE49-F238E27FC236}">
                  <a16:creationId xmlns:a16="http://schemas.microsoft.com/office/drawing/2014/main" id="{D5A8DDC2-5964-EF4A-8349-1243FD2507AE}"/>
                </a:ext>
              </a:extLst>
            </p:cNvPr>
            <p:cNvSpPr/>
            <p:nvPr/>
          </p:nvSpPr>
          <p:spPr>
            <a:xfrm>
              <a:off x="6091810" y="469041"/>
              <a:ext cx="843748" cy="758391"/>
            </a:xfrm>
            <a:custGeom>
              <a:avLst/>
              <a:gdLst>
                <a:gd name="connsiteX0" fmla="*/ 244980 w 843748"/>
                <a:gd name="connsiteY0" fmla="*/ 758392 h 758391"/>
                <a:gd name="connsiteX1" fmla="*/ 0 w 843748"/>
                <a:gd name="connsiteY1" fmla="*/ 616999 h 758391"/>
                <a:gd name="connsiteX2" fmla="*/ 568944 w 843748"/>
                <a:gd name="connsiteY2" fmla="*/ 0 h 758391"/>
                <a:gd name="connsiteX3" fmla="*/ 843749 w 843748"/>
                <a:gd name="connsiteY3" fmla="*/ 148027 h 758391"/>
                <a:gd name="connsiteX4" fmla="*/ 244980 w 843748"/>
                <a:gd name="connsiteY4" fmla="*/ 758392 h 75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748" h="758391">
                  <a:moveTo>
                    <a:pt x="244980" y="758392"/>
                  </a:moveTo>
                  <a:lnTo>
                    <a:pt x="0" y="616999"/>
                  </a:lnTo>
                  <a:lnTo>
                    <a:pt x="568944" y="0"/>
                  </a:lnTo>
                  <a:lnTo>
                    <a:pt x="843749" y="148027"/>
                  </a:lnTo>
                  <a:lnTo>
                    <a:pt x="244980" y="758392"/>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69" name="Freeform 368">
              <a:extLst>
                <a:ext uri="{FF2B5EF4-FFF2-40B4-BE49-F238E27FC236}">
                  <a16:creationId xmlns:a16="http://schemas.microsoft.com/office/drawing/2014/main" id="{EB5E209C-27E6-2C4F-90D9-374FEC00AB29}"/>
                </a:ext>
              </a:extLst>
            </p:cNvPr>
            <p:cNvSpPr/>
            <p:nvPr/>
          </p:nvSpPr>
          <p:spPr>
            <a:xfrm>
              <a:off x="6336789" y="619753"/>
              <a:ext cx="835155" cy="749104"/>
            </a:xfrm>
            <a:custGeom>
              <a:avLst/>
              <a:gdLst>
                <a:gd name="connsiteX0" fmla="*/ 244980 w 835155"/>
                <a:gd name="connsiteY0" fmla="*/ 749105 h 749104"/>
                <a:gd name="connsiteX1" fmla="*/ 0 w 835155"/>
                <a:gd name="connsiteY1" fmla="*/ 607680 h 749104"/>
                <a:gd name="connsiteX2" fmla="*/ 560351 w 835155"/>
                <a:gd name="connsiteY2" fmla="*/ 0 h 749104"/>
                <a:gd name="connsiteX3" fmla="*/ 835155 w 835155"/>
                <a:gd name="connsiteY3" fmla="*/ 148058 h 749104"/>
                <a:gd name="connsiteX4" fmla="*/ 244980 w 835155"/>
                <a:gd name="connsiteY4" fmla="*/ 749105 h 749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155" h="749104">
                  <a:moveTo>
                    <a:pt x="244980" y="749105"/>
                  </a:moveTo>
                  <a:lnTo>
                    <a:pt x="0" y="607680"/>
                  </a:lnTo>
                  <a:lnTo>
                    <a:pt x="560351" y="0"/>
                  </a:lnTo>
                  <a:lnTo>
                    <a:pt x="835155" y="148058"/>
                  </a:lnTo>
                  <a:lnTo>
                    <a:pt x="244980" y="749105"/>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0" name="Freeform 369">
              <a:extLst>
                <a:ext uri="{FF2B5EF4-FFF2-40B4-BE49-F238E27FC236}">
                  <a16:creationId xmlns:a16="http://schemas.microsoft.com/office/drawing/2014/main" id="{7026E63A-C5B8-7047-B82E-47951564D52F}"/>
                </a:ext>
              </a:extLst>
            </p:cNvPr>
            <p:cNvSpPr/>
            <p:nvPr/>
          </p:nvSpPr>
          <p:spPr>
            <a:xfrm>
              <a:off x="6581769" y="754859"/>
              <a:ext cx="850667" cy="755422"/>
            </a:xfrm>
            <a:custGeom>
              <a:avLst/>
              <a:gdLst>
                <a:gd name="connsiteX0" fmla="*/ 244980 w 850667"/>
                <a:gd name="connsiteY0" fmla="*/ 755422 h 755422"/>
                <a:gd name="connsiteX1" fmla="*/ 0 w 850667"/>
                <a:gd name="connsiteY1" fmla="*/ 613998 h 755422"/>
                <a:gd name="connsiteX2" fmla="*/ 566196 w 850667"/>
                <a:gd name="connsiteY2" fmla="*/ 0 h 755422"/>
                <a:gd name="connsiteX3" fmla="*/ 850668 w 850667"/>
                <a:gd name="connsiteY3" fmla="*/ 139119 h 755422"/>
                <a:gd name="connsiteX4" fmla="*/ 244980 w 850667"/>
                <a:gd name="connsiteY4" fmla="*/ 755422 h 75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67" h="755422">
                  <a:moveTo>
                    <a:pt x="244980" y="755422"/>
                  </a:moveTo>
                  <a:lnTo>
                    <a:pt x="0" y="613998"/>
                  </a:lnTo>
                  <a:lnTo>
                    <a:pt x="566196" y="0"/>
                  </a:lnTo>
                  <a:lnTo>
                    <a:pt x="850668" y="139119"/>
                  </a:lnTo>
                  <a:lnTo>
                    <a:pt x="244980" y="755422"/>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1" name="Freeform 370">
              <a:extLst>
                <a:ext uri="{FF2B5EF4-FFF2-40B4-BE49-F238E27FC236}">
                  <a16:creationId xmlns:a16="http://schemas.microsoft.com/office/drawing/2014/main" id="{DFE22570-0E8A-D64B-961E-ED163CD7C5DB}"/>
                </a:ext>
              </a:extLst>
            </p:cNvPr>
            <p:cNvSpPr/>
            <p:nvPr/>
          </p:nvSpPr>
          <p:spPr>
            <a:xfrm>
              <a:off x="6826749" y="859356"/>
              <a:ext cx="858218" cy="793139"/>
            </a:xfrm>
            <a:custGeom>
              <a:avLst/>
              <a:gdLst>
                <a:gd name="connsiteX0" fmla="*/ 246370 w 858218"/>
                <a:gd name="connsiteY0" fmla="*/ 793140 h 793139"/>
                <a:gd name="connsiteX1" fmla="*/ 0 w 858218"/>
                <a:gd name="connsiteY1" fmla="*/ 650926 h 793139"/>
                <a:gd name="connsiteX2" fmla="*/ 600254 w 858218"/>
                <a:gd name="connsiteY2" fmla="*/ 0 h 793139"/>
                <a:gd name="connsiteX3" fmla="*/ 858219 w 858218"/>
                <a:gd name="connsiteY3" fmla="*/ 187134 h 793139"/>
                <a:gd name="connsiteX4" fmla="*/ 246370 w 858218"/>
                <a:gd name="connsiteY4" fmla="*/ 793140 h 79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18" h="793139">
                  <a:moveTo>
                    <a:pt x="246370" y="793140"/>
                  </a:moveTo>
                  <a:lnTo>
                    <a:pt x="0" y="650926"/>
                  </a:lnTo>
                  <a:lnTo>
                    <a:pt x="600254" y="0"/>
                  </a:lnTo>
                  <a:lnTo>
                    <a:pt x="858219" y="187134"/>
                  </a:lnTo>
                  <a:lnTo>
                    <a:pt x="246370" y="793140"/>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2" name="Freeform 371">
              <a:extLst>
                <a:ext uri="{FF2B5EF4-FFF2-40B4-BE49-F238E27FC236}">
                  <a16:creationId xmlns:a16="http://schemas.microsoft.com/office/drawing/2014/main" id="{407EA23E-2ABF-B249-81D8-2C1138EE608A}"/>
                </a:ext>
              </a:extLst>
            </p:cNvPr>
            <p:cNvSpPr/>
            <p:nvPr/>
          </p:nvSpPr>
          <p:spPr>
            <a:xfrm>
              <a:off x="7073119" y="1034644"/>
              <a:ext cx="872783" cy="759307"/>
            </a:xfrm>
            <a:custGeom>
              <a:avLst/>
              <a:gdLst>
                <a:gd name="connsiteX0" fmla="*/ 245011 w 872783"/>
                <a:gd name="connsiteY0" fmla="*/ 759308 h 759307"/>
                <a:gd name="connsiteX1" fmla="*/ 0 w 872783"/>
                <a:gd name="connsiteY1" fmla="*/ 617852 h 759307"/>
                <a:gd name="connsiteX2" fmla="*/ 583067 w 872783"/>
                <a:gd name="connsiteY2" fmla="*/ 0 h 759307"/>
                <a:gd name="connsiteX3" fmla="*/ 872784 w 872783"/>
                <a:gd name="connsiteY3" fmla="*/ 118965 h 759307"/>
                <a:gd name="connsiteX4" fmla="*/ 245011 w 872783"/>
                <a:gd name="connsiteY4" fmla="*/ 759308 h 759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83" h="759307">
                  <a:moveTo>
                    <a:pt x="245011" y="759308"/>
                  </a:moveTo>
                  <a:lnTo>
                    <a:pt x="0" y="617852"/>
                  </a:lnTo>
                  <a:lnTo>
                    <a:pt x="583067" y="0"/>
                  </a:lnTo>
                  <a:lnTo>
                    <a:pt x="872784" y="118965"/>
                  </a:lnTo>
                  <a:lnTo>
                    <a:pt x="245011" y="759308"/>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3" name="Freeform 372">
              <a:extLst>
                <a:ext uri="{FF2B5EF4-FFF2-40B4-BE49-F238E27FC236}">
                  <a16:creationId xmlns:a16="http://schemas.microsoft.com/office/drawing/2014/main" id="{1F48B456-A8C2-F740-9DCC-E5DA1DCBAD73}"/>
                </a:ext>
              </a:extLst>
            </p:cNvPr>
            <p:cNvSpPr/>
            <p:nvPr/>
          </p:nvSpPr>
          <p:spPr>
            <a:xfrm>
              <a:off x="7318130" y="1153609"/>
              <a:ext cx="881092" cy="784358"/>
            </a:xfrm>
            <a:custGeom>
              <a:avLst/>
              <a:gdLst>
                <a:gd name="connsiteX0" fmla="*/ 249498 w 881092"/>
                <a:gd name="connsiteY0" fmla="*/ 784358 h 784358"/>
                <a:gd name="connsiteX1" fmla="*/ 0 w 881092"/>
                <a:gd name="connsiteY1" fmla="*/ 640343 h 784358"/>
                <a:gd name="connsiteX2" fmla="*/ 603572 w 881092"/>
                <a:gd name="connsiteY2" fmla="*/ 0 h 784358"/>
                <a:gd name="connsiteX3" fmla="*/ 881093 w 881092"/>
                <a:gd name="connsiteY3" fmla="*/ 157567 h 784358"/>
                <a:gd name="connsiteX4" fmla="*/ 249498 w 881092"/>
                <a:gd name="connsiteY4" fmla="*/ 784358 h 78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92" h="784358">
                  <a:moveTo>
                    <a:pt x="249498" y="784358"/>
                  </a:moveTo>
                  <a:lnTo>
                    <a:pt x="0" y="640343"/>
                  </a:lnTo>
                  <a:lnTo>
                    <a:pt x="603572" y="0"/>
                  </a:lnTo>
                  <a:lnTo>
                    <a:pt x="881093" y="157567"/>
                  </a:lnTo>
                  <a:lnTo>
                    <a:pt x="249498" y="784358"/>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4" name="Freeform 373">
              <a:extLst>
                <a:ext uri="{FF2B5EF4-FFF2-40B4-BE49-F238E27FC236}">
                  <a16:creationId xmlns:a16="http://schemas.microsoft.com/office/drawing/2014/main" id="{BD028D6A-A431-D840-9F0D-7928CEA849C0}"/>
                </a:ext>
              </a:extLst>
            </p:cNvPr>
            <p:cNvSpPr/>
            <p:nvPr/>
          </p:nvSpPr>
          <p:spPr>
            <a:xfrm>
              <a:off x="6413721" y="-41786"/>
              <a:ext cx="2009882" cy="1499851"/>
            </a:xfrm>
            <a:custGeom>
              <a:avLst/>
              <a:gdLst>
                <a:gd name="connsiteX0" fmla="*/ 2002047 w 2009882"/>
                <a:gd name="connsiteY0" fmla="*/ 1499852 h 1499851"/>
                <a:gd name="connsiteX1" fmla="*/ 0 w 2009882"/>
                <a:gd name="connsiteY1" fmla="*/ 393316 h 1499851"/>
                <a:gd name="connsiteX2" fmla="*/ 0 w 2009882"/>
                <a:gd name="connsiteY2" fmla="*/ 36233 h 1499851"/>
                <a:gd name="connsiteX3" fmla="*/ 51593 w 2009882"/>
                <a:gd name="connsiteY3" fmla="*/ 0 h 1499851"/>
                <a:gd name="connsiteX4" fmla="*/ 2009883 w 2009882"/>
                <a:gd name="connsiteY4" fmla="*/ 1134587 h 1499851"/>
                <a:gd name="connsiteX5" fmla="*/ 2002047 w 2009882"/>
                <a:gd name="connsiteY5" fmla="*/ 1499852 h 14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882" h="1499851">
                  <a:moveTo>
                    <a:pt x="2002047" y="1499852"/>
                  </a:moveTo>
                  <a:lnTo>
                    <a:pt x="0" y="393316"/>
                  </a:lnTo>
                  <a:lnTo>
                    <a:pt x="0" y="36233"/>
                  </a:lnTo>
                  <a:lnTo>
                    <a:pt x="51593" y="0"/>
                  </a:lnTo>
                  <a:lnTo>
                    <a:pt x="2009883" y="1134587"/>
                  </a:lnTo>
                  <a:lnTo>
                    <a:pt x="2002047" y="1499852"/>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5" name="Freeform 374">
              <a:extLst>
                <a:ext uri="{FF2B5EF4-FFF2-40B4-BE49-F238E27FC236}">
                  <a16:creationId xmlns:a16="http://schemas.microsoft.com/office/drawing/2014/main" id="{4A19A5AD-BF9D-9F49-98F3-7EE64FC8DEC9}"/>
                </a:ext>
              </a:extLst>
            </p:cNvPr>
            <p:cNvSpPr/>
            <p:nvPr/>
          </p:nvSpPr>
          <p:spPr>
            <a:xfrm>
              <a:off x="5846830" y="944394"/>
              <a:ext cx="245580" cy="385050"/>
            </a:xfrm>
            <a:custGeom>
              <a:avLst/>
              <a:gdLst>
                <a:gd name="connsiteX0" fmla="*/ 131305 w 245580"/>
                <a:gd name="connsiteY0" fmla="*/ 371330 h 385050"/>
                <a:gd name="connsiteX1" fmla="*/ 114275 w 245580"/>
                <a:gd name="connsiteY1" fmla="*/ 361506 h 385050"/>
                <a:gd name="connsiteX2" fmla="*/ 0 w 245580"/>
                <a:gd name="connsiteY2" fmla="*/ 143194 h 385050"/>
                <a:gd name="connsiteX3" fmla="*/ 0 w 245580"/>
                <a:gd name="connsiteY3" fmla="*/ 0 h 385050"/>
                <a:gd name="connsiteX4" fmla="*/ 245580 w 245580"/>
                <a:gd name="connsiteY4" fmla="*/ 141772 h 385050"/>
                <a:gd name="connsiteX5" fmla="*/ 245580 w 245580"/>
                <a:gd name="connsiteY5" fmla="*/ 284966 h 385050"/>
                <a:gd name="connsiteX6" fmla="*/ 131305 w 245580"/>
                <a:gd name="connsiteY6" fmla="*/ 371330 h 3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050">
                  <a:moveTo>
                    <a:pt x="131305" y="371330"/>
                  </a:moveTo>
                  <a:lnTo>
                    <a:pt x="114275" y="361506"/>
                  </a:lnTo>
                  <a:cubicBezTo>
                    <a:pt x="51088" y="325084"/>
                    <a:pt x="0" y="227347"/>
                    <a:pt x="0" y="143194"/>
                  </a:cubicBezTo>
                  <a:lnTo>
                    <a:pt x="0" y="0"/>
                  </a:lnTo>
                  <a:lnTo>
                    <a:pt x="245580" y="141772"/>
                  </a:lnTo>
                  <a:lnTo>
                    <a:pt x="245580" y="284966"/>
                  </a:lnTo>
                  <a:cubicBezTo>
                    <a:pt x="245580" y="369087"/>
                    <a:pt x="194429" y="407784"/>
                    <a:pt x="131305" y="371330"/>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6" name="Freeform 375">
              <a:extLst>
                <a:ext uri="{FF2B5EF4-FFF2-40B4-BE49-F238E27FC236}">
                  <a16:creationId xmlns:a16="http://schemas.microsoft.com/office/drawing/2014/main" id="{918573C9-A419-C64D-84C3-399CDED33D05}"/>
                </a:ext>
              </a:extLst>
            </p:cNvPr>
            <p:cNvSpPr/>
            <p:nvPr/>
          </p:nvSpPr>
          <p:spPr>
            <a:xfrm>
              <a:off x="6336789" y="1227433"/>
              <a:ext cx="245580" cy="385121"/>
            </a:xfrm>
            <a:custGeom>
              <a:avLst/>
              <a:gdLst>
                <a:gd name="connsiteX0" fmla="*/ 131305 w 245580"/>
                <a:gd name="connsiteY0" fmla="*/ 371362 h 385121"/>
                <a:gd name="connsiteX1" fmla="*/ 114276 w 245580"/>
                <a:gd name="connsiteY1" fmla="*/ 361506 h 385121"/>
                <a:gd name="connsiteX2" fmla="*/ 0 w 245580"/>
                <a:gd name="connsiteY2" fmla="*/ 143194 h 385121"/>
                <a:gd name="connsiteX3" fmla="*/ 0 w 245580"/>
                <a:gd name="connsiteY3" fmla="*/ 0 h 385121"/>
                <a:gd name="connsiteX4" fmla="*/ 245580 w 245580"/>
                <a:gd name="connsiteY4" fmla="*/ 141772 h 385121"/>
                <a:gd name="connsiteX5" fmla="*/ 245580 w 245580"/>
                <a:gd name="connsiteY5" fmla="*/ 284966 h 385121"/>
                <a:gd name="connsiteX6" fmla="*/ 131305 w 245580"/>
                <a:gd name="connsiteY6" fmla="*/ 371362 h 38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121">
                  <a:moveTo>
                    <a:pt x="131305" y="371362"/>
                  </a:moveTo>
                  <a:lnTo>
                    <a:pt x="114276" y="361506"/>
                  </a:lnTo>
                  <a:cubicBezTo>
                    <a:pt x="51088" y="325084"/>
                    <a:pt x="0" y="227347"/>
                    <a:pt x="0" y="143194"/>
                  </a:cubicBezTo>
                  <a:lnTo>
                    <a:pt x="0" y="0"/>
                  </a:lnTo>
                  <a:lnTo>
                    <a:pt x="245580" y="141772"/>
                  </a:lnTo>
                  <a:lnTo>
                    <a:pt x="245580" y="284966"/>
                  </a:lnTo>
                  <a:cubicBezTo>
                    <a:pt x="245580" y="369119"/>
                    <a:pt x="194429" y="407910"/>
                    <a:pt x="131305" y="371362"/>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7" name="Freeform 376">
              <a:extLst>
                <a:ext uri="{FF2B5EF4-FFF2-40B4-BE49-F238E27FC236}">
                  <a16:creationId xmlns:a16="http://schemas.microsoft.com/office/drawing/2014/main" id="{0FEA0287-E13E-9546-9C51-266F9F7EB839}"/>
                </a:ext>
              </a:extLst>
            </p:cNvPr>
            <p:cNvSpPr/>
            <p:nvPr/>
          </p:nvSpPr>
          <p:spPr>
            <a:xfrm>
              <a:off x="6827444" y="1510282"/>
              <a:ext cx="245769" cy="385089"/>
            </a:xfrm>
            <a:custGeom>
              <a:avLst/>
              <a:gdLst>
                <a:gd name="connsiteX0" fmla="*/ 131336 w 245769"/>
                <a:gd name="connsiteY0" fmla="*/ 371457 h 385089"/>
                <a:gd name="connsiteX1" fmla="*/ 114275 w 245769"/>
                <a:gd name="connsiteY1" fmla="*/ 361633 h 385089"/>
                <a:gd name="connsiteX2" fmla="*/ 0 w 245769"/>
                <a:gd name="connsiteY2" fmla="*/ 143320 h 385089"/>
                <a:gd name="connsiteX3" fmla="*/ 0 w 245769"/>
                <a:gd name="connsiteY3" fmla="*/ 0 h 385089"/>
                <a:gd name="connsiteX4" fmla="*/ 245769 w 245769"/>
                <a:gd name="connsiteY4" fmla="*/ 141772 h 385089"/>
                <a:gd name="connsiteX5" fmla="*/ 245769 w 245769"/>
                <a:gd name="connsiteY5" fmla="*/ 284966 h 385089"/>
                <a:gd name="connsiteX6" fmla="*/ 131336 w 245769"/>
                <a:gd name="connsiteY6" fmla="*/ 371457 h 38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769" h="385089">
                  <a:moveTo>
                    <a:pt x="131336" y="371457"/>
                  </a:moveTo>
                  <a:lnTo>
                    <a:pt x="114275" y="361633"/>
                  </a:lnTo>
                  <a:cubicBezTo>
                    <a:pt x="51087" y="325179"/>
                    <a:pt x="0" y="227442"/>
                    <a:pt x="0" y="143320"/>
                  </a:cubicBezTo>
                  <a:lnTo>
                    <a:pt x="0" y="0"/>
                  </a:lnTo>
                  <a:lnTo>
                    <a:pt x="245769" y="141772"/>
                  </a:lnTo>
                  <a:lnTo>
                    <a:pt x="245769" y="284966"/>
                  </a:lnTo>
                  <a:cubicBezTo>
                    <a:pt x="245769" y="369087"/>
                    <a:pt x="194429" y="407753"/>
                    <a:pt x="131336" y="371457"/>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8" name="Freeform 377">
              <a:extLst>
                <a:ext uri="{FF2B5EF4-FFF2-40B4-BE49-F238E27FC236}">
                  <a16:creationId xmlns:a16="http://schemas.microsoft.com/office/drawing/2014/main" id="{60F46543-7189-0546-A428-6D9439B4AB41}"/>
                </a:ext>
              </a:extLst>
            </p:cNvPr>
            <p:cNvSpPr/>
            <p:nvPr/>
          </p:nvSpPr>
          <p:spPr>
            <a:xfrm>
              <a:off x="7318130" y="1790319"/>
              <a:ext cx="245579" cy="385036"/>
            </a:xfrm>
            <a:custGeom>
              <a:avLst/>
              <a:gdLst>
                <a:gd name="connsiteX0" fmla="*/ 131336 w 245579"/>
                <a:gd name="connsiteY0" fmla="*/ 371330 h 385036"/>
                <a:gd name="connsiteX1" fmla="*/ 114275 w 245579"/>
                <a:gd name="connsiteY1" fmla="*/ 361506 h 385036"/>
                <a:gd name="connsiteX2" fmla="*/ 0 w 245579"/>
                <a:gd name="connsiteY2" fmla="*/ 143194 h 385036"/>
                <a:gd name="connsiteX3" fmla="*/ 0 w 245579"/>
                <a:gd name="connsiteY3" fmla="*/ 0 h 385036"/>
                <a:gd name="connsiteX4" fmla="*/ 245580 w 245579"/>
                <a:gd name="connsiteY4" fmla="*/ 141772 h 385036"/>
                <a:gd name="connsiteX5" fmla="*/ 245580 w 245579"/>
                <a:gd name="connsiteY5" fmla="*/ 284966 h 385036"/>
                <a:gd name="connsiteX6" fmla="*/ 131336 w 245579"/>
                <a:gd name="connsiteY6" fmla="*/ 371330 h 3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79" h="385036">
                  <a:moveTo>
                    <a:pt x="131336" y="371330"/>
                  </a:moveTo>
                  <a:lnTo>
                    <a:pt x="114275" y="361506"/>
                  </a:lnTo>
                  <a:cubicBezTo>
                    <a:pt x="51087" y="325052"/>
                    <a:pt x="0" y="227315"/>
                    <a:pt x="0" y="143194"/>
                  </a:cubicBezTo>
                  <a:lnTo>
                    <a:pt x="0" y="0"/>
                  </a:lnTo>
                  <a:lnTo>
                    <a:pt x="245580" y="141772"/>
                  </a:lnTo>
                  <a:lnTo>
                    <a:pt x="245580" y="284966"/>
                  </a:lnTo>
                  <a:cubicBezTo>
                    <a:pt x="245580" y="369087"/>
                    <a:pt x="194429" y="407753"/>
                    <a:pt x="131336" y="371330"/>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79" name="Freeform 378">
              <a:extLst>
                <a:ext uri="{FF2B5EF4-FFF2-40B4-BE49-F238E27FC236}">
                  <a16:creationId xmlns:a16="http://schemas.microsoft.com/office/drawing/2014/main" id="{ED535331-33A3-0F4A-97BD-BA7BE8E6C560}"/>
                </a:ext>
              </a:extLst>
            </p:cNvPr>
            <p:cNvSpPr/>
            <p:nvPr/>
          </p:nvSpPr>
          <p:spPr>
            <a:xfrm>
              <a:off x="6089377" y="1083133"/>
              <a:ext cx="245580" cy="385023"/>
            </a:xfrm>
            <a:custGeom>
              <a:avLst/>
              <a:gdLst>
                <a:gd name="connsiteX0" fmla="*/ 131305 w 245580"/>
                <a:gd name="connsiteY0" fmla="*/ 371330 h 385023"/>
                <a:gd name="connsiteX1" fmla="*/ 114276 w 245580"/>
                <a:gd name="connsiteY1" fmla="*/ 361506 h 385023"/>
                <a:gd name="connsiteX2" fmla="*/ 0 w 245580"/>
                <a:gd name="connsiteY2" fmla="*/ 143193 h 385023"/>
                <a:gd name="connsiteX3" fmla="*/ 0 w 245580"/>
                <a:gd name="connsiteY3" fmla="*/ 0 h 385023"/>
                <a:gd name="connsiteX4" fmla="*/ 245580 w 245580"/>
                <a:gd name="connsiteY4" fmla="*/ 141772 h 385023"/>
                <a:gd name="connsiteX5" fmla="*/ 245580 w 245580"/>
                <a:gd name="connsiteY5" fmla="*/ 284966 h 385023"/>
                <a:gd name="connsiteX6" fmla="*/ 131305 w 245580"/>
                <a:gd name="connsiteY6" fmla="*/ 371330 h 38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023">
                  <a:moveTo>
                    <a:pt x="131305" y="371330"/>
                  </a:moveTo>
                  <a:lnTo>
                    <a:pt x="114276" y="361506"/>
                  </a:lnTo>
                  <a:cubicBezTo>
                    <a:pt x="51088" y="325052"/>
                    <a:pt x="0" y="227315"/>
                    <a:pt x="0" y="143193"/>
                  </a:cubicBezTo>
                  <a:lnTo>
                    <a:pt x="0" y="0"/>
                  </a:lnTo>
                  <a:lnTo>
                    <a:pt x="245580" y="141772"/>
                  </a:lnTo>
                  <a:lnTo>
                    <a:pt x="245580" y="284966"/>
                  </a:lnTo>
                  <a:cubicBezTo>
                    <a:pt x="245580" y="368993"/>
                    <a:pt x="194429" y="407753"/>
                    <a:pt x="131305" y="371330"/>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80" name="Freeform 379">
              <a:extLst>
                <a:ext uri="{FF2B5EF4-FFF2-40B4-BE49-F238E27FC236}">
                  <a16:creationId xmlns:a16="http://schemas.microsoft.com/office/drawing/2014/main" id="{26BBD760-51AF-614F-9C0A-82E9F90060F5}"/>
                </a:ext>
              </a:extLst>
            </p:cNvPr>
            <p:cNvSpPr/>
            <p:nvPr/>
          </p:nvSpPr>
          <p:spPr>
            <a:xfrm>
              <a:off x="6582369" y="1368857"/>
              <a:ext cx="245579" cy="385050"/>
            </a:xfrm>
            <a:custGeom>
              <a:avLst/>
              <a:gdLst>
                <a:gd name="connsiteX0" fmla="*/ 131305 w 245579"/>
                <a:gd name="connsiteY0" fmla="*/ 371330 h 385050"/>
                <a:gd name="connsiteX1" fmla="*/ 114275 w 245579"/>
                <a:gd name="connsiteY1" fmla="*/ 361506 h 385050"/>
                <a:gd name="connsiteX2" fmla="*/ 0 w 245579"/>
                <a:gd name="connsiteY2" fmla="*/ 143193 h 385050"/>
                <a:gd name="connsiteX3" fmla="*/ 0 w 245579"/>
                <a:gd name="connsiteY3" fmla="*/ 0 h 385050"/>
                <a:gd name="connsiteX4" fmla="*/ 245580 w 245579"/>
                <a:gd name="connsiteY4" fmla="*/ 141772 h 385050"/>
                <a:gd name="connsiteX5" fmla="*/ 245580 w 245579"/>
                <a:gd name="connsiteY5" fmla="*/ 284965 h 385050"/>
                <a:gd name="connsiteX6" fmla="*/ 131305 w 245579"/>
                <a:gd name="connsiteY6" fmla="*/ 371330 h 3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79" h="385050">
                  <a:moveTo>
                    <a:pt x="131305" y="371330"/>
                  </a:moveTo>
                  <a:lnTo>
                    <a:pt x="114275" y="361506"/>
                  </a:lnTo>
                  <a:cubicBezTo>
                    <a:pt x="51087" y="325084"/>
                    <a:pt x="0" y="227347"/>
                    <a:pt x="0" y="143193"/>
                  </a:cubicBezTo>
                  <a:lnTo>
                    <a:pt x="0" y="0"/>
                  </a:lnTo>
                  <a:lnTo>
                    <a:pt x="245580" y="141772"/>
                  </a:lnTo>
                  <a:lnTo>
                    <a:pt x="245580" y="284965"/>
                  </a:lnTo>
                  <a:cubicBezTo>
                    <a:pt x="245580" y="369087"/>
                    <a:pt x="194429" y="407784"/>
                    <a:pt x="131305" y="371330"/>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81" name="Freeform 380">
              <a:extLst>
                <a:ext uri="{FF2B5EF4-FFF2-40B4-BE49-F238E27FC236}">
                  <a16:creationId xmlns:a16="http://schemas.microsoft.com/office/drawing/2014/main" id="{F066ED48-122A-624D-9D91-2D2F19BA7284}"/>
                </a:ext>
              </a:extLst>
            </p:cNvPr>
            <p:cNvSpPr/>
            <p:nvPr/>
          </p:nvSpPr>
          <p:spPr>
            <a:xfrm>
              <a:off x="7075867" y="1652496"/>
              <a:ext cx="245579" cy="385063"/>
            </a:xfrm>
            <a:custGeom>
              <a:avLst/>
              <a:gdLst>
                <a:gd name="connsiteX0" fmla="*/ 131336 w 245579"/>
                <a:gd name="connsiteY0" fmla="*/ 371393 h 385063"/>
                <a:gd name="connsiteX1" fmla="*/ 114275 w 245579"/>
                <a:gd name="connsiteY1" fmla="*/ 361569 h 385063"/>
                <a:gd name="connsiteX2" fmla="*/ 0 w 245579"/>
                <a:gd name="connsiteY2" fmla="*/ 143257 h 385063"/>
                <a:gd name="connsiteX3" fmla="*/ 0 w 245579"/>
                <a:gd name="connsiteY3" fmla="*/ 0 h 385063"/>
                <a:gd name="connsiteX4" fmla="*/ 245580 w 245579"/>
                <a:gd name="connsiteY4" fmla="*/ 141772 h 385063"/>
                <a:gd name="connsiteX5" fmla="*/ 245580 w 245579"/>
                <a:gd name="connsiteY5" fmla="*/ 284966 h 385063"/>
                <a:gd name="connsiteX6" fmla="*/ 131336 w 245579"/>
                <a:gd name="connsiteY6" fmla="*/ 371393 h 38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79" h="385063">
                  <a:moveTo>
                    <a:pt x="131336" y="371393"/>
                  </a:moveTo>
                  <a:lnTo>
                    <a:pt x="114275" y="361569"/>
                  </a:lnTo>
                  <a:cubicBezTo>
                    <a:pt x="51087" y="325115"/>
                    <a:pt x="0" y="227378"/>
                    <a:pt x="0" y="143257"/>
                  </a:cubicBezTo>
                  <a:lnTo>
                    <a:pt x="0" y="0"/>
                  </a:lnTo>
                  <a:lnTo>
                    <a:pt x="245580" y="141772"/>
                  </a:lnTo>
                  <a:lnTo>
                    <a:pt x="245580" y="284966"/>
                  </a:lnTo>
                  <a:cubicBezTo>
                    <a:pt x="245612" y="369087"/>
                    <a:pt x="194429" y="407753"/>
                    <a:pt x="131336" y="371393"/>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82" name="Freeform 381">
              <a:extLst>
                <a:ext uri="{FF2B5EF4-FFF2-40B4-BE49-F238E27FC236}">
                  <a16:creationId xmlns:a16="http://schemas.microsoft.com/office/drawing/2014/main" id="{A562A2B3-CED5-BE49-99A8-771BE7AEF909}"/>
                </a:ext>
              </a:extLst>
            </p:cNvPr>
            <p:cNvSpPr/>
            <p:nvPr/>
          </p:nvSpPr>
          <p:spPr>
            <a:xfrm>
              <a:off x="7561688" y="1303689"/>
              <a:ext cx="854079" cy="774533"/>
            </a:xfrm>
            <a:custGeom>
              <a:avLst/>
              <a:gdLst>
                <a:gd name="connsiteX0" fmla="*/ 248929 w 854079"/>
                <a:gd name="connsiteY0" fmla="*/ 774534 h 774533"/>
                <a:gd name="connsiteX1" fmla="*/ 0 w 854079"/>
                <a:gd name="connsiteY1" fmla="*/ 630835 h 774533"/>
                <a:gd name="connsiteX2" fmla="*/ 581740 w 854079"/>
                <a:gd name="connsiteY2" fmla="*/ 0 h 774533"/>
                <a:gd name="connsiteX3" fmla="*/ 854080 w 854079"/>
                <a:gd name="connsiteY3" fmla="*/ 154376 h 774533"/>
                <a:gd name="connsiteX4" fmla="*/ 248929 w 854079"/>
                <a:gd name="connsiteY4" fmla="*/ 774534 h 77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79" h="774533">
                  <a:moveTo>
                    <a:pt x="248929" y="774534"/>
                  </a:moveTo>
                  <a:lnTo>
                    <a:pt x="0" y="630835"/>
                  </a:lnTo>
                  <a:lnTo>
                    <a:pt x="581740" y="0"/>
                  </a:lnTo>
                  <a:lnTo>
                    <a:pt x="854080" y="154376"/>
                  </a:lnTo>
                  <a:lnTo>
                    <a:pt x="248929" y="774534"/>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383" name="Freeform 382">
              <a:extLst>
                <a:ext uri="{FF2B5EF4-FFF2-40B4-BE49-F238E27FC236}">
                  <a16:creationId xmlns:a16="http://schemas.microsoft.com/office/drawing/2014/main" id="{CDD5E06C-0BCF-C049-82EE-467BE2CB5AEE}"/>
                </a:ext>
              </a:extLst>
            </p:cNvPr>
            <p:cNvSpPr/>
            <p:nvPr/>
          </p:nvSpPr>
          <p:spPr>
            <a:xfrm>
              <a:off x="7564752" y="1935440"/>
              <a:ext cx="245580" cy="385005"/>
            </a:xfrm>
            <a:custGeom>
              <a:avLst/>
              <a:gdLst>
                <a:gd name="connsiteX0" fmla="*/ 131336 w 245580"/>
                <a:gd name="connsiteY0" fmla="*/ 371299 h 385005"/>
                <a:gd name="connsiteX1" fmla="*/ 114276 w 245580"/>
                <a:gd name="connsiteY1" fmla="*/ 361474 h 385005"/>
                <a:gd name="connsiteX2" fmla="*/ 0 w 245580"/>
                <a:gd name="connsiteY2" fmla="*/ 143162 h 385005"/>
                <a:gd name="connsiteX3" fmla="*/ 0 w 245580"/>
                <a:gd name="connsiteY3" fmla="*/ 0 h 385005"/>
                <a:gd name="connsiteX4" fmla="*/ 245580 w 245580"/>
                <a:gd name="connsiteY4" fmla="*/ 141772 h 385005"/>
                <a:gd name="connsiteX5" fmla="*/ 245580 w 245580"/>
                <a:gd name="connsiteY5" fmla="*/ 284934 h 385005"/>
                <a:gd name="connsiteX6" fmla="*/ 131336 w 245580"/>
                <a:gd name="connsiteY6" fmla="*/ 371299 h 38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005">
                  <a:moveTo>
                    <a:pt x="131336" y="371299"/>
                  </a:moveTo>
                  <a:lnTo>
                    <a:pt x="114276" y="361474"/>
                  </a:lnTo>
                  <a:cubicBezTo>
                    <a:pt x="51088" y="325021"/>
                    <a:pt x="0" y="227284"/>
                    <a:pt x="0" y="143162"/>
                  </a:cubicBezTo>
                  <a:lnTo>
                    <a:pt x="0" y="0"/>
                  </a:lnTo>
                  <a:lnTo>
                    <a:pt x="245580" y="141772"/>
                  </a:lnTo>
                  <a:lnTo>
                    <a:pt x="245580" y="284934"/>
                  </a:lnTo>
                  <a:cubicBezTo>
                    <a:pt x="245580" y="369056"/>
                    <a:pt x="194429" y="407721"/>
                    <a:pt x="131336" y="371299"/>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48" name="Freeform 447">
              <a:extLst>
                <a:ext uri="{FF2B5EF4-FFF2-40B4-BE49-F238E27FC236}">
                  <a16:creationId xmlns:a16="http://schemas.microsoft.com/office/drawing/2014/main" id="{335FFA3C-6AB2-824C-8CA2-E4FF18D529E4}"/>
                </a:ext>
              </a:extLst>
            </p:cNvPr>
            <p:cNvSpPr/>
            <p:nvPr/>
          </p:nvSpPr>
          <p:spPr>
            <a:xfrm>
              <a:off x="6413752" y="-41439"/>
              <a:ext cx="2035978" cy="1177958"/>
            </a:xfrm>
            <a:custGeom>
              <a:avLst/>
              <a:gdLst>
                <a:gd name="connsiteX0" fmla="*/ 1978446 w 2035978"/>
                <a:gd name="connsiteY0" fmla="*/ 1177959 h 1177958"/>
                <a:gd name="connsiteX1" fmla="*/ 0 w 2035978"/>
                <a:gd name="connsiteY1" fmla="*/ 35885 h 1177958"/>
                <a:gd name="connsiteX2" fmla="*/ 52952 w 2035978"/>
                <a:gd name="connsiteY2" fmla="*/ 0 h 1177958"/>
                <a:gd name="connsiteX3" fmla="*/ 2035979 w 2035978"/>
                <a:gd name="connsiteY3" fmla="*/ 1144727 h 1177958"/>
                <a:gd name="connsiteX4" fmla="*/ 1978446 w 2035978"/>
                <a:gd name="connsiteY4" fmla="*/ 1177959 h 1177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78" h="1177958">
                  <a:moveTo>
                    <a:pt x="1978446" y="1177959"/>
                  </a:moveTo>
                  <a:lnTo>
                    <a:pt x="0" y="35885"/>
                  </a:lnTo>
                  <a:lnTo>
                    <a:pt x="52952" y="0"/>
                  </a:lnTo>
                  <a:lnTo>
                    <a:pt x="2035979" y="1144727"/>
                  </a:lnTo>
                  <a:lnTo>
                    <a:pt x="1978446" y="1177959"/>
                  </a:lnTo>
                  <a:close/>
                </a:path>
              </a:pathLst>
            </a:custGeom>
            <a:solidFill>
              <a:schemeClr val="accent6">
                <a:lumMod val="60000"/>
                <a:lumOff val="40000"/>
              </a:scheme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49" name="Freeform 448">
              <a:extLst>
                <a:ext uri="{FF2B5EF4-FFF2-40B4-BE49-F238E27FC236}">
                  <a16:creationId xmlns:a16="http://schemas.microsoft.com/office/drawing/2014/main" id="{DCD6F2E4-6018-DB40-93E4-870C5230C91B}"/>
                </a:ext>
              </a:extLst>
            </p:cNvPr>
            <p:cNvSpPr/>
            <p:nvPr/>
          </p:nvSpPr>
          <p:spPr>
            <a:xfrm>
              <a:off x="8392199" y="1103287"/>
              <a:ext cx="57532" cy="376605"/>
            </a:xfrm>
            <a:custGeom>
              <a:avLst/>
              <a:gdLst>
                <a:gd name="connsiteX0" fmla="*/ 57533 w 57532"/>
                <a:gd name="connsiteY0" fmla="*/ 376606 h 376605"/>
                <a:gd name="connsiteX1" fmla="*/ 6098 w 57532"/>
                <a:gd name="connsiteY1" fmla="*/ 372657 h 376605"/>
                <a:gd name="connsiteX2" fmla="*/ 0 w 57532"/>
                <a:gd name="connsiteY2" fmla="*/ 33232 h 376605"/>
                <a:gd name="connsiteX3" fmla="*/ 57533 w 57532"/>
                <a:gd name="connsiteY3" fmla="*/ 0 h 376605"/>
                <a:gd name="connsiteX4" fmla="*/ 57533 w 57532"/>
                <a:gd name="connsiteY4" fmla="*/ 376606 h 376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2" h="376605">
                  <a:moveTo>
                    <a:pt x="57533" y="376606"/>
                  </a:moveTo>
                  <a:lnTo>
                    <a:pt x="6098" y="372657"/>
                  </a:lnTo>
                  <a:lnTo>
                    <a:pt x="0" y="33232"/>
                  </a:lnTo>
                  <a:lnTo>
                    <a:pt x="57533" y="0"/>
                  </a:lnTo>
                  <a:lnTo>
                    <a:pt x="57533" y="376606"/>
                  </a:lnTo>
                  <a:close/>
                </a:path>
              </a:pathLst>
            </a:custGeom>
            <a:solidFill>
              <a:srgbClr val="D43CA1"/>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0" name="Freeform 449">
              <a:extLst>
                <a:ext uri="{FF2B5EF4-FFF2-40B4-BE49-F238E27FC236}">
                  <a16:creationId xmlns:a16="http://schemas.microsoft.com/office/drawing/2014/main" id="{A1E37750-5D3E-0842-98A0-5807E7A6474A}"/>
                </a:ext>
              </a:extLst>
            </p:cNvPr>
            <p:cNvSpPr/>
            <p:nvPr/>
          </p:nvSpPr>
          <p:spPr>
            <a:xfrm>
              <a:off x="7813460" y="1454748"/>
              <a:ext cx="852342" cy="767710"/>
            </a:xfrm>
            <a:custGeom>
              <a:avLst/>
              <a:gdLst>
                <a:gd name="connsiteX0" fmla="*/ 244979 w 852342"/>
                <a:gd name="connsiteY0" fmla="*/ 767711 h 767710"/>
                <a:gd name="connsiteX1" fmla="*/ 0 w 852342"/>
                <a:gd name="connsiteY1" fmla="*/ 626286 h 767710"/>
                <a:gd name="connsiteX2" fmla="*/ 577538 w 852342"/>
                <a:gd name="connsiteY2" fmla="*/ 0 h 767710"/>
                <a:gd name="connsiteX3" fmla="*/ 852342 w 852342"/>
                <a:gd name="connsiteY3" fmla="*/ 148027 h 767710"/>
                <a:gd name="connsiteX4" fmla="*/ 244979 w 852342"/>
                <a:gd name="connsiteY4" fmla="*/ 767711 h 76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2" h="767710">
                  <a:moveTo>
                    <a:pt x="244979" y="767711"/>
                  </a:moveTo>
                  <a:lnTo>
                    <a:pt x="0" y="626286"/>
                  </a:lnTo>
                  <a:lnTo>
                    <a:pt x="577538" y="0"/>
                  </a:lnTo>
                  <a:lnTo>
                    <a:pt x="852342" y="148027"/>
                  </a:lnTo>
                  <a:lnTo>
                    <a:pt x="244979" y="767711"/>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1" name="Freeform 450">
              <a:extLst>
                <a:ext uri="{FF2B5EF4-FFF2-40B4-BE49-F238E27FC236}">
                  <a16:creationId xmlns:a16="http://schemas.microsoft.com/office/drawing/2014/main" id="{93F86CBB-E861-6142-AC66-7C4AC477558B}"/>
                </a:ext>
              </a:extLst>
            </p:cNvPr>
            <p:cNvSpPr/>
            <p:nvPr/>
          </p:nvSpPr>
          <p:spPr>
            <a:xfrm>
              <a:off x="8058440" y="1605460"/>
              <a:ext cx="843748" cy="758391"/>
            </a:xfrm>
            <a:custGeom>
              <a:avLst/>
              <a:gdLst>
                <a:gd name="connsiteX0" fmla="*/ 244980 w 843748"/>
                <a:gd name="connsiteY0" fmla="*/ 758392 h 758391"/>
                <a:gd name="connsiteX1" fmla="*/ 0 w 843748"/>
                <a:gd name="connsiteY1" fmla="*/ 616999 h 758391"/>
                <a:gd name="connsiteX2" fmla="*/ 568976 w 843748"/>
                <a:gd name="connsiteY2" fmla="*/ 0 h 758391"/>
                <a:gd name="connsiteX3" fmla="*/ 843749 w 843748"/>
                <a:gd name="connsiteY3" fmla="*/ 148027 h 758391"/>
                <a:gd name="connsiteX4" fmla="*/ 244980 w 843748"/>
                <a:gd name="connsiteY4" fmla="*/ 758392 h 75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748" h="758391">
                  <a:moveTo>
                    <a:pt x="244980" y="758392"/>
                  </a:moveTo>
                  <a:lnTo>
                    <a:pt x="0" y="616999"/>
                  </a:lnTo>
                  <a:lnTo>
                    <a:pt x="568976" y="0"/>
                  </a:lnTo>
                  <a:lnTo>
                    <a:pt x="843749" y="148027"/>
                  </a:lnTo>
                  <a:lnTo>
                    <a:pt x="244980" y="758392"/>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2" name="Freeform 451">
              <a:extLst>
                <a:ext uri="{FF2B5EF4-FFF2-40B4-BE49-F238E27FC236}">
                  <a16:creationId xmlns:a16="http://schemas.microsoft.com/office/drawing/2014/main" id="{0C2A0CED-C91C-C643-BAE1-3E6BD4FB4299}"/>
                </a:ext>
              </a:extLst>
            </p:cNvPr>
            <p:cNvSpPr/>
            <p:nvPr/>
          </p:nvSpPr>
          <p:spPr>
            <a:xfrm>
              <a:off x="8303420" y="1756171"/>
              <a:ext cx="835186" cy="749104"/>
            </a:xfrm>
            <a:custGeom>
              <a:avLst/>
              <a:gdLst>
                <a:gd name="connsiteX0" fmla="*/ 244980 w 835186"/>
                <a:gd name="connsiteY0" fmla="*/ 749105 h 749104"/>
                <a:gd name="connsiteX1" fmla="*/ 0 w 835186"/>
                <a:gd name="connsiteY1" fmla="*/ 607680 h 749104"/>
                <a:gd name="connsiteX2" fmla="*/ 560382 w 835186"/>
                <a:gd name="connsiteY2" fmla="*/ 0 h 749104"/>
                <a:gd name="connsiteX3" fmla="*/ 835187 w 835186"/>
                <a:gd name="connsiteY3" fmla="*/ 148027 h 749104"/>
                <a:gd name="connsiteX4" fmla="*/ 244980 w 835186"/>
                <a:gd name="connsiteY4" fmla="*/ 749105 h 749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186" h="749104">
                  <a:moveTo>
                    <a:pt x="244980" y="749105"/>
                  </a:moveTo>
                  <a:lnTo>
                    <a:pt x="0" y="607680"/>
                  </a:lnTo>
                  <a:lnTo>
                    <a:pt x="560382" y="0"/>
                  </a:lnTo>
                  <a:lnTo>
                    <a:pt x="835187" y="148027"/>
                  </a:lnTo>
                  <a:lnTo>
                    <a:pt x="244980" y="749105"/>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3" name="Freeform 452">
              <a:extLst>
                <a:ext uri="{FF2B5EF4-FFF2-40B4-BE49-F238E27FC236}">
                  <a16:creationId xmlns:a16="http://schemas.microsoft.com/office/drawing/2014/main" id="{360D7D26-51B9-4B4D-97BB-EAA0498B2AC9}"/>
                </a:ext>
              </a:extLst>
            </p:cNvPr>
            <p:cNvSpPr/>
            <p:nvPr/>
          </p:nvSpPr>
          <p:spPr>
            <a:xfrm>
              <a:off x="8548400" y="1891278"/>
              <a:ext cx="850699" cy="755422"/>
            </a:xfrm>
            <a:custGeom>
              <a:avLst/>
              <a:gdLst>
                <a:gd name="connsiteX0" fmla="*/ 244979 w 850699"/>
                <a:gd name="connsiteY0" fmla="*/ 755422 h 755422"/>
                <a:gd name="connsiteX1" fmla="*/ 0 w 850699"/>
                <a:gd name="connsiteY1" fmla="*/ 613998 h 755422"/>
                <a:gd name="connsiteX2" fmla="*/ 566196 w 850699"/>
                <a:gd name="connsiteY2" fmla="*/ 0 h 755422"/>
                <a:gd name="connsiteX3" fmla="*/ 850700 w 850699"/>
                <a:gd name="connsiteY3" fmla="*/ 139118 h 755422"/>
                <a:gd name="connsiteX4" fmla="*/ 244979 w 850699"/>
                <a:gd name="connsiteY4" fmla="*/ 755422 h 75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99" h="755422">
                  <a:moveTo>
                    <a:pt x="244979" y="755422"/>
                  </a:moveTo>
                  <a:lnTo>
                    <a:pt x="0" y="613998"/>
                  </a:lnTo>
                  <a:lnTo>
                    <a:pt x="566196" y="0"/>
                  </a:lnTo>
                  <a:lnTo>
                    <a:pt x="850700" y="139118"/>
                  </a:lnTo>
                  <a:lnTo>
                    <a:pt x="244979" y="755422"/>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4" name="Freeform 453">
              <a:extLst>
                <a:ext uri="{FF2B5EF4-FFF2-40B4-BE49-F238E27FC236}">
                  <a16:creationId xmlns:a16="http://schemas.microsoft.com/office/drawing/2014/main" id="{B88B8339-8570-E84A-B279-1D73DF1B7FD9}"/>
                </a:ext>
              </a:extLst>
            </p:cNvPr>
            <p:cNvSpPr/>
            <p:nvPr/>
          </p:nvSpPr>
          <p:spPr>
            <a:xfrm>
              <a:off x="8793379" y="1995775"/>
              <a:ext cx="858250" cy="793139"/>
            </a:xfrm>
            <a:custGeom>
              <a:avLst/>
              <a:gdLst>
                <a:gd name="connsiteX0" fmla="*/ 246370 w 858250"/>
                <a:gd name="connsiteY0" fmla="*/ 793140 h 793139"/>
                <a:gd name="connsiteX1" fmla="*/ 0 w 858250"/>
                <a:gd name="connsiteY1" fmla="*/ 650926 h 793139"/>
                <a:gd name="connsiteX2" fmla="*/ 600286 w 858250"/>
                <a:gd name="connsiteY2" fmla="*/ 0 h 793139"/>
                <a:gd name="connsiteX3" fmla="*/ 858251 w 858250"/>
                <a:gd name="connsiteY3" fmla="*/ 187134 h 793139"/>
                <a:gd name="connsiteX4" fmla="*/ 246370 w 858250"/>
                <a:gd name="connsiteY4" fmla="*/ 793140 h 79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50" h="793139">
                  <a:moveTo>
                    <a:pt x="246370" y="793140"/>
                  </a:moveTo>
                  <a:lnTo>
                    <a:pt x="0" y="650926"/>
                  </a:lnTo>
                  <a:lnTo>
                    <a:pt x="600286" y="0"/>
                  </a:lnTo>
                  <a:lnTo>
                    <a:pt x="858251" y="187134"/>
                  </a:lnTo>
                  <a:lnTo>
                    <a:pt x="246370" y="793140"/>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5" name="Freeform 454">
              <a:extLst>
                <a:ext uri="{FF2B5EF4-FFF2-40B4-BE49-F238E27FC236}">
                  <a16:creationId xmlns:a16="http://schemas.microsoft.com/office/drawing/2014/main" id="{939A7441-E233-6C4A-8B60-7A3FDDE56CA6}"/>
                </a:ext>
              </a:extLst>
            </p:cNvPr>
            <p:cNvSpPr/>
            <p:nvPr/>
          </p:nvSpPr>
          <p:spPr>
            <a:xfrm>
              <a:off x="9039749" y="2171063"/>
              <a:ext cx="872783" cy="759307"/>
            </a:xfrm>
            <a:custGeom>
              <a:avLst/>
              <a:gdLst>
                <a:gd name="connsiteX0" fmla="*/ 245043 w 872783"/>
                <a:gd name="connsiteY0" fmla="*/ 759308 h 759307"/>
                <a:gd name="connsiteX1" fmla="*/ 0 w 872783"/>
                <a:gd name="connsiteY1" fmla="*/ 617852 h 759307"/>
                <a:gd name="connsiteX2" fmla="*/ 583067 w 872783"/>
                <a:gd name="connsiteY2" fmla="*/ 0 h 759307"/>
                <a:gd name="connsiteX3" fmla="*/ 872784 w 872783"/>
                <a:gd name="connsiteY3" fmla="*/ 118965 h 759307"/>
                <a:gd name="connsiteX4" fmla="*/ 245043 w 872783"/>
                <a:gd name="connsiteY4" fmla="*/ 759308 h 759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83" h="759307">
                  <a:moveTo>
                    <a:pt x="245043" y="759308"/>
                  </a:moveTo>
                  <a:lnTo>
                    <a:pt x="0" y="617852"/>
                  </a:lnTo>
                  <a:lnTo>
                    <a:pt x="583067" y="0"/>
                  </a:lnTo>
                  <a:lnTo>
                    <a:pt x="872784" y="118965"/>
                  </a:lnTo>
                  <a:lnTo>
                    <a:pt x="245043" y="759308"/>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6" name="Freeform 455">
              <a:extLst>
                <a:ext uri="{FF2B5EF4-FFF2-40B4-BE49-F238E27FC236}">
                  <a16:creationId xmlns:a16="http://schemas.microsoft.com/office/drawing/2014/main" id="{A45C927F-56F9-304D-9A2F-E695CAC65A52}"/>
                </a:ext>
              </a:extLst>
            </p:cNvPr>
            <p:cNvSpPr/>
            <p:nvPr/>
          </p:nvSpPr>
          <p:spPr>
            <a:xfrm>
              <a:off x="9284792" y="2290028"/>
              <a:ext cx="881061" cy="784358"/>
            </a:xfrm>
            <a:custGeom>
              <a:avLst/>
              <a:gdLst>
                <a:gd name="connsiteX0" fmla="*/ 249498 w 881061"/>
                <a:gd name="connsiteY0" fmla="*/ 784358 h 784358"/>
                <a:gd name="connsiteX1" fmla="*/ 0 w 881061"/>
                <a:gd name="connsiteY1" fmla="*/ 640343 h 784358"/>
                <a:gd name="connsiteX2" fmla="*/ 603540 w 881061"/>
                <a:gd name="connsiteY2" fmla="*/ 0 h 784358"/>
                <a:gd name="connsiteX3" fmla="*/ 881061 w 881061"/>
                <a:gd name="connsiteY3" fmla="*/ 157567 h 784358"/>
                <a:gd name="connsiteX4" fmla="*/ 249498 w 881061"/>
                <a:gd name="connsiteY4" fmla="*/ 784358 h 78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1" h="784358">
                  <a:moveTo>
                    <a:pt x="249498" y="784358"/>
                  </a:moveTo>
                  <a:lnTo>
                    <a:pt x="0" y="640343"/>
                  </a:lnTo>
                  <a:lnTo>
                    <a:pt x="603540" y="0"/>
                  </a:lnTo>
                  <a:lnTo>
                    <a:pt x="881061" y="157567"/>
                  </a:lnTo>
                  <a:lnTo>
                    <a:pt x="249498" y="784358"/>
                  </a:lnTo>
                  <a:close/>
                </a:path>
              </a:pathLst>
            </a:custGeom>
            <a:solidFill>
              <a:srgbClr val="FFF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7" name="Freeform 456">
              <a:extLst>
                <a:ext uri="{FF2B5EF4-FFF2-40B4-BE49-F238E27FC236}">
                  <a16:creationId xmlns:a16="http://schemas.microsoft.com/office/drawing/2014/main" id="{7DAF17C4-46B5-1049-9D60-BC011A5FCC34}"/>
                </a:ext>
              </a:extLst>
            </p:cNvPr>
            <p:cNvSpPr/>
            <p:nvPr/>
          </p:nvSpPr>
          <p:spPr>
            <a:xfrm>
              <a:off x="8326262" y="1094632"/>
              <a:ext cx="2064003" cy="1499851"/>
            </a:xfrm>
            <a:custGeom>
              <a:avLst/>
              <a:gdLst>
                <a:gd name="connsiteX0" fmla="*/ 2056168 w 2064003"/>
                <a:gd name="connsiteY0" fmla="*/ 1499852 h 1499851"/>
                <a:gd name="connsiteX1" fmla="*/ 0 w 2064003"/>
                <a:gd name="connsiteY1" fmla="*/ 363433 h 1499851"/>
                <a:gd name="connsiteX2" fmla="*/ 54121 w 2064003"/>
                <a:gd name="connsiteY2" fmla="*/ 36233 h 1499851"/>
                <a:gd name="connsiteX3" fmla="*/ 105682 w 2064003"/>
                <a:gd name="connsiteY3" fmla="*/ 0 h 1499851"/>
                <a:gd name="connsiteX4" fmla="*/ 2064003 w 2064003"/>
                <a:gd name="connsiteY4" fmla="*/ 1134587 h 1499851"/>
                <a:gd name="connsiteX5" fmla="*/ 2056168 w 2064003"/>
                <a:gd name="connsiteY5" fmla="*/ 1499852 h 14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003" h="1499851">
                  <a:moveTo>
                    <a:pt x="2056168" y="1499852"/>
                  </a:moveTo>
                  <a:lnTo>
                    <a:pt x="0" y="363433"/>
                  </a:lnTo>
                  <a:lnTo>
                    <a:pt x="54121" y="36233"/>
                  </a:lnTo>
                  <a:lnTo>
                    <a:pt x="105682" y="0"/>
                  </a:lnTo>
                  <a:lnTo>
                    <a:pt x="2064003" y="1134587"/>
                  </a:lnTo>
                  <a:lnTo>
                    <a:pt x="2056168" y="1499852"/>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8" name="Freeform 457">
              <a:extLst>
                <a:ext uri="{FF2B5EF4-FFF2-40B4-BE49-F238E27FC236}">
                  <a16:creationId xmlns:a16="http://schemas.microsoft.com/office/drawing/2014/main" id="{980F06BE-29B1-5B40-B622-6A15326522D9}"/>
                </a:ext>
              </a:extLst>
            </p:cNvPr>
            <p:cNvSpPr/>
            <p:nvPr/>
          </p:nvSpPr>
          <p:spPr>
            <a:xfrm>
              <a:off x="7813460" y="2080750"/>
              <a:ext cx="245485" cy="385113"/>
            </a:xfrm>
            <a:custGeom>
              <a:avLst/>
              <a:gdLst>
                <a:gd name="connsiteX0" fmla="*/ 131336 w 245485"/>
                <a:gd name="connsiteY0" fmla="*/ 371393 h 385113"/>
                <a:gd name="connsiteX1" fmla="*/ 114275 w 245485"/>
                <a:gd name="connsiteY1" fmla="*/ 361569 h 385113"/>
                <a:gd name="connsiteX2" fmla="*/ 0 w 245485"/>
                <a:gd name="connsiteY2" fmla="*/ 143257 h 385113"/>
                <a:gd name="connsiteX3" fmla="*/ 0 w 245485"/>
                <a:gd name="connsiteY3" fmla="*/ 0 h 385113"/>
                <a:gd name="connsiteX4" fmla="*/ 245485 w 245485"/>
                <a:gd name="connsiteY4" fmla="*/ 141835 h 385113"/>
                <a:gd name="connsiteX5" fmla="*/ 245485 w 245485"/>
                <a:gd name="connsiteY5" fmla="*/ 285029 h 385113"/>
                <a:gd name="connsiteX6" fmla="*/ 131336 w 245485"/>
                <a:gd name="connsiteY6" fmla="*/ 371393 h 38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85" h="385113">
                  <a:moveTo>
                    <a:pt x="131336" y="371393"/>
                  </a:moveTo>
                  <a:lnTo>
                    <a:pt x="114275" y="361569"/>
                  </a:lnTo>
                  <a:cubicBezTo>
                    <a:pt x="51087" y="325115"/>
                    <a:pt x="0" y="227378"/>
                    <a:pt x="0" y="143257"/>
                  </a:cubicBezTo>
                  <a:lnTo>
                    <a:pt x="0" y="0"/>
                  </a:lnTo>
                  <a:lnTo>
                    <a:pt x="245485" y="141835"/>
                  </a:lnTo>
                  <a:lnTo>
                    <a:pt x="245485" y="285029"/>
                  </a:lnTo>
                  <a:cubicBezTo>
                    <a:pt x="245485" y="369151"/>
                    <a:pt x="194429" y="407847"/>
                    <a:pt x="131336" y="371393"/>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59" name="Freeform 458">
              <a:extLst>
                <a:ext uri="{FF2B5EF4-FFF2-40B4-BE49-F238E27FC236}">
                  <a16:creationId xmlns:a16="http://schemas.microsoft.com/office/drawing/2014/main" id="{08A4CA88-CE58-DB43-96C9-1EE95C5B7682}"/>
                </a:ext>
              </a:extLst>
            </p:cNvPr>
            <p:cNvSpPr/>
            <p:nvPr/>
          </p:nvSpPr>
          <p:spPr>
            <a:xfrm>
              <a:off x="8303578" y="2363852"/>
              <a:ext cx="245579" cy="385054"/>
            </a:xfrm>
            <a:custGeom>
              <a:avLst/>
              <a:gdLst>
                <a:gd name="connsiteX0" fmla="*/ 131336 w 245579"/>
                <a:gd name="connsiteY0" fmla="*/ 371330 h 385054"/>
                <a:gd name="connsiteX1" fmla="*/ 114275 w 245579"/>
                <a:gd name="connsiteY1" fmla="*/ 361506 h 385054"/>
                <a:gd name="connsiteX2" fmla="*/ 0 w 245579"/>
                <a:gd name="connsiteY2" fmla="*/ 143194 h 385054"/>
                <a:gd name="connsiteX3" fmla="*/ 0 w 245579"/>
                <a:gd name="connsiteY3" fmla="*/ 0 h 385054"/>
                <a:gd name="connsiteX4" fmla="*/ 245580 w 245579"/>
                <a:gd name="connsiteY4" fmla="*/ 141772 h 385054"/>
                <a:gd name="connsiteX5" fmla="*/ 245580 w 245579"/>
                <a:gd name="connsiteY5" fmla="*/ 284966 h 385054"/>
                <a:gd name="connsiteX6" fmla="*/ 131336 w 245579"/>
                <a:gd name="connsiteY6" fmla="*/ 371330 h 38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79" h="385054">
                  <a:moveTo>
                    <a:pt x="131336" y="371330"/>
                  </a:moveTo>
                  <a:lnTo>
                    <a:pt x="114275" y="361506"/>
                  </a:lnTo>
                  <a:cubicBezTo>
                    <a:pt x="51087" y="325084"/>
                    <a:pt x="0" y="227347"/>
                    <a:pt x="0" y="143194"/>
                  </a:cubicBezTo>
                  <a:lnTo>
                    <a:pt x="0" y="0"/>
                  </a:lnTo>
                  <a:lnTo>
                    <a:pt x="245580" y="141772"/>
                  </a:lnTo>
                  <a:lnTo>
                    <a:pt x="245580" y="284966"/>
                  </a:lnTo>
                  <a:cubicBezTo>
                    <a:pt x="245422" y="369119"/>
                    <a:pt x="194271" y="407784"/>
                    <a:pt x="131336" y="371330"/>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0" name="Freeform 459">
              <a:extLst>
                <a:ext uri="{FF2B5EF4-FFF2-40B4-BE49-F238E27FC236}">
                  <a16:creationId xmlns:a16="http://schemas.microsoft.com/office/drawing/2014/main" id="{5003373E-A21F-2F4E-A346-47258E6ACB83}"/>
                </a:ext>
              </a:extLst>
            </p:cNvPr>
            <p:cNvSpPr/>
            <p:nvPr/>
          </p:nvSpPr>
          <p:spPr>
            <a:xfrm>
              <a:off x="8794106" y="2646701"/>
              <a:ext cx="245580" cy="385034"/>
            </a:xfrm>
            <a:custGeom>
              <a:avLst/>
              <a:gdLst>
                <a:gd name="connsiteX0" fmla="*/ 131305 w 245580"/>
                <a:gd name="connsiteY0" fmla="*/ 371330 h 385034"/>
                <a:gd name="connsiteX1" fmla="*/ 114276 w 245580"/>
                <a:gd name="connsiteY1" fmla="*/ 361506 h 385034"/>
                <a:gd name="connsiteX2" fmla="*/ 0 w 245580"/>
                <a:gd name="connsiteY2" fmla="*/ 143194 h 385034"/>
                <a:gd name="connsiteX3" fmla="*/ 0 w 245580"/>
                <a:gd name="connsiteY3" fmla="*/ 0 h 385034"/>
                <a:gd name="connsiteX4" fmla="*/ 245580 w 245580"/>
                <a:gd name="connsiteY4" fmla="*/ 141646 h 385034"/>
                <a:gd name="connsiteX5" fmla="*/ 245580 w 245580"/>
                <a:gd name="connsiteY5" fmla="*/ 284839 h 385034"/>
                <a:gd name="connsiteX6" fmla="*/ 131305 w 245580"/>
                <a:gd name="connsiteY6" fmla="*/ 371330 h 38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034">
                  <a:moveTo>
                    <a:pt x="131305" y="371330"/>
                  </a:moveTo>
                  <a:lnTo>
                    <a:pt x="114276" y="361506"/>
                  </a:lnTo>
                  <a:cubicBezTo>
                    <a:pt x="51088" y="325052"/>
                    <a:pt x="0" y="227315"/>
                    <a:pt x="0" y="143194"/>
                  </a:cubicBezTo>
                  <a:lnTo>
                    <a:pt x="0" y="0"/>
                  </a:lnTo>
                  <a:lnTo>
                    <a:pt x="245580" y="141646"/>
                  </a:lnTo>
                  <a:lnTo>
                    <a:pt x="245580" y="284839"/>
                  </a:lnTo>
                  <a:cubicBezTo>
                    <a:pt x="245580" y="369087"/>
                    <a:pt x="194429" y="407753"/>
                    <a:pt x="131305" y="371330"/>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1" name="Freeform 460">
              <a:extLst>
                <a:ext uri="{FF2B5EF4-FFF2-40B4-BE49-F238E27FC236}">
                  <a16:creationId xmlns:a16="http://schemas.microsoft.com/office/drawing/2014/main" id="{8A2A9A1B-B444-B74D-A321-486DD4163BEE}"/>
                </a:ext>
              </a:extLst>
            </p:cNvPr>
            <p:cNvSpPr/>
            <p:nvPr/>
          </p:nvSpPr>
          <p:spPr>
            <a:xfrm>
              <a:off x="9284792" y="2926738"/>
              <a:ext cx="245579" cy="385035"/>
            </a:xfrm>
            <a:custGeom>
              <a:avLst/>
              <a:gdLst>
                <a:gd name="connsiteX0" fmla="*/ 131305 w 245579"/>
                <a:gd name="connsiteY0" fmla="*/ 371330 h 385035"/>
                <a:gd name="connsiteX1" fmla="*/ 114276 w 245579"/>
                <a:gd name="connsiteY1" fmla="*/ 361506 h 385035"/>
                <a:gd name="connsiteX2" fmla="*/ 0 w 245579"/>
                <a:gd name="connsiteY2" fmla="*/ 143194 h 385035"/>
                <a:gd name="connsiteX3" fmla="*/ 0 w 245579"/>
                <a:gd name="connsiteY3" fmla="*/ 0 h 385035"/>
                <a:gd name="connsiteX4" fmla="*/ 245580 w 245579"/>
                <a:gd name="connsiteY4" fmla="*/ 141772 h 385035"/>
                <a:gd name="connsiteX5" fmla="*/ 245580 w 245579"/>
                <a:gd name="connsiteY5" fmla="*/ 284902 h 385035"/>
                <a:gd name="connsiteX6" fmla="*/ 131305 w 245579"/>
                <a:gd name="connsiteY6" fmla="*/ 371330 h 3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79" h="385035">
                  <a:moveTo>
                    <a:pt x="131305" y="371330"/>
                  </a:moveTo>
                  <a:lnTo>
                    <a:pt x="114276" y="361506"/>
                  </a:lnTo>
                  <a:cubicBezTo>
                    <a:pt x="51088" y="325052"/>
                    <a:pt x="0" y="227315"/>
                    <a:pt x="0" y="143194"/>
                  </a:cubicBezTo>
                  <a:lnTo>
                    <a:pt x="0" y="0"/>
                  </a:lnTo>
                  <a:lnTo>
                    <a:pt x="245580" y="141772"/>
                  </a:lnTo>
                  <a:lnTo>
                    <a:pt x="245580" y="284902"/>
                  </a:lnTo>
                  <a:cubicBezTo>
                    <a:pt x="245580" y="369087"/>
                    <a:pt x="194429" y="407753"/>
                    <a:pt x="131305" y="371330"/>
                  </a:cubicBezTo>
                  <a:close/>
                </a:path>
              </a:pathLst>
            </a:custGeom>
            <a:solidFill>
              <a:srgbClr val="DBEFFF"/>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2" name="Freeform 461">
              <a:extLst>
                <a:ext uri="{FF2B5EF4-FFF2-40B4-BE49-F238E27FC236}">
                  <a16:creationId xmlns:a16="http://schemas.microsoft.com/office/drawing/2014/main" id="{F901C8A6-7848-6D42-9C95-EDDBE97DC9D4}"/>
                </a:ext>
              </a:extLst>
            </p:cNvPr>
            <p:cNvSpPr/>
            <p:nvPr/>
          </p:nvSpPr>
          <p:spPr>
            <a:xfrm>
              <a:off x="8056007" y="2219552"/>
              <a:ext cx="245580" cy="385010"/>
            </a:xfrm>
            <a:custGeom>
              <a:avLst/>
              <a:gdLst>
                <a:gd name="connsiteX0" fmla="*/ 131336 w 245580"/>
                <a:gd name="connsiteY0" fmla="*/ 371330 h 385010"/>
                <a:gd name="connsiteX1" fmla="*/ 114276 w 245580"/>
                <a:gd name="connsiteY1" fmla="*/ 361474 h 385010"/>
                <a:gd name="connsiteX2" fmla="*/ 0 w 245580"/>
                <a:gd name="connsiteY2" fmla="*/ 143194 h 385010"/>
                <a:gd name="connsiteX3" fmla="*/ 0 w 245580"/>
                <a:gd name="connsiteY3" fmla="*/ 0 h 385010"/>
                <a:gd name="connsiteX4" fmla="*/ 245580 w 245580"/>
                <a:gd name="connsiteY4" fmla="*/ 141772 h 385010"/>
                <a:gd name="connsiteX5" fmla="*/ 245580 w 245580"/>
                <a:gd name="connsiteY5" fmla="*/ 284966 h 385010"/>
                <a:gd name="connsiteX6" fmla="*/ 131336 w 245580"/>
                <a:gd name="connsiteY6" fmla="*/ 371330 h 3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010">
                  <a:moveTo>
                    <a:pt x="131336" y="371330"/>
                  </a:moveTo>
                  <a:lnTo>
                    <a:pt x="114276" y="361474"/>
                  </a:lnTo>
                  <a:cubicBezTo>
                    <a:pt x="51088" y="325052"/>
                    <a:pt x="0" y="227315"/>
                    <a:pt x="0" y="143194"/>
                  </a:cubicBezTo>
                  <a:lnTo>
                    <a:pt x="0" y="0"/>
                  </a:lnTo>
                  <a:lnTo>
                    <a:pt x="245580" y="141772"/>
                  </a:lnTo>
                  <a:lnTo>
                    <a:pt x="245580" y="284966"/>
                  </a:lnTo>
                  <a:cubicBezTo>
                    <a:pt x="245580" y="369087"/>
                    <a:pt x="194429" y="407689"/>
                    <a:pt x="131336" y="371330"/>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3" name="Freeform 462">
              <a:extLst>
                <a:ext uri="{FF2B5EF4-FFF2-40B4-BE49-F238E27FC236}">
                  <a16:creationId xmlns:a16="http://schemas.microsoft.com/office/drawing/2014/main" id="{E1B6F67D-D9A2-5C4D-ADD6-BE3DFFD8CB83}"/>
                </a:ext>
              </a:extLst>
            </p:cNvPr>
            <p:cNvSpPr/>
            <p:nvPr/>
          </p:nvSpPr>
          <p:spPr>
            <a:xfrm>
              <a:off x="8549031" y="2505276"/>
              <a:ext cx="245611" cy="385050"/>
            </a:xfrm>
            <a:custGeom>
              <a:avLst/>
              <a:gdLst>
                <a:gd name="connsiteX0" fmla="*/ 131305 w 245611"/>
                <a:gd name="connsiteY0" fmla="*/ 371330 h 385050"/>
                <a:gd name="connsiteX1" fmla="*/ 114244 w 245611"/>
                <a:gd name="connsiteY1" fmla="*/ 361506 h 385050"/>
                <a:gd name="connsiteX2" fmla="*/ 0 w 245611"/>
                <a:gd name="connsiteY2" fmla="*/ 143193 h 385050"/>
                <a:gd name="connsiteX3" fmla="*/ 0 w 245611"/>
                <a:gd name="connsiteY3" fmla="*/ 0 h 385050"/>
                <a:gd name="connsiteX4" fmla="*/ 245612 w 245611"/>
                <a:gd name="connsiteY4" fmla="*/ 141772 h 385050"/>
                <a:gd name="connsiteX5" fmla="*/ 245612 w 245611"/>
                <a:gd name="connsiteY5" fmla="*/ 284965 h 385050"/>
                <a:gd name="connsiteX6" fmla="*/ 131305 w 245611"/>
                <a:gd name="connsiteY6" fmla="*/ 371330 h 3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611" h="385050">
                  <a:moveTo>
                    <a:pt x="131305" y="371330"/>
                  </a:moveTo>
                  <a:lnTo>
                    <a:pt x="114244" y="361506"/>
                  </a:lnTo>
                  <a:cubicBezTo>
                    <a:pt x="51056" y="325084"/>
                    <a:pt x="0" y="227347"/>
                    <a:pt x="0" y="143193"/>
                  </a:cubicBezTo>
                  <a:lnTo>
                    <a:pt x="0" y="0"/>
                  </a:lnTo>
                  <a:lnTo>
                    <a:pt x="245612" y="141772"/>
                  </a:lnTo>
                  <a:lnTo>
                    <a:pt x="245612" y="284965"/>
                  </a:lnTo>
                  <a:cubicBezTo>
                    <a:pt x="245580" y="369087"/>
                    <a:pt x="194398" y="407784"/>
                    <a:pt x="131305" y="371330"/>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4" name="Freeform 463">
              <a:extLst>
                <a:ext uri="{FF2B5EF4-FFF2-40B4-BE49-F238E27FC236}">
                  <a16:creationId xmlns:a16="http://schemas.microsoft.com/office/drawing/2014/main" id="{CF871A23-B412-2D4B-81D9-759AB30C4BE3}"/>
                </a:ext>
              </a:extLst>
            </p:cNvPr>
            <p:cNvSpPr/>
            <p:nvPr/>
          </p:nvSpPr>
          <p:spPr>
            <a:xfrm>
              <a:off x="9042529" y="2788915"/>
              <a:ext cx="245580" cy="385027"/>
            </a:xfrm>
            <a:custGeom>
              <a:avLst/>
              <a:gdLst>
                <a:gd name="connsiteX0" fmla="*/ 131305 w 245580"/>
                <a:gd name="connsiteY0" fmla="*/ 371330 h 385027"/>
                <a:gd name="connsiteX1" fmla="*/ 114276 w 245580"/>
                <a:gd name="connsiteY1" fmla="*/ 361506 h 385027"/>
                <a:gd name="connsiteX2" fmla="*/ 0 w 245580"/>
                <a:gd name="connsiteY2" fmla="*/ 143194 h 385027"/>
                <a:gd name="connsiteX3" fmla="*/ 0 w 245580"/>
                <a:gd name="connsiteY3" fmla="*/ 0 h 385027"/>
                <a:gd name="connsiteX4" fmla="*/ 245580 w 245580"/>
                <a:gd name="connsiteY4" fmla="*/ 141772 h 385027"/>
                <a:gd name="connsiteX5" fmla="*/ 245580 w 245580"/>
                <a:gd name="connsiteY5" fmla="*/ 284966 h 385027"/>
                <a:gd name="connsiteX6" fmla="*/ 131305 w 245580"/>
                <a:gd name="connsiteY6" fmla="*/ 371330 h 38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0" h="385027">
                  <a:moveTo>
                    <a:pt x="131305" y="371330"/>
                  </a:moveTo>
                  <a:lnTo>
                    <a:pt x="114276" y="361506"/>
                  </a:lnTo>
                  <a:cubicBezTo>
                    <a:pt x="51088" y="325052"/>
                    <a:pt x="0" y="227315"/>
                    <a:pt x="0" y="143194"/>
                  </a:cubicBezTo>
                  <a:lnTo>
                    <a:pt x="0" y="0"/>
                  </a:lnTo>
                  <a:lnTo>
                    <a:pt x="245580" y="141772"/>
                  </a:lnTo>
                  <a:lnTo>
                    <a:pt x="245580" y="284966"/>
                  </a:lnTo>
                  <a:cubicBezTo>
                    <a:pt x="245580" y="369024"/>
                    <a:pt x="194429" y="407753"/>
                    <a:pt x="131305" y="371330"/>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5" name="Freeform 464">
              <a:extLst>
                <a:ext uri="{FF2B5EF4-FFF2-40B4-BE49-F238E27FC236}">
                  <a16:creationId xmlns:a16="http://schemas.microsoft.com/office/drawing/2014/main" id="{8CE591F5-ED4D-5146-BE5F-BA882459AC94}"/>
                </a:ext>
              </a:extLst>
            </p:cNvPr>
            <p:cNvSpPr/>
            <p:nvPr/>
          </p:nvSpPr>
          <p:spPr>
            <a:xfrm>
              <a:off x="9579817" y="2468570"/>
              <a:ext cx="836577" cy="991891"/>
            </a:xfrm>
            <a:custGeom>
              <a:avLst/>
              <a:gdLst>
                <a:gd name="connsiteX0" fmla="*/ 836577 w 836577"/>
                <a:gd name="connsiteY0" fmla="*/ 147742 h 991891"/>
                <a:gd name="connsiteX1" fmla="*/ 564616 w 836577"/>
                <a:gd name="connsiteY1" fmla="*/ 0 h 991891"/>
                <a:gd name="connsiteX2" fmla="*/ 0 w 836577"/>
                <a:gd name="connsiteY2" fmla="*/ 602373 h 991891"/>
                <a:gd name="connsiteX3" fmla="*/ 3159 w 836577"/>
                <a:gd name="connsiteY3" fmla="*/ 604142 h 991891"/>
                <a:gd name="connsiteX4" fmla="*/ 3159 w 836577"/>
                <a:gd name="connsiteY4" fmla="*/ 746293 h 991891"/>
                <a:gd name="connsiteX5" fmla="*/ 117435 w 836577"/>
                <a:gd name="connsiteY5" fmla="*/ 964606 h 991891"/>
                <a:gd name="connsiteX6" fmla="*/ 117435 w 836577"/>
                <a:gd name="connsiteY6" fmla="*/ 987255 h 991891"/>
                <a:gd name="connsiteX7" fmla="*/ 248676 w 836577"/>
                <a:gd name="connsiteY7" fmla="*/ 888065 h 991891"/>
                <a:gd name="connsiteX8" fmla="*/ 248676 w 836577"/>
                <a:gd name="connsiteY8" fmla="*/ 762372 h 99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577" h="991891">
                  <a:moveTo>
                    <a:pt x="836577" y="147742"/>
                  </a:moveTo>
                  <a:lnTo>
                    <a:pt x="564616" y="0"/>
                  </a:lnTo>
                  <a:lnTo>
                    <a:pt x="0" y="602373"/>
                  </a:lnTo>
                  <a:lnTo>
                    <a:pt x="3159" y="604142"/>
                  </a:lnTo>
                  <a:lnTo>
                    <a:pt x="3159" y="746293"/>
                  </a:lnTo>
                  <a:cubicBezTo>
                    <a:pt x="3159" y="830415"/>
                    <a:pt x="54310" y="928152"/>
                    <a:pt x="117435" y="964606"/>
                  </a:cubicBezTo>
                  <a:lnTo>
                    <a:pt x="117435" y="987255"/>
                  </a:lnTo>
                  <a:cubicBezTo>
                    <a:pt x="191649" y="1004913"/>
                    <a:pt x="248676" y="972187"/>
                    <a:pt x="248676" y="888065"/>
                  </a:cubicBezTo>
                  <a:lnTo>
                    <a:pt x="248676" y="762372"/>
                  </a:lnTo>
                  <a:close/>
                </a:path>
              </a:pathLst>
            </a:custGeom>
            <a:solidFill>
              <a:schemeClr val="accent6">
                <a:lumMod val="75000"/>
              </a:scheme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6" name="Freeform 465">
              <a:extLst>
                <a:ext uri="{FF2B5EF4-FFF2-40B4-BE49-F238E27FC236}">
                  <a16:creationId xmlns:a16="http://schemas.microsoft.com/office/drawing/2014/main" id="{286441E0-90AA-B248-BD09-03BE14E4E386}"/>
                </a:ext>
              </a:extLst>
            </p:cNvPr>
            <p:cNvSpPr/>
            <p:nvPr/>
          </p:nvSpPr>
          <p:spPr>
            <a:xfrm>
              <a:off x="9528318" y="2440108"/>
              <a:ext cx="854111" cy="774533"/>
            </a:xfrm>
            <a:custGeom>
              <a:avLst/>
              <a:gdLst>
                <a:gd name="connsiteX0" fmla="*/ 248929 w 854111"/>
                <a:gd name="connsiteY0" fmla="*/ 774534 h 774533"/>
                <a:gd name="connsiteX1" fmla="*/ 0 w 854111"/>
                <a:gd name="connsiteY1" fmla="*/ 630835 h 774533"/>
                <a:gd name="connsiteX2" fmla="*/ 581740 w 854111"/>
                <a:gd name="connsiteY2" fmla="*/ 0 h 774533"/>
                <a:gd name="connsiteX3" fmla="*/ 854112 w 854111"/>
                <a:gd name="connsiteY3" fmla="*/ 154376 h 774533"/>
                <a:gd name="connsiteX4" fmla="*/ 248929 w 854111"/>
                <a:gd name="connsiteY4" fmla="*/ 774534 h 77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11" h="774533">
                  <a:moveTo>
                    <a:pt x="248929" y="774534"/>
                  </a:moveTo>
                  <a:lnTo>
                    <a:pt x="0" y="630835"/>
                  </a:lnTo>
                  <a:lnTo>
                    <a:pt x="581740" y="0"/>
                  </a:lnTo>
                  <a:lnTo>
                    <a:pt x="854112" y="154376"/>
                  </a:lnTo>
                  <a:lnTo>
                    <a:pt x="248929" y="774534"/>
                  </a:ln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7" name="Freeform 466">
              <a:extLst>
                <a:ext uri="{FF2B5EF4-FFF2-40B4-BE49-F238E27FC236}">
                  <a16:creationId xmlns:a16="http://schemas.microsoft.com/office/drawing/2014/main" id="{D6003DC0-291B-354E-8187-C1C59758EF11}"/>
                </a:ext>
              </a:extLst>
            </p:cNvPr>
            <p:cNvSpPr/>
            <p:nvPr/>
          </p:nvSpPr>
          <p:spPr>
            <a:xfrm>
              <a:off x="9531415" y="3071827"/>
              <a:ext cx="245579" cy="385039"/>
            </a:xfrm>
            <a:custGeom>
              <a:avLst/>
              <a:gdLst>
                <a:gd name="connsiteX0" fmla="*/ 131304 w 245579"/>
                <a:gd name="connsiteY0" fmla="*/ 371330 h 385039"/>
                <a:gd name="connsiteX1" fmla="*/ 114275 w 245579"/>
                <a:gd name="connsiteY1" fmla="*/ 361506 h 385039"/>
                <a:gd name="connsiteX2" fmla="*/ 0 w 245579"/>
                <a:gd name="connsiteY2" fmla="*/ 143193 h 385039"/>
                <a:gd name="connsiteX3" fmla="*/ 0 w 245579"/>
                <a:gd name="connsiteY3" fmla="*/ 0 h 385039"/>
                <a:gd name="connsiteX4" fmla="*/ 245580 w 245579"/>
                <a:gd name="connsiteY4" fmla="*/ 141772 h 385039"/>
                <a:gd name="connsiteX5" fmla="*/ 245580 w 245579"/>
                <a:gd name="connsiteY5" fmla="*/ 285124 h 385039"/>
                <a:gd name="connsiteX6" fmla="*/ 131304 w 245579"/>
                <a:gd name="connsiteY6" fmla="*/ 371330 h 38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79" h="385039">
                  <a:moveTo>
                    <a:pt x="131304" y="371330"/>
                  </a:moveTo>
                  <a:lnTo>
                    <a:pt x="114275" y="361506"/>
                  </a:lnTo>
                  <a:cubicBezTo>
                    <a:pt x="51087" y="325052"/>
                    <a:pt x="0" y="227315"/>
                    <a:pt x="0" y="143193"/>
                  </a:cubicBezTo>
                  <a:lnTo>
                    <a:pt x="0" y="0"/>
                  </a:lnTo>
                  <a:lnTo>
                    <a:pt x="245580" y="141772"/>
                  </a:lnTo>
                  <a:lnTo>
                    <a:pt x="245580" y="285124"/>
                  </a:lnTo>
                  <a:cubicBezTo>
                    <a:pt x="245580" y="369087"/>
                    <a:pt x="194429" y="407752"/>
                    <a:pt x="131304" y="371330"/>
                  </a:cubicBezTo>
                  <a:close/>
                </a:path>
              </a:pathLst>
            </a:custGeom>
            <a:solidFill>
              <a:schemeClr val="accent6"/>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8" name="Freeform 467">
              <a:extLst>
                <a:ext uri="{FF2B5EF4-FFF2-40B4-BE49-F238E27FC236}">
                  <a16:creationId xmlns:a16="http://schemas.microsoft.com/office/drawing/2014/main" id="{B38F8A5D-2017-7945-933F-D7F464E96CB8}"/>
                </a:ext>
              </a:extLst>
            </p:cNvPr>
            <p:cNvSpPr/>
            <p:nvPr/>
          </p:nvSpPr>
          <p:spPr>
            <a:xfrm>
              <a:off x="8380414" y="1094979"/>
              <a:ext cx="2035979" cy="1177958"/>
            </a:xfrm>
            <a:custGeom>
              <a:avLst/>
              <a:gdLst>
                <a:gd name="connsiteX0" fmla="*/ 1978446 w 2035979"/>
                <a:gd name="connsiteY0" fmla="*/ 1177959 h 1177958"/>
                <a:gd name="connsiteX1" fmla="*/ 0 w 2035979"/>
                <a:gd name="connsiteY1" fmla="*/ 35885 h 1177958"/>
                <a:gd name="connsiteX2" fmla="*/ 52952 w 2035979"/>
                <a:gd name="connsiteY2" fmla="*/ 0 h 1177958"/>
                <a:gd name="connsiteX3" fmla="*/ 2035979 w 2035979"/>
                <a:gd name="connsiteY3" fmla="*/ 1144727 h 1177958"/>
                <a:gd name="connsiteX4" fmla="*/ 1978446 w 2035979"/>
                <a:gd name="connsiteY4" fmla="*/ 1177959 h 1177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79" h="1177958">
                  <a:moveTo>
                    <a:pt x="1978446" y="1177959"/>
                  </a:moveTo>
                  <a:lnTo>
                    <a:pt x="0" y="35885"/>
                  </a:lnTo>
                  <a:lnTo>
                    <a:pt x="52952" y="0"/>
                  </a:lnTo>
                  <a:lnTo>
                    <a:pt x="2035979" y="1144727"/>
                  </a:lnTo>
                  <a:lnTo>
                    <a:pt x="1978446" y="1177959"/>
                  </a:lnTo>
                  <a:close/>
                </a:path>
              </a:pathLst>
            </a:custGeom>
            <a:solidFill>
              <a:schemeClr val="accent6">
                <a:lumMod val="60000"/>
                <a:lumOff val="40000"/>
              </a:scheme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69" name="Freeform 468">
              <a:extLst>
                <a:ext uri="{FF2B5EF4-FFF2-40B4-BE49-F238E27FC236}">
                  <a16:creationId xmlns:a16="http://schemas.microsoft.com/office/drawing/2014/main" id="{EBCBD7FA-3420-9F46-954C-8D3BDE56A629}"/>
                </a:ext>
              </a:extLst>
            </p:cNvPr>
            <p:cNvSpPr/>
            <p:nvPr/>
          </p:nvSpPr>
          <p:spPr>
            <a:xfrm>
              <a:off x="10353048" y="2239706"/>
              <a:ext cx="63346" cy="384850"/>
            </a:xfrm>
            <a:custGeom>
              <a:avLst/>
              <a:gdLst>
                <a:gd name="connsiteX0" fmla="*/ 63346 w 63346"/>
                <a:gd name="connsiteY0" fmla="*/ 376606 h 384850"/>
                <a:gd name="connsiteX1" fmla="*/ 0 w 63346"/>
                <a:gd name="connsiteY1" fmla="*/ 384850 h 384850"/>
                <a:gd name="connsiteX2" fmla="*/ 5813 w 63346"/>
                <a:gd name="connsiteY2" fmla="*/ 33232 h 384850"/>
                <a:gd name="connsiteX3" fmla="*/ 63346 w 63346"/>
                <a:gd name="connsiteY3" fmla="*/ 0 h 384850"/>
                <a:gd name="connsiteX4" fmla="*/ 63346 w 63346"/>
                <a:gd name="connsiteY4" fmla="*/ 376606 h 38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6" h="384850">
                  <a:moveTo>
                    <a:pt x="63346" y="376606"/>
                  </a:moveTo>
                  <a:lnTo>
                    <a:pt x="0" y="384850"/>
                  </a:lnTo>
                  <a:lnTo>
                    <a:pt x="5813" y="33232"/>
                  </a:lnTo>
                  <a:lnTo>
                    <a:pt x="63346" y="0"/>
                  </a:lnTo>
                  <a:lnTo>
                    <a:pt x="63346" y="376606"/>
                  </a:lnTo>
                  <a:close/>
                </a:path>
              </a:pathLst>
            </a:custGeom>
            <a:solidFill>
              <a:schemeClr val="accent6">
                <a:lumMod val="75000"/>
              </a:schemeClr>
            </a:solidFill>
            <a:ln w="3156" cap="flat">
              <a:noFill/>
              <a:prstDash val="solid"/>
              <a:miter/>
            </a:ln>
          </p:spPr>
          <p:txBody>
            <a:bodyPr rtlCol="0" anchor="ctr"/>
            <a:lstStyle/>
            <a:p>
              <a:endParaRPr lang="de-CH" dirty="0">
                <a:latin typeface="Frutiger LT Light" panose="02000503000000000000" pitchFamily="2" charset="0"/>
              </a:endParaRPr>
            </a:p>
          </p:txBody>
        </p:sp>
        <p:sp>
          <p:nvSpPr>
            <p:cNvPr id="470" name="Freeform 469">
              <a:extLst>
                <a:ext uri="{FF2B5EF4-FFF2-40B4-BE49-F238E27FC236}">
                  <a16:creationId xmlns:a16="http://schemas.microsoft.com/office/drawing/2014/main" id="{491F04D6-D0C1-734B-86C4-7109CD90CDE9}"/>
                </a:ext>
              </a:extLst>
            </p:cNvPr>
            <p:cNvSpPr/>
            <p:nvPr/>
          </p:nvSpPr>
          <p:spPr>
            <a:xfrm>
              <a:off x="5906035" y="4560003"/>
              <a:ext cx="1281581" cy="724721"/>
            </a:xfrm>
            <a:custGeom>
              <a:avLst/>
              <a:gdLst>
                <a:gd name="connsiteX0" fmla="*/ 870195 w 1281581"/>
                <a:gd name="connsiteY0" fmla="*/ 720726 h 724721"/>
                <a:gd name="connsiteX1" fmla="*/ 7363 w 1281581"/>
                <a:gd name="connsiteY1" fmla="*/ 236527 h 724721"/>
                <a:gd name="connsiteX2" fmla="*/ 7806 w 1281581"/>
                <a:gd name="connsiteY2" fmla="*/ 215647 h 724721"/>
                <a:gd name="connsiteX3" fmla="*/ 374517 w 1281581"/>
                <a:gd name="connsiteY3" fmla="*/ 4569 h 724721"/>
                <a:gd name="connsiteX4" fmla="*/ 411261 w 1281581"/>
                <a:gd name="connsiteY4" fmla="*/ 4063 h 724721"/>
                <a:gd name="connsiteX5" fmla="*/ 1274219 w 1281581"/>
                <a:gd name="connsiteY5" fmla="*/ 488072 h 724721"/>
                <a:gd name="connsiteX6" fmla="*/ 1273776 w 1281581"/>
                <a:gd name="connsiteY6" fmla="*/ 508984 h 724721"/>
                <a:gd name="connsiteX7" fmla="*/ 907065 w 1281581"/>
                <a:gd name="connsiteY7" fmla="*/ 720031 h 724721"/>
                <a:gd name="connsiteX8" fmla="*/ 870195 w 1281581"/>
                <a:gd name="connsiteY8" fmla="*/ 720726 h 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81" h="724721">
                  <a:moveTo>
                    <a:pt x="870195" y="720726"/>
                  </a:moveTo>
                  <a:lnTo>
                    <a:pt x="7363" y="236527"/>
                  </a:lnTo>
                  <a:cubicBezTo>
                    <a:pt x="-2620" y="230904"/>
                    <a:pt x="-2431" y="221523"/>
                    <a:pt x="7806" y="215647"/>
                  </a:cubicBezTo>
                  <a:lnTo>
                    <a:pt x="374517" y="4569"/>
                  </a:lnTo>
                  <a:cubicBezTo>
                    <a:pt x="386011" y="-1339"/>
                    <a:pt x="399609" y="-1528"/>
                    <a:pt x="411261" y="4063"/>
                  </a:cubicBezTo>
                  <a:lnTo>
                    <a:pt x="1274219" y="488072"/>
                  </a:lnTo>
                  <a:cubicBezTo>
                    <a:pt x="1284202" y="493695"/>
                    <a:pt x="1284013" y="503077"/>
                    <a:pt x="1273776" y="508984"/>
                  </a:cubicBezTo>
                  <a:lnTo>
                    <a:pt x="907065" y="720031"/>
                  </a:lnTo>
                  <a:cubicBezTo>
                    <a:pt x="895562" y="726033"/>
                    <a:pt x="881916" y="726285"/>
                    <a:pt x="870195" y="720726"/>
                  </a:cubicBezTo>
                  <a:close/>
                </a:path>
              </a:pathLst>
            </a:custGeom>
            <a:solidFill>
              <a:srgbClr val="009890"/>
            </a:solidFill>
            <a:ln w="3156" cap="flat">
              <a:noFill/>
              <a:prstDash val="solid"/>
              <a:miter/>
            </a:ln>
          </p:spPr>
          <p:txBody>
            <a:bodyPr rtlCol="0" anchor="ctr"/>
            <a:lstStyle/>
            <a:p>
              <a:endParaRPr lang="de-CH" dirty="0">
                <a:latin typeface="Frutiger LT Light" panose="02000503000000000000" pitchFamily="2" charset="0"/>
              </a:endParaRPr>
            </a:p>
          </p:txBody>
        </p:sp>
      </p:grpSp>
      <p:cxnSp>
        <p:nvCxnSpPr>
          <p:cNvPr id="1843" name="Straight Connector 1842">
            <a:extLst>
              <a:ext uri="{FF2B5EF4-FFF2-40B4-BE49-F238E27FC236}">
                <a16:creationId xmlns:a16="http://schemas.microsoft.com/office/drawing/2014/main" id="{0F517F86-2811-E047-A1A3-13FCDB0A6428}"/>
              </a:ext>
            </a:extLst>
          </p:cNvPr>
          <p:cNvCxnSpPr>
            <a:cxnSpLocks/>
          </p:cNvCxnSpPr>
          <p:nvPr/>
        </p:nvCxnSpPr>
        <p:spPr bwMode="auto">
          <a:xfrm flipH="1">
            <a:off x="3500758" y="4668276"/>
            <a:ext cx="420039" cy="245541"/>
          </a:xfrm>
          <a:prstGeom prst="line">
            <a:avLst/>
          </a:prstGeom>
          <a:solidFill>
            <a:schemeClr val="bg2"/>
          </a:solidFill>
          <a:ln w="12700" cap="sq" cmpd="sng" algn="ctr">
            <a:solidFill>
              <a:schemeClr val="accent6"/>
            </a:solidFill>
            <a:prstDash val="solid"/>
            <a:round/>
            <a:headEnd type="none" w="med" len="med"/>
            <a:tailEnd type="none" w="med" len="med"/>
          </a:ln>
          <a:effectLst/>
        </p:spPr>
      </p:cxnSp>
      <p:cxnSp>
        <p:nvCxnSpPr>
          <p:cNvPr id="1848" name="Straight Connector 1847">
            <a:extLst>
              <a:ext uri="{FF2B5EF4-FFF2-40B4-BE49-F238E27FC236}">
                <a16:creationId xmlns:a16="http://schemas.microsoft.com/office/drawing/2014/main" id="{E2D9D1FE-F6E2-0B47-B8B5-EC3F747AD2E1}"/>
              </a:ext>
            </a:extLst>
          </p:cNvPr>
          <p:cNvCxnSpPr>
            <a:cxnSpLocks/>
          </p:cNvCxnSpPr>
          <p:nvPr/>
        </p:nvCxnSpPr>
        <p:spPr bwMode="auto">
          <a:xfrm flipH="1">
            <a:off x="4019309" y="4425884"/>
            <a:ext cx="287271" cy="174854"/>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61" name="Straight Connector 1860">
            <a:extLst>
              <a:ext uri="{FF2B5EF4-FFF2-40B4-BE49-F238E27FC236}">
                <a16:creationId xmlns:a16="http://schemas.microsoft.com/office/drawing/2014/main" id="{2600A844-841D-3E43-9783-9D315F05716F}"/>
              </a:ext>
            </a:extLst>
          </p:cNvPr>
          <p:cNvCxnSpPr>
            <a:cxnSpLocks/>
          </p:cNvCxnSpPr>
          <p:nvPr/>
        </p:nvCxnSpPr>
        <p:spPr bwMode="auto">
          <a:xfrm>
            <a:off x="3910281" y="4539519"/>
            <a:ext cx="99163" cy="57769"/>
          </a:xfrm>
          <a:prstGeom prst="line">
            <a:avLst/>
          </a:prstGeom>
          <a:solidFill>
            <a:schemeClr val="bg2"/>
          </a:solidFill>
          <a:ln w="19050" cap="sq" cmpd="sng" algn="ctr">
            <a:solidFill>
              <a:schemeClr val="accent2"/>
            </a:solidFill>
            <a:prstDash val="solid"/>
            <a:round/>
            <a:headEnd type="none" w="med" len="med"/>
            <a:tailEnd type="none" w="med" len="med"/>
          </a:ln>
          <a:effectLst/>
        </p:spPr>
      </p:cxnSp>
      <p:cxnSp>
        <p:nvCxnSpPr>
          <p:cNvPr id="1871" name="Straight Connector 1870">
            <a:extLst>
              <a:ext uri="{FF2B5EF4-FFF2-40B4-BE49-F238E27FC236}">
                <a16:creationId xmlns:a16="http://schemas.microsoft.com/office/drawing/2014/main" id="{4CD3DDCF-5325-DB4F-8CA9-26C6F9565B9F}"/>
              </a:ext>
            </a:extLst>
          </p:cNvPr>
          <p:cNvCxnSpPr>
            <a:cxnSpLocks/>
          </p:cNvCxnSpPr>
          <p:nvPr/>
        </p:nvCxnSpPr>
        <p:spPr bwMode="auto">
          <a:xfrm>
            <a:off x="3808949" y="4604160"/>
            <a:ext cx="107859" cy="59978"/>
          </a:xfrm>
          <a:prstGeom prst="line">
            <a:avLst/>
          </a:prstGeom>
          <a:solidFill>
            <a:schemeClr val="bg2"/>
          </a:solidFill>
          <a:ln w="12700" cap="sq" cmpd="sng" algn="ctr">
            <a:solidFill>
              <a:schemeClr val="accent6"/>
            </a:solidFill>
            <a:prstDash val="solid"/>
            <a:round/>
            <a:headEnd type="none" w="med" len="med"/>
            <a:tailEnd type="none" w="med" len="med"/>
          </a:ln>
          <a:effectLst/>
        </p:spPr>
      </p:cxnSp>
      <p:grpSp>
        <p:nvGrpSpPr>
          <p:cNvPr id="1902" name="Graphic 2">
            <a:extLst>
              <a:ext uri="{FF2B5EF4-FFF2-40B4-BE49-F238E27FC236}">
                <a16:creationId xmlns:a16="http://schemas.microsoft.com/office/drawing/2014/main" id="{6442560E-CA67-9447-BA5A-8D2FCCA55F51}"/>
              </a:ext>
            </a:extLst>
          </p:cNvPr>
          <p:cNvGrpSpPr/>
          <p:nvPr/>
        </p:nvGrpSpPr>
        <p:grpSpPr>
          <a:xfrm>
            <a:off x="4875178" y="5439572"/>
            <a:ext cx="988909" cy="899552"/>
            <a:chOff x="877188" y="4905164"/>
            <a:chExt cx="1079576" cy="982027"/>
          </a:xfrm>
          <a:solidFill>
            <a:schemeClr val="accent1"/>
          </a:solidFill>
        </p:grpSpPr>
        <p:sp>
          <p:nvSpPr>
            <p:cNvPr id="1903" name="Freeform 1902">
              <a:extLst>
                <a:ext uri="{FF2B5EF4-FFF2-40B4-BE49-F238E27FC236}">
                  <a16:creationId xmlns:a16="http://schemas.microsoft.com/office/drawing/2014/main" id="{B3AA02C2-1A47-E44C-8749-F0B9AD7ABDE9}"/>
                </a:ext>
              </a:extLst>
            </p:cNvPr>
            <p:cNvSpPr/>
            <p:nvPr/>
          </p:nvSpPr>
          <p:spPr>
            <a:xfrm>
              <a:off x="1413951" y="4905164"/>
              <a:ext cx="542813" cy="662749"/>
            </a:xfrm>
            <a:custGeom>
              <a:avLst/>
              <a:gdLst>
                <a:gd name="connsiteX0" fmla="*/ 542813 w 542813"/>
                <a:gd name="connsiteY0" fmla="*/ 662750 h 662749"/>
                <a:gd name="connsiteX1" fmla="*/ 275661 w 542813"/>
                <a:gd name="connsiteY1" fmla="*/ 507301 h 662749"/>
                <a:gd name="connsiteX2" fmla="*/ 8603 w 542813"/>
                <a:gd name="connsiteY2" fmla="*/ 351949 h 662749"/>
                <a:gd name="connsiteX3" fmla="*/ 8603 w 542813"/>
                <a:gd name="connsiteY3" fmla="*/ 176022 h 662749"/>
                <a:gd name="connsiteX4" fmla="*/ 0 w 542813"/>
                <a:gd name="connsiteY4" fmla="*/ 4953 h 662749"/>
                <a:gd name="connsiteX5" fmla="*/ 8603 w 542813"/>
                <a:gd name="connsiteY5" fmla="*/ 0 h 662749"/>
                <a:gd name="connsiteX6" fmla="*/ 275661 w 542813"/>
                <a:gd name="connsiteY6" fmla="*/ 81344 h 662749"/>
                <a:gd name="connsiteX7" fmla="*/ 542813 w 542813"/>
                <a:gd name="connsiteY7" fmla="*/ 310801 h 662749"/>
                <a:gd name="connsiteX8" fmla="*/ 542813 w 542813"/>
                <a:gd name="connsiteY8" fmla="*/ 486728 h 662749"/>
                <a:gd name="connsiteX9" fmla="*/ 542813 w 542813"/>
                <a:gd name="connsiteY9" fmla="*/ 662750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749">
                  <a:moveTo>
                    <a:pt x="542813" y="662750"/>
                  </a:moveTo>
                  <a:lnTo>
                    <a:pt x="275661" y="507301"/>
                  </a:lnTo>
                  <a:lnTo>
                    <a:pt x="8603" y="351949"/>
                  </a:lnTo>
                  <a:lnTo>
                    <a:pt x="8603" y="176022"/>
                  </a:lnTo>
                  <a:lnTo>
                    <a:pt x="0" y="4953"/>
                  </a:lnTo>
                  <a:lnTo>
                    <a:pt x="8603" y="0"/>
                  </a:lnTo>
                  <a:lnTo>
                    <a:pt x="275661" y="81344"/>
                  </a:lnTo>
                  <a:lnTo>
                    <a:pt x="542813" y="310801"/>
                  </a:lnTo>
                  <a:lnTo>
                    <a:pt x="542813" y="486728"/>
                  </a:lnTo>
                  <a:lnTo>
                    <a:pt x="542813" y="662750"/>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04" name="Freeform 1903">
              <a:extLst>
                <a:ext uri="{FF2B5EF4-FFF2-40B4-BE49-F238E27FC236}">
                  <a16:creationId xmlns:a16="http://schemas.microsoft.com/office/drawing/2014/main" id="{4F169E6E-1696-1243-90DB-EDB64E29B678}"/>
                </a:ext>
              </a:extLst>
            </p:cNvPr>
            <p:cNvSpPr/>
            <p:nvPr/>
          </p:nvSpPr>
          <p:spPr>
            <a:xfrm>
              <a:off x="1413951" y="4910116"/>
              <a:ext cx="534210" cy="662654"/>
            </a:xfrm>
            <a:custGeom>
              <a:avLst/>
              <a:gdLst>
                <a:gd name="connsiteX0" fmla="*/ 534211 w 534210"/>
                <a:gd name="connsiteY0" fmla="*/ 662654 h 662654"/>
                <a:gd name="connsiteX1" fmla="*/ 267153 w 534210"/>
                <a:gd name="connsiteY1" fmla="*/ 507302 h 662654"/>
                <a:gd name="connsiteX2" fmla="*/ 0 w 534210"/>
                <a:gd name="connsiteY2" fmla="*/ 351949 h 662654"/>
                <a:gd name="connsiteX3" fmla="*/ 0 w 534210"/>
                <a:gd name="connsiteY3" fmla="*/ 175927 h 662654"/>
                <a:gd name="connsiteX4" fmla="*/ 0 w 534210"/>
                <a:gd name="connsiteY4" fmla="*/ 0 h 662654"/>
                <a:gd name="connsiteX5" fmla="*/ 267153 w 534210"/>
                <a:gd name="connsiteY5" fmla="*/ 81248 h 662654"/>
                <a:gd name="connsiteX6" fmla="*/ 534211 w 534210"/>
                <a:gd name="connsiteY6" fmla="*/ 310706 h 662654"/>
                <a:gd name="connsiteX7" fmla="*/ 534211 w 534210"/>
                <a:gd name="connsiteY7" fmla="*/ 486728 h 662654"/>
                <a:gd name="connsiteX8" fmla="*/ 534211 w 534210"/>
                <a:gd name="connsiteY8"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10" h="662654">
                  <a:moveTo>
                    <a:pt x="534211" y="662654"/>
                  </a:moveTo>
                  <a:lnTo>
                    <a:pt x="267153" y="507302"/>
                  </a:lnTo>
                  <a:lnTo>
                    <a:pt x="0" y="351949"/>
                  </a:lnTo>
                  <a:lnTo>
                    <a:pt x="0" y="175927"/>
                  </a:lnTo>
                  <a:lnTo>
                    <a:pt x="0" y="0"/>
                  </a:lnTo>
                  <a:lnTo>
                    <a:pt x="267153" y="81248"/>
                  </a:lnTo>
                  <a:lnTo>
                    <a:pt x="534211" y="310706"/>
                  </a:lnTo>
                  <a:lnTo>
                    <a:pt x="534211" y="486728"/>
                  </a:lnTo>
                  <a:lnTo>
                    <a:pt x="534211" y="662654"/>
                  </a:lnTo>
                  <a:close/>
                </a:path>
              </a:pathLst>
            </a:custGeom>
            <a:solidFill>
              <a:srgbClr val="CCCCCE"/>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05" name="Freeform 1904">
              <a:extLst>
                <a:ext uri="{FF2B5EF4-FFF2-40B4-BE49-F238E27FC236}">
                  <a16:creationId xmlns:a16="http://schemas.microsoft.com/office/drawing/2014/main" id="{616F7366-8F28-4845-B32A-0C7956BCA7C4}"/>
                </a:ext>
              </a:extLst>
            </p:cNvPr>
            <p:cNvSpPr/>
            <p:nvPr/>
          </p:nvSpPr>
          <p:spPr>
            <a:xfrm>
              <a:off x="1411399" y="5244730"/>
              <a:ext cx="545365" cy="642461"/>
            </a:xfrm>
            <a:custGeom>
              <a:avLst/>
              <a:gdLst>
                <a:gd name="connsiteX0" fmla="*/ 545366 w 545365"/>
                <a:gd name="connsiteY0" fmla="*/ 0 h 642461"/>
                <a:gd name="connsiteX1" fmla="*/ 545366 w 545365"/>
                <a:gd name="connsiteY1" fmla="*/ 325279 h 642461"/>
                <a:gd name="connsiteX2" fmla="*/ 422188 w 545365"/>
                <a:gd name="connsiteY2" fmla="*/ 396811 h 642461"/>
                <a:gd name="connsiteX3" fmla="*/ 413397 w 545365"/>
                <a:gd name="connsiteY3" fmla="*/ 401955 h 642461"/>
                <a:gd name="connsiteX4" fmla="*/ 367075 w 545365"/>
                <a:gd name="connsiteY4" fmla="*/ 375094 h 642461"/>
                <a:gd name="connsiteX5" fmla="*/ 366980 w 545365"/>
                <a:gd name="connsiteY5" fmla="*/ 374999 h 642461"/>
                <a:gd name="connsiteX6" fmla="*/ 159384 w 545365"/>
                <a:gd name="connsiteY6" fmla="*/ 495681 h 642461"/>
                <a:gd name="connsiteX7" fmla="*/ 159384 w 545365"/>
                <a:gd name="connsiteY7" fmla="*/ 549688 h 642461"/>
                <a:gd name="connsiteX8" fmla="*/ 150592 w 545365"/>
                <a:gd name="connsiteY8" fmla="*/ 554831 h 642461"/>
                <a:gd name="connsiteX9" fmla="*/ 8603 w 545365"/>
                <a:gd name="connsiteY9" fmla="*/ 637413 h 642461"/>
                <a:gd name="connsiteX10" fmla="*/ 8508 w 545365"/>
                <a:gd name="connsiteY10" fmla="*/ 637508 h 642461"/>
                <a:gd name="connsiteX11" fmla="*/ 0 w 545365"/>
                <a:gd name="connsiteY11" fmla="*/ 642461 h 642461"/>
                <a:gd name="connsiteX12" fmla="*/ 0 w 545365"/>
                <a:gd name="connsiteY12" fmla="*/ 317182 h 642461"/>
                <a:gd name="connsiteX13" fmla="*/ 5767 w 545365"/>
                <a:gd name="connsiteY13" fmla="*/ 313849 h 642461"/>
                <a:gd name="connsiteX14" fmla="*/ 8603 w 545365"/>
                <a:gd name="connsiteY14" fmla="*/ 312230 h 642461"/>
                <a:gd name="connsiteX15" fmla="*/ 14275 w 545365"/>
                <a:gd name="connsiteY15" fmla="*/ 308896 h 642461"/>
                <a:gd name="connsiteX16" fmla="*/ 16260 w 545365"/>
                <a:gd name="connsiteY16" fmla="*/ 307753 h 642461"/>
                <a:gd name="connsiteX17" fmla="*/ 58611 w 545365"/>
                <a:gd name="connsiteY17" fmla="*/ 283083 h 642461"/>
                <a:gd name="connsiteX18" fmla="*/ 60596 w 545365"/>
                <a:gd name="connsiteY18" fmla="*/ 281940 h 642461"/>
                <a:gd name="connsiteX19" fmla="*/ 62014 w 545365"/>
                <a:gd name="connsiteY19" fmla="*/ 281178 h 642461"/>
                <a:gd name="connsiteX20" fmla="*/ 63999 w 545365"/>
                <a:gd name="connsiteY20" fmla="*/ 280035 h 642461"/>
                <a:gd name="connsiteX21" fmla="*/ 106256 w 545365"/>
                <a:gd name="connsiteY21" fmla="*/ 255365 h 642461"/>
                <a:gd name="connsiteX22" fmla="*/ 108241 w 545365"/>
                <a:gd name="connsiteY22" fmla="*/ 254222 h 642461"/>
                <a:gd name="connsiteX23" fmla="*/ 109754 w 545365"/>
                <a:gd name="connsiteY23" fmla="*/ 253365 h 642461"/>
                <a:gd name="connsiteX24" fmla="*/ 111739 w 545365"/>
                <a:gd name="connsiteY24" fmla="*/ 252222 h 642461"/>
                <a:gd name="connsiteX25" fmla="*/ 154090 w 545365"/>
                <a:gd name="connsiteY25" fmla="*/ 227552 h 642461"/>
                <a:gd name="connsiteX26" fmla="*/ 155981 w 545365"/>
                <a:gd name="connsiteY26" fmla="*/ 226504 h 642461"/>
                <a:gd name="connsiteX27" fmla="*/ 157399 w 545365"/>
                <a:gd name="connsiteY27" fmla="*/ 225647 h 642461"/>
                <a:gd name="connsiteX28" fmla="*/ 159479 w 545365"/>
                <a:gd name="connsiteY28" fmla="*/ 224504 h 642461"/>
                <a:gd name="connsiteX29" fmla="*/ 201735 w 545365"/>
                <a:gd name="connsiteY29" fmla="*/ 199835 h 642461"/>
                <a:gd name="connsiteX30" fmla="*/ 203720 w 545365"/>
                <a:gd name="connsiteY30" fmla="*/ 198691 h 642461"/>
                <a:gd name="connsiteX31" fmla="*/ 205138 w 545365"/>
                <a:gd name="connsiteY31" fmla="*/ 197834 h 642461"/>
                <a:gd name="connsiteX32" fmla="*/ 207124 w 545365"/>
                <a:gd name="connsiteY32" fmla="*/ 196691 h 642461"/>
                <a:gd name="connsiteX33" fmla="*/ 249475 w 545365"/>
                <a:gd name="connsiteY33" fmla="*/ 172117 h 642461"/>
                <a:gd name="connsiteX34" fmla="*/ 251460 w 545365"/>
                <a:gd name="connsiteY34" fmla="*/ 170974 h 642461"/>
                <a:gd name="connsiteX35" fmla="*/ 252878 w 545365"/>
                <a:gd name="connsiteY35" fmla="*/ 170116 h 642461"/>
                <a:gd name="connsiteX36" fmla="*/ 254863 w 545365"/>
                <a:gd name="connsiteY36" fmla="*/ 168973 h 642461"/>
                <a:gd name="connsiteX37" fmla="*/ 259023 w 545365"/>
                <a:gd name="connsiteY37" fmla="*/ 166497 h 642461"/>
                <a:gd name="connsiteX38" fmla="*/ 267531 w 545365"/>
                <a:gd name="connsiteY38" fmla="*/ 161544 h 642461"/>
                <a:gd name="connsiteX39" fmla="*/ 297214 w 545365"/>
                <a:gd name="connsiteY39" fmla="*/ 144304 h 642461"/>
                <a:gd name="connsiteX40" fmla="*/ 299105 w 545365"/>
                <a:gd name="connsiteY40" fmla="*/ 143161 h 642461"/>
                <a:gd name="connsiteX41" fmla="*/ 300618 w 545365"/>
                <a:gd name="connsiteY41" fmla="*/ 142303 h 642461"/>
                <a:gd name="connsiteX42" fmla="*/ 302603 w 545365"/>
                <a:gd name="connsiteY42" fmla="*/ 141161 h 642461"/>
                <a:gd name="connsiteX43" fmla="*/ 344954 w 545365"/>
                <a:gd name="connsiteY43" fmla="*/ 116491 h 642461"/>
                <a:gd name="connsiteX44" fmla="*/ 346939 w 545365"/>
                <a:gd name="connsiteY44" fmla="*/ 115443 h 642461"/>
                <a:gd name="connsiteX45" fmla="*/ 348357 w 545365"/>
                <a:gd name="connsiteY45" fmla="*/ 114586 h 642461"/>
                <a:gd name="connsiteX46" fmla="*/ 350342 w 545365"/>
                <a:gd name="connsiteY46" fmla="*/ 113443 h 642461"/>
                <a:gd name="connsiteX47" fmla="*/ 392694 w 545365"/>
                <a:gd name="connsiteY47" fmla="*/ 88773 h 642461"/>
                <a:gd name="connsiteX48" fmla="*/ 394584 w 545365"/>
                <a:gd name="connsiteY48" fmla="*/ 87630 h 642461"/>
                <a:gd name="connsiteX49" fmla="*/ 396097 w 545365"/>
                <a:gd name="connsiteY49" fmla="*/ 86773 h 642461"/>
                <a:gd name="connsiteX50" fmla="*/ 398082 w 545365"/>
                <a:gd name="connsiteY50" fmla="*/ 85630 h 642461"/>
                <a:gd name="connsiteX51" fmla="*/ 440433 w 545365"/>
                <a:gd name="connsiteY51" fmla="*/ 61055 h 642461"/>
                <a:gd name="connsiteX52" fmla="*/ 442324 w 545365"/>
                <a:gd name="connsiteY52" fmla="*/ 59912 h 642461"/>
                <a:gd name="connsiteX53" fmla="*/ 443836 w 545365"/>
                <a:gd name="connsiteY53" fmla="*/ 59055 h 642461"/>
                <a:gd name="connsiteX54" fmla="*/ 445727 w 545365"/>
                <a:gd name="connsiteY54" fmla="*/ 57912 h 642461"/>
                <a:gd name="connsiteX55" fmla="*/ 488173 w 545365"/>
                <a:gd name="connsiteY55" fmla="*/ 33242 h 642461"/>
                <a:gd name="connsiteX56" fmla="*/ 490063 w 545365"/>
                <a:gd name="connsiteY56" fmla="*/ 32099 h 642461"/>
                <a:gd name="connsiteX57" fmla="*/ 491576 w 545365"/>
                <a:gd name="connsiteY57" fmla="*/ 31242 h 642461"/>
                <a:gd name="connsiteX58" fmla="*/ 493467 w 545365"/>
                <a:gd name="connsiteY58" fmla="*/ 30099 h 642461"/>
                <a:gd name="connsiteX59" fmla="*/ 535818 w 545365"/>
                <a:gd name="connsiteY59" fmla="*/ 5524 h 642461"/>
                <a:gd name="connsiteX60" fmla="*/ 536763 w 545365"/>
                <a:gd name="connsiteY60" fmla="*/ 4953 h 642461"/>
                <a:gd name="connsiteX61" fmla="*/ 537803 w 545365"/>
                <a:gd name="connsiteY61" fmla="*/ 4381 h 642461"/>
                <a:gd name="connsiteX62" fmla="*/ 539221 w 545365"/>
                <a:gd name="connsiteY62" fmla="*/ 3524 h 642461"/>
                <a:gd name="connsiteX63" fmla="*/ 539410 w 545365"/>
                <a:gd name="connsiteY63" fmla="*/ 3429 h 642461"/>
                <a:gd name="connsiteX64" fmla="*/ 539505 w 545365"/>
                <a:gd name="connsiteY64" fmla="*/ 3334 h 642461"/>
                <a:gd name="connsiteX65" fmla="*/ 545366 w 545365"/>
                <a:gd name="connsiteY65" fmla="*/ 0 h 6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5365" h="642461">
                  <a:moveTo>
                    <a:pt x="545366" y="0"/>
                  </a:moveTo>
                  <a:lnTo>
                    <a:pt x="545366" y="325279"/>
                  </a:lnTo>
                  <a:lnTo>
                    <a:pt x="422188" y="396811"/>
                  </a:lnTo>
                  <a:lnTo>
                    <a:pt x="413397" y="401955"/>
                  </a:lnTo>
                  <a:lnTo>
                    <a:pt x="367075" y="375094"/>
                  </a:lnTo>
                  <a:lnTo>
                    <a:pt x="366980" y="374999"/>
                  </a:lnTo>
                  <a:lnTo>
                    <a:pt x="159384" y="495681"/>
                  </a:lnTo>
                  <a:lnTo>
                    <a:pt x="159384" y="549688"/>
                  </a:lnTo>
                  <a:lnTo>
                    <a:pt x="150592" y="554831"/>
                  </a:lnTo>
                  <a:lnTo>
                    <a:pt x="8603" y="637413"/>
                  </a:lnTo>
                  <a:lnTo>
                    <a:pt x="8508" y="637508"/>
                  </a:lnTo>
                  <a:lnTo>
                    <a:pt x="0" y="642461"/>
                  </a:lnTo>
                  <a:lnTo>
                    <a:pt x="0" y="317182"/>
                  </a:lnTo>
                  <a:lnTo>
                    <a:pt x="5767" y="313849"/>
                  </a:lnTo>
                  <a:lnTo>
                    <a:pt x="8603" y="312230"/>
                  </a:lnTo>
                  <a:lnTo>
                    <a:pt x="14275" y="308896"/>
                  </a:lnTo>
                  <a:lnTo>
                    <a:pt x="16260" y="307753"/>
                  </a:lnTo>
                  <a:lnTo>
                    <a:pt x="58611" y="283083"/>
                  </a:lnTo>
                  <a:lnTo>
                    <a:pt x="60596" y="281940"/>
                  </a:lnTo>
                  <a:lnTo>
                    <a:pt x="62014" y="281178"/>
                  </a:lnTo>
                  <a:lnTo>
                    <a:pt x="63999" y="280035"/>
                  </a:lnTo>
                  <a:lnTo>
                    <a:pt x="106256" y="255365"/>
                  </a:lnTo>
                  <a:lnTo>
                    <a:pt x="108241" y="254222"/>
                  </a:lnTo>
                  <a:lnTo>
                    <a:pt x="109754" y="253365"/>
                  </a:lnTo>
                  <a:lnTo>
                    <a:pt x="111739" y="252222"/>
                  </a:lnTo>
                  <a:lnTo>
                    <a:pt x="154090" y="227552"/>
                  </a:lnTo>
                  <a:lnTo>
                    <a:pt x="155981" y="226504"/>
                  </a:lnTo>
                  <a:lnTo>
                    <a:pt x="157399" y="225647"/>
                  </a:lnTo>
                  <a:lnTo>
                    <a:pt x="159479" y="224504"/>
                  </a:lnTo>
                  <a:lnTo>
                    <a:pt x="201735" y="199835"/>
                  </a:lnTo>
                  <a:lnTo>
                    <a:pt x="203720" y="198691"/>
                  </a:lnTo>
                  <a:lnTo>
                    <a:pt x="205138" y="197834"/>
                  </a:lnTo>
                  <a:lnTo>
                    <a:pt x="207124" y="196691"/>
                  </a:lnTo>
                  <a:lnTo>
                    <a:pt x="249475" y="172117"/>
                  </a:lnTo>
                  <a:lnTo>
                    <a:pt x="251460" y="170974"/>
                  </a:lnTo>
                  <a:lnTo>
                    <a:pt x="252878" y="170116"/>
                  </a:lnTo>
                  <a:lnTo>
                    <a:pt x="254863" y="168973"/>
                  </a:lnTo>
                  <a:lnTo>
                    <a:pt x="259023" y="166497"/>
                  </a:lnTo>
                  <a:lnTo>
                    <a:pt x="267531" y="161544"/>
                  </a:lnTo>
                  <a:lnTo>
                    <a:pt x="297214" y="144304"/>
                  </a:lnTo>
                  <a:lnTo>
                    <a:pt x="299105" y="143161"/>
                  </a:lnTo>
                  <a:lnTo>
                    <a:pt x="300618" y="142303"/>
                  </a:lnTo>
                  <a:lnTo>
                    <a:pt x="302603" y="141161"/>
                  </a:lnTo>
                  <a:lnTo>
                    <a:pt x="344954" y="116491"/>
                  </a:lnTo>
                  <a:lnTo>
                    <a:pt x="346939" y="115443"/>
                  </a:lnTo>
                  <a:lnTo>
                    <a:pt x="348357" y="114586"/>
                  </a:lnTo>
                  <a:lnTo>
                    <a:pt x="350342" y="113443"/>
                  </a:lnTo>
                  <a:lnTo>
                    <a:pt x="392694" y="88773"/>
                  </a:lnTo>
                  <a:lnTo>
                    <a:pt x="394584" y="87630"/>
                  </a:lnTo>
                  <a:lnTo>
                    <a:pt x="396097" y="86773"/>
                  </a:lnTo>
                  <a:lnTo>
                    <a:pt x="398082" y="85630"/>
                  </a:lnTo>
                  <a:lnTo>
                    <a:pt x="440433" y="61055"/>
                  </a:lnTo>
                  <a:lnTo>
                    <a:pt x="442324" y="59912"/>
                  </a:lnTo>
                  <a:lnTo>
                    <a:pt x="443836" y="59055"/>
                  </a:lnTo>
                  <a:lnTo>
                    <a:pt x="445727" y="57912"/>
                  </a:lnTo>
                  <a:lnTo>
                    <a:pt x="488173" y="33242"/>
                  </a:lnTo>
                  <a:lnTo>
                    <a:pt x="490063" y="32099"/>
                  </a:lnTo>
                  <a:lnTo>
                    <a:pt x="491576" y="31242"/>
                  </a:lnTo>
                  <a:lnTo>
                    <a:pt x="493467" y="30099"/>
                  </a:lnTo>
                  <a:lnTo>
                    <a:pt x="535818" y="5524"/>
                  </a:lnTo>
                  <a:lnTo>
                    <a:pt x="536763" y="4953"/>
                  </a:lnTo>
                  <a:lnTo>
                    <a:pt x="537803" y="4381"/>
                  </a:lnTo>
                  <a:lnTo>
                    <a:pt x="539221" y="3524"/>
                  </a:lnTo>
                  <a:lnTo>
                    <a:pt x="539410" y="3429"/>
                  </a:lnTo>
                  <a:lnTo>
                    <a:pt x="539505" y="3334"/>
                  </a:lnTo>
                  <a:lnTo>
                    <a:pt x="545366" y="0"/>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06" name="Freeform 1905">
              <a:extLst>
                <a:ext uri="{FF2B5EF4-FFF2-40B4-BE49-F238E27FC236}">
                  <a16:creationId xmlns:a16="http://schemas.microsoft.com/office/drawing/2014/main" id="{A98950A8-8AE3-4545-9CD7-D12FEEA4BF72}"/>
                </a:ext>
              </a:extLst>
            </p:cNvPr>
            <p:cNvSpPr/>
            <p:nvPr/>
          </p:nvSpPr>
          <p:spPr>
            <a:xfrm>
              <a:off x="1144341" y="5031751"/>
              <a:ext cx="812423" cy="537971"/>
            </a:xfrm>
            <a:custGeom>
              <a:avLst/>
              <a:gdLst>
                <a:gd name="connsiteX0" fmla="*/ 544042 w 812423"/>
                <a:gd name="connsiteY0" fmla="*/ 0 h 537971"/>
                <a:gd name="connsiteX1" fmla="*/ 0 w 812423"/>
                <a:gd name="connsiteY1" fmla="*/ 318992 h 537971"/>
                <a:gd name="connsiteX2" fmla="*/ 287383 w 812423"/>
                <a:gd name="connsiteY2" fmla="*/ 537972 h 537971"/>
                <a:gd name="connsiteX3" fmla="*/ 812424 w 812423"/>
                <a:gd name="connsiteY3" fmla="*/ 232505 h 537971"/>
                <a:gd name="connsiteX4" fmla="*/ 812424 w 812423"/>
                <a:gd name="connsiteY4" fmla="*/ 221266 h 537971"/>
                <a:gd name="connsiteX5" fmla="*/ 544042 w 812423"/>
                <a:gd name="connsiteY5" fmla="*/ 0 h 5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23" h="537971">
                  <a:moveTo>
                    <a:pt x="544042" y="0"/>
                  </a:moveTo>
                  <a:lnTo>
                    <a:pt x="0" y="318992"/>
                  </a:lnTo>
                  <a:lnTo>
                    <a:pt x="287383" y="537972"/>
                  </a:lnTo>
                  <a:lnTo>
                    <a:pt x="812424" y="232505"/>
                  </a:lnTo>
                  <a:lnTo>
                    <a:pt x="812424" y="221266"/>
                  </a:lnTo>
                  <a:lnTo>
                    <a:pt x="544042" y="0"/>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0" name="Freeform 1919">
              <a:extLst>
                <a:ext uri="{FF2B5EF4-FFF2-40B4-BE49-F238E27FC236}">
                  <a16:creationId xmlns:a16="http://schemas.microsoft.com/office/drawing/2014/main" id="{725269ED-4110-8F46-B96B-F1E3FBAC64B8}"/>
                </a:ext>
              </a:extLst>
            </p:cNvPr>
            <p:cNvSpPr/>
            <p:nvPr/>
          </p:nvSpPr>
          <p:spPr>
            <a:xfrm>
              <a:off x="1155118" y="5014892"/>
              <a:ext cx="801646" cy="543591"/>
            </a:xfrm>
            <a:custGeom>
              <a:avLst/>
              <a:gdLst>
                <a:gd name="connsiteX0" fmla="*/ 801647 w 801646"/>
                <a:gd name="connsiteY0" fmla="*/ 238125 h 543591"/>
                <a:gd name="connsiteX1" fmla="*/ 799945 w 801646"/>
                <a:gd name="connsiteY1" fmla="*/ 239173 h 543591"/>
                <a:gd name="connsiteX2" fmla="*/ 799851 w 801646"/>
                <a:gd name="connsiteY2" fmla="*/ 239173 h 543591"/>
                <a:gd name="connsiteX3" fmla="*/ 797960 w 801646"/>
                <a:gd name="connsiteY3" fmla="*/ 240316 h 543591"/>
                <a:gd name="connsiteX4" fmla="*/ 753907 w 801646"/>
                <a:gd name="connsiteY4" fmla="*/ 265938 h 543591"/>
                <a:gd name="connsiteX5" fmla="*/ 753813 w 801646"/>
                <a:gd name="connsiteY5" fmla="*/ 265938 h 543591"/>
                <a:gd name="connsiteX6" fmla="*/ 752206 w 801646"/>
                <a:gd name="connsiteY6" fmla="*/ 266891 h 543591"/>
                <a:gd name="connsiteX7" fmla="*/ 752206 w 801646"/>
                <a:gd name="connsiteY7" fmla="*/ 266891 h 543591"/>
                <a:gd name="connsiteX8" fmla="*/ 752017 w 801646"/>
                <a:gd name="connsiteY8" fmla="*/ 267081 h 543591"/>
                <a:gd name="connsiteX9" fmla="*/ 750221 w 801646"/>
                <a:gd name="connsiteY9" fmla="*/ 268034 h 543591"/>
                <a:gd name="connsiteX10" fmla="*/ 706168 w 801646"/>
                <a:gd name="connsiteY10" fmla="*/ 293656 h 543591"/>
                <a:gd name="connsiteX11" fmla="*/ 704466 w 801646"/>
                <a:gd name="connsiteY11" fmla="*/ 294704 h 543591"/>
                <a:gd name="connsiteX12" fmla="*/ 704372 w 801646"/>
                <a:gd name="connsiteY12" fmla="*/ 294704 h 543591"/>
                <a:gd name="connsiteX13" fmla="*/ 704372 w 801646"/>
                <a:gd name="connsiteY13" fmla="*/ 294704 h 543591"/>
                <a:gd name="connsiteX14" fmla="*/ 702481 w 801646"/>
                <a:gd name="connsiteY14" fmla="*/ 295751 h 543591"/>
                <a:gd name="connsiteX15" fmla="*/ 658523 w 801646"/>
                <a:gd name="connsiteY15" fmla="*/ 321373 h 543591"/>
                <a:gd name="connsiteX16" fmla="*/ 658428 w 801646"/>
                <a:gd name="connsiteY16" fmla="*/ 321373 h 543591"/>
                <a:gd name="connsiteX17" fmla="*/ 656727 w 801646"/>
                <a:gd name="connsiteY17" fmla="*/ 322421 h 543591"/>
                <a:gd name="connsiteX18" fmla="*/ 656632 w 801646"/>
                <a:gd name="connsiteY18" fmla="*/ 322517 h 543591"/>
                <a:gd name="connsiteX19" fmla="*/ 654741 w 801646"/>
                <a:gd name="connsiteY19" fmla="*/ 323564 h 543591"/>
                <a:gd name="connsiteX20" fmla="*/ 610689 w 801646"/>
                <a:gd name="connsiteY20" fmla="*/ 349187 h 543591"/>
                <a:gd name="connsiteX21" fmla="*/ 610689 w 801646"/>
                <a:gd name="connsiteY21" fmla="*/ 349282 h 543591"/>
                <a:gd name="connsiteX22" fmla="*/ 608987 w 801646"/>
                <a:gd name="connsiteY22" fmla="*/ 350139 h 543591"/>
                <a:gd name="connsiteX23" fmla="*/ 608987 w 801646"/>
                <a:gd name="connsiteY23" fmla="*/ 350234 h 543591"/>
                <a:gd name="connsiteX24" fmla="*/ 607096 w 801646"/>
                <a:gd name="connsiteY24" fmla="*/ 351377 h 543591"/>
                <a:gd name="connsiteX25" fmla="*/ 563044 w 801646"/>
                <a:gd name="connsiteY25" fmla="*/ 376999 h 543591"/>
                <a:gd name="connsiteX26" fmla="*/ 561247 w 801646"/>
                <a:gd name="connsiteY26" fmla="*/ 377952 h 543591"/>
                <a:gd name="connsiteX27" fmla="*/ 561247 w 801646"/>
                <a:gd name="connsiteY27" fmla="*/ 377952 h 543591"/>
                <a:gd name="connsiteX28" fmla="*/ 561058 w 801646"/>
                <a:gd name="connsiteY28" fmla="*/ 378047 h 543591"/>
                <a:gd name="connsiteX29" fmla="*/ 559357 w 801646"/>
                <a:gd name="connsiteY29" fmla="*/ 379095 h 543591"/>
                <a:gd name="connsiteX30" fmla="*/ 515304 w 801646"/>
                <a:gd name="connsiteY30" fmla="*/ 404717 h 543591"/>
                <a:gd name="connsiteX31" fmla="*/ 515209 w 801646"/>
                <a:gd name="connsiteY31" fmla="*/ 404813 h 543591"/>
                <a:gd name="connsiteX32" fmla="*/ 513508 w 801646"/>
                <a:gd name="connsiteY32" fmla="*/ 405765 h 543591"/>
                <a:gd name="connsiteX33" fmla="*/ 513508 w 801646"/>
                <a:gd name="connsiteY33" fmla="*/ 405765 h 543591"/>
                <a:gd name="connsiteX34" fmla="*/ 511617 w 801646"/>
                <a:gd name="connsiteY34" fmla="*/ 406908 h 543591"/>
                <a:gd name="connsiteX35" fmla="*/ 467564 w 801646"/>
                <a:gd name="connsiteY35" fmla="*/ 432435 h 543591"/>
                <a:gd name="connsiteX36" fmla="*/ 467564 w 801646"/>
                <a:gd name="connsiteY36" fmla="*/ 432435 h 543591"/>
                <a:gd name="connsiteX37" fmla="*/ 465768 w 801646"/>
                <a:gd name="connsiteY37" fmla="*/ 433483 h 543591"/>
                <a:gd name="connsiteX38" fmla="*/ 465768 w 801646"/>
                <a:gd name="connsiteY38" fmla="*/ 433483 h 543591"/>
                <a:gd name="connsiteX39" fmla="*/ 463878 w 801646"/>
                <a:gd name="connsiteY39" fmla="*/ 434626 h 543591"/>
                <a:gd name="connsiteX40" fmla="*/ 420014 w 801646"/>
                <a:gd name="connsiteY40" fmla="*/ 460058 h 543591"/>
                <a:gd name="connsiteX41" fmla="*/ 419825 w 801646"/>
                <a:gd name="connsiteY41" fmla="*/ 460248 h 543591"/>
                <a:gd name="connsiteX42" fmla="*/ 418029 w 801646"/>
                <a:gd name="connsiteY42" fmla="*/ 461296 h 543591"/>
                <a:gd name="connsiteX43" fmla="*/ 418029 w 801646"/>
                <a:gd name="connsiteY43" fmla="*/ 461296 h 543591"/>
                <a:gd name="connsiteX44" fmla="*/ 416138 w 801646"/>
                <a:gd name="connsiteY44" fmla="*/ 462344 h 543591"/>
                <a:gd name="connsiteX45" fmla="*/ 372180 w 801646"/>
                <a:gd name="connsiteY45" fmla="*/ 487966 h 543591"/>
                <a:gd name="connsiteX46" fmla="*/ 370384 w 801646"/>
                <a:gd name="connsiteY46" fmla="*/ 489014 h 543591"/>
                <a:gd name="connsiteX47" fmla="*/ 370289 w 801646"/>
                <a:gd name="connsiteY47" fmla="*/ 489014 h 543591"/>
                <a:gd name="connsiteX48" fmla="*/ 368398 w 801646"/>
                <a:gd name="connsiteY48" fmla="*/ 490157 h 543591"/>
                <a:gd name="connsiteX49" fmla="*/ 324440 w 801646"/>
                <a:gd name="connsiteY49" fmla="*/ 515779 h 543591"/>
                <a:gd name="connsiteX50" fmla="*/ 324346 w 801646"/>
                <a:gd name="connsiteY50" fmla="*/ 515779 h 543591"/>
                <a:gd name="connsiteX51" fmla="*/ 322644 w 801646"/>
                <a:gd name="connsiteY51" fmla="*/ 516731 h 543591"/>
                <a:gd name="connsiteX52" fmla="*/ 320659 w 801646"/>
                <a:gd name="connsiteY52" fmla="*/ 517970 h 543591"/>
                <a:gd name="connsiteX53" fmla="*/ 276701 w 801646"/>
                <a:gd name="connsiteY53" fmla="*/ 543497 h 543591"/>
                <a:gd name="connsiteX54" fmla="*/ 276606 w 801646"/>
                <a:gd name="connsiteY54" fmla="*/ 543592 h 543591"/>
                <a:gd name="connsiteX55" fmla="*/ 273203 w 801646"/>
                <a:gd name="connsiteY55" fmla="*/ 540925 h 543591"/>
                <a:gd name="connsiteX56" fmla="*/ 273014 w 801646"/>
                <a:gd name="connsiteY56" fmla="*/ 540830 h 543591"/>
                <a:gd name="connsiteX57" fmla="*/ 284 w 801646"/>
                <a:gd name="connsiteY57" fmla="*/ 306515 h 543591"/>
                <a:gd name="connsiteX58" fmla="*/ 0 w 801646"/>
                <a:gd name="connsiteY58" fmla="*/ 306324 h 543591"/>
                <a:gd name="connsiteX59" fmla="*/ 1040 w 801646"/>
                <a:gd name="connsiteY59" fmla="*/ 305657 h 543591"/>
                <a:gd name="connsiteX60" fmla="*/ 1891 w 801646"/>
                <a:gd name="connsiteY60" fmla="*/ 305086 h 543591"/>
                <a:gd name="connsiteX61" fmla="*/ 46700 w 801646"/>
                <a:gd name="connsiteY61" fmla="*/ 278892 h 543591"/>
                <a:gd name="connsiteX62" fmla="*/ 46700 w 801646"/>
                <a:gd name="connsiteY62" fmla="*/ 278892 h 543591"/>
                <a:gd name="connsiteX63" fmla="*/ 47456 w 801646"/>
                <a:gd name="connsiteY63" fmla="*/ 278511 h 543591"/>
                <a:gd name="connsiteX64" fmla="*/ 48496 w 801646"/>
                <a:gd name="connsiteY64" fmla="*/ 277844 h 543591"/>
                <a:gd name="connsiteX65" fmla="*/ 49347 w 801646"/>
                <a:gd name="connsiteY65" fmla="*/ 277273 h 543591"/>
                <a:gd name="connsiteX66" fmla="*/ 94061 w 801646"/>
                <a:gd name="connsiteY66" fmla="*/ 251079 h 543591"/>
                <a:gd name="connsiteX67" fmla="*/ 94912 w 801646"/>
                <a:gd name="connsiteY67" fmla="*/ 250603 h 543591"/>
                <a:gd name="connsiteX68" fmla="*/ 95763 w 801646"/>
                <a:gd name="connsiteY68" fmla="*/ 250126 h 543591"/>
                <a:gd name="connsiteX69" fmla="*/ 95857 w 801646"/>
                <a:gd name="connsiteY69" fmla="*/ 250031 h 543591"/>
                <a:gd name="connsiteX70" fmla="*/ 96897 w 801646"/>
                <a:gd name="connsiteY70" fmla="*/ 249460 h 543591"/>
                <a:gd name="connsiteX71" fmla="*/ 141423 w 801646"/>
                <a:gd name="connsiteY71" fmla="*/ 223361 h 543591"/>
                <a:gd name="connsiteX72" fmla="*/ 142368 w 801646"/>
                <a:gd name="connsiteY72" fmla="*/ 222790 h 543591"/>
                <a:gd name="connsiteX73" fmla="*/ 143219 w 801646"/>
                <a:gd name="connsiteY73" fmla="*/ 222218 h 543591"/>
                <a:gd name="connsiteX74" fmla="*/ 143219 w 801646"/>
                <a:gd name="connsiteY74" fmla="*/ 222218 h 543591"/>
                <a:gd name="connsiteX75" fmla="*/ 144259 w 801646"/>
                <a:gd name="connsiteY75" fmla="*/ 221647 h 543591"/>
                <a:gd name="connsiteX76" fmla="*/ 188784 w 801646"/>
                <a:gd name="connsiteY76" fmla="*/ 195548 h 543591"/>
                <a:gd name="connsiteX77" fmla="*/ 189729 w 801646"/>
                <a:gd name="connsiteY77" fmla="*/ 194881 h 543591"/>
                <a:gd name="connsiteX78" fmla="*/ 189824 w 801646"/>
                <a:gd name="connsiteY78" fmla="*/ 194881 h 543591"/>
                <a:gd name="connsiteX79" fmla="*/ 190580 w 801646"/>
                <a:gd name="connsiteY79" fmla="*/ 194501 h 543591"/>
                <a:gd name="connsiteX80" fmla="*/ 190675 w 801646"/>
                <a:gd name="connsiteY80" fmla="*/ 194405 h 543591"/>
                <a:gd name="connsiteX81" fmla="*/ 191715 w 801646"/>
                <a:gd name="connsiteY81" fmla="*/ 193834 h 543591"/>
                <a:gd name="connsiteX82" fmla="*/ 236146 w 801646"/>
                <a:gd name="connsiteY82" fmla="*/ 167830 h 543591"/>
                <a:gd name="connsiteX83" fmla="*/ 236146 w 801646"/>
                <a:gd name="connsiteY83" fmla="*/ 167830 h 543591"/>
                <a:gd name="connsiteX84" fmla="*/ 237280 w 801646"/>
                <a:gd name="connsiteY84" fmla="*/ 167068 h 543591"/>
                <a:gd name="connsiteX85" fmla="*/ 237942 w 801646"/>
                <a:gd name="connsiteY85" fmla="*/ 166688 h 543591"/>
                <a:gd name="connsiteX86" fmla="*/ 239171 w 801646"/>
                <a:gd name="connsiteY86" fmla="*/ 166021 h 543591"/>
                <a:gd name="connsiteX87" fmla="*/ 283601 w 801646"/>
                <a:gd name="connsiteY87" fmla="*/ 139922 h 543591"/>
                <a:gd name="connsiteX88" fmla="*/ 284736 w 801646"/>
                <a:gd name="connsiteY88" fmla="*/ 139351 h 543591"/>
                <a:gd name="connsiteX89" fmla="*/ 285398 w 801646"/>
                <a:gd name="connsiteY89" fmla="*/ 138875 h 543591"/>
                <a:gd name="connsiteX90" fmla="*/ 286721 w 801646"/>
                <a:gd name="connsiteY90" fmla="*/ 138113 h 543591"/>
                <a:gd name="connsiteX91" fmla="*/ 330963 w 801646"/>
                <a:gd name="connsiteY91" fmla="*/ 112204 h 543591"/>
                <a:gd name="connsiteX92" fmla="*/ 332192 w 801646"/>
                <a:gd name="connsiteY92" fmla="*/ 111442 h 543591"/>
                <a:gd name="connsiteX93" fmla="*/ 332665 w 801646"/>
                <a:gd name="connsiteY93" fmla="*/ 111157 h 543591"/>
                <a:gd name="connsiteX94" fmla="*/ 332759 w 801646"/>
                <a:gd name="connsiteY94" fmla="*/ 111157 h 543591"/>
                <a:gd name="connsiteX95" fmla="*/ 334177 w 801646"/>
                <a:gd name="connsiteY95" fmla="*/ 110300 h 543591"/>
                <a:gd name="connsiteX96" fmla="*/ 378324 w 801646"/>
                <a:gd name="connsiteY96" fmla="*/ 84391 h 543591"/>
                <a:gd name="connsiteX97" fmla="*/ 378324 w 801646"/>
                <a:gd name="connsiteY97" fmla="*/ 84391 h 543591"/>
                <a:gd name="connsiteX98" fmla="*/ 379648 w 801646"/>
                <a:gd name="connsiteY98" fmla="*/ 83629 h 543591"/>
                <a:gd name="connsiteX99" fmla="*/ 380121 w 801646"/>
                <a:gd name="connsiteY99" fmla="*/ 83344 h 543591"/>
                <a:gd name="connsiteX100" fmla="*/ 381633 w 801646"/>
                <a:gd name="connsiteY100" fmla="*/ 82487 h 543591"/>
                <a:gd name="connsiteX101" fmla="*/ 425780 w 801646"/>
                <a:gd name="connsiteY101" fmla="*/ 56578 h 543591"/>
                <a:gd name="connsiteX102" fmla="*/ 427104 w 801646"/>
                <a:gd name="connsiteY102" fmla="*/ 55816 h 543591"/>
                <a:gd name="connsiteX103" fmla="*/ 427482 w 801646"/>
                <a:gd name="connsiteY103" fmla="*/ 55626 h 543591"/>
                <a:gd name="connsiteX104" fmla="*/ 427577 w 801646"/>
                <a:gd name="connsiteY104" fmla="*/ 55531 h 543591"/>
                <a:gd name="connsiteX105" fmla="*/ 429089 w 801646"/>
                <a:gd name="connsiteY105" fmla="*/ 54673 h 543591"/>
                <a:gd name="connsiteX106" fmla="*/ 473047 w 801646"/>
                <a:gd name="connsiteY106" fmla="*/ 28861 h 543591"/>
                <a:gd name="connsiteX107" fmla="*/ 473142 w 801646"/>
                <a:gd name="connsiteY107" fmla="*/ 28765 h 543591"/>
                <a:gd name="connsiteX108" fmla="*/ 474560 w 801646"/>
                <a:gd name="connsiteY108" fmla="*/ 28003 h 543591"/>
                <a:gd name="connsiteX109" fmla="*/ 474938 w 801646"/>
                <a:gd name="connsiteY109" fmla="*/ 27813 h 543591"/>
                <a:gd name="connsiteX110" fmla="*/ 476545 w 801646"/>
                <a:gd name="connsiteY110" fmla="*/ 26860 h 543591"/>
                <a:gd name="connsiteX111" fmla="*/ 520503 w 801646"/>
                <a:gd name="connsiteY111" fmla="*/ 1048 h 543591"/>
                <a:gd name="connsiteX112" fmla="*/ 522016 w 801646"/>
                <a:gd name="connsiteY112" fmla="*/ 190 h 543591"/>
                <a:gd name="connsiteX113" fmla="*/ 522299 w 801646"/>
                <a:gd name="connsiteY113" fmla="*/ 0 h 543591"/>
                <a:gd name="connsiteX114" fmla="*/ 522299 w 801646"/>
                <a:gd name="connsiteY114" fmla="*/ 0 h 543591"/>
                <a:gd name="connsiteX115" fmla="*/ 801647 w 801646"/>
                <a:gd name="connsiteY115" fmla="*/ 238125 h 5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01646" h="543591">
                  <a:moveTo>
                    <a:pt x="801647" y="238125"/>
                  </a:moveTo>
                  <a:lnTo>
                    <a:pt x="799945" y="239173"/>
                  </a:lnTo>
                  <a:lnTo>
                    <a:pt x="799851" y="239173"/>
                  </a:lnTo>
                  <a:lnTo>
                    <a:pt x="797960" y="240316"/>
                  </a:lnTo>
                  <a:lnTo>
                    <a:pt x="753907" y="265938"/>
                  </a:lnTo>
                  <a:lnTo>
                    <a:pt x="753813" y="265938"/>
                  </a:lnTo>
                  <a:lnTo>
                    <a:pt x="752206" y="266891"/>
                  </a:lnTo>
                  <a:lnTo>
                    <a:pt x="752206" y="266891"/>
                  </a:lnTo>
                  <a:lnTo>
                    <a:pt x="752017" y="267081"/>
                  </a:lnTo>
                  <a:lnTo>
                    <a:pt x="750221" y="268034"/>
                  </a:lnTo>
                  <a:lnTo>
                    <a:pt x="706168" y="293656"/>
                  </a:lnTo>
                  <a:lnTo>
                    <a:pt x="704466" y="294704"/>
                  </a:lnTo>
                  <a:lnTo>
                    <a:pt x="704372" y="294704"/>
                  </a:lnTo>
                  <a:lnTo>
                    <a:pt x="704372" y="294704"/>
                  </a:lnTo>
                  <a:lnTo>
                    <a:pt x="702481" y="295751"/>
                  </a:lnTo>
                  <a:lnTo>
                    <a:pt x="658523" y="321373"/>
                  </a:lnTo>
                  <a:lnTo>
                    <a:pt x="658428" y="321373"/>
                  </a:lnTo>
                  <a:lnTo>
                    <a:pt x="656727" y="322421"/>
                  </a:lnTo>
                  <a:lnTo>
                    <a:pt x="656632" y="322517"/>
                  </a:lnTo>
                  <a:lnTo>
                    <a:pt x="654741" y="323564"/>
                  </a:lnTo>
                  <a:lnTo>
                    <a:pt x="610689" y="349187"/>
                  </a:lnTo>
                  <a:lnTo>
                    <a:pt x="610689" y="349282"/>
                  </a:lnTo>
                  <a:lnTo>
                    <a:pt x="608987" y="350139"/>
                  </a:lnTo>
                  <a:lnTo>
                    <a:pt x="608987" y="350234"/>
                  </a:lnTo>
                  <a:lnTo>
                    <a:pt x="607096" y="351377"/>
                  </a:lnTo>
                  <a:lnTo>
                    <a:pt x="563044" y="376999"/>
                  </a:lnTo>
                  <a:lnTo>
                    <a:pt x="561247" y="377952"/>
                  </a:lnTo>
                  <a:lnTo>
                    <a:pt x="561247" y="377952"/>
                  </a:lnTo>
                  <a:lnTo>
                    <a:pt x="561058" y="378047"/>
                  </a:lnTo>
                  <a:lnTo>
                    <a:pt x="559357" y="379095"/>
                  </a:lnTo>
                  <a:lnTo>
                    <a:pt x="515304" y="404717"/>
                  </a:lnTo>
                  <a:lnTo>
                    <a:pt x="515209" y="404813"/>
                  </a:lnTo>
                  <a:lnTo>
                    <a:pt x="513508" y="405765"/>
                  </a:lnTo>
                  <a:lnTo>
                    <a:pt x="513508" y="405765"/>
                  </a:lnTo>
                  <a:lnTo>
                    <a:pt x="511617" y="406908"/>
                  </a:lnTo>
                  <a:lnTo>
                    <a:pt x="467564" y="432435"/>
                  </a:lnTo>
                  <a:lnTo>
                    <a:pt x="467564" y="432435"/>
                  </a:lnTo>
                  <a:lnTo>
                    <a:pt x="465768" y="433483"/>
                  </a:lnTo>
                  <a:lnTo>
                    <a:pt x="465768" y="433483"/>
                  </a:lnTo>
                  <a:lnTo>
                    <a:pt x="463878" y="434626"/>
                  </a:lnTo>
                  <a:lnTo>
                    <a:pt x="420014" y="460058"/>
                  </a:lnTo>
                  <a:lnTo>
                    <a:pt x="419825" y="460248"/>
                  </a:lnTo>
                  <a:lnTo>
                    <a:pt x="418029" y="461296"/>
                  </a:lnTo>
                  <a:lnTo>
                    <a:pt x="418029" y="461296"/>
                  </a:lnTo>
                  <a:lnTo>
                    <a:pt x="416138" y="462344"/>
                  </a:lnTo>
                  <a:lnTo>
                    <a:pt x="372180" y="487966"/>
                  </a:lnTo>
                  <a:lnTo>
                    <a:pt x="370384" y="489014"/>
                  </a:lnTo>
                  <a:lnTo>
                    <a:pt x="370289" y="489014"/>
                  </a:lnTo>
                  <a:lnTo>
                    <a:pt x="368398" y="490157"/>
                  </a:lnTo>
                  <a:lnTo>
                    <a:pt x="324440" y="515779"/>
                  </a:lnTo>
                  <a:lnTo>
                    <a:pt x="324346" y="515779"/>
                  </a:lnTo>
                  <a:lnTo>
                    <a:pt x="322644" y="516731"/>
                  </a:lnTo>
                  <a:lnTo>
                    <a:pt x="320659" y="517970"/>
                  </a:lnTo>
                  <a:lnTo>
                    <a:pt x="276701" y="543497"/>
                  </a:lnTo>
                  <a:lnTo>
                    <a:pt x="276606" y="543592"/>
                  </a:lnTo>
                  <a:lnTo>
                    <a:pt x="273203" y="540925"/>
                  </a:lnTo>
                  <a:lnTo>
                    <a:pt x="273014" y="540830"/>
                  </a:lnTo>
                  <a:lnTo>
                    <a:pt x="284" y="306515"/>
                  </a:lnTo>
                  <a:lnTo>
                    <a:pt x="0" y="306324"/>
                  </a:lnTo>
                  <a:lnTo>
                    <a:pt x="1040" y="305657"/>
                  </a:lnTo>
                  <a:lnTo>
                    <a:pt x="1891" y="305086"/>
                  </a:lnTo>
                  <a:lnTo>
                    <a:pt x="46700" y="278892"/>
                  </a:lnTo>
                  <a:lnTo>
                    <a:pt x="46700" y="278892"/>
                  </a:lnTo>
                  <a:lnTo>
                    <a:pt x="47456" y="278511"/>
                  </a:lnTo>
                  <a:lnTo>
                    <a:pt x="48496" y="277844"/>
                  </a:lnTo>
                  <a:lnTo>
                    <a:pt x="49347" y="277273"/>
                  </a:lnTo>
                  <a:lnTo>
                    <a:pt x="94061" y="251079"/>
                  </a:lnTo>
                  <a:lnTo>
                    <a:pt x="94912" y="250603"/>
                  </a:lnTo>
                  <a:lnTo>
                    <a:pt x="95763" y="250126"/>
                  </a:lnTo>
                  <a:lnTo>
                    <a:pt x="95857" y="250031"/>
                  </a:lnTo>
                  <a:lnTo>
                    <a:pt x="96897" y="249460"/>
                  </a:lnTo>
                  <a:lnTo>
                    <a:pt x="141423" y="223361"/>
                  </a:lnTo>
                  <a:lnTo>
                    <a:pt x="142368" y="222790"/>
                  </a:lnTo>
                  <a:lnTo>
                    <a:pt x="143219" y="222218"/>
                  </a:lnTo>
                  <a:lnTo>
                    <a:pt x="143219" y="222218"/>
                  </a:lnTo>
                  <a:lnTo>
                    <a:pt x="144259" y="221647"/>
                  </a:lnTo>
                  <a:lnTo>
                    <a:pt x="188784" y="195548"/>
                  </a:lnTo>
                  <a:lnTo>
                    <a:pt x="189729" y="194881"/>
                  </a:lnTo>
                  <a:lnTo>
                    <a:pt x="189824" y="194881"/>
                  </a:lnTo>
                  <a:lnTo>
                    <a:pt x="190580" y="194501"/>
                  </a:lnTo>
                  <a:lnTo>
                    <a:pt x="190675" y="194405"/>
                  </a:lnTo>
                  <a:lnTo>
                    <a:pt x="191715" y="193834"/>
                  </a:lnTo>
                  <a:lnTo>
                    <a:pt x="236146" y="167830"/>
                  </a:lnTo>
                  <a:lnTo>
                    <a:pt x="236146" y="167830"/>
                  </a:lnTo>
                  <a:lnTo>
                    <a:pt x="237280" y="167068"/>
                  </a:lnTo>
                  <a:lnTo>
                    <a:pt x="237942" y="166688"/>
                  </a:lnTo>
                  <a:lnTo>
                    <a:pt x="239171" y="166021"/>
                  </a:lnTo>
                  <a:lnTo>
                    <a:pt x="283601" y="139922"/>
                  </a:lnTo>
                  <a:lnTo>
                    <a:pt x="284736" y="139351"/>
                  </a:lnTo>
                  <a:lnTo>
                    <a:pt x="285398" y="138875"/>
                  </a:lnTo>
                  <a:lnTo>
                    <a:pt x="286721" y="138113"/>
                  </a:lnTo>
                  <a:lnTo>
                    <a:pt x="330963" y="112204"/>
                  </a:lnTo>
                  <a:lnTo>
                    <a:pt x="332192" y="111442"/>
                  </a:lnTo>
                  <a:lnTo>
                    <a:pt x="332665" y="111157"/>
                  </a:lnTo>
                  <a:lnTo>
                    <a:pt x="332759" y="111157"/>
                  </a:lnTo>
                  <a:lnTo>
                    <a:pt x="334177" y="110300"/>
                  </a:lnTo>
                  <a:lnTo>
                    <a:pt x="378324" y="84391"/>
                  </a:lnTo>
                  <a:lnTo>
                    <a:pt x="378324" y="84391"/>
                  </a:lnTo>
                  <a:lnTo>
                    <a:pt x="379648" y="83629"/>
                  </a:lnTo>
                  <a:lnTo>
                    <a:pt x="380121" y="83344"/>
                  </a:lnTo>
                  <a:lnTo>
                    <a:pt x="381633" y="82487"/>
                  </a:lnTo>
                  <a:lnTo>
                    <a:pt x="425780" y="56578"/>
                  </a:lnTo>
                  <a:lnTo>
                    <a:pt x="427104" y="55816"/>
                  </a:lnTo>
                  <a:lnTo>
                    <a:pt x="427482" y="55626"/>
                  </a:lnTo>
                  <a:lnTo>
                    <a:pt x="427577" y="55531"/>
                  </a:lnTo>
                  <a:lnTo>
                    <a:pt x="429089" y="54673"/>
                  </a:lnTo>
                  <a:lnTo>
                    <a:pt x="473047" y="28861"/>
                  </a:lnTo>
                  <a:lnTo>
                    <a:pt x="473142" y="28765"/>
                  </a:lnTo>
                  <a:lnTo>
                    <a:pt x="474560" y="28003"/>
                  </a:lnTo>
                  <a:lnTo>
                    <a:pt x="474938" y="27813"/>
                  </a:lnTo>
                  <a:lnTo>
                    <a:pt x="476545" y="26860"/>
                  </a:lnTo>
                  <a:lnTo>
                    <a:pt x="520503" y="1048"/>
                  </a:lnTo>
                  <a:lnTo>
                    <a:pt x="522016" y="190"/>
                  </a:lnTo>
                  <a:lnTo>
                    <a:pt x="522299" y="0"/>
                  </a:lnTo>
                  <a:lnTo>
                    <a:pt x="522299" y="0"/>
                  </a:lnTo>
                  <a:lnTo>
                    <a:pt x="801647" y="238125"/>
                  </a:lnTo>
                  <a:close/>
                </a:path>
              </a:pathLst>
            </a:custGeom>
            <a:solidFill>
              <a:srgbClr val="0278B5"/>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1" name="Freeform 1920">
              <a:extLst>
                <a:ext uri="{FF2B5EF4-FFF2-40B4-BE49-F238E27FC236}">
                  <a16:creationId xmlns:a16="http://schemas.microsoft.com/office/drawing/2014/main" id="{0D62C76B-6618-B74F-9051-705721C1F78C}"/>
                </a:ext>
              </a:extLst>
            </p:cNvPr>
            <p:cNvSpPr/>
            <p:nvPr/>
          </p:nvSpPr>
          <p:spPr>
            <a:xfrm>
              <a:off x="883805" y="4934881"/>
              <a:ext cx="793611" cy="399002"/>
            </a:xfrm>
            <a:custGeom>
              <a:avLst/>
              <a:gdLst>
                <a:gd name="connsiteX0" fmla="*/ 793612 w 793611"/>
                <a:gd name="connsiteY0" fmla="*/ 80010 h 399002"/>
                <a:gd name="connsiteX1" fmla="*/ 791437 w 793611"/>
                <a:gd name="connsiteY1" fmla="*/ 81344 h 399002"/>
                <a:gd name="connsiteX2" fmla="*/ 746156 w 793611"/>
                <a:gd name="connsiteY2" fmla="*/ 107823 h 399002"/>
                <a:gd name="connsiteX3" fmla="*/ 743887 w 793611"/>
                <a:gd name="connsiteY3" fmla="*/ 109157 h 399002"/>
                <a:gd name="connsiteX4" fmla="*/ 698794 w 793611"/>
                <a:gd name="connsiteY4" fmla="*/ 135636 h 399002"/>
                <a:gd name="connsiteX5" fmla="*/ 696431 w 793611"/>
                <a:gd name="connsiteY5" fmla="*/ 136970 h 399002"/>
                <a:gd name="connsiteX6" fmla="*/ 651244 w 793611"/>
                <a:gd name="connsiteY6" fmla="*/ 163449 h 399002"/>
                <a:gd name="connsiteX7" fmla="*/ 648975 w 793611"/>
                <a:gd name="connsiteY7" fmla="*/ 164878 h 399002"/>
                <a:gd name="connsiteX8" fmla="*/ 648975 w 793611"/>
                <a:gd name="connsiteY8" fmla="*/ 164878 h 399002"/>
                <a:gd name="connsiteX9" fmla="*/ 603882 w 793611"/>
                <a:gd name="connsiteY9" fmla="*/ 191262 h 399002"/>
                <a:gd name="connsiteX10" fmla="*/ 601519 w 793611"/>
                <a:gd name="connsiteY10" fmla="*/ 192596 h 399002"/>
                <a:gd name="connsiteX11" fmla="*/ 556426 w 793611"/>
                <a:gd name="connsiteY11" fmla="*/ 219075 h 399002"/>
                <a:gd name="connsiteX12" fmla="*/ 553968 w 793611"/>
                <a:gd name="connsiteY12" fmla="*/ 220504 h 399002"/>
                <a:gd name="connsiteX13" fmla="*/ 509065 w 793611"/>
                <a:gd name="connsiteY13" fmla="*/ 246888 h 399002"/>
                <a:gd name="connsiteX14" fmla="*/ 506607 w 793611"/>
                <a:gd name="connsiteY14" fmla="*/ 248317 h 399002"/>
                <a:gd name="connsiteX15" fmla="*/ 461609 w 793611"/>
                <a:gd name="connsiteY15" fmla="*/ 274701 h 399002"/>
                <a:gd name="connsiteX16" fmla="*/ 459056 w 793611"/>
                <a:gd name="connsiteY16" fmla="*/ 276130 h 399002"/>
                <a:gd name="connsiteX17" fmla="*/ 414153 w 793611"/>
                <a:gd name="connsiteY17" fmla="*/ 302514 h 399002"/>
                <a:gd name="connsiteX18" fmla="*/ 411600 w 793611"/>
                <a:gd name="connsiteY18" fmla="*/ 303943 h 399002"/>
                <a:gd name="connsiteX19" fmla="*/ 366791 w 793611"/>
                <a:gd name="connsiteY19" fmla="*/ 330327 h 399002"/>
                <a:gd name="connsiteX20" fmla="*/ 364144 w 793611"/>
                <a:gd name="connsiteY20" fmla="*/ 331851 h 399002"/>
                <a:gd name="connsiteX21" fmla="*/ 319335 w 793611"/>
                <a:gd name="connsiteY21" fmla="*/ 358140 h 399002"/>
                <a:gd name="connsiteX22" fmla="*/ 319335 w 793611"/>
                <a:gd name="connsiteY22" fmla="*/ 358140 h 399002"/>
                <a:gd name="connsiteX23" fmla="*/ 316594 w 793611"/>
                <a:gd name="connsiteY23" fmla="*/ 359664 h 399002"/>
                <a:gd name="connsiteX24" fmla="*/ 271879 w 793611"/>
                <a:gd name="connsiteY24" fmla="*/ 385953 h 399002"/>
                <a:gd name="connsiteX25" fmla="*/ 269138 w 793611"/>
                <a:gd name="connsiteY25" fmla="*/ 387477 h 399002"/>
                <a:gd name="connsiteX26" fmla="*/ 249569 w 793611"/>
                <a:gd name="connsiteY26" fmla="*/ 399002 h 399002"/>
                <a:gd name="connsiteX27" fmla="*/ 0 w 793611"/>
                <a:gd name="connsiteY27" fmla="*/ 307086 h 399002"/>
                <a:gd name="connsiteX28" fmla="*/ 3876 w 793611"/>
                <a:gd name="connsiteY28" fmla="*/ 304800 h 399002"/>
                <a:gd name="connsiteX29" fmla="*/ 8319 w 793611"/>
                <a:gd name="connsiteY29" fmla="*/ 302228 h 399002"/>
                <a:gd name="connsiteX30" fmla="*/ 51521 w 793611"/>
                <a:gd name="connsiteY30" fmla="*/ 277178 h 399002"/>
                <a:gd name="connsiteX31" fmla="*/ 55869 w 793611"/>
                <a:gd name="connsiteY31" fmla="*/ 274606 h 399002"/>
                <a:gd name="connsiteX32" fmla="*/ 99166 w 793611"/>
                <a:gd name="connsiteY32" fmla="*/ 249555 h 399002"/>
                <a:gd name="connsiteX33" fmla="*/ 103515 w 793611"/>
                <a:gd name="connsiteY33" fmla="*/ 247079 h 399002"/>
                <a:gd name="connsiteX34" fmla="*/ 146717 w 793611"/>
                <a:gd name="connsiteY34" fmla="*/ 221933 h 399002"/>
                <a:gd name="connsiteX35" fmla="*/ 151160 w 793611"/>
                <a:gd name="connsiteY35" fmla="*/ 219456 h 399002"/>
                <a:gd name="connsiteX36" fmla="*/ 194362 w 793611"/>
                <a:gd name="connsiteY36" fmla="*/ 194405 h 399002"/>
                <a:gd name="connsiteX37" fmla="*/ 194362 w 793611"/>
                <a:gd name="connsiteY37" fmla="*/ 194405 h 399002"/>
                <a:gd name="connsiteX38" fmla="*/ 198805 w 793611"/>
                <a:gd name="connsiteY38" fmla="*/ 191834 h 399002"/>
                <a:gd name="connsiteX39" fmla="*/ 242007 w 793611"/>
                <a:gd name="connsiteY39" fmla="*/ 166783 h 399002"/>
                <a:gd name="connsiteX40" fmla="*/ 246355 w 793611"/>
                <a:gd name="connsiteY40" fmla="*/ 164211 h 399002"/>
                <a:gd name="connsiteX41" fmla="*/ 289557 w 793611"/>
                <a:gd name="connsiteY41" fmla="*/ 139160 h 399002"/>
                <a:gd name="connsiteX42" fmla="*/ 294000 w 793611"/>
                <a:gd name="connsiteY42" fmla="*/ 136589 h 399002"/>
                <a:gd name="connsiteX43" fmla="*/ 337202 w 793611"/>
                <a:gd name="connsiteY43" fmla="*/ 111538 h 399002"/>
                <a:gd name="connsiteX44" fmla="*/ 341645 w 793611"/>
                <a:gd name="connsiteY44" fmla="*/ 108966 h 399002"/>
                <a:gd name="connsiteX45" fmla="*/ 384847 w 793611"/>
                <a:gd name="connsiteY45" fmla="*/ 83915 h 399002"/>
                <a:gd name="connsiteX46" fmla="*/ 389196 w 793611"/>
                <a:gd name="connsiteY46" fmla="*/ 81344 h 399002"/>
                <a:gd name="connsiteX47" fmla="*/ 389290 w 793611"/>
                <a:gd name="connsiteY47" fmla="*/ 81344 h 399002"/>
                <a:gd name="connsiteX48" fmla="*/ 432398 w 793611"/>
                <a:gd name="connsiteY48" fmla="*/ 56293 h 399002"/>
                <a:gd name="connsiteX49" fmla="*/ 436841 w 793611"/>
                <a:gd name="connsiteY49" fmla="*/ 53721 h 399002"/>
                <a:gd name="connsiteX50" fmla="*/ 480043 w 793611"/>
                <a:gd name="connsiteY50" fmla="*/ 28670 h 399002"/>
                <a:gd name="connsiteX51" fmla="*/ 484486 w 793611"/>
                <a:gd name="connsiteY51" fmla="*/ 26099 h 399002"/>
                <a:gd name="connsiteX52" fmla="*/ 527688 w 793611"/>
                <a:gd name="connsiteY52" fmla="*/ 1048 h 399002"/>
                <a:gd name="connsiteX53" fmla="*/ 529579 w 793611"/>
                <a:gd name="connsiteY53" fmla="*/ 0 h 399002"/>
                <a:gd name="connsiteX54" fmla="*/ 793612 w 793611"/>
                <a:gd name="connsiteY54" fmla="*/ 80010 h 39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3611" h="399002">
                  <a:moveTo>
                    <a:pt x="793612" y="80010"/>
                  </a:moveTo>
                  <a:lnTo>
                    <a:pt x="791437" y="81344"/>
                  </a:lnTo>
                  <a:lnTo>
                    <a:pt x="746156" y="107823"/>
                  </a:lnTo>
                  <a:lnTo>
                    <a:pt x="743887" y="109157"/>
                  </a:lnTo>
                  <a:lnTo>
                    <a:pt x="698794" y="135636"/>
                  </a:lnTo>
                  <a:lnTo>
                    <a:pt x="696431" y="136970"/>
                  </a:lnTo>
                  <a:lnTo>
                    <a:pt x="651244" y="163449"/>
                  </a:lnTo>
                  <a:lnTo>
                    <a:pt x="648975" y="164878"/>
                  </a:lnTo>
                  <a:lnTo>
                    <a:pt x="648975" y="164878"/>
                  </a:lnTo>
                  <a:lnTo>
                    <a:pt x="603882" y="191262"/>
                  </a:lnTo>
                  <a:lnTo>
                    <a:pt x="601519" y="192596"/>
                  </a:lnTo>
                  <a:lnTo>
                    <a:pt x="556426" y="219075"/>
                  </a:lnTo>
                  <a:lnTo>
                    <a:pt x="553968" y="220504"/>
                  </a:lnTo>
                  <a:lnTo>
                    <a:pt x="509065" y="246888"/>
                  </a:lnTo>
                  <a:lnTo>
                    <a:pt x="506607" y="248317"/>
                  </a:lnTo>
                  <a:lnTo>
                    <a:pt x="461609" y="274701"/>
                  </a:lnTo>
                  <a:lnTo>
                    <a:pt x="459056" y="276130"/>
                  </a:lnTo>
                  <a:lnTo>
                    <a:pt x="414153" y="302514"/>
                  </a:lnTo>
                  <a:lnTo>
                    <a:pt x="411600" y="303943"/>
                  </a:lnTo>
                  <a:lnTo>
                    <a:pt x="366791" y="330327"/>
                  </a:lnTo>
                  <a:lnTo>
                    <a:pt x="364144" y="331851"/>
                  </a:lnTo>
                  <a:lnTo>
                    <a:pt x="319335" y="358140"/>
                  </a:lnTo>
                  <a:lnTo>
                    <a:pt x="319335" y="358140"/>
                  </a:lnTo>
                  <a:lnTo>
                    <a:pt x="316594" y="359664"/>
                  </a:lnTo>
                  <a:lnTo>
                    <a:pt x="271879" y="385953"/>
                  </a:lnTo>
                  <a:lnTo>
                    <a:pt x="269138" y="387477"/>
                  </a:lnTo>
                  <a:lnTo>
                    <a:pt x="249569" y="399002"/>
                  </a:lnTo>
                  <a:lnTo>
                    <a:pt x="0" y="307086"/>
                  </a:lnTo>
                  <a:lnTo>
                    <a:pt x="3876" y="304800"/>
                  </a:lnTo>
                  <a:lnTo>
                    <a:pt x="8319" y="302228"/>
                  </a:lnTo>
                  <a:lnTo>
                    <a:pt x="51521" y="277178"/>
                  </a:lnTo>
                  <a:lnTo>
                    <a:pt x="55869" y="274606"/>
                  </a:lnTo>
                  <a:lnTo>
                    <a:pt x="99166" y="249555"/>
                  </a:lnTo>
                  <a:lnTo>
                    <a:pt x="103515" y="247079"/>
                  </a:lnTo>
                  <a:lnTo>
                    <a:pt x="146717" y="221933"/>
                  </a:lnTo>
                  <a:lnTo>
                    <a:pt x="151160" y="219456"/>
                  </a:lnTo>
                  <a:lnTo>
                    <a:pt x="194362" y="194405"/>
                  </a:lnTo>
                  <a:lnTo>
                    <a:pt x="194362" y="194405"/>
                  </a:lnTo>
                  <a:lnTo>
                    <a:pt x="198805" y="191834"/>
                  </a:lnTo>
                  <a:lnTo>
                    <a:pt x="242007" y="166783"/>
                  </a:lnTo>
                  <a:lnTo>
                    <a:pt x="246355" y="164211"/>
                  </a:lnTo>
                  <a:lnTo>
                    <a:pt x="289557" y="139160"/>
                  </a:lnTo>
                  <a:lnTo>
                    <a:pt x="294000" y="136589"/>
                  </a:lnTo>
                  <a:lnTo>
                    <a:pt x="337202" y="111538"/>
                  </a:lnTo>
                  <a:lnTo>
                    <a:pt x="341645" y="108966"/>
                  </a:lnTo>
                  <a:lnTo>
                    <a:pt x="384847" y="83915"/>
                  </a:lnTo>
                  <a:lnTo>
                    <a:pt x="389196" y="81344"/>
                  </a:lnTo>
                  <a:lnTo>
                    <a:pt x="389290" y="81344"/>
                  </a:lnTo>
                  <a:lnTo>
                    <a:pt x="432398" y="56293"/>
                  </a:lnTo>
                  <a:lnTo>
                    <a:pt x="436841" y="53721"/>
                  </a:lnTo>
                  <a:lnTo>
                    <a:pt x="480043" y="28670"/>
                  </a:lnTo>
                  <a:lnTo>
                    <a:pt x="484486" y="26099"/>
                  </a:lnTo>
                  <a:lnTo>
                    <a:pt x="527688" y="1048"/>
                  </a:lnTo>
                  <a:lnTo>
                    <a:pt x="529579" y="0"/>
                  </a:lnTo>
                  <a:lnTo>
                    <a:pt x="793612" y="80010"/>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2" name="Freeform 1921">
              <a:extLst>
                <a:ext uri="{FF2B5EF4-FFF2-40B4-BE49-F238E27FC236}">
                  <a16:creationId xmlns:a16="http://schemas.microsoft.com/office/drawing/2014/main" id="{7D49B94B-BA9F-3840-944A-8DA5E5D6B495}"/>
                </a:ext>
              </a:extLst>
            </p:cNvPr>
            <p:cNvSpPr/>
            <p:nvPr/>
          </p:nvSpPr>
          <p:spPr>
            <a:xfrm>
              <a:off x="1626841" y="5042514"/>
              <a:ext cx="281427" cy="240410"/>
            </a:xfrm>
            <a:custGeom>
              <a:avLst/>
              <a:gdLst>
                <a:gd name="connsiteX0" fmla="*/ 281427 w 281427"/>
                <a:gd name="connsiteY0" fmla="*/ 238030 h 240410"/>
                <a:gd name="connsiteX1" fmla="*/ 280482 w 281427"/>
                <a:gd name="connsiteY1" fmla="*/ 239268 h 240410"/>
                <a:gd name="connsiteX2" fmla="*/ 280482 w 281427"/>
                <a:gd name="connsiteY2" fmla="*/ 239268 h 240410"/>
                <a:gd name="connsiteX3" fmla="*/ 280293 w 281427"/>
                <a:gd name="connsiteY3" fmla="*/ 239459 h 240410"/>
                <a:gd name="connsiteX4" fmla="*/ 278497 w 281427"/>
                <a:gd name="connsiteY4" fmla="*/ 240411 h 240410"/>
                <a:gd name="connsiteX5" fmla="*/ 0 w 281427"/>
                <a:gd name="connsiteY5" fmla="*/ 2858 h 240410"/>
                <a:gd name="connsiteX6" fmla="*/ 1323 w 281427"/>
                <a:gd name="connsiteY6" fmla="*/ 1238 h 240410"/>
                <a:gd name="connsiteX7" fmla="*/ 1418 w 281427"/>
                <a:gd name="connsiteY7" fmla="*/ 1143 h 240410"/>
                <a:gd name="connsiteX8" fmla="*/ 2363 w 281427"/>
                <a:gd name="connsiteY8" fmla="*/ 0 h 240410"/>
                <a:gd name="connsiteX9" fmla="*/ 2836 w 281427"/>
                <a:gd name="connsiteY9" fmla="*/ 381 h 240410"/>
                <a:gd name="connsiteX10" fmla="*/ 2931 w 281427"/>
                <a:gd name="connsiteY10" fmla="*/ 476 h 240410"/>
                <a:gd name="connsiteX11" fmla="*/ 281427 w 281427"/>
                <a:gd name="connsiteY11" fmla="*/ 238030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427" h="240410">
                  <a:moveTo>
                    <a:pt x="281427" y="238030"/>
                  </a:moveTo>
                  <a:lnTo>
                    <a:pt x="280482" y="239268"/>
                  </a:lnTo>
                  <a:lnTo>
                    <a:pt x="280482" y="239268"/>
                  </a:lnTo>
                  <a:lnTo>
                    <a:pt x="280293" y="239459"/>
                  </a:lnTo>
                  <a:lnTo>
                    <a:pt x="278497" y="240411"/>
                  </a:lnTo>
                  <a:lnTo>
                    <a:pt x="0" y="2858"/>
                  </a:lnTo>
                  <a:lnTo>
                    <a:pt x="1323" y="1238"/>
                  </a:lnTo>
                  <a:lnTo>
                    <a:pt x="1418" y="1143"/>
                  </a:lnTo>
                  <a:lnTo>
                    <a:pt x="2363" y="0"/>
                  </a:lnTo>
                  <a:lnTo>
                    <a:pt x="2836" y="381"/>
                  </a:lnTo>
                  <a:lnTo>
                    <a:pt x="2931" y="476"/>
                  </a:lnTo>
                  <a:lnTo>
                    <a:pt x="281427" y="23803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3" name="Freeform 1922">
              <a:extLst>
                <a:ext uri="{FF2B5EF4-FFF2-40B4-BE49-F238E27FC236}">
                  <a16:creationId xmlns:a16="http://schemas.microsoft.com/office/drawing/2014/main" id="{9DCBF951-97B2-664A-B845-E09A5DBB938D}"/>
                </a:ext>
              </a:extLst>
            </p:cNvPr>
            <p:cNvSpPr/>
            <p:nvPr/>
          </p:nvSpPr>
          <p:spPr>
            <a:xfrm>
              <a:off x="1579480" y="5070327"/>
              <a:ext cx="281049" cy="240315"/>
            </a:xfrm>
            <a:custGeom>
              <a:avLst/>
              <a:gdLst>
                <a:gd name="connsiteX0" fmla="*/ 281049 w 281049"/>
                <a:gd name="connsiteY0" fmla="*/ 238030 h 240315"/>
                <a:gd name="connsiteX1" fmla="*/ 280104 w 281049"/>
                <a:gd name="connsiteY1" fmla="*/ 239268 h 240315"/>
                <a:gd name="connsiteX2" fmla="*/ 280009 w 281049"/>
                <a:gd name="connsiteY2" fmla="*/ 239268 h 240315"/>
                <a:gd name="connsiteX3" fmla="*/ 280009 w 281049"/>
                <a:gd name="connsiteY3" fmla="*/ 239268 h 240315"/>
                <a:gd name="connsiteX4" fmla="*/ 278119 w 281049"/>
                <a:gd name="connsiteY4" fmla="*/ 240316 h 240315"/>
                <a:gd name="connsiteX5" fmla="*/ 0 w 281049"/>
                <a:gd name="connsiteY5" fmla="*/ 2857 h 240315"/>
                <a:gd name="connsiteX6" fmla="*/ 1418 w 281049"/>
                <a:gd name="connsiteY6" fmla="*/ 1143 h 240315"/>
                <a:gd name="connsiteX7" fmla="*/ 2363 w 281049"/>
                <a:gd name="connsiteY7" fmla="*/ 0 h 240315"/>
                <a:gd name="connsiteX8" fmla="*/ 2741 w 281049"/>
                <a:gd name="connsiteY8" fmla="*/ 381 h 240315"/>
                <a:gd name="connsiteX9" fmla="*/ 2836 w 281049"/>
                <a:gd name="connsiteY9" fmla="*/ 476 h 240315"/>
                <a:gd name="connsiteX10" fmla="*/ 281049 w 281049"/>
                <a:gd name="connsiteY10" fmla="*/ 238030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049" h="240315">
                  <a:moveTo>
                    <a:pt x="281049" y="238030"/>
                  </a:moveTo>
                  <a:lnTo>
                    <a:pt x="280104" y="239268"/>
                  </a:lnTo>
                  <a:lnTo>
                    <a:pt x="280009" y="239268"/>
                  </a:lnTo>
                  <a:lnTo>
                    <a:pt x="280009" y="239268"/>
                  </a:lnTo>
                  <a:lnTo>
                    <a:pt x="278119" y="240316"/>
                  </a:lnTo>
                  <a:lnTo>
                    <a:pt x="0" y="2857"/>
                  </a:lnTo>
                  <a:lnTo>
                    <a:pt x="1418" y="1143"/>
                  </a:lnTo>
                  <a:lnTo>
                    <a:pt x="2363" y="0"/>
                  </a:lnTo>
                  <a:lnTo>
                    <a:pt x="2741" y="381"/>
                  </a:lnTo>
                  <a:lnTo>
                    <a:pt x="2836" y="476"/>
                  </a:lnTo>
                  <a:lnTo>
                    <a:pt x="281049" y="23803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4" name="Freeform 1923">
              <a:extLst>
                <a:ext uri="{FF2B5EF4-FFF2-40B4-BE49-F238E27FC236}">
                  <a16:creationId xmlns:a16="http://schemas.microsoft.com/office/drawing/2014/main" id="{10A8F2C8-B4F4-F941-941B-7B4F5E0E9A1E}"/>
                </a:ext>
              </a:extLst>
            </p:cNvPr>
            <p:cNvSpPr/>
            <p:nvPr/>
          </p:nvSpPr>
          <p:spPr>
            <a:xfrm>
              <a:off x="1531929" y="5098235"/>
              <a:ext cx="280860" cy="240220"/>
            </a:xfrm>
            <a:custGeom>
              <a:avLst/>
              <a:gdLst>
                <a:gd name="connsiteX0" fmla="*/ 280860 w 280860"/>
                <a:gd name="connsiteY0" fmla="*/ 237839 h 240220"/>
                <a:gd name="connsiteX1" fmla="*/ 279915 w 280860"/>
                <a:gd name="connsiteY1" fmla="*/ 239077 h 240220"/>
                <a:gd name="connsiteX2" fmla="*/ 279820 w 280860"/>
                <a:gd name="connsiteY2" fmla="*/ 239173 h 240220"/>
                <a:gd name="connsiteX3" fmla="*/ 277930 w 280860"/>
                <a:gd name="connsiteY3" fmla="*/ 240221 h 240220"/>
                <a:gd name="connsiteX4" fmla="*/ 0 w 280860"/>
                <a:gd name="connsiteY4" fmla="*/ 2857 h 240220"/>
                <a:gd name="connsiteX5" fmla="*/ 1513 w 280860"/>
                <a:gd name="connsiteY5" fmla="*/ 1048 h 240220"/>
                <a:gd name="connsiteX6" fmla="*/ 1513 w 280860"/>
                <a:gd name="connsiteY6" fmla="*/ 1048 h 240220"/>
                <a:gd name="connsiteX7" fmla="*/ 2458 w 280860"/>
                <a:gd name="connsiteY7" fmla="*/ 0 h 240220"/>
                <a:gd name="connsiteX8" fmla="*/ 2836 w 280860"/>
                <a:gd name="connsiteY8" fmla="*/ 286 h 240220"/>
                <a:gd name="connsiteX9" fmla="*/ 3025 w 280860"/>
                <a:gd name="connsiteY9" fmla="*/ 381 h 240220"/>
                <a:gd name="connsiteX10" fmla="*/ 280860 w 280860"/>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860" h="240220">
                  <a:moveTo>
                    <a:pt x="280860" y="237839"/>
                  </a:moveTo>
                  <a:lnTo>
                    <a:pt x="279915" y="239077"/>
                  </a:lnTo>
                  <a:lnTo>
                    <a:pt x="279820" y="239173"/>
                  </a:lnTo>
                  <a:lnTo>
                    <a:pt x="277930" y="240221"/>
                  </a:lnTo>
                  <a:lnTo>
                    <a:pt x="0" y="2857"/>
                  </a:lnTo>
                  <a:lnTo>
                    <a:pt x="1513" y="1048"/>
                  </a:lnTo>
                  <a:lnTo>
                    <a:pt x="1513" y="1048"/>
                  </a:lnTo>
                  <a:lnTo>
                    <a:pt x="2458" y="0"/>
                  </a:lnTo>
                  <a:lnTo>
                    <a:pt x="2836" y="286"/>
                  </a:lnTo>
                  <a:lnTo>
                    <a:pt x="3025" y="381"/>
                  </a:lnTo>
                  <a:lnTo>
                    <a:pt x="280860" y="237839"/>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5" name="Freeform 1924">
              <a:extLst>
                <a:ext uri="{FF2B5EF4-FFF2-40B4-BE49-F238E27FC236}">
                  <a16:creationId xmlns:a16="http://schemas.microsoft.com/office/drawing/2014/main" id="{DC31F487-BE33-EC46-AA35-18AC1792ABE3}"/>
                </a:ext>
              </a:extLst>
            </p:cNvPr>
            <p:cNvSpPr/>
            <p:nvPr/>
          </p:nvSpPr>
          <p:spPr>
            <a:xfrm>
              <a:off x="1484568" y="5126048"/>
              <a:ext cx="280576" cy="240220"/>
            </a:xfrm>
            <a:custGeom>
              <a:avLst/>
              <a:gdLst>
                <a:gd name="connsiteX0" fmla="*/ 280576 w 280576"/>
                <a:gd name="connsiteY0" fmla="*/ 237839 h 240220"/>
                <a:gd name="connsiteX1" fmla="*/ 279537 w 280576"/>
                <a:gd name="connsiteY1" fmla="*/ 238982 h 240220"/>
                <a:gd name="connsiteX2" fmla="*/ 279537 w 280576"/>
                <a:gd name="connsiteY2" fmla="*/ 239078 h 240220"/>
                <a:gd name="connsiteX3" fmla="*/ 277646 w 280576"/>
                <a:gd name="connsiteY3" fmla="*/ 240221 h 240220"/>
                <a:gd name="connsiteX4" fmla="*/ 0 w 280576"/>
                <a:gd name="connsiteY4" fmla="*/ 2857 h 240220"/>
                <a:gd name="connsiteX5" fmla="*/ 1513 w 280576"/>
                <a:gd name="connsiteY5" fmla="*/ 1048 h 240220"/>
                <a:gd name="connsiteX6" fmla="*/ 2363 w 280576"/>
                <a:gd name="connsiteY6" fmla="*/ 0 h 240220"/>
                <a:gd name="connsiteX7" fmla="*/ 2741 w 280576"/>
                <a:gd name="connsiteY7" fmla="*/ 286 h 240220"/>
                <a:gd name="connsiteX8" fmla="*/ 2931 w 280576"/>
                <a:gd name="connsiteY8" fmla="*/ 476 h 240220"/>
                <a:gd name="connsiteX9" fmla="*/ 280576 w 280576"/>
                <a:gd name="connsiteY9"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576" h="240220">
                  <a:moveTo>
                    <a:pt x="280576" y="237839"/>
                  </a:moveTo>
                  <a:lnTo>
                    <a:pt x="279537" y="238982"/>
                  </a:lnTo>
                  <a:lnTo>
                    <a:pt x="279537" y="239078"/>
                  </a:lnTo>
                  <a:lnTo>
                    <a:pt x="277646" y="240221"/>
                  </a:lnTo>
                  <a:lnTo>
                    <a:pt x="0" y="2857"/>
                  </a:lnTo>
                  <a:lnTo>
                    <a:pt x="1513" y="1048"/>
                  </a:lnTo>
                  <a:lnTo>
                    <a:pt x="2363" y="0"/>
                  </a:lnTo>
                  <a:lnTo>
                    <a:pt x="2741" y="286"/>
                  </a:lnTo>
                  <a:lnTo>
                    <a:pt x="2931" y="476"/>
                  </a:lnTo>
                  <a:lnTo>
                    <a:pt x="280576" y="237839"/>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6" name="Freeform 1925">
              <a:extLst>
                <a:ext uri="{FF2B5EF4-FFF2-40B4-BE49-F238E27FC236}">
                  <a16:creationId xmlns:a16="http://schemas.microsoft.com/office/drawing/2014/main" id="{09800A70-6D85-8B44-82A5-28740A400172}"/>
                </a:ext>
              </a:extLst>
            </p:cNvPr>
            <p:cNvSpPr/>
            <p:nvPr/>
          </p:nvSpPr>
          <p:spPr>
            <a:xfrm>
              <a:off x="1437112" y="5153861"/>
              <a:ext cx="280292" cy="240125"/>
            </a:xfrm>
            <a:custGeom>
              <a:avLst/>
              <a:gdLst>
                <a:gd name="connsiteX0" fmla="*/ 280293 w 280292"/>
                <a:gd name="connsiteY0" fmla="*/ 237744 h 240125"/>
                <a:gd name="connsiteX1" fmla="*/ 279253 w 280292"/>
                <a:gd name="connsiteY1" fmla="*/ 238982 h 240125"/>
                <a:gd name="connsiteX2" fmla="*/ 279253 w 280292"/>
                <a:gd name="connsiteY2" fmla="*/ 238982 h 240125"/>
                <a:gd name="connsiteX3" fmla="*/ 279064 w 280292"/>
                <a:gd name="connsiteY3" fmla="*/ 239077 h 240125"/>
                <a:gd name="connsiteX4" fmla="*/ 277362 w 280292"/>
                <a:gd name="connsiteY4" fmla="*/ 240125 h 240125"/>
                <a:gd name="connsiteX5" fmla="*/ 0 w 280292"/>
                <a:gd name="connsiteY5" fmla="*/ 2857 h 240125"/>
                <a:gd name="connsiteX6" fmla="*/ 1607 w 280292"/>
                <a:gd name="connsiteY6" fmla="*/ 952 h 240125"/>
                <a:gd name="connsiteX7" fmla="*/ 2363 w 280292"/>
                <a:gd name="connsiteY7" fmla="*/ 0 h 240125"/>
                <a:gd name="connsiteX8" fmla="*/ 2741 w 280292"/>
                <a:gd name="connsiteY8" fmla="*/ 381 h 240125"/>
                <a:gd name="connsiteX9" fmla="*/ 2931 w 280292"/>
                <a:gd name="connsiteY9" fmla="*/ 476 h 240125"/>
                <a:gd name="connsiteX10" fmla="*/ 280293 w 280292"/>
                <a:gd name="connsiteY10"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292" h="240125">
                  <a:moveTo>
                    <a:pt x="280293" y="237744"/>
                  </a:moveTo>
                  <a:lnTo>
                    <a:pt x="279253" y="238982"/>
                  </a:lnTo>
                  <a:lnTo>
                    <a:pt x="279253" y="238982"/>
                  </a:lnTo>
                  <a:lnTo>
                    <a:pt x="279064" y="239077"/>
                  </a:lnTo>
                  <a:lnTo>
                    <a:pt x="277362" y="240125"/>
                  </a:lnTo>
                  <a:lnTo>
                    <a:pt x="0" y="2857"/>
                  </a:lnTo>
                  <a:lnTo>
                    <a:pt x="1607" y="952"/>
                  </a:lnTo>
                  <a:lnTo>
                    <a:pt x="2363" y="0"/>
                  </a:lnTo>
                  <a:lnTo>
                    <a:pt x="2741" y="381"/>
                  </a:lnTo>
                  <a:lnTo>
                    <a:pt x="2931" y="476"/>
                  </a:lnTo>
                  <a:lnTo>
                    <a:pt x="280293" y="23774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7" name="Freeform 1926">
              <a:extLst>
                <a:ext uri="{FF2B5EF4-FFF2-40B4-BE49-F238E27FC236}">
                  <a16:creationId xmlns:a16="http://schemas.microsoft.com/office/drawing/2014/main" id="{F70680E8-6B61-B644-A8BC-FB5BD9BE08ED}"/>
                </a:ext>
              </a:extLst>
            </p:cNvPr>
            <p:cNvSpPr/>
            <p:nvPr/>
          </p:nvSpPr>
          <p:spPr>
            <a:xfrm>
              <a:off x="1389656" y="5181770"/>
              <a:ext cx="280009" cy="240030"/>
            </a:xfrm>
            <a:custGeom>
              <a:avLst/>
              <a:gdLst>
                <a:gd name="connsiteX0" fmla="*/ 280009 w 280009"/>
                <a:gd name="connsiteY0" fmla="*/ 237553 h 240030"/>
                <a:gd name="connsiteX1" fmla="*/ 278969 w 280009"/>
                <a:gd name="connsiteY1" fmla="*/ 238887 h 240030"/>
                <a:gd name="connsiteX2" fmla="*/ 278969 w 280009"/>
                <a:gd name="connsiteY2" fmla="*/ 238887 h 240030"/>
                <a:gd name="connsiteX3" fmla="*/ 277079 w 280009"/>
                <a:gd name="connsiteY3" fmla="*/ 240030 h 240030"/>
                <a:gd name="connsiteX4" fmla="*/ 0 w 280009"/>
                <a:gd name="connsiteY4" fmla="*/ 2857 h 240030"/>
                <a:gd name="connsiteX5" fmla="*/ 1607 w 280009"/>
                <a:gd name="connsiteY5" fmla="*/ 952 h 240030"/>
                <a:gd name="connsiteX6" fmla="*/ 1607 w 280009"/>
                <a:gd name="connsiteY6" fmla="*/ 952 h 240030"/>
                <a:gd name="connsiteX7" fmla="*/ 2363 w 280009"/>
                <a:gd name="connsiteY7" fmla="*/ 0 h 240030"/>
                <a:gd name="connsiteX8" fmla="*/ 2741 w 280009"/>
                <a:gd name="connsiteY8" fmla="*/ 190 h 240030"/>
                <a:gd name="connsiteX9" fmla="*/ 2931 w 280009"/>
                <a:gd name="connsiteY9" fmla="*/ 381 h 240030"/>
                <a:gd name="connsiteX10" fmla="*/ 280009 w 280009"/>
                <a:gd name="connsiteY10" fmla="*/ 237553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09" h="240030">
                  <a:moveTo>
                    <a:pt x="280009" y="237553"/>
                  </a:moveTo>
                  <a:lnTo>
                    <a:pt x="278969" y="238887"/>
                  </a:lnTo>
                  <a:lnTo>
                    <a:pt x="278969" y="238887"/>
                  </a:lnTo>
                  <a:lnTo>
                    <a:pt x="277079" y="240030"/>
                  </a:lnTo>
                  <a:lnTo>
                    <a:pt x="0" y="2857"/>
                  </a:lnTo>
                  <a:lnTo>
                    <a:pt x="1607" y="952"/>
                  </a:lnTo>
                  <a:lnTo>
                    <a:pt x="1607" y="952"/>
                  </a:lnTo>
                  <a:lnTo>
                    <a:pt x="2363" y="0"/>
                  </a:lnTo>
                  <a:lnTo>
                    <a:pt x="2741" y="190"/>
                  </a:lnTo>
                  <a:lnTo>
                    <a:pt x="2931" y="381"/>
                  </a:lnTo>
                  <a:lnTo>
                    <a:pt x="280009" y="2375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8" name="Freeform 1927">
              <a:extLst>
                <a:ext uri="{FF2B5EF4-FFF2-40B4-BE49-F238E27FC236}">
                  <a16:creationId xmlns:a16="http://schemas.microsoft.com/office/drawing/2014/main" id="{4E005001-DC74-F249-8247-21D39302B89F}"/>
                </a:ext>
              </a:extLst>
            </p:cNvPr>
            <p:cNvSpPr/>
            <p:nvPr/>
          </p:nvSpPr>
          <p:spPr>
            <a:xfrm>
              <a:off x="1342200" y="5209582"/>
              <a:ext cx="279725" cy="239934"/>
            </a:xfrm>
            <a:custGeom>
              <a:avLst/>
              <a:gdLst>
                <a:gd name="connsiteX0" fmla="*/ 279726 w 279725"/>
                <a:gd name="connsiteY0" fmla="*/ 237554 h 239934"/>
                <a:gd name="connsiteX1" fmla="*/ 278686 w 279725"/>
                <a:gd name="connsiteY1" fmla="*/ 238792 h 239934"/>
                <a:gd name="connsiteX2" fmla="*/ 278686 w 279725"/>
                <a:gd name="connsiteY2" fmla="*/ 238792 h 239934"/>
                <a:gd name="connsiteX3" fmla="*/ 276795 w 279725"/>
                <a:gd name="connsiteY3" fmla="*/ 239935 h 239934"/>
                <a:gd name="connsiteX4" fmla="*/ 0 w 279725"/>
                <a:gd name="connsiteY4" fmla="*/ 2857 h 239934"/>
                <a:gd name="connsiteX5" fmla="*/ 1702 w 279725"/>
                <a:gd name="connsiteY5" fmla="*/ 857 h 239934"/>
                <a:gd name="connsiteX6" fmla="*/ 2458 w 279725"/>
                <a:gd name="connsiteY6" fmla="*/ 0 h 239934"/>
                <a:gd name="connsiteX7" fmla="*/ 2647 w 279725"/>
                <a:gd name="connsiteY7" fmla="*/ 191 h 239934"/>
                <a:gd name="connsiteX8" fmla="*/ 2741 w 279725"/>
                <a:gd name="connsiteY8" fmla="*/ 191 h 239934"/>
                <a:gd name="connsiteX9" fmla="*/ 2931 w 279725"/>
                <a:gd name="connsiteY9" fmla="*/ 476 h 239934"/>
                <a:gd name="connsiteX10" fmla="*/ 279726 w 279725"/>
                <a:gd name="connsiteY10" fmla="*/ 237554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4"/>
                  </a:moveTo>
                  <a:lnTo>
                    <a:pt x="278686" y="238792"/>
                  </a:lnTo>
                  <a:lnTo>
                    <a:pt x="278686" y="238792"/>
                  </a:lnTo>
                  <a:lnTo>
                    <a:pt x="276795" y="239935"/>
                  </a:lnTo>
                  <a:lnTo>
                    <a:pt x="0" y="2857"/>
                  </a:lnTo>
                  <a:lnTo>
                    <a:pt x="1702" y="857"/>
                  </a:lnTo>
                  <a:lnTo>
                    <a:pt x="2458" y="0"/>
                  </a:lnTo>
                  <a:lnTo>
                    <a:pt x="2647" y="191"/>
                  </a:lnTo>
                  <a:lnTo>
                    <a:pt x="2741" y="191"/>
                  </a:lnTo>
                  <a:lnTo>
                    <a:pt x="2931" y="476"/>
                  </a:lnTo>
                  <a:lnTo>
                    <a:pt x="279726" y="23755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29" name="Freeform 1928">
              <a:extLst>
                <a:ext uri="{FF2B5EF4-FFF2-40B4-BE49-F238E27FC236}">
                  <a16:creationId xmlns:a16="http://schemas.microsoft.com/office/drawing/2014/main" id="{79BF5068-B5A3-5544-9480-D84729C88864}"/>
                </a:ext>
              </a:extLst>
            </p:cNvPr>
            <p:cNvSpPr/>
            <p:nvPr/>
          </p:nvSpPr>
          <p:spPr>
            <a:xfrm>
              <a:off x="1294744" y="5237396"/>
              <a:ext cx="279441" cy="239839"/>
            </a:xfrm>
            <a:custGeom>
              <a:avLst/>
              <a:gdLst>
                <a:gd name="connsiteX0" fmla="*/ 279442 w 279441"/>
                <a:gd name="connsiteY0" fmla="*/ 237553 h 239839"/>
                <a:gd name="connsiteX1" fmla="*/ 278402 w 279441"/>
                <a:gd name="connsiteY1" fmla="*/ 238792 h 239839"/>
                <a:gd name="connsiteX2" fmla="*/ 278402 w 279441"/>
                <a:gd name="connsiteY2" fmla="*/ 238792 h 239839"/>
                <a:gd name="connsiteX3" fmla="*/ 276511 w 279441"/>
                <a:gd name="connsiteY3" fmla="*/ 239840 h 239839"/>
                <a:gd name="connsiteX4" fmla="*/ 0 w 279441"/>
                <a:gd name="connsiteY4" fmla="*/ 2857 h 239839"/>
                <a:gd name="connsiteX5" fmla="*/ 1796 w 279441"/>
                <a:gd name="connsiteY5" fmla="*/ 857 h 239839"/>
                <a:gd name="connsiteX6" fmla="*/ 2458 w 279441"/>
                <a:gd name="connsiteY6" fmla="*/ 0 h 239839"/>
                <a:gd name="connsiteX7" fmla="*/ 2741 w 279441"/>
                <a:gd name="connsiteY7" fmla="*/ 286 h 239839"/>
                <a:gd name="connsiteX8" fmla="*/ 3025 w 279441"/>
                <a:gd name="connsiteY8" fmla="*/ 476 h 239839"/>
                <a:gd name="connsiteX9" fmla="*/ 279442 w 279441"/>
                <a:gd name="connsiteY9" fmla="*/ 237553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41" h="239839">
                  <a:moveTo>
                    <a:pt x="279442" y="237553"/>
                  </a:moveTo>
                  <a:lnTo>
                    <a:pt x="278402" y="238792"/>
                  </a:lnTo>
                  <a:lnTo>
                    <a:pt x="278402" y="238792"/>
                  </a:lnTo>
                  <a:lnTo>
                    <a:pt x="276511" y="239840"/>
                  </a:lnTo>
                  <a:lnTo>
                    <a:pt x="0" y="2857"/>
                  </a:lnTo>
                  <a:lnTo>
                    <a:pt x="1796" y="857"/>
                  </a:lnTo>
                  <a:lnTo>
                    <a:pt x="2458" y="0"/>
                  </a:lnTo>
                  <a:lnTo>
                    <a:pt x="2741" y="286"/>
                  </a:lnTo>
                  <a:lnTo>
                    <a:pt x="3025" y="476"/>
                  </a:lnTo>
                  <a:lnTo>
                    <a:pt x="279442" y="2375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0" name="Freeform 1929">
              <a:extLst>
                <a:ext uri="{FF2B5EF4-FFF2-40B4-BE49-F238E27FC236}">
                  <a16:creationId xmlns:a16="http://schemas.microsoft.com/office/drawing/2014/main" id="{4DA0A94B-86BB-0843-8131-67F6193B794B}"/>
                </a:ext>
              </a:extLst>
            </p:cNvPr>
            <p:cNvSpPr/>
            <p:nvPr/>
          </p:nvSpPr>
          <p:spPr>
            <a:xfrm>
              <a:off x="1247383" y="5265304"/>
              <a:ext cx="279063" cy="239744"/>
            </a:xfrm>
            <a:custGeom>
              <a:avLst/>
              <a:gdLst>
                <a:gd name="connsiteX0" fmla="*/ 279064 w 279063"/>
                <a:gd name="connsiteY0" fmla="*/ 237363 h 239744"/>
                <a:gd name="connsiteX1" fmla="*/ 278119 w 279063"/>
                <a:gd name="connsiteY1" fmla="*/ 238601 h 239744"/>
                <a:gd name="connsiteX2" fmla="*/ 278024 w 279063"/>
                <a:gd name="connsiteY2" fmla="*/ 238601 h 239744"/>
                <a:gd name="connsiteX3" fmla="*/ 276133 w 279063"/>
                <a:gd name="connsiteY3" fmla="*/ 239744 h 239744"/>
                <a:gd name="connsiteX4" fmla="*/ 0 w 279063"/>
                <a:gd name="connsiteY4" fmla="*/ 2857 h 239744"/>
                <a:gd name="connsiteX5" fmla="*/ 1796 w 279063"/>
                <a:gd name="connsiteY5" fmla="*/ 667 h 239744"/>
                <a:gd name="connsiteX6" fmla="*/ 2363 w 279063"/>
                <a:gd name="connsiteY6" fmla="*/ 0 h 239744"/>
                <a:gd name="connsiteX7" fmla="*/ 2647 w 279063"/>
                <a:gd name="connsiteY7" fmla="*/ 191 h 239744"/>
                <a:gd name="connsiteX8" fmla="*/ 2836 w 279063"/>
                <a:gd name="connsiteY8" fmla="*/ 476 h 239744"/>
                <a:gd name="connsiteX9" fmla="*/ 279064 w 279063"/>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063" h="239744">
                  <a:moveTo>
                    <a:pt x="279064" y="237363"/>
                  </a:moveTo>
                  <a:lnTo>
                    <a:pt x="278119" y="238601"/>
                  </a:lnTo>
                  <a:lnTo>
                    <a:pt x="278024" y="238601"/>
                  </a:lnTo>
                  <a:lnTo>
                    <a:pt x="276133" y="239744"/>
                  </a:lnTo>
                  <a:lnTo>
                    <a:pt x="0" y="2857"/>
                  </a:lnTo>
                  <a:lnTo>
                    <a:pt x="1796" y="667"/>
                  </a:lnTo>
                  <a:lnTo>
                    <a:pt x="2363" y="0"/>
                  </a:lnTo>
                  <a:lnTo>
                    <a:pt x="2647" y="191"/>
                  </a:lnTo>
                  <a:lnTo>
                    <a:pt x="2836" y="476"/>
                  </a:lnTo>
                  <a:lnTo>
                    <a:pt x="279064" y="23736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1" name="Freeform 1930">
              <a:extLst>
                <a:ext uri="{FF2B5EF4-FFF2-40B4-BE49-F238E27FC236}">
                  <a16:creationId xmlns:a16="http://schemas.microsoft.com/office/drawing/2014/main" id="{C0097641-3EFC-8641-9A20-4B329DEAF660}"/>
                </a:ext>
              </a:extLst>
            </p:cNvPr>
            <p:cNvSpPr/>
            <p:nvPr/>
          </p:nvSpPr>
          <p:spPr>
            <a:xfrm>
              <a:off x="1199927" y="5293117"/>
              <a:ext cx="278780" cy="239744"/>
            </a:xfrm>
            <a:custGeom>
              <a:avLst/>
              <a:gdLst>
                <a:gd name="connsiteX0" fmla="*/ 278780 w 278780"/>
                <a:gd name="connsiteY0" fmla="*/ 237363 h 239744"/>
                <a:gd name="connsiteX1" fmla="*/ 277835 w 278780"/>
                <a:gd name="connsiteY1" fmla="*/ 238506 h 239744"/>
                <a:gd name="connsiteX2" fmla="*/ 275850 w 278780"/>
                <a:gd name="connsiteY2" fmla="*/ 239744 h 239744"/>
                <a:gd name="connsiteX3" fmla="*/ 0 w 278780"/>
                <a:gd name="connsiteY3" fmla="*/ 2857 h 239744"/>
                <a:gd name="connsiteX4" fmla="*/ 1891 w 278780"/>
                <a:gd name="connsiteY4" fmla="*/ 667 h 239744"/>
                <a:gd name="connsiteX5" fmla="*/ 1891 w 278780"/>
                <a:gd name="connsiteY5" fmla="*/ 667 h 239744"/>
                <a:gd name="connsiteX6" fmla="*/ 2363 w 278780"/>
                <a:gd name="connsiteY6" fmla="*/ 0 h 239744"/>
                <a:gd name="connsiteX7" fmla="*/ 2647 w 278780"/>
                <a:gd name="connsiteY7" fmla="*/ 286 h 239744"/>
                <a:gd name="connsiteX8" fmla="*/ 2931 w 278780"/>
                <a:gd name="connsiteY8" fmla="*/ 476 h 239744"/>
                <a:gd name="connsiteX9" fmla="*/ 278780 w 278780"/>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80" h="239744">
                  <a:moveTo>
                    <a:pt x="278780" y="237363"/>
                  </a:moveTo>
                  <a:lnTo>
                    <a:pt x="277835" y="238506"/>
                  </a:lnTo>
                  <a:lnTo>
                    <a:pt x="275850" y="239744"/>
                  </a:lnTo>
                  <a:lnTo>
                    <a:pt x="0" y="2857"/>
                  </a:lnTo>
                  <a:lnTo>
                    <a:pt x="1891" y="667"/>
                  </a:lnTo>
                  <a:lnTo>
                    <a:pt x="1891" y="667"/>
                  </a:lnTo>
                  <a:lnTo>
                    <a:pt x="2363" y="0"/>
                  </a:lnTo>
                  <a:lnTo>
                    <a:pt x="2647" y="286"/>
                  </a:lnTo>
                  <a:lnTo>
                    <a:pt x="2931" y="476"/>
                  </a:lnTo>
                  <a:lnTo>
                    <a:pt x="278780" y="23736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2" name="Freeform 1931">
              <a:extLst>
                <a:ext uri="{FF2B5EF4-FFF2-40B4-BE49-F238E27FC236}">
                  <a16:creationId xmlns:a16="http://schemas.microsoft.com/office/drawing/2014/main" id="{87CB4CF2-59F9-1A4F-AEC2-792E621E3C19}"/>
                </a:ext>
              </a:extLst>
            </p:cNvPr>
            <p:cNvSpPr/>
            <p:nvPr/>
          </p:nvSpPr>
          <p:spPr>
            <a:xfrm>
              <a:off x="1154361" y="5321025"/>
              <a:ext cx="661" cy="571"/>
            </a:xfrm>
            <a:custGeom>
              <a:avLst/>
              <a:gdLst>
                <a:gd name="connsiteX0" fmla="*/ 662 w 661"/>
                <a:gd name="connsiteY0" fmla="*/ 191 h 571"/>
                <a:gd name="connsiteX1" fmla="*/ 0 w 661"/>
                <a:gd name="connsiteY1" fmla="*/ 572 h 571"/>
                <a:gd name="connsiteX2" fmla="*/ 473 w 661"/>
                <a:gd name="connsiteY2" fmla="*/ 0 h 571"/>
                <a:gd name="connsiteX3" fmla="*/ 662 w 661"/>
                <a:gd name="connsiteY3" fmla="*/ 191 h 571"/>
              </a:gdLst>
              <a:ahLst/>
              <a:cxnLst>
                <a:cxn ang="0">
                  <a:pos x="connsiteX0" y="connsiteY0"/>
                </a:cxn>
                <a:cxn ang="0">
                  <a:pos x="connsiteX1" y="connsiteY1"/>
                </a:cxn>
                <a:cxn ang="0">
                  <a:pos x="connsiteX2" y="connsiteY2"/>
                </a:cxn>
                <a:cxn ang="0">
                  <a:pos x="connsiteX3" y="connsiteY3"/>
                </a:cxn>
              </a:cxnLst>
              <a:rect l="l" t="t" r="r" b="b"/>
              <a:pathLst>
                <a:path w="661" h="571">
                  <a:moveTo>
                    <a:pt x="662" y="191"/>
                  </a:moveTo>
                  <a:lnTo>
                    <a:pt x="0" y="572"/>
                  </a:lnTo>
                  <a:lnTo>
                    <a:pt x="473" y="0"/>
                  </a:lnTo>
                  <a:lnTo>
                    <a:pt x="662" y="19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3" name="Freeform 1932">
              <a:extLst>
                <a:ext uri="{FF2B5EF4-FFF2-40B4-BE49-F238E27FC236}">
                  <a16:creationId xmlns:a16="http://schemas.microsoft.com/office/drawing/2014/main" id="{98CF8864-94AF-3A4D-A1EF-21E20A8C4C4F}"/>
                </a:ext>
              </a:extLst>
            </p:cNvPr>
            <p:cNvSpPr/>
            <p:nvPr/>
          </p:nvSpPr>
          <p:spPr>
            <a:xfrm>
              <a:off x="1628732" y="5041276"/>
              <a:ext cx="281521" cy="240506"/>
            </a:xfrm>
            <a:custGeom>
              <a:avLst/>
              <a:gdLst>
                <a:gd name="connsiteX0" fmla="*/ 281522 w 281521"/>
                <a:gd name="connsiteY0" fmla="*/ 238125 h 240506"/>
                <a:gd name="connsiteX1" fmla="*/ 280293 w 281521"/>
                <a:gd name="connsiteY1" fmla="*/ 239554 h 240506"/>
                <a:gd name="connsiteX2" fmla="*/ 280198 w 281521"/>
                <a:gd name="connsiteY2" fmla="*/ 239554 h 240506"/>
                <a:gd name="connsiteX3" fmla="*/ 278591 w 281521"/>
                <a:gd name="connsiteY3" fmla="*/ 240506 h 240506"/>
                <a:gd name="connsiteX4" fmla="*/ 278591 w 281521"/>
                <a:gd name="connsiteY4" fmla="*/ 240506 h 240506"/>
                <a:gd name="connsiteX5" fmla="*/ 278591 w 281521"/>
                <a:gd name="connsiteY5" fmla="*/ 240506 h 240506"/>
                <a:gd name="connsiteX6" fmla="*/ 0 w 281521"/>
                <a:gd name="connsiteY6" fmla="*/ 2953 h 240506"/>
                <a:gd name="connsiteX7" fmla="*/ 1040 w 281521"/>
                <a:gd name="connsiteY7" fmla="*/ 1715 h 240506"/>
                <a:gd name="connsiteX8" fmla="*/ 1229 w 281521"/>
                <a:gd name="connsiteY8" fmla="*/ 1429 h 240506"/>
                <a:gd name="connsiteX9" fmla="*/ 1323 w 281521"/>
                <a:gd name="connsiteY9" fmla="*/ 1429 h 240506"/>
                <a:gd name="connsiteX10" fmla="*/ 2458 w 281521"/>
                <a:gd name="connsiteY10" fmla="*/ 0 h 240506"/>
                <a:gd name="connsiteX11" fmla="*/ 2931 w 281521"/>
                <a:gd name="connsiteY11" fmla="*/ 476 h 240506"/>
                <a:gd name="connsiteX12" fmla="*/ 281522 w 281521"/>
                <a:gd name="connsiteY12" fmla="*/ 238125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521" h="240506">
                  <a:moveTo>
                    <a:pt x="281522" y="238125"/>
                  </a:moveTo>
                  <a:lnTo>
                    <a:pt x="280293" y="239554"/>
                  </a:lnTo>
                  <a:lnTo>
                    <a:pt x="280198" y="239554"/>
                  </a:lnTo>
                  <a:lnTo>
                    <a:pt x="278591" y="240506"/>
                  </a:lnTo>
                  <a:lnTo>
                    <a:pt x="278591" y="240506"/>
                  </a:lnTo>
                  <a:lnTo>
                    <a:pt x="278591" y="240506"/>
                  </a:lnTo>
                  <a:lnTo>
                    <a:pt x="0" y="2953"/>
                  </a:lnTo>
                  <a:lnTo>
                    <a:pt x="1040" y="1715"/>
                  </a:lnTo>
                  <a:lnTo>
                    <a:pt x="1229" y="1429"/>
                  </a:lnTo>
                  <a:lnTo>
                    <a:pt x="1323" y="1429"/>
                  </a:lnTo>
                  <a:lnTo>
                    <a:pt x="2458" y="0"/>
                  </a:lnTo>
                  <a:lnTo>
                    <a:pt x="2931" y="476"/>
                  </a:lnTo>
                  <a:lnTo>
                    <a:pt x="281522" y="23812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4" name="Freeform 1933">
              <a:extLst>
                <a:ext uri="{FF2B5EF4-FFF2-40B4-BE49-F238E27FC236}">
                  <a16:creationId xmlns:a16="http://schemas.microsoft.com/office/drawing/2014/main" id="{E3E21F03-CFF4-194D-B38A-D37F45A8C400}"/>
                </a:ext>
              </a:extLst>
            </p:cNvPr>
            <p:cNvSpPr/>
            <p:nvPr/>
          </p:nvSpPr>
          <p:spPr>
            <a:xfrm>
              <a:off x="1581371" y="5069184"/>
              <a:ext cx="281143" cy="240410"/>
            </a:xfrm>
            <a:custGeom>
              <a:avLst/>
              <a:gdLst>
                <a:gd name="connsiteX0" fmla="*/ 281144 w 281143"/>
                <a:gd name="connsiteY0" fmla="*/ 237935 h 240410"/>
                <a:gd name="connsiteX1" fmla="*/ 279915 w 281143"/>
                <a:gd name="connsiteY1" fmla="*/ 239363 h 240410"/>
                <a:gd name="connsiteX2" fmla="*/ 278213 w 281143"/>
                <a:gd name="connsiteY2" fmla="*/ 240411 h 240410"/>
                <a:gd name="connsiteX3" fmla="*/ 278119 w 281143"/>
                <a:gd name="connsiteY3" fmla="*/ 240411 h 240410"/>
                <a:gd name="connsiteX4" fmla="*/ 0 w 281143"/>
                <a:gd name="connsiteY4" fmla="*/ 2858 h 240410"/>
                <a:gd name="connsiteX5" fmla="*/ 945 w 281143"/>
                <a:gd name="connsiteY5" fmla="*/ 1619 h 240410"/>
                <a:gd name="connsiteX6" fmla="*/ 1229 w 281143"/>
                <a:gd name="connsiteY6" fmla="*/ 1334 h 240410"/>
                <a:gd name="connsiteX7" fmla="*/ 1323 w 281143"/>
                <a:gd name="connsiteY7" fmla="*/ 1238 h 240410"/>
                <a:gd name="connsiteX8" fmla="*/ 2363 w 281143"/>
                <a:gd name="connsiteY8" fmla="*/ 0 h 240410"/>
                <a:gd name="connsiteX9" fmla="*/ 2836 w 281143"/>
                <a:gd name="connsiteY9" fmla="*/ 381 h 240410"/>
                <a:gd name="connsiteX10" fmla="*/ 281144 w 281143"/>
                <a:gd name="connsiteY10" fmla="*/ 237935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43" h="240410">
                  <a:moveTo>
                    <a:pt x="281144" y="237935"/>
                  </a:moveTo>
                  <a:lnTo>
                    <a:pt x="279915" y="239363"/>
                  </a:lnTo>
                  <a:lnTo>
                    <a:pt x="278213" y="240411"/>
                  </a:lnTo>
                  <a:lnTo>
                    <a:pt x="278119" y="240411"/>
                  </a:lnTo>
                  <a:lnTo>
                    <a:pt x="0" y="2858"/>
                  </a:lnTo>
                  <a:lnTo>
                    <a:pt x="945" y="1619"/>
                  </a:lnTo>
                  <a:lnTo>
                    <a:pt x="1229" y="1334"/>
                  </a:lnTo>
                  <a:lnTo>
                    <a:pt x="1323" y="1238"/>
                  </a:lnTo>
                  <a:lnTo>
                    <a:pt x="2363" y="0"/>
                  </a:lnTo>
                  <a:lnTo>
                    <a:pt x="2836" y="381"/>
                  </a:lnTo>
                  <a:lnTo>
                    <a:pt x="281144" y="23793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5" name="Freeform 1934">
              <a:extLst>
                <a:ext uri="{FF2B5EF4-FFF2-40B4-BE49-F238E27FC236}">
                  <a16:creationId xmlns:a16="http://schemas.microsoft.com/office/drawing/2014/main" id="{ED13A1AB-EAEE-A34E-A6B0-82FED6D949FC}"/>
                </a:ext>
              </a:extLst>
            </p:cNvPr>
            <p:cNvSpPr/>
            <p:nvPr/>
          </p:nvSpPr>
          <p:spPr>
            <a:xfrm>
              <a:off x="1533820" y="5096997"/>
              <a:ext cx="280954" cy="240315"/>
            </a:xfrm>
            <a:custGeom>
              <a:avLst/>
              <a:gdLst>
                <a:gd name="connsiteX0" fmla="*/ 280955 w 280954"/>
                <a:gd name="connsiteY0" fmla="*/ 237935 h 240315"/>
                <a:gd name="connsiteX1" fmla="*/ 279820 w 280954"/>
                <a:gd name="connsiteY1" fmla="*/ 239268 h 240315"/>
                <a:gd name="connsiteX2" fmla="*/ 279726 w 280954"/>
                <a:gd name="connsiteY2" fmla="*/ 239268 h 240315"/>
                <a:gd name="connsiteX3" fmla="*/ 278024 w 280954"/>
                <a:gd name="connsiteY3" fmla="*/ 240316 h 240315"/>
                <a:gd name="connsiteX4" fmla="*/ 0 w 280954"/>
                <a:gd name="connsiteY4" fmla="*/ 2858 h 240315"/>
                <a:gd name="connsiteX5" fmla="*/ 1134 w 280954"/>
                <a:gd name="connsiteY5" fmla="*/ 1619 h 240315"/>
                <a:gd name="connsiteX6" fmla="*/ 1418 w 280954"/>
                <a:gd name="connsiteY6" fmla="*/ 1238 h 240315"/>
                <a:gd name="connsiteX7" fmla="*/ 2458 w 280954"/>
                <a:gd name="connsiteY7" fmla="*/ 0 h 240315"/>
                <a:gd name="connsiteX8" fmla="*/ 2931 w 280954"/>
                <a:gd name="connsiteY8" fmla="*/ 381 h 240315"/>
                <a:gd name="connsiteX9" fmla="*/ 280955 w 280954"/>
                <a:gd name="connsiteY9" fmla="*/ 237935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54" h="240315">
                  <a:moveTo>
                    <a:pt x="280955" y="237935"/>
                  </a:moveTo>
                  <a:lnTo>
                    <a:pt x="279820" y="239268"/>
                  </a:lnTo>
                  <a:lnTo>
                    <a:pt x="279726" y="239268"/>
                  </a:lnTo>
                  <a:lnTo>
                    <a:pt x="278024" y="240316"/>
                  </a:lnTo>
                  <a:lnTo>
                    <a:pt x="0" y="2858"/>
                  </a:lnTo>
                  <a:lnTo>
                    <a:pt x="1134" y="1619"/>
                  </a:lnTo>
                  <a:lnTo>
                    <a:pt x="1418" y="1238"/>
                  </a:lnTo>
                  <a:lnTo>
                    <a:pt x="2458" y="0"/>
                  </a:lnTo>
                  <a:lnTo>
                    <a:pt x="2931" y="381"/>
                  </a:lnTo>
                  <a:lnTo>
                    <a:pt x="280955" y="237935"/>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6" name="Freeform 1935">
              <a:extLst>
                <a:ext uri="{FF2B5EF4-FFF2-40B4-BE49-F238E27FC236}">
                  <a16:creationId xmlns:a16="http://schemas.microsoft.com/office/drawing/2014/main" id="{7AD442CC-A0A1-DF45-A75C-32F936AA0D79}"/>
                </a:ext>
              </a:extLst>
            </p:cNvPr>
            <p:cNvSpPr/>
            <p:nvPr/>
          </p:nvSpPr>
          <p:spPr>
            <a:xfrm>
              <a:off x="1486459" y="5124810"/>
              <a:ext cx="280576" cy="240220"/>
            </a:xfrm>
            <a:custGeom>
              <a:avLst/>
              <a:gdLst>
                <a:gd name="connsiteX0" fmla="*/ 280576 w 280576"/>
                <a:gd name="connsiteY0" fmla="*/ 237839 h 240220"/>
                <a:gd name="connsiteX1" fmla="*/ 279348 w 280576"/>
                <a:gd name="connsiteY1" fmla="*/ 239268 h 240220"/>
                <a:gd name="connsiteX2" fmla="*/ 279348 w 280576"/>
                <a:gd name="connsiteY2" fmla="*/ 239363 h 240220"/>
                <a:gd name="connsiteX3" fmla="*/ 277646 w 280576"/>
                <a:gd name="connsiteY3" fmla="*/ 240221 h 240220"/>
                <a:gd name="connsiteX4" fmla="*/ 0 w 280576"/>
                <a:gd name="connsiteY4" fmla="*/ 2858 h 240220"/>
                <a:gd name="connsiteX5" fmla="*/ 1040 w 280576"/>
                <a:gd name="connsiteY5" fmla="*/ 1715 h 240220"/>
                <a:gd name="connsiteX6" fmla="*/ 1323 w 280576"/>
                <a:gd name="connsiteY6" fmla="*/ 1238 h 240220"/>
                <a:gd name="connsiteX7" fmla="*/ 1418 w 280576"/>
                <a:gd name="connsiteY7" fmla="*/ 1238 h 240220"/>
                <a:gd name="connsiteX8" fmla="*/ 2363 w 280576"/>
                <a:gd name="connsiteY8" fmla="*/ 0 h 240220"/>
                <a:gd name="connsiteX9" fmla="*/ 2836 w 280576"/>
                <a:gd name="connsiteY9" fmla="*/ 381 h 240220"/>
                <a:gd name="connsiteX10" fmla="*/ 280576 w 280576"/>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576" h="240220">
                  <a:moveTo>
                    <a:pt x="280576" y="237839"/>
                  </a:moveTo>
                  <a:lnTo>
                    <a:pt x="279348" y="239268"/>
                  </a:lnTo>
                  <a:lnTo>
                    <a:pt x="279348" y="239363"/>
                  </a:lnTo>
                  <a:lnTo>
                    <a:pt x="277646" y="240221"/>
                  </a:lnTo>
                  <a:lnTo>
                    <a:pt x="0" y="2858"/>
                  </a:lnTo>
                  <a:lnTo>
                    <a:pt x="1040" y="1715"/>
                  </a:lnTo>
                  <a:lnTo>
                    <a:pt x="1323" y="1238"/>
                  </a:lnTo>
                  <a:lnTo>
                    <a:pt x="1418" y="1238"/>
                  </a:lnTo>
                  <a:lnTo>
                    <a:pt x="2363" y="0"/>
                  </a:lnTo>
                  <a:lnTo>
                    <a:pt x="2836" y="381"/>
                  </a:lnTo>
                  <a:lnTo>
                    <a:pt x="280576" y="237839"/>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7" name="Freeform 1936">
              <a:extLst>
                <a:ext uri="{FF2B5EF4-FFF2-40B4-BE49-F238E27FC236}">
                  <a16:creationId xmlns:a16="http://schemas.microsoft.com/office/drawing/2014/main" id="{D42D3F0A-5A97-7847-9B03-3C55B4D9527B}"/>
                </a:ext>
              </a:extLst>
            </p:cNvPr>
            <p:cNvSpPr/>
            <p:nvPr/>
          </p:nvSpPr>
          <p:spPr>
            <a:xfrm>
              <a:off x="1439003" y="5152718"/>
              <a:ext cx="280292" cy="240125"/>
            </a:xfrm>
            <a:custGeom>
              <a:avLst/>
              <a:gdLst>
                <a:gd name="connsiteX0" fmla="*/ 280293 w 280292"/>
                <a:gd name="connsiteY0" fmla="*/ 237744 h 240125"/>
                <a:gd name="connsiteX1" fmla="*/ 279158 w 280292"/>
                <a:gd name="connsiteY1" fmla="*/ 239173 h 240125"/>
                <a:gd name="connsiteX2" fmla="*/ 277362 w 280292"/>
                <a:gd name="connsiteY2" fmla="*/ 240125 h 240125"/>
                <a:gd name="connsiteX3" fmla="*/ 277362 w 280292"/>
                <a:gd name="connsiteY3" fmla="*/ 240125 h 240125"/>
                <a:gd name="connsiteX4" fmla="*/ 0 w 280292"/>
                <a:gd name="connsiteY4" fmla="*/ 2858 h 240125"/>
                <a:gd name="connsiteX5" fmla="*/ 1040 w 280292"/>
                <a:gd name="connsiteY5" fmla="*/ 1619 h 240125"/>
                <a:gd name="connsiteX6" fmla="*/ 1513 w 280292"/>
                <a:gd name="connsiteY6" fmla="*/ 1048 h 240125"/>
                <a:gd name="connsiteX7" fmla="*/ 2458 w 280292"/>
                <a:gd name="connsiteY7" fmla="*/ 0 h 240125"/>
                <a:gd name="connsiteX8" fmla="*/ 2836 w 280292"/>
                <a:gd name="connsiteY8" fmla="*/ 286 h 240125"/>
                <a:gd name="connsiteX9" fmla="*/ 280293 w 280292"/>
                <a:gd name="connsiteY9"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92" h="240125">
                  <a:moveTo>
                    <a:pt x="280293" y="237744"/>
                  </a:moveTo>
                  <a:lnTo>
                    <a:pt x="279158" y="239173"/>
                  </a:lnTo>
                  <a:lnTo>
                    <a:pt x="277362" y="240125"/>
                  </a:lnTo>
                  <a:lnTo>
                    <a:pt x="277362" y="240125"/>
                  </a:lnTo>
                  <a:lnTo>
                    <a:pt x="0" y="2858"/>
                  </a:lnTo>
                  <a:lnTo>
                    <a:pt x="1040" y="1619"/>
                  </a:lnTo>
                  <a:lnTo>
                    <a:pt x="1513" y="1048"/>
                  </a:lnTo>
                  <a:lnTo>
                    <a:pt x="2458" y="0"/>
                  </a:lnTo>
                  <a:lnTo>
                    <a:pt x="2836" y="286"/>
                  </a:lnTo>
                  <a:lnTo>
                    <a:pt x="280293" y="237744"/>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8" name="Freeform 1937">
              <a:extLst>
                <a:ext uri="{FF2B5EF4-FFF2-40B4-BE49-F238E27FC236}">
                  <a16:creationId xmlns:a16="http://schemas.microsoft.com/office/drawing/2014/main" id="{CCA9CE7E-03AB-B74F-BB32-3F7CC05C4509}"/>
                </a:ext>
              </a:extLst>
            </p:cNvPr>
            <p:cNvSpPr/>
            <p:nvPr/>
          </p:nvSpPr>
          <p:spPr>
            <a:xfrm>
              <a:off x="1391547" y="5180531"/>
              <a:ext cx="280009" cy="240125"/>
            </a:xfrm>
            <a:custGeom>
              <a:avLst/>
              <a:gdLst>
                <a:gd name="connsiteX0" fmla="*/ 280009 w 280009"/>
                <a:gd name="connsiteY0" fmla="*/ 237649 h 240125"/>
                <a:gd name="connsiteX1" fmla="*/ 278875 w 280009"/>
                <a:gd name="connsiteY1" fmla="*/ 239077 h 240125"/>
                <a:gd name="connsiteX2" fmla="*/ 278780 w 280009"/>
                <a:gd name="connsiteY2" fmla="*/ 239173 h 240125"/>
                <a:gd name="connsiteX3" fmla="*/ 277079 w 280009"/>
                <a:gd name="connsiteY3" fmla="*/ 240125 h 240125"/>
                <a:gd name="connsiteX4" fmla="*/ 0 w 280009"/>
                <a:gd name="connsiteY4" fmla="*/ 2857 h 240125"/>
                <a:gd name="connsiteX5" fmla="*/ 1040 w 280009"/>
                <a:gd name="connsiteY5" fmla="*/ 1619 h 240125"/>
                <a:gd name="connsiteX6" fmla="*/ 1513 w 280009"/>
                <a:gd name="connsiteY6" fmla="*/ 1048 h 240125"/>
                <a:gd name="connsiteX7" fmla="*/ 2363 w 280009"/>
                <a:gd name="connsiteY7" fmla="*/ 0 h 240125"/>
                <a:gd name="connsiteX8" fmla="*/ 2741 w 280009"/>
                <a:gd name="connsiteY8" fmla="*/ 381 h 240125"/>
                <a:gd name="connsiteX9" fmla="*/ 280009 w 280009"/>
                <a:gd name="connsiteY9" fmla="*/ 237649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09" h="240125">
                  <a:moveTo>
                    <a:pt x="280009" y="237649"/>
                  </a:moveTo>
                  <a:lnTo>
                    <a:pt x="278875" y="239077"/>
                  </a:lnTo>
                  <a:lnTo>
                    <a:pt x="278780" y="239173"/>
                  </a:lnTo>
                  <a:lnTo>
                    <a:pt x="277079" y="240125"/>
                  </a:lnTo>
                  <a:lnTo>
                    <a:pt x="0" y="2857"/>
                  </a:lnTo>
                  <a:lnTo>
                    <a:pt x="1040" y="1619"/>
                  </a:lnTo>
                  <a:lnTo>
                    <a:pt x="1513" y="1048"/>
                  </a:lnTo>
                  <a:lnTo>
                    <a:pt x="2363" y="0"/>
                  </a:lnTo>
                  <a:lnTo>
                    <a:pt x="2741" y="381"/>
                  </a:lnTo>
                  <a:lnTo>
                    <a:pt x="280009" y="237649"/>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39" name="Freeform 1938">
              <a:extLst>
                <a:ext uri="{FF2B5EF4-FFF2-40B4-BE49-F238E27FC236}">
                  <a16:creationId xmlns:a16="http://schemas.microsoft.com/office/drawing/2014/main" id="{C1228047-948E-E646-A384-4E81166342C0}"/>
                </a:ext>
              </a:extLst>
            </p:cNvPr>
            <p:cNvSpPr/>
            <p:nvPr/>
          </p:nvSpPr>
          <p:spPr>
            <a:xfrm>
              <a:off x="1344091" y="5208440"/>
              <a:ext cx="279725" cy="239934"/>
            </a:xfrm>
            <a:custGeom>
              <a:avLst/>
              <a:gdLst>
                <a:gd name="connsiteX0" fmla="*/ 279726 w 279725"/>
                <a:gd name="connsiteY0" fmla="*/ 237553 h 239934"/>
                <a:gd name="connsiteX1" fmla="*/ 278591 w 279725"/>
                <a:gd name="connsiteY1" fmla="*/ 238887 h 239934"/>
                <a:gd name="connsiteX2" fmla="*/ 278591 w 279725"/>
                <a:gd name="connsiteY2" fmla="*/ 238887 h 239934"/>
                <a:gd name="connsiteX3" fmla="*/ 276795 w 279725"/>
                <a:gd name="connsiteY3" fmla="*/ 239935 h 239934"/>
                <a:gd name="connsiteX4" fmla="*/ 0 w 279725"/>
                <a:gd name="connsiteY4" fmla="*/ 2857 h 239934"/>
                <a:gd name="connsiteX5" fmla="*/ 1040 w 279725"/>
                <a:gd name="connsiteY5" fmla="*/ 1619 h 239934"/>
                <a:gd name="connsiteX6" fmla="*/ 1607 w 279725"/>
                <a:gd name="connsiteY6" fmla="*/ 953 h 239934"/>
                <a:gd name="connsiteX7" fmla="*/ 1702 w 279725"/>
                <a:gd name="connsiteY7" fmla="*/ 857 h 239934"/>
                <a:gd name="connsiteX8" fmla="*/ 2458 w 279725"/>
                <a:gd name="connsiteY8" fmla="*/ 0 h 239934"/>
                <a:gd name="connsiteX9" fmla="*/ 2741 w 279725"/>
                <a:gd name="connsiteY9" fmla="*/ 286 h 239934"/>
                <a:gd name="connsiteX10" fmla="*/ 279726 w 279725"/>
                <a:gd name="connsiteY10" fmla="*/ 237553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3"/>
                  </a:moveTo>
                  <a:lnTo>
                    <a:pt x="278591" y="238887"/>
                  </a:lnTo>
                  <a:lnTo>
                    <a:pt x="278591" y="238887"/>
                  </a:lnTo>
                  <a:lnTo>
                    <a:pt x="276795" y="239935"/>
                  </a:lnTo>
                  <a:lnTo>
                    <a:pt x="0" y="2857"/>
                  </a:lnTo>
                  <a:lnTo>
                    <a:pt x="1040" y="1619"/>
                  </a:lnTo>
                  <a:lnTo>
                    <a:pt x="1607" y="953"/>
                  </a:lnTo>
                  <a:lnTo>
                    <a:pt x="1702" y="857"/>
                  </a:lnTo>
                  <a:lnTo>
                    <a:pt x="2458" y="0"/>
                  </a:lnTo>
                  <a:lnTo>
                    <a:pt x="2741" y="286"/>
                  </a:lnTo>
                  <a:lnTo>
                    <a:pt x="279726" y="237553"/>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0" name="Freeform 1939">
              <a:extLst>
                <a:ext uri="{FF2B5EF4-FFF2-40B4-BE49-F238E27FC236}">
                  <a16:creationId xmlns:a16="http://schemas.microsoft.com/office/drawing/2014/main" id="{6B080DFC-ED95-444A-95AE-BE3DB6B76562}"/>
                </a:ext>
              </a:extLst>
            </p:cNvPr>
            <p:cNvSpPr/>
            <p:nvPr/>
          </p:nvSpPr>
          <p:spPr>
            <a:xfrm>
              <a:off x="1296635" y="5236252"/>
              <a:ext cx="279536" cy="239934"/>
            </a:xfrm>
            <a:custGeom>
              <a:avLst/>
              <a:gdLst>
                <a:gd name="connsiteX0" fmla="*/ 279537 w 279536"/>
                <a:gd name="connsiteY0" fmla="*/ 237458 h 239934"/>
                <a:gd name="connsiteX1" fmla="*/ 278497 w 279536"/>
                <a:gd name="connsiteY1" fmla="*/ 238697 h 239934"/>
                <a:gd name="connsiteX2" fmla="*/ 278308 w 279536"/>
                <a:gd name="connsiteY2" fmla="*/ 238887 h 239934"/>
                <a:gd name="connsiteX3" fmla="*/ 276511 w 279536"/>
                <a:gd name="connsiteY3" fmla="*/ 239935 h 239934"/>
                <a:gd name="connsiteX4" fmla="*/ 276511 w 279536"/>
                <a:gd name="connsiteY4" fmla="*/ 239935 h 239934"/>
                <a:gd name="connsiteX5" fmla="*/ 0 w 279536"/>
                <a:gd name="connsiteY5" fmla="*/ 2858 h 239934"/>
                <a:gd name="connsiteX6" fmla="*/ 1134 w 279536"/>
                <a:gd name="connsiteY6" fmla="*/ 1619 h 239934"/>
                <a:gd name="connsiteX7" fmla="*/ 1702 w 279536"/>
                <a:gd name="connsiteY7" fmla="*/ 857 h 239934"/>
                <a:gd name="connsiteX8" fmla="*/ 1702 w 279536"/>
                <a:gd name="connsiteY8" fmla="*/ 857 h 239934"/>
                <a:gd name="connsiteX9" fmla="*/ 2458 w 279536"/>
                <a:gd name="connsiteY9" fmla="*/ 0 h 239934"/>
                <a:gd name="connsiteX10" fmla="*/ 2741 w 279536"/>
                <a:gd name="connsiteY10" fmla="*/ 286 h 239934"/>
                <a:gd name="connsiteX11" fmla="*/ 279537 w 279536"/>
                <a:gd name="connsiteY11" fmla="*/ 237458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536" h="239934">
                  <a:moveTo>
                    <a:pt x="279537" y="237458"/>
                  </a:moveTo>
                  <a:lnTo>
                    <a:pt x="278497" y="238697"/>
                  </a:lnTo>
                  <a:lnTo>
                    <a:pt x="278308" y="238887"/>
                  </a:lnTo>
                  <a:lnTo>
                    <a:pt x="276511" y="239935"/>
                  </a:lnTo>
                  <a:lnTo>
                    <a:pt x="276511" y="239935"/>
                  </a:lnTo>
                  <a:lnTo>
                    <a:pt x="0" y="2858"/>
                  </a:lnTo>
                  <a:lnTo>
                    <a:pt x="1134" y="1619"/>
                  </a:lnTo>
                  <a:lnTo>
                    <a:pt x="1702" y="857"/>
                  </a:lnTo>
                  <a:lnTo>
                    <a:pt x="1702" y="857"/>
                  </a:lnTo>
                  <a:lnTo>
                    <a:pt x="2458" y="0"/>
                  </a:lnTo>
                  <a:lnTo>
                    <a:pt x="2741" y="286"/>
                  </a:lnTo>
                  <a:lnTo>
                    <a:pt x="279537" y="23745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1" name="Freeform 1940">
              <a:extLst>
                <a:ext uri="{FF2B5EF4-FFF2-40B4-BE49-F238E27FC236}">
                  <a16:creationId xmlns:a16="http://schemas.microsoft.com/office/drawing/2014/main" id="{861484B0-85A7-A743-B038-B6E54952246A}"/>
                </a:ext>
              </a:extLst>
            </p:cNvPr>
            <p:cNvSpPr/>
            <p:nvPr/>
          </p:nvSpPr>
          <p:spPr>
            <a:xfrm>
              <a:off x="1249273" y="5264066"/>
              <a:ext cx="279158" cy="239839"/>
            </a:xfrm>
            <a:custGeom>
              <a:avLst/>
              <a:gdLst>
                <a:gd name="connsiteX0" fmla="*/ 279158 w 279158"/>
                <a:gd name="connsiteY0" fmla="*/ 237458 h 239839"/>
                <a:gd name="connsiteX1" fmla="*/ 278024 w 279158"/>
                <a:gd name="connsiteY1" fmla="*/ 238792 h 239839"/>
                <a:gd name="connsiteX2" fmla="*/ 276228 w 279158"/>
                <a:gd name="connsiteY2" fmla="*/ 239840 h 239839"/>
                <a:gd name="connsiteX3" fmla="*/ 276133 w 279158"/>
                <a:gd name="connsiteY3" fmla="*/ 239840 h 239839"/>
                <a:gd name="connsiteX4" fmla="*/ 0 w 279158"/>
                <a:gd name="connsiteY4" fmla="*/ 2857 h 239839"/>
                <a:gd name="connsiteX5" fmla="*/ 945 w 279158"/>
                <a:gd name="connsiteY5" fmla="*/ 1715 h 239839"/>
                <a:gd name="connsiteX6" fmla="*/ 1607 w 279158"/>
                <a:gd name="connsiteY6" fmla="*/ 952 h 239839"/>
                <a:gd name="connsiteX7" fmla="*/ 1702 w 279158"/>
                <a:gd name="connsiteY7" fmla="*/ 857 h 239839"/>
                <a:gd name="connsiteX8" fmla="*/ 2363 w 279158"/>
                <a:gd name="connsiteY8" fmla="*/ 0 h 239839"/>
                <a:gd name="connsiteX9" fmla="*/ 2741 w 279158"/>
                <a:gd name="connsiteY9" fmla="*/ 286 h 239839"/>
                <a:gd name="connsiteX10" fmla="*/ 279158 w 279158"/>
                <a:gd name="connsiteY10" fmla="*/ 237458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158" h="239839">
                  <a:moveTo>
                    <a:pt x="279158" y="237458"/>
                  </a:moveTo>
                  <a:lnTo>
                    <a:pt x="278024" y="238792"/>
                  </a:lnTo>
                  <a:lnTo>
                    <a:pt x="276228" y="239840"/>
                  </a:lnTo>
                  <a:lnTo>
                    <a:pt x="276133" y="239840"/>
                  </a:lnTo>
                  <a:lnTo>
                    <a:pt x="0" y="2857"/>
                  </a:lnTo>
                  <a:lnTo>
                    <a:pt x="945" y="1715"/>
                  </a:lnTo>
                  <a:lnTo>
                    <a:pt x="1607" y="952"/>
                  </a:lnTo>
                  <a:lnTo>
                    <a:pt x="1702" y="857"/>
                  </a:lnTo>
                  <a:lnTo>
                    <a:pt x="2363" y="0"/>
                  </a:lnTo>
                  <a:lnTo>
                    <a:pt x="2741" y="286"/>
                  </a:lnTo>
                  <a:lnTo>
                    <a:pt x="279158" y="23745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2" name="Freeform 1941">
              <a:extLst>
                <a:ext uri="{FF2B5EF4-FFF2-40B4-BE49-F238E27FC236}">
                  <a16:creationId xmlns:a16="http://schemas.microsoft.com/office/drawing/2014/main" id="{65DC2DF4-E493-2B41-9F0C-C8EC663E4219}"/>
                </a:ext>
              </a:extLst>
            </p:cNvPr>
            <p:cNvSpPr/>
            <p:nvPr/>
          </p:nvSpPr>
          <p:spPr>
            <a:xfrm>
              <a:off x="1201817" y="5291974"/>
              <a:ext cx="278874" cy="239648"/>
            </a:xfrm>
            <a:custGeom>
              <a:avLst/>
              <a:gdLst>
                <a:gd name="connsiteX0" fmla="*/ 278875 w 278874"/>
                <a:gd name="connsiteY0" fmla="*/ 237268 h 239648"/>
                <a:gd name="connsiteX1" fmla="*/ 277740 w 278874"/>
                <a:gd name="connsiteY1" fmla="*/ 238696 h 239648"/>
                <a:gd name="connsiteX2" fmla="*/ 277646 w 278874"/>
                <a:gd name="connsiteY2" fmla="*/ 238696 h 239648"/>
                <a:gd name="connsiteX3" fmla="*/ 275944 w 278874"/>
                <a:gd name="connsiteY3" fmla="*/ 239649 h 239648"/>
                <a:gd name="connsiteX4" fmla="*/ 0 w 278874"/>
                <a:gd name="connsiteY4" fmla="*/ 2857 h 239648"/>
                <a:gd name="connsiteX5" fmla="*/ 1040 w 278874"/>
                <a:gd name="connsiteY5" fmla="*/ 1619 h 239648"/>
                <a:gd name="connsiteX6" fmla="*/ 1796 w 278874"/>
                <a:gd name="connsiteY6" fmla="*/ 762 h 239648"/>
                <a:gd name="connsiteX7" fmla="*/ 2363 w 278874"/>
                <a:gd name="connsiteY7" fmla="*/ 0 h 239648"/>
                <a:gd name="connsiteX8" fmla="*/ 2647 w 278874"/>
                <a:gd name="connsiteY8" fmla="*/ 191 h 239648"/>
                <a:gd name="connsiteX9" fmla="*/ 278875 w 278874"/>
                <a:gd name="connsiteY9" fmla="*/ 237268 h 2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74" h="239648">
                  <a:moveTo>
                    <a:pt x="278875" y="237268"/>
                  </a:moveTo>
                  <a:lnTo>
                    <a:pt x="277740" y="238696"/>
                  </a:lnTo>
                  <a:lnTo>
                    <a:pt x="277646" y="238696"/>
                  </a:lnTo>
                  <a:lnTo>
                    <a:pt x="275944" y="239649"/>
                  </a:lnTo>
                  <a:lnTo>
                    <a:pt x="0" y="2857"/>
                  </a:lnTo>
                  <a:lnTo>
                    <a:pt x="1040" y="1619"/>
                  </a:lnTo>
                  <a:lnTo>
                    <a:pt x="1796" y="762"/>
                  </a:lnTo>
                  <a:lnTo>
                    <a:pt x="2363" y="0"/>
                  </a:lnTo>
                  <a:lnTo>
                    <a:pt x="2647" y="191"/>
                  </a:lnTo>
                  <a:lnTo>
                    <a:pt x="278875" y="237268"/>
                  </a:lnTo>
                  <a:close/>
                </a:path>
              </a:pathLst>
            </a:custGeom>
            <a:solidFill>
              <a:srgbClr val="056B93"/>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3" name="Freeform 1942">
              <a:extLst>
                <a:ext uri="{FF2B5EF4-FFF2-40B4-BE49-F238E27FC236}">
                  <a16:creationId xmlns:a16="http://schemas.microsoft.com/office/drawing/2014/main" id="{87BFA4B2-461C-2048-A853-F4664F72E639}"/>
                </a:ext>
              </a:extLst>
            </p:cNvPr>
            <p:cNvSpPr/>
            <p:nvPr/>
          </p:nvSpPr>
          <p:spPr>
            <a:xfrm>
              <a:off x="1155401" y="5319787"/>
              <a:ext cx="277551" cy="238696"/>
            </a:xfrm>
            <a:custGeom>
              <a:avLst/>
              <a:gdLst>
                <a:gd name="connsiteX0" fmla="*/ 277551 w 277551"/>
                <a:gd name="connsiteY0" fmla="*/ 237268 h 238696"/>
                <a:gd name="connsiteX1" fmla="*/ 276417 w 277551"/>
                <a:gd name="connsiteY1" fmla="*/ 238601 h 238696"/>
                <a:gd name="connsiteX2" fmla="*/ 276322 w 277551"/>
                <a:gd name="connsiteY2" fmla="*/ 238696 h 238696"/>
                <a:gd name="connsiteX3" fmla="*/ 272919 w 277551"/>
                <a:gd name="connsiteY3" fmla="*/ 236029 h 238696"/>
                <a:gd name="connsiteX4" fmla="*/ 272730 w 277551"/>
                <a:gd name="connsiteY4" fmla="*/ 235934 h 238696"/>
                <a:gd name="connsiteX5" fmla="*/ 0 w 277551"/>
                <a:gd name="connsiteY5" fmla="*/ 1619 h 238696"/>
                <a:gd name="connsiteX6" fmla="*/ 756 w 277551"/>
                <a:gd name="connsiteY6" fmla="*/ 762 h 238696"/>
                <a:gd name="connsiteX7" fmla="*/ 1323 w 277551"/>
                <a:gd name="connsiteY7" fmla="*/ 0 h 238696"/>
                <a:gd name="connsiteX8" fmla="*/ 1607 w 277551"/>
                <a:gd name="connsiteY8" fmla="*/ 191 h 238696"/>
                <a:gd name="connsiteX9" fmla="*/ 277551 w 277551"/>
                <a:gd name="connsiteY9" fmla="*/ 237268 h 2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51" h="238696">
                  <a:moveTo>
                    <a:pt x="277551" y="237268"/>
                  </a:moveTo>
                  <a:lnTo>
                    <a:pt x="276417" y="238601"/>
                  </a:lnTo>
                  <a:lnTo>
                    <a:pt x="276322" y="238696"/>
                  </a:lnTo>
                  <a:lnTo>
                    <a:pt x="272919" y="236029"/>
                  </a:lnTo>
                  <a:lnTo>
                    <a:pt x="272730" y="235934"/>
                  </a:lnTo>
                  <a:lnTo>
                    <a:pt x="0" y="1619"/>
                  </a:lnTo>
                  <a:lnTo>
                    <a:pt x="756" y="762"/>
                  </a:lnTo>
                  <a:lnTo>
                    <a:pt x="1323" y="0"/>
                  </a:lnTo>
                  <a:lnTo>
                    <a:pt x="1607" y="191"/>
                  </a:lnTo>
                  <a:lnTo>
                    <a:pt x="277551" y="237268"/>
                  </a:lnTo>
                  <a:close/>
                </a:path>
              </a:pathLst>
            </a:custGeom>
            <a:solidFill>
              <a:srgbClr val="6BA3B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4" name="Freeform 1943">
              <a:extLst>
                <a:ext uri="{FF2B5EF4-FFF2-40B4-BE49-F238E27FC236}">
                  <a16:creationId xmlns:a16="http://schemas.microsoft.com/office/drawing/2014/main" id="{5D3D301D-D09F-3A41-BF09-7E029AE0C420}"/>
                </a:ext>
              </a:extLst>
            </p:cNvPr>
            <p:cNvSpPr/>
            <p:nvPr/>
          </p:nvSpPr>
          <p:spPr>
            <a:xfrm>
              <a:off x="1363848" y="4960980"/>
              <a:ext cx="266679" cy="83534"/>
            </a:xfrm>
            <a:custGeom>
              <a:avLst/>
              <a:gdLst>
                <a:gd name="connsiteX0" fmla="*/ 266680 w 266679"/>
                <a:gd name="connsiteY0" fmla="*/ 80010 h 83534"/>
                <a:gd name="connsiteX1" fmla="*/ 266113 w 266679"/>
                <a:gd name="connsiteY1" fmla="*/ 81724 h 83534"/>
                <a:gd name="connsiteX2" fmla="*/ 265546 w 266679"/>
                <a:gd name="connsiteY2" fmla="*/ 83534 h 83534"/>
                <a:gd name="connsiteX3" fmla="*/ 263844 w 266679"/>
                <a:gd name="connsiteY3" fmla="*/ 83058 h 83534"/>
                <a:gd name="connsiteX4" fmla="*/ 0 w 266679"/>
                <a:gd name="connsiteY4" fmla="*/ 2572 h 83534"/>
                <a:gd name="connsiteX5" fmla="*/ 4443 w 266679"/>
                <a:gd name="connsiteY5" fmla="*/ 0 h 83534"/>
                <a:gd name="connsiteX6" fmla="*/ 266680 w 266679"/>
                <a:gd name="connsiteY6" fmla="*/ 80010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79" h="83534">
                  <a:moveTo>
                    <a:pt x="266680" y="80010"/>
                  </a:moveTo>
                  <a:lnTo>
                    <a:pt x="266113" y="81724"/>
                  </a:lnTo>
                  <a:lnTo>
                    <a:pt x="265546" y="83534"/>
                  </a:lnTo>
                  <a:lnTo>
                    <a:pt x="263844" y="83058"/>
                  </a:lnTo>
                  <a:lnTo>
                    <a:pt x="0" y="2572"/>
                  </a:lnTo>
                  <a:lnTo>
                    <a:pt x="4443" y="0"/>
                  </a:lnTo>
                  <a:lnTo>
                    <a:pt x="266680" y="8001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5" name="Freeform 1944">
              <a:extLst>
                <a:ext uri="{FF2B5EF4-FFF2-40B4-BE49-F238E27FC236}">
                  <a16:creationId xmlns:a16="http://schemas.microsoft.com/office/drawing/2014/main" id="{B21E7AEC-1D4B-BF4A-B342-D5F59EA67615}"/>
                </a:ext>
              </a:extLst>
            </p:cNvPr>
            <p:cNvSpPr/>
            <p:nvPr/>
          </p:nvSpPr>
          <p:spPr>
            <a:xfrm>
              <a:off x="1316203" y="4988603"/>
              <a:ext cx="266869" cy="83819"/>
            </a:xfrm>
            <a:custGeom>
              <a:avLst/>
              <a:gdLst>
                <a:gd name="connsiteX0" fmla="*/ 266869 w 266869"/>
                <a:gd name="connsiteY0" fmla="*/ 80201 h 83819"/>
                <a:gd name="connsiteX1" fmla="*/ 266396 w 266869"/>
                <a:gd name="connsiteY1" fmla="*/ 81915 h 83819"/>
                <a:gd name="connsiteX2" fmla="*/ 265829 w 266869"/>
                <a:gd name="connsiteY2" fmla="*/ 83820 h 83819"/>
                <a:gd name="connsiteX3" fmla="*/ 264033 w 266869"/>
                <a:gd name="connsiteY3" fmla="*/ 83249 h 83819"/>
                <a:gd name="connsiteX4" fmla="*/ 0 w 266869"/>
                <a:gd name="connsiteY4" fmla="*/ 2572 h 83819"/>
                <a:gd name="connsiteX5" fmla="*/ 4443 w 266869"/>
                <a:gd name="connsiteY5" fmla="*/ 0 h 83819"/>
                <a:gd name="connsiteX6" fmla="*/ 266869 w 266869"/>
                <a:gd name="connsiteY6" fmla="*/ 80201 h 8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69" h="83819">
                  <a:moveTo>
                    <a:pt x="266869" y="80201"/>
                  </a:moveTo>
                  <a:lnTo>
                    <a:pt x="266396" y="81915"/>
                  </a:lnTo>
                  <a:lnTo>
                    <a:pt x="265829" y="83820"/>
                  </a:lnTo>
                  <a:lnTo>
                    <a:pt x="264033" y="83249"/>
                  </a:lnTo>
                  <a:lnTo>
                    <a:pt x="0" y="2572"/>
                  </a:lnTo>
                  <a:lnTo>
                    <a:pt x="4443" y="0"/>
                  </a:lnTo>
                  <a:lnTo>
                    <a:pt x="266869" y="8020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6" name="Freeform 1945">
              <a:extLst>
                <a:ext uri="{FF2B5EF4-FFF2-40B4-BE49-F238E27FC236}">
                  <a16:creationId xmlns:a16="http://schemas.microsoft.com/office/drawing/2014/main" id="{D14EBD4B-4D52-C94F-B47F-CE420B693951}"/>
                </a:ext>
              </a:extLst>
            </p:cNvPr>
            <p:cNvSpPr/>
            <p:nvPr/>
          </p:nvSpPr>
          <p:spPr>
            <a:xfrm>
              <a:off x="1268653" y="5016225"/>
              <a:ext cx="266963" cy="84010"/>
            </a:xfrm>
            <a:custGeom>
              <a:avLst/>
              <a:gdLst>
                <a:gd name="connsiteX0" fmla="*/ 266964 w 266963"/>
                <a:gd name="connsiteY0" fmla="*/ 80391 h 84010"/>
                <a:gd name="connsiteX1" fmla="*/ 266396 w 266963"/>
                <a:gd name="connsiteY1" fmla="*/ 82106 h 84010"/>
                <a:gd name="connsiteX2" fmla="*/ 265924 w 266963"/>
                <a:gd name="connsiteY2" fmla="*/ 84011 h 84010"/>
                <a:gd name="connsiteX3" fmla="*/ 264128 w 266963"/>
                <a:gd name="connsiteY3" fmla="*/ 83534 h 84010"/>
                <a:gd name="connsiteX4" fmla="*/ 264128 w 266963"/>
                <a:gd name="connsiteY4" fmla="*/ 83534 h 84010"/>
                <a:gd name="connsiteX5" fmla="*/ 0 w 266963"/>
                <a:gd name="connsiteY5" fmla="*/ 2572 h 84010"/>
                <a:gd name="connsiteX6" fmla="*/ 4349 w 266963"/>
                <a:gd name="connsiteY6" fmla="*/ 0 h 84010"/>
                <a:gd name="connsiteX7" fmla="*/ 4443 w 266963"/>
                <a:gd name="connsiteY7" fmla="*/ 0 h 84010"/>
                <a:gd name="connsiteX8" fmla="*/ 266964 w 266963"/>
                <a:gd name="connsiteY8" fmla="*/ 80391 h 8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63" h="84010">
                  <a:moveTo>
                    <a:pt x="266964" y="80391"/>
                  </a:moveTo>
                  <a:lnTo>
                    <a:pt x="266396" y="82106"/>
                  </a:lnTo>
                  <a:lnTo>
                    <a:pt x="265924" y="84011"/>
                  </a:lnTo>
                  <a:lnTo>
                    <a:pt x="264128" y="83534"/>
                  </a:lnTo>
                  <a:lnTo>
                    <a:pt x="264128" y="83534"/>
                  </a:lnTo>
                  <a:lnTo>
                    <a:pt x="0" y="2572"/>
                  </a:lnTo>
                  <a:lnTo>
                    <a:pt x="4349" y="0"/>
                  </a:lnTo>
                  <a:lnTo>
                    <a:pt x="4443" y="0"/>
                  </a:lnTo>
                  <a:lnTo>
                    <a:pt x="266964" y="80391"/>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7" name="Freeform 1946">
              <a:extLst>
                <a:ext uri="{FF2B5EF4-FFF2-40B4-BE49-F238E27FC236}">
                  <a16:creationId xmlns:a16="http://schemas.microsoft.com/office/drawing/2014/main" id="{C8A31290-05EC-FA44-9B7B-C8BF675D7FA6}"/>
                </a:ext>
              </a:extLst>
            </p:cNvPr>
            <p:cNvSpPr/>
            <p:nvPr/>
          </p:nvSpPr>
          <p:spPr>
            <a:xfrm>
              <a:off x="1221008" y="5043848"/>
              <a:ext cx="267152" cy="84200"/>
            </a:xfrm>
            <a:custGeom>
              <a:avLst/>
              <a:gdLst>
                <a:gd name="connsiteX0" fmla="*/ 267153 w 267152"/>
                <a:gd name="connsiteY0" fmla="*/ 80582 h 84200"/>
                <a:gd name="connsiteX1" fmla="*/ 266680 w 267152"/>
                <a:gd name="connsiteY1" fmla="*/ 82296 h 84200"/>
                <a:gd name="connsiteX2" fmla="*/ 266113 w 267152"/>
                <a:gd name="connsiteY2" fmla="*/ 84201 h 84200"/>
                <a:gd name="connsiteX3" fmla="*/ 264317 w 267152"/>
                <a:gd name="connsiteY3" fmla="*/ 83630 h 84200"/>
                <a:gd name="connsiteX4" fmla="*/ 0 w 267152"/>
                <a:gd name="connsiteY4" fmla="*/ 2572 h 84200"/>
                <a:gd name="connsiteX5" fmla="*/ 4443 w 267152"/>
                <a:gd name="connsiteY5" fmla="*/ 0 h 84200"/>
                <a:gd name="connsiteX6" fmla="*/ 267153 w 267152"/>
                <a:gd name="connsiteY6" fmla="*/ 80582 h 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52" h="84200">
                  <a:moveTo>
                    <a:pt x="267153" y="80582"/>
                  </a:moveTo>
                  <a:lnTo>
                    <a:pt x="266680" y="82296"/>
                  </a:lnTo>
                  <a:lnTo>
                    <a:pt x="266113" y="84201"/>
                  </a:lnTo>
                  <a:lnTo>
                    <a:pt x="264317" y="83630"/>
                  </a:lnTo>
                  <a:lnTo>
                    <a:pt x="0" y="2572"/>
                  </a:lnTo>
                  <a:lnTo>
                    <a:pt x="4443" y="0"/>
                  </a:lnTo>
                  <a:lnTo>
                    <a:pt x="267153" y="80582"/>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8" name="Freeform 1947">
              <a:extLst>
                <a:ext uri="{FF2B5EF4-FFF2-40B4-BE49-F238E27FC236}">
                  <a16:creationId xmlns:a16="http://schemas.microsoft.com/office/drawing/2014/main" id="{D7041E39-4CD4-FE40-B344-A46248D63DBD}"/>
                </a:ext>
              </a:extLst>
            </p:cNvPr>
            <p:cNvSpPr/>
            <p:nvPr/>
          </p:nvSpPr>
          <p:spPr>
            <a:xfrm>
              <a:off x="1173363" y="5071470"/>
              <a:ext cx="267436" cy="84486"/>
            </a:xfrm>
            <a:custGeom>
              <a:avLst/>
              <a:gdLst>
                <a:gd name="connsiteX0" fmla="*/ 267436 w 267436"/>
                <a:gd name="connsiteY0" fmla="*/ 80867 h 84486"/>
                <a:gd name="connsiteX1" fmla="*/ 266869 w 267436"/>
                <a:gd name="connsiteY1" fmla="*/ 82487 h 84486"/>
                <a:gd name="connsiteX2" fmla="*/ 266302 w 267436"/>
                <a:gd name="connsiteY2" fmla="*/ 84487 h 84486"/>
                <a:gd name="connsiteX3" fmla="*/ 264411 w 267436"/>
                <a:gd name="connsiteY3" fmla="*/ 83915 h 84486"/>
                <a:gd name="connsiteX4" fmla="*/ 0 w 267436"/>
                <a:gd name="connsiteY4" fmla="*/ 2572 h 84486"/>
                <a:gd name="connsiteX5" fmla="*/ 4443 w 267436"/>
                <a:gd name="connsiteY5" fmla="*/ 0 h 84486"/>
                <a:gd name="connsiteX6" fmla="*/ 267436 w 267436"/>
                <a:gd name="connsiteY6" fmla="*/ 80867 h 8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36" h="84486">
                  <a:moveTo>
                    <a:pt x="267436" y="80867"/>
                  </a:moveTo>
                  <a:lnTo>
                    <a:pt x="266869" y="82487"/>
                  </a:lnTo>
                  <a:lnTo>
                    <a:pt x="266302" y="84487"/>
                  </a:lnTo>
                  <a:lnTo>
                    <a:pt x="264411" y="83915"/>
                  </a:lnTo>
                  <a:lnTo>
                    <a:pt x="0" y="2572"/>
                  </a:lnTo>
                  <a:lnTo>
                    <a:pt x="4443" y="0"/>
                  </a:lnTo>
                  <a:lnTo>
                    <a:pt x="267436" y="80867"/>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49" name="Freeform 1948">
              <a:extLst>
                <a:ext uri="{FF2B5EF4-FFF2-40B4-BE49-F238E27FC236}">
                  <a16:creationId xmlns:a16="http://schemas.microsoft.com/office/drawing/2014/main" id="{8B93030D-4B27-BC41-801B-8A2CACC2D4D5}"/>
                </a:ext>
              </a:extLst>
            </p:cNvPr>
            <p:cNvSpPr/>
            <p:nvPr/>
          </p:nvSpPr>
          <p:spPr>
            <a:xfrm>
              <a:off x="1125812" y="5099093"/>
              <a:ext cx="267530" cy="84677"/>
            </a:xfrm>
            <a:custGeom>
              <a:avLst/>
              <a:gdLst>
                <a:gd name="connsiteX0" fmla="*/ 267531 w 267530"/>
                <a:gd name="connsiteY0" fmla="*/ 81153 h 84677"/>
                <a:gd name="connsiteX1" fmla="*/ 267058 w 267530"/>
                <a:gd name="connsiteY1" fmla="*/ 82677 h 84677"/>
                <a:gd name="connsiteX2" fmla="*/ 266396 w 267530"/>
                <a:gd name="connsiteY2" fmla="*/ 84677 h 84677"/>
                <a:gd name="connsiteX3" fmla="*/ 264600 w 267530"/>
                <a:gd name="connsiteY3" fmla="*/ 84106 h 84677"/>
                <a:gd name="connsiteX4" fmla="*/ 0 w 267530"/>
                <a:gd name="connsiteY4" fmla="*/ 2572 h 84677"/>
                <a:gd name="connsiteX5" fmla="*/ 4349 w 267530"/>
                <a:gd name="connsiteY5" fmla="*/ 0 h 84677"/>
                <a:gd name="connsiteX6" fmla="*/ 267531 w 267530"/>
                <a:gd name="connsiteY6" fmla="*/ 81153 h 8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0" h="84677">
                  <a:moveTo>
                    <a:pt x="267531" y="81153"/>
                  </a:moveTo>
                  <a:lnTo>
                    <a:pt x="267058" y="82677"/>
                  </a:lnTo>
                  <a:lnTo>
                    <a:pt x="266396" y="84677"/>
                  </a:lnTo>
                  <a:lnTo>
                    <a:pt x="264600" y="84106"/>
                  </a:lnTo>
                  <a:lnTo>
                    <a:pt x="0" y="2572"/>
                  </a:lnTo>
                  <a:lnTo>
                    <a:pt x="4349" y="0"/>
                  </a:lnTo>
                  <a:lnTo>
                    <a:pt x="267531" y="8115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0" name="Freeform 1949">
              <a:extLst>
                <a:ext uri="{FF2B5EF4-FFF2-40B4-BE49-F238E27FC236}">
                  <a16:creationId xmlns:a16="http://schemas.microsoft.com/office/drawing/2014/main" id="{CD4A1092-6357-C343-AFF5-836CE09FFA15}"/>
                </a:ext>
              </a:extLst>
            </p:cNvPr>
            <p:cNvSpPr/>
            <p:nvPr/>
          </p:nvSpPr>
          <p:spPr>
            <a:xfrm>
              <a:off x="1078167" y="5126715"/>
              <a:ext cx="267719" cy="84867"/>
            </a:xfrm>
            <a:custGeom>
              <a:avLst/>
              <a:gdLst>
                <a:gd name="connsiteX0" fmla="*/ 267720 w 267719"/>
                <a:gd name="connsiteY0" fmla="*/ 81343 h 84867"/>
                <a:gd name="connsiteX1" fmla="*/ 267247 w 267719"/>
                <a:gd name="connsiteY1" fmla="*/ 82867 h 84867"/>
                <a:gd name="connsiteX2" fmla="*/ 266585 w 267719"/>
                <a:gd name="connsiteY2" fmla="*/ 84868 h 84867"/>
                <a:gd name="connsiteX3" fmla="*/ 264695 w 267719"/>
                <a:gd name="connsiteY3" fmla="*/ 84296 h 84867"/>
                <a:gd name="connsiteX4" fmla="*/ 0 w 267719"/>
                <a:gd name="connsiteY4" fmla="*/ 2572 h 84867"/>
                <a:gd name="connsiteX5" fmla="*/ 4443 w 267719"/>
                <a:gd name="connsiteY5" fmla="*/ 0 h 84867"/>
                <a:gd name="connsiteX6" fmla="*/ 267720 w 267719"/>
                <a:gd name="connsiteY6" fmla="*/ 81343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719" h="84867">
                  <a:moveTo>
                    <a:pt x="267720" y="81343"/>
                  </a:moveTo>
                  <a:lnTo>
                    <a:pt x="267247" y="82867"/>
                  </a:lnTo>
                  <a:lnTo>
                    <a:pt x="266585" y="84868"/>
                  </a:lnTo>
                  <a:lnTo>
                    <a:pt x="264695" y="84296"/>
                  </a:lnTo>
                  <a:lnTo>
                    <a:pt x="0" y="2572"/>
                  </a:lnTo>
                  <a:lnTo>
                    <a:pt x="4443" y="0"/>
                  </a:lnTo>
                  <a:lnTo>
                    <a:pt x="267720" y="81343"/>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1" name="Freeform 1950">
              <a:extLst>
                <a:ext uri="{FF2B5EF4-FFF2-40B4-BE49-F238E27FC236}">
                  <a16:creationId xmlns:a16="http://schemas.microsoft.com/office/drawing/2014/main" id="{3CB67997-5D03-D44F-946E-440DF2B320E1}"/>
                </a:ext>
              </a:extLst>
            </p:cNvPr>
            <p:cNvSpPr/>
            <p:nvPr/>
          </p:nvSpPr>
          <p:spPr>
            <a:xfrm>
              <a:off x="1030522" y="5154337"/>
              <a:ext cx="267908" cy="85153"/>
            </a:xfrm>
            <a:custGeom>
              <a:avLst/>
              <a:gdLst>
                <a:gd name="connsiteX0" fmla="*/ 267909 w 267908"/>
                <a:gd name="connsiteY0" fmla="*/ 81534 h 85153"/>
                <a:gd name="connsiteX1" fmla="*/ 267436 w 267908"/>
                <a:gd name="connsiteY1" fmla="*/ 83058 h 85153"/>
                <a:gd name="connsiteX2" fmla="*/ 266869 w 267908"/>
                <a:gd name="connsiteY2" fmla="*/ 85153 h 85153"/>
                <a:gd name="connsiteX3" fmla="*/ 264884 w 267908"/>
                <a:gd name="connsiteY3" fmla="*/ 84487 h 85153"/>
                <a:gd name="connsiteX4" fmla="*/ 0 w 267908"/>
                <a:gd name="connsiteY4" fmla="*/ 2477 h 85153"/>
                <a:gd name="connsiteX5" fmla="*/ 4443 w 267908"/>
                <a:gd name="connsiteY5" fmla="*/ 0 h 85153"/>
                <a:gd name="connsiteX6" fmla="*/ 267909 w 267908"/>
                <a:gd name="connsiteY6" fmla="*/ 8153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08" h="85153">
                  <a:moveTo>
                    <a:pt x="267909" y="81534"/>
                  </a:moveTo>
                  <a:lnTo>
                    <a:pt x="267436" y="83058"/>
                  </a:lnTo>
                  <a:lnTo>
                    <a:pt x="266869" y="85153"/>
                  </a:lnTo>
                  <a:lnTo>
                    <a:pt x="264884" y="84487"/>
                  </a:lnTo>
                  <a:lnTo>
                    <a:pt x="0" y="2477"/>
                  </a:lnTo>
                  <a:lnTo>
                    <a:pt x="4443" y="0"/>
                  </a:lnTo>
                  <a:lnTo>
                    <a:pt x="267909" y="81534"/>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2" name="Freeform 1951">
              <a:extLst>
                <a:ext uri="{FF2B5EF4-FFF2-40B4-BE49-F238E27FC236}">
                  <a16:creationId xmlns:a16="http://schemas.microsoft.com/office/drawing/2014/main" id="{646F69EE-630F-0B40-8308-3FBAAA6B08BA}"/>
                </a:ext>
              </a:extLst>
            </p:cNvPr>
            <p:cNvSpPr/>
            <p:nvPr/>
          </p:nvSpPr>
          <p:spPr>
            <a:xfrm>
              <a:off x="982971" y="5181960"/>
              <a:ext cx="268003" cy="85344"/>
            </a:xfrm>
            <a:custGeom>
              <a:avLst/>
              <a:gdLst>
                <a:gd name="connsiteX0" fmla="*/ 268003 w 268003"/>
                <a:gd name="connsiteY0" fmla="*/ 81820 h 85344"/>
                <a:gd name="connsiteX1" fmla="*/ 267625 w 268003"/>
                <a:gd name="connsiteY1" fmla="*/ 83249 h 85344"/>
                <a:gd name="connsiteX2" fmla="*/ 266869 w 268003"/>
                <a:gd name="connsiteY2" fmla="*/ 85344 h 85344"/>
                <a:gd name="connsiteX3" fmla="*/ 264978 w 268003"/>
                <a:gd name="connsiteY3" fmla="*/ 84773 h 85344"/>
                <a:gd name="connsiteX4" fmla="*/ 0 w 268003"/>
                <a:gd name="connsiteY4" fmla="*/ 2477 h 85344"/>
                <a:gd name="connsiteX5" fmla="*/ 4349 w 268003"/>
                <a:gd name="connsiteY5" fmla="*/ 0 h 85344"/>
                <a:gd name="connsiteX6" fmla="*/ 268003 w 268003"/>
                <a:gd name="connsiteY6" fmla="*/ 81820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03" h="85344">
                  <a:moveTo>
                    <a:pt x="268003" y="81820"/>
                  </a:moveTo>
                  <a:lnTo>
                    <a:pt x="267625" y="83249"/>
                  </a:lnTo>
                  <a:lnTo>
                    <a:pt x="266869" y="85344"/>
                  </a:lnTo>
                  <a:lnTo>
                    <a:pt x="264978" y="84773"/>
                  </a:lnTo>
                  <a:lnTo>
                    <a:pt x="0" y="2477"/>
                  </a:lnTo>
                  <a:lnTo>
                    <a:pt x="4349" y="0"/>
                  </a:lnTo>
                  <a:lnTo>
                    <a:pt x="268003" y="81820"/>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3" name="Freeform 1952">
              <a:extLst>
                <a:ext uri="{FF2B5EF4-FFF2-40B4-BE49-F238E27FC236}">
                  <a16:creationId xmlns:a16="http://schemas.microsoft.com/office/drawing/2014/main" id="{9D480EAE-8912-B343-9EB7-2A2435DDC464}"/>
                </a:ext>
              </a:extLst>
            </p:cNvPr>
            <p:cNvSpPr/>
            <p:nvPr/>
          </p:nvSpPr>
          <p:spPr>
            <a:xfrm>
              <a:off x="935326" y="5209487"/>
              <a:ext cx="268287" cy="85725"/>
            </a:xfrm>
            <a:custGeom>
              <a:avLst/>
              <a:gdLst>
                <a:gd name="connsiteX0" fmla="*/ 268287 w 268287"/>
                <a:gd name="connsiteY0" fmla="*/ 82105 h 85725"/>
                <a:gd name="connsiteX1" fmla="*/ 267814 w 268287"/>
                <a:gd name="connsiteY1" fmla="*/ 83534 h 85725"/>
                <a:gd name="connsiteX2" fmla="*/ 267814 w 268287"/>
                <a:gd name="connsiteY2" fmla="*/ 83534 h 85725"/>
                <a:gd name="connsiteX3" fmla="*/ 267153 w 268287"/>
                <a:gd name="connsiteY3" fmla="*/ 85725 h 85725"/>
                <a:gd name="connsiteX4" fmla="*/ 265073 w 268287"/>
                <a:gd name="connsiteY4" fmla="*/ 85058 h 85725"/>
                <a:gd name="connsiteX5" fmla="*/ 0 w 268287"/>
                <a:gd name="connsiteY5" fmla="*/ 2572 h 85725"/>
                <a:gd name="connsiteX6" fmla="*/ 4349 w 268287"/>
                <a:gd name="connsiteY6" fmla="*/ 0 h 85725"/>
                <a:gd name="connsiteX7" fmla="*/ 268287 w 268287"/>
                <a:gd name="connsiteY7" fmla="*/ 821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287" h="85725">
                  <a:moveTo>
                    <a:pt x="268287" y="82105"/>
                  </a:moveTo>
                  <a:lnTo>
                    <a:pt x="267814" y="83534"/>
                  </a:lnTo>
                  <a:lnTo>
                    <a:pt x="267814" y="83534"/>
                  </a:lnTo>
                  <a:lnTo>
                    <a:pt x="267153" y="85725"/>
                  </a:lnTo>
                  <a:lnTo>
                    <a:pt x="265073" y="85058"/>
                  </a:lnTo>
                  <a:lnTo>
                    <a:pt x="0" y="2572"/>
                  </a:lnTo>
                  <a:lnTo>
                    <a:pt x="4349" y="0"/>
                  </a:lnTo>
                  <a:lnTo>
                    <a:pt x="268287" y="82105"/>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4" name="Freeform 1953">
              <a:extLst>
                <a:ext uri="{FF2B5EF4-FFF2-40B4-BE49-F238E27FC236}">
                  <a16:creationId xmlns:a16="http://schemas.microsoft.com/office/drawing/2014/main" id="{C11D42AD-CFCE-384B-9A2E-FB3F83B0FAA7}"/>
                </a:ext>
              </a:extLst>
            </p:cNvPr>
            <p:cNvSpPr/>
            <p:nvPr/>
          </p:nvSpPr>
          <p:spPr>
            <a:xfrm>
              <a:off x="887681" y="5237110"/>
              <a:ext cx="268381" cy="85915"/>
            </a:xfrm>
            <a:custGeom>
              <a:avLst/>
              <a:gdLst>
                <a:gd name="connsiteX0" fmla="*/ 268382 w 268381"/>
                <a:gd name="connsiteY0" fmla="*/ 82296 h 85915"/>
                <a:gd name="connsiteX1" fmla="*/ 268003 w 268381"/>
                <a:gd name="connsiteY1" fmla="*/ 83725 h 85915"/>
                <a:gd name="connsiteX2" fmla="*/ 267342 w 268381"/>
                <a:gd name="connsiteY2" fmla="*/ 85916 h 85915"/>
                <a:gd name="connsiteX3" fmla="*/ 265262 w 268381"/>
                <a:gd name="connsiteY3" fmla="*/ 85249 h 85915"/>
                <a:gd name="connsiteX4" fmla="*/ 0 w 268381"/>
                <a:gd name="connsiteY4" fmla="*/ 2572 h 85915"/>
                <a:gd name="connsiteX5" fmla="*/ 4443 w 268381"/>
                <a:gd name="connsiteY5" fmla="*/ 0 h 85915"/>
                <a:gd name="connsiteX6" fmla="*/ 268382 w 268381"/>
                <a:gd name="connsiteY6" fmla="*/ 82296 h 8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81" h="85915">
                  <a:moveTo>
                    <a:pt x="268382" y="82296"/>
                  </a:moveTo>
                  <a:lnTo>
                    <a:pt x="268003" y="83725"/>
                  </a:lnTo>
                  <a:lnTo>
                    <a:pt x="267342" y="85916"/>
                  </a:lnTo>
                  <a:lnTo>
                    <a:pt x="265262" y="85249"/>
                  </a:lnTo>
                  <a:lnTo>
                    <a:pt x="0" y="2572"/>
                  </a:lnTo>
                  <a:lnTo>
                    <a:pt x="4443" y="0"/>
                  </a:lnTo>
                  <a:lnTo>
                    <a:pt x="268382" y="82296"/>
                  </a:lnTo>
                  <a:close/>
                </a:path>
              </a:pathLst>
            </a:custGeom>
            <a:solidFill>
              <a:srgbClr val="5791AA"/>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5" name="Freeform 1954">
              <a:extLst>
                <a:ext uri="{FF2B5EF4-FFF2-40B4-BE49-F238E27FC236}">
                  <a16:creationId xmlns:a16="http://schemas.microsoft.com/office/drawing/2014/main" id="{580C90F8-E773-F544-B7F0-0D0B3DAEADEF}"/>
                </a:ext>
              </a:extLst>
            </p:cNvPr>
            <p:cNvSpPr/>
            <p:nvPr/>
          </p:nvSpPr>
          <p:spPr>
            <a:xfrm>
              <a:off x="1137819" y="5011842"/>
              <a:ext cx="541640" cy="321525"/>
            </a:xfrm>
            <a:custGeom>
              <a:avLst/>
              <a:gdLst>
                <a:gd name="connsiteX0" fmla="*/ 0 w 541640"/>
                <a:gd name="connsiteY0" fmla="*/ 318320 h 321525"/>
                <a:gd name="connsiteX1" fmla="*/ 539778 w 541640"/>
                <a:gd name="connsiteY1" fmla="*/ 0 h 321525"/>
                <a:gd name="connsiteX2" fmla="*/ 541640 w 541640"/>
                <a:gd name="connsiteY2" fmla="*/ 3206 h 321525"/>
                <a:gd name="connsiteX3" fmla="*/ 1862 w 541640"/>
                <a:gd name="connsiteY3" fmla="*/ 321526 h 321525"/>
              </a:gdLst>
              <a:ahLst/>
              <a:cxnLst>
                <a:cxn ang="0">
                  <a:pos x="connsiteX0" y="connsiteY0"/>
                </a:cxn>
                <a:cxn ang="0">
                  <a:pos x="connsiteX1" y="connsiteY1"/>
                </a:cxn>
                <a:cxn ang="0">
                  <a:pos x="connsiteX2" y="connsiteY2"/>
                </a:cxn>
                <a:cxn ang="0">
                  <a:pos x="connsiteX3" y="connsiteY3"/>
                </a:cxn>
              </a:cxnLst>
              <a:rect l="l" t="t" r="r" b="b"/>
              <a:pathLst>
                <a:path w="541640" h="321525">
                  <a:moveTo>
                    <a:pt x="0" y="318320"/>
                  </a:moveTo>
                  <a:lnTo>
                    <a:pt x="539778" y="0"/>
                  </a:lnTo>
                  <a:lnTo>
                    <a:pt x="541640" y="3206"/>
                  </a:lnTo>
                  <a:lnTo>
                    <a:pt x="1862" y="321526"/>
                  </a:lnTo>
                  <a:close/>
                </a:path>
              </a:pathLst>
            </a:custGeom>
            <a:solidFill>
              <a:srgbClr val="B2D6E6"/>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6" name="Freeform 1955">
              <a:extLst>
                <a:ext uri="{FF2B5EF4-FFF2-40B4-BE49-F238E27FC236}">
                  <a16:creationId xmlns:a16="http://schemas.microsoft.com/office/drawing/2014/main" id="{7196A9B2-2856-9B4A-9276-24B845020890}"/>
                </a:ext>
              </a:extLst>
            </p:cNvPr>
            <p:cNvSpPr/>
            <p:nvPr/>
          </p:nvSpPr>
          <p:spPr>
            <a:xfrm>
              <a:off x="877188" y="5219584"/>
              <a:ext cx="542813" cy="662654"/>
            </a:xfrm>
            <a:custGeom>
              <a:avLst/>
              <a:gdLst>
                <a:gd name="connsiteX0" fmla="*/ 542813 w 542813"/>
                <a:gd name="connsiteY0" fmla="*/ 662654 h 662654"/>
                <a:gd name="connsiteX1" fmla="*/ 275661 w 542813"/>
                <a:gd name="connsiteY1" fmla="*/ 507301 h 662654"/>
                <a:gd name="connsiteX2" fmla="*/ 8603 w 542813"/>
                <a:gd name="connsiteY2" fmla="*/ 351949 h 662654"/>
                <a:gd name="connsiteX3" fmla="*/ 8603 w 542813"/>
                <a:gd name="connsiteY3" fmla="*/ 175927 h 662654"/>
                <a:gd name="connsiteX4" fmla="*/ 0 w 542813"/>
                <a:gd name="connsiteY4" fmla="*/ 4858 h 662654"/>
                <a:gd name="connsiteX5" fmla="*/ 8603 w 542813"/>
                <a:gd name="connsiteY5" fmla="*/ 0 h 662654"/>
                <a:gd name="connsiteX6" fmla="*/ 275661 w 542813"/>
                <a:gd name="connsiteY6" fmla="*/ 81248 h 662654"/>
                <a:gd name="connsiteX7" fmla="*/ 542813 w 542813"/>
                <a:gd name="connsiteY7" fmla="*/ 310706 h 662654"/>
                <a:gd name="connsiteX8" fmla="*/ 542813 w 542813"/>
                <a:gd name="connsiteY8" fmla="*/ 486728 h 662654"/>
                <a:gd name="connsiteX9" fmla="*/ 542813 w 542813"/>
                <a:gd name="connsiteY9"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654">
                  <a:moveTo>
                    <a:pt x="542813" y="662654"/>
                  </a:moveTo>
                  <a:lnTo>
                    <a:pt x="275661" y="507301"/>
                  </a:lnTo>
                  <a:lnTo>
                    <a:pt x="8603" y="351949"/>
                  </a:lnTo>
                  <a:lnTo>
                    <a:pt x="8603" y="175927"/>
                  </a:lnTo>
                  <a:lnTo>
                    <a:pt x="0" y="4858"/>
                  </a:lnTo>
                  <a:lnTo>
                    <a:pt x="8603" y="0"/>
                  </a:lnTo>
                  <a:lnTo>
                    <a:pt x="275661" y="81248"/>
                  </a:lnTo>
                  <a:lnTo>
                    <a:pt x="542813" y="310706"/>
                  </a:lnTo>
                  <a:lnTo>
                    <a:pt x="542813" y="486728"/>
                  </a:lnTo>
                  <a:lnTo>
                    <a:pt x="542813" y="662654"/>
                  </a:lnTo>
                  <a:close/>
                </a:path>
              </a:pathLst>
            </a:custGeom>
            <a:solidFill>
              <a:srgbClr val="F4F4F4"/>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7" name="Freeform 1956">
              <a:extLst>
                <a:ext uri="{FF2B5EF4-FFF2-40B4-BE49-F238E27FC236}">
                  <a16:creationId xmlns:a16="http://schemas.microsoft.com/office/drawing/2014/main" id="{E168C04E-7C11-884A-9546-E320E71039EE}"/>
                </a:ext>
              </a:extLst>
            </p:cNvPr>
            <p:cNvSpPr/>
            <p:nvPr/>
          </p:nvSpPr>
          <p:spPr>
            <a:xfrm>
              <a:off x="877188" y="5224442"/>
              <a:ext cx="534210" cy="662749"/>
            </a:xfrm>
            <a:custGeom>
              <a:avLst/>
              <a:gdLst>
                <a:gd name="connsiteX0" fmla="*/ 534211 w 534210"/>
                <a:gd name="connsiteY0" fmla="*/ 310801 h 662749"/>
                <a:gd name="connsiteX1" fmla="*/ 534211 w 534210"/>
                <a:gd name="connsiteY1" fmla="*/ 662750 h 662749"/>
                <a:gd name="connsiteX2" fmla="*/ 267153 w 534210"/>
                <a:gd name="connsiteY2" fmla="*/ 507397 h 662749"/>
                <a:gd name="connsiteX3" fmla="*/ 0 w 534210"/>
                <a:gd name="connsiteY3" fmla="*/ 351949 h 662749"/>
                <a:gd name="connsiteX4" fmla="*/ 0 w 534210"/>
                <a:gd name="connsiteY4" fmla="*/ 0 h 662749"/>
                <a:gd name="connsiteX5" fmla="*/ 267153 w 534210"/>
                <a:gd name="connsiteY5" fmla="*/ 81344 h 662749"/>
                <a:gd name="connsiteX6" fmla="*/ 534211 w 534210"/>
                <a:gd name="connsiteY6" fmla="*/ 310801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210" h="662749">
                  <a:moveTo>
                    <a:pt x="534211" y="310801"/>
                  </a:moveTo>
                  <a:lnTo>
                    <a:pt x="534211" y="662750"/>
                  </a:lnTo>
                  <a:lnTo>
                    <a:pt x="267153" y="507397"/>
                  </a:lnTo>
                  <a:lnTo>
                    <a:pt x="0" y="351949"/>
                  </a:lnTo>
                  <a:lnTo>
                    <a:pt x="0" y="0"/>
                  </a:lnTo>
                  <a:lnTo>
                    <a:pt x="267153" y="81344"/>
                  </a:lnTo>
                  <a:lnTo>
                    <a:pt x="534211" y="310801"/>
                  </a:lnTo>
                  <a:close/>
                </a:path>
              </a:pathLst>
            </a:custGeom>
            <a:solidFill>
              <a:srgbClr val="D9D9D9"/>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8" name="Freeform 1957">
              <a:extLst>
                <a:ext uri="{FF2B5EF4-FFF2-40B4-BE49-F238E27FC236}">
                  <a16:creationId xmlns:a16="http://schemas.microsoft.com/office/drawing/2014/main" id="{D8ADEFC8-DD01-BA4F-821E-42371215192D}"/>
                </a:ext>
              </a:extLst>
            </p:cNvPr>
            <p:cNvSpPr/>
            <p:nvPr/>
          </p:nvSpPr>
          <p:spPr>
            <a:xfrm>
              <a:off x="1561991" y="5416847"/>
              <a:ext cx="271595" cy="382904"/>
            </a:xfrm>
            <a:custGeom>
              <a:avLst/>
              <a:gdLst>
                <a:gd name="connsiteX0" fmla="*/ 271596 w 271595"/>
                <a:gd name="connsiteY0" fmla="*/ 0 h 382904"/>
                <a:gd name="connsiteX1" fmla="*/ 271596 w 271595"/>
                <a:gd name="connsiteY1" fmla="*/ 224980 h 382904"/>
                <a:gd name="connsiteX2" fmla="*/ 262993 w 271595"/>
                <a:gd name="connsiteY2" fmla="*/ 229934 h 382904"/>
                <a:gd name="connsiteX3" fmla="*/ 262804 w 271595"/>
                <a:gd name="connsiteY3" fmla="*/ 230124 h 382904"/>
                <a:gd name="connsiteX4" fmla="*/ 262804 w 271595"/>
                <a:gd name="connsiteY4" fmla="*/ 229838 h 382904"/>
                <a:gd name="connsiteX5" fmla="*/ 216483 w 271595"/>
                <a:gd name="connsiteY5" fmla="*/ 202978 h 382904"/>
                <a:gd name="connsiteX6" fmla="*/ 216388 w 271595"/>
                <a:gd name="connsiteY6" fmla="*/ 202882 h 382904"/>
                <a:gd name="connsiteX7" fmla="*/ 8792 w 271595"/>
                <a:gd name="connsiteY7" fmla="*/ 323564 h 382904"/>
                <a:gd name="connsiteX8" fmla="*/ 8792 w 271595"/>
                <a:gd name="connsiteY8" fmla="*/ 377761 h 382904"/>
                <a:gd name="connsiteX9" fmla="*/ 0 w 271595"/>
                <a:gd name="connsiteY9" fmla="*/ 382905 h 382904"/>
                <a:gd name="connsiteX10" fmla="*/ 0 w 271595"/>
                <a:gd name="connsiteY10" fmla="*/ 158115 h 382904"/>
                <a:gd name="connsiteX11" fmla="*/ 194834 w 271595"/>
                <a:gd name="connsiteY11" fmla="*/ 44672 h 382904"/>
                <a:gd name="connsiteX12" fmla="*/ 203342 w 271595"/>
                <a:gd name="connsiteY12" fmla="*/ 39719 h 382904"/>
                <a:gd name="connsiteX13" fmla="*/ 216483 w 271595"/>
                <a:gd name="connsiteY13" fmla="*/ 32099 h 382904"/>
                <a:gd name="connsiteX14" fmla="*/ 271596 w 271595"/>
                <a:gd name="connsiteY14" fmla="*/ 0 h 38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95" h="382904">
                  <a:moveTo>
                    <a:pt x="271596" y="0"/>
                  </a:moveTo>
                  <a:lnTo>
                    <a:pt x="271596" y="224980"/>
                  </a:lnTo>
                  <a:lnTo>
                    <a:pt x="262993" y="229934"/>
                  </a:lnTo>
                  <a:lnTo>
                    <a:pt x="262804" y="230124"/>
                  </a:lnTo>
                  <a:lnTo>
                    <a:pt x="262804" y="229838"/>
                  </a:lnTo>
                  <a:lnTo>
                    <a:pt x="216483" y="202978"/>
                  </a:lnTo>
                  <a:lnTo>
                    <a:pt x="216388" y="202882"/>
                  </a:lnTo>
                  <a:lnTo>
                    <a:pt x="8792" y="323564"/>
                  </a:lnTo>
                  <a:lnTo>
                    <a:pt x="8792" y="377761"/>
                  </a:lnTo>
                  <a:lnTo>
                    <a:pt x="0" y="382905"/>
                  </a:lnTo>
                  <a:lnTo>
                    <a:pt x="0" y="158115"/>
                  </a:lnTo>
                  <a:lnTo>
                    <a:pt x="194834" y="44672"/>
                  </a:lnTo>
                  <a:lnTo>
                    <a:pt x="203342" y="39719"/>
                  </a:lnTo>
                  <a:lnTo>
                    <a:pt x="216483" y="32099"/>
                  </a:lnTo>
                  <a:lnTo>
                    <a:pt x="271596" y="0"/>
                  </a:lnTo>
                  <a:close/>
                </a:path>
              </a:pathLst>
            </a:custGeom>
            <a:solidFill>
              <a:srgbClr val="B7B7B7"/>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59" name="Freeform 1958">
              <a:extLst>
                <a:ext uri="{FF2B5EF4-FFF2-40B4-BE49-F238E27FC236}">
                  <a16:creationId xmlns:a16="http://schemas.microsoft.com/office/drawing/2014/main" id="{CF75FEDD-E7FF-7743-A7F0-B2175B581B00}"/>
                </a:ext>
              </a:extLst>
            </p:cNvPr>
            <p:cNvSpPr/>
            <p:nvPr/>
          </p:nvSpPr>
          <p:spPr>
            <a:xfrm>
              <a:off x="1570783" y="5432277"/>
              <a:ext cx="254012" cy="308133"/>
            </a:xfrm>
            <a:custGeom>
              <a:avLst/>
              <a:gdLst>
                <a:gd name="connsiteX0" fmla="*/ 254012 w 254012"/>
                <a:gd name="connsiteY0" fmla="*/ 0 h 308133"/>
                <a:gd name="connsiteX1" fmla="*/ 254012 w 254012"/>
                <a:gd name="connsiteY1" fmla="*/ 214408 h 308133"/>
                <a:gd name="connsiteX2" fmla="*/ 207691 w 254012"/>
                <a:gd name="connsiteY2" fmla="*/ 187547 h 308133"/>
                <a:gd name="connsiteX3" fmla="*/ 207596 w 254012"/>
                <a:gd name="connsiteY3" fmla="*/ 187452 h 308133"/>
                <a:gd name="connsiteX4" fmla="*/ 207218 w 254012"/>
                <a:gd name="connsiteY4" fmla="*/ 187643 h 308133"/>
                <a:gd name="connsiteX5" fmla="*/ 0 w 254012"/>
                <a:gd name="connsiteY5" fmla="*/ 308134 h 308133"/>
                <a:gd name="connsiteX6" fmla="*/ 0 w 254012"/>
                <a:gd name="connsiteY6" fmla="*/ 147828 h 308133"/>
                <a:gd name="connsiteX7" fmla="*/ 194929 w 254012"/>
                <a:gd name="connsiteY7" fmla="*/ 34385 h 308133"/>
                <a:gd name="connsiteX8" fmla="*/ 203437 w 254012"/>
                <a:gd name="connsiteY8" fmla="*/ 29432 h 308133"/>
                <a:gd name="connsiteX9" fmla="*/ 207691 w 254012"/>
                <a:gd name="connsiteY9" fmla="*/ 26956 h 308133"/>
                <a:gd name="connsiteX10" fmla="*/ 254012 w 254012"/>
                <a:gd name="connsiteY10" fmla="*/ 0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12" h="308133">
                  <a:moveTo>
                    <a:pt x="254012" y="0"/>
                  </a:moveTo>
                  <a:lnTo>
                    <a:pt x="254012" y="214408"/>
                  </a:lnTo>
                  <a:lnTo>
                    <a:pt x="207691" y="187547"/>
                  </a:lnTo>
                  <a:lnTo>
                    <a:pt x="207596" y="187452"/>
                  </a:lnTo>
                  <a:lnTo>
                    <a:pt x="207218" y="187643"/>
                  </a:lnTo>
                  <a:lnTo>
                    <a:pt x="0" y="308134"/>
                  </a:lnTo>
                  <a:lnTo>
                    <a:pt x="0" y="147828"/>
                  </a:lnTo>
                  <a:lnTo>
                    <a:pt x="194929" y="34385"/>
                  </a:lnTo>
                  <a:lnTo>
                    <a:pt x="203437" y="29432"/>
                  </a:lnTo>
                  <a:lnTo>
                    <a:pt x="207691" y="26956"/>
                  </a:lnTo>
                  <a:lnTo>
                    <a:pt x="254012" y="0"/>
                  </a:lnTo>
                  <a:close/>
                </a:path>
              </a:pathLst>
            </a:custGeom>
            <a:solidFill>
              <a:srgbClr val="F2EEEB"/>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0" name="Freeform 1959">
              <a:extLst>
                <a:ext uri="{FF2B5EF4-FFF2-40B4-BE49-F238E27FC236}">
                  <a16:creationId xmlns:a16="http://schemas.microsoft.com/office/drawing/2014/main" id="{4EC2DDD9-23DD-0C4D-B3AB-CC23609EDEF7}"/>
                </a:ext>
              </a:extLst>
            </p:cNvPr>
            <p:cNvSpPr/>
            <p:nvPr/>
          </p:nvSpPr>
          <p:spPr>
            <a:xfrm>
              <a:off x="1778474" y="5432277"/>
              <a:ext cx="46321" cy="214407"/>
            </a:xfrm>
            <a:custGeom>
              <a:avLst/>
              <a:gdLst>
                <a:gd name="connsiteX0" fmla="*/ 46322 w 46321"/>
                <a:gd name="connsiteY0" fmla="*/ 0 h 214407"/>
                <a:gd name="connsiteX1" fmla="*/ 46322 w 46321"/>
                <a:gd name="connsiteY1" fmla="*/ 214408 h 214407"/>
                <a:gd name="connsiteX2" fmla="*/ 0 w 46321"/>
                <a:gd name="connsiteY2" fmla="*/ 187547 h 214407"/>
                <a:gd name="connsiteX3" fmla="*/ 0 w 46321"/>
                <a:gd name="connsiteY3" fmla="*/ 26956 h 214407"/>
                <a:gd name="connsiteX4" fmla="*/ 46322 w 46321"/>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1" h="214407">
                  <a:moveTo>
                    <a:pt x="46322" y="0"/>
                  </a:moveTo>
                  <a:lnTo>
                    <a:pt x="46322" y="214408"/>
                  </a:lnTo>
                  <a:lnTo>
                    <a:pt x="0" y="187547"/>
                  </a:lnTo>
                  <a:lnTo>
                    <a:pt x="0" y="26956"/>
                  </a:lnTo>
                  <a:lnTo>
                    <a:pt x="46322" y="0"/>
                  </a:lnTo>
                  <a:close/>
                </a:path>
              </a:pathLst>
            </a:custGeom>
            <a:solidFill>
              <a:srgbClr val="CDC8C2"/>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1" name="Freeform 1960">
              <a:extLst>
                <a:ext uri="{FF2B5EF4-FFF2-40B4-BE49-F238E27FC236}">
                  <a16:creationId xmlns:a16="http://schemas.microsoft.com/office/drawing/2014/main" id="{590C2BF7-965C-F945-859A-58FB0DD507C0}"/>
                </a:ext>
              </a:extLst>
            </p:cNvPr>
            <p:cNvSpPr/>
            <p:nvPr/>
          </p:nvSpPr>
          <p:spPr>
            <a:xfrm>
              <a:off x="904036" y="5330741"/>
              <a:ext cx="146054" cy="126872"/>
            </a:xfrm>
            <a:custGeom>
              <a:avLst/>
              <a:gdLst>
                <a:gd name="connsiteX0" fmla="*/ 34788 w 146054"/>
                <a:gd name="connsiteY0" fmla="*/ 61722 h 126872"/>
                <a:gd name="connsiteX1" fmla="*/ 1891 w 146054"/>
                <a:gd name="connsiteY1" fmla="*/ 42672 h 126872"/>
                <a:gd name="connsiteX2" fmla="*/ 0 w 146054"/>
                <a:gd name="connsiteY2" fmla="*/ 41624 h 126872"/>
                <a:gd name="connsiteX3" fmla="*/ 0 w 146054"/>
                <a:gd name="connsiteY3" fmla="*/ 0 h 126872"/>
                <a:gd name="connsiteX4" fmla="*/ 34788 w 146054"/>
                <a:gd name="connsiteY4" fmla="*/ 20193 h 126872"/>
                <a:gd name="connsiteX5" fmla="*/ 71846 w 146054"/>
                <a:gd name="connsiteY5" fmla="*/ 83344 h 126872"/>
                <a:gd name="connsiteX6" fmla="*/ 38948 w 146054"/>
                <a:gd name="connsiteY6" fmla="*/ 64294 h 126872"/>
                <a:gd name="connsiteX7" fmla="*/ 37152 w 146054"/>
                <a:gd name="connsiteY7" fmla="*/ 63151 h 126872"/>
                <a:gd name="connsiteX8" fmla="*/ 37152 w 146054"/>
                <a:gd name="connsiteY8" fmla="*/ 22098 h 126872"/>
                <a:gd name="connsiteX9" fmla="*/ 71846 w 146054"/>
                <a:gd name="connsiteY9" fmla="*/ 42291 h 126872"/>
                <a:gd name="connsiteX10" fmla="*/ 108998 w 146054"/>
                <a:gd name="connsiteY10" fmla="*/ 104966 h 126872"/>
                <a:gd name="connsiteX11" fmla="*/ 76194 w 146054"/>
                <a:gd name="connsiteY11" fmla="*/ 85916 h 126872"/>
                <a:gd name="connsiteX12" fmla="*/ 74209 w 146054"/>
                <a:gd name="connsiteY12" fmla="*/ 84773 h 126872"/>
                <a:gd name="connsiteX13" fmla="*/ 74209 w 146054"/>
                <a:gd name="connsiteY13" fmla="*/ 43148 h 126872"/>
                <a:gd name="connsiteX14" fmla="*/ 108998 w 146054"/>
                <a:gd name="connsiteY14" fmla="*/ 63341 h 126872"/>
                <a:gd name="connsiteX15" fmla="*/ 146055 w 146054"/>
                <a:gd name="connsiteY15" fmla="*/ 126873 h 126872"/>
                <a:gd name="connsiteX16" fmla="*/ 113252 w 146054"/>
                <a:gd name="connsiteY16" fmla="*/ 107823 h 126872"/>
                <a:gd name="connsiteX17" fmla="*/ 111361 w 146054"/>
                <a:gd name="connsiteY17" fmla="*/ 106680 h 126872"/>
                <a:gd name="connsiteX18" fmla="*/ 111361 w 146054"/>
                <a:gd name="connsiteY18" fmla="*/ 64770 h 126872"/>
                <a:gd name="connsiteX19" fmla="*/ 146055 w 146054"/>
                <a:gd name="connsiteY19" fmla="*/ 84963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054" h="126872">
                  <a:moveTo>
                    <a:pt x="34788" y="61722"/>
                  </a:moveTo>
                  <a:lnTo>
                    <a:pt x="1891" y="42672"/>
                  </a:lnTo>
                  <a:lnTo>
                    <a:pt x="0" y="41624"/>
                  </a:lnTo>
                  <a:lnTo>
                    <a:pt x="0" y="0"/>
                  </a:lnTo>
                  <a:lnTo>
                    <a:pt x="34788" y="20193"/>
                  </a:lnTo>
                  <a:close/>
                  <a:moveTo>
                    <a:pt x="71846" y="83344"/>
                  </a:moveTo>
                  <a:lnTo>
                    <a:pt x="38948" y="64294"/>
                  </a:lnTo>
                  <a:lnTo>
                    <a:pt x="37152" y="63151"/>
                  </a:lnTo>
                  <a:lnTo>
                    <a:pt x="37152" y="22098"/>
                  </a:lnTo>
                  <a:lnTo>
                    <a:pt x="71846" y="42291"/>
                  </a:lnTo>
                  <a:close/>
                  <a:moveTo>
                    <a:pt x="108998" y="104966"/>
                  </a:moveTo>
                  <a:lnTo>
                    <a:pt x="76194" y="85916"/>
                  </a:lnTo>
                  <a:lnTo>
                    <a:pt x="74209" y="84773"/>
                  </a:lnTo>
                  <a:lnTo>
                    <a:pt x="74209" y="43148"/>
                  </a:lnTo>
                  <a:lnTo>
                    <a:pt x="108998" y="63341"/>
                  </a:lnTo>
                  <a:close/>
                  <a:moveTo>
                    <a:pt x="146055" y="126873"/>
                  </a:moveTo>
                  <a:lnTo>
                    <a:pt x="113252" y="107823"/>
                  </a:lnTo>
                  <a:lnTo>
                    <a:pt x="111361" y="106680"/>
                  </a:lnTo>
                  <a:lnTo>
                    <a:pt x="111361" y="64770"/>
                  </a:lnTo>
                  <a:lnTo>
                    <a:pt x="146055" y="84963"/>
                  </a:lnTo>
                  <a:close/>
                </a:path>
              </a:pathLst>
            </a:custGeom>
            <a:solidFill>
              <a:srgbClr val="D7E3E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2" name="Freeform 1961">
              <a:extLst>
                <a:ext uri="{FF2B5EF4-FFF2-40B4-BE49-F238E27FC236}">
                  <a16:creationId xmlns:a16="http://schemas.microsoft.com/office/drawing/2014/main" id="{F3CFAFDD-6C86-CF46-93CF-11AD751D3ECC}"/>
                </a:ext>
              </a:extLst>
            </p:cNvPr>
            <p:cNvSpPr/>
            <p:nvPr/>
          </p:nvSpPr>
          <p:spPr>
            <a:xfrm>
              <a:off x="907912" y="5337503"/>
              <a:ext cx="138303" cy="112966"/>
            </a:xfrm>
            <a:custGeom>
              <a:avLst/>
              <a:gdLst>
                <a:gd name="connsiteX0" fmla="*/ 111361 w 138303"/>
                <a:gd name="connsiteY0" fmla="*/ 97346 h 112966"/>
                <a:gd name="connsiteX1" fmla="*/ 111361 w 138303"/>
                <a:gd name="connsiteY1" fmla="*/ 64770 h 112966"/>
                <a:gd name="connsiteX2" fmla="*/ 138303 w 138303"/>
                <a:gd name="connsiteY2" fmla="*/ 80486 h 112966"/>
                <a:gd name="connsiteX3" fmla="*/ 138303 w 138303"/>
                <a:gd name="connsiteY3" fmla="*/ 112967 h 112966"/>
                <a:gd name="connsiteX4" fmla="*/ 74304 w 138303"/>
                <a:gd name="connsiteY4" fmla="*/ 75629 h 112966"/>
                <a:gd name="connsiteX5" fmla="*/ 74304 w 138303"/>
                <a:gd name="connsiteY5" fmla="*/ 43148 h 112966"/>
                <a:gd name="connsiteX6" fmla="*/ 101246 w 138303"/>
                <a:gd name="connsiteY6" fmla="*/ 58865 h 112966"/>
                <a:gd name="connsiteX7" fmla="*/ 101246 w 138303"/>
                <a:gd name="connsiteY7" fmla="*/ 91535 h 112966"/>
                <a:gd name="connsiteX8" fmla="*/ 37152 w 138303"/>
                <a:gd name="connsiteY8" fmla="*/ 54102 h 112966"/>
                <a:gd name="connsiteX9" fmla="*/ 37152 w 138303"/>
                <a:gd name="connsiteY9" fmla="*/ 21622 h 112966"/>
                <a:gd name="connsiteX10" fmla="*/ 64094 w 138303"/>
                <a:gd name="connsiteY10" fmla="*/ 37243 h 112966"/>
                <a:gd name="connsiteX11" fmla="*/ 64094 w 138303"/>
                <a:gd name="connsiteY11" fmla="*/ 69818 h 112966"/>
                <a:gd name="connsiteX12" fmla="*/ 0 w 138303"/>
                <a:gd name="connsiteY12" fmla="*/ 32480 h 112966"/>
                <a:gd name="connsiteX13" fmla="*/ 0 w 138303"/>
                <a:gd name="connsiteY13" fmla="*/ 0 h 112966"/>
                <a:gd name="connsiteX14" fmla="*/ 26942 w 138303"/>
                <a:gd name="connsiteY14" fmla="*/ 15335 h 112966"/>
                <a:gd name="connsiteX15" fmla="*/ 26942 w 138303"/>
                <a:gd name="connsiteY15" fmla="*/ 47816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03" h="112966">
                  <a:moveTo>
                    <a:pt x="111361" y="97346"/>
                  </a:moveTo>
                  <a:lnTo>
                    <a:pt x="111361" y="64770"/>
                  </a:lnTo>
                  <a:lnTo>
                    <a:pt x="138303" y="80486"/>
                  </a:lnTo>
                  <a:lnTo>
                    <a:pt x="138303" y="112967"/>
                  </a:lnTo>
                  <a:close/>
                  <a:moveTo>
                    <a:pt x="74304" y="75629"/>
                  </a:moveTo>
                  <a:lnTo>
                    <a:pt x="74304" y="43148"/>
                  </a:lnTo>
                  <a:lnTo>
                    <a:pt x="101246" y="58865"/>
                  </a:lnTo>
                  <a:lnTo>
                    <a:pt x="101246" y="91535"/>
                  </a:lnTo>
                  <a:close/>
                  <a:moveTo>
                    <a:pt x="37152" y="54102"/>
                  </a:moveTo>
                  <a:lnTo>
                    <a:pt x="37152" y="21622"/>
                  </a:lnTo>
                  <a:lnTo>
                    <a:pt x="64094" y="37243"/>
                  </a:lnTo>
                  <a:lnTo>
                    <a:pt x="64094" y="69818"/>
                  </a:lnTo>
                  <a:close/>
                  <a:moveTo>
                    <a:pt x="0" y="32480"/>
                  </a:moveTo>
                  <a:lnTo>
                    <a:pt x="0" y="0"/>
                  </a:lnTo>
                  <a:lnTo>
                    <a:pt x="26942" y="15335"/>
                  </a:lnTo>
                  <a:lnTo>
                    <a:pt x="26942" y="47816"/>
                  </a:lnTo>
                  <a:close/>
                </a:path>
              </a:pathLst>
            </a:custGeom>
            <a:solidFill>
              <a:srgbClr val="252C3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3" name="Freeform 1962">
              <a:extLst>
                <a:ext uri="{FF2B5EF4-FFF2-40B4-BE49-F238E27FC236}">
                  <a16:creationId xmlns:a16="http://schemas.microsoft.com/office/drawing/2014/main" id="{912B8529-A8AB-0540-AB11-40BD8046BDB5}"/>
                </a:ext>
              </a:extLst>
            </p:cNvPr>
            <p:cNvSpPr/>
            <p:nvPr/>
          </p:nvSpPr>
          <p:spPr>
            <a:xfrm>
              <a:off x="1176671" y="5479997"/>
              <a:ext cx="146149" cy="126491"/>
            </a:xfrm>
            <a:custGeom>
              <a:avLst/>
              <a:gdLst>
                <a:gd name="connsiteX0" fmla="*/ 34788 w 146149"/>
                <a:gd name="connsiteY0" fmla="*/ 61722 h 126491"/>
                <a:gd name="connsiteX1" fmla="*/ 1891 w 146149"/>
                <a:gd name="connsiteY1" fmla="*/ 42672 h 126491"/>
                <a:gd name="connsiteX2" fmla="*/ 0 w 146149"/>
                <a:gd name="connsiteY2" fmla="*/ 41529 h 126491"/>
                <a:gd name="connsiteX3" fmla="*/ 0 w 146149"/>
                <a:gd name="connsiteY3" fmla="*/ 0 h 126491"/>
                <a:gd name="connsiteX4" fmla="*/ 34788 w 146149"/>
                <a:gd name="connsiteY4" fmla="*/ 20193 h 126491"/>
                <a:gd name="connsiteX5" fmla="*/ 71940 w 146149"/>
                <a:gd name="connsiteY5" fmla="*/ 83344 h 126491"/>
                <a:gd name="connsiteX6" fmla="*/ 39042 w 146149"/>
                <a:gd name="connsiteY6" fmla="*/ 64294 h 126491"/>
                <a:gd name="connsiteX7" fmla="*/ 37152 w 146149"/>
                <a:gd name="connsiteY7" fmla="*/ 63246 h 126491"/>
                <a:gd name="connsiteX8" fmla="*/ 37152 w 146149"/>
                <a:gd name="connsiteY8" fmla="*/ 21622 h 126491"/>
                <a:gd name="connsiteX9" fmla="*/ 71940 w 146149"/>
                <a:gd name="connsiteY9" fmla="*/ 41815 h 126491"/>
                <a:gd name="connsiteX10" fmla="*/ 109092 w 146149"/>
                <a:gd name="connsiteY10" fmla="*/ 104966 h 126491"/>
                <a:gd name="connsiteX11" fmla="*/ 76194 w 146149"/>
                <a:gd name="connsiteY11" fmla="*/ 85916 h 126491"/>
                <a:gd name="connsiteX12" fmla="*/ 74304 w 146149"/>
                <a:gd name="connsiteY12" fmla="*/ 84868 h 126491"/>
                <a:gd name="connsiteX13" fmla="*/ 74304 w 146149"/>
                <a:gd name="connsiteY13" fmla="*/ 43244 h 126491"/>
                <a:gd name="connsiteX14" fmla="*/ 109092 w 146149"/>
                <a:gd name="connsiteY14" fmla="*/ 63341 h 126491"/>
                <a:gd name="connsiteX15" fmla="*/ 146149 w 146149"/>
                <a:gd name="connsiteY15" fmla="*/ 126492 h 126491"/>
                <a:gd name="connsiteX16" fmla="*/ 113252 w 146149"/>
                <a:gd name="connsiteY16" fmla="*/ 107442 h 126491"/>
                <a:gd name="connsiteX17" fmla="*/ 111455 w 146149"/>
                <a:gd name="connsiteY17" fmla="*/ 106299 h 126491"/>
                <a:gd name="connsiteX18" fmla="*/ 111455 w 146149"/>
                <a:gd name="connsiteY18" fmla="*/ 64770 h 126491"/>
                <a:gd name="connsiteX19" fmla="*/ 146149 w 146149"/>
                <a:gd name="connsiteY19" fmla="*/ 85058 h 12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49" h="126491">
                  <a:moveTo>
                    <a:pt x="34788" y="61722"/>
                  </a:moveTo>
                  <a:lnTo>
                    <a:pt x="1891" y="42672"/>
                  </a:lnTo>
                  <a:lnTo>
                    <a:pt x="0" y="41529"/>
                  </a:lnTo>
                  <a:lnTo>
                    <a:pt x="0" y="0"/>
                  </a:lnTo>
                  <a:lnTo>
                    <a:pt x="34788" y="20193"/>
                  </a:lnTo>
                  <a:close/>
                  <a:moveTo>
                    <a:pt x="71940" y="83344"/>
                  </a:moveTo>
                  <a:lnTo>
                    <a:pt x="39042" y="64294"/>
                  </a:lnTo>
                  <a:lnTo>
                    <a:pt x="37152" y="63246"/>
                  </a:lnTo>
                  <a:lnTo>
                    <a:pt x="37152" y="21622"/>
                  </a:lnTo>
                  <a:lnTo>
                    <a:pt x="71940" y="41815"/>
                  </a:lnTo>
                  <a:close/>
                  <a:moveTo>
                    <a:pt x="109092" y="104966"/>
                  </a:moveTo>
                  <a:lnTo>
                    <a:pt x="76194" y="85916"/>
                  </a:lnTo>
                  <a:lnTo>
                    <a:pt x="74304" y="84868"/>
                  </a:lnTo>
                  <a:lnTo>
                    <a:pt x="74304" y="43244"/>
                  </a:lnTo>
                  <a:lnTo>
                    <a:pt x="109092" y="63341"/>
                  </a:lnTo>
                  <a:close/>
                  <a:moveTo>
                    <a:pt x="146149" y="126492"/>
                  </a:moveTo>
                  <a:lnTo>
                    <a:pt x="113252" y="107442"/>
                  </a:lnTo>
                  <a:lnTo>
                    <a:pt x="111455" y="106299"/>
                  </a:lnTo>
                  <a:lnTo>
                    <a:pt x="111455" y="64770"/>
                  </a:lnTo>
                  <a:lnTo>
                    <a:pt x="146149" y="85058"/>
                  </a:lnTo>
                  <a:close/>
                </a:path>
              </a:pathLst>
            </a:custGeom>
            <a:solidFill>
              <a:srgbClr val="D7E3E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4" name="Freeform 1963">
              <a:extLst>
                <a:ext uri="{FF2B5EF4-FFF2-40B4-BE49-F238E27FC236}">
                  <a16:creationId xmlns:a16="http://schemas.microsoft.com/office/drawing/2014/main" id="{F879A6FF-5CB0-2747-B35A-54FF6CA48CB4}"/>
                </a:ext>
              </a:extLst>
            </p:cNvPr>
            <p:cNvSpPr/>
            <p:nvPr/>
          </p:nvSpPr>
          <p:spPr>
            <a:xfrm>
              <a:off x="1180642" y="5486760"/>
              <a:ext cx="138681" cy="112966"/>
            </a:xfrm>
            <a:custGeom>
              <a:avLst/>
              <a:gdLst>
                <a:gd name="connsiteX0" fmla="*/ 111361 w 138681"/>
                <a:gd name="connsiteY0" fmla="*/ 97345 h 112966"/>
                <a:gd name="connsiteX1" fmla="*/ 111361 w 138681"/>
                <a:gd name="connsiteY1" fmla="*/ 64770 h 112966"/>
                <a:gd name="connsiteX2" fmla="*/ 138681 w 138681"/>
                <a:gd name="connsiteY2" fmla="*/ 80486 h 112966"/>
                <a:gd name="connsiteX3" fmla="*/ 138681 w 138681"/>
                <a:gd name="connsiteY3" fmla="*/ 112966 h 112966"/>
                <a:gd name="connsiteX4" fmla="*/ 74209 w 138681"/>
                <a:gd name="connsiteY4" fmla="*/ 75628 h 112966"/>
                <a:gd name="connsiteX5" fmla="*/ 74209 w 138681"/>
                <a:gd name="connsiteY5" fmla="*/ 43243 h 112966"/>
                <a:gd name="connsiteX6" fmla="*/ 100868 w 138681"/>
                <a:gd name="connsiteY6" fmla="*/ 58864 h 112966"/>
                <a:gd name="connsiteX7" fmla="*/ 100868 w 138681"/>
                <a:gd name="connsiteY7" fmla="*/ 91440 h 112966"/>
                <a:gd name="connsiteX8" fmla="*/ 37057 w 138681"/>
                <a:gd name="connsiteY8" fmla="*/ 54007 h 112966"/>
                <a:gd name="connsiteX9" fmla="*/ 37057 w 138681"/>
                <a:gd name="connsiteY9" fmla="*/ 21622 h 112966"/>
                <a:gd name="connsiteX10" fmla="*/ 64094 w 138681"/>
                <a:gd name="connsiteY10" fmla="*/ 37528 h 112966"/>
                <a:gd name="connsiteX11" fmla="*/ 64094 w 138681"/>
                <a:gd name="connsiteY11" fmla="*/ 70009 h 112966"/>
                <a:gd name="connsiteX12" fmla="*/ 0 w 138681"/>
                <a:gd name="connsiteY12" fmla="*/ 32385 h 112966"/>
                <a:gd name="connsiteX13" fmla="*/ 0 w 138681"/>
                <a:gd name="connsiteY13" fmla="*/ 0 h 112966"/>
                <a:gd name="connsiteX14" fmla="*/ 26942 w 138681"/>
                <a:gd name="connsiteY14" fmla="*/ 15716 h 112966"/>
                <a:gd name="connsiteX15" fmla="*/ 26942 w 138681"/>
                <a:gd name="connsiteY15" fmla="*/ 48197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1" h="112966">
                  <a:moveTo>
                    <a:pt x="111361" y="97345"/>
                  </a:moveTo>
                  <a:lnTo>
                    <a:pt x="111361" y="64770"/>
                  </a:lnTo>
                  <a:lnTo>
                    <a:pt x="138681" y="80486"/>
                  </a:lnTo>
                  <a:lnTo>
                    <a:pt x="138681" y="112966"/>
                  </a:lnTo>
                  <a:close/>
                  <a:moveTo>
                    <a:pt x="74209" y="75628"/>
                  </a:moveTo>
                  <a:lnTo>
                    <a:pt x="74209" y="43243"/>
                  </a:lnTo>
                  <a:lnTo>
                    <a:pt x="100868" y="58864"/>
                  </a:lnTo>
                  <a:lnTo>
                    <a:pt x="100868" y="91440"/>
                  </a:lnTo>
                  <a:close/>
                  <a:moveTo>
                    <a:pt x="37057" y="54007"/>
                  </a:moveTo>
                  <a:lnTo>
                    <a:pt x="37057" y="21622"/>
                  </a:lnTo>
                  <a:lnTo>
                    <a:pt x="64094" y="37528"/>
                  </a:lnTo>
                  <a:lnTo>
                    <a:pt x="64094" y="70009"/>
                  </a:lnTo>
                  <a:close/>
                  <a:moveTo>
                    <a:pt x="0" y="32385"/>
                  </a:moveTo>
                  <a:lnTo>
                    <a:pt x="0" y="0"/>
                  </a:lnTo>
                  <a:lnTo>
                    <a:pt x="26942" y="15716"/>
                  </a:lnTo>
                  <a:lnTo>
                    <a:pt x="26942" y="48197"/>
                  </a:lnTo>
                  <a:close/>
                </a:path>
              </a:pathLst>
            </a:custGeom>
            <a:solidFill>
              <a:srgbClr val="252C3D"/>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5" name="Freeform 1964">
              <a:extLst>
                <a:ext uri="{FF2B5EF4-FFF2-40B4-BE49-F238E27FC236}">
                  <a16:creationId xmlns:a16="http://schemas.microsoft.com/office/drawing/2014/main" id="{F9106784-52DA-CC44-8A2D-18E8CFD025A6}"/>
                </a:ext>
              </a:extLst>
            </p:cNvPr>
            <p:cNvSpPr/>
            <p:nvPr/>
          </p:nvSpPr>
          <p:spPr>
            <a:xfrm>
              <a:off x="1570783" y="5475425"/>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587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6" name="Freeform 1965">
              <a:extLst>
                <a:ext uri="{FF2B5EF4-FFF2-40B4-BE49-F238E27FC236}">
                  <a16:creationId xmlns:a16="http://schemas.microsoft.com/office/drawing/2014/main" id="{C919A1DE-F8D0-A542-BABB-03FA9F289456}"/>
                </a:ext>
              </a:extLst>
            </p:cNvPr>
            <p:cNvSpPr/>
            <p:nvPr/>
          </p:nvSpPr>
          <p:spPr>
            <a:xfrm>
              <a:off x="1570783" y="5499524"/>
              <a:ext cx="207218" cy="122681"/>
            </a:xfrm>
            <a:custGeom>
              <a:avLst/>
              <a:gdLst>
                <a:gd name="connsiteX0" fmla="*/ 207218 w 207218"/>
                <a:gd name="connsiteY0" fmla="*/ 0 h 122681"/>
                <a:gd name="connsiteX1" fmla="*/ 207218 w 207218"/>
                <a:gd name="connsiteY1" fmla="*/ 2191 h 122681"/>
                <a:gd name="connsiteX2" fmla="*/ 0 w 207218"/>
                <a:gd name="connsiteY2" fmla="*/ 122682 h 122681"/>
                <a:gd name="connsiteX3" fmla="*/ 0 w 207218"/>
                <a:gd name="connsiteY3" fmla="*/ 120586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191"/>
                  </a:lnTo>
                  <a:lnTo>
                    <a:pt x="0" y="122682"/>
                  </a:lnTo>
                  <a:lnTo>
                    <a:pt x="0" y="120586"/>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7" name="Freeform 1966">
              <a:extLst>
                <a:ext uri="{FF2B5EF4-FFF2-40B4-BE49-F238E27FC236}">
                  <a16:creationId xmlns:a16="http://schemas.microsoft.com/office/drawing/2014/main" id="{9588A209-4A2C-614A-9FFD-BA3716411D23}"/>
                </a:ext>
              </a:extLst>
            </p:cNvPr>
            <p:cNvSpPr/>
            <p:nvPr/>
          </p:nvSpPr>
          <p:spPr>
            <a:xfrm>
              <a:off x="1570783" y="5523717"/>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491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8" name="Freeform 1967">
              <a:extLst>
                <a:ext uri="{FF2B5EF4-FFF2-40B4-BE49-F238E27FC236}">
                  <a16:creationId xmlns:a16="http://schemas.microsoft.com/office/drawing/2014/main" id="{1D52D67A-992A-F040-B8D4-28B76535C1E9}"/>
                </a:ext>
              </a:extLst>
            </p:cNvPr>
            <p:cNvSpPr/>
            <p:nvPr/>
          </p:nvSpPr>
          <p:spPr>
            <a:xfrm>
              <a:off x="1570783" y="5547815"/>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69" name="Freeform 1968">
              <a:extLst>
                <a:ext uri="{FF2B5EF4-FFF2-40B4-BE49-F238E27FC236}">
                  <a16:creationId xmlns:a16="http://schemas.microsoft.com/office/drawing/2014/main" id="{058B7994-5589-3F4B-9898-BD0891B557F9}"/>
                </a:ext>
              </a:extLst>
            </p:cNvPr>
            <p:cNvSpPr/>
            <p:nvPr/>
          </p:nvSpPr>
          <p:spPr>
            <a:xfrm>
              <a:off x="1570783" y="5571914"/>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70" name="Freeform 1969">
              <a:extLst>
                <a:ext uri="{FF2B5EF4-FFF2-40B4-BE49-F238E27FC236}">
                  <a16:creationId xmlns:a16="http://schemas.microsoft.com/office/drawing/2014/main" id="{CC3D8994-07E8-274B-BFCD-D9DC45829B27}"/>
                </a:ext>
              </a:extLst>
            </p:cNvPr>
            <p:cNvSpPr/>
            <p:nvPr/>
          </p:nvSpPr>
          <p:spPr>
            <a:xfrm>
              <a:off x="1570783" y="5596012"/>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491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71" name="Freeform 1970">
              <a:extLst>
                <a:ext uri="{FF2B5EF4-FFF2-40B4-BE49-F238E27FC236}">
                  <a16:creationId xmlns:a16="http://schemas.microsoft.com/office/drawing/2014/main" id="{4BB2B2FB-C632-7D48-974A-AD6D8A3513EE}"/>
                </a:ext>
              </a:extLst>
            </p:cNvPr>
            <p:cNvSpPr/>
            <p:nvPr/>
          </p:nvSpPr>
          <p:spPr>
            <a:xfrm>
              <a:off x="1570783" y="5617824"/>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587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Light" panose="02000503000000000000" pitchFamily="2" charset="0"/>
              </a:endParaRPr>
            </a:p>
          </p:txBody>
        </p:sp>
        <p:sp>
          <p:nvSpPr>
            <p:cNvPr id="1972" name="Freeform 1971">
              <a:extLst>
                <a:ext uri="{FF2B5EF4-FFF2-40B4-BE49-F238E27FC236}">
                  <a16:creationId xmlns:a16="http://schemas.microsoft.com/office/drawing/2014/main" id="{CEF69D2A-C829-AC45-A125-733EFD5A0C7B}"/>
                </a:ext>
              </a:extLst>
            </p:cNvPr>
            <p:cNvSpPr/>
            <p:nvPr/>
          </p:nvSpPr>
          <p:spPr>
            <a:xfrm>
              <a:off x="1570783" y="5432277"/>
              <a:ext cx="254012" cy="183451"/>
            </a:xfrm>
            <a:custGeom>
              <a:avLst/>
              <a:gdLst>
                <a:gd name="connsiteX0" fmla="*/ 254012 w 254012"/>
                <a:gd name="connsiteY0" fmla="*/ 0 h 183451"/>
                <a:gd name="connsiteX1" fmla="*/ 207691 w 254012"/>
                <a:gd name="connsiteY1" fmla="*/ 56674 h 183451"/>
                <a:gd name="connsiteX2" fmla="*/ 0 w 254012"/>
                <a:gd name="connsiteY2" fmla="*/ 183451 h 183451"/>
                <a:gd name="connsiteX3" fmla="*/ 0 w 254012"/>
                <a:gd name="connsiteY3" fmla="*/ 147828 h 183451"/>
                <a:gd name="connsiteX4" fmla="*/ 254012 w 254012"/>
                <a:gd name="connsiteY4" fmla="*/ 0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12" h="183451">
                  <a:moveTo>
                    <a:pt x="254012" y="0"/>
                  </a:moveTo>
                  <a:lnTo>
                    <a:pt x="207691" y="56674"/>
                  </a:lnTo>
                  <a:lnTo>
                    <a:pt x="0" y="183451"/>
                  </a:lnTo>
                  <a:lnTo>
                    <a:pt x="0" y="147828"/>
                  </a:lnTo>
                  <a:lnTo>
                    <a:pt x="254012" y="0"/>
                  </a:lnTo>
                  <a:close/>
                </a:path>
              </a:pathLst>
            </a:custGeom>
            <a:solidFill>
              <a:srgbClr val="E8EAEA"/>
            </a:solidFill>
            <a:ln w="9453" cap="flat">
              <a:noFill/>
              <a:prstDash val="solid"/>
              <a:miter/>
            </a:ln>
          </p:spPr>
          <p:txBody>
            <a:bodyPr rtlCol="0" anchor="ctr"/>
            <a:lstStyle/>
            <a:p>
              <a:endParaRPr lang="en-US" dirty="0">
                <a:latin typeface="Frutiger LT Light" panose="02000503000000000000" pitchFamily="2" charset="0"/>
              </a:endParaRPr>
            </a:p>
          </p:txBody>
        </p:sp>
      </p:grpSp>
      <p:grpSp>
        <p:nvGrpSpPr>
          <p:cNvPr id="1687" name="Graphic 5351">
            <a:extLst>
              <a:ext uri="{FF2B5EF4-FFF2-40B4-BE49-F238E27FC236}">
                <a16:creationId xmlns:a16="http://schemas.microsoft.com/office/drawing/2014/main" id="{C7B6FEDA-D156-E843-9C5C-DD4DE73A0360}"/>
              </a:ext>
            </a:extLst>
          </p:cNvPr>
          <p:cNvGrpSpPr/>
          <p:nvPr/>
        </p:nvGrpSpPr>
        <p:grpSpPr>
          <a:xfrm>
            <a:off x="5197035" y="5451150"/>
            <a:ext cx="403129" cy="109944"/>
            <a:chOff x="4619836" y="0"/>
            <a:chExt cx="3183723" cy="868288"/>
          </a:xfrm>
        </p:grpSpPr>
        <p:sp>
          <p:nvSpPr>
            <p:cNvPr id="1703" name="Freeform 1702">
              <a:extLst>
                <a:ext uri="{FF2B5EF4-FFF2-40B4-BE49-F238E27FC236}">
                  <a16:creationId xmlns:a16="http://schemas.microsoft.com/office/drawing/2014/main" id="{8F15A13E-6A2C-384B-9E87-2A9E9F8AFDAB}"/>
                </a:ext>
              </a:extLst>
            </p:cNvPr>
            <p:cNvSpPr/>
            <p:nvPr/>
          </p:nvSpPr>
          <p:spPr>
            <a:xfrm>
              <a:off x="4619836" y="0"/>
              <a:ext cx="3184262" cy="847666"/>
            </a:xfrm>
            <a:custGeom>
              <a:avLst/>
              <a:gdLst>
                <a:gd name="connsiteX0" fmla="*/ 0 w 3184262"/>
                <a:gd name="connsiteY0" fmla="*/ 0 h 847666"/>
                <a:gd name="connsiteX1" fmla="*/ 3184263 w 3184262"/>
                <a:gd name="connsiteY1" fmla="*/ 0 h 847666"/>
                <a:gd name="connsiteX2" fmla="*/ 3184263 w 3184262"/>
                <a:gd name="connsiteY2" fmla="*/ 847666 h 847666"/>
                <a:gd name="connsiteX3" fmla="*/ 0 w 3184262"/>
                <a:gd name="connsiteY3" fmla="*/ 847666 h 847666"/>
              </a:gdLst>
              <a:ahLst/>
              <a:cxnLst>
                <a:cxn ang="0">
                  <a:pos x="connsiteX0" y="connsiteY0"/>
                </a:cxn>
                <a:cxn ang="0">
                  <a:pos x="connsiteX1" y="connsiteY1"/>
                </a:cxn>
                <a:cxn ang="0">
                  <a:pos x="connsiteX2" y="connsiteY2"/>
                </a:cxn>
                <a:cxn ang="0">
                  <a:pos x="connsiteX3" y="connsiteY3"/>
                </a:cxn>
              </a:cxnLst>
              <a:rect l="l" t="t" r="r" b="b"/>
              <a:pathLst>
                <a:path w="3184262" h="847666">
                  <a:moveTo>
                    <a:pt x="0" y="0"/>
                  </a:moveTo>
                  <a:lnTo>
                    <a:pt x="3184263" y="0"/>
                  </a:lnTo>
                  <a:lnTo>
                    <a:pt x="3184263" y="847666"/>
                  </a:lnTo>
                  <a:lnTo>
                    <a:pt x="0" y="847666"/>
                  </a:lnTo>
                  <a:close/>
                </a:path>
              </a:pathLst>
            </a:custGeom>
            <a:solidFill>
              <a:srgbClr val="FFD300"/>
            </a:solidFill>
            <a:ln w="6350" cap="flat">
              <a:solidFill>
                <a:schemeClr val="tx1"/>
              </a:solidFill>
              <a:prstDash val="solid"/>
              <a:miter/>
            </a:ln>
          </p:spPr>
          <p:txBody>
            <a:bodyPr rtlCol="0" anchor="ctr"/>
            <a:lstStyle/>
            <a:p>
              <a:endParaRPr lang="en-US" dirty="0">
                <a:latin typeface="Frutiger LT Light" panose="02000503000000000000" pitchFamily="2" charset="0"/>
              </a:endParaRPr>
            </a:p>
          </p:txBody>
        </p:sp>
        <p:sp>
          <p:nvSpPr>
            <p:cNvPr id="1704" name="Freeform 1703">
              <a:extLst>
                <a:ext uri="{FF2B5EF4-FFF2-40B4-BE49-F238E27FC236}">
                  <a16:creationId xmlns:a16="http://schemas.microsoft.com/office/drawing/2014/main" id="{93BA782A-1CE0-C146-8297-63090A9EBA35}"/>
                </a:ext>
              </a:extLst>
            </p:cNvPr>
            <p:cNvSpPr/>
            <p:nvPr/>
          </p:nvSpPr>
          <p:spPr>
            <a:xfrm>
              <a:off x="4891261" y="511204"/>
              <a:ext cx="2175723" cy="123731"/>
            </a:xfrm>
            <a:custGeom>
              <a:avLst/>
              <a:gdLst>
                <a:gd name="connsiteX0" fmla="*/ 2147124 w 2175723"/>
                <a:gd name="connsiteY0" fmla="*/ 123731 h 123731"/>
                <a:gd name="connsiteX1" fmla="*/ 2175724 w 2175723"/>
                <a:gd name="connsiteY1" fmla="*/ 0 h 123731"/>
                <a:gd name="connsiteX2" fmla="*/ 29139 w 2175723"/>
                <a:gd name="connsiteY2" fmla="*/ 0 h 123731"/>
                <a:gd name="connsiteX3" fmla="*/ 0 w 2175723"/>
                <a:gd name="connsiteY3" fmla="*/ 123731 h 123731"/>
                <a:gd name="connsiteX4" fmla="*/ 2147124 w 2175723"/>
                <a:gd name="connsiteY4" fmla="*/ 123731 h 12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723" h="123731">
                  <a:moveTo>
                    <a:pt x="2147124" y="123731"/>
                  </a:moveTo>
                  <a:lnTo>
                    <a:pt x="2175724" y="0"/>
                  </a:lnTo>
                  <a:lnTo>
                    <a:pt x="29139" y="0"/>
                  </a:lnTo>
                  <a:lnTo>
                    <a:pt x="0" y="123731"/>
                  </a:lnTo>
                  <a:lnTo>
                    <a:pt x="2147124" y="123731"/>
                  </a:lnTo>
                </a:path>
              </a:pathLst>
            </a:custGeom>
            <a:solidFill>
              <a:srgbClr val="FFFFFF"/>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05" name="Freeform 1704">
              <a:extLst>
                <a:ext uri="{FF2B5EF4-FFF2-40B4-BE49-F238E27FC236}">
                  <a16:creationId xmlns:a16="http://schemas.microsoft.com/office/drawing/2014/main" id="{CB7CCE21-2609-EA4C-9A82-AB4717F75B76}"/>
                </a:ext>
              </a:extLst>
            </p:cNvPr>
            <p:cNvSpPr/>
            <p:nvPr/>
          </p:nvSpPr>
          <p:spPr>
            <a:xfrm>
              <a:off x="6844125" y="294675"/>
              <a:ext cx="226637" cy="258315"/>
            </a:xfrm>
            <a:custGeom>
              <a:avLst/>
              <a:gdLst>
                <a:gd name="connsiteX0" fmla="*/ 226638 w 226637"/>
                <a:gd name="connsiteY0" fmla="*/ 0 h 258315"/>
                <a:gd name="connsiteX1" fmla="*/ 11332 w 226637"/>
                <a:gd name="connsiteY1" fmla="*/ 0 h 258315"/>
                <a:gd name="connsiteX2" fmla="*/ 0 w 226637"/>
                <a:gd name="connsiteY2" fmla="*/ 48299 h 258315"/>
                <a:gd name="connsiteX3" fmla="*/ 77165 w 226637"/>
                <a:gd name="connsiteY3" fmla="*/ 48299 h 258315"/>
                <a:gd name="connsiteX4" fmla="*/ 27520 w 226637"/>
                <a:gd name="connsiteY4" fmla="*/ 258316 h 258315"/>
                <a:gd name="connsiteX5" fmla="*/ 89036 w 226637"/>
                <a:gd name="connsiteY5" fmla="*/ 258316 h 258315"/>
                <a:gd name="connsiteX6" fmla="*/ 138141 w 226637"/>
                <a:gd name="connsiteY6" fmla="*/ 48299 h 258315"/>
                <a:gd name="connsiteX7" fmla="*/ 214766 w 226637"/>
                <a:gd name="connsiteY7" fmla="*/ 48299 h 258315"/>
                <a:gd name="connsiteX8" fmla="*/ 226638 w 226637"/>
                <a:gd name="connsiteY8"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37" h="258315">
                  <a:moveTo>
                    <a:pt x="226638" y="0"/>
                  </a:moveTo>
                  <a:lnTo>
                    <a:pt x="11332" y="0"/>
                  </a:lnTo>
                  <a:lnTo>
                    <a:pt x="0" y="48299"/>
                  </a:lnTo>
                  <a:lnTo>
                    <a:pt x="77165" y="48299"/>
                  </a:lnTo>
                  <a:lnTo>
                    <a:pt x="27520" y="258316"/>
                  </a:lnTo>
                  <a:lnTo>
                    <a:pt x="89036" y="258316"/>
                  </a:lnTo>
                  <a:lnTo>
                    <a:pt x="138141" y="48299"/>
                  </a:lnTo>
                  <a:lnTo>
                    <a:pt x="214766" y="48299"/>
                  </a:lnTo>
                  <a:lnTo>
                    <a:pt x="226638"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06" name="Freeform 1705">
              <a:extLst>
                <a:ext uri="{FF2B5EF4-FFF2-40B4-BE49-F238E27FC236}">
                  <a16:creationId xmlns:a16="http://schemas.microsoft.com/office/drawing/2014/main" id="{D3182BB4-5A96-A34C-89E4-D66520A27DD6}"/>
                </a:ext>
              </a:extLst>
            </p:cNvPr>
            <p:cNvSpPr/>
            <p:nvPr/>
          </p:nvSpPr>
          <p:spPr>
            <a:xfrm>
              <a:off x="6353929" y="290803"/>
              <a:ext cx="268372" cy="265931"/>
            </a:xfrm>
            <a:custGeom>
              <a:avLst/>
              <a:gdLst>
                <a:gd name="connsiteX0" fmla="*/ 157254 w 268372"/>
                <a:gd name="connsiteY0" fmla="*/ 1159 h 265931"/>
                <a:gd name="connsiteX1" fmla="*/ 5622 w 268372"/>
                <a:gd name="connsiteY1" fmla="*/ 133030 h 265931"/>
                <a:gd name="connsiteX2" fmla="*/ 66453 w 268372"/>
                <a:gd name="connsiteY2" fmla="*/ 260304 h 265931"/>
                <a:gd name="connsiteX3" fmla="*/ 113545 w 268372"/>
                <a:gd name="connsiteY3" fmla="*/ 264901 h 265931"/>
                <a:gd name="connsiteX4" fmla="*/ 262478 w 268372"/>
                <a:gd name="connsiteY4" fmla="*/ 133030 h 265931"/>
                <a:gd name="connsiteX5" fmla="*/ 203126 w 268372"/>
                <a:gd name="connsiteY5" fmla="*/ 5900 h 265931"/>
                <a:gd name="connsiteX6" fmla="*/ 154556 w 268372"/>
                <a:gd name="connsiteY6" fmla="*/ 1159 h 265931"/>
                <a:gd name="connsiteX7" fmla="*/ 195566 w 268372"/>
                <a:gd name="connsiteY7" fmla="*/ 133030 h 265931"/>
                <a:gd name="connsiteX8" fmla="*/ 115164 w 268372"/>
                <a:gd name="connsiteY8" fmla="*/ 218231 h 265931"/>
                <a:gd name="connsiteX9" fmla="*/ 68757 w 268372"/>
                <a:gd name="connsiteY9" fmla="*/ 133030 h 265931"/>
                <a:gd name="connsiteX10" fmla="*/ 154556 w 268372"/>
                <a:gd name="connsiteY10" fmla="*/ 47829 h 265931"/>
                <a:gd name="connsiteX11" fmla="*/ 198264 w 268372"/>
                <a:gd name="connsiteY11" fmla="*/ 133030 h 26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72" h="265931">
                  <a:moveTo>
                    <a:pt x="157254" y="1159"/>
                  </a:moveTo>
                  <a:cubicBezTo>
                    <a:pt x="79700" y="-2960"/>
                    <a:pt x="12756" y="55258"/>
                    <a:pt x="5622" y="133030"/>
                  </a:cubicBezTo>
                  <a:cubicBezTo>
                    <a:pt x="-12525" y="185069"/>
                    <a:pt x="14709" y="242051"/>
                    <a:pt x="66453" y="260304"/>
                  </a:cubicBezTo>
                  <a:cubicBezTo>
                    <a:pt x="81551" y="265628"/>
                    <a:pt x="97707" y="267207"/>
                    <a:pt x="113545" y="264901"/>
                  </a:cubicBezTo>
                  <a:cubicBezTo>
                    <a:pt x="190175" y="267810"/>
                    <a:pt x="255641" y="209842"/>
                    <a:pt x="262478" y="133030"/>
                  </a:cubicBezTo>
                  <a:cubicBezTo>
                    <a:pt x="280998" y="81440"/>
                    <a:pt x="254422" y="24523"/>
                    <a:pt x="203126" y="5900"/>
                  </a:cubicBezTo>
                  <a:cubicBezTo>
                    <a:pt x="187585" y="258"/>
                    <a:pt x="170884" y="-1372"/>
                    <a:pt x="154556" y="1159"/>
                  </a:cubicBezTo>
                  <a:moveTo>
                    <a:pt x="195566" y="133030"/>
                  </a:moveTo>
                  <a:cubicBezTo>
                    <a:pt x="185313" y="174816"/>
                    <a:pt x="166967" y="218231"/>
                    <a:pt x="115164" y="218231"/>
                  </a:cubicBezTo>
                  <a:cubicBezTo>
                    <a:pt x="63361" y="218231"/>
                    <a:pt x="61202" y="175359"/>
                    <a:pt x="68757" y="133030"/>
                  </a:cubicBezTo>
                  <a:cubicBezTo>
                    <a:pt x="76311" y="90701"/>
                    <a:pt x="100594" y="47829"/>
                    <a:pt x="154556" y="47829"/>
                  </a:cubicBezTo>
                  <a:cubicBezTo>
                    <a:pt x="208517" y="47829"/>
                    <a:pt x="208517" y="89073"/>
                    <a:pt x="198264" y="133030"/>
                  </a:cubicBezTo>
                  <a:close/>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07" name="Freeform 1706">
              <a:extLst>
                <a:ext uri="{FF2B5EF4-FFF2-40B4-BE49-F238E27FC236}">
                  <a16:creationId xmlns:a16="http://schemas.microsoft.com/office/drawing/2014/main" id="{5E6059FE-4A41-9940-9D07-26299D76438F}"/>
                </a:ext>
              </a:extLst>
            </p:cNvPr>
            <p:cNvSpPr/>
            <p:nvPr/>
          </p:nvSpPr>
          <p:spPr>
            <a:xfrm>
              <a:off x="5517753" y="294675"/>
              <a:ext cx="122492" cy="258315"/>
            </a:xfrm>
            <a:custGeom>
              <a:avLst/>
              <a:gdLst>
                <a:gd name="connsiteX0" fmla="*/ 122492 w 122492"/>
                <a:gd name="connsiteY0" fmla="*/ 0 h 258315"/>
                <a:gd name="connsiteX1" fmla="*/ 60976 w 122492"/>
                <a:gd name="connsiteY1" fmla="*/ 0 h 258315"/>
                <a:gd name="connsiteX2" fmla="*/ 0 w 122492"/>
                <a:gd name="connsiteY2" fmla="*/ 258316 h 258315"/>
                <a:gd name="connsiteX3" fmla="*/ 60976 w 122492"/>
                <a:gd name="connsiteY3" fmla="*/ 258316 h 258315"/>
                <a:gd name="connsiteX4" fmla="*/ 122492 w 122492"/>
                <a:gd name="connsiteY4" fmla="*/ 0 h 25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2" h="258315">
                  <a:moveTo>
                    <a:pt x="122492" y="0"/>
                  </a:moveTo>
                  <a:lnTo>
                    <a:pt x="60976" y="0"/>
                  </a:lnTo>
                  <a:lnTo>
                    <a:pt x="0" y="258316"/>
                  </a:lnTo>
                  <a:lnTo>
                    <a:pt x="60976" y="258316"/>
                  </a:lnTo>
                  <a:lnTo>
                    <a:pt x="122492"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08" name="Freeform 1707">
              <a:extLst>
                <a:ext uri="{FF2B5EF4-FFF2-40B4-BE49-F238E27FC236}">
                  <a16:creationId xmlns:a16="http://schemas.microsoft.com/office/drawing/2014/main" id="{2391445F-0699-444D-8A17-2A8995B50865}"/>
                </a:ext>
              </a:extLst>
            </p:cNvPr>
            <p:cNvSpPr/>
            <p:nvPr/>
          </p:nvSpPr>
          <p:spPr>
            <a:xfrm>
              <a:off x="6109170" y="295825"/>
              <a:ext cx="239904" cy="257165"/>
            </a:xfrm>
            <a:custGeom>
              <a:avLst/>
              <a:gdLst>
                <a:gd name="connsiteX0" fmla="*/ 166201 w 239904"/>
                <a:gd name="connsiteY0" fmla="*/ 478 h 257165"/>
                <a:gd name="connsiteX1" fmla="*/ 138141 w 239904"/>
                <a:gd name="connsiteY1" fmla="*/ 478 h 257165"/>
                <a:gd name="connsiteX2" fmla="*/ 60976 w 239904"/>
                <a:gd name="connsiteY2" fmla="*/ 478 h 257165"/>
                <a:gd name="connsiteX3" fmla="*/ 0 w 239904"/>
                <a:gd name="connsiteY3" fmla="*/ 257166 h 257165"/>
                <a:gd name="connsiteX4" fmla="*/ 60976 w 239904"/>
                <a:gd name="connsiteY4" fmla="*/ 257166 h 257165"/>
                <a:gd name="connsiteX5" fmla="*/ 79323 w 239904"/>
                <a:gd name="connsiteY5" fmla="*/ 178477 h 257165"/>
                <a:gd name="connsiteX6" fmla="*/ 114938 w 239904"/>
                <a:gd name="connsiteY6" fmla="*/ 178477 h 257165"/>
                <a:gd name="connsiteX7" fmla="*/ 157567 w 239904"/>
                <a:gd name="connsiteY7" fmla="*/ 173593 h 257165"/>
                <a:gd name="connsiteX8" fmla="*/ 237430 w 239904"/>
                <a:gd name="connsiteY8" fmla="*/ 93819 h 257165"/>
                <a:gd name="connsiteX9" fmla="*/ 184856 w 239904"/>
                <a:gd name="connsiteY9" fmla="*/ 2937 h 257165"/>
                <a:gd name="connsiteX10" fmla="*/ 167280 w 239904"/>
                <a:gd name="connsiteY10" fmla="*/ 478 h 257165"/>
                <a:gd name="connsiteX11" fmla="*/ 176454 w 239904"/>
                <a:gd name="connsiteY11" fmla="*/ 88935 h 257165"/>
                <a:gd name="connsiteX12" fmla="*/ 141918 w 239904"/>
                <a:gd name="connsiteY12" fmla="*/ 128008 h 257165"/>
                <a:gd name="connsiteX13" fmla="*/ 120334 w 239904"/>
                <a:gd name="connsiteY13" fmla="*/ 130721 h 257165"/>
                <a:gd name="connsiteX14" fmla="*/ 91734 w 239904"/>
                <a:gd name="connsiteY14" fmla="*/ 130721 h 257165"/>
                <a:gd name="connsiteX15" fmla="*/ 111700 w 239904"/>
                <a:gd name="connsiteY15" fmla="*/ 46606 h 257165"/>
                <a:gd name="connsiteX16" fmla="*/ 138141 w 239904"/>
                <a:gd name="connsiteY16" fmla="*/ 46606 h 257165"/>
                <a:gd name="connsiteX17" fmla="*/ 155948 w 239904"/>
                <a:gd name="connsiteY17" fmla="*/ 46606 h 257165"/>
                <a:gd name="connsiteX18" fmla="*/ 177646 w 239904"/>
                <a:gd name="connsiteY18" fmla="*/ 82740 h 257165"/>
                <a:gd name="connsiteX19" fmla="*/ 175375 w 239904"/>
                <a:gd name="connsiteY19" fmla="*/ 88935 h 25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904" h="257165">
                  <a:moveTo>
                    <a:pt x="166201" y="478"/>
                  </a:moveTo>
                  <a:cubicBezTo>
                    <a:pt x="156860" y="-159"/>
                    <a:pt x="147482" y="-159"/>
                    <a:pt x="138141" y="478"/>
                  </a:cubicBezTo>
                  <a:lnTo>
                    <a:pt x="60976" y="478"/>
                  </a:lnTo>
                  <a:lnTo>
                    <a:pt x="0" y="257166"/>
                  </a:lnTo>
                  <a:lnTo>
                    <a:pt x="60976" y="257166"/>
                  </a:lnTo>
                  <a:lnTo>
                    <a:pt x="79323" y="178477"/>
                  </a:lnTo>
                  <a:lnTo>
                    <a:pt x="114938" y="178477"/>
                  </a:lnTo>
                  <a:cubicBezTo>
                    <a:pt x="129308" y="178927"/>
                    <a:pt x="143667" y="177282"/>
                    <a:pt x="157567" y="173593"/>
                  </a:cubicBezTo>
                  <a:cubicBezTo>
                    <a:pt x="196959" y="164174"/>
                    <a:pt x="227798" y="133372"/>
                    <a:pt x="237430" y="93819"/>
                  </a:cubicBezTo>
                  <a:cubicBezTo>
                    <a:pt x="247866" y="54123"/>
                    <a:pt x="224328" y="13433"/>
                    <a:pt x="184856" y="2937"/>
                  </a:cubicBezTo>
                  <a:cubicBezTo>
                    <a:pt x="179119" y="1411"/>
                    <a:pt x="173216" y="585"/>
                    <a:pt x="167280" y="478"/>
                  </a:cubicBezTo>
                  <a:moveTo>
                    <a:pt x="176454" y="88935"/>
                  </a:moveTo>
                  <a:cubicBezTo>
                    <a:pt x="172347" y="107045"/>
                    <a:pt x="159321" y="121786"/>
                    <a:pt x="141918" y="128008"/>
                  </a:cubicBezTo>
                  <a:cubicBezTo>
                    <a:pt x="134860" y="129780"/>
                    <a:pt x="127613" y="130692"/>
                    <a:pt x="120334" y="130721"/>
                  </a:cubicBezTo>
                  <a:lnTo>
                    <a:pt x="91734" y="130721"/>
                  </a:lnTo>
                  <a:lnTo>
                    <a:pt x="111700" y="46606"/>
                  </a:lnTo>
                  <a:lnTo>
                    <a:pt x="138141" y="46606"/>
                  </a:lnTo>
                  <a:cubicBezTo>
                    <a:pt x="144034" y="45614"/>
                    <a:pt x="150056" y="45614"/>
                    <a:pt x="155948" y="46606"/>
                  </a:cubicBezTo>
                  <a:cubicBezTo>
                    <a:pt x="171862" y="50559"/>
                    <a:pt x="181575" y="66737"/>
                    <a:pt x="177646" y="82740"/>
                  </a:cubicBezTo>
                  <a:cubicBezTo>
                    <a:pt x="177117" y="84883"/>
                    <a:pt x="176357" y="86961"/>
                    <a:pt x="175375" y="88935"/>
                  </a:cubicBezTo>
                  <a:close/>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09" name="Freeform 1708">
              <a:extLst>
                <a:ext uri="{FF2B5EF4-FFF2-40B4-BE49-F238E27FC236}">
                  <a16:creationId xmlns:a16="http://schemas.microsoft.com/office/drawing/2014/main" id="{898CE97C-5CD8-A945-AEC0-3A093D85A773}"/>
                </a:ext>
              </a:extLst>
            </p:cNvPr>
            <p:cNvSpPr/>
            <p:nvPr/>
          </p:nvSpPr>
          <p:spPr>
            <a:xfrm>
              <a:off x="5185891" y="294675"/>
              <a:ext cx="365858" cy="258315"/>
            </a:xfrm>
            <a:custGeom>
              <a:avLst/>
              <a:gdLst>
                <a:gd name="connsiteX0" fmla="*/ 365858 w 365858"/>
                <a:gd name="connsiteY0" fmla="*/ 0 h 258315"/>
                <a:gd name="connsiteX1" fmla="*/ 301644 w 365858"/>
                <a:gd name="connsiteY1" fmla="*/ 0 h 258315"/>
                <a:gd name="connsiteX2" fmla="*/ 219083 w 365858"/>
                <a:gd name="connsiteY2" fmla="*/ 183969 h 258315"/>
                <a:gd name="connsiteX3" fmla="*/ 216925 w 365858"/>
                <a:gd name="connsiteY3" fmla="*/ 0 h 258315"/>
                <a:gd name="connsiteX4" fmla="*/ 143537 w 365858"/>
                <a:gd name="connsiteY4" fmla="*/ 0 h 258315"/>
                <a:gd name="connsiteX5" fmla="*/ 65833 w 365858"/>
                <a:gd name="connsiteY5" fmla="*/ 183969 h 258315"/>
                <a:gd name="connsiteX6" fmla="*/ 60437 w 365858"/>
                <a:gd name="connsiteY6" fmla="*/ 0 h 258315"/>
                <a:gd name="connsiteX7" fmla="*/ 0 w 365858"/>
                <a:gd name="connsiteY7" fmla="*/ 0 h 258315"/>
                <a:gd name="connsiteX8" fmla="*/ 16188 w 365858"/>
                <a:gd name="connsiteY8" fmla="*/ 258316 h 258315"/>
                <a:gd name="connsiteX9" fmla="*/ 82561 w 365858"/>
                <a:gd name="connsiteY9" fmla="*/ 258316 h 258315"/>
                <a:gd name="connsiteX10" fmla="*/ 166741 w 365858"/>
                <a:gd name="connsiteY10" fmla="*/ 71634 h 258315"/>
                <a:gd name="connsiteX11" fmla="*/ 174295 w 365858"/>
                <a:gd name="connsiteY11" fmla="*/ 258316 h 258315"/>
                <a:gd name="connsiteX12" fmla="*/ 241747 w 365858"/>
                <a:gd name="connsiteY12" fmla="*/ 258316 h 258315"/>
                <a:gd name="connsiteX13" fmla="*/ 365858 w 365858"/>
                <a:gd name="connsiteY13"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858" h="258315">
                  <a:moveTo>
                    <a:pt x="365858" y="0"/>
                  </a:moveTo>
                  <a:lnTo>
                    <a:pt x="301644" y="0"/>
                  </a:lnTo>
                  <a:lnTo>
                    <a:pt x="219083" y="183969"/>
                  </a:lnTo>
                  <a:lnTo>
                    <a:pt x="216925" y="0"/>
                  </a:lnTo>
                  <a:lnTo>
                    <a:pt x="143537" y="0"/>
                  </a:lnTo>
                  <a:lnTo>
                    <a:pt x="65833" y="183969"/>
                  </a:lnTo>
                  <a:lnTo>
                    <a:pt x="60437" y="0"/>
                  </a:lnTo>
                  <a:lnTo>
                    <a:pt x="0" y="0"/>
                  </a:lnTo>
                  <a:lnTo>
                    <a:pt x="16188" y="258316"/>
                  </a:lnTo>
                  <a:lnTo>
                    <a:pt x="82561" y="258316"/>
                  </a:lnTo>
                  <a:lnTo>
                    <a:pt x="166741" y="71634"/>
                  </a:lnTo>
                  <a:lnTo>
                    <a:pt x="174295" y="258316"/>
                  </a:lnTo>
                  <a:lnTo>
                    <a:pt x="241747" y="258316"/>
                  </a:lnTo>
                  <a:lnTo>
                    <a:pt x="365858" y="0"/>
                  </a:ln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10" name="Freeform 1709">
              <a:extLst>
                <a:ext uri="{FF2B5EF4-FFF2-40B4-BE49-F238E27FC236}">
                  <a16:creationId xmlns:a16="http://schemas.microsoft.com/office/drawing/2014/main" id="{049E95E6-9CAC-274D-9E77-3AF70F1680E4}"/>
                </a:ext>
              </a:extLst>
            </p:cNvPr>
            <p:cNvSpPr/>
            <p:nvPr/>
          </p:nvSpPr>
          <p:spPr>
            <a:xfrm>
              <a:off x="6607774" y="294675"/>
              <a:ext cx="224479" cy="257812"/>
            </a:xfrm>
            <a:custGeom>
              <a:avLst/>
              <a:gdLst>
                <a:gd name="connsiteX0" fmla="*/ 131666 w 224479"/>
                <a:gd name="connsiteY0" fmla="*/ 48841 h 257812"/>
                <a:gd name="connsiteX1" fmla="*/ 164582 w 224479"/>
                <a:gd name="connsiteY1" fmla="*/ 48841 h 257812"/>
                <a:gd name="connsiteX2" fmla="*/ 210450 w 224479"/>
                <a:gd name="connsiteY2" fmla="*/ 48841 h 257812"/>
                <a:gd name="connsiteX3" fmla="*/ 224479 w 224479"/>
                <a:gd name="connsiteY3" fmla="*/ 0 h 257812"/>
                <a:gd name="connsiteX4" fmla="*/ 170518 w 224479"/>
                <a:gd name="connsiteY4" fmla="*/ 0 h 257812"/>
                <a:gd name="connsiteX5" fmla="*/ 116557 w 224479"/>
                <a:gd name="connsiteY5" fmla="*/ 0 h 257812"/>
                <a:gd name="connsiteX6" fmla="*/ 39392 w 224479"/>
                <a:gd name="connsiteY6" fmla="*/ 75975 h 257812"/>
                <a:gd name="connsiteX7" fmla="*/ 78784 w 224479"/>
                <a:gd name="connsiteY7" fmla="*/ 134585 h 257812"/>
                <a:gd name="connsiteX8" fmla="*/ 111700 w 224479"/>
                <a:gd name="connsiteY8" fmla="*/ 155749 h 257812"/>
                <a:gd name="connsiteX9" fmla="*/ 131666 w 224479"/>
                <a:gd name="connsiteY9" fmla="*/ 171487 h 257812"/>
                <a:gd name="connsiteX10" fmla="*/ 135983 w 224479"/>
                <a:gd name="connsiteY10" fmla="*/ 183426 h 257812"/>
                <a:gd name="connsiteX11" fmla="*/ 131126 w 224479"/>
                <a:gd name="connsiteY11" fmla="*/ 197536 h 257812"/>
                <a:gd name="connsiteX12" fmla="*/ 92814 w 224479"/>
                <a:gd name="connsiteY12" fmla="*/ 210017 h 257812"/>
                <a:gd name="connsiteX13" fmla="*/ 18347 w 224479"/>
                <a:gd name="connsiteY13" fmla="*/ 200249 h 257812"/>
                <a:gd name="connsiteX14" fmla="*/ 18347 w 224479"/>
                <a:gd name="connsiteY14" fmla="*/ 200249 h 257812"/>
                <a:gd name="connsiteX15" fmla="*/ 0 w 224479"/>
                <a:gd name="connsiteY15" fmla="*/ 247462 h 257812"/>
                <a:gd name="connsiteX16" fmla="*/ 83101 w 224479"/>
                <a:gd name="connsiteY16" fmla="*/ 257773 h 257812"/>
                <a:gd name="connsiteX17" fmla="*/ 204514 w 224479"/>
                <a:gd name="connsiteY17" fmla="*/ 177456 h 257812"/>
                <a:gd name="connsiteX18" fmla="*/ 166201 w 224479"/>
                <a:gd name="connsiteY18" fmla="*/ 123188 h 257812"/>
                <a:gd name="connsiteX19" fmla="*/ 130047 w 224479"/>
                <a:gd name="connsiteY19" fmla="*/ 98768 h 257812"/>
                <a:gd name="connsiteX20" fmla="*/ 105225 w 224479"/>
                <a:gd name="connsiteY20" fmla="*/ 70006 h 257812"/>
                <a:gd name="connsiteX21" fmla="*/ 129507 w 224479"/>
                <a:gd name="connsiteY21" fmla="*/ 46670 h 2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479" h="257812">
                  <a:moveTo>
                    <a:pt x="131666" y="48841"/>
                  </a:moveTo>
                  <a:cubicBezTo>
                    <a:pt x="142631" y="48212"/>
                    <a:pt x="153617" y="48212"/>
                    <a:pt x="164582" y="48841"/>
                  </a:cubicBezTo>
                  <a:lnTo>
                    <a:pt x="210450" y="48841"/>
                  </a:lnTo>
                  <a:lnTo>
                    <a:pt x="224479" y="0"/>
                  </a:lnTo>
                  <a:lnTo>
                    <a:pt x="170518" y="0"/>
                  </a:lnTo>
                  <a:cubicBezTo>
                    <a:pt x="155409" y="0"/>
                    <a:pt x="135983" y="0"/>
                    <a:pt x="116557" y="0"/>
                  </a:cubicBezTo>
                  <a:cubicBezTo>
                    <a:pt x="74909" y="826"/>
                    <a:pt x="41097" y="34116"/>
                    <a:pt x="39392" y="75975"/>
                  </a:cubicBezTo>
                  <a:cubicBezTo>
                    <a:pt x="40428" y="101437"/>
                    <a:pt x="55677" y="124125"/>
                    <a:pt x="78784" y="134585"/>
                  </a:cubicBezTo>
                  <a:lnTo>
                    <a:pt x="111700" y="155749"/>
                  </a:lnTo>
                  <a:cubicBezTo>
                    <a:pt x="119077" y="159997"/>
                    <a:pt x="125800" y="165298"/>
                    <a:pt x="131666" y="171487"/>
                  </a:cubicBezTo>
                  <a:lnTo>
                    <a:pt x="135983" y="183426"/>
                  </a:lnTo>
                  <a:cubicBezTo>
                    <a:pt x="136123" y="188566"/>
                    <a:pt x="134396" y="193582"/>
                    <a:pt x="131126" y="197536"/>
                  </a:cubicBezTo>
                  <a:cubicBezTo>
                    <a:pt x="119951" y="205586"/>
                    <a:pt x="106563" y="209948"/>
                    <a:pt x="92814" y="210017"/>
                  </a:cubicBezTo>
                  <a:cubicBezTo>
                    <a:pt x="67624" y="210918"/>
                    <a:pt x="42462" y="207617"/>
                    <a:pt x="18347" y="200249"/>
                  </a:cubicBezTo>
                  <a:lnTo>
                    <a:pt x="18347" y="200249"/>
                  </a:lnTo>
                  <a:lnTo>
                    <a:pt x="0" y="247462"/>
                  </a:lnTo>
                  <a:cubicBezTo>
                    <a:pt x="27089" y="254761"/>
                    <a:pt x="55057" y="258229"/>
                    <a:pt x="83101" y="257773"/>
                  </a:cubicBezTo>
                  <a:cubicBezTo>
                    <a:pt x="160265" y="257773"/>
                    <a:pt x="204514" y="226840"/>
                    <a:pt x="204514" y="177456"/>
                  </a:cubicBezTo>
                  <a:cubicBezTo>
                    <a:pt x="201659" y="154028"/>
                    <a:pt x="187252" y="133625"/>
                    <a:pt x="166201" y="123188"/>
                  </a:cubicBezTo>
                  <a:lnTo>
                    <a:pt x="130047" y="98768"/>
                  </a:lnTo>
                  <a:cubicBezTo>
                    <a:pt x="115477" y="88457"/>
                    <a:pt x="105225" y="81402"/>
                    <a:pt x="105225" y="70006"/>
                  </a:cubicBezTo>
                  <a:cubicBezTo>
                    <a:pt x="105225" y="58609"/>
                    <a:pt x="113859" y="48841"/>
                    <a:pt x="129507" y="46670"/>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11" name="Freeform 1710">
              <a:extLst>
                <a:ext uri="{FF2B5EF4-FFF2-40B4-BE49-F238E27FC236}">
                  <a16:creationId xmlns:a16="http://schemas.microsoft.com/office/drawing/2014/main" id="{14F36856-E43E-9B4F-802E-374B99E06FA7}"/>
                </a:ext>
              </a:extLst>
            </p:cNvPr>
            <p:cNvSpPr/>
            <p:nvPr/>
          </p:nvSpPr>
          <p:spPr>
            <a:xfrm>
              <a:off x="5822635" y="295760"/>
              <a:ext cx="215306" cy="258370"/>
            </a:xfrm>
            <a:custGeom>
              <a:avLst/>
              <a:gdLst>
                <a:gd name="connsiteX0" fmla="*/ 125190 w 215306"/>
                <a:gd name="connsiteY0" fmla="*/ 47756 h 258370"/>
                <a:gd name="connsiteX1" fmla="*/ 157567 w 215306"/>
                <a:gd name="connsiteY1" fmla="*/ 47756 h 258370"/>
                <a:gd name="connsiteX2" fmla="*/ 203974 w 215306"/>
                <a:gd name="connsiteY2" fmla="*/ 47756 h 258370"/>
                <a:gd name="connsiteX3" fmla="*/ 215306 w 215306"/>
                <a:gd name="connsiteY3" fmla="*/ 0 h 258370"/>
                <a:gd name="connsiteX4" fmla="*/ 161345 w 215306"/>
                <a:gd name="connsiteY4" fmla="*/ 0 h 258370"/>
                <a:gd name="connsiteX5" fmla="*/ 110081 w 215306"/>
                <a:gd name="connsiteY5" fmla="*/ 0 h 258370"/>
                <a:gd name="connsiteX6" fmla="*/ 32377 w 215306"/>
                <a:gd name="connsiteY6" fmla="*/ 75975 h 258370"/>
                <a:gd name="connsiteX7" fmla="*/ 72308 w 215306"/>
                <a:gd name="connsiteY7" fmla="*/ 134585 h 258370"/>
                <a:gd name="connsiteX8" fmla="*/ 105225 w 215306"/>
                <a:gd name="connsiteY8" fmla="*/ 155749 h 258370"/>
                <a:gd name="connsiteX9" fmla="*/ 124651 w 215306"/>
                <a:gd name="connsiteY9" fmla="*/ 171487 h 258370"/>
                <a:gd name="connsiteX10" fmla="*/ 129507 w 215306"/>
                <a:gd name="connsiteY10" fmla="*/ 183426 h 258370"/>
                <a:gd name="connsiteX11" fmla="*/ 124651 w 215306"/>
                <a:gd name="connsiteY11" fmla="*/ 197536 h 258370"/>
                <a:gd name="connsiteX12" fmla="*/ 85799 w 215306"/>
                <a:gd name="connsiteY12" fmla="*/ 210017 h 258370"/>
                <a:gd name="connsiteX13" fmla="*/ 11871 w 215306"/>
                <a:gd name="connsiteY13" fmla="*/ 200249 h 258370"/>
                <a:gd name="connsiteX14" fmla="*/ 0 w 215306"/>
                <a:gd name="connsiteY14" fmla="*/ 250176 h 258370"/>
                <a:gd name="connsiteX15" fmla="*/ 0 w 215306"/>
                <a:gd name="connsiteY15" fmla="*/ 250176 h 258370"/>
                <a:gd name="connsiteX16" fmla="*/ 76086 w 215306"/>
                <a:gd name="connsiteY16" fmla="*/ 258316 h 258370"/>
                <a:gd name="connsiteX17" fmla="*/ 197499 w 215306"/>
                <a:gd name="connsiteY17" fmla="*/ 177999 h 258370"/>
                <a:gd name="connsiteX18" fmla="*/ 159186 w 215306"/>
                <a:gd name="connsiteY18" fmla="*/ 123731 h 258370"/>
                <a:gd name="connsiteX19" fmla="*/ 123032 w 215306"/>
                <a:gd name="connsiteY19" fmla="*/ 99310 h 258370"/>
                <a:gd name="connsiteX20" fmla="*/ 98210 w 215306"/>
                <a:gd name="connsiteY20" fmla="*/ 70548 h 258370"/>
                <a:gd name="connsiteX21" fmla="*/ 122492 w 215306"/>
                <a:gd name="connsiteY21" fmla="*/ 47213 h 25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306" h="258370">
                  <a:moveTo>
                    <a:pt x="125190" y="47756"/>
                  </a:moveTo>
                  <a:cubicBezTo>
                    <a:pt x="135972" y="47114"/>
                    <a:pt x="146786" y="47114"/>
                    <a:pt x="157567" y="47756"/>
                  </a:cubicBezTo>
                  <a:lnTo>
                    <a:pt x="203974" y="47756"/>
                  </a:lnTo>
                  <a:lnTo>
                    <a:pt x="215306"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749"/>
                  </a:lnTo>
                  <a:cubicBezTo>
                    <a:pt x="112558" y="159824"/>
                    <a:pt x="119131" y="165149"/>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25" y="256064"/>
                    <a:pt x="50486" y="258799"/>
                    <a:pt x="76086" y="258316"/>
                  </a:cubicBezTo>
                  <a:cubicBezTo>
                    <a:pt x="152711" y="258316"/>
                    <a:pt x="197499" y="227383"/>
                    <a:pt x="197499" y="177999"/>
                  </a:cubicBezTo>
                  <a:cubicBezTo>
                    <a:pt x="194455" y="154644"/>
                    <a:pt x="180107" y="134320"/>
                    <a:pt x="159186" y="123731"/>
                  </a:cubicBezTo>
                  <a:lnTo>
                    <a:pt x="123032" y="99310"/>
                  </a:lnTo>
                  <a:cubicBezTo>
                    <a:pt x="107923" y="89000"/>
                    <a:pt x="98210" y="81945"/>
                    <a:pt x="98210" y="70548"/>
                  </a:cubicBezTo>
                  <a:cubicBezTo>
                    <a:pt x="98210" y="59152"/>
                    <a:pt x="106844" y="49384"/>
                    <a:pt x="122492" y="47213"/>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12" name="Freeform 1711">
              <a:extLst>
                <a:ext uri="{FF2B5EF4-FFF2-40B4-BE49-F238E27FC236}">
                  <a16:creationId xmlns:a16="http://schemas.microsoft.com/office/drawing/2014/main" id="{C705A5B9-760F-9246-ABF1-1D7EC54089C8}"/>
                </a:ext>
              </a:extLst>
            </p:cNvPr>
            <p:cNvSpPr/>
            <p:nvPr/>
          </p:nvSpPr>
          <p:spPr>
            <a:xfrm>
              <a:off x="5623518" y="295760"/>
              <a:ext cx="212607" cy="258327"/>
            </a:xfrm>
            <a:custGeom>
              <a:avLst/>
              <a:gdLst>
                <a:gd name="connsiteX0" fmla="*/ 121953 w 212607"/>
                <a:gd name="connsiteY0" fmla="*/ 47756 h 258327"/>
                <a:gd name="connsiteX1" fmla="*/ 154869 w 212607"/>
                <a:gd name="connsiteY1" fmla="*/ 47756 h 258327"/>
                <a:gd name="connsiteX2" fmla="*/ 201276 w 212607"/>
                <a:gd name="connsiteY2" fmla="*/ 47756 h 258327"/>
                <a:gd name="connsiteX3" fmla="*/ 212608 w 212607"/>
                <a:gd name="connsiteY3" fmla="*/ 0 h 258327"/>
                <a:gd name="connsiteX4" fmla="*/ 161345 w 212607"/>
                <a:gd name="connsiteY4" fmla="*/ 0 h 258327"/>
                <a:gd name="connsiteX5" fmla="*/ 110081 w 212607"/>
                <a:gd name="connsiteY5" fmla="*/ 0 h 258327"/>
                <a:gd name="connsiteX6" fmla="*/ 32377 w 212607"/>
                <a:gd name="connsiteY6" fmla="*/ 75975 h 258327"/>
                <a:gd name="connsiteX7" fmla="*/ 72308 w 212607"/>
                <a:gd name="connsiteY7" fmla="*/ 134585 h 258327"/>
                <a:gd name="connsiteX8" fmla="*/ 105225 w 212607"/>
                <a:gd name="connsiteY8" fmla="*/ 155207 h 258327"/>
                <a:gd name="connsiteX9" fmla="*/ 124651 w 212607"/>
                <a:gd name="connsiteY9" fmla="*/ 171487 h 258327"/>
                <a:gd name="connsiteX10" fmla="*/ 129507 w 212607"/>
                <a:gd name="connsiteY10" fmla="*/ 183426 h 258327"/>
                <a:gd name="connsiteX11" fmla="*/ 124651 w 212607"/>
                <a:gd name="connsiteY11" fmla="*/ 197536 h 258327"/>
                <a:gd name="connsiteX12" fmla="*/ 85799 w 212607"/>
                <a:gd name="connsiteY12" fmla="*/ 210017 h 258327"/>
                <a:gd name="connsiteX13" fmla="*/ 11871 w 212607"/>
                <a:gd name="connsiteY13" fmla="*/ 200249 h 258327"/>
                <a:gd name="connsiteX14" fmla="*/ 0 w 212607"/>
                <a:gd name="connsiteY14" fmla="*/ 250176 h 258327"/>
                <a:gd name="connsiteX15" fmla="*/ 0 w 212607"/>
                <a:gd name="connsiteY15" fmla="*/ 250176 h 258327"/>
                <a:gd name="connsiteX16" fmla="*/ 76086 w 212607"/>
                <a:gd name="connsiteY16" fmla="*/ 258316 h 258327"/>
                <a:gd name="connsiteX17" fmla="*/ 197499 w 212607"/>
                <a:gd name="connsiteY17" fmla="*/ 177999 h 258327"/>
                <a:gd name="connsiteX18" fmla="*/ 158647 w 212607"/>
                <a:gd name="connsiteY18" fmla="*/ 123731 h 258327"/>
                <a:gd name="connsiteX19" fmla="*/ 123032 w 212607"/>
                <a:gd name="connsiteY19" fmla="*/ 99310 h 258327"/>
                <a:gd name="connsiteX20" fmla="*/ 98210 w 212607"/>
                <a:gd name="connsiteY20" fmla="*/ 70548 h 258327"/>
                <a:gd name="connsiteX21" fmla="*/ 121953 w 212607"/>
                <a:gd name="connsiteY21" fmla="*/ 47213 h 2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607" h="258327">
                  <a:moveTo>
                    <a:pt x="121953" y="47756"/>
                  </a:moveTo>
                  <a:cubicBezTo>
                    <a:pt x="132918" y="47126"/>
                    <a:pt x="143904" y="47126"/>
                    <a:pt x="154869" y="47756"/>
                  </a:cubicBezTo>
                  <a:lnTo>
                    <a:pt x="201276" y="47756"/>
                  </a:lnTo>
                  <a:lnTo>
                    <a:pt x="212608"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207"/>
                  </a:lnTo>
                  <a:cubicBezTo>
                    <a:pt x="112488" y="159605"/>
                    <a:pt x="119039" y="165095"/>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68" y="255798"/>
                    <a:pt x="50497" y="258527"/>
                    <a:pt x="76086" y="258316"/>
                  </a:cubicBezTo>
                  <a:cubicBezTo>
                    <a:pt x="152711" y="258316"/>
                    <a:pt x="197499" y="227383"/>
                    <a:pt x="197499" y="177999"/>
                  </a:cubicBezTo>
                  <a:cubicBezTo>
                    <a:pt x="194439" y="154494"/>
                    <a:pt x="179843" y="134107"/>
                    <a:pt x="158647" y="123731"/>
                  </a:cubicBezTo>
                  <a:lnTo>
                    <a:pt x="123032" y="99310"/>
                  </a:lnTo>
                  <a:cubicBezTo>
                    <a:pt x="107923" y="89000"/>
                    <a:pt x="98210" y="81945"/>
                    <a:pt x="98210" y="70548"/>
                  </a:cubicBezTo>
                  <a:cubicBezTo>
                    <a:pt x="98210" y="59152"/>
                    <a:pt x="106304" y="49384"/>
                    <a:pt x="121953" y="47213"/>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13" name="Freeform 1712">
              <a:extLst>
                <a:ext uri="{FF2B5EF4-FFF2-40B4-BE49-F238E27FC236}">
                  <a16:creationId xmlns:a16="http://schemas.microsoft.com/office/drawing/2014/main" id="{AAE9AFDD-1211-D844-A2E3-4C4BE08210AA}"/>
                </a:ext>
              </a:extLst>
            </p:cNvPr>
            <p:cNvSpPr/>
            <p:nvPr/>
          </p:nvSpPr>
          <p:spPr>
            <a:xfrm>
              <a:off x="4953857" y="295760"/>
              <a:ext cx="213147" cy="258866"/>
            </a:xfrm>
            <a:custGeom>
              <a:avLst/>
              <a:gdLst>
                <a:gd name="connsiteX0" fmla="*/ 122492 w 213147"/>
                <a:gd name="connsiteY0" fmla="*/ 47756 h 258866"/>
                <a:gd name="connsiteX1" fmla="*/ 155409 w 213147"/>
                <a:gd name="connsiteY1" fmla="*/ 47756 h 258866"/>
                <a:gd name="connsiteX2" fmla="*/ 201276 w 213147"/>
                <a:gd name="connsiteY2" fmla="*/ 47756 h 258866"/>
                <a:gd name="connsiteX3" fmla="*/ 213148 w 213147"/>
                <a:gd name="connsiteY3" fmla="*/ 0 h 258866"/>
                <a:gd name="connsiteX4" fmla="*/ 159186 w 213147"/>
                <a:gd name="connsiteY4" fmla="*/ 0 h 258866"/>
                <a:gd name="connsiteX5" fmla="*/ 107923 w 213147"/>
                <a:gd name="connsiteY5" fmla="*/ 0 h 258866"/>
                <a:gd name="connsiteX6" fmla="*/ 32916 w 213147"/>
                <a:gd name="connsiteY6" fmla="*/ 76518 h 258866"/>
                <a:gd name="connsiteX7" fmla="*/ 72308 w 213147"/>
                <a:gd name="connsiteY7" fmla="*/ 135127 h 258866"/>
                <a:gd name="connsiteX8" fmla="*/ 105225 w 213147"/>
                <a:gd name="connsiteY8" fmla="*/ 155749 h 258866"/>
                <a:gd name="connsiteX9" fmla="*/ 125190 w 213147"/>
                <a:gd name="connsiteY9" fmla="*/ 172030 h 258866"/>
                <a:gd name="connsiteX10" fmla="*/ 130047 w 213147"/>
                <a:gd name="connsiteY10" fmla="*/ 183969 h 258866"/>
                <a:gd name="connsiteX11" fmla="*/ 124651 w 213147"/>
                <a:gd name="connsiteY11" fmla="*/ 198078 h 258866"/>
                <a:gd name="connsiteX12" fmla="*/ 86338 w 213147"/>
                <a:gd name="connsiteY12" fmla="*/ 210560 h 258866"/>
                <a:gd name="connsiteX13" fmla="*/ 11871 w 213147"/>
                <a:gd name="connsiteY13" fmla="*/ 200792 h 258866"/>
                <a:gd name="connsiteX14" fmla="*/ 0 w 213147"/>
                <a:gd name="connsiteY14" fmla="*/ 250718 h 258866"/>
                <a:gd name="connsiteX15" fmla="*/ 0 w 213147"/>
                <a:gd name="connsiteY15" fmla="*/ 250718 h 258866"/>
                <a:gd name="connsiteX16" fmla="*/ 76086 w 213147"/>
                <a:gd name="connsiteY16" fmla="*/ 258858 h 258866"/>
                <a:gd name="connsiteX17" fmla="*/ 197499 w 213147"/>
                <a:gd name="connsiteY17" fmla="*/ 178542 h 258866"/>
                <a:gd name="connsiteX18" fmla="*/ 159186 w 213147"/>
                <a:gd name="connsiteY18" fmla="*/ 124274 h 258866"/>
                <a:gd name="connsiteX19" fmla="*/ 123032 w 213147"/>
                <a:gd name="connsiteY19" fmla="*/ 99853 h 258866"/>
                <a:gd name="connsiteX20" fmla="*/ 97670 w 213147"/>
                <a:gd name="connsiteY20" fmla="*/ 71091 h 258866"/>
                <a:gd name="connsiteX21" fmla="*/ 121953 w 213147"/>
                <a:gd name="connsiteY21" fmla="*/ 47756 h 25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3147" h="258866">
                  <a:moveTo>
                    <a:pt x="122492" y="47756"/>
                  </a:moveTo>
                  <a:cubicBezTo>
                    <a:pt x="133456" y="47126"/>
                    <a:pt x="144446" y="47126"/>
                    <a:pt x="155409" y="47756"/>
                  </a:cubicBezTo>
                  <a:lnTo>
                    <a:pt x="201276" y="47756"/>
                  </a:lnTo>
                  <a:lnTo>
                    <a:pt x="213148" y="0"/>
                  </a:lnTo>
                  <a:lnTo>
                    <a:pt x="159186" y="0"/>
                  </a:lnTo>
                  <a:cubicBezTo>
                    <a:pt x="144617" y="0"/>
                    <a:pt x="124651" y="0"/>
                    <a:pt x="107923" y="0"/>
                  </a:cubicBezTo>
                  <a:cubicBezTo>
                    <a:pt x="66916" y="1957"/>
                    <a:pt x="34276" y="35254"/>
                    <a:pt x="32916" y="76518"/>
                  </a:cubicBezTo>
                  <a:cubicBezTo>
                    <a:pt x="33953" y="101979"/>
                    <a:pt x="49202" y="124668"/>
                    <a:pt x="72308" y="135127"/>
                  </a:cubicBezTo>
                  <a:lnTo>
                    <a:pt x="105225" y="155749"/>
                  </a:lnTo>
                  <a:cubicBezTo>
                    <a:pt x="112732" y="160024"/>
                    <a:pt x="119480" y="165526"/>
                    <a:pt x="125190" y="172030"/>
                  </a:cubicBezTo>
                  <a:lnTo>
                    <a:pt x="130047" y="183969"/>
                  </a:lnTo>
                  <a:cubicBezTo>
                    <a:pt x="130267" y="189220"/>
                    <a:pt x="128313" y="194328"/>
                    <a:pt x="124651" y="198078"/>
                  </a:cubicBezTo>
                  <a:cubicBezTo>
                    <a:pt x="113474" y="206129"/>
                    <a:pt x="100087" y="210490"/>
                    <a:pt x="86338" y="210560"/>
                  </a:cubicBezTo>
                  <a:cubicBezTo>
                    <a:pt x="61150" y="211461"/>
                    <a:pt x="35987" y="208160"/>
                    <a:pt x="11871" y="200792"/>
                  </a:cubicBezTo>
                  <a:lnTo>
                    <a:pt x="0" y="250718"/>
                  </a:lnTo>
                  <a:lnTo>
                    <a:pt x="0" y="250718"/>
                  </a:lnTo>
                  <a:cubicBezTo>
                    <a:pt x="24976" y="256308"/>
                    <a:pt x="50500" y="259037"/>
                    <a:pt x="76086" y="258858"/>
                  </a:cubicBezTo>
                  <a:cubicBezTo>
                    <a:pt x="153250" y="258858"/>
                    <a:pt x="197499" y="227926"/>
                    <a:pt x="197499" y="178542"/>
                  </a:cubicBezTo>
                  <a:cubicBezTo>
                    <a:pt x="194642" y="155114"/>
                    <a:pt x="180238" y="134711"/>
                    <a:pt x="159186" y="124274"/>
                  </a:cubicBezTo>
                  <a:lnTo>
                    <a:pt x="123032" y="99853"/>
                  </a:lnTo>
                  <a:cubicBezTo>
                    <a:pt x="108462" y="89542"/>
                    <a:pt x="97670" y="84115"/>
                    <a:pt x="97670" y="71091"/>
                  </a:cubicBezTo>
                  <a:cubicBezTo>
                    <a:pt x="97670" y="58067"/>
                    <a:pt x="106304" y="49927"/>
                    <a:pt x="121953" y="47756"/>
                  </a:cubicBezTo>
                </a:path>
              </a:pathLst>
            </a:custGeom>
            <a:solidFill>
              <a:srgbClr val="231F20"/>
            </a:solidFill>
            <a:ln w="53921" cap="flat">
              <a:noFill/>
              <a:prstDash val="solid"/>
              <a:miter/>
            </a:ln>
          </p:spPr>
          <p:txBody>
            <a:bodyPr rtlCol="0" anchor="ctr"/>
            <a:lstStyle/>
            <a:p>
              <a:endParaRPr lang="en-US" dirty="0">
                <a:latin typeface="Frutiger LT Light" panose="02000503000000000000" pitchFamily="2" charset="0"/>
              </a:endParaRPr>
            </a:p>
          </p:txBody>
        </p:sp>
        <p:sp>
          <p:nvSpPr>
            <p:cNvPr id="1714" name="Freeform 1713">
              <a:extLst>
                <a:ext uri="{FF2B5EF4-FFF2-40B4-BE49-F238E27FC236}">
                  <a16:creationId xmlns:a16="http://schemas.microsoft.com/office/drawing/2014/main" id="{2952BC3F-0180-554F-B06D-E88E26C0B640}"/>
                </a:ext>
              </a:extLst>
            </p:cNvPr>
            <p:cNvSpPr/>
            <p:nvPr/>
          </p:nvSpPr>
          <p:spPr>
            <a:xfrm>
              <a:off x="7094506" y="138926"/>
              <a:ext cx="438166" cy="496009"/>
            </a:xfrm>
            <a:custGeom>
              <a:avLst/>
              <a:gdLst>
                <a:gd name="connsiteX0" fmla="*/ 266030 w 438166"/>
                <a:gd name="connsiteY0" fmla="*/ 155749 h 496009"/>
                <a:gd name="connsiteX1" fmla="*/ 302184 w 438166"/>
                <a:gd name="connsiteY1" fmla="*/ 0 h 496009"/>
                <a:gd name="connsiteX2" fmla="*/ 72308 w 438166"/>
                <a:gd name="connsiteY2" fmla="*/ 0 h 496009"/>
                <a:gd name="connsiteX3" fmla="*/ 24283 w 438166"/>
                <a:gd name="connsiteY3" fmla="*/ 204048 h 496009"/>
                <a:gd name="connsiteX4" fmla="*/ 81482 w 438166"/>
                <a:gd name="connsiteY4" fmla="*/ 204048 h 496009"/>
                <a:gd name="connsiteX5" fmla="*/ 118175 w 438166"/>
                <a:gd name="connsiteY5" fmla="*/ 48299 h 496009"/>
                <a:gd name="connsiteX6" fmla="*/ 234193 w 438166"/>
                <a:gd name="connsiteY6" fmla="*/ 48299 h 496009"/>
                <a:gd name="connsiteX7" fmla="*/ 197499 w 438166"/>
                <a:gd name="connsiteY7" fmla="*/ 204048 h 496009"/>
                <a:gd name="connsiteX8" fmla="*/ 370175 w 438166"/>
                <a:gd name="connsiteY8" fmla="*/ 204048 h 496009"/>
                <a:gd name="connsiteX9" fmla="*/ 346972 w 438166"/>
                <a:gd name="connsiteY9" fmla="*/ 301187 h 496009"/>
                <a:gd name="connsiteX10" fmla="*/ 175375 w 438166"/>
                <a:gd name="connsiteY10" fmla="*/ 301187 h 496009"/>
                <a:gd name="connsiteX11" fmla="*/ 141379 w 438166"/>
                <a:gd name="connsiteY11" fmla="*/ 447168 h 496009"/>
                <a:gd name="connsiteX12" fmla="*/ 11332 w 438166"/>
                <a:gd name="connsiteY12" fmla="*/ 447168 h 496009"/>
                <a:gd name="connsiteX13" fmla="*/ 0 w 438166"/>
                <a:gd name="connsiteY13" fmla="*/ 496010 h 496009"/>
                <a:gd name="connsiteX14" fmla="*/ 186706 w 438166"/>
                <a:gd name="connsiteY14" fmla="*/ 496010 h 496009"/>
                <a:gd name="connsiteX15" fmla="*/ 221242 w 438166"/>
                <a:gd name="connsiteY15" fmla="*/ 350029 h 496009"/>
                <a:gd name="connsiteX16" fmla="*/ 392299 w 438166"/>
                <a:gd name="connsiteY16" fmla="*/ 350029 h 496009"/>
                <a:gd name="connsiteX17" fmla="*/ 438167 w 438166"/>
                <a:gd name="connsiteY17" fmla="*/ 155749 h 496009"/>
                <a:gd name="connsiteX18" fmla="*/ 266030 w 438166"/>
                <a:gd name="connsiteY18" fmla="*/ 155749 h 49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66" h="496009">
                  <a:moveTo>
                    <a:pt x="266030" y="155749"/>
                  </a:moveTo>
                  <a:lnTo>
                    <a:pt x="302184" y="0"/>
                  </a:lnTo>
                  <a:lnTo>
                    <a:pt x="72308" y="0"/>
                  </a:lnTo>
                  <a:lnTo>
                    <a:pt x="24283" y="204048"/>
                  </a:lnTo>
                  <a:lnTo>
                    <a:pt x="81482" y="204048"/>
                  </a:lnTo>
                  <a:lnTo>
                    <a:pt x="118175" y="48299"/>
                  </a:lnTo>
                  <a:lnTo>
                    <a:pt x="234193" y="48299"/>
                  </a:lnTo>
                  <a:lnTo>
                    <a:pt x="197499" y="204048"/>
                  </a:lnTo>
                  <a:lnTo>
                    <a:pt x="370175" y="204048"/>
                  </a:lnTo>
                  <a:lnTo>
                    <a:pt x="346972" y="301187"/>
                  </a:lnTo>
                  <a:lnTo>
                    <a:pt x="175375" y="301187"/>
                  </a:lnTo>
                  <a:lnTo>
                    <a:pt x="141379" y="447168"/>
                  </a:lnTo>
                  <a:lnTo>
                    <a:pt x="11332" y="447168"/>
                  </a:lnTo>
                  <a:lnTo>
                    <a:pt x="0" y="496010"/>
                  </a:lnTo>
                  <a:lnTo>
                    <a:pt x="186706" y="496010"/>
                  </a:lnTo>
                  <a:lnTo>
                    <a:pt x="221242" y="350029"/>
                  </a:lnTo>
                  <a:lnTo>
                    <a:pt x="392299" y="350029"/>
                  </a:lnTo>
                  <a:lnTo>
                    <a:pt x="438167" y="155749"/>
                  </a:lnTo>
                  <a:lnTo>
                    <a:pt x="266030" y="155749"/>
                  </a:lnTo>
                </a:path>
              </a:pathLst>
            </a:custGeom>
            <a:solidFill>
              <a:srgbClr val="ED1C24"/>
            </a:solidFill>
            <a:ln w="53921" cap="flat">
              <a:noFill/>
              <a:prstDash val="solid"/>
              <a:miter/>
            </a:ln>
          </p:spPr>
          <p:txBody>
            <a:bodyPr rtlCol="0" anchor="ctr"/>
            <a:lstStyle/>
            <a:p>
              <a:endParaRPr lang="en-US" dirty="0">
                <a:latin typeface="Frutiger LT Light" panose="02000503000000000000" pitchFamily="2" charset="0"/>
              </a:endParaRPr>
            </a:p>
          </p:txBody>
        </p:sp>
      </p:grpSp>
      <p:cxnSp>
        <p:nvCxnSpPr>
          <p:cNvPr id="1978" name="Straight Connector 1977">
            <a:extLst>
              <a:ext uri="{FF2B5EF4-FFF2-40B4-BE49-F238E27FC236}">
                <a16:creationId xmlns:a16="http://schemas.microsoft.com/office/drawing/2014/main" id="{2F09EBD1-8158-F147-96E6-08CC32614C98}"/>
              </a:ext>
            </a:extLst>
          </p:cNvPr>
          <p:cNvCxnSpPr>
            <a:cxnSpLocks/>
          </p:cNvCxnSpPr>
          <p:nvPr/>
        </p:nvCxnSpPr>
        <p:spPr bwMode="auto">
          <a:xfrm>
            <a:off x="5403111" y="3841192"/>
            <a:ext cx="650914" cy="367908"/>
          </a:xfrm>
          <a:prstGeom prst="line">
            <a:avLst/>
          </a:prstGeom>
          <a:solidFill>
            <a:schemeClr val="bg2"/>
          </a:solidFill>
          <a:ln w="3175" cap="sq" cmpd="sng" algn="ctr">
            <a:solidFill>
              <a:schemeClr val="bg1">
                <a:lumMod val="50000"/>
              </a:schemeClr>
            </a:solidFill>
            <a:prstDash val="sysDot"/>
            <a:round/>
            <a:headEnd type="none" w="med" len="med"/>
            <a:tailEnd type="none" w="med" len="med"/>
          </a:ln>
          <a:effectLst/>
        </p:spPr>
      </p:cxnSp>
      <p:cxnSp>
        <p:nvCxnSpPr>
          <p:cNvPr id="1982" name="Straight Connector 1981">
            <a:extLst>
              <a:ext uri="{FF2B5EF4-FFF2-40B4-BE49-F238E27FC236}">
                <a16:creationId xmlns:a16="http://schemas.microsoft.com/office/drawing/2014/main" id="{D478B11E-8678-9143-9849-BC7A00B5543A}"/>
              </a:ext>
            </a:extLst>
          </p:cNvPr>
          <p:cNvCxnSpPr>
            <a:cxnSpLocks/>
          </p:cNvCxnSpPr>
          <p:nvPr/>
        </p:nvCxnSpPr>
        <p:spPr bwMode="auto">
          <a:xfrm>
            <a:off x="5708580" y="4693093"/>
            <a:ext cx="889921" cy="502999"/>
          </a:xfrm>
          <a:prstGeom prst="line">
            <a:avLst/>
          </a:prstGeom>
          <a:solidFill>
            <a:schemeClr val="bg2"/>
          </a:solidFill>
          <a:ln w="3175" cap="sq" cmpd="sng" algn="ctr">
            <a:solidFill>
              <a:schemeClr val="bg1">
                <a:lumMod val="50000"/>
              </a:schemeClr>
            </a:solidFill>
            <a:prstDash val="sysDot"/>
            <a:round/>
            <a:headEnd type="none" w="med" len="med"/>
            <a:tailEnd type="none" w="med" len="med"/>
          </a:ln>
          <a:effectLst/>
        </p:spPr>
      </p:cxnSp>
      <p:cxnSp>
        <p:nvCxnSpPr>
          <p:cNvPr id="1986" name="Straight Connector 1985">
            <a:extLst>
              <a:ext uri="{FF2B5EF4-FFF2-40B4-BE49-F238E27FC236}">
                <a16:creationId xmlns:a16="http://schemas.microsoft.com/office/drawing/2014/main" id="{707C01E2-D272-1044-A151-171D75765236}"/>
              </a:ext>
            </a:extLst>
          </p:cNvPr>
          <p:cNvCxnSpPr>
            <a:cxnSpLocks/>
          </p:cNvCxnSpPr>
          <p:nvPr/>
        </p:nvCxnSpPr>
        <p:spPr bwMode="auto">
          <a:xfrm flipH="1">
            <a:off x="5708580" y="4523513"/>
            <a:ext cx="284559" cy="161294"/>
          </a:xfrm>
          <a:prstGeom prst="line">
            <a:avLst/>
          </a:prstGeom>
          <a:solidFill>
            <a:schemeClr val="bg2"/>
          </a:solidFill>
          <a:ln w="3175" cap="sq" cmpd="sng" algn="ctr">
            <a:solidFill>
              <a:schemeClr val="bg1">
                <a:lumMod val="50000"/>
              </a:schemeClr>
            </a:solidFill>
            <a:prstDash val="sysDot"/>
            <a:round/>
            <a:headEnd type="none" w="med" len="med"/>
            <a:tailEnd type="none" w="med" len="med"/>
          </a:ln>
          <a:effectLst/>
        </p:spPr>
      </p:cxnSp>
      <p:sp>
        <p:nvSpPr>
          <p:cNvPr id="58" name="Triangle 57">
            <a:extLst>
              <a:ext uri="{FF2B5EF4-FFF2-40B4-BE49-F238E27FC236}">
                <a16:creationId xmlns:a16="http://schemas.microsoft.com/office/drawing/2014/main" id="{4B92E57D-76DC-B140-83B4-63B8F87FF7D9}"/>
              </a:ext>
            </a:extLst>
          </p:cNvPr>
          <p:cNvSpPr/>
          <p:nvPr/>
        </p:nvSpPr>
        <p:spPr bwMode="auto">
          <a:xfrm rot="10800000">
            <a:off x="4240541" y="4037347"/>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55" name="Triangle 1754">
            <a:extLst>
              <a:ext uri="{FF2B5EF4-FFF2-40B4-BE49-F238E27FC236}">
                <a16:creationId xmlns:a16="http://schemas.microsoft.com/office/drawing/2014/main" id="{997C74B8-171D-E547-8179-AA918528AD59}"/>
              </a:ext>
            </a:extLst>
          </p:cNvPr>
          <p:cNvSpPr/>
          <p:nvPr/>
        </p:nvSpPr>
        <p:spPr bwMode="auto">
          <a:xfrm rot="10800000">
            <a:off x="4619059" y="4594374"/>
            <a:ext cx="118996" cy="102583"/>
          </a:xfrm>
          <a:prstGeom prst="triangle">
            <a:avLst/>
          </a:prstGeom>
          <a:solidFill>
            <a:srgbClr val="00978F"/>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57" name="Triangle 1756">
            <a:extLst>
              <a:ext uri="{FF2B5EF4-FFF2-40B4-BE49-F238E27FC236}">
                <a16:creationId xmlns:a16="http://schemas.microsoft.com/office/drawing/2014/main" id="{0672AA9C-D6AD-3D4A-8971-62DA59C6CBB2}"/>
              </a:ext>
            </a:extLst>
          </p:cNvPr>
          <p:cNvSpPr/>
          <p:nvPr/>
        </p:nvSpPr>
        <p:spPr bwMode="auto">
          <a:xfrm rot="10800000" flipH="1" flipV="1">
            <a:off x="5832988" y="5018182"/>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58" name="Triangle 1757">
            <a:extLst>
              <a:ext uri="{FF2B5EF4-FFF2-40B4-BE49-F238E27FC236}">
                <a16:creationId xmlns:a16="http://schemas.microsoft.com/office/drawing/2014/main" id="{FAE627F9-5CD6-7D4A-B754-DBC70124EA9B}"/>
              </a:ext>
            </a:extLst>
          </p:cNvPr>
          <p:cNvSpPr/>
          <p:nvPr/>
        </p:nvSpPr>
        <p:spPr bwMode="auto">
          <a:xfrm rot="10800000" flipH="1" flipV="1">
            <a:off x="7176121" y="4257092"/>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0" name="Triangle 1759">
            <a:extLst>
              <a:ext uri="{FF2B5EF4-FFF2-40B4-BE49-F238E27FC236}">
                <a16:creationId xmlns:a16="http://schemas.microsoft.com/office/drawing/2014/main" id="{FE00C03C-EEAB-474F-8A94-89DE3476C1CB}"/>
              </a:ext>
            </a:extLst>
          </p:cNvPr>
          <p:cNvSpPr/>
          <p:nvPr/>
        </p:nvSpPr>
        <p:spPr bwMode="auto">
          <a:xfrm rot="10800000" flipH="1" flipV="1">
            <a:off x="9505396" y="3816833"/>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1" name="Triangle 1760">
            <a:extLst>
              <a:ext uri="{FF2B5EF4-FFF2-40B4-BE49-F238E27FC236}">
                <a16:creationId xmlns:a16="http://schemas.microsoft.com/office/drawing/2014/main" id="{8A98CE24-4FC8-8049-A3FD-C0F4B15194C5}"/>
              </a:ext>
            </a:extLst>
          </p:cNvPr>
          <p:cNvSpPr/>
          <p:nvPr/>
        </p:nvSpPr>
        <p:spPr bwMode="auto">
          <a:xfrm rot="10800000">
            <a:off x="8076221" y="4664616"/>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3" name="Triangle 1762">
            <a:extLst>
              <a:ext uri="{FF2B5EF4-FFF2-40B4-BE49-F238E27FC236}">
                <a16:creationId xmlns:a16="http://schemas.microsoft.com/office/drawing/2014/main" id="{F8765DAB-C2B1-F546-B0A8-C556CADFDF85}"/>
              </a:ext>
            </a:extLst>
          </p:cNvPr>
          <p:cNvSpPr/>
          <p:nvPr/>
        </p:nvSpPr>
        <p:spPr bwMode="auto">
          <a:xfrm rot="10800000">
            <a:off x="11035220" y="4624974"/>
            <a:ext cx="118996" cy="102583"/>
          </a:xfrm>
          <a:prstGeom prst="triangle">
            <a:avLst/>
          </a:prstGeom>
          <a:solidFill>
            <a:srgbClr val="FF0000"/>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4" name="Triangle 1763">
            <a:extLst>
              <a:ext uri="{FF2B5EF4-FFF2-40B4-BE49-F238E27FC236}">
                <a16:creationId xmlns:a16="http://schemas.microsoft.com/office/drawing/2014/main" id="{F818970E-8D68-0E48-B7D1-50A685BDF5C2}"/>
              </a:ext>
            </a:extLst>
          </p:cNvPr>
          <p:cNvSpPr/>
          <p:nvPr/>
        </p:nvSpPr>
        <p:spPr bwMode="auto">
          <a:xfrm rot="10800000" flipH="1" flipV="1">
            <a:off x="9109352" y="4581128"/>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5" name="Triangle 1764">
            <a:extLst>
              <a:ext uri="{FF2B5EF4-FFF2-40B4-BE49-F238E27FC236}">
                <a16:creationId xmlns:a16="http://schemas.microsoft.com/office/drawing/2014/main" id="{945660B6-BF5A-8B4D-A1E8-52409E8B4FF6}"/>
              </a:ext>
            </a:extLst>
          </p:cNvPr>
          <p:cNvSpPr/>
          <p:nvPr/>
        </p:nvSpPr>
        <p:spPr bwMode="auto">
          <a:xfrm rot="10800000">
            <a:off x="8937612" y="4691121"/>
            <a:ext cx="118996" cy="102583"/>
          </a:xfrm>
          <a:prstGeom prst="triangle">
            <a:avLst/>
          </a:prstGeom>
          <a:solidFill>
            <a:srgbClr val="00978F"/>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6" name="Triangle 1765">
            <a:extLst>
              <a:ext uri="{FF2B5EF4-FFF2-40B4-BE49-F238E27FC236}">
                <a16:creationId xmlns:a16="http://schemas.microsoft.com/office/drawing/2014/main" id="{9D482DBF-9DCF-6C4C-AF92-0778689B2918}"/>
              </a:ext>
            </a:extLst>
          </p:cNvPr>
          <p:cNvSpPr/>
          <p:nvPr/>
        </p:nvSpPr>
        <p:spPr bwMode="auto">
          <a:xfrm rot="10800000">
            <a:off x="8220237" y="6325555"/>
            <a:ext cx="118996" cy="102583"/>
          </a:xfrm>
          <a:prstGeom prst="triangle">
            <a:avLst/>
          </a:prstGeom>
          <a:solidFill>
            <a:srgbClr val="E13D31"/>
          </a:solidFill>
          <a:ln w="9525">
            <a:noFill/>
            <a:miter lim="800000"/>
            <a:headEnd/>
            <a:tailEnd/>
          </a:ln>
          <a:scene3d>
            <a:camera prst="isometricBottomDown"/>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7" name="Triangle 1766">
            <a:extLst>
              <a:ext uri="{FF2B5EF4-FFF2-40B4-BE49-F238E27FC236}">
                <a16:creationId xmlns:a16="http://schemas.microsoft.com/office/drawing/2014/main" id="{9608F2D1-7AC8-0041-B593-0957A32C3BC8}"/>
              </a:ext>
            </a:extLst>
          </p:cNvPr>
          <p:cNvSpPr/>
          <p:nvPr/>
        </p:nvSpPr>
        <p:spPr bwMode="auto">
          <a:xfrm rot="10800000" flipV="1">
            <a:off x="7316911" y="6373674"/>
            <a:ext cx="118996" cy="102583"/>
          </a:xfrm>
          <a:prstGeom prst="triangle">
            <a:avLst/>
          </a:prstGeom>
          <a:solidFill>
            <a:srgbClr val="E13D31"/>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8" name="Triangle 1767">
            <a:extLst>
              <a:ext uri="{FF2B5EF4-FFF2-40B4-BE49-F238E27FC236}">
                <a16:creationId xmlns:a16="http://schemas.microsoft.com/office/drawing/2014/main" id="{11460815-6049-D546-BC3F-BF92EFF783B4}"/>
              </a:ext>
            </a:extLst>
          </p:cNvPr>
          <p:cNvSpPr/>
          <p:nvPr/>
        </p:nvSpPr>
        <p:spPr bwMode="auto">
          <a:xfrm rot="10800000" flipV="1">
            <a:off x="5760980" y="6241153"/>
            <a:ext cx="118996" cy="102583"/>
          </a:xfrm>
          <a:prstGeom prst="triangle">
            <a:avLst/>
          </a:prstGeom>
          <a:solidFill>
            <a:srgbClr val="E13D31"/>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69" name="Triangle 1768">
            <a:extLst>
              <a:ext uri="{FF2B5EF4-FFF2-40B4-BE49-F238E27FC236}">
                <a16:creationId xmlns:a16="http://schemas.microsoft.com/office/drawing/2014/main" id="{C9C6375E-6010-1B40-AFE7-5558E8CEB5C2}"/>
              </a:ext>
            </a:extLst>
          </p:cNvPr>
          <p:cNvSpPr/>
          <p:nvPr/>
        </p:nvSpPr>
        <p:spPr bwMode="auto">
          <a:xfrm rot="10800000" flipV="1">
            <a:off x="4727849" y="5635971"/>
            <a:ext cx="118996" cy="102583"/>
          </a:xfrm>
          <a:prstGeom prst="triangle">
            <a:avLst/>
          </a:prstGeom>
          <a:solidFill>
            <a:srgbClr val="E13D31"/>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70" name="Triangle 1769">
            <a:extLst>
              <a:ext uri="{FF2B5EF4-FFF2-40B4-BE49-F238E27FC236}">
                <a16:creationId xmlns:a16="http://schemas.microsoft.com/office/drawing/2014/main" id="{EB45014C-BD1F-A948-AA8D-6A1CA7235D06}"/>
              </a:ext>
            </a:extLst>
          </p:cNvPr>
          <p:cNvSpPr/>
          <p:nvPr/>
        </p:nvSpPr>
        <p:spPr bwMode="auto">
          <a:xfrm rot="10800000" flipV="1">
            <a:off x="3575721" y="4941168"/>
            <a:ext cx="118996" cy="102583"/>
          </a:xfrm>
          <a:prstGeom prst="triangle">
            <a:avLst/>
          </a:prstGeom>
          <a:solidFill>
            <a:srgbClr val="E13D31"/>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cxnSp>
        <p:nvCxnSpPr>
          <p:cNvPr id="1518" name="Straight Connector 1866">
            <a:extLst>
              <a:ext uri="{FF2B5EF4-FFF2-40B4-BE49-F238E27FC236}">
                <a16:creationId xmlns:a16="http://schemas.microsoft.com/office/drawing/2014/main" id="{A75B4CB2-18EA-9D40-A243-56C8CBA0C864}"/>
              </a:ext>
            </a:extLst>
          </p:cNvPr>
          <p:cNvCxnSpPr>
            <a:cxnSpLocks/>
          </p:cNvCxnSpPr>
          <p:nvPr/>
        </p:nvCxnSpPr>
        <p:spPr bwMode="auto">
          <a:xfrm>
            <a:off x="8989533" y="5691974"/>
            <a:ext cx="238079" cy="139839"/>
          </a:xfrm>
          <a:prstGeom prst="line">
            <a:avLst/>
          </a:prstGeom>
          <a:solidFill>
            <a:schemeClr val="bg2"/>
          </a:solidFill>
          <a:ln w="19050" cap="sq" cmpd="sng" algn="ctr">
            <a:solidFill>
              <a:srgbClr val="FF0000"/>
            </a:solidFill>
            <a:prstDash val="solid"/>
            <a:round/>
            <a:headEnd type="none" w="med" len="med"/>
            <a:tailEnd type="none" w="med" len="med"/>
          </a:ln>
          <a:effectLst/>
        </p:spPr>
      </p:cxnSp>
      <p:sp>
        <p:nvSpPr>
          <p:cNvPr id="1519" name="Triangle 1762">
            <a:extLst>
              <a:ext uri="{FF2B5EF4-FFF2-40B4-BE49-F238E27FC236}">
                <a16:creationId xmlns:a16="http://schemas.microsoft.com/office/drawing/2014/main" id="{F8765DAB-C2B1-F546-B0A8-C556CADFDF85}"/>
              </a:ext>
            </a:extLst>
          </p:cNvPr>
          <p:cNvSpPr/>
          <p:nvPr/>
        </p:nvSpPr>
        <p:spPr bwMode="auto">
          <a:xfrm rot="10800000">
            <a:off x="9068766" y="5721788"/>
            <a:ext cx="118996" cy="102583"/>
          </a:xfrm>
          <a:prstGeom prst="triangle">
            <a:avLst/>
          </a:prstGeom>
          <a:solidFill>
            <a:srgbClr val="FF0000"/>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cxnSp>
        <p:nvCxnSpPr>
          <p:cNvPr id="1526" name="Straight Connector 1866">
            <a:extLst>
              <a:ext uri="{FF2B5EF4-FFF2-40B4-BE49-F238E27FC236}">
                <a16:creationId xmlns:a16="http://schemas.microsoft.com/office/drawing/2014/main" id="{A75B4CB2-18EA-9D40-A243-56C8CBA0C864}"/>
              </a:ext>
            </a:extLst>
          </p:cNvPr>
          <p:cNvCxnSpPr>
            <a:cxnSpLocks/>
          </p:cNvCxnSpPr>
          <p:nvPr/>
        </p:nvCxnSpPr>
        <p:spPr bwMode="auto">
          <a:xfrm>
            <a:off x="10971651" y="4600362"/>
            <a:ext cx="189376" cy="98868"/>
          </a:xfrm>
          <a:prstGeom prst="line">
            <a:avLst/>
          </a:prstGeom>
          <a:solidFill>
            <a:schemeClr val="bg2"/>
          </a:solidFill>
          <a:ln w="19050" cap="sq" cmpd="sng" algn="ctr">
            <a:solidFill>
              <a:srgbClr val="FF0000"/>
            </a:solidFill>
            <a:prstDash val="solid"/>
            <a:round/>
            <a:headEnd type="none" w="med" len="med"/>
            <a:tailEnd type="none" w="med" len="med"/>
          </a:ln>
          <a:effectLst/>
        </p:spPr>
      </p:cxnSp>
      <p:sp>
        <p:nvSpPr>
          <p:cNvPr id="1716" name="Triangle 1754">
            <a:extLst>
              <a:ext uri="{FF2B5EF4-FFF2-40B4-BE49-F238E27FC236}">
                <a16:creationId xmlns:a16="http://schemas.microsoft.com/office/drawing/2014/main" id="{997C74B8-171D-E547-8179-AA918528AD59}"/>
              </a:ext>
            </a:extLst>
          </p:cNvPr>
          <p:cNvSpPr/>
          <p:nvPr/>
        </p:nvSpPr>
        <p:spPr bwMode="auto">
          <a:xfrm rot="10800000">
            <a:off x="10113585" y="3932953"/>
            <a:ext cx="118996" cy="102583"/>
          </a:xfrm>
          <a:prstGeom prst="triangle">
            <a:avLst/>
          </a:prstGeom>
          <a:solidFill>
            <a:srgbClr val="00978F"/>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1717" name="Triangle 1754">
            <a:extLst>
              <a:ext uri="{FF2B5EF4-FFF2-40B4-BE49-F238E27FC236}">
                <a16:creationId xmlns:a16="http://schemas.microsoft.com/office/drawing/2014/main" id="{997C74B8-171D-E547-8179-AA918528AD59}"/>
              </a:ext>
            </a:extLst>
          </p:cNvPr>
          <p:cNvSpPr/>
          <p:nvPr/>
        </p:nvSpPr>
        <p:spPr bwMode="auto">
          <a:xfrm rot="10800000">
            <a:off x="8063864" y="5083925"/>
            <a:ext cx="118996" cy="102583"/>
          </a:xfrm>
          <a:prstGeom prst="triangle">
            <a:avLst/>
          </a:prstGeom>
          <a:solidFill>
            <a:srgbClr val="00978F"/>
          </a:solidFill>
          <a:ln w="9525">
            <a:noFill/>
            <a:miter lim="800000"/>
            <a:headEnd/>
            <a:tailEnd/>
          </a:ln>
          <a:scene3d>
            <a:camera prst="isometricTopUp"/>
            <a:lightRig rig="threePt" dir="t"/>
          </a:scene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781" name="Graphic 5416">
            <a:extLst>
              <a:ext uri="{FF2B5EF4-FFF2-40B4-BE49-F238E27FC236}">
                <a16:creationId xmlns:a16="http://schemas.microsoft.com/office/drawing/2014/main" id="{C58DABA6-2E0A-2341-9798-84A975D9C71D}"/>
              </a:ext>
            </a:extLst>
          </p:cNvPr>
          <p:cNvGrpSpPr/>
          <p:nvPr/>
        </p:nvGrpSpPr>
        <p:grpSpPr>
          <a:xfrm>
            <a:off x="8227644" y="5436503"/>
            <a:ext cx="346416" cy="368366"/>
            <a:chOff x="9570024" y="5268642"/>
            <a:chExt cx="826378" cy="878745"/>
          </a:xfrm>
          <a:solidFill>
            <a:schemeClr val="accent1"/>
          </a:solidFill>
        </p:grpSpPr>
        <p:sp>
          <p:nvSpPr>
            <p:cNvPr id="782" name="Freeform 597">
              <a:extLst>
                <a:ext uri="{FF2B5EF4-FFF2-40B4-BE49-F238E27FC236}">
                  <a16:creationId xmlns:a16="http://schemas.microsoft.com/office/drawing/2014/main" id="{236AD2A7-88BA-9942-99D5-E3D254895012}"/>
                </a:ext>
              </a:extLst>
            </p:cNvPr>
            <p:cNvSpPr/>
            <p:nvPr/>
          </p:nvSpPr>
          <p:spPr>
            <a:xfrm>
              <a:off x="9570060" y="5508463"/>
              <a:ext cx="413171" cy="638888"/>
            </a:xfrm>
            <a:custGeom>
              <a:avLst/>
              <a:gdLst>
                <a:gd name="connsiteX0" fmla="*/ 0 w 413171"/>
                <a:gd name="connsiteY0" fmla="*/ 117819 h 356272"/>
                <a:gd name="connsiteX1" fmla="*/ 413171 w 413171"/>
                <a:gd name="connsiteY1" fmla="*/ 356272 h 356272"/>
                <a:gd name="connsiteX2" fmla="*/ 413171 w 413171"/>
                <a:gd name="connsiteY2" fmla="*/ 238453 h 356272"/>
                <a:gd name="connsiteX3" fmla="*/ 0 w 413171"/>
                <a:gd name="connsiteY3" fmla="*/ 0 h 356272"/>
                <a:gd name="connsiteX4" fmla="*/ 0 w 413171"/>
                <a:gd name="connsiteY4" fmla="*/ 117819 h 356272"/>
                <a:gd name="connsiteX0" fmla="*/ 0 w 413171"/>
                <a:gd name="connsiteY0" fmla="*/ 400435 h 638888"/>
                <a:gd name="connsiteX1" fmla="*/ 413171 w 413171"/>
                <a:gd name="connsiteY1" fmla="*/ 638888 h 638888"/>
                <a:gd name="connsiteX2" fmla="*/ 413171 w 413171"/>
                <a:gd name="connsiteY2" fmla="*/ 521069 h 638888"/>
                <a:gd name="connsiteX3" fmla="*/ 1734 w 413171"/>
                <a:gd name="connsiteY3" fmla="*/ 0 h 638888"/>
                <a:gd name="connsiteX4" fmla="*/ 0 w 413171"/>
                <a:gd name="connsiteY4" fmla="*/ 400435 h 638888"/>
                <a:gd name="connsiteX0" fmla="*/ 0 w 413171"/>
                <a:gd name="connsiteY0" fmla="*/ 400435 h 638888"/>
                <a:gd name="connsiteX1" fmla="*/ 413171 w 413171"/>
                <a:gd name="connsiteY1" fmla="*/ 638888 h 638888"/>
                <a:gd name="connsiteX2" fmla="*/ 413171 w 413171"/>
                <a:gd name="connsiteY2" fmla="*/ 241921 h 638888"/>
                <a:gd name="connsiteX3" fmla="*/ 1734 w 413171"/>
                <a:gd name="connsiteY3" fmla="*/ 0 h 638888"/>
                <a:gd name="connsiteX4" fmla="*/ 0 w 413171"/>
                <a:gd name="connsiteY4" fmla="*/ 400435 h 638888"/>
                <a:gd name="connsiteX0" fmla="*/ 0 w 413171"/>
                <a:gd name="connsiteY0" fmla="*/ 400435 h 638888"/>
                <a:gd name="connsiteX1" fmla="*/ 413171 w 413171"/>
                <a:gd name="connsiteY1" fmla="*/ 638888 h 638888"/>
                <a:gd name="connsiteX2" fmla="*/ 413171 w 413171"/>
                <a:gd name="connsiteY2" fmla="*/ 236111 h 638888"/>
                <a:gd name="connsiteX3" fmla="*/ 1734 w 413171"/>
                <a:gd name="connsiteY3" fmla="*/ 0 h 638888"/>
                <a:gd name="connsiteX4" fmla="*/ 0 w 413171"/>
                <a:gd name="connsiteY4" fmla="*/ 400435 h 63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171" h="638888">
                  <a:moveTo>
                    <a:pt x="0" y="400435"/>
                  </a:moveTo>
                  <a:lnTo>
                    <a:pt x="413171" y="638888"/>
                  </a:lnTo>
                  <a:lnTo>
                    <a:pt x="413171" y="236111"/>
                  </a:lnTo>
                  <a:lnTo>
                    <a:pt x="1734" y="0"/>
                  </a:lnTo>
                  <a:lnTo>
                    <a:pt x="0" y="400435"/>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3" name="Freeform 598">
              <a:extLst>
                <a:ext uri="{FF2B5EF4-FFF2-40B4-BE49-F238E27FC236}">
                  <a16:creationId xmlns:a16="http://schemas.microsoft.com/office/drawing/2014/main" id="{AD70F3D9-C662-C740-B5B2-94D651609A22}"/>
                </a:ext>
              </a:extLst>
            </p:cNvPr>
            <p:cNvSpPr/>
            <p:nvPr/>
          </p:nvSpPr>
          <p:spPr>
            <a:xfrm>
              <a:off x="9983195" y="5791115"/>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4" name="Freeform 599">
              <a:extLst>
                <a:ext uri="{FF2B5EF4-FFF2-40B4-BE49-F238E27FC236}">
                  <a16:creationId xmlns:a16="http://schemas.microsoft.com/office/drawing/2014/main" id="{F7B158E7-C2B7-194E-8980-B8E2AB4F8C78}"/>
                </a:ext>
              </a:extLst>
            </p:cNvPr>
            <p:cNvSpPr/>
            <p:nvPr/>
          </p:nvSpPr>
          <p:spPr>
            <a:xfrm>
              <a:off x="9570024" y="5268642"/>
              <a:ext cx="826378" cy="476870"/>
            </a:xfrm>
            <a:custGeom>
              <a:avLst/>
              <a:gdLst>
                <a:gd name="connsiteX0" fmla="*/ 413171 w 826378"/>
                <a:gd name="connsiteY0" fmla="*/ 0 h 476870"/>
                <a:gd name="connsiteX1" fmla="*/ 0 w 826378"/>
                <a:gd name="connsiteY1" fmla="*/ 238417 h 476870"/>
                <a:gd name="connsiteX2" fmla="*/ 413171 w 826378"/>
                <a:gd name="connsiteY2" fmla="*/ 476870 h 476870"/>
                <a:gd name="connsiteX3" fmla="*/ 826379 w 826378"/>
                <a:gd name="connsiteY3" fmla="*/ 238417 h 476870"/>
                <a:gd name="connsiteX4" fmla="*/ 413171 w 826378"/>
                <a:gd name="connsiteY4" fmla="*/ 0 h 476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378" h="476870">
                  <a:moveTo>
                    <a:pt x="413171" y="0"/>
                  </a:moveTo>
                  <a:lnTo>
                    <a:pt x="0" y="238417"/>
                  </a:lnTo>
                  <a:lnTo>
                    <a:pt x="413171" y="476870"/>
                  </a:lnTo>
                  <a:lnTo>
                    <a:pt x="826379" y="238417"/>
                  </a:lnTo>
                  <a:lnTo>
                    <a:pt x="413171" y="0"/>
                  </a:lnTo>
                  <a:close/>
                </a:path>
              </a:pathLst>
            </a:custGeom>
            <a:solidFill>
              <a:srgbClr val="18B2A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5" name="Freeform 600">
              <a:extLst>
                <a:ext uri="{FF2B5EF4-FFF2-40B4-BE49-F238E27FC236}">
                  <a16:creationId xmlns:a16="http://schemas.microsoft.com/office/drawing/2014/main" id="{9207AAE3-9253-044E-BB47-CD6718FCF9C0}"/>
                </a:ext>
              </a:extLst>
            </p:cNvPr>
            <p:cNvSpPr/>
            <p:nvPr/>
          </p:nvSpPr>
          <p:spPr>
            <a:xfrm>
              <a:off x="9760276" y="5378527"/>
              <a:ext cx="450738" cy="260101"/>
            </a:xfrm>
            <a:custGeom>
              <a:avLst/>
              <a:gdLst>
                <a:gd name="connsiteX0" fmla="*/ 37312 w 450738"/>
                <a:gd name="connsiteY0" fmla="*/ 260101 h 260101"/>
                <a:gd name="connsiteX1" fmla="*/ 450739 w 450738"/>
                <a:gd name="connsiteY1" fmla="*/ 21575 h 260101"/>
                <a:gd name="connsiteX2" fmla="*/ 413427 w 450738"/>
                <a:gd name="connsiteY2" fmla="*/ 0 h 260101"/>
                <a:gd name="connsiteX3" fmla="*/ 0 w 450738"/>
                <a:gd name="connsiteY3" fmla="*/ 238600 h 260101"/>
                <a:gd name="connsiteX4" fmla="*/ 37312 w 450738"/>
                <a:gd name="connsiteY4" fmla="*/ 260101 h 26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8" h="260101">
                  <a:moveTo>
                    <a:pt x="37312" y="260101"/>
                  </a:moveTo>
                  <a:lnTo>
                    <a:pt x="450739" y="21575"/>
                  </a:lnTo>
                  <a:lnTo>
                    <a:pt x="413427" y="0"/>
                  </a:lnTo>
                  <a:lnTo>
                    <a:pt x="0" y="238600"/>
                  </a:lnTo>
                  <a:lnTo>
                    <a:pt x="37312" y="260101"/>
                  </a:lnTo>
                  <a:close/>
                </a:path>
              </a:pathLst>
            </a:custGeom>
            <a:solidFill>
              <a:srgbClr val="FFFFFF"/>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6" name="Freeform 601">
              <a:extLst>
                <a:ext uri="{FF2B5EF4-FFF2-40B4-BE49-F238E27FC236}">
                  <a16:creationId xmlns:a16="http://schemas.microsoft.com/office/drawing/2014/main" id="{FC201F03-74A9-4449-8C5E-90C27B3ABCB6}"/>
                </a:ext>
              </a:extLst>
            </p:cNvPr>
            <p:cNvSpPr/>
            <p:nvPr/>
          </p:nvSpPr>
          <p:spPr>
            <a:xfrm>
              <a:off x="10244888" y="5829291"/>
              <a:ext cx="126932" cy="145353"/>
            </a:xfrm>
            <a:custGeom>
              <a:avLst/>
              <a:gdLst>
                <a:gd name="connsiteX0" fmla="*/ 0 w 126932"/>
                <a:gd name="connsiteY0" fmla="*/ 73244 h 145353"/>
                <a:gd name="connsiteX1" fmla="*/ 0 w 126932"/>
                <a:gd name="connsiteY1" fmla="*/ 145354 h 145353"/>
                <a:gd name="connsiteX2" fmla="*/ 126933 w 126932"/>
                <a:gd name="connsiteY2" fmla="*/ 72037 h 145353"/>
                <a:gd name="connsiteX3" fmla="*/ 126933 w 126932"/>
                <a:gd name="connsiteY3" fmla="*/ 0 h 145353"/>
                <a:gd name="connsiteX4" fmla="*/ 0 w 126932"/>
                <a:gd name="connsiteY4" fmla="*/ 73244 h 14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32" h="145353">
                  <a:moveTo>
                    <a:pt x="0" y="73244"/>
                  </a:moveTo>
                  <a:lnTo>
                    <a:pt x="0" y="145354"/>
                  </a:lnTo>
                  <a:lnTo>
                    <a:pt x="126933" y="72037"/>
                  </a:lnTo>
                  <a:lnTo>
                    <a:pt x="126933" y="0"/>
                  </a:lnTo>
                  <a:lnTo>
                    <a:pt x="0" y="73244"/>
                  </a:lnTo>
                  <a:close/>
                </a:path>
              </a:pathLst>
            </a:custGeom>
            <a:solidFill>
              <a:srgbClr val="E2E9ED"/>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7" name="Freeform 602">
              <a:extLst>
                <a:ext uri="{FF2B5EF4-FFF2-40B4-BE49-F238E27FC236}">
                  <a16:creationId xmlns:a16="http://schemas.microsoft.com/office/drawing/2014/main" id="{BF58D0C1-ADE9-F34D-98ED-19ADBDC7106F}"/>
                </a:ext>
              </a:extLst>
            </p:cNvPr>
            <p:cNvSpPr/>
            <p:nvPr/>
          </p:nvSpPr>
          <p:spPr>
            <a:xfrm>
              <a:off x="10251070" y="5840518"/>
              <a:ext cx="114605" cy="71854"/>
            </a:xfrm>
            <a:custGeom>
              <a:avLst/>
              <a:gdLst>
                <a:gd name="connsiteX0" fmla="*/ 114605 w 114605"/>
                <a:gd name="connsiteY0" fmla="*/ 5741 h 71854"/>
                <a:gd name="connsiteX1" fmla="*/ 0 w 114605"/>
                <a:gd name="connsiteY1" fmla="*/ 71854 h 71854"/>
                <a:gd name="connsiteX2" fmla="*/ 0 w 114605"/>
                <a:gd name="connsiteY2" fmla="*/ 66150 h 71854"/>
                <a:gd name="connsiteX3" fmla="*/ 114605 w 114605"/>
                <a:gd name="connsiteY3" fmla="*/ 0 h 71854"/>
                <a:gd name="connsiteX4" fmla="*/ 114605 w 114605"/>
                <a:gd name="connsiteY4" fmla="*/ 5741 h 7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5" h="71854">
                  <a:moveTo>
                    <a:pt x="114605" y="5741"/>
                  </a:moveTo>
                  <a:lnTo>
                    <a:pt x="0" y="71854"/>
                  </a:lnTo>
                  <a:lnTo>
                    <a:pt x="0" y="66150"/>
                  </a:lnTo>
                  <a:lnTo>
                    <a:pt x="114605" y="0"/>
                  </a:lnTo>
                  <a:lnTo>
                    <a:pt x="114605" y="5741"/>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8" name="Freeform 603">
              <a:extLst>
                <a:ext uri="{FF2B5EF4-FFF2-40B4-BE49-F238E27FC236}">
                  <a16:creationId xmlns:a16="http://schemas.microsoft.com/office/drawing/2014/main" id="{79DF3F78-84CF-FE4D-BA1C-EE44433C1D81}"/>
                </a:ext>
              </a:extLst>
            </p:cNvPr>
            <p:cNvSpPr/>
            <p:nvPr/>
          </p:nvSpPr>
          <p:spPr>
            <a:xfrm>
              <a:off x="10251070" y="5852841"/>
              <a:ext cx="114605" cy="71854"/>
            </a:xfrm>
            <a:custGeom>
              <a:avLst/>
              <a:gdLst>
                <a:gd name="connsiteX0" fmla="*/ 114605 w 114605"/>
                <a:gd name="connsiteY0" fmla="*/ 5631 h 71854"/>
                <a:gd name="connsiteX1" fmla="*/ 0 w 114605"/>
                <a:gd name="connsiteY1" fmla="*/ 71854 h 71854"/>
                <a:gd name="connsiteX2" fmla="*/ 0 w 114605"/>
                <a:gd name="connsiteY2" fmla="*/ 66113 h 71854"/>
                <a:gd name="connsiteX3" fmla="*/ 114605 w 114605"/>
                <a:gd name="connsiteY3" fmla="*/ 0 h 71854"/>
                <a:gd name="connsiteX4" fmla="*/ 114605 w 114605"/>
                <a:gd name="connsiteY4" fmla="*/ 5631 h 7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5" h="71854">
                  <a:moveTo>
                    <a:pt x="114605" y="5631"/>
                  </a:moveTo>
                  <a:lnTo>
                    <a:pt x="0" y="71854"/>
                  </a:lnTo>
                  <a:lnTo>
                    <a:pt x="0" y="66113"/>
                  </a:lnTo>
                  <a:lnTo>
                    <a:pt x="114605" y="0"/>
                  </a:lnTo>
                  <a:lnTo>
                    <a:pt x="114605" y="5631"/>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89" name="Freeform 604">
              <a:extLst>
                <a:ext uri="{FF2B5EF4-FFF2-40B4-BE49-F238E27FC236}">
                  <a16:creationId xmlns:a16="http://schemas.microsoft.com/office/drawing/2014/main" id="{788C037B-B2DE-3949-93F4-52108BCBA903}"/>
                </a:ext>
              </a:extLst>
            </p:cNvPr>
            <p:cNvSpPr/>
            <p:nvPr/>
          </p:nvSpPr>
          <p:spPr>
            <a:xfrm>
              <a:off x="10251070" y="5866041"/>
              <a:ext cx="114605" cy="71781"/>
            </a:xfrm>
            <a:custGeom>
              <a:avLst/>
              <a:gdLst>
                <a:gd name="connsiteX0" fmla="*/ 114605 w 114605"/>
                <a:gd name="connsiteY0" fmla="*/ 5704 h 71781"/>
                <a:gd name="connsiteX1" fmla="*/ 0 w 114605"/>
                <a:gd name="connsiteY1" fmla="*/ 71781 h 71781"/>
                <a:gd name="connsiteX2" fmla="*/ 0 w 114605"/>
                <a:gd name="connsiteY2" fmla="*/ 66186 h 71781"/>
                <a:gd name="connsiteX3" fmla="*/ 114605 w 114605"/>
                <a:gd name="connsiteY3" fmla="*/ 0 h 71781"/>
                <a:gd name="connsiteX4" fmla="*/ 114605 w 114605"/>
                <a:gd name="connsiteY4" fmla="*/ 5704 h 71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5" h="71781">
                  <a:moveTo>
                    <a:pt x="114605" y="5704"/>
                  </a:moveTo>
                  <a:lnTo>
                    <a:pt x="0" y="71781"/>
                  </a:lnTo>
                  <a:lnTo>
                    <a:pt x="0" y="66186"/>
                  </a:lnTo>
                  <a:lnTo>
                    <a:pt x="114605" y="0"/>
                  </a:lnTo>
                  <a:lnTo>
                    <a:pt x="114605" y="5704"/>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90" name="Freeform 605">
              <a:extLst>
                <a:ext uri="{FF2B5EF4-FFF2-40B4-BE49-F238E27FC236}">
                  <a16:creationId xmlns:a16="http://schemas.microsoft.com/office/drawing/2014/main" id="{95563FC5-7FB3-F640-9917-AA227042DE21}"/>
                </a:ext>
              </a:extLst>
            </p:cNvPr>
            <p:cNvSpPr/>
            <p:nvPr/>
          </p:nvSpPr>
          <p:spPr>
            <a:xfrm>
              <a:off x="10251034" y="5911202"/>
              <a:ext cx="57320" cy="38797"/>
            </a:xfrm>
            <a:custGeom>
              <a:avLst/>
              <a:gdLst>
                <a:gd name="connsiteX0" fmla="*/ 0 w 57320"/>
                <a:gd name="connsiteY0" fmla="*/ 33057 h 38797"/>
                <a:gd name="connsiteX1" fmla="*/ 0 w 57320"/>
                <a:gd name="connsiteY1" fmla="*/ 38798 h 38797"/>
                <a:gd name="connsiteX2" fmla="*/ 57321 w 57320"/>
                <a:gd name="connsiteY2" fmla="*/ 5668 h 38797"/>
                <a:gd name="connsiteX3" fmla="*/ 57321 w 57320"/>
                <a:gd name="connsiteY3" fmla="*/ 0 h 38797"/>
                <a:gd name="connsiteX4" fmla="*/ 0 w 57320"/>
                <a:gd name="connsiteY4" fmla="*/ 33057 h 3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 h="38797">
                  <a:moveTo>
                    <a:pt x="0" y="33057"/>
                  </a:moveTo>
                  <a:lnTo>
                    <a:pt x="0" y="38798"/>
                  </a:lnTo>
                  <a:lnTo>
                    <a:pt x="57321" y="5668"/>
                  </a:lnTo>
                  <a:lnTo>
                    <a:pt x="57321" y="0"/>
                  </a:lnTo>
                  <a:lnTo>
                    <a:pt x="0" y="33057"/>
                  </a:lnTo>
                  <a:close/>
                </a:path>
              </a:pathLst>
            </a:custGeom>
            <a:solidFill>
              <a:srgbClr val="09635C"/>
            </a:solidFill>
            <a:ln w="3650" cap="flat">
              <a:noFill/>
              <a:prstDash val="solid"/>
              <a:miter/>
            </a:ln>
          </p:spPr>
          <p:txBody>
            <a:bodyPr rtlCol="0" anchor="ctr"/>
            <a:lstStyle/>
            <a:p>
              <a:endParaRPr lang="en-US" dirty="0">
                <a:latin typeface="Frutiger LT Light" panose="02000503000000000000" pitchFamily="2" charset="0"/>
              </a:endParaRPr>
            </a:p>
          </p:txBody>
        </p:sp>
        <p:grpSp>
          <p:nvGrpSpPr>
            <p:cNvPr id="791" name="Graphic 5416">
              <a:extLst>
                <a:ext uri="{FF2B5EF4-FFF2-40B4-BE49-F238E27FC236}">
                  <a16:creationId xmlns:a16="http://schemas.microsoft.com/office/drawing/2014/main" id="{55F64F52-4129-0247-8B2A-4F61B1B08E2C}"/>
                </a:ext>
              </a:extLst>
            </p:cNvPr>
            <p:cNvGrpSpPr/>
            <p:nvPr/>
          </p:nvGrpSpPr>
          <p:grpSpPr>
            <a:xfrm>
              <a:off x="9714990" y="5884837"/>
              <a:ext cx="51907" cy="104764"/>
              <a:chOff x="9714990" y="5884837"/>
              <a:chExt cx="51907" cy="104764"/>
            </a:xfrm>
            <a:solidFill>
              <a:srgbClr val="000000"/>
            </a:solidFill>
          </p:grpSpPr>
          <p:sp>
            <p:nvSpPr>
              <p:cNvPr id="795" name="Freeform 610">
                <a:extLst>
                  <a:ext uri="{FF2B5EF4-FFF2-40B4-BE49-F238E27FC236}">
                    <a16:creationId xmlns:a16="http://schemas.microsoft.com/office/drawing/2014/main" id="{90214EC0-7B8B-0044-A1B6-4A7CF8ECBE5C}"/>
                  </a:ext>
                </a:extLst>
              </p:cNvPr>
              <p:cNvSpPr/>
              <p:nvPr/>
            </p:nvSpPr>
            <p:spPr>
              <a:xfrm>
                <a:off x="9722636" y="5906672"/>
                <a:ext cx="36762" cy="25335"/>
              </a:xfrm>
              <a:custGeom>
                <a:avLst/>
                <a:gdLst>
                  <a:gd name="connsiteX0" fmla="*/ 19351 w 36762"/>
                  <a:gd name="connsiteY0" fmla="*/ 3469 h 25335"/>
                  <a:gd name="connsiteX1" fmla="*/ 19351 w 36762"/>
                  <a:gd name="connsiteY1" fmla="*/ 1567 h 25335"/>
                  <a:gd name="connsiteX2" fmla="*/ 17485 w 36762"/>
                  <a:gd name="connsiteY2" fmla="*/ 470 h 25335"/>
                  <a:gd name="connsiteX3" fmla="*/ 17485 w 36762"/>
                  <a:gd name="connsiteY3" fmla="*/ 2481 h 25335"/>
                  <a:gd name="connsiteX4" fmla="*/ 0 w 36762"/>
                  <a:gd name="connsiteY4" fmla="*/ 4163 h 25335"/>
                  <a:gd name="connsiteX5" fmla="*/ 2634 w 36762"/>
                  <a:gd name="connsiteY5" fmla="*/ 4493 h 25335"/>
                  <a:gd name="connsiteX6" fmla="*/ 6548 w 36762"/>
                  <a:gd name="connsiteY6" fmla="*/ 10234 h 25335"/>
                  <a:gd name="connsiteX7" fmla="*/ 10535 w 36762"/>
                  <a:gd name="connsiteY7" fmla="*/ 9063 h 25335"/>
                  <a:gd name="connsiteX8" fmla="*/ 14486 w 36762"/>
                  <a:gd name="connsiteY8" fmla="*/ 14804 h 25335"/>
                  <a:gd name="connsiteX9" fmla="*/ 18436 w 36762"/>
                  <a:gd name="connsiteY9" fmla="*/ 13598 h 25335"/>
                  <a:gd name="connsiteX10" fmla="*/ 22314 w 36762"/>
                  <a:gd name="connsiteY10" fmla="*/ 19339 h 25335"/>
                  <a:gd name="connsiteX11" fmla="*/ 26264 w 36762"/>
                  <a:gd name="connsiteY11" fmla="*/ 18132 h 25335"/>
                  <a:gd name="connsiteX12" fmla="*/ 30215 w 36762"/>
                  <a:gd name="connsiteY12" fmla="*/ 23837 h 25335"/>
                  <a:gd name="connsiteX13" fmla="*/ 34166 w 36762"/>
                  <a:gd name="connsiteY13" fmla="*/ 22630 h 25335"/>
                  <a:gd name="connsiteX14" fmla="*/ 36763 w 36762"/>
                  <a:gd name="connsiteY14" fmla="*/ 25336 h 25335"/>
                  <a:gd name="connsiteX15" fmla="*/ 19314 w 36762"/>
                  <a:gd name="connsiteY15" fmla="*/ 3395 h 2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62" h="25335">
                    <a:moveTo>
                      <a:pt x="19351" y="3469"/>
                    </a:moveTo>
                    <a:lnTo>
                      <a:pt x="19351" y="1567"/>
                    </a:lnTo>
                    <a:lnTo>
                      <a:pt x="17485" y="470"/>
                    </a:lnTo>
                    <a:lnTo>
                      <a:pt x="17485" y="2481"/>
                    </a:lnTo>
                    <a:cubicBezTo>
                      <a:pt x="10169" y="-1468"/>
                      <a:pt x="3695" y="-554"/>
                      <a:pt x="0" y="4163"/>
                    </a:cubicBezTo>
                    <a:cubicBezTo>
                      <a:pt x="878" y="3827"/>
                      <a:pt x="1866" y="3951"/>
                      <a:pt x="2634" y="4493"/>
                    </a:cubicBezTo>
                    <a:cubicBezTo>
                      <a:pt x="4679" y="5780"/>
                      <a:pt x="6097" y="7860"/>
                      <a:pt x="6548" y="10234"/>
                    </a:cubicBezTo>
                    <a:cubicBezTo>
                      <a:pt x="7097" y="8515"/>
                      <a:pt x="8633" y="7966"/>
                      <a:pt x="10535" y="9063"/>
                    </a:cubicBezTo>
                    <a:cubicBezTo>
                      <a:pt x="12561" y="10376"/>
                      <a:pt x="13982" y="12442"/>
                      <a:pt x="14486" y="14804"/>
                    </a:cubicBezTo>
                    <a:cubicBezTo>
                      <a:pt x="14925" y="13049"/>
                      <a:pt x="16534" y="12501"/>
                      <a:pt x="18436" y="13598"/>
                    </a:cubicBezTo>
                    <a:cubicBezTo>
                      <a:pt x="20424" y="14936"/>
                      <a:pt x="21814" y="16995"/>
                      <a:pt x="22314" y="19339"/>
                    </a:cubicBezTo>
                    <a:cubicBezTo>
                      <a:pt x="22789" y="17620"/>
                      <a:pt x="24399" y="17035"/>
                      <a:pt x="26264" y="18132"/>
                    </a:cubicBezTo>
                    <a:cubicBezTo>
                      <a:pt x="28297" y="19423"/>
                      <a:pt x="29722" y="21482"/>
                      <a:pt x="30215" y="23837"/>
                    </a:cubicBezTo>
                    <a:cubicBezTo>
                      <a:pt x="30691" y="22118"/>
                      <a:pt x="32300" y="21606"/>
                      <a:pt x="34166" y="22630"/>
                    </a:cubicBezTo>
                    <a:cubicBezTo>
                      <a:pt x="35216" y="23335"/>
                      <a:pt x="36102" y="24257"/>
                      <a:pt x="36763" y="25336"/>
                    </a:cubicBezTo>
                    <a:cubicBezTo>
                      <a:pt x="33275" y="16443"/>
                      <a:pt x="27196" y="8796"/>
                      <a:pt x="19314" y="3395"/>
                    </a:cubicBezTo>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96" name="Freeform 611">
                <a:extLst>
                  <a:ext uri="{FF2B5EF4-FFF2-40B4-BE49-F238E27FC236}">
                    <a16:creationId xmlns:a16="http://schemas.microsoft.com/office/drawing/2014/main" id="{61CF13B3-6998-3342-BA93-E1F9D9449AA1}"/>
                  </a:ext>
                </a:extLst>
              </p:cNvPr>
              <p:cNvSpPr/>
              <p:nvPr/>
            </p:nvSpPr>
            <p:spPr>
              <a:xfrm>
                <a:off x="9740011" y="5921916"/>
                <a:ext cx="1865" cy="39382"/>
              </a:xfrm>
              <a:custGeom>
                <a:avLst/>
                <a:gdLst>
                  <a:gd name="connsiteX0" fmla="*/ 0 w 1865"/>
                  <a:gd name="connsiteY0" fmla="*/ 38359 h 39382"/>
                  <a:gd name="connsiteX1" fmla="*/ 1866 w 1865"/>
                  <a:gd name="connsiteY1" fmla="*/ 39383 h 39382"/>
                  <a:gd name="connsiteX2" fmla="*/ 1792 w 1865"/>
                  <a:gd name="connsiteY2" fmla="*/ 987 h 39382"/>
                  <a:gd name="connsiteX3" fmla="*/ 0 w 1865"/>
                  <a:gd name="connsiteY3" fmla="*/ 0 h 39382"/>
                  <a:gd name="connsiteX4" fmla="*/ 0 w 1865"/>
                  <a:gd name="connsiteY4" fmla="*/ 38359 h 3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 h="39382">
                    <a:moveTo>
                      <a:pt x="0" y="38359"/>
                    </a:moveTo>
                    <a:lnTo>
                      <a:pt x="1866" y="39383"/>
                    </a:lnTo>
                    <a:lnTo>
                      <a:pt x="1792" y="987"/>
                    </a:lnTo>
                    <a:lnTo>
                      <a:pt x="0" y="0"/>
                    </a:lnTo>
                    <a:lnTo>
                      <a:pt x="0" y="38359"/>
                    </a:lnTo>
                    <a:close/>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97" name="Freeform 612">
                <a:extLst>
                  <a:ext uri="{FF2B5EF4-FFF2-40B4-BE49-F238E27FC236}">
                    <a16:creationId xmlns:a16="http://schemas.microsoft.com/office/drawing/2014/main" id="{1C4ED68A-D645-944A-93D5-9BA7F599605E}"/>
                  </a:ext>
                </a:extLst>
              </p:cNvPr>
              <p:cNvSpPr/>
              <p:nvPr/>
            </p:nvSpPr>
            <p:spPr>
              <a:xfrm>
                <a:off x="9729476" y="5955996"/>
                <a:ext cx="12327" cy="11556"/>
              </a:xfrm>
              <a:custGeom>
                <a:avLst/>
                <a:gdLst>
                  <a:gd name="connsiteX0" fmla="*/ 6219 w 12327"/>
                  <a:gd name="connsiteY0" fmla="*/ 8593 h 11556"/>
                  <a:gd name="connsiteX1" fmla="*/ 1829 w 12327"/>
                  <a:gd name="connsiteY1" fmla="*/ 987 h 11556"/>
                  <a:gd name="connsiteX2" fmla="*/ 0 w 12327"/>
                  <a:gd name="connsiteY2" fmla="*/ 0 h 11556"/>
                  <a:gd name="connsiteX3" fmla="*/ 6109 w 12327"/>
                  <a:gd name="connsiteY3" fmla="*/ 10714 h 11556"/>
                  <a:gd name="connsiteX4" fmla="*/ 12327 w 12327"/>
                  <a:gd name="connsiteY4" fmla="*/ 7057 h 11556"/>
                  <a:gd name="connsiteX5" fmla="*/ 10572 w 12327"/>
                  <a:gd name="connsiteY5" fmla="*/ 5960 h 11556"/>
                  <a:gd name="connsiteX6" fmla="*/ 6219 w 12327"/>
                  <a:gd name="connsiteY6" fmla="*/ 8520 h 1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 h="11556">
                    <a:moveTo>
                      <a:pt x="6219" y="8593"/>
                    </a:moveTo>
                    <a:cubicBezTo>
                      <a:pt x="3602" y="6926"/>
                      <a:pt x="1963" y="4088"/>
                      <a:pt x="1829" y="987"/>
                    </a:cubicBezTo>
                    <a:lnTo>
                      <a:pt x="0" y="0"/>
                    </a:lnTo>
                    <a:cubicBezTo>
                      <a:pt x="252" y="4329"/>
                      <a:pt x="2512" y="8290"/>
                      <a:pt x="6109" y="10714"/>
                    </a:cubicBezTo>
                    <a:cubicBezTo>
                      <a:pt x="9547" y="12689"/>
                      <a:pt x="12327" y="11080"/>
                      <a:pt x="12327" y="7057"/>
                    </a:cubicBezTo>
                    <a:lnTo>
                      <a:pt x="10572" y="5960"/>
                    </a:lnTo>
                    <a:cubicBezTo>
                      <a:pt x="10572" y="8776"/>
                      <a:pt x="8596" y="9910"/>
                      <a:pt x="6219" y="8520"/>
                    </a:cubicBezTo>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98" name="Freeform 613">
                <a:extLst>
                  <a:ext uri="{FF2B5EF4-FFF2-40B4-BE49-F238E27FC236}">
                    <a16:creationId xmlns:a16="http://schemas.microsoft.com/office/drawing/2014/main" id="{CEED9430-D13F-FC48-9223-045974454148}"/>
                  </a:ext>
                </a:extLst>
              </p:cNvPr>
              <p:cNvSpPr/>
              <p:nvPr/>
            </p:nvSpPr>
            <p:spPr>
              <a:xfrm>
                <a:off x="9714990" y="5884837"/>
                <a:ext cx="51907" cy="104764"/>
              </a:xfrm>
              <a:custGeom>
                <a:avLst/>
                <a:gdLst>
                  <a:gd name="connsiteX0" fmla="*/ 51907 w 51907"/>
                  <a:gd name="connsiteY0" fmla="*/ 104764 h 104764"/>
                  <a:gd name="connsiteX1" fmla="*/ 0 w 51907"/>
                  <a:gd name="connsiteY1" fmla="*/ 74743 h 104764"/>
                  <a:gd name="connsiteX2" fmla="*/ 0 w 51907"/>
                  <a:gd name="connsiteY2" fmla="*/ 0 h 104764"/>
                  <a:gd name="connsiteX3" fmla="*/ 51907 w 51907"/>
                  <a:gd name="connsiteY3" fmla="*/ 29985 h 104764"/>
                  <a:gd name="connsiteX4" fmla="*/ 1390 w 51907"/>
                  <a:gd name="connsiteY4" fmla="*/ 73609 h 104764"/>
                  <a:gd name="connsiteX5" fmla="*/ 50554 w 51907"/>
                  <a:gd name="connsiteY5" fmla="*/ 102059 h 104764"/>
                  <a:gd name="connsiteX6" fmla="*/ 50554 w 51907"/>
                  <a:gd name="connsiteY6" fmla="*/ 31155 h 104764"/>
                  <a:gd name="connsiteX7" fmla="*/ 1390 w 51907"/>
                  <a:gd name="connsiteY7" fmla="*/ 2779 h 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 h="104764">
                    <a:moveTo>
                      <a:pt x="51907" y="104764"/>
                    </a:moveTo>
                    <a:lnTo>
                      <a:pt x="0" y="74743"/>
                    </a:lnTo>
                    <a:lnTo>
                      <a:pt x="0" y="0"/>
                    </a:lnTo>
                    <a:lnTo>
                      <a:pt x="51907" y="29985"/>
                    </a:lnTo>
                    <a:close/>
                    <a:moveTo>
                      <a:pt x="1390" y="73609"/>
                    </a:moveTo>
                    <a:lnTo>
                      <a:pt x="50554" y="102059"/>
                    </a:lnTo>
                    <a:lnTo>
                      <a:pt x="50554" y="31155"/>
                    </a:lnTo>
                    <a:lnTo>
                      <a:pt x="1390" y="2779"/>
                    </a:lnTo>
                    <a:close/>
                  </a:path>
                </a:pathLst>
              </a:custGeom>
              <a:solidFill>
                <a:srgbClr val="000000"/>
              </a:solidFill>
              <a:ln w="3650" cap="flat">
                <a:noFill/>
                <a:prstDash val="solid"/>
                <a:miter/>
              </a:ln>
            </p:spPr>
            <p:txBody>
              <a:bodyPr rtlCol="0" anchor="ctr"/>
              <a:lstStyle/>
              <a:p>
                <a:endParaRPr lang="en-US" dirty="0">
                  <a:latin typeface="Frutiger LT Light" panose="02000503000000000000" pitchFamily="2" charset="0"/>
                </a:endParaRPr>
              </a:p>
            </p:txBody>
          </p:sp>
        </p:grpSp>
        <p:sp>
          <p:nvSpPr>
            <p:cNvPr id="792" name="Freeform 607">
              <a:extLst>
                <a:ext uri="{FF2B5EF4-FFF2-40B4-BE49-F238E27FC236}">
                  <a16:creationId xmlns:a16="http://schemas.microsoft.com/office/drawing/2014/main" id="{51A1C12D-93A8-BC43-A994-5D984B47B28A}"/>
                </a:ext>
              </a:extLst>
            </p:cNvPr>
            <p:cNvSpPr/>
            <p:nvPr/>
          </p:nvSpPr>
          <p:spPr>
            <a:xfrm>
              <a:off x="9983195" y="5506447"/>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93" name="Freeform 608">
              <a:extLst>
                <a:ext uri="{FF2B5EF4-FFF2-40B4-BE49-F238E27FC236}">
                  <a16:creationId xmlns:a16="http://schemas.microsoft.com/office/drawing/2014/main" id="{E6B81C0A-E636-9242-99C6-646466DBFA64}"/>
                </a:ext>
              </a:extLst>
            </p:cNvPr>
            <p:cNvSpPr/>
            <p:nvPr/>
          </p:nvSpPr>
          <p:spPr>
            <a:xfrm>
              <a:off x="9983195" y="5588943"/>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sp>
          <p:nvSpPr>
            <p:cNvPr id="794" name="Freeform 609">
              <a:extLst>
                <a:ext uri="{FF2B5EF4-FFF2-40B4-BE49-F238E27FC236}">
                  <a16:creationId xmlns:a16="http://schemas.microsoft.com/office/drawing/2014/main" id="{BD3C23E2-3DC3-F94C-A709-D29185656717}"/>
                </a:ext>
              </a:extLst>
            </p:cNvPr>
            <p:cNvSpPr/>
            <p:nvPr/>
          </p:nvSpPr>
          <p:spPr>
            <a:xfrm>
              <a:off x="9983195" y="5677248"/>
              <a:ext cx="413207" cy="356272"/>
            </a:xfrm>
            <a:custGeom>
              <a:avLst/>
              <a:gdLst>
                <a:gd name="connsiteX0" fmla="*/ 0 w 413207"/>
                <a:gd name="connsiteY0" fmla="*/ 238417 h 356272"/>
                <a:gd name="connsiteX1" fmla="*/ 0 w 413207"/>
                <a:gd name="connsiteY1" fmla="*/ 356273 h 356272"/>
                <a:gd name="connsiteX2" fmla="*/ 413208 w 413207"/>
                <a:gd name="connsiteY2" fmla="*/ 117782 h 356272"/>
                <a:gd name="connsiteX3" fmla="*/ 413208 w 413207"/>
                <a:gd name="connsiteY3" fmla="*/ 0 h 356272"/>
                <a:gd name="connsiteX4" fmla="*/ 0 w 413207"/>
                <a:gd name="connsiteY4" fmla="*/ 238417 h 35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7" h="356272">
                  <a:moveTo>
                    <a:pt x="0" y="238417"/>
                  </a:moveTo>
                  <a:lnTo>
                    <a:pt x="0" y="356273"/>
                  </a:lnTo>
                  <a:lnTo>
                    <a:pt x="413208" y="117782"/>
                  </a:lnTo>
                  <a:lnTo>
                    <a:pt x="413208" y="0"/>
                  </a:lnTo>
                  <a:lnTo>
                    <a:pt x="0" y="238417"/>
                  </a:lnTo>
                  <a:close/>
                </a:path>
              </a:pathLst>
            </a:custGeom>
            <a:solidFill>
              <a:srgbClr val="119C9A"/>
            </a:solidFill>
            <a:ln w="3650" cap="flat">
              <a:noFill/>
              <a:prstDash val="solid"/>
              <a:miter/>
            </a:ln>
          </p:spPr>
          <p:txBody>
            <a:bodyPr rtlCol="0" anchor="ctr"/>
            <a:lstStyle/>
            <a:p>
              <a:endParaRPr lang="en-US" dirty="0">
                <a:latin typeface="Frutiger LT Light" panose="02000503000000000000" pitchFamily="2" charset="0"/>
              </a:endParaRPr>
            </a:p>
          </p:txBody>
        </p:sp>
      </p:grpSp>
      <p:grpSp>
        <p:nvGrpSpPr>
          <p:cNvPr id="1748" name="Group 1687">
            <a:extLst>
              <a:ext uri="{FF2B5EF4-FFF2-40B4-BE49-F238E27FC236}">
                <a16:creationId xmlns:a16="http://schemas.microsoft.com/office/drawing/2014/main" id="{707C97E9-6948-A343-94BE-9F4687F76248}"/>
              </a:ext>
            </a:extLst>
          </p:cNvPr>
          <p:cNvGrpSpPr/>
          <p:nvPr/>
        </p:nvGrpSpPr>
        <p:grpSpPr>
          <a:xfrm>
            <a:off x="8460361" y="5601944"/>
            <a:ext cx="214290" cy="214039"/>
            <a:chOff x="1340239" y="3935416"/>
            <a:chExt cx="576064" cy="576064"/>
          </a:xfrm>
        </p:grpSpPr>
        <p:sp>
          <p:nvSpPr>
            <p:cNvPr id="1749" name="Oval 1688">
              <a:extLst>
                <a:ext uri="{FF2B5EF4-FFF2-40B4-BE49-F238E27FC236}">
                  <a16:creationId xmlns:a16="http://schemas.microsoft.com/office/drawing/2014/main" id="{45344028-69B2-404A-A68D-44839C984971}"/>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1750" name="Group 1689">
              <a:extLst>
                <a:ext uri="{FF2B5EF4-FFF2-40B4-BE49-F238E27FC236}">
                  <a16:creationId xmlns:a16="http://schemas.microsoft.com/office/drawing/2014/main" id="{F75BA5FA-D9FA-7543-B370-C4B4328A09C9}"/>
                </a:ext>
              </a:extLst>
            </p:cNvPr>
            <p:cNvGrpSpPr/>
            <p:nvPr/>
          </p:nvGrpSpPr>
          <p:grpSpPr>
            <a:xfrm>
              <a:off x="1485460" y="4053412"/>
              <a:ext cx="332282" cy="314052"/>
              <a:chOff x="7860196" y="4833467"/>
              <a:chExt cx="1357263" cy="1282797"/>
            </a:xfrm>
          </p:grpSpPr>
          <p:sp>
            <p:nvSpPr>
              <p:cNvPr id="1751" name="Freeform 1690">
                <a:extLst>
                  <a:ext uri="{FF2B5EF4-FFF2-40B4-BE49-F238E27FC236}">
                    <a16:creationId xmlns:a16="http://schemas.microsoft.com/office/drawing/2014/main" id="{C57104A7-813D-FB43-BAEE-E075B965E9D8}"/>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52" name="Freeform 1691">
                <a:extLst>
                  <a:ext uri="{FF2B5EF4-FFF2-40B4-BE49-F238E27FC236}">
                    <a16:creationId xmlns:a16="http://schemas.microsoft.com/office/drawing/2014/main" id="{9178D501-3B2A-514E-A72E-68BAF53EBB29}"/>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53" name="Freeform 1692">
                <a:extLst>
                  <a:ext uri="{FF2B5EF4-FFF2-40B4-BE49-F238E27FC236}">
                    <a16:creationId xmlns:a16="http://schemas.microsoft.com/office/drawing/2014/main" id="{630CF130-EFA3-6141-8DE4-09D547E25782}"/>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56" name="Freeform 1693">
                <a:extLst>
                  <a:ext uri="{FF2B5EF4-FFF2-40B4-BE49-F238E27FC236}">
                    <a16:creationId xmlns:a16="http://schemas.microsoft.com/office/drawing/2014/main" id="{B5D1BB2E-D7CB-DE4B-8987-CCFA5B0875F5}"/>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1" name="Freeform 1694">
                <a:extLst>
                  <a:ext uri="{FF2B5EF4-FFF2-40B4-BE49-F238E27FC236}">
                    <a16:creationId xmlns:a16="http://schemas.microsoft.com/office/drawing/2014/main" id="{57716F96-3811-544F-BF16-3B843735E713}"/>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2" name="Freeform 1695">
                <a:extLst>
                  <a:ext uri="{FF2B5EF4-FFF2-40B4-BE49-F238E27FC236}">
                    <a16:creationId xmlns:a16="http://schemas.microsoft.com/office/drawing/2014/main" id="{2CB40535-0E47-6747-B048-67B5EB1881A8}"/>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3" name="Freeform 1696">
                <a:extLst>
                  <a:ext uri="{FF2B5EF4-FFF2-40B4-BE49-F238E27FC236}">
                    <a16:creationId xmlns:a16="http://schemas.microsoft.com/office/drawing/2014/main" id="{7E210229-EB68-274E-BA5A-9490BA0C98C2}"/>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4" name="Freeform 1697">
                <a:extLst>
                  <a:ext uri="{FF2B5EF4-FFF2-40B4-BE49-F238E27FC236}">
                    <a16:creationId xmlns:a16="http://schemas.microsoft.com/office/drawing/2014/main" id="{8223389B-942F-8047-A3E7-02A012A85051}"/>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5" name="Freeform 1698">
                <a:extLst>
                  <a:ext uri="{FF2B5EF4-FFF2-40B4-BE49-F238E27FC236}">
                    <a16:creationId xmlns:a16="http://schemas.microsoft.com/office/drawing/2014/main" id="{DE4782BF-5D1D-F348-B9ED-792AC2ED31E8}"/>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6" name="Freeform 1699">
                <a:extLst>
                  <a:ext uri="{FF2B5EF4-FFF2-40B4-BE49-F238E27FC236}">
                    <a16:creationId xmlns:a16="http://schemas.microsoft.com/office/drawing/2014/main" id="{EED872B8-6C09-CD44-9964-E185F37D97C0}"/>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7" name="Freeform 1700">
                <a:extLst>
                  <a:ext uri="{FF2B5EF4-FFF2-40B4-BE49-F238E27FC236}">
                    <a16:creationId xmlns:a16="http://schemas.microsoft.com/office/drawing/2014/main" id="{3FD1B783-11A7-6A43-A4BB-95E4D5E97592}"/>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1778" name="Freeform 1701">
                <a:extLst>
                  <a:ext uri="{FF2B5EF4-FFF2-40B4-BE49-F238E27FC236}">
                    <a16:creationId xmlns:a16="http://schemas.microsoft.com/office/drawing/2014/main" id="{1DEBFA16-B32A-8E4D-B143-59221BA77252}"/>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Light" panose="02000503000000000000" pitchFamily="2" charset="0"/>
                </a:endParaRPr>
              </a:p>
            </p:txBody>
          </p:sp>
        </p:grpSp>
      </p:grpSp>
      <p:grpSp>
        <p:nvGrpSpPr>
          <p:cNvPr id="2157" name="Group 1687">
            <a:extLst>
              <a:ext uri="{FF2B5EF4-FFF2-40B4-BE49-F238E27FC236}">
                <a16:creationId xmlns:a16="http://schemas.microsoft.com/office/drawing/2014/main" id="{707C97E9-6948-A343-94BE-9F4687F76248}"/>
              </a:ext>
            </a:extLst>
          </p:cNvPr>
          <p:cNvGrpSpPr/>
          <p:nvPr/>
        </p:nvGrpSpPr>
        <p:grpSpPr>
          <a:xfrm>
            <a:off x="6753926" y="6081882"/>
            <a:ext cx="214290" cy="214039"/>
            <a:chOff x="1340239" y="3935416"/>
            <a:chExt cx="576064" cy="576064"/>
          </a:xfrm>
        </p:grpSpPr>
        <p:sp>
          <p:nvSpPr>
            <p:cNvPr id="2158" name="Oval 1688">
              <a:extLst>
                <a:ext uri="{FF2B5EF4-FFF2-40B4-BE49-F238E27FC236}">
                  <a16:creationId xmlns:a16="http://schemas.microsoft.com/office/drawing/2014/main" id="{45344028-69B2-404A-A68D-44839C984971}"/>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2159" name="Group 1689">
              <a:extLst>
                <a:ext uri="{FF2B5EF4-FFF2-40B4-BE49-F238E27FC236}">
                  <a16:creationId xmlns:a16="http://schemas.microsoft.com/office/drawing/2014/main" id="{F75BA5FA-D9FA-7543-B370-C4B4328A09C9}"/>
                </a:ext>
              </a:extLst>
            </p:cNvPr>
            <p:cNvGrpSpPr/>
            <p:nvPr/>
          </p:nvGrpSpPr>
          <p:grpSpPr>
            <a:xfrm>
              <a:off x="1485460" y="4053412"/>
              <a:ext cx="332282" cy="314052"/>
              <a:chOff x="7860196" y="4833467"/>
              <a:chExt cx="1357263" cy="1282797"/>
            </a:xfrm>
          </p:grpSpPr>
          <p:sp>
            <p:nvSpPr>
              <p:cNvPr id="2160" name="Freeform 1690">
                <a:extLst>
                  <a:ext uri="{FF2B5EF4-FFF2-40B4-BE49-F238E27FC236}">
                    <a16:creationId xmlns:a16="http://schemas.microsoft.com/office/drawing/2014/main" id="{C57104A7-813D-FB43-BAEE-E075B965E9D8}"/>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1" name="Freeform 1691">
                <a:extLst>
                  <a:ext uri="{FF2B5EF4-FFF2-40B4-BE49-F238E27FC236}">
                    <a16:creationId xmlns:a16="http://schemas.microsoft.com/office/drawing/2014/main" id="{9178D501-3B2A-514E-A72E-68BAF53EBB29}"/>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2" name="Freeform 1692">
                <a:extLst>
                  <a:ext uri="{FF2B5EF4-FFF2-40B4-BE49-F238E27FC236}">
                    <a16:creationId xmlns:a16="http://schemas.microsoft.com/office/drawing/2014/main" id="{630CF130-EFA3-6141-8DE4-09D547E25782}"/>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3" name="Freeform 1693">
                <a:extLst>
                  <a:ext uri="{FF2B5EF4-FFF2-40B4-BE49-F238E27FC236}">
                    <a16:creationId xmlns:a16="http://schemas.microsoft.com/office/drawing/2014/main" id="{B5D1BB2E-D7CB-DE4B-8987-CCFA5B0875F5}"/>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4" name="Freeform 1694">
                <a:extLst>
                  <a:ext uri="{FF2B5EF4-FFF2-40B4-BE49-F238E27FC236}">
                    <a16:creationId xmlns:a16="http://schemas.microsoft.com/office/drawing/2014/main" id="{57716F96-3811-544F-BF16-3B843735E713}"/>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5" name="Freeform 1695">
                <a:extLst>
                  <a:ext uri="{FF2B5EF4-FFF2-40B4-BE49-F238E27FC236}">
                    <a16:creationId xmlns:a16="http://schemas.microsoft.com/office/drawing/2014/main" id="{2CB40535-0E47-6747-B048-67B5EB1881A8}"/>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6" name="Freeform 1696">
                <a:extLst>
                  <a:ext uri="{FF2B5EF4-FFF2-40B4-BE49-F238E27FC236}">
                    <a16:creationId xmlns:a16="http://schemas.microsoft.com/office/drawing/2014/main" id="{7E210229-EB68-274E-BA5A-9490BA0C98C2}"/>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7" name="Freeform 1697">
                <a:extLst>
                  <a:ext uri="{FF2B5EF4-FFF2-40B4-BE49-F238E27FC236}">
                    <a16:creationId xmlns:a16="http://schemas.microsoft.com/office/drawing/2014/main" id="{8223389B-942F-8047-A3E7-02A012A85051}"/>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8" name="Freeform 1698">
                <a:extLst>
                  <a:ext uri="{FF2B5EF4-FFF2-40B4-BE49-F238E27FC236}">
                    <a16:creationId xmlns:a16="http://schemas.microsoft.com/office/drawing/2014/main" id="{DE4782BF-5D1D-F348-B9ED-792AC2ED31E8}"/>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69" name="Freeform 1699">
                <a:extLst>
                  <a:ext uri="{FF2B5EF4-FFF2-40B4-BE49-F238E27FC236}">
                    <a16:creationId xmlns:a16="http://schemas.microsoft.com/office/drawing/2014/main" id="{EED872B8-6C09-CD44-9964-E185F37D97C0}"/>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70" name="Freeform 1700">
                <a:extLst>
                  <a:ext uri="{FF2B5EF4-FFF2-40B4-BE49-F238E27FC236}">
                    <a16:creationId xmlns:a16="http://schemas.microsoft.com/office/drawing/2014/main" id="{3FD1B783-11A7-6A43-A4BB-95E4D5E97592}"/>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71" name="Freeform 1701">
                <a:extLst>
                  <a:ext uri="{FF2B5EF4-FFF2-40B4-BE49-F238E27FC236}">
                    <a16:creationId xmlns:a16="http://schemas.microsoft.com/office/drawing/2014/main" id="{1DEBFA16-B32A-8E4D-B143-59221BA77252}"/>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Light" panose="02000503000000000000" pitchFamily="2" charset="0"/>
                </a:endParaRPr>
              </a:p>
            </p:txBody>
          </p:sp>
        </p:grpSp>
      </p:grpSp>
      <p:grpSp>
        <p:nvGrpSpPr>
          <p:cNvPr id="2172" name="Group 1687">
            <a:extLst>
              <a:ext uri="{FF2B5EF4-FFF2-40B4-BE49-F238E27FC236}">
                <a16:creationId xmlns:a16="http://schemas.microsoft.com/office/drawing/2014/main" id="{707C97E9-6948-A343-94BE-9F4687F76248}"/>
              </a:ext>
            </a:extLst>
          </p:cNvPr>
          <p:cNvGrpSpPr/>
          <p:nvPr/>
        </p:nvGrpSpPr>
        <p:grpSpPr>
          <a:xfrm>
            <a:off x="5672125" y="5601149"/>
            <a:ext cx="214290" cy="214039"/>
            <a:chOff x="1340239" y="3935416"/>
            <a:chExt cx="576064" cy="576064"/>
          </a:xfrm>
        </p:grpSpPr>
        <p:sp>
          <p:nvSpPr>
            <p:cNvPr id="2173" name="Oval 1688">
              <a:extLst>
                <a:ext uri="{FF2B5EF4-FFF2-40B4-BE49-F238E27FC236}">
                  <a16:creationId xmlns:a16="http://schemas.microsoft.com/office/drawing/2014/main" id="{45344028-69B2-404A-A68D-44839C984971}"/>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2174" name="Group 1689">
              <a:extLst>
                <a:ext uri="{FF2B5EF4-FFF2-40B4-BE49-F238E27FC236}">
                  <a16:creationId xmlns:a16="http://schemas.microsoft.com/office/drawing/2014/main" id="{F75BA5FA-D9FA-7543-B370-C4B4328A09C9}"/>
                </a:ext>
              </a:extLst>
            </p:cNvPr>
            <p:cNvGrpSpPr/>
            <p:nvPr/>
          </p:nvGrpSpPr>
          <p:grpSpPr>
            <a:xfrm>
              <a:off x="1485460" y="4053412"/>
              <a:ext cx="332282" cy="314052"/>
              <a:chOff x="7860196" y="4833467"/>
              <a:chExt cx="1357263" cy="1282797"/>
            </a:xfrm>
          </p:grpSpPr>
          <p:sp>
            <p:nvSpPr>
              <p:cNvPr id="2175" name="Freeform 1690">
                <a:extLst>
                  <a:ext uri="{FF2B5EF4-FFF2-40B4-BE49-F238E27FC236}">
                    <a16:creationId xmlns:a16="http://schemas.microsoft.com/office/drawing/2014/main" id="{C57104A7-813D-FB43-BAEE-E075B965E9D8}"/>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76" name="Freeform 1691">
                <a:extLst>
                  <a:ext uri="{FF2B5EF4-FFF2-40B4-BE49-F238E27FC236}">
                    <a16:creationId xmlns:a16="http://schemas.microsoft.com/office/drawing/2014/main" id="{9178D501-3B2A-514E-A72E-68BAF53EBB29}"/>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77" name="Freeform 1692">
                <a:extLst>
                  <a:ext uri="{FF2B5EF4-FFF2-40B4-BE49-F238E27FC236}">
                    <a16:creationId xmlns:a16="http://schemas.microsoft.com/office/drawing/2014/main" id="{630CF130-EFA3-6141-8DE4-09D547E25782}"/>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78" name="Freeform 1693">
                <a:extLst>
                  <a:ext uri="{FF2B5EF4-FFF2-40B4-BE49-F238E27FC236}">
                    <a16:creationId xmlns:a16="http://schemas.microsoft.com/office/drawing/2014/main" id="{B5D1BB2E-D7CB-DE4B-8987-CCFA5B0875F5}"/>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79" name="Freeform 1694">
                <a:extLst>
                  <a:ext uri="{FF2B5EF4-FFF2-40B4-BE49-F238E27FC236}">
                    <a16:creationId xmlns:a16="http://schemas.microsoft.com/office/drawing/2014/main" id="{57716F96-3811-544F-BF16-3B843735E713}"/>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0" name="Freeform 1695">
                <a:extLst>
                  <a:ext uri="{FF2B5EF4-FFF2-40B4-BE49-F238E27FC236}">
                    <a16:creationId xmlns:a16="http://schemas.microsoft.com/office/drawing/2014/main" id="{2CB40535-0E47-6747-B048-67B5EB1881A8}"/>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1" name="Freeform 1696">
                <a:extLst>
                  <a:ext uri="{FF2B5EF4-FFF2-40B4-BE49-F238E27FC236}">
                    <a16:creationId xmlns:a16="http://schemas.microsoft.com/office/drawing/2014/main" id="{7E210229-EB68-274E-BA5A-9490BA0C98C2}"/>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2" name="Freeform 1697">
                <a:extLst>
                  <a:ext uri="{FF2B5EF4-FFF2-40B4-BE49-F238E27FC236}">
                    <a16:creationId xmlns:a16="http://schemas.microsoft.com/office/drawing/2014/main" id="{8223389B-942F-8047-A3E7-02A012A85051}"/>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3" name="Freeform 1698">
                <a:extLst>
                  <a:ext uri="{FF2B5EF4-FFF2-40B4-BE49-F238E27FC236}">
                    <a16:creationId xmlns:a16="http://schemas.microsoft.com/office/drawing/2014/main" id="{DE4782BF-5D1D-F348-B9ED-792AC2ED31E8}"/>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4" name="Freeform 1699">
                <a:extLst>
                  <a:ext uri="{FF2B5EF4-FFF2-40B4-BE49-F238E27FC236}">
                    <a16:creationId xmlns:a16="http://schemas.microsoft.com/office/drawing/2014/main" id="{EED872B8-6C09-CD44-9964-E185F37D97C0}"/>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5" name="Freeform 1700">
                <a:extLst>
                  <a:ext uri="{FF2B5EF4-FFF2-40B4-BE49-F238E27FC236}">
                    <a16:creationId xmlns:a16="http://schemas.microsoft.com/office/drawing/2014/main" id="{3FD1B783-11A7-6A43-A4BB-95E4D5E97592}"/>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86" name="Freeform 1701">
                <a:extLst>
                  <a:ext uri="{FF2B5EF4-FFF2-40B4-BE49-F238E27FC236}">
                    <a16:creationId xmlns:a16="http://schemas.microsoft.com/office/drawing/2014/main" id="{1DEBFA16-B32A-8E4D-B143-59221BA77252}"/>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Light" panose="02000503000000000000" pitchFamily="2" charset="0"/>
                </a:endParaRPr>
              </a:p>
            </p:txBody>
          </p:sp>
        </p:grpSp>
      </p:grpSp>
      <p:grpSp>
        <p:nvGrpSpPr>
          <p:cNvPr id="2187" name="Group 1687">
            <a:extLst>
              <a:ext uri="{FF2B5EF4-FFF2-40B4-BE49-F238E27FC236}">
                <a16:creationId xmlns:a16="http://schemas.microsoft.com/office/drawing/2014/main" id="{707C97E9-6948-A343-94BE-9F4687F76248}"/>
              </a:ext>
            </a:extLst>
          </p:cNvPr>
          <p:cNvGrpSpPr/>
          <p:nvPr/>
        </p:nvGrpSpPr>
        <p:grpSpPr>
          <a:xfrm>
            <a:off x="3995862" y="4106786"/>
            <a:ext cx="214290" cy="214039"/>
            <a:chOff x="1340239" y="3935416"/>
            <a:chExt cx="576064" cy="576064"/>
          </a:xfrm>
        </p:grpSpPr>
        <p:sp>
          <p:nvSpPr>
            <p:cNvPr id="2188" name="Oval 1688">
              <a:extLst>
                <a:ext uri="{FF2B5EF4-FFF2-40B4-BE49-F238E27FC236}">
                  <a16:creationId xmlns:a16="http://schemas.microsoft.com/office/drawing/2014/main" id="{45344028-69B2-404A-A68D-44839C984971}"/>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2189" name="Group 1689">
              <a:extLst>
                <a:ext uri="{FF2B5EF4-FFF2-40B4-BE49-F238E27FC236}">
                  <a16:creationId xmlns:a16="http://schemas.microsoft.com/office/drawing/2014/main" id="{F75BA5FA-D9FA-7543-B370-C4B4328A09C9}"/>
                </a:ext>
              </a:extLst>
            </p:cNvPr>
            <p:cNvGrpSpPr/>
            <p:nvPr/>
          </p:nvGrpSpPr>
          <p:grpSpPr>
            <a:xfrm>
              <a:off x="1485460" y="4053412"/>
              <a:ext cx="332282" cy="314052"/>
              <a:chOff x="7860196" y="4833467"/>
              <a:chExt cx="1357263" cy="1282797"/>
            </a:xfrm>
          </p:grpSpPr>
          <p:sp>
            <p:nvSpPr>
              <p:cNvPr id="2190" name="Freeform 1690">
                <a:extLst>
                  <a:ext uri="{FF2B5EF4-FFF2-40B4-BE49-F238E27FC236}">
                    <a16:creationId xmlns:a16="http://schemas.microsoft.com/office/drawing/2014/main" id="{C57104A7-813D-FB43-BAEE-E075B965E9D8}"/>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1" name="Freeform 1691">
                <a:extLst>
                  <a:ext uri="{FF2B5EF4-FFF2-40B4-BE49-F238E27FC236}">
                    <a16:creationId xmlns:a16="http://schemas.microsoft.com/office/drawing/2014/main" id="{9178D501-3B2A-514E-A72E-68BAF53EBB29}"/>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2" name="Freeform 1692">
                <a:extLst>
                  <a:ext uri="{FF2B5EF4-FFF2-40B4-BE49-F238E27FC236}">
                    <a16:creationId xmlns:a16="http://schemas.microsoft.com/office/drawing/2014/main" id="{630CF130-EFA3-6141-8DE4-09D547E25782}"/>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3" name="Freeform 1693">
                <a:extLst>
                  <a:ext uri="{FF2B5EF4-FFF2-40B4-BE49-F238E27FC236}">
                    <a16:creationId xmlns:a16="http://schemas.microsoft.com/office/drawing/2014/main" id="{B5D1BB2E-D7CB-DE4B-8987-CCFA5B0875F5}"/>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4" name="Freeform 1694">
                <a:extLst>
                  <a:ext uri="{FF2B5EF4-FFF2-40B4-BE49-F238E27FC236}">
                    <a16:creationId xmlns:a16="http://schemas.microsoft.com/office/drawing/2014/main" id="{57716F96-3811-544F-BF16-3B843735E713}"/>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5" name="Freeform 1695">
                <a:extLst>
                  <a:ext uri="{FF2B5EF4-FFF2-40B4-BE49-F238E27FC236}">
                    <a16:creationId xmlns:a16="http://schemas.microsoft.com/office/drawing/2014/main" id="{2CB40535-0E47-6747-B048-67B5EB1881A8}"/>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6" name="Freeform 1696">
                <a:extLst>
                  <a:ext uri="{FF2B5EF4-FFF2-40B4-BE49-F238E27FC236}">
                    <a16:creationId xmlns:a16="http://schemas.microsoft.com/office/drawing/2014/main" id="{7E210229-EB68-274E-BA5A-9490BA0C98C2}"/>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7" name="Freeform 1697">
                <a:extLst>
                  <a:ext uri="{FF2B5EF4-FFF2-40B4-BE49-F238E27FC236}">
                    <a16:creationId xmlns:a16="http://schemas.microsoft.com/office/drawing/2014/main" id="{8223389B-942F-8047-A3E7-02A012A85051}"/>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8" name="Freeform 1698">
                <a:extLst>
                  <a:ext uri="{FF2B5EF4-FFF2-40B4-BE49-F238E27FC236}">
                    <a16:creationId xmlns:a16="http://schemas.microsoft.com/office/drawing/2014/main" id="{DE4782BF-5D1D-F348-B9ED-792AC2ED31E8}"/>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199" name="Freeform 1699">
                <a:extLst>
                  <a:ext uri="{FF2B5EF4-FFF2-40B4-BE49-F238E27FC236}">
                    <a16:creationId xmlns:a16="http://schemas.microsoft.com/office/drawing/2014/main" id="{EED872B8-6C09-CD44-9964-E185F37D97C0}"/>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00" name="Freeform 1700">
                <a:extLst>
                  <a:ext uri="{FF2B5EF4-FFF2-40B4-BE49-F238E27FC236}">
                    <a16:creationId xmlns:a16="http://schemas.microsoft.com/office/drawing/2014/main" id="{3FD1B783-11A7-6A43-A4BB-95E4D5E97592}"/>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01" name="Freeform 1701">
                <a:extLst>
                  <a:ext uri="{FF2B5EF4-FFF2-40B4-BE49-F238E27FC236}">
                    <a16:creationId xmlns:a16="http://schemas.microsoft.com/office/drawing/2014/main" id="{1DEBFA16-B32A-8E4D-B143-59221BA77252}"/>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Light" panose="02000503000000000000" pitchFamily="2" charset="0"/>
                </a:endParaRPr>
              </a:p>
            </p:txBody>
          </p:sp>
        </p:grpSp>
      </p:grpSp>
      <p:grpSp>
        <p:nvGrpSpPr>
          <p:cNvPr id="2202" name="Group 1687">
            <a:extLst>
              <a:ext uri="{FF2B5EF4-FFF2-40B4-BE49-F238E27FC236}">
                <a16:creationId xmlns:a16="http://schemas.microsoft.com/office/drawing/2014/main" id="{707C97E9-6948-A343-94BE-9F4687F76248}"/>
              </a:ext>
            </a:extLst>
          </p:cNvPr>
          <p:cNvGrpSpPr/>
          <p:nvPr/>
        </p:nvGrpSpPr>
        <p:grpSpPr>
          <a:xfrm>
            <a:off x="10390527" y="4142959"/>
            <a:ext cx="214290" cy="214039"/>
            <a:chOff x="1340239" y="3935416"/>
            <a:chExt cx="576064" cy="576064"/>
          </a:xfrm>
        </p:grpSpPr>
        <p:sp>
          <p:nvSpPr>
            <p:cNvPr id="2203" name="Oval 1688">
              <a:extLst>
                <a:ext uri="{FF2B5EF4-FFF2-40B4-BE49-F238E27FC236}">
                  <a16:creationId xmlns:a16="http://schemas.microsoft.com/office/drawing/2014/main" id="{45344028-69B2-404A-A68D-44839C984971}"/>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2204" name="Group 1689">
              <a:extLst>
                <a:ext uri="{FF2B5EF4-FFF2-40B4-BE49-F238E27FC236}">
                  <a16:creationId xmlns:a16="http://schemas.microsoft.com/office/drawing/2014/main" id="{F75BA5FA-D9FA-7543-B370-C4B4328A09C9}"/>
                </a:ext>
              </a:extLst>
            </p:cNvPr>
            <p:cNvGrpSpPr/>
            <p:nvPr/>
          </p:nvGrpSpPr>
          <p:grpSpPr>
            <a:xfrm>
              <a:off x="1485460" y="4053412"/>
              <a:ext cx="332282" cy="314052"/>
              <a:chOff x="7860196" y="4833467"/>
              <a:chExt cx="1357263" cy="1282797"/>
            </a:xfrm>
          </p:grpSpPr>
          <p:sp>
            <p:nvSpPr>
              <p:cNvPr id="2205" name="Freeform 1690">
                <a:extLst>
                  <a:ext uri="{FF2B5EF4-FFF2-40B4-BE49-F238E27FC236}">
                    <a16:creationId xmlns:a16="http://schemas.microsoft.com/office/drawing/2014/main" id="{C57104A7-813D-FB43-BAEE-E075B965E9D8}"/>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06" name="Freeform 1691">
                <a:extLst>
                  <a:ext uri="{FF2B5EF4-FFF2-40B4-BE49-F238E27FC236}">
                    <a16:creationId xmlns:a16="http://schemas.microsoft.com/office/drawing/2014/main" id="{9178D501-3B2A-514E-A72E-68BAF53EBB29}"/>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07" name="Freeform 1692">
                <a:extLst>
                  <a:ext uri="{FF2B5EF4-FFF2-40B4-BE49-F238E27FC236}">
                    <a16:creationId xmlns:a16="http://schemas.microsoft.com/office/drawing/2014/main" id="{630CF130-EFA3-6141-8DE4-09D547E25782}"/>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08" name="Freeform 1693">
                <a:extLst>
                  <a:ext uri="{FF2B5EF4-FFF2-40B4-BE49-F238E27FC236}">
                    <a16:creationId xmlns:a16="http://schemas.microsoft.com/office/drawing/2014/main" id="{B5D1BB2E-D7CB-DE4B-8987-CCFA5B0875F5}"/>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09" name="Freeform 1694">
                <a:extLst>
                  <a:ext uri="{FF2B5EF4-FFF2-40B4-BE49-F238E27FC236}">
                    <a16:creationId xmlns:a16="http://schemas.microsoft.com/office/drawing/2014/main" id="{57716F96-3811-544F-BF16-3B843735E713}"/>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0" name="Freeform 1695">
                <a:extLst>
                  <a:ext uri="{FF2B5EF4-FFF2-40B4-BE49-F238E27FC236}">
                    <a16:creationId xmlns:a16="http://schemas.microsoft.com/office/drawing/2014/main" id="{2CB40535-0E47-6747-B048-67B5EB1881A8}"/>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1" name="Freeform 1696">
                <a:extLst>
                  <a:ext uri="{FF2B5EF4-FFF2-40B4-BE49-F238E27FC236}">
                    <a16:creationId xmlns:a16="http://schemas.microsoft.com/office/drawing/2014/main" id="{7E210229-EB68-274E-BA5A-9490BA0C98C2}"/>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2" name="Freeform 1697">
                <a:extLst>
                  <a:ext uri="{FF2B5EF4-FFF2-40B4-BE49-F238E27FC236}">
                    <a16:creationId xmlns:a16="http://schemas.microsoft.com/office/drawing/2014/main" id="{8223389B-942F-8047-A3E7-02A012A85051}"/>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3" name="Freeform 1698">
                <a:extLst>
                  <a:ext uri="{FF2B5EF4-FFF2-40B4-BE49-F238E27FC236}">
                    <a16:creationId xmlns:a16="http://schemas.microsoft.com/office/drawing/2014/main" id="{DE4782BF-5D1D-F348-B9ED-792AC2ED31E8}"/>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4" name="Freeform 1699">
                <a:extLst>
                  <a:ext uri="{FF2B5EF4-FFF2-40B4-BE49-F238E27FC236}">
                    <a16:creationId xmlns:a16="http://schemas.microsoft.com/office/drawing/2014/main" id="{EED872B8-6C09-CD44-9964-E185F37D97C0}"/>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5" name="Freeform 1700">
                <a:extLst>
                  <a:ext uri="{FF2B5EF4-FFF2-40B4-BE49-F238E27FC236}">
                    <a16:creationId xmlns:a16="http://schemas.microsoft.com/office/drawing/2014/main" id="{3FD1B783-11A7-6A43-A4BB-95E4D5E97592}"/>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16" name="Freeform 1701">
                <a:extLst>
                  <a:ext uri="{FF2B5EF4-FFF2-40B4-BE49-F238E27FC236}">
                    <a16:creationId xmlns:a16="http://schemas.microsoft.com/office/drawing/2014/main" id="{1DEBFA16-B32A-8E4D-B143-59221BA77252}"/>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Light" panose="02000503000000000000" pitchFamily="2" charset="0"/>
                </a:endParaRPr>
              </a:p>
            </p:txBody>
          </p:sp>
        </p:grpSp>
      </p:grpSp>
      <p:grpSp>
        <p:nvGrpSpPr>
          <p:cNvPr id="2217" name="Group 1687">
            <a:extLst>
              <a:ext uri="{FF2B5EF4-FFF2-40B4-BE49-F238E27FC236}">
                <a16:creationId xmlns:a16="http://schemas.microsoft.com/office/drawing/2014/main" id="{707C97E9-6948-A343-94BE-9F4687F76248}"/>
              </a:ext>
            </a:extLst>
          </p:cNvPr>
          <p:cNvGrpSpPr/>
          <p:nvPr/>
        </p:nvGrpSpPr>
        <p:grpSpPr>
          <a:xfrm>
            <a:off x="8195931" y="4174308"/>
            <a:ext cx="214290" cy="214039"/>
            <a:chOff x="1340239" y="3935416"/>
            <a:chExt cx="576064" cy="576064"/>
          </a:xfrm>
        </p:grpSpPr>
        <p:sp>
          <p:nvSpPr>
            <p:cNvPr id="2218" name="Oval 1688">
              <a:extLst>
                <a:ext uri="{FF2B5EF4-FFF2-40B4-BE49-F238E27FC236}">
                  <a16:creationId xmlns:a16="http://schemas.microsoft.com/office/drawing/2014/main" id="{45344028-69B2-404A-A68D-44839C984971}"/>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2219" name="Group 1689">
              <a:extLst>
                <a:ext uri="{FF2B5EF4-FFF2-40B4-BE49-F238E27FC236}">
                  <a16:creationId xmlns:a16="http://schemas.microsoft.com/office/drawing/2014/main" id="{F75BA5FA-D9FA-7543-B370-C4B4328A09C9}"/>
                </a:ext>
              </a:extLst>
            </p:cNvPr>
            <p:cNvGrpSpPr/>
            <p:nvPr/>
          </p:nvGrpSpPr>
          <p:grpSpPr>
            <a:xfrm>
              <a:off x="1485460" y="4053412"/>
              <a:ext cx="332282" cy="314052"/>
              <a:chOff x="7860196" y="4833467"/>
              <a:chExt cx="1357263" cy="1282797"/>
            </a:xfrm>
          </p:grpSpPr>
          <p:sp>
            <p:nvSpPr>
              <p:cNvPr id="2220" name="Freeform 1690">
                <a:extLst>
                  <a:ext uri="{FF2B5EF4-FFF2-40B4-BE49-F238E27FC236}">
                    <a16:creationId xmlns:a16="http://schemas.microsoft.com/office/drawing/2014/main" id="{C57104A7-813D-FB43-BAEE-E075B965E9D8}"/>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1" name="Freeform 1691">
                <a:extLst>
                  <a:ext uri="{FF2B5EF4-FFF2-40B4-BE49-F238E27FC236}">
                    <a16:creationId xmlns:a16="http://schemas.microsoft.com/office/drawing/2014/main" id="{9178D501-3B2A-514E-A72E-68BAF53EBB29}"/>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2" name="Freeform 1692">
                <a:extLst>
                  <a:ext uri="{FF2B5EF4-FFF2-40B4-BE49-F238E27FC236}">
                    <a16:creationId xmlns:a16="http://schemas.microsoft.com/office/drawing/2014/main" id="{630CF130-EFA3-6141-8DE4-09D547E25782}"/>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3" name="Freeform 1693">
                <a:extLst>
                  <a:ext uri="{FF2B5EF4-FFF2-40B4-BE49-F238E27FC236}">
                    <a16:creationId xmlns:a16="http://schemas.microsoft.com/office/drawing/2014/main" id="{B5D1BB2E-D7CB-DE4B-8987-CCFA5B0875F5}"/>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4" name="Freeform 1694">
                <a:extLst>
                  <a:ext uri="{FF2B5EF4-FFF2-40B4-BE49-F238E27FC236}">
                    <a16:creationId xmlns:a16="http://schemas.microsoft.com/office/drawing/2014/main" id="{57716F96-3811-544F-BF16-3B843735E713}"/>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5" name="Freeform 1695">
                <a:extLst>
                  <a:ext uri="{FF2B5EF4-FFF2-40B4-BE49-F238E27FC236}">
                    <a16:creationId xmlns:a16="http://schemas.microsoft.com/office/drawing/2014/main" id="{2CB40535-0E47-6747-B048-67B5EB1881A8}"/>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6" name="Freeform 1696">
                <a:extLst>
                  <a:ext uri="{FF2B5EF4-FFF2-40B4-BE49-F238E27FC236}">
                    <a16:creationId xmlns:a16="http://schemas.microsoft.com/office/drawing/2014/main" id="{7E210229-EB68-274E-BA5A-9490BA0C98C2}"/>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7" name="Freeform 1697">
                <a:extLst>
                  <a:ext uri="{FF2B5EF4-FFF2-40B4-BE49-F238E27FC236}">
                    <a16:creationId xmlns:a16="http://schemas.microsoft.com/office/drawing/2014/main" id="{8223389B-942F-8047-A3E7-02A012A85051}"/>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8" name="Freeform 1698">
                <a:extLst>
                  <a:ext uri="{FF2B5EF4-FFF2-40B4-BE49-F238E27FC236}">
                    <a16:creationId xmlns:a16="http://schemas.microsoft.com/office/drawing/2014/main" id="{DE4782BF-5D1D-F348-B9ED-792AC2ED31E8}"/>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29" name="Freeform 1699">
                <a:extLst>
                  <a:ext uri="{FF2B5EF4-FFF2-40B4-BE49-F238E27FC236}">
                    <a16:creationId xmlns:a16="http://schemas.microsoft.com/office/drawing/2014/main" id="{EED872B8-6C09-CD44-9964-E185F37D97C0}"/>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30" name="Freeform 1700">
                <a:extLst>
                  <a:ext uri="{FF2B5EF4-FFF2-40B4-BE49-F238E27FC236}">
                    <a16:creationId xmlns:a16="http://schemas.microsoft.com/office/drawing/2014/main" id="{3FD1B783-11A7-6A43-A4BB-95E4D5E97592}"/>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Light" panose="02000503000000000000" pitchFamily="2" charset="0"/>
                </a:endParaRPr>
              </a:p>
            </p:txBody>
          </p:sp>
          <p:sp>
            <p:nvSpPr>
              <p:cNvPr id="2231" name="Freeform 1701">
                <a:extLst>
                  <a:ext uri="{FF2B5EF4-FFF2-40B4-BE49-F238E27FC236}">
                    <a16:creationId xmlns:a16="http://schemas.microsoft.com/office/drawing/2014/main" id="{1DEBFA16-B32A-8E4D-B143-59221BA77252}"/>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Light" panose="02000503000000000000" pitchFamily="2" charset="0"/>
                </a:endParaRPr>
              </a:p>
            </p:txBody>
          </p:sp>
        </p:grpSp>
      </p:grpSp>
      <p:sp>
        <p:nvSpPr>
          <p:cNvPr id="1884" name="TextBox 1883">
            <a:extLst>
              <a:ext uri="{FF2B5EF4-FFF2-40B4-BE49-F238E27FC236}">
                <a16:creationId xmlns:a16="http://schemas.microsoft.com/office/drawing/2014/main" id="{EC3A1D98-8145-C84A-A2D3-774F1957EDAD}"/>
              </a:ext>
            </a:extLst>
          </p:cNvPr>
          <p:cNvSpPr txBox="1"/>
          <p:nvPr/>
        </p:nvSpPr>
        <p:spPr bwMode="auto">
          <a:xfrm>
            <a:off x="4488659" y="3808164"/>
            <a:ext cx="419987" cy="146194"/>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START</a:t>
            </a:r>
          </a:p>
        </p:txBody>
      </p:sp>
      <p:sp>
        <p:nvSpPr>
          <p:cNvPr id="52" name="Oval 51">
            <a:extLst>
              <a:ext uri="{FF2B5EF4-FFF2-40B4-BE49-F238E27FC236}">
                <a16:creationId xmlns:a16="http://schemas.microsoft.com/office/drawing/2014/main" id="{E70140EE-0208-334A-A6DC-91A4AAF1F03B}"/>
              </a:ext>
            </a:extLst>
          </p:cNvPr>
          <p:cNvSpPr/>
          <p:nvPr/>
        </p:nvSpPr>
        <p:spPr bwMode="auto">
          <a:xfrm>
            <a:off x="4295530" y="3645024"/>
            <a:ext cx="174836" cy="174834"/>
          </a:xfrm>
          <a:prstGeom prst="ellipse">
            <a:avLst/>
          </a:prstGeom>
          <a:noFill/>
          <a:ln w="28575">
            <a:solidFill>
              <a:schemeClr val="accent2"/>
            </a:solidFill>
            <a:miter lim="800000"/>
            <a:headEnd/>
            <a:tailEnd/>
          </a:ln>
          <a:scene3d>
            <a:camera prst="isometricLeftDown"/>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1</a:t>
            </a:r>
          </a:p>
        </p:txBody>
      </p:sp>
      <p:sp>
        <p:nvSpPr>
          <p:cNvPr id="1685" name="Oval 1684">
            <a:extLst>
              <a:ext uri="{FF2B5EF4-FFF2-40B4-BE49-F238E27FC236}">
                <a16:creationId xmlns:a16="http://schemas.microsoft.com/office/drawing/2014/main" id="{4E2FD7C4-6A43-A24D-8237-667C1CA211D6}"/>
              </a:ext>
            </a:extLst>
          </p:cNvPr>
          <p:cNvSpPr/>
          <p:nvPr/>
        </p:nvSpPr>
        <p:spPr bwMode="auto">
          <a:xfrm>
            <a:off x="2880981" y="4010082"/>
            <a:ext cx="198491" cy="198489"/>
          </a:xfrm>
          <a:prstGeom prst="ellipse">
            <a:avLst/>
          </a:prstGeom>
          <a:noFill/>
          <a:ln w="28575">
            <a:solidFill>
              <a:schemeClr val="accent2"/>
            </a:solidFill>
            <a:miter lim="800000"/>
            <a:headEnd/>
            <a:tailEnd/>
          </a:ln>
          <a:scene3d>
            <a:camera prst="isometricLeftDown"/>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2</a:t>
            </a:r>
          </a:p>
        </p:txBody>
      </p:sp>
      <p:sp>
        <p:nvSpPr>
          <p:cNvPr id="1686" name="Oval 1685">
            <a:extLst>
              <a:ext uri="{FF2B5EF4-FFF2-40B4-BE49-F238E27FC236}">
                <a16:creationId xmlns:a16="http://schemas.microsoft.com/office/drawing/2014/main" id="{94196501-2DF6-FE45-BABD-FDAEF5EE78E7}"/>
              </a:ext>
            </a:extLst>
          </p:cNvPr>
          <p:cNvSpPr/>
          <p:nvPr/>
        </p:nvSpPr>
        <p:spPr bwMode="auto">
          <a:xfrm>
            <a:off x="6704699" y="4339916"/>
            <a:ext cx="182761" cy="198489"/>
          </a:xfrm>
          <a:prstGeom prst="ellipse">
            <a:avLst/>
          </a:prstGeom>
          <a:noFill/>
          <a:ln w="28575">
            <a:solidFill>
              <a:schemeClr val="accent2"/>
            </a:solidFill>
            <a:miter lim="800000"/>
            <a:headEnd/>
            <a:tailEnd/>
          </a:ln>
          <a:scene3d>
            <a:camera prst="isometricRightUp"/>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3</a:t>
            </a:r>
          </a:p>
        </p:txBody>
      </p:sp>
      <p:sp>
        <p:nvSpPr>
          <p:cNvPr id="1781" name="Oval 1685">
            <a:extLst>
              <a:ext uri="{FF2B5EF4-FFF2-40B4-BE49-F238E27FC236}">
                <a16:creationId xmlns:a16="http://schemas.microsoft.com/office/drawing/2014/main" id="{94196501-2DF6-FE45-BABD-FDAEF5EE78E7}"/>
              </a:ext>
            </a:extLst>
          </p:cNvPr>
          <p:cNvSpPr/>
          <p:nvPr/>
        </p:nvSpPr>
        <p:spPr bwMode="auto">
          <a:xfrm>
            <a:off x="6979967" y="6314264"/>
            <a:ext cx="198491" cy="198489"/>
          </a:xfrm>
          <a:prstGeom prst="ellipse">
            <a:avLst/>
          </a:prstGeom>
          <a:noFill/>
          <a:ln w="28575">
            <a:solidFill>
              <a:schemeClr val="accent2"/>
            </a:solidFill>
            <a:miter lim="800000"/>
            <a:headEnd/>
            <a:tailEnd/>
          </a:ln>
          <a:scene3d>
            <a:camera prst="isometricRightUp"/>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5</a:t>
            </a:r>
          </a:p>
        </p:txBody>
      </p:sp>
      <p:sp>
        <p:nvSpPr>
          <p:cNvPr id="1782" name="Oval 1685">
            <a:extLst>
              <a:ext uri="{FF2B5EF4-FFF2-40B4-BE49-F238E27FC236}">
                <a16:creationId xmlns:a16="http://schemas.microsoft.com/office/drawing/2014/main" id="{94196501-2DF6-FE45-BABD-FDAEF5EE78E7}"/>
              </a:ext>
            </a:extLst>
          </p:cNvPr>
          <p:cNvSpPr/>
          <p:nvPr/>
        </p:nvSpPr>
        <p:spPr bwMode="auto">
          <a:xfrm>
            <a:off x="5802857" y="6047404"/>
            <a:ext cx="198491" cy="198489"/>
          </a:xfrm>
          <a:prstGeom prst="ellipse">
            <a:avLst/>
          </a:prstGeom>
          <a:noFill/>
          <a:ln w="28575">
            <a:solidFill>
              <a:schemeClr val="accent2"/>
            </a:solidFill>
            <a:miter lim="800000"/>
            <a:headEnd/>
            <a:tailEnd/>
          </a:ln>
          <a:scene3d>
            <a:camera prst="isometricRightUp"/>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6</a:t>
            </a:r>
          </a:p>
        </p:txBody>
      </p:sp>
      <p:sp>
        <p:nvSpPr>
          <p:cNvPr id="1863" name="TextBox 1883">
            <a:extLst>
              <a:ext uri="{FF2B5EF4-FFF2-40B4-BE49-F238E27FC236}">
                <a16:creationId xmlns:a16="http://schemas.microsoft.com/office/drawing/2014/main" id="{EC3A1D98-8145-C84A-A2D3-774F1957EDAD}"/>
              </a:ext>
            </a:extLst>
          </p:cNvPr>
          <p:cNvSpPr txBox="1"/>
          <p:nvPr/>
        </p:nvSpPr>
        <p:spPr bwMode="auto">
          <a:xfrm>
            <a:off x="11073595" y="1614153"/>
            <a:ext cx="686085" cy="146194"/>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Verzollung</a:t>
            </a:r>
          </a:p>
        </p:txBody>
      </p:sp>
      <p:sp>
        <p:nvSpPr>
          <p:cNvPr id="1865" name="TextBox 1972">
            <a:extLst>
              <a:ext uri="{FF2B5EF4-FFF2-40B4-BE49-F238E27FC236}">
                <a16:creationId xmlns:a16="http://schemas.microsoft.com/office/drawing/2014/main" id="{367422D0-8F30-8C44-937B-F519770BB471}"/>
              </a:ext>
            </a:extLst>
          </p:cNvPr>
          <p:cNvSpPr txBox="1"/>
          <p:nvPr/>
        </p:nvSpPr>
        <p:spPr bwMode="auto">
          <a:xfrm>
            <a:off x="2967514" y="3801727"/>
            <a:ext cx="628378" cy="131574"/>
          </a:xfrm>
          <a:prstGeom prst="rect">
            <a:avLst/>
          </a:prstGeom>
          <a:scene3d>
            <a:camera prst="isometricRightUp"/>
            <a:lightRig rig="threePt" dir="t"/>
          </a:scene3d>
        </p:spPr>
        <p:txBody>
          <a:bodyPr wrap="none" lIns="0" tIns="0" rIns="0" bIns="0" rtlCol="0">
            <a:spAutoFit/>
          </a:bodyPr>
          <a:lstStyle/>
          <a:p>
            <a:pPr indent="-226800" algn="r" defTabSz="226800" eaLnBrk="0" fontAlgn="base" hangingPunct="0">
              <a:lnSpc>
                <a:spcPct val="95000"/>
              </a:lnSpc>
              <a:spcBef>
                <a:spcPct val="0"/>
              </a:spcBef>
            </a:pPr>
            <a:r>
              <a:rPr lang="de-CH" sz="900" b="1" kern="0" dirty="0">
                <a:solidFill>
                  <a:srgbClr val="000000"/>
                </a:solidFill>
                <a:latin typeface="+mj-lt"/>
              </a:rPr>
              <a:t>Fulfillment</a:t>
            </a:r>
          </a:p>
        </p:txBody>
      </p:sp>
      <p:sp>
        <p:nvSpPr>
          <p:cNvPr id="1866" name="TextBox 1972">
            <a:extLst>
              <a:ext uri="{FF2B5EF4-FFF2-40B4-BE49-F238E27FC236}">
                <a16:creationId xmlns:a16="http://schemas.microsoft.com/office/drawing/2014/main" id="{367422D0-8F30-8C44-937B-F519770BB471}"/>
              </a:ext>
            </a:extLst>
          </p:cNvPr>
          <p:cNvSpPr txBox="1"/>
          <p:nvPr/>
        </p:nvSpPr>
        <p:spPr bwMode="auto">
          <a:xfrm>
            <a:off x="6796035" y="4162618"/>
            <a:ext cx="663644" cy="146194"/>
          </a:xfrm>
          <a:prstGeom prst="rect">
            <a:avLst/>
          </a:prstGeom>
          <a:scene3d>
            <a:camera prst="isometricRightUp"/>
            <a:lightRig rig="threePt" dir="t"/>
          </a:scene3d>
        </p:spPr>
        <p:txBody>
          <a:bodyPr wrap="none" lIns="0" tIns="0" rIns="0" bIns="0" rtlCol="0">
            <a:spAutoFit/>
          </a:bodyPr>
          <a:lstStyle/>
          <a:p>
            <a:pPr indent="-226800" algn="r" defTabSz="226800" eaLnBrk="0" fontAlgn="base" hangingPunct="0">
              <a:lnSpc>
                <a:spcPct val="95000"/>
              </a:lnSpc>
              <a:spcBef>
                <a:spcPct val="0"/>
              </a:spcBef>
            </a:pPr>
            <a:r>
              <a:rPr lang="de-CH" sz="1000" b="1" kern="0" dirty="0" err="1">
                <a:solidFill>
                  <a:srgbClr val="000000"/>
                </a:solidFill>
                <a:latin typeface="+mj-lt"/>
              </a:rPr>
              <a:t>Vorholung</a:t>
            </a:r>
            <a:endParaRPr lang="de-CH" sz="1000" b="1" kern="0" dirty="0">
              <a:solidFill>
                <a:srgbClr val="000000"/>
              </a:solidFill>
              <a:latin typeface="+mj-lt"/>
            </a:endParaRPr>
          </a:p>
        </p:txBody>
      </p:sp>
      <p:sp>
        <p:nvSpPr>
          <p:cNvPr id="1869" name="TextBox 1883">
            <a:extLst>
              <a:ext uri="{FF2B5EF4-FFF2-40B4-BE49-F238E27FC236}">
                <a16:creationId xmlns:a16="http://schemas.microsoft.com/office/drawing/2014/main" id="{EC3A1D98-8145-C84A-A2D3-774F1957EDAD}"/>
              </a:ext>
            </a:extLst>
          </p:cNvPr>
          <p:cNvSpPr txBox="1"/>
          <p:nvPr/>
        </p:nvSpPr>
        <p:spPr bwMode="auto">
          <a:xfrm>
            <a:off x="3530124" y="5508673"/>
            <a:ext cx="920124" cy="146194"/>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Rücktransport</a:t>
            </a:r>
          </a:p>
        </p:txBody>
      </p:sp>
      <p:sp>
        <p:nvSpPr>
          <p:cNvPr id="2149" name="TextBox 1883">
            <a:extLst>
              <a:ext uri="{FF2B5EF4-FFF2-40B4-BE49-F238E27FC236}">
                <a16:creationId xmlns:a16="http://schemas.microsoft.com/office/drawing/2014/main" id="{EC3A1D98-8145-C84A-A2D3-774F1957EDAD}"/>
              </a:ext>
            </a:extLst>
          </p:cNvPr>
          <p:cNvSpPr txBox="1"/>
          <p:nvPr/>
        </p:nvSpPr>
        <p:spPr bwMode="auto">
          <a:xfrm>
            <a:off x="7679484" y="5096097"/>
            <a:ext cx="774251" cy="292388"/>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Paketkanal-</a:t>
            </a:r>
          </a:p>
          <a:p>
            <a:pPr indent="-226800" defTabSz="226800" eaLnBrk="0" fontAlgn="base" hangingPunct="0">
              <a:lnSpc>
                <a:spcPct val="95000"/>
              </a:lnSpc>
              <a:spcBef>
                <a:spcPct val="0"/>
              </a:spcBef>
            </a:pPr>
            <a:r>
              <a:rPr lang="de-CH" sz="1000" b="1" kern="0" dirty="0">
                <a:solidFill>
                  <a:srgbClr val="000000"/>
                </a:solidFill>
                <a:latin typeface="+mj-lt"/>
              </a:rPr>
              <a:t>Zustellung</a:t>
            </a:r>
          </a:p>
        </p:txBody>
      </p:sp>
      <p:sp>
        <p:nvSpPr>
          <p:cNvPr id="2150" name="Oval 51">
            <a:extLst>
              <a:ext uri="{FF2B5EF4-FFF2-40B4-BE49-F238E27FC236}">
                <a16:creationId xmlns:a16="http://schemas.microsoft.com/office/drawing/2014/main" id="{E70140EE-0208-334A-A6DC-91A4AAF1F03B}"/>
              </a:ext>
            </a:extLst>
          </p:cNvPr>
          <p:cNvSpPr/>
          <p:nvPr/>
        </p:nvSpPr>
        <p:spPr bwMode="auto">
          <a:xfrm>
            <a:off x="7587125" y="4986059"/>
            <a:ext cx="174836" cy="174834"/>
          </a:xfrm>
          <a:prstGeom prst="ellipse">
            <a:avLst/>
          </a:prstGeom>
          <a:noFill/>
          <a:ln w="28575">
            <a:solidFill>
              <a:schemeClr val="accent2"/>
            </a:solidFill>
            <a:miter lim="800000"/>
            <a:headEnd/>
            <a:tailEnd/>
          </a:ln>
          <a:scene3d>
            <a:camera prst="isometricLeftDown"/>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4</a:t>
            </a:r>
          </a:p>
        </p:txBody>
      </p:sp>
      <p:sp>
        <p:nvSpPr>
          <p:cNvPr id="2151" name="TextBox 1883">
            <a:extLst>
              <a:ext uri="{FF2B5EF4-FFF2-40B4-BE49-F238E27FC236}">
                <a16:creationId xmlns:a16="http://schemas.microsoft.com/office/drawing/2014/main" id="{EC3A1D98-8145-C84A-A2D3-774F1957EDAD}"/>
              </a:ext>
            </a:extLst>
          </p:cNvPr>
          <p:cNvSpPr txBox="1"/>
          <p:nvPr/>
        </p:nvSpPr>
        <p:spPr bwMode="auto">
          <a:xfrm>
            <a:off x="9836330" y="4044412"/>
            <a:ext cx="714939" cy="292388"/>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Briefkanal-</a:t>
            </a:r>
          </a:p>
          <a:p>
            <a:pPr indent="-226800" defTabSz="226800" eaLnBrk="0" fontAlgn="base" hangingPunct="0">
              <a:lnSpc>
                <a:spcPct val="95000"/>
              </a:lnSpc>
              <a:spcBef>
                <a:spcPct val="0"/>
              </a:spcBef>
            </a:pPr>
            <a:r>
              <a:rPr lang="de-CH" sz="1000" b="1" kern="0" dirty="0">
                <a:solidFill>
                  <a:srgbClr val="000000"/>
                </a:solidFill>
                <a:latin typeface="+mj-lt"/>
              </a:rPr>
              <a:t>Zustellung</a:t>
            </a:r>
          </a:p>
        </p:txBody>
      </p:sp>
      <p:sp>
        <p:nvSpPr>
          <p:cNvPr id="2152" name="Oval 51">
            <a:extLst>
              <a:ext uri="{FF2B5EF4-FFF2-40B4-BE49-F238E27FC236}">
                <a16:creationId xmlns:a16="http://schemas.microsoft.com/office/drawing/2014/main" id="{E70140EE-0208-334A-A6DC-91A4AAF1F03B}"/>
              </a:ext>
            </a:extLst>
          </p:cNvPr>
          <p:cNvSpPr/>
          <p:nvPr/>
        </p:nvSpPr>
        <p:spPr bwMode="auto">
          <a:xfrm>
            <a:off x="9729779" y="3865597"/>
            <a:ext cx="174836" cy="174834"/>
          </a:xfrm>
          <a:prstGeom prst="ellipse">
            <a:avLst/>
          </a:prstGeom>
          <a:noFill/>
          <a:ln w="28575">
            <a:solidFill>
              <a:schemeClr val="accent2"/>
            </a:solidFill>
            <a:miter lim="800000"/>
            <a:headEnd/>
            <a:tailEnd/>
          </a:ln>
          <a:scene3d>
            <a:camera prst="isometricLeftDown"/>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4</a:t>
            </a:r>
          </a:p>
        </p:txBody>
      </p:sp>
      <p:sp>
        <p:nvSpPr>
          <p:cNvPr id="2154" name="Oval 1684">
            <a:extLst>
              <a:ext uri="{FF2B5EF4-FFF2-40B4-BE49-F238E27FC236}">
                <a16:creationId xmlns:a16="http://schemas.microsoft.com/office/drawing/2014/main" id="{4E2FD7C4-6A43-A24D-8237-667C1CA211D6}"/>
              </a:ext>
            </a:extLst>
          </p:cNvPr>
          <p:cNvSpPr/>
          <p:nvPr/>
        </p:nvSpPr>
        <p:spPr bwMode="auto">
          <a:xfrm>
            <a:off x="3444987" y="5175404"/>
            <a:ext cx="198491" cy="198489"/>
          </a:xfrm>
          <a:prstGeom prst="ellipse">
            <a:avLst/>
          </a:prstGeom>
          <a:noFill/>
          <a:ln w="28575">
            <a:solidFill>
              <a:schemeClr val="accent2"/>
            </a:solidFill>
            <a:miter lim="800000"/>
            <a:headEnd/>
            <a:tailEnd/>
          </a:ln>
          <a:scene3d>
            <a:camera prst="isometricLeftDown"/>
            <a:lightRig rig="threePt" dir="t"/>
          </a:scene3d>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b="1" dirty="0">
                <a:latin typeface="Frutiger LT" panose="02000503000000000000" pitchFamily="2" charset="0"/>
              </a:rPr>
              <a:t>7</a:t>
            </a:r>
          </a:p>
        </p:txBody>
      </p:sp>
      <p:sp>
        <p:nvSpPr>
          <p:cNvPr id="2156" name="TextBox 1883">
            <a:extLst>
              <a:ext uri="{FF2B5EF4-FFF2-40B4-BE49-F238E27FC236}">
                <a16:creationId xmlns:a16="http://schemas.microsoft.com/office/drawing/2014/main" id="{EC3A1D98-8145-C84A-A2D3-774F1957EDAD}"/>
              </a:ext>
            </a:extLst>
          </p:cNvPr>
          <p:cNvSpPr txBox="1"/>
          <p:nvPr/>
        </p:nvSpPr>
        <p:spPr bwMode="auto">
          <a:xfrm>
            <a:off x="4718549" y="6232978"/>
            <a:ext cx="847989" cy="292388"/>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Retouren-</a:t>
            </a:r>
          </a:p>
          <a:p>
            <a:pPr indent="-226800" defTabSz="226800" eaLnBrk="0" fontAlgn="base" hangingPunct="0">
              <a:lnSpc>
                <a:spcPct val="95000"/>
              </a:lnSpc>
              <a:spcBef>
                <a:spcPct val="0"/>
              </a:spcBef>
            </a:pPr>
            <a:r>
              <a:rPr lang="de-CH" sz="1000" b="1" kern="0" dirty="0" err="1">
                <a:solidFill>
                  <a:srgbClr val="000000"/>
                </a:solidFill>
                <a:latin typeface="+mj-lt"/>
              </a:rPr>
              <a:t>management</a:t>
            </a:r>
            <a:endParaRPr lang="de-CH" sz="1000" b="1" kern="0" dirty="0">
              <a:solidFill>
                <a:srgbClr val="000000"/>
              </a:solidFill>
              <a:latin typeface="+mj-lt"/>
            </a:endParaRPr>
          </a:p>
        </p:txBody>
      </p:sp>
      <p:sp>
        <p:nvSpPr>
          <p:cNvPr id="2232" name="TextBox 1883">
            <a:extLst>
              <a:ext uri="{FF2B5EF4-FFF2-40B4-BE49-F238E27FC236}">
                <a16:creationId xmlns:a16="http://schemas.microsoft.com/office/drawing/2014/main" id="{EC3A1D98-8145-C84A-A2D3-774F1957EDAD}"/>
              </a:ext>
            </a:extLst>
          </p:cNvPr>
          <p:cNvSpPr txBox="1"/>
          <p:nvPr/>
        </p:nvSpPr>
        <p:spPr bwMode="auto">
          <a:xfrm>
            <a:off x="6661800" y="5745819"/>
            <a:ext cx="602729" cy="292388"/>
          </a:xfrm>
          <a:prstGeom prst="rect">
            <a:avLst/>
          </a:prstGeom>
          <a:scene3d>
            <a:camera prst="isometricLeftDown"/>
            <a:lightRig rig="threePt" dir="t"/>
          </a:scene3d>
        </p:spPr>
        <p:txBody>
          <a:bodyPr wrap="none" lIns="0" tIns="0" rIns="0" bIns="0" rtlCol="0">
            <a:spAutoFit/>
          </a:bodyPr>
          <a:lstStyle/>
          <a:p>
            <a:pPr indent="-226800" defTabSz="226800" eaLnBrk="0" fontAlgn="base" hangingPunct="0">
              <a:lnSpc>
                <a:spcPct val="95000"/>
              </a:lnSpc>
              <a:spcBef>
                <a:spcPct val="0"/>
              </a:spcBef>
            </a:pPr>
            <a:r>
              <a:rPr lang="de-CH" sz="1000" b="1" kern="0" dirty="0">
                <a:solidFill>
                  <a:srgbClr val="000000"/>
                </a:solidFill>
                <a:latin typeface="+mj-lt"/>
              </a:rPr>
              <a:t>Drop Off-</a:t>
            </a:r>
          </a:p>
          <a:p>
            <a:pPr indent="-226800" defTabSz="226800" eaLnBrk="0" fontAlgn="base" hangingPunct="0">
              <a:lnSpc>
                <a:spcPct val="95000"/>
              </a:lnSpc>
              <a:spcBef>
                <a:spcPct val="0"/>
              </a:spcBef>
            </a:pPr>
            <a:r>
              <a:rPr lang="de-CH" sz="1000" b="1" kern="0" dirty="0">
                <a:solidFill>
                  <a:srgbClr val="000000"/>
                </a:solidFill>
                <a:latin typeface="+mj-lt"/>
              </a:rPr>
              <a:t>Points</a:t>
            </a:r>
          </a:p>
        </p:txBody>
      </p:sp>
      <p:sp>
        <p:nvSpPr>
          <p:cNvPr id="2" name="Title 1">
            <a:extLst>
              <a:ext uri="{FF2B5EF4-FFF2-40B4-BE49-F238E27FC236}">
                <a16:creationId xmlns:a16="http://schemas.microsoft.com/office/drawing/2014/main" id="{CA330E3D-E34C-914A-9645-0734543DA367}"/>
              </a:ext>
            </a:extLst>
          </p:cNvPr>
          <p:cNvSpPr>
            <a:spLocks noGrp="1"/>
          </p:cNvSpPr>
          <p:nvPr>
            <p:ph type="title"/>
          </p:nvPr>
        </p:nvSpPr>
        <p:spPr>
          <a:xfrm>
            <a:off x="442912" y="1431183"/>
            <a:ext cx="9130931" cy="3158246"/>
          </a:xfrm>
        </p:spPr>
        <p:txBody>
          <a:bodyPr/>
          <a:lstStyle/>
          <a:p>
            <a:r>
              <a:rPr lang="en-US" dirty="0">
                <a:latin typeface="+mj-lt"/>
              </a:rPr>
              <a:t>Mailbox Plus</a:t>
            </a:r>
            <a:br>
              <a:rPr lang="en-US" dirty="0">
                <a:latin typeface="+mj-lt"/>
              </a:rPr>
            </a:br>
            <a:r>
              <a:rPr lang="en-US" sz="3600" b="0" dirty="0" err="1">
                <a:latin typeface="+mj-lt"/>
              </a:rPr>
              <a:t>Schweiz</a:t>
            </a:r>
            <a:r>
              <a:rPr lang="en-US" sz="3600" b="0" dirty="0">
                <a:latin typeface="+mj-lt"/>
              </a:rPr>
              <a:t> </a:t>
            </a:r>
            <a:r>
              <a:rPr lang="en-US" sz="3600" b="0" dirty="0" err="1">
                <a:latin typeface="+mj-lt"/>
              </a:rPr>
              <a:t>aus</a:t>
            </a:r>
            <a:r>
              <a:rPr lang="en-US" sz="3600" b="0" dirty="0">
                <a:latin typeface="+mj-lt"/>
              </a:rPr>
              <a:t> einer Hand und </a:t>
            </a:r>
            <a:r>
              <a:rPr lang="en-US" sz="3600" b="0" dirty="0" err="1">
                <a:latin typeface="+mj-lt"/>
              </a:rPr>
              <a:t>vorverzollt</a:t>
            </a:r>
            <a:r>
              <a:rPr lang="en-US" sz="3600" b="0" dirty="0">
                <a:latin typeface="+mj-lt"/>
              </a:rPr>
              <a:t> </a:t>
            </a:r>
            <a:r>
              <a:rPr lang="en-US" sz="3600" b="0" dirty="0" err="1">
                <a:latin typeface="+mj-lt"/>
              </a:rPr>
              <a:t>Kunden</a:t>
            </a:r>
            <a:r>
              <a:rPr lang="en-US" sz="3600" b="0" dirty="0">
                <a:latin typeface="+mj-lt"/>
              </a:rPr>
              <a:t> </a:t>
            </a:r>
            <a:r>
              <a:rPr lang="en-US" sz="3600" b="0" dirty="0" err="1">
                <a:latin typeface="+mj-lt"/>
              </a:rPr>
              <a:t>begeistern</a:t>
            </a:r>
            <a:endParaRPr lang="en-US" sz="3600" b="0" dirty="0">
              <a:latin typeface="+mj-lt"/>
            </a:endParaRPr>
          </a:p>
        </p:txBody>
      </p:sp>
    </p:spTree>
    <p:extLst>
      <p:ext uri="{BB962C8B-B14F-4D97-AF65-F5344CB8AC3E}">
        <p14:creationId xmlns:p14="http://schemas.microsoft.com/office/powerpoint/2010/main" val="21776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2"/>
                                        </p:tgtEl>
                                        <p:attrNameLst>
                                          <p:attrName>style.visibility</p:attrName>
                                        </p:attrNameLst>
                                      </p:cBhvr>
                                      <p:to>
                                        <p:strVal val="visible"/>
                                      </p:to>
                                    </p:set>
                                    <p:animEffect transition="in" filter="fade">
                                      <p:cBhvr>
                                        <p:cTn id="7" dur="500"/>
                                        <p:tgtEl>
                                          <p:spTgt spid="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41325"/>
            <a:ext cx="11321007" cy="738664"/>
          </a:xfrm>
        </p:spPr>
        <p:txBody>
          <a:bodyPr/>
          <a:lstStyle/>
          <a:p>
            <a:r>
              <a:rPr lang="de-CH" dirty="0">
                <a:latin typeface="+mn-lt"/>
              </a:rPr>
              <a:t>Einzelverzollung vs. Sammelverzollung</a:t>
            </a:r>
            <a:endParaRPr lang="de-CH" b="0" dirty="0">
              <a:latin typeface="+mn-lt"/>
            </a:endParaRPr>
          </a:p>
        </p:txBody>
      </p:sp>
      <p:graphicFrame>
        <p:nvGraphicFramePr>
          <p:cNvPr id="6" name="Table 1"/>
          <p:cNvGraphicFramePr>
            <a:graphicFrameLocks noGrp="1"/>
          </p:cNvGraphicFramePr>
          <p:nvPr>
            <p:extLst>
              <p:ext uri="{D42A27DB-BD31-4B8C-83A1-F6EECF244321}">
                <p14:modId xmlns:p14="http://schemas.microsoft.com/office/powerpoint/2010/main" val="773738667"/>
              </p:ext>
            </p:extLst>
          </p:nvPr>
        </p:nvGraphicFramePr>
        <p:xfrm>
          <a:off x="442912" y="2408071"/>
          <a:ext cx="11341100" cy="2749718"/>
        </p:xfrm>
        <a:graphic>
          <a:graphicData uri="http://schemas.openxmlformats.org/drawingml/2006/table">
            <a:tbl>
              <a:tblPr firstRow="1" bandRow="1">
                <a:tableStyleId>{21E4AEA4-8DFA-4A89-87EB-49C32662AFE0}</a:tableStyleId>
              </a:tblPr>
              <a:tblGrid>
                <a:gridCol w="5628882">
                  <a:extLst>
                    <a:ext uri="{9D8B030D-6E8A-4147-A177-3AD203B41FA5}">
                      <a16:colId xmlns:a16="http://schemas.microsoft.com/office/drawing/2014/main" val="20000"/>
                    </a:ext>
                  </a:extLst>
                </a:gridCol>
                <a:gridCol w="5712218">
                  <a:extLst>
                    <a:ext uri="{9D8B030D-6E8A-4147-A177-3AD203B41FA5}">
                      <a16:colId xmlns:a16="http://schemas.microsoft.com/office/drawing/2014/main" val="20001"/>
                    </a:ext>
                  </a:extLst>
                </a:gridCol>
              </a:tblGrid>
              <a:tr h="328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i="0" kern="0" dirty="0" err="1">
                          <a:latin typeface="+mj-lt"/>
                        </a:rPr>
                        <a:t>Sammelverzollung</a:t>
                      </a:r>
                      <a:endParaRPr lang="en-GB" sz="1500" b="1" i="0" kern="0" dirty="0">
                        <a:solidFill>
                          <a:schemeClr val="bg1"/>
                        </a:solidFill>
                        <a:latin typeface="+mj-lt"/>
                      </a:endParaRPr>
                    </a:p>
                  </a:txBody>
                  <a:tcPr marL="144000" marR="144000" marT="41608" marB="41608">
                    <a:lnL w="12700" cmpd="sng">
                      <a:noFill/>
                    </a:lnL>
                    <a:lnR w="12700" cmpd="sng">
                      <a:noFill/>
                    </a:lnR>
                    <a:lnT w="12700" cmpd="sng">
                      <a:noFill/>
                    </a:lnT>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i="0" kern="0" dirty="0" err="1">
                          <a:latin typeface="+mj-lt"/>
                        </a:rPr>
                        <a:t>Einzelverzollung</a:t>
                      </a:r>
                      <a:endParaRPr lang="en-GB" sz="1500" b="1" i="0" kern="0" dirty="0">
                        <a:solidFill>
                          <a:schemeClr val="bg1"/>
                        </a:solidFill>
                        <a:latin typeface="+mj-lt"/>
                      </a:endParaRPr>
                    </a:p>
                  </a:txBody>
                  <a:tcPr marL="144000" marR="144000" marT="41608" marB="41608">
                    <a:lnL w="12700" cmpd="sng">
                      <a:noFill/>
                    </a:lnL>
                    <a:lnR w="12700" cmpd="sng">
                      <a:noFill/>
                    </a:lnR>
                    <a:lnT w="12700" cmpd="sng">
                      <a:noFill/>
                    </a:lnT>
                    <a:solidFill>
                      <a:schemeClr val="accent2"/>
                    </a:solidFill>
                  </a:tcPr>
                </a:tc>
                <a:extLst>
                  <a:ext uri="{0D108BD9-81ED-4DB2-BD59-A6C34878D82A}">
                    <a16:rowId xmlns:a16="http://schemas.microsoft.com/office/drawing/2014/main" val="10000"/>
                  </a:ext>
                </a:extLst>
              </a:tr>
              <a:tr h="1071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kern="0" noProof="0" dirty="0">
                          <a:latin typeface="+mj-lt"/>
                        </a:rPr>
                        <a:t>z.B. 100 Sendungen (je 1,5 kg mit einem Wert von</a:t>
                      </a:r>
                      <a:r>
                        <a:rPr lang="de-CH" sz="1200" b="0" i="0" kern="0" baseline="0" noProof="0" dirty="0">
                          <a:latin typeface="+mj-lt"/>
                        </a:rPr>
                        <a:t> 90 CHF) für 100 Empfänger werden als 1 Import betrachtet.</a:t>
                      </a:r>
                      <a:endParaRPr lang="de-CH" sz="1200" b="0" i="0" kern="0" noProof="0" dirty="0">
                        <a:latin typeface="+mj-lt"/>
                      </a:endParaRPr>
                    </a:p>
                  </a:txBody>
                  <a:tcPr marL="144000" marR="144000" marT="144000" marB="41608">
                    <a:lnL w="12700" cmpd="sng">
                      <a:noFill/>
                    </a:lnL>
                    <a:lnR w="12700" cmpd="sng">
                      <a:noFill/>
                    </a:lnR>
                    <a:lnB w="12700" cmpd="sng">
                      <a:no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kern="0" noProof="0" dirty="0">
                          <a:latin typeface="+mj-lt"/>
                        </a:rPr>
                        <a:t>z.B. 100 Sendungen (je 1,5 kg mit einem Wert von 90</a:t>
                      </a:r>
                      <a:r>
                        <a:rPr lang="de-CH" sz="1200" b="0" i="0" kern="0" baseline="0" noProof="0" dirty="0">
                          <a:latin typeface="+mj-lt"/>
                        </a:rPr>
                        <a:t> CHF) für 100 Empfänger werden als 100 Einzelimporte betrachtet.</a:t>
                      </a:r>
                      <a:endParaRPr lang="de-CH" sz="1200" b="0" i="0" kern="0" noProof="0" dirty="0">
                        <a:latin typeface="+mj-lt"/>
                      </a:endParaRPr>
                    </a:p>
                  </a:txBody>
                  <a:tcPr marL="144000" marR="144000" marT="144000" marB="41608">
                    <a:lnL w="12700" cmpd="sng">
                      <a:noFill/>
                    </a:lnL>
                    <a:lnR w="12700" cmpd="sng">
                      <a:noFill/>
                    </a:lnR>
                    <a:lnB w="12700" cmpd="sng">
                      <a:noFill/>
                    </a:lnB>
                    <a:solidFill>
                      <a:schemeClr val="bg1"/>
                    </a:solidFill>
                  </a:tcPr>
                </a:tc>
                <a:extLst>
                  <a:ext uri="{0D108BD9-81ED-4DB2-BD59-A6C34878D82A}">
                    <a16:rowId xmlns:a16="http://schemas.microsoft.com/office/drawing/2014/main" val="10001"/>
                  </a:ext>
                </a:extLst>
              </a:tr>
              <a:tr h="353946">
                <a:tc>
                  <a:txBody>
                    <a:bodyPr/>
                    <a:lstStyle/>
                    <a:p>
                      <a:pPr indent="-302392" defTabSz="302392" eaLnBrk="0" fontAlgn="base" hangingPunct="0">
                        <a:lnSpc>
                          <a:spcPct val="95000"/>
                        </a:lnSpc>
                        <a:spcBef>
                          <a:spcPct val="0"/>
                        </a:spcBef>
                      </a:pPr>
                      <a:r>
                        <a:rPr lang="en-GB" sz="1500" b="1" i="0" kern="0" dirty="0" err="1">
                          <a:solidFill>
                            <a:schemeClr val="bg1"/>
                          </a:solidFill>
                          <a:latin typeface="+mj-lt"/>
                        </a:rPr>
                        <a:t>Anfallende</a:t>
                      </a:r>
                      <a:r>
                        <a:rPr lang="en-GB" sz="1500" b="1" i="0" kern="0" dirty="0">
                          <a:solidFill>
                            <a:schemeClr val="bg1"/>
                          </a:solidFill>
                          <a:latin typeface="+mj-lt"/>
                        </a:rPr>
                        <a:t> </a:t>
                      </a:r>
                      <a:r>
                        <a:rPr lang="en-GB" sz="1500" b="1" i="0" kern="0" dirty="0" err="1">
                          <a:solidFill>
                            <a:schemeClr val="bg1"/>
                          </a:solidFill>
                          <a:latin typeface="+mj-lt"/>
                        </a:rPr>
                        <a:t>Kosten</a:t>
                      </a:r>
                      <a:r>
                        <a:rPr lang="en-GB" sz="1500" b="1" i="0" kern="0" dirty="0">
                          <a:solidFill>
                            <a:schemeClr val="bg1"/>
                          </a:solidFill>
                          <a:latin typeface="+mj-lt"/>
                        </a:rPr>
                        <a:t>**</a:t>
                      </a:r>
                    </a:p>
                  </a:txBody>
                  <a:tcPr marL="144000" marR="144000" marT="41608" marB="41608" anchor="ctr">
                    <a:lnL w="12700" cmpd="sng">
                      <a:noFill/>
                    </a:lnL>
                    <a:lnR w="12700" cmpd="sng">
                      <a:noFill/>
                    </a:lnR>
                    <a:lnT w="12700" cmpd="sng">
                      <a:noFill/>
                    </a:lnT>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i="0" kern="0" dirty="0" err="1">
                          <a:solidFill>
                            <a:schemeClr val="bg1"/>
                          </a:solidFill>
                          <a:latin typeface="+mj-lt"/>
                        </a:rPr>
                        <a:t>Anfallende</a:t>
                      </a:r>
                      <a:r>
                        <a:rPr lang="en-GB" sz="1500" b="1" i="0" kern="0" dirty="0">
                          <a:solidFill>
                            <a:schemeClr val="bg1"/>
                          </a:solidFill>
                          <a:latin typeface="+mj-lt"/>
                        </a:rPr>
                        <a:t> </a:t>
                      </a:r>
                      <a:r>
                        <a:rPr lang="en-GB" sz="1500" b="1" i="0" kern="0" dirty="0" err="1">
                          <a:solidFill>
                            <a:schemeClr val="bg1"/>
                          </a:solidFill>
                          <a:latin typeface="+mj-lt"/>
                        </a:rPr>
                        <a:t>Kosten</a:t>
                      </a:r>
                      <a:r>
                        <a:rPr lang="en-GB" sz="1500" b="1" i="0" kern="0" dirty="0">
                          <a:solidFill>
                            <a:schemeClr val="bg1"/>
                          </a:solidFill>
                          <a:latin typeface="+mj-lt"/>
                        </a:rPr>
                        <a:t>**</a:t>
                      </a:r>
                    </a:p>
                  </a:txBody>
                  <a:tcPr marL="144000" marR="144000" marT="41608" marB="41608" anchor="ctr">
                    <a:lnL w="12700" cmpd="sng">
                      <a:noFill/>
                    </a:lnL>
                    <a:lnR w="12700" cmpd="sng">
                      <a:noFill/>
                    </a:lnR>
                    <a:lnT w="12700" cmpd="sng">
                      <a:noFill/>
                    </a:lnT>
                    <a:solidFill>
                      <a:schemeClr val="accent2"/>
                    </a:solidFill>
                  </a:tcPr>
                </a:tc>
                <a:extLst>
                  <a:ext uri="{0D108BD9-81ED-4DB2-BD59-A6C34878D82A}">
                    <a16:rowId xmlns:a16="http://schemas.microsoft.com/office/drawing/2014/main" val="10002"/>
                  </a:ext>
                </a:extLst>
              </a:tr>
              <a:tr h="995454">
                <a:tc>
                  <a:txBody>
                    <a:bodyPr/>
                    <a:lstStyle/>
                    <a:p>
                      <a:pPr indent="-302392" defTabSz="302392" eaLnBrk="0" fontAlgn="base" hangingPunct="0">
                        <a:lnSpc>
                          <a:spcPct val="100000"/>
                        </a:lnSpc>
                        <a:spcBef>
                          <a:spcPct val="0"/>
                        </a:spcBef>
                        <a:tabLst>
                          <a:tab pos="1797050" algn="l"/>
                        </a:tabLst>
                      </a:pPr>
                      <a:r>
                        <a:rPr lang="de-CH" sz="1200" b="0" i="0" kern="0" noProof="0" dirty="0">
                          <a:latin typeface="+mj-lt"/>
                        </a:rPr>
                        <a:t>Importverzollung:</a:t>
                      </a:r>
                      <a:r>
                        <a:rPr lang="de-CH" sz="1200" b="0" i="0" kern="0" baseline="0" noProof="0" dirty="0">
                          <a:latin typeface="+mj-lt"/>
                        </a:rPr>
                        <a:t> 	</a:t>
                      </a:r>
                      <a:r>
                        <a:rPr lang="de-CH" sz="1200" b="0" i="0" kern="0" noProof="0" dirty="0">
                          <a:latin typeface="+mj-lt"/>
                        </a:rPr>
                        <a:t>z.B. 1 x 45 CHF</a:t>
                      </a:r>
                    </a:p>
                    <a:p>
                      <a:pPr indent="-302392" defTabSz="302392" eaLnBrk="0" fontAlgn="base" hangingPunct="0">
                        <a:lnSpc>
                          <a:spcPct val="100000"/>
                        </a:lnSpc>
                        <a:spcBef>
                          <a:spcPct val="0"/>
                        </a:spcBef>
                        <a:tabLst>
                          <a:tab pos="1797050" algn="l"/>
                        </a:tabLst>
                      </a:pPr>
                      <a:r>
                        <a:rPr lang="de-CH" sz="1200" b="0" i="0" kern="0" noProof="0" dirty="0">
                          <a:latin typeface="+mj-lt"/>
                        </a:rPr>
                        <a:t>Zölle: 	150 kg x 3.00 CHF</a:t>
                      </a:r>
                    </a:p>
                    <a:p>
                      <a:pPr indent="-302392" defTabSz="302392" eaLnBrk="0" fontAlgn="base" hangingPunct="0">
                        <a:lnSpc>
                          <a:spcPct val="100000"/>
                        </a:lnSpc>
                        <a:spcBef>
                          <a:spcPct val="0"/>
                        </a:spcBef>
                        <a:tabLst>
                          <a:tab pos="1797050" algn="l"/>
                        </a:tabLst>
                      </a:pPr>
                      <a:r>
                        <a:rPr lang="de-CH" sz="1200" b="0" i="0" kern="0" noProof="0" dirty="0">
                          <a:latin typeface="+mj-lt"/>
                        </a:rPr>
                        <a:t>Total: 	495.00 CHF</a:t>
                      </a:r>
                    </a:p>
                  </a:txBody>
                  <a:tcPr marL="144000" marR="144000" marT="144000" marB="41608">
                    <a:lnL w="12700" cmpd="sng">
                      <a:noFill/>
                    </a:lnL>
                    <a:lnR w="12700" cmpd="sng">
                      <a:noFill/>
                    </a:lnR>
                    <a:solidFill>
                      <a:schemeClr val="bg1"/>
                    </a:solidFill>
                  </a:tcPr>
                </a:tc>
                <a:tc>
                  <a:txBody>
                    <a:bodyPr/>
                    <a:lstStyle/>
                    <a:p>
                      <a:pPr indent="-302392" defTabSz="302392" eaLnBrk="0" fontAlgn="base" hangingPunct="0">
                        <a:lnSpc>
                          <a:spcPct val="100000"/>
                        </a:lnSpc>
                        <a:spcBef>
                          <a:spcPct val="0"/>
                        </a:spcBef>
                        <a:tabLst>
                          <a:tab pos="1881188" algn="l"/>
                        </a:tabLst>
                      </a:pPr>
                      <a:r>
                        <a:rPr lang="en-GB" sz="1200" b="0" i="0" kern="0" dirty="0" err="1">
                          <a:latin typeface="+mj-lt"/>
                        </a:rPr>
                        <a:t>Importverzollung</a:t>
                      </a:r>
                      <a:r>
                        <a:rPr lang="en-GB" sz="1200" b="0" i="0" kern="0" dirty="0">
                          <a:latin typeface="+mj-lt"/>
                        </a:rPr>
                        <a:t>:</a:t>
                      </a:r>
                      <a:r>
                        <a:rPr lang="en-GB" sz="1200" b="0" i="0" kern="0" baseline="0" dirty="0">
                          <a:latin typeface="+mj-lt"/>
                        </a:rPr>
                        <a:t> 	</a:t>
                      </a:r>
                      <a:r>
                        <a:rPr lang="en-GB" sz="1200" b="0" i="0" kern="0" baseline="0" dirty="0" err="1">
                          <a:latin typeface="+mj-lt"/>
                        </a:rPr>
                        <a:t>z.B</a:t>
                      </a:r>
                      <a:r>
                        <a:rPr lang="en-GB" sz="1200" b="0" i="0" kern="0" baseline="0" dirty="0">
                          <a:latin typeface="+mj-lt"/>
                        </a:rPr>
                        <a:t>. </a:t>
                      </a:r>
                      <a:r>
                        <a:rPr lang="en-GB" sz="1200" b="0" i="0" kern="0" dirty="0">
                          <a:latin typeface="+mj-lt"/>
                        </a:rPr>
                        <a:t>100 x 2.50 CHF</a:t>
                      </a:r>
                    </a:p>
                    <a:p>
                      <a:pPr indent="-302392" defTabSz="302392" eaLnBrk="0" fontAlgn="base" hangingPunct="0">
                        <a:lnSpc>
                          <a:spcPct val="100000"/>
                        </a:lnSpc>
                        <a:spcBef>
                          <a:spcPct val="0"/>
                        </a:spcBef>
                        <a:tabLst>
                          <a:tab pos="1881188" algn="l"/>
                        </a:tabLst>
                      </a:pPr>
                      <a:r>
                        <a:rPr lang="en-GB" sz="1200" b="0" i="0" kern="0" dirty="0" err="1">
                          <a:latin typeface="+mj-lt"/>
                        </a:rPr>
                        <a:t>Zölle</a:t>
                      </a:r>
                      <a:r>
                        <a:rPr lang="en-GB" sz="1200" b="0" i="0" kern="0" dirty="0">
                          <a:latin typeface="+mj-lt"/>
                        </a:rPr>
                        <a:t>:	</a:t>
                      </a:r>
                      <a:r>
                        <a:rPr lang="en-US" sz="1200" b="0" i="0" kern="0" dirty="0">
                          <a:latin typeface="+mj-lt"/>
                        </a:rPr>
                        <a:t>0 CHF</a:t>
                      </a:r>
                      <a:r>
                        <a:rPr lang="en-US" sz="600" b="0" i="0" kern="0" dirty="0">
                          <a:latin typeface="+mj-lt"/>
                        </a:rPr>
                        <a:t> </a:t>
                      </a:r>
                      <a:r>
                        <a:rPr lang="en-US" sz="800" b="0" i="0" kern="0" dirty="0">
                          <a:latin typeface="+mj-lt"/>
                        </a:rPr>
                        <a:t>(1.5 kg x 3 CHF &lt; 5 CHF) </a:t>
                      </a:r>
                    </a:p>
                    <a:p>
                      <a:pPr indent="-302392" defTabSz="302392" eaLnBrk="0" fontAlgn="base" hangingPunct="0">
                        <a:lnSpc>
                          <a:spcPct val="100000"/>
                        </a:lnSpc>
                        <a:spcBef>
                          <a:spcPct val="0"/>
                        </a:spcBef>
                        <a:tabLst>
                          <a:tab pos="1881188" algn="l"/>
                        </a:tabLst>
                      </a:pPr>
                      <a:r>
                        <a:rPr lang="en-GB" sz="1200" b="0" i="0" kern="0" dirty="0">
                          <a:latin typeface="+mj-lt"/>
                        </a:rPr>
                        <a:t>Total: 	250.00 CHF</a:t>
                      </a:r>
                    </a:p>
                    <a:p>
                      <a:pPr indent="-302392" defTabSz="302392" eaLnBrk="0" fontAlgn="base" hangingPunct="0">
                        <a:lnSpc>
                          <a:spcPct val="100000"/>
                        </a:lnSpc>
                        <a:spcBef>
                          <a:spcPct val="0"/>
                        </a:spcBef>
                      </a:pPr>
                      <a:endParaRPr lang="en-GB" sz="1200" b="0" i="0" kern="0" dirty="0">
                        <a:latin typeface="+mj-lt"/>
                      </a:endParaRPr>
                    </a:p>
                  </a:txBody>
                  <a:tcPr marL="144000" marR="144000" marT="144000" marB="41608">
                    <a:lnL w="12700" cmpd="sng">
                      <a:noFill/>
                    </a:lnL>
                    <a:lnR w="12700" cmpd="sng">
                      <a:noFill/>
                    </a:lnR>
                    <a:solidFill>
                      <a:schemeClr val="bg1"/>
                    </a:solidFill>
                  </a:tcPr>
                </a:tc>
                <a:extLst>
                  <a:ext uri="{0D108BD9-81ED-4DB2-BD59-A6C34878D82A}">
                    <a16:rowId xmlns:a16="http://schemas.microsoft.com/office/drawing/2014/main" val="10003"/>
                  </a:ext>
                </a:extLst>
              </a:tr>
            </a:tbl>
          </a:graphicData>
        </a:graphic>
      </p:graphicFrame>
      <p:sp>
        <p:nvSpPr>
          <p:cNvPr id="2" name="Rechteck 1"/>
          <p:cNvSpPr/>
          <p:nvPr/>
        </p:nvSpPr>
        <p:spPr bwMode="auto">
          <a:xfrm>
            <a:off x="444042" y="5259123"/>
            <a:ext cx="11339970" cy="1025606"/>
          </a:xfrm>
          <a:prstGeom prst="rect">
            <a:avLst/>
          </a:prstGeom>
          <a:solidFill>
            <a:schemeClr val="accent1"/>
          </a:solidFill>
          <a:ln w="9525">
            <a:solidFill>
              <a:schemeClr val="accent1"/>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600"/>
              </a:spcAft>
            </a:pPr>
            <a:r>
              <a:rPr lang="de-CH" sz="1600" dirty="0">
                <a:solidFill>
                  <a:schemeClr val="bg1"/>
                </a:solidFill>
              </a:rPr>
              <a:t>Sie sparen in diesem Beispiel:</a:t>
            </a:r>
          </a:p>
          <a:p>
            <a:pPr algn="ctr"/>
            <a:r>
              <a:rPr lang="de-CH" sz="1600" b="1" dirty="0">
                <a:solidFill>
                  <a:schemeClr val="bg1"/>
                </a:solidFill>
              </a:rPr>
              <a:t>245 CHF bei Lieferung und Zöllen durch die Nutzung von Mailbox Plus mit Einzelverzollung</a:t>
            </a:r>
            <a:endParaRPr lang="en-US" sz="1600" b="1" dirty="0">
              <a:solidFill>
                <a:schemeClr val="bg1"/>
              </a:solidFill>
            </a:endParaRPr>
          </a:p>
        </p:txBody>
      </p:sp>
      <p:sp>
        <p:nvSpPr>
          <p:cNvPr id="3" name="Textfeld 2"/>
          <p:cNvSpPr txBox="1"/>
          <p:nvPr/>
        </p:nvSpPr>
        <p:spPr bwMode="auto">
          <a:xfrm>
            <a:off x="442912" y="1598878"/>
            <a:ext cx="11341101" cy="553998"/>
          </a:xfrm>
          <a:prstGeom prst="rect">
            <a:avLst/>
          </a:prstGeom>
        </p:spPr>
        <p:txBody>
          <a:bodyPr wrap="square" lIns="0" tIns="0" rIns="0" bIns="0" rtlCol="0">
            <a:spAutoFit/>
          </a:bodyPr>
          <a:lstStyle/>
          <a:p>
            <a:pPr indent="-226800" defTabSz="226800" eaLnBrk="0" fontAlgn="base" hangingPunct="0">
              <a:spcBef>
                <a:spcPct val="0"/>
              </a:spcBef>
            </a:pPr>
            <a:r>
              <a:rPr lang="de-CH" sz="1200" kern="0" dirty="0">
                <a:solidFill>
                  <a:srgbClr val="000000"/>
                </a:solidFill>
              </a:rPr>
              <a:t>Schweizer Zollbestimmungen: Zölle werden in der Regel nach Gewicht erhoben. Der Satz pro kg ist je nach Artikel unterschiedlich*. Innerhalb der breiten Palette des E-Commerce kannst Du als Faustregel 3 CHF/kg anwenden. Unter der Voraussetzung, dass die daraus resultierenden Abgaben unter 5 CHF liegen, werden keine Zölle erhoben! In unserem Beispiel der Einzelverzollung unten würde der Zoll pro Artikel 1.5 x 3.00 CHF &lt; 5.00 CHF und somit 0 CHF betragen! </a:t>
            </a:r>
          </a:p>
        </p:txBody>
      </p:sp>
      <p:sp>
        <p:nvSpPr>
          <p:cNvPr id="7" name="Slide Number Placeholder 6">
            <a:extLst>
              <a:ext uri="{FF2B5EF4-FFF2-40B4-BE49-F238E27FC236}">
                <a16:creationId xmlns:a16="http://schemas.microsoft.com/office/drawing/2014/main" id="{F11A618E-E00C-BE40-9163-89283FE6A1AB}"/>
              </a:ext>
            </a:extLst>
          </p:cNvPr>
          <p:cNvSpPr>
            <a:spLocks noGrp="1"/>
          </p:cNvSpPr>
          <p:nvPr>
            <p:ph type="sldNum" sz="quarter" idx="16"/>
          </p:nvPr>
        </p:nvSpPr>
        <p:spPr/>
        <p:txBody>
          <a:bodyPr/>
          <a:lstStyle/>
          <a:p>
            <a:pPr fontAlgn="base">
              <a:spcBef>
                <a:spcPct val="0"/>
              </a:spcBef>
              <a:spcAft>
                <a:spcPct val="0"/>
              </a:spcAft>
              <a:defRPr/>
            </a:pPr>
            <a:r>
              <a:rPr lang="en-GB"/>
              <a:t> Page </a:t>
            </a:r>
            <a:fld id="{9D1CE59F-3E2C-43A1-9A3C-65F063D14E4A}" type="slidenum">
              <a:rPr lang="en-GB" smtClean="0"/>
              <a:pPr fontAlgn="base">
                <a:spcBef>
                  <a:spcPct val="0"/>
                </a:spcBef>
                <a:spcAft>
                  <a:spcPct val="0"/>
                </a:spcAft>
                <a:defRPr/>
              </a:pPr>
              <a:t>10</a:t>
            </a:fld>
            <a:endParaRPr lang="en-GB" dirty="0"/>
          </a:p>
        </p:txBody>
      </p:sp>
    </p:spTree>
    <p:extLst>
      <p:ext uri="{BB962C8B-B14F-4D97-AF65-F5344CB8AC3E}">
        <p14:creationId xmlns:p14="http://schemas.microsoft.com/office/powerpoint/2010/main" val="6842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A56C-77A4-8542-9318-E6DAA634EEAA}"/>
              </a:ext>
            </a:extLst>
          </p:cNvPr>
          <p:cNvSpPr>
            <a:spLocks noGrp="1"/>
          </p:cNvSpPr>
          <p:nvPr>
            <p:ph type="title"/>
          </p:nvPr>
        </p:nvSpPr>
        <p:spPr>
          <a:xfrm>
            <a:off x="442913" y="1628775"/>
            <a:ext cx="11053687" cy="526298"/>
          </a:xfrm>
        </p:spPr>
        <p:txBody>
          <a:bodyPr/>
          <a:lstStyle/>
          <a:p>
            <a:pPr indent="-226800" defTabSz="226800" eaLnBrk="0" hangingPunct="0">
              <a:lnSpc>
                <a:spcPct val="95000"/>
              </a:lnSpc>
              <a:spcAft>
                <a:spcPts val="1200"/>
              </a:spcAft>
            </a:pPr>
            <a:r>
              <a:rPr lang="de-DE" sz="3600" dirty="0">
                <a:solidFill>
                  <a:schemeClr val="bg1"/>
                </a:solidFill>
                <a:latin typeface="+mj-lt"/>
              </a:rPr>
              <a:t>Und so funktioniert der Spaß</a:t>
            </a:r>
          </a:p>
        </p:txBody>
      </p:sp>
    </p:spTree>
    <p:extLst>
      <p:ext uri="{BB962C8B-B14F-4D97-AF65-F5344CB8AC3E}">
        <p14:creationId xmlns:p14="http://schemas.microsoft.com/office/powerpoint/2010/main" val="155606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40668"/>
            <a:ext cx="11340455" cy="738664"/>
          </a:xfrm>
        </p:spPr>
        <p:txBody>
          <a:bodyPr/>
          <a:lstStyle/>
          <a:p>
            <a:r>
              <a:rPr lang="de-CH" dirty="0">
                <a:latin typeface="+mj-lt"/>
              </a:rPr>
              <a:t>Mailbox Plus – Der Händler macht was er immer macht</a:t>
            </a:r>
            <a:br>
              <a:rPr lang="de-CH" dirty="0">
                <a:latin typeface="+mj-lt"/>
              </a:rPr>
            </a:br>
            <a:r>
              <a:rPr lang="de-CH" b="0" dirty="0">
                <a:latin typeface="+mj-lt"/>
              </a:rPr>
              <a:t>Wir machen was für Dich das beste ist!</a:t>
            </a:r>
            <a:endParaRPr lang="de-DE" b="0" dirty="0">
              <a:latin typeface="+mj-lt"/>
            </a:endParaRPr>
          </a:p>
        </p:txBody>
      </p:sp>
      <p:grpSp>
        <p:nvGrpSpPr>
          <p:cNvPr id="6" name="Graphic 2">
            <a:extLst>
              <a:ext uri="{FF2B5EF4-FFF2-40B4-BE49-F238E27FC236}">
                <a16:creationId xmlns:a16="http://schemas.microsoft.com/office/drawing/2014/main" id="{C0A722EF-3DF7-C143-A7EA-C959E5AA5CB9}"/>
              </a:ext>
            </a:extLst>
          </p:cNvPr>
          <p:cNvGrpSpPr/>
          <p:nvPr/>
        </p:nvGrpSpPr>
        <p:grpSpPr>
          <a:xfrm>
            <a:off x="783115" y="4055916"/>
            <a:ext cx="1304728" cy="1186833"/>
            <a:chOff x="877188" y="4905164"/>
            <a:chExt cx="1079576" cy="982027"/>
          </a:xfrm>
          <a:solidFill>
            <a:schemeClr val="accent1"/>
          </a:solidFill>
        </p:grpSpPr>
        <p:sp>
          <p:nvSpPr>
            <p:cNvPr id="7" name="Freeform 1219">
              <a:extLst>
                <a:ext uri="{FF2B5EF4-FFF2-40B4-BE49-F238E27FC236}">
                  <a16:creationId xmlns:a16="http://schemas.microsoft.com/office/drawing/2014/main" id="{C7D29B0F-0E41-6B4C-9D1C-6B2C7772F27F}"/>
                </a:ext>
              </a:extLst>
            </p:cNvPr>
            <p:cNvSpPr/>
            <p:nvPr/>
          </p:nvSpPr>
          <p:spPr>
            <a:xfrm>
              <a:off x="1413951" y="4905164"/>
              <a:ext cx="542813" cy="662749"/>
            </a:xfrm>
            <a:custGeom>
              <a:avLst/>
              <a:gdLst>
                <a:gd name="connsiteX0" fmla="*/ 542813 w 542813"/>
                <a:gd name="connsiteY0" fmla="*/ 662750 h 662749"/>
                <a:gd name="connsiteX1" fmla="*/ 275661 w 542813"/>
                <a:gd name="connsiteY1" fmla="*/ 507301 h 662749"/>
                <a:gd name="connsiteX2" fmla="*/ 8603 w 542813"/>
                <a:gd name="connsiteY2" fmla="*/ 351949 h 662749"/>
                <a:gd name="connsiteX3" fmla="*/ 8603 w 542813"/>
                <a:gd name="connsiteY3" fmla="*/ 176022 h 662749"/>
                <a:gd name="connsiteX4" fmla="*/ 0 w 542813"/>
                <a:gd name="connsiteY4" fmla="*/ 4953 h 662749"/>
                <a:gd name="connsiteX5" fmla="*/ 8603 w 542813"/>
                <a:gd name="connsiteY5" fmla="*/ 0 h 662749"/>
                <a:gd name="connsiteX6" fmla="*/ 275661 w 542813"/>
                <a:gd name="connsiteY6" fmla="*/ 81344 h 662749"/>
                <a:gd name="connsiteX7" fmla="*/ 542813 w 542813"/>
                <a:gd name="connsiteY7" fmla="*/ 310801 h 662749"/>
                <a:gd name="connsiteX8" fmla="*/ 542813 w 542813"/>
                <a:gd name="connsiteY8" fmla="*/ 486728 h 662749"/>
                <a:gd name="connsiteX9" fmla="*/ 542813 w 542813"/>
                <a:gd name="connsiteY9" fmla="*/ 662750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749">
                  <a:moveTo>
                    <a:pt x="542813" y="662750"/>
                  </a:moveTo>
                  <a:lnTo>
                    <a:pt x="275661" y="507301"/>
                  </a:lnTo>
                  <a:lnTo>
                    <a:pt x="8603" y="351949"/>
                  </a:lnTo>
                  <a:lnTo>
                    <a:pt x="8603" y="176022"/>
                  </a:lnTo>
                  <a:lnTo>
                    <a:pt x="0" y="4953"/>
                  </a:lnTo>
                  <a:lnTo>
                    <a:pt x="8603" y="0"/>
                  </a:lnTo>
                  <a:lnTo>
                    <a:pt x="275661" y="81344"/>
                  </a:lnTo>
                  <a:lnTo>
                    <a:pt x="542813" y="310801"/>
                  </a:lnTo>
                  <a:lnTo>
                    <a:pt x="542813" y="486728"/>
                  </a:lnTo>
                  <a:lnTo>
                    <a:pt x="542813" y="662750"/>
                  </a:lnTo>
                  <a:close/>
                </a:path>
              </a:pathLst>
            </a:custGeom>
            <a:solidFill>
              <a:srgbClr val="F4F4F4"/>
            </a:solidFill>
            <a:ln w="9453" cap="flat">
              <a:noFill/>
              <a:prstDash val="solid"/>
              <a:miter/>
            </a:ln>
          </p:spPr>
          <p:txBody>
            <a:bodyPr rtlCol="0" anchor="ctr"/>
            <a:lstStyle/>
            <a:p>
              <a:endParaRPr lang="en-US" dirty="0">
                <a:latin typeface="Frutiger LT Roman" panose="02000503000000000000" pitchFamily="2" charset="0"/>
              </a:endParaRPr>
            </a:p>
          </p:txBody>
        </p:sp>
        <p:sp>
          <p:nvSpPr>
            <p:cNvPr id="8" name="Freeform 1220">
              <a:extLst>
                <a:ext uri="{FF2B5EF4-FFF2-40B4-BE49-F238E27FC236}">
                  <a16:creationId xmlns:a16="http://schemas.microsoft.com/office/drawing/2014/main" id="{69DF8241-E566-9740-A76F-6733DB9E4212}"/>
                </a:ext>
              </a:extLst>
            </p:cNvPr>
            <p:cNvSpPr/>
            <p:nvPr/>
          </p:nvSpPr>
          <p:spPr>
            <a:xfrm>
              <a:off x="1413951" y="4910116"/>
              <a:ext cx="534210" cy="662654"/>
            </a:xfrm>
            <a:custGeom>
              <a:avLst/>
              <a:gdLst>
                <a:gd name="connsiteX0" fmla="*/ 534211 w 534210"/>
                <a:gd name="connsiteY0" fmla="*/ 662654 h 662654"/>
                <a:gd name="connsiteX1" fmla="*/ 267153 w 534210"/>
                <a:gd name="connsiteY1" fmla="*/ 507302 h 662654"/>
                <a:gd name="connsiteX2" fmla="*/ 0 w 534210"/>
                <a:gd name="connsiteY2" fmla="*/ 351949 h 662654"/>
                <a:gd name="connsiteX3" fmla="*/ 0 w 534210"/>
                <a:gd name="connsiteY3" fmla="*/ 175927 h 662654"/>
                <a:gd name="connsiteX4" fmla="*/ 0 w 534210"/>
                <a:gd name="connsiteY4" fmla="*/ 0 h 662654"/>
                <a:gd name="connsiteX5" fmla="*/ 267153 w 534210"/>
                <a:gd name="connsiteY5" fmla="*/ 81248 h 662654"/>
                <a:gd name="connsiteX6" fmla="*/ 534211 w 534210"/>
                <a:gd name="connsiteY6" fmla="*/ 310706 h 662654"/>
                <a:gd name="connsiteX7" fmla="*/ 534211 w 534210"/>
                <a:gd name="connsiteY7" fmla="*/ 486728 h 662654"/>
                <a:gd name="connsiteX8" fmla="*/ 534211 w 534210"/>
                <a:gd name="connsiteY8"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10" h="662654">
                  <a:moveTo>
                    <a:pt x="534211" y="662654"/>
                  </a:moveTo>
                  <a:lnTo>
                    <a:pt x="267153" y="507302"/>
                  </a:lnTo>
                  <a:lnTo>
                    <a:pt x="0" y="351949"/>
                  </a:lnTo>
                  <a:lnTo>
                    <a:pt x="0" y="175927"/>
                  </a:lnTo>
                  <a:lnTo>
                    <a:pt x="0" y="0"/>
                  </a:lnTo>
                  <a:lnTo>
                    <a:pt x="267153" y="81248"/>
                  </a:lnTo>
                  <a:lnTo>
                    <a:pt x="534211" y="310706"/>
                  </a:lnTo>
                  <a:lnTo>
                    <a:pt x="534211" y="486728"/>
                  </a:lnTo>
                  <a:lnTo>
                    <a:pt x="534211" y="662654"/>
                  </a:lnTo>
                  <a:close/>
                </a:path>
              </a:pathLst>
            </a:custGeom>
            <a:solidFill>
              <a:srgbClr val="CCCCCE"/>
            </a:solidFill>
            <a:ln w="9453" cap="flat">
              <a:noFill/>
              <a:prstDash val="solid"/>
              <a:miter/>
            </a:ln>
          </p:spPr>
          <p:txBody>
            <a:bodyPr rtlCol="0" anchor="ctr"/>
            <a:lstStyle/>
            <a:p>
              <a:endParaRPr lang="en-US" dirty="0">
                <a:latin typeface="Frutiger LT Roman" panose="02000503000000000000" pitchFamily="2" charset="0"/>
              </a:endParaRPr>
            </a:p>
          </p:txBody>
        </p:sp>
        <p:sp>
          <p:nvSpPr>
            <p:cNvPr id="9" name="Freeform 1221">
              <a:extLst>
                <a:ext uri="{FF2B5EF4-FFF2-40B4-BE49-F238E27FC236}">
                  <a16:creationId xmlns:a16="http://schemas.microsoft.com/office/drawing/2014/main" id="{471EDEDC-BC8F-7944-8EA0-BAD5C933910B}"/>
                </a:ext>
              </a:extLst>
            </p:cNvPr>
            <p:cNvSpPr/>
            <p:nvPr/>
          </p:nvSpPr>
          <p:spPr>
            <a:xfrm>
              <a:off x="1411399" y="5244730"/>
              <a:ext cx="545365" cy="642461"/>
            </a:xfrm>
            <a:custGeom>
              <a:avLst/>
              <a:gdLst>
                <a:gd name="connsiteX0" fmla="*/ 545366 w 545365"/>
                <a:gd name="connsiteY0" fmla="*/ 0 h 642461"/>
                <a:gd name="connsiteX1" fmla="*/ 545366 w 545365"/>
                <a:gd name="connsiteY1" fmla="*/ 325279 h 642461"/>
                <a:gd name="connsiteX2" fmla="*/ 422188 w 545365"/>
                <a:gd name="connsiteY2" fmla="*/ 396811 h 642461"/>
                <a:gd name="connsiteX3" fmla="*/ 413397 w 545365"/>
                <a:gd name="connsiteY3" fmla="*/ 401955 h 642461"/>
                <a:gd name="connsiteX4" fmla="*/ 367075 w 545365"/>
                <a:gd name="connsiteY4" fmla="*/ 375094 h 642461"/>
                <a:gd name="connsiteX5" fmla="*/ 366980 w 545365"/>
                <a:gd name="connsiteY5" fmla="*/ 374999 h 642461"/>
                <a:gd name="connsiteX6" fmla="*/ 159384 w 545365"/>
                <a:gd name="connsiteY6" fmla="*/ 495681 h 642461"/>
                <a:gd name="connsiteX7" fmla="*/ 159384 w 545365"/>
                <a:gd name="connsiteY7" fmla="*/ 549688 h 642461"/>
                <a:gd name="connsiteX8" fmla="*/ 150592 w 545365"/>
                <a:gd name="connsiteY8" fmla="*/ 554831 h 642461"/>
                <a:gd name="connsiteX9" fmla="*/ 8603 w 545365"/>
                <a:gd name="connsiteY9" fmla="*/ 637413 h 642461"/>
                <a:gd name="connsiteX10" fmla="*/ 8508 w 545365"/>
                <a:gd name="connsiteY10" fmla="*/ 637508 h 642461"/>
                <a:gd name="connsiteX11" fmla="*/ 0 w 545365"/>
                <a:gd name="connsiteY11" fmla="*/ 642461 h 642461"/>
                <a:gd name="connsiteX12" fmla="*/ 0 w 545365"/>
                <a:gd name="connsiteY12" fmla="*/ 317182 h 642461"/>
                <a:gd name="connsiteX13" fmla="*/ 5767 w 545365"/>
                <a:gd name="connsiteY13" fmla="*/ 313849 h 642461"/>
                <a:gd name="connsiteX14" fmla="*/ 8603 w 545365"/>
                <a:gd name="connsiteY14" fmla="*/ 312230 h 642461"/>
                <a:gd name="connsiteX15" fmla="*/ 14275 w 545365"/>
                <a:gd name="connsiteY15" fmla="*/ 308896 h 642461"/>
                <a:gd name="connsiteX16" fmla="*/ 16260 w 545365"/>
                <a:gd name="connsiteY16" fmla="*/ 307753 h 642461"/>
                <a:gd name="connsiteX17" fmla="*/ 58611 w 545365"/>
                <a:gd name="connsiteY17" fmla="*/ 283083 h 642461"/>
                <a:gd name="connsiteX18" fmla="*/ 60596 w 545365"/>
                <a:gd name="connsiteY18" fmla="*/ 281940 h 642461"/>
                <a:gd name="connsiteX19" fmla="*/ 62014 w 545365"/>
                <a:gd name="connsiteY19" fmla="*/ 281178 h 642461"/>
                <a:gd name="connsiteX20" fmla="*/ 63999 w 545365"/>
                <a:gd name="connsiteY20" fmla="*/ 280035 h 642461"/>
                <a:gd name="connsiteX21" fmla="*/ 106256 w 545365"/>
                <a:gd name="connsiteY21" fmla="*/ 255365 h 642461"/>
                <a:gd name="connsiteX22" fmla="*/ 108241 w 545365"/>
                <a:gd name="connsiteY22" fmla="*/ 254222 h 642461"/>
                <a:gd name="connsiteX23" fmla="*/ 109754 w 545365"/>
                <a:gd name="connsiteY23" fmla="*/ 253365 h 642461"/>
                <a:gd name="connsiteX24" fmla="*/ 111739 w 545365"/>
                <a:gd name="connsiteY24" fmla="*/ 252222 h 642461"/>
                <a:gd name="connsiteX25" fmla="*/ 154090 w 545365"/>
                <a:gd name="connsiteY25" fmla="*/ 227552 h 642461"/>
                <a:gd name="connsiteX26" fmla="*/ 155981 w 545365"/>
                <a:gd name="connsiteY26" fmla="*/ 226504 h 642461"/>
                <a:gd name="connsiteX27" fmla="*/ 157399 w 545365"/>
                <a:gd name="connsiteY27" fmla="*/ 225647 h 642461"/>
                <a:gd name="connsiteX28" fmla="*/ 159479 w 545365"/>
                <a:gd name="connsiteY28" fmla="*/ 224504 h 642461"/>
                <a:gd name="connsiteX29" fmla="*/ 201735 w 545365"/>
                <a:gd name="connsiteY29" fmla="*/ 199835 h 642461"/>
                <a:gd name="connsiteX30" fmla="*/ 203720 w 545365"/>
                <a:gd name="connsiteY30" fmla="*/ 198691 h 642461"/>
                <a:gd name="connsiteX31" fmla="*/ 205138 w 545365"/>
                <a:gd name="connsiteY31" fmla="*/ 197834 h 642461"/>
                <a:gd name="connsiteX32" fmla="*/ 207124 w 545365"/>
                <a:gd name="connsiteY32" fmla="*/ 196691 h 642461"/>
                <a:gd name="connsiteX33" fmla="*/ 249475 w 545365"/>
                <a:gd name="connsiteY33" fmla="*/ 172117 h 642461"/>
                <a:gd name="connsiteX34" fmla="*/ 251460 w 545365"/>
                <a:gd name="connsiteY34" fmla="*/ 170974 h 642461"/>
                <a:gd name="connsiteX35" fmla="*/ 252878 w 545365"/>
                <a:gd name="connsiteY35" fmla="*/ 170116 h 642461"/>
                <a:gd name="connsiteX36" fmla="*/ 254863 w 545365"/>
                <a:gd name="connsiteY36" fmla="*/ 168973 h 642461"/>
                <a:gd name="connsiteX37" fmla="*/ 259023 w 545365"/>
                <a:gd name="connsiteY37" fmla="*/ 166497 h 642461"/>
                <a:gd name="connsiteX38" fmla="*/ 267531 w 545365"/>
                <a:gd name="connsiteY38" fmla="*/ 161544 h 642461"/>
                <a:gd name="connsiteX39" fmla="*/ 297214 w 545365"/>
                <a:gd name="connsiteY39" fmla="*/ 144304 h 642461"/>
                <a:gd name="connsiteX40" fmla="*/ 299105 w 545365"/>
                <a:gd name="connsiteY40" fmla="*/ 143161 h 642461"/>
                <a:gd name="connsiteX41" fmla="*/ 300618 w 545365"/>
                <a:gd name="connsiteY41" fmla="*/ 142303 h 642461"/>
                <a:gd name="connsiteX42" fmla="*/ 302603 w 545365"/>
                <a:gd name="connsiteY42" fmla="*/ 141161 h 642461"/>
                <a:gd name="connsiteX43" fmla="*/ 344954 w 545365"/>
                <a:gd name="connsiteY43" fmla="*/ 116491 h 642461"/>
                <a:gd name="connsiteX44" fmla="*/ 346939 w 545365"/>
                <a:gd name="connsiteY44" fmla="*/ 115443 h 642461"/>
                <a:gd name="connsiteX45" fmla="*/ 348357 w 545365"/>
                <a:gd name="connsiteY45" fmla="*/ 114586 h 642461"/>
                <a:gd name="connsiteX46" fmla="*/ 350342 w 545365"/>
                <a:gd name="connsiteY46" fmla="*/ 113443 h 642461"/>
                <a:gd name="connsiteX47" fmla="*/ 392694 w 545365"/>
                <a:gd name="connsiteY47" fmla="*/ 88773 h 642461"/>
                <a:gd name="connsiteX48" fmla="*/ 394584 w 545365"/>
                <a:gd name="connsiteY48" fmla="*/ 87630 h 642461"/>
                <a:gd name="connsiteX49" fmla="*/ 396097 w 545365"/>
                <a:gd name="connsiteY49" fmla="*/ 86773 h 642461"/>
                <a:gd name="connsiteX50" fmla="*/ 398082 w 545365"/>
                <a:gd name="connsiteY50" fmla="*/ 85630 h 642461"/>
                <a:gd name="connsiteX51" fmla="*/ 440433 w 545365"/>
                <a:gd name="connsiteY51" fmla="*/ 61055 h 642461"/>
                <a:gd name="connsiteX52" fmla="*/ 442324 w 545365"/>
                <a:gd name="connsiteY52" fmla="*/ 59912 h 642461"/>
                <a:gd name="connsiteX53" fmla="*/ 443836 w 545365"/>
                <a:gd name="connsiteY53" fmla="*/ 59055 h 642461"/>
                <a:gd name="connsiteX54" fmla="*/ 445727 w 545365"/>
                <a:gd name="connsiteY54" fmla="*/ 57912 h 642461"/>
                <a:gd name="connsiteX55" fmla="*/ 488173 w 545365"/>
                <a:gd name="connsiteY55" fmla="*/ 33242 h 642461"/>
                <a:gd name="connsiteX56" fmla="*/ 490063 w 545365"/>
                <a:gd name="connsiteY56" fmla="*/ 32099 h 642461"/>
                <a:gd name="connsiteX57" fmla="*/ 491576 w 545365"/>
                <a:gd name="connsiteY57" fmla="*/ 31242 h 642461"/>
                <a:gd name="connsiteX58" fmla="*/ 493467 w 545365"/>
                <a:gd name="connsiteY58" fmla="*/ 30099 h 642461"/>
                <a:gd name="connsiteX59" fmla="*/ 535818 w 545365"/>
                <a:gd name="connsiteY59" fmla="*/ 5524 h 642461"/>
                <a:gd name="connsiteX60" fmla="*/ 536763 w 545365"/>
                <a:gd name="connsiteY60" fmla="*/ 4953 h 642461"/>
                <a:gd name="connsiteX61" fmla="*/ 537803 w 545365"/>
                <a:gd name="connsiteY61" fmla="*/ 4381 h 642461"/>
                <a:gd name="connsiteX62" fmla="*/ 539221 w 545365"/>
                <a:gd name="connsiteY62" fmla="*/ 3524 h 642461"/>
                <a:gd name="connsiteX63" fmla="*/ 539410 w 545365"/>
                <a:gd name="connsiteY63" fmla="*/ 3429 h 642461"/>
                <a:gd name="connsiteX64" fmla="*/ 539505 w 545365"/>
                <a:gd name="connsiteY64" fmla="*/ 3334 h 642461"/>
                <a:gd name="connsiteX65" fmla="*/ 545366 w 545365"/>
                <a:gd name="connsiteY65" fmla="*/ 0 h 6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5365" h="642461">
                  <a:moveTo>
                    <a:pt x="545366" y="0"/>
                  </a:moveTo>
                  <a:lnTo>
                    <a:pt x="545366" y="325279"/>
                  </a:lnTo>
                  <a:lnTo>
                    <a:pt x="422188" y="396811"/>
                  </a:lnTo>
                  <a:lnTo>
                    <a:pt x="413397" y="401955"/>
                  </a:lnTo>
                  <a:lnTo>
                    <a:pt x="367075" y="375094"/>
                  </a:lnTo>
                  <a:lnTo>
                    <a:pt x="366980" y="374999"/>
                  </a:lnTo>
                  <a:lnTo>
                    <a:pt x="159384" y="495681"/>
                  </a:lnTo>
                  <a:lnTo>
                    <a:pt x="159384" y="549688"/>
                  </a:lnTo>
                  <a:lnTo>
                    <a:pt x="150592" y="554831"/>
                  </a:lnTo>
                  <a:lnTo>
                    <a:pt x="8603" y="637413"/>
                  </a:lnTo>
                  <a:lnTo>
                    <a:pt x="8508" y="637508"/>
                  </a:lnTo>
                  <a:lnTo>
                    <a:pt x="0" y="642461"/>
                  </a:lnTo>
                  <a:lnTo>
                    <a:pt x="0" y="317182"/>
                  </a:lnTo>
                  <a:lnTo>
                    <a:pt x="5767" y="313849"/>
                  </a:lnTo>
                  <a:lnTo>
                    <a:pt x="8603" y="312230"/>
                  </a:lnTo>
                  <a:lnTo>
                    <a:pt x="14275" y="308896"/>
                  </a:lnTo>
                  <a:lnTo>
                    <a:pt x="16260" y="307753"/>
                  </a:lnTo>
                  <a:lnTo>
                    <a:pt x="58611" y="283083"/>
                  </a:lnTo>
                  <a:lnTo>
                    <a:pt x="60596" y="281940"/>
                  </a:lnTo>
                  <a:lnTo>
                    <a:pt x="62014" y="281178"/>
                  </a:lnTo>
                  <a:lnTo>
                    <a:pt x="63999" y="280035"/>
                  </a:lnTo>
                  <a:lnTo>
                    <a:pt x="106256" y="255365"/>
                  </a:lnTo>
                  <a:lnTo>
                    <a:pt x="108241" y="254222"/>
                  </a:lnTo>
                  <a:lnTo>
                    <a:pt x="109754" y="253365"/>
                  </a:lnTo>
                  <a:lnTo>
                    <a:pt x="111739" y="252222"/>
                  </a:lnTo>
                  <a:lnTo>
                    <a:pt x="154090" y="227552"/>
                  </a:lnTo>
                  <a:lnTo>
                    <a:pt x="155981" y="226504"/>
                  </a:lnTo>
                  <a:lnTo>
                    <a:pt x="157399" y="225647"/>
                  </a:lnTo>
                  <a:lnTo>
                    <a:pt x="159479" y="224504"/>
                  </a:lnTo>
                  <a:lnTo>
                    <a:pt x="201735" y="199835"/>
                  </a:lnTo>
                  <a:lnTo>
                    <a:pt x="203720" y="198691"/>
                  </a:lnTo>
                  <a:lnTo>
                    <a:pt x="205138" y="197834"/>
                  </a:lnTo>
                  <a:lnTo>
                    <a:pt x="207124" y="196691"/>
                  </a:lnTo>
                  <a:lnTo>
                    <a:pt x="249475" y="172117"/>
                  </a:lnTo>
                  <a:lnTo>
                    <a:pt x="251460" y="170974"/>
                  </a:lnTo>
                  <a:lnTo>
                    <a:pt x="252878" y="170116"/>
                  </a:lnTo>
                  <a:lnTo>
                    <a:pt x="254863" y="168973"/>
                  </a:lnTo>
                  <a:lnTo>
                    <a:pt x="259023" y="166497"/>
                  </a:lnTo>
                  <a:lnTo>
                    <a:pt x="267531" y="161544"/>
                  </a:lnTo>
                  <a:lnTo>
                    <a:pt x="297214" y="144304"/>
                  </a:lnTo>
                  <a:lnTo>
                    <a:pt x="299105" y="143161"/>
                  </a:lnTo>
                  <a:lnTo>
                    <a:pt x="300618" y="142303"/>
                  </a:lnTo>
                  <a:lnTo>
                    <a:pt x="302603" y="141161"/>
                  </a:lnTo>
                  <a:lnTo>
                    <a:pt x="344954" y="116491"/>
                  </a:lnTo>
                  <a:lnTo>
                    <a:pt x="346939" y="115443"/>
                  </a:lnTo>
                  <a:lnTo>
                    <a:pt x="348357" y="114586"/>
                  </a:lnTo>
                  <a:lnTo>
                    <a:pt x="350342" y="113443"/>
                  </a:lnTo>
                  <a:lnTo>
                    <a:pt x="392694" y="88773"/>
                  </a:lnTo>
                  <a:lnTo>
                    <a:pt x="394584" y="87630"/>
                  </a:lnTo>
                  <a:lnTo>
                    <a:pt x="396097" y="86773"/>
                  </a:lnTo>
                  <a:lnTo>
                    <a:pt x="398082" y="85630"/>
                  </a:lnTo>
                  <a:lnTo>
                    <a:pt x="440433" y="61055"/>
                  </a:lnTo>
                  <a:lnTo>
                    <a:pt x="442324" y="59912"/>
                  </a:lnTo>
                  <a:lnTo>
                    <a:pt x="443836" y="59055"/>
                  </a:lnTo>
                  <a:lnTo>
                    <a:pt x="445727" y="57912"/>
                  </a:lnTo>
                  <a:lnTo>
                    <a:pt x="488173" y="33242"/>
                  </a:lnTo>
                  <a:lnTo>
                    <a:pt x="490063" y="32099"/>
                  </a:lnTo>
                  <a:lnTo>
                    <a:pt x="491576" y="31242"/>
                  </a:lnTo>
                  <a:lnTo>
                    <a:pt x="493467" y="30099"/>
                  </a:lnTo>
                  <a:lnTo>
                    <a:pt x="535818" y="5524"/>
                  </a:lnTo>
                  <a:lnTo>
                    <a:pt x="536763" y="4953"/>
                  </a:lnTo>
                  <a:lnTo>
                    <a:pt x="537803" y="4381"/>
                  </a:lnTo>
                  <a:lnTo>
                    <a:pt x="539221" y="3524"/>
                  </a:lnTo>
                  <a:lnTo>
                    <a:pt x="539410" y="3429"/>
                  </a:lnTo>
                  <a:lnTo>
                    <a:pt x="539505" y="3334"/>
                  </a:lnTo>
                  <a:lnTo>
                    <a:pt x="545366" y="0"/>
                  </a:lnTo>
                  <a:close/>
                </a:path>
              </a:pathLst>
            </a:custGeom>
            <a:solidFill>
              <a:srgbClr val="F4F4F4"/>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0" name="Freeform 1222">
              <a:extLst>
                <a:ext uri="{FF2B5EF4-FFF2-40B4-BE49-F238E27FC236}">
                  <a16:creationId xmlns:a16="http://schemas.microsoft.com/office/drawing/2014/main" id="{90008B01-72AD-1346-85E9-308E12C916FC}"/>
                </a:ext>
              </a:extLst>
            </p:cNvPr>
            <p:cNvSpPr/>
            <p:nvPr/>
          </p:nvSpPr>
          <p:spPr>
            <a:xfrm>
              <a:off x="1144341" y="5031751"/>
              <a:ext cx="812423" cy="537971"/>
            </a:xfrm>
            <a:custGeom>
              <a:avLst/>
              <a:gdLst>
                <a:gd name="connsiteX0" fmla="*/ 544042 w 812423"/>
                <a:gd name="connsiteY0" fmla="*/ 0 h 537971"/>
                <a:gd name="connsiteX1" fmla="*/ 0 w 812423"/>
                <a:gd name="connsiteY1" fmla="*/ 318992 h 537971"/>
                <a:gd name="connsiteX2" fmla="*/ 287383 w 812423"/>
                <a:gd name="connsiteY2" fmla="*/ 537972 h 537971"/>
                <a:gd name="connsiteX3" fmla="*/ 812424 w 812423"/>
                <a:gd name="connsiteY3" fmla="*/ 232505 h 537971"/>
                <a:gd name="connsiteX4" fmla="*/ 812424 w 812423"/>
                <a:gd name="connsiteY4" fmla="*/ 221266 h 537971"/>
                <a:gd name="connsiteX5" fmla="*/ 544042 w 812423"/>
                <a:gd name="connsiteY5" fmla="*/ 0 h 5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23" h="537971">
                  <a:moveTo>
                    <a:pt x="544042" y="0"/>
                  </a:moveTo>
                  <a:lnTo>
                    <a:pt x="0" y="318992"/>
                  </a:lnTo>
                  <a:lnTo>
                    <a:pt x="287383" y="537972"/>
                  </a:lnTo>
                  <a:lnTo>
                    <a:pt x="812424" y="232505"/>
                  </a:lnTo>
                  <a:lnTo>
                    <a:pt x="812424" y="221266"/>
                  </a:lnTo>
                  <a:lnTo>
                    <a:pt x="544042" y="0"/>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1" name="Freeform 1223">
              <a:extLst>
                <a:ext uri="{FF2B5EF4-FFF2-40B4-BE49-F238E27FC236}">
                  <a16:creationId xmlns:a16="http://schemas.microsoft.com/office/drawing/2014/main" id="{7BD99BF9-9DE9-6544-8726-FF0096CD60E3}"/>
                </a:ext>
              </a:extLst>
            </p:cNvPr>
            <p:cNvSpPr/>
            <p:nvPr/>
          </p:nvSpPr>
          <p:spPr>
            <a:xfrm>
              <a:off x="1155118" y="5014892"/>
              <a:ext cx="801646" cy="543591"/>
            </a:xfrm>
            <a:custGeom>
              <a:avLst/>
              <a:gdLst>
                <a:gd name="connsiteX0" fmla="*/ 801647 w 801646"/>
                <a:gd name="connsiteY0" fmla="*/ 238125 h 543591"/>
                <a:gd name="connsiteX1" fmla="*/ 799945 w 801646"/>
                <a:gd name="connsiteY1" fmla="*/ 239173 h 543591"/>
                <a:gd name="connsiteX2" fmla="*/ 799851 w 801646"/>
                <a:gd name="connsiteY2" fmla="*/ 239173 h 543591"/>
                <a:gd name="connsiteX3" fmla="*/ 797960 w 801646"/>
                <a:gd name="connsiteY3" fmla="*/ 240316 h 543591"/>
                <a:gd name="connsiteX4" fmla="*/ 753907 w 801646"/>
                <a:gd name="connsiteY4" fmla="*/ 265938 h 543591"/>
                <a:gd name="connsiteX5" fmla="*/ 753813 w 801646"/>
                <a:gd name="connsiteY5" fmla="*/ 265938 h 543591"/>
                <a:gd name="connsiteX6" fmla="*/ 752206 w 801646"/>
                <a:gd name="connsiteY6" fmla="*/ 266891 h 543591"/>
                <a:gd name="connsiteX7" fmla="*/ 752206 w 801646"/>
                <a:gd name="connsiteY7" fmla="*/ 266891 h 543591"/>
                <a:gd name="connsiteX8" fmla="*/ 752017 w 801646"/>
                <a:gd name="connsiteY8" fmla="*/ 267081 h 543591"/>
                <a:gd name="connsiteX9" fmla="*/ 750221 w 801646"/>
                <a:gd name="connsiteY9" fmla="*/ 268034 h 543591"/>
                <a:gd name="connsiteX10" fmla="*/ 706168 w 801646"/>
                <a:gd name="connsiteY10" fmla="*/ 293656 h 543591"/>
                <a:gd name="connsiteX11" fmla="*/ 704466 w 801646"/>
                <a:gd name="connsiteY11" fmla="*/ 294704 h 543591"/>
                <a:gd name="connsiteX12" fmla="*/ 704372 w 801646"/>
                <a:gd name="connsiteY12" fmla="*/ 294704 h 543591"/>
                <a:gd name="connsiteX13" fmla="*/ 704372 w 801646"/>
                <a:gd name="connsiteY13" fmla="*/ 294704 h 543591"/>
                <a:gd name="connsiteX14" fmla="*/ 702481 w 801646"/>
                <a:gd name="connsiteY14" fmla="*/ 295751 h 543591"/>
                <a:gd name="connsiteX15" fmla="*/ 658523 w 801646"/>
                <a:gd name="connsiteY15" fmla="*/ 321373 h 543591"/>
                <a:gd name="connsiteX16" fmla="*/ 658428 w 801646"/>
                <a:gd name="connsiteY16" fmla="*/ 321373 h 543591"/>
                <a:gd name="connsiteX17" fmla="*/ 656727 w 801646"/>
                <a:gd name="connsiteY17" fmla="*/ 322421 h 543591"/>
                <a:gd name="connsiteX18" fmla="*/ 656632 w 801646"/>
                <a:gd name="connsiteY18" fmla="*/ 322517 h 543591"/>
                <a:gd name="connsiteX19" fmla="*/ 654741 w 801646"/>
                <a:gd name="connsiteY19" fmla="*/ 323564 h 543591"/>
                <a:gd name="connsiteX20" fmla="*/ 610689 w 801646"/>
                <a:gd name="connsiteY20" fmla="*/ 349187 h 543591"/>
                <a:gd name="connsiteX21" fmla="*/ 610689 w 801646"/>
                <a:gd name="connsiteY21" fmla="*/ 349282 h 543591"/>
                <a:gd name="connsiteX22" fmla="*/ 608987 w 801646"/>
                <a:gd name="connsiteY22" fmla="*/ 350139 h 543591"/>
                <a:gd name="connsiteX23" fmla="*/ 608987 w 801646"/>
                <a:gd name="connsiteY23" fmla="*/ 350234 h 543591"/>
                <a:gd name="connsiteX24" fmla="*/ 607096 w 801646"/>
                <a:gd name="connsiteY24" fmla="*/ 351377 h 543591"/>
                <a:gd name="connsiteX25" fmla="*/ 563044 w 801646"/>
                <a:gd name="connsiteY25" fmla="*/ 376999 h 543591"/>
                <a:gd name="connsiteX26" fmla="*/ 561247 w 801646"/>
                <a:gd name="connsiteY26" fmla="*/ 377952 h 543591"/>
                <a:gd name="connsiteX27" fmla="*/ 561247 w 801646"/>
                <a:gd name="connsiteY27" fmla="*/ 377952 h 543591"/>
                <a:gd name="connsiteX28" fmla="*/ 561058 w 801646"/>
                <a:gd name="connsiteY28" fmla="*/ 378047 h 543591"/>
                <a:gd name="connsiteX29" fmla="*/ 559357 w 801646"/>
                <a:gd name="connsiteY29" fmla="*/ 379095 h 543591"/>
                <a:gd name="connsiteX30" fmla="*/ 515304 w 801646"/>
                <a:gd name="connsiteY30" fmla="*/ 404717 h 543591"/>
                <a:gd name="connsiteX31" fmla="*/ 515209 w 801646"/>
                <a:gd name="connsiteY31" fmla="*/ 404813 h 543591"/>
                <a:gd name="connsiteX32" fmla="*/ 513508 w 801646"/>
                <a:gd name="connsiteY32" fmla="*/ 405765 h 543591"/>
                <a:gd name="connsiteX33" fmla="*/ 513508 w 801646"/>
                <a:gd name="connsiteY33" fmla="*/ 405765 h 543591"/>
                <a:gd name="connsiteX34" fmla="*/ 511617 w 801646"/>
                <a:gd name="connsiteY34" fmla="*/ 406908 h 543591"/>
                <a:gd name="connsiteX35" fmla="*/ 467564 w 801646"/>
                <a:gd name="connsiteY35" fmla="*/ 432435 h 543591"/>
                <a:gd name="connsiteX36" fmla="*/ 467564 w 801646"/>
                <a:gd name="connsiteY36" fmla="*/ 432435 h 543591"/>
                <a:gd name="connsiteX37" fmla="*/ 465768 w 801646"/>
                <a:gd name="connsiteY37" fmla="*/ 433483 h 543591"/>
                <a:gd name="connsiteX38" fmla="*/ 465768 w 801646"/>
                <a:gd name="connsiteY38" fmla="*/ 433483 h 543591"/>
                <a:gd name="connsiteX39" fmla="*/ 463878 w 801646"/>
                <a:gd name="connsiteY39" fmla="*/ 434626 h 543591"/>
                <a:gd name="connsiteX40" fmla="*/ 420014 w 801646"/>
                <a:gd name="connsiteY40" fmla="*/ 460058 h 543591"/>
                <a:gd name="connsiteX41" fmla="*/ 419825 w 801646"/>
                <a:gd name="connsiteY41" fmla="*/ 460248 h 543591"/>
                <a:gd name="connsiteX42" fmla="*/ 418029 w 801646"/>
                <a:gd name="connsiteY42" fmla="*/ 461296 h 543591"/>
                <a:gd name="connsiteX43" fmla="*/ 418029 w 801646"/>
                <a:gd name="connsiteY43" fmla="*/ 461296 h 543591"/>
                <a:gd name="connsiteX44" fmla="*/ 416138 w 801646"/>
                <a:gd name="connsiteY44" fmla="*/ 462344 h 543591"/>
                <a:gd name="connsiteX45" fmla="*/ 372180 w 801646"/>
                <a:gd name="connsiteY45" fmla="*/ 487966 h 543591"/>
                <a:gd name="connsiteX46" fmla="*/ 370384 w 801646"/>
                <a:gd name="connsiteY46" fmla="*/ 489014 h 543591"/>
                <a:gd name="connsiteX47" fmla="*/ 370289 w 801646"/>
                <a:gd name="connsiteY47" fmla="*/ 489014 h 543591"/>
                <a:gd name="connsiteX48" fmla="*/ 368398 w 801646"/>
                <a:gd name="connsiteY48" fmla="*/ 490157 h 543591"/>
                <a:gd name="connsiteX49" fmla="*/ 324440 w 801646"/>
                <a:gd name="connsiteY49" fmla="*/ 515779 h 543591"/>
                <a:gd name="connsiteX50" fmla="*/ 324346 w 801646"/>
                <a:gd name="connsiteY50" fmla="*/ 515779 h 543591"/>
                <a:gd name="connsiteX51" fmla="*/ 322644 w 801646"/>
                <a:gd name="connsiteY51" fmla="*/ 516731 h 543591"/>
                <a:gd name="connsiteX52" fmla="*/ 320659 w 801646"/>
                <a:gd name="connsiteY52" fmla="*/ 517970 h 543591"/>
                <a:gd name="connsiteX53" fmla="*/ 276701 w 801646"/>
                <a:gd name="connsiteY53" fmla="*/ 543497 h 543591"/>
                <a:gd name="connsiteX54" fmla="*/ 276606 w 801646"/>
                <a:gd name="connsiteY54" fmla="*/ 543592 h 543591"/>
                <a:gd name="connsiteX55" fmla="*/ 273203 w 801646"/>
                <a:gd name="connsiteY55" fmla="*/ 540925 h 543591"/>
                <a:gd name="connsiteX56" fmla="*/ 273014 w 801646"/>
                <a:gd name="connsiteY56" fmla="*/ 540830 h 543591"/>
                <a:gd name="connsiteX57" fmla="*/ 284 w 801646"/>
                <a:gd name="connsiteY57" fmla="*/ 306515 h 543591"/>
                <a:gd name="connsiteX58" fmla="*/ 0 w 801646"/>
                <a:gd name="connsiteY58" fmla="*/ 306324 h 543591"/>
                <a:gd name="connsiteX59" fmla="*/ 1040 w 801646"/>
                <a:gd name="connsiteY59" fmla="*/ 305657 h 543591"/>
                <a:gd name="connsiteX60" fmla="*/ 1891 w 801646"/>
                <a:gd name="connsiteY60" fmla="*/ 305086 h 543591"/>
                <a:gd name="connsiteX61" fmla="*/ 46700 w 801646"/>
                <a:gd name="connsiteY61" fmla="*/ 278892 h 543591"/>
                <a:gd name="connsiteX62" fmla="*/ 46700 w 801646"/>
                <a:gd name="connsiteY62" fmla="*/ 278892 h 543591"/>
                <a:gd name="connsiteX63" fmla="*/ 47456 w 801646"/>
                <a:gd name="connsiteY63" fmla="*/ 278511 h 543591"/>
                <a:gd name="connsiteX64" fmla="*/ 48496 w 801646"/>
                <a:gd name="connsiteY64" fmla="*/ 277844 h 543591"/>
                <a:gd name="connsiteX65" fmla="*/ 49347 w 801646"/>
                <a:gd name="connsiteY65" fmla="*/ 277273 h 543591"/>
                <a:gd name="connsiteX66" fmla="*/ 94061 w 801646"/>
                <a:gd name="connsiteY66" fmla="*/ 251079 h 543591"/>
                <a:gd name="connsiteX67" fmla="*/ 94912 w 801646"/>
                <a:gd name="connsiteY67" fmla="*/ 250603 h 543591"/>
                <a:gd name="connsiteX68" fmla="*/ 95763 w 801646"/>
                <a:gd name="connsiteY68" fmla="*/ 250126 h 543591"/>
                <a:gd name="connsiteX69" fmla="*/ 95857 w 801646"/>
                <a:gd name="connsiteY69" fmla="*/ 250031 h 543591"/>
                <a:gd name="connsiteX70" fmla="*/ 96897 w 801646"/>
                <a:gd name="connsiteY70" fmla="*/ 249460 h 543591"/>
                <a:gd name="connsiteX71" fmla="*/ 141423 w 801646"/>
                <a:gd name="connsiteY71" fmla="*/ 223361 h 543591"/>
                <a:gd name="connsiteX72" fmla="*/ 142368 w 801646"/>
                <a:gd name="connsiteY72" fmla="*/ 222790 h 543591"/>
                <a:gd name="connsiteX73" fmla="*/ 143219 w 801646"/>
                <a:gd name="connsiteY73" fmla="*/ 222218 h 543591"/>
                <a:gd name="connsiteX74" fmla="*/ 143219 w 801646"/>
                <a:gd name="connsiteY74" fmla="*/ 222218 h 543591"/>
                <a:gd name="connsiteX75" fmla="*/ 144259 w 801646"/>
                <a:gd name="connsiteY75" fmla="*/ 221647 h 543591"/>
                <a:gd name="connsiteX76" fmla="*/ 188784 w 801646"/>
                <a:gd name="connsiteY76" fmla="*/ 195548 h 543591"/>
                <a:gd name="connsiteX77" fmla="*/ 189729 w 801646"/>
                <a:gd name="connsiteY77" fmla="*/ 194881 h 543591"/>
                <a:gd name="connsiteX78" fmla="*/ 189824 w 801646"/>
                <a:gd name="connsiteY78" fmla="*/ 194881 h 543591"/>
                <a:gd name="connsiteX79" fmla="*/ 190580 w 801646"/>
                <a:gd name="connsiteY79" fmla="*/ 194501 h 543591"/>
                <a:gd name="connsiteX80" fmla="*/ 190675 w 801646"/>
                <a:gd name="connsiteY80" fmla="*/ 194405 h 543591"/>
                <a:gd name="connsiteX81" fmla="*/ 191715 w 801646"/>
                <a:gd name="connsiteY81" fmla="*/ 193834 h 543591"/>
                <a:gd name="connsiteX82" fmla="*/ 236146 w 801646"/>
                <a:gd name="connsiteY82" fmla="*/ 167830 h 543591"/>
                <a:gd name="connsiteX83" fmla="*/ 236146 w 801646"/>
                <a:gd name="connsiteY83" fmla="*/ 167830 h 543591"/>
                <a:gd name="connsiteX84" fmla="*/ 237280 w 801646"/>
                <a:gd name="connsiteY84" fmla="*/ 167068 h 543591"/>
                <a:gd name="connsiteX85" fmla="*/ 237942 w 801646"/>
                <a:gd name="connsiteY85" fmla="*/ 166688 h 543591"/>
                <a:gd name="connsiteX86" fmla="*/ 239171 w 801646"/>
                <a:gd name="connsiteY86" fmla="*/ 166021 h 543591"/>
                <a:gd name="connsiteX87" fmla="*/ 283601 w 801646"/>
                <a:gd name="connsiteY87" fmla="*/ 139922 h 543591"/>
                <a:gd name="connsiteX88" fmla="*/ 284736 w 801646"/>
                <a:gd name="connsiteY88" fmla="*/ 139351 h 543591"/>
                <a:gd name="connsiteX89" fmla="*/ 285398 w 801646"/>
                <a:gd name="connsiteY89" fmla="*/ 138875 h 543591"/>
                <a:gd name="connsiteX90" fmla="*/ 286721 w 801646"/>
                <a:gd name="connsiteY90" fmla="*/ 138113 h 543591"/>
                <a:gd name="connsiteX91" fmla="*/ 330963 w 801646"/>
                <a:gd name="connsiteY91" fmla="*/ 112204 h 543591"/>
                <a:gd name="connsiteX92" fmla="*/ 332192 w 801646"/>
                <a:gd name="connsiteY92" fmla="*/ 111442 h 543591"/>
                <a:gd name="connsiteX93" fmla="*/ 332665 w 801646"/>
                <a:gd name="connsiteY93" fmla="*/ 111157 h 543591"/>
                <a:gd name="connsiteX94" fmla="*/ 332759 w 801646"/>
                <a:gd name="connsiteY94" fmla="*/ 111157 h 543591"/>
                <a:gd name="connsiteX95" fmla="*/ 334177 w 801646"/>
                <a:gd name="connsiteY95" fmla="*/ 110300 h 543591"/>
                <a:gd name="connsiteX96" fmla="*/ 378324 w 801646"/>
                <a:gd name="connsiteY96" fmla="*/ 84391 h 543591"/>
                <a:gd name="connsiteX97" fmla="*/ 378324 w 801646"/>
                <a:gd name="connsiteY97" fmla="*/ 84391 h 543591"/>
                <a:gd name="connsiteX98" fmla="*/ 379648 w 801646"/>
                <a:gd name="connsiteY98" fmla="*/ 83629 h 543591"/>
                <a:gd name="connsiteX99" fmla="*/ 380121 w 801646"/>
                <a:gd name="connsiteY99" fmla="*/ 83344 h 543591"/>
                <a:gd name="connsiteX100" fmla="*/ 381633 w 801646"/>
                <a:gd name="connsiteY100" fmla="*/ 82487 h 543591"/>
                <a:gd name="connsiteX101" fmla="*/ 425780 w 801646"/>
                <a:gd name="connsiteY101" fmla="*/ 56578 h 543591"/>
                <a:gd name="connsiteX102" fmla="*/ 427104 w 801646"/>
                <a:gd name="connsiteY102" fmla="*/ 55816 h 543591"/>
                <a:gd name="connsiteX103" fmla="*/ 427482 w 801646"/>
                <a:gd name="connsiteY103" fmla="*/ 55626 h 543591"/>
                <a:gd name="connsiteX104" fmla="*/ 427577 w 801646"/>
                <a:gd name="connsiteY104" fmla="*/ 55531 h 543591"/>
                <a:gd name="connsiteX105" fmla="*/ 429089 w 801646"/>
                <a:gd name="connsiteY105" fmla="*/ 54673 h 543591"/>
                <a:gd name="connsiteX106" fmla="*/ 473047 w 801646"/>
                <a:gd name="connsiteY106" fmla="*/ 28861 h 543591"/>
                <a:gd name="connsiteX107" fmla="*/ 473142 w 801646"/>
                <a:gd name="connsiteY107" fmla="*/ 28765 h 543591"/>
                <a:gd name="connsiteX108" fmla="*/ 474560 w 801646"/>
                <a:gd name="connsiteY108" fmla="*/ 28003 h 543591"/>
                <a:gd name="connsiteX109" fmla="*/ 474938 w 801646"/>
                <a:gd name="connsiteY109" fmla="*/ 27813 h 543591"/>
                <a:gd name="connsiteX110" fmla="*/ 476545 w 801646"/>
                <a:gd name="connsiteY110" fmla="*/ 26860 h 543591"/>
                <a:gd name="connsiteX111" fmla="*/ 520503 w 801646"/>
                <a:gd name="connsiteY111" fmla="*/ 1048 h 543591"/>
                <a:gd name="connsiteX112" fmla="*/ 522016 w 801646"/>
                <a:gd name="connsiteY112" fmla="*/ 190 h 543591"/>
                <a:gd name="connsiteX113" fmla="*/ 522299 w 801646"/>
                <a:gd name="connsiteY113" fmla="*/ 0 h 543591"/>
                <a:gd name="connsiteX114" fmla="*/ 522299 w 801646"/>
                <a:gd name="connsiteY114" fmla="*/ 0 h 543591"/>
                <a:gd name="connsiteX115" fmla="*/ 801647 w 801646"/>
                <a:gd name="connsiteY115" fmla="*/ 238125 h 5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01646" h="543591">
                  <a:moveTo>
                    <a:pt x="801647" y="238125"/>
                  </a:moveTo>
                  <a:lnTo>
                    <a:pt x="799945" y="239173"/>
                  </a:lnTo>
                  <a:lnTo>
                    <a:pt x="799851" y="239173"/>
                  </a:lnTo>
                  <a:lnTo>
                    <a:pt x="797960" y="240316"/>
                  </a:lnTo>
                  <a:lnTo>
                    <a:pt x="753907" y="265938"/>
                  </a:lnTo>
                  <a:lnTo>
                    <a:pt x="753813" y="265938"/>
                  </a:lnTo>
                  <a:lnTo>
                    <a:pt x="752206" y="266891"/>
                  </a:lnTo>
                  <a:lnTo>
                    <a:pt x="752206" y="266891"/>
                  </a:lnTo>
                  <a:lnTo>
                    <a:pt x="752017" y="267081"/>
                  </a:lnTo>
                  <a:lnTo>
                    <a:pt x="750221" y="268034"/>
                  </a:lnTo>
                  <a:lnTo>
                    <a:pt x="706168" y="293656"/>
                  </a:lnTo>
                  <a:lnTo>
                    <a:pt x="704466" y="294704"/>
                  </a:lnTo>
                  <a:lnTo>
                    <a:pt x="704372" y="294704"/>
                  </a:lnTo>
                  <a:lnTo>
                    <a:pt x="704372" y="294704"/>
                  </a:lnTo>
                  <a:lnTo>
                    <a:pt x="702481" y="295751"/>
                  </a:lnTo>
                  <a:lnTo>
                    <a:pt x="658523" y="321373"/>
                  </a:lnTo>
                  <a:lnTo>
                    <a:pt x="658428" y="321373"/>
                  </a:lnTo>
                  <a:lnTo>
                    <a:pt x="656727" y="322421"/>
                  </a:lnTo>
                  <a:lnTo>
                    <a:pt x="656632" y="322517"/>
                  </a:lnTo>
                  <a:lnTo>
                    <a:pt x="654741" y="323564"/>
                  </a:lnTo>
                  <a:lnTo>
                    <a:pt x="610689" y="349187"/>
                  </a:lnTo>
                  <a:lnTo>
                    <a:pt x="610689" y="349282"/>
                  </a:lnTo>
                  <a:lnTo>
                    <a:pt x="608987" y="350139"/>
                  </a:lnTo>
                  <a:lnTo>
                    <a:pt x="608987" y="350234"/>
                  </a:lnTo>
                  <a:lnTo>
                    <a:pt x="607096" y="351377"/>
                  </a:lnTo>
                  <a:lnTo>
                    <a:pt x="563044" y="376999"/>
                  </a:lnTo>
                  <a:lnTo>
                    <a:pt x="561247" y="377952"/>
                  </a:lnTo>
                  <a:lnTo>
                    <a:pt x="561247" y="377952"/>
                  </a:lnTo>
                  <a:lnTo>
                    <a:pt x="561058" y="378047"/>
                  </a:lnTo>
                  <a:lnTo>
                    <a:pt x="559357" y="379095"/>
                  </a:lnTo>
                  <a:lnTo>
                    <a:pt x="515304" y="404717"/>
                  </a:lnTo>
                  <a:lnTo>
                    <a:pt x="515209" y="404813"/>
                  </a:lnTo>
                  <a:lnTo>
                    <a:pt x="513508" y="405765"/>
                  </a:lnTo>
                  <a:lnTo>
                    <a:pt x="513508" y="405765"/>
                  </a:lnTo>
                  <a:lnTo>
                    <a:pt x="511617" y="406908"/>
                  </a:lnTo>
                  <a:lnTo>
                    <a:pt x="467564" y="432435"/>
                  </a:lnTo>
                  <a:lnTo>
                    <a:pt x="467564" y="432435"/>
                  </a:lnTo>
                  <a:lnTo>
                    <a:pt x="465768" y="433483"/>
                  </a:lnTo>
                  <a:lnTo>
                    <a:pt x="465768" y="433483"/>
                  </a:lnTo>
                  <a:lnTo>
                    <a:pt x="463878" y="434626"/>
                  </a:lnTo>
                  <a:lnTo>
                    <a:pt x="420014" y="460058"/>
                  </a:lnTo>
                  <a:lnTo>
                    <a:pt x="419825" y="460248"/>
                  </a:lnTo>
                  <a:lnTo>
                    <a:pt x="418029" y="461296"/>
                  </a:lnTo>
                  <a:lnTo>
                    <a:pt x="418029" y="461296"/>
                  </a:lnTo>
                  <a:lnTo>
                    <a:pt x="416138" y="462344"/>
                  </a:lnTo>
                  <a:lnTo>
                    <a:pt x="372180" y="487966"/>
                  </a:lnTo>
                  <a:lnTo>
                    <a:pt x="370384" y="489014"/>
                  </a:lnTo>
                  <a:lnTo>
                    <a:pt x="370289" y="489014"/>
                  </a:lnTo>
                  <a:lnTo>
                    <a:pt x="368398" y="490157"/>
                  </a:lnTo>
                  <a:lnTo>
                    <a:pt x="324440" y="515779"/>
                  </a:lnTo>
                  <a:lnTo>
                    <a:pt x="324346" y="515779"/>
                  </a:lnTo>
                  <a:lnTo>
                    <a:pt x="322644" y="516731"/>
                  </a:lnTo>
                  <a:lnTo>
                    <a:pt x="320659" y="517970"/>
                  </a:lnTo>
                  <a:lnTo>
                    <a:pt x="276701" y="543497"/>
                  </a:lnTo>
                  <a:lnTo>
                    <a:pt x="276606" y="543592"/>
                  </a:lnTo>
                  <a:lnTo>
                    <a:pt x="273203" y="540925"/>
                  </a:lnTo>
                  <a:lnTo>
                    <a:pt x="273014" y="540830"/>
                  </a:lnTo>
                  <a:lnTo>
                    <a:pt x="284" y="306515"/>
                  </a:lnTo>
                  <a:lnTo>
                    <a:pt x="0" y="306324"/>
                  </a:lnTo>
                  <a:lnTo>
                    <a:pt x="1040" y="305657"/>
                  </a:lnTo>
                  <a:lnTo>
                    <a:pt x="1891" y="305086"/>
                  </a:lnTo>
                  <a:lnTo>
                    <a:pt x="46700" y="278892"/>
                  </a:lnTo>
                  <a:lnTo>
                    <a:pt x="46700" y="278892"/>
                  </a:lnTo>
                  <a:lnTo>
                    <a:pt x="47456" y="278511"/>
                  </a:lnTo>
                  <a:lnTo>
                    <a:pt x="48496" y="277844"/>
                  </a:lnTo>
                  <a:lnTo>
                    <a:pt x="49347" y="277273"/>
                  </a:lnTo>
                  <a:lnTo>
                    <a:pt x="94061" y="251079"/>
                  </a:lnTo>
                  <a:lnTo>
                    <a:pt x="94912" y="250603"/>
                  </a:lnTo>
                  <a:lnTo>
                    <a:pt x="95763" y="250126"/>
                  </a:lnTo>
                  <a:lnTo>
                    <a:pt x="95857" y="250031"/>
                  </a:lnTo>
                  <a:lnTo>
                    <a:pt x="96897" y="249460"/>
                  </a:lnTo>
                  <a:lnTo>
                    <a:pt x="141423" y="223361"/>
                  </a:lnTo>
                  <a:lnTo>
                    <a:pt x="142368" y="222790"/>
                  </a:lnTo>
                  <a:lnTo>
                    <a:pt x="143219" y="222218"/>
                  </a:lnTo>
                  <a:lnTo>
                    <a:pt x="143219" y="222218"/>
                  </a:lnTo>
                  <a:lnTo>
                    <a:pt x="144259" y="221647"/>
                  </a:lnTo>
                  <a:lnTo>
                    <a:pt x="188784" y="195548"/>
                  </a:lnTo>
                  <a:lnTo>
                    <a:pt x="189729" y="194881"/>
                  </a:lnTo>
                  <a:lnTo>
                    <a:pt x="189824" y="194881"/>
                  </a:lnTo>
                  <a:lnTo>
                    <a:pt x="190580" y="194501"/>
                  </a:lnTo>
                  <a:lnTo>
                    <a:pt x="190675" y="194405"/>
                  </a:lnTo>
                  <a:lnTo>
                    <a:pt x="191715" y="193834"/>
                  </a:lnTo>
                  <a:lnTo>
                    <a:pt x="236146" y="167830"/>
                  </a:lnTo>
                  <a:lnTo>
                    <a:pt x="236146" y="167830"/>
                  </a:lnTo>
                  <a:lnTo>
                    <a:pt x="237280" y="167068"/>
                  </a:lnTo>
                  <a:lnTo>
                    <a:pt x="237942" y="166688"/>
                  </a:lnTo>
                  <a:lnTo>
                    <a:pt x="239171" y="166021"/>
                  </a:lnTo>
                  <a:lnTo>
                    <a:pt x="283601" y="139922"/>
                  </a:lnTo>
                  <a:lnTo>
                    <a:pt x="284736" y="139351"/>
                  </a:lnTo>
                  <a:lnTo>
                    <a:pt x="285398" y="138875"/>
                  </a:lnTo>
                  <a:lnTo>
                    <a:pt x="286721" y="138113"/>
                  </a:lnTo>
                  <a:lnTo>
                    <a:pt x="330963" y="112204"/>
                  </a:lnTo>
                  <a:lnTo>
                    <a:pt x="332192" y="111442"/>
                  </a:lnTo>
                  <a:lnTo>
                    <a:pt x="332665" y="111157"/>
                  </a:lnTo>
                  <a:lnTo>
                    <a:pt x="332759" y="111157"/>
                  </a:lnTo>
                  <a:lnTo>
                    <a:pt x="334177" y="110300"/>
                  </a:lnTo>
                  <a:lnTo>
                    <a:pt x="378324" y="84391"/>
                  </a:lnTo>
                  <a:lnTo>
                    <a:pt x="378324" y="84391"/>
                  </a:lnTo>
                  <a:lnTo>
                    <a:pt x="379648" y="83629"/>
                  </a:lnTo>
                  <a:lnTo>
                    <a:pt x="380121" y="83344"/>
                  </a:lnTo>
                  <a:lnTo>
                    <a:pt x="381633" y="82487"/>
                  </a:lnTo>
                  <a:lnTo>
                    <a:pt x="425780" y="56578"/>
                  </a:lnTo>
                  <a:lnTo>
                    <a:pt x="427104" y="55816"/>
                  </a:lnTo>
                  <a:lnTo>
                    <a:pt x="427482" y="55626"/>
                  </a:lnTo>
                  <a:lnTo>
                    <a:pt x="427577" y="55531"/>
                  </a:lnTo>
                  <a:lnTo>
                    <a:pt x="429089" y="54673"/>
                  </a:lnTo>
                  <a:lnTo>
                    <a:pt x="473047" y="28861"/>
                  </a:lnTo>
                  <a:lnTo>
                    <a:pt x="473142" y="28765"/>
                  </a:lnTo>
                  <a:lnTo>
                    <a:pt x="474560" y="28003"/>
                  </a:lnTo>
                  <a:lnTo>
                    <a:pt x="474938" y="27813"/>
                  </a:lnTo>
                  <a:lnTo>
                    <a:pt x="476545" y="26860"/>
                  </a:lnTo>
                  <a:lnTo>
                    <a:pt x="520503" y="1048"/>
                  </a:lnTo>
                  <a:lnTo>
                    <a:pt x="522016" y="190"/>
                  </a:lnTo>
                  <a:lnTo>
                    <a:pt x="522299" y="0"/>
                  </a:lnTo>
                  <a:lnTo>
                    <a:pt x="522299" y="0"/>
                  </a:lnTo>
                  <a:lnTo>
                    <a:pt x="801647" y="238125"/>
                  </a:lnTo>
                  <a:close/>
                </a:path>
              </a:pathLst>
            </a:custGeom>
            <a:solidFill>
              <a:srgbClr val="0278B5"/>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2" name="Freeform 1224">
              <a:extLst>
                <a:ext uri="{FF2B5EF4-FFF2-40B4-BE49-F238E27FC236}">
                  <a16:creationId xmlns:a16="http://schemas.microsoft.com/office/drawing/2014/main" id="{8F2E3986-B0B5-794B-A209-F9DDF9107C04}"/>
                </a:ext>
              </a:extLst>
            </p:cNvPr>
            <p:cNvSpPr/>
            <p:nvPr/>
          </p:nvSpPr>
          <p:spPr>
            <a:xfrm>
              <a:off x="883805" y="4934881"/>
              <a:ext cx="793611" cy="399002"/>
            </a:xfrm>
            <a:custGeom>
              <a:avLst/>
              <a:gdLst>
                <a:gd name="connsiteX0" fmla="*/ 793612 w 793611"/>
                <a:gd name="connsiteY0" fmla="*/ 80010 h 399002"/>
                <a:gd name="connsiteX1" fmla="*/ 791437 w 793611"/>
                <a:gd name="connsiteY1" fmla="*/ 81344 h 399002"/>
                <a:gd name="connsiteX2" fmla="*/ 746156 w 793611"/>
                <a:gd name="connsiteY2" fmla="*/ 107823 h 399002"/>
                <a:gd name="connsiteX3" fmla="*/ 743887 w 793611"/>
                <a:gd name="connsiteY3" fmla="*/ 109157 h 399002"/>
                <a:gd name="connsiteX4" fmla="*/ 698794 w 793611"/>
                <a:gd name="connsiteY4" fmla="*/ 135636 h 399002"/>
                <a:gd name="connsiteX5" fmla="*/ 696431 w 793611"/>
                <a:gd name="connsiteY5" fmla="*/ 136970 h 399002"/>
                <a:gd name="connsiteX6" fmla="*/ 651244 w 793611"/>
                <a:gd name="connsiteY6" fmla="*/ 163449 h 399002"/>
                <a:gd name="connsiteX7" fmla="*/ 648975 w 793611"/>
                <a:gd name="connsiteY7" fmla="*/ 164878 h 399002"/>
                <a:gd name="connsiteX8" fmla="*/ 648975 w 793611"/>
                <a:gd name="connsiteY8" fmla="*/ 164878 h 399002"/>
                <a:gd name="connsiteX9" fmla="*/ 603882 w 793611"/>
                <a:gd name="connsiteY9" fmla="*/ 191262 h 399002"/>
                <a:gd name="connsiteX10" fmla="*/ 601519 w 793611"/>
                <a:gd name="connsiteY10" fmla="*/ 192596 h 399002"/>
                <a:gd name="connsiteX11" fmla="*/ 556426 w 793611"/>
                <a:gd name="connsiteY11" fmla="*/ 219075 h 399002"/>
                <a:gd name="connsiteX12" fmla="*/ 553968 w 793611"/>
                <a:gd name="connsiteY12" fmla="*/ 220504 h 399002"/>
                <a:gd name="connsiteX13" fmla="*/ 509065 w 793611"/>
                <a:gd name="connsiteY13" fmla="*/ 246888 h 399002"/>
                <a:gd name="connsiteX14" fmla="*/ 506607 w 793611"/>
                <a:gd name="connsiteY14" fmla="*/ 248317 h 399002"/>
                <a:gd name="connsiteX15" fmla="*/ 461609 w 793611"/>
                <a:gd name="connsiteY15" fmla="*/ 274701 h 399002"/>
                <a:gd name="connsiteX16" fmla="*/ 459056 w 793611"/>
                <a:gd name="connsiteY16" fmla="*/ 276130 h 399002"/>
                <a:gd name="connsiteX17" fmla="*/ 414153 w 793611"/>
                <a:gd name="connsiteY17" fmla="*/ 302514 h 399002"/>
                <a:gd name="connsiteX18" fmla="*/ 411600 w 793611"/>
                <a:gd name="connsiteY18" fmla="*/ 303943 h 399002"/>
                <a:gd name="connsiteX19" fmla="*/ 366791 w 793611"/>
                <a:gd name="connsiteY19" fmla="*/ 330327 h 399002"/>
                <a:gd name="connsiteX20" fmla="*/ 364144 w 793611"/>
                <a:gd name="connsiteY20" fmla="*/ 331851 h 399002"/>
                <a:gd name="connsiteX21" fmla="*/ 319335 w 793611"/>
                <a:gd name="connsiteY21" fmla="*/ 358140 h 399002"/>
                <a:gd name="connsiteX22" fmla="*/ 319335 w 793611"/>
                <a:gd name="connsiteY22" fmla="*/ 358140 h 399002"/>
                <a:gd name="connsiteX23" fmla="*/ 316594 w 793611"/>
                <a:gd name="connsiteY23" fmla="*/ 359664 h 399002"/>
                <a:gd name="connsiteX24" fmla="*/ 271879 w 793611"/>
                <a:gd name="connsiteY24" fmla="*/ 385953 h 399002"/>
                <a:gd name="connsiteX25" fmla="*/ 269138 w 793611"/>
                <a:gd name="connsiteY25" fmla="*/ 387477 h 399002"/>
                <a:gd name="connsiteX26" fmla="*/ 249569 w 793611"/>
                <a:gd name="connsiteY26" fmla="*/ 399002 h 399002"/>
                <a:gd name="connsiteX27" fmla="*/ 0 w 793611"/>
                <a:gd name="connsiteY27" fmla="*/ 307086 h 399002"/>
                <a:gd name="connsiteX28" fmla="*/ 3876 w 793611"/>
                <a:gd name="connsiteY28" fmla="*/ 304800 h 399002"/>
                <a:gd name="connsiteX29" fmla="*/ 8319 w 793611"/>
                <a:gd name="connsiteY29" fmla="*/ 302228 h 399002"/>
                <a:gd name="connsiteX30" fmla="*/ 51521 w 793611"/>
                <a:gd name="connsiteY30" fmla="*/ 277178 h 399002"/>
                <a:gd name="connsiteX31" fmla="*/ 55869 w 793611"/>
                <a:gd name="connsiteY31" fmla="*/ 274606 h 399002"/>
                <a:gd name="connsiteX32" fmla="*/ 99166 w 793611"/>
                <a:gd name="connsiteY32" fmla="*/ 249555 h 399002"/>
                <a:gd name="connsiteX33" fmla="*/ 103515 w 793611"/>
                <a:gd name="connsiteY33" fmla="*/ 247079 h 399002"/>
                <a:gd name="connsiteX34" fmla="*/ 146717 w 793611"/>
                <a:gd name="connsiteY34" fmla="*/ 221933 h 399002"/>
                <a:gd name="connsiteX35" fmla="*/ 151160 w 793611"/>
                <a:gd name="connsiteY35" fmla="*/ 219456 h 399002"/>
                <a:gd name="connsiteX36" fmla="*/ 194362 w 793611"/>
                <a:gd name="connsiteY36" fmla="*/ 194405 h 399002"/>
                <a:gd name="connsiteX37" fmla="*/ 194362 w 793611"/>
                <a:gd name="connsiteY37" fmla="*/ 194405 h 399002"/>
                <a:gd name="connsiteX38" fmla="*/ 198805 w 793611"/>
                <a:gd name="connsiteY38" fmla="*/ 191834 h 399002"/>
                <a:gd name="connsiteX39" fmla="*/ 242007 w 793611"/>
                <a:gd name="connsiteY39" fmla="*/ 166783 h 399002"/>
                <a:gd name="connsiteX40" fmla="*/ 246355 w 793611"/>
                <a:gd name="connsiteY40" fmla="*/ 164211 h 399002"/>
                <a:gd name="connsiteX41" fmla="*/ 289557 w 793611"/>
                <a:gd name="connsiteY41" fmla="*/ 139160 h 399002"/>
                <a:gd name="connsiteX42" fmla="*/ 294000 w 793611"/>
                <a:gd name="connsiteY42" fmla="*/ 136589 h 399002"/>
                <a:gd name="connsiteX43" fmla="*/ 337202 w 793611"/>
                <a:gd name="connsiteY43" fmla="*/ 111538 h 399002"/>
                <a:gd name="connsiteX44" fmla="*/ 341645 w 793611"/>
                <a:gd name="connsiteY44" fmla="*/ 108966 h 399002"/>
                <a:gd name="connsiteX45" fmla="*/ 384847 w 793611"/>
                <a:gd name="connsiteY45" fmla="*/ 83915 h 399002"/>
                <a:gd name="connsiteX46" fmla="*/ 389196 w 793611"/>
                <a:gd name="connsiteY46" fmla="*/ 81344 h 399002"/>
                <a:gd name="connsiteX47" fmla="*/ 389290 w 793611"/>
                <a:gd name="connsiteY47" fmla="*/ 81344 h 399002"/>
                <a:gd name="connsiteX48" fmla="*/ 432398 w 793611"/>
                <a:gd name="connsiteY48" fmla="*/ 56293 h 399002"/>
                <a:gd name="connsiteX49" fmla="*/ 436841 w 793611"/>
                <a:gd name="connsiteY49" fmla="*/ 53721 h 399002"/>
                <a:gd name="connsiteX50" fmla="*/ 480043 w 793611"/>
                <a:gd name="connsiteY50" fmla="*/ 28670 h 399002"/>
                <a:gd name="connsiteX51" fmla="*/ 484486 w 793611"/>
                <a:gd name="connsiteY51" fmla="*/ 26099 h 399002"/>
                <a:gd name="connsiteX52" fmla="*/ 527688 w 793611"/>
                <a:gd name="connsiteY52" fmla="*/ 1048 h 399002"/>
                <a:gd name="connsiteX53" fmla="*/ 529579 w 793611"/>
                <a:gd name="connsiteY53" fmla="*/ 0 h 399002"/>
                <a:gd name="connsiteX54" fmla="*/ 793612 w 793611"/>
                <a:gd name="connsiteY54" fmla="*/ 80010 h 39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3611" h="399002">
                  <a:moveTo>
                    <a:pt x="793612" y="80010"/>
                  </a:moveTo>
                  <a:lnTo>
                    <a:pt x="791437" y="81344"/>
                  </a:lnTo>
                  <a:lnTo>
                    <a:pt x="746156" y="107823"/>
                  </a:lnTo>
                  <a:lnTo>
                    <a:pt x="743887" y="109157"/>
                  </a:lnTo>
                  <a:lnTo>
                    <a:pt x="698794" y="135636"/>
                  </a:lnTo>
                  <a:lnTo>
                    <a:pt x="696431" y="136970"/>
                  </a:lnTo>
                  <a:lnTo>
                    <a:pt x="651244" y="163449"/>
                  </a:lnTo>
                  <a:lnTo>
                    <a:pt x="648975" y="164878"/>
                  </a:lnTo>
                  <a:lnTo>
                    <a:pt x="648975" y="164878"/>
                  </a:lnTo>
                  <a:lnTo>
                    <a:pt x="603882" y="191262"/>
                  </a:lnTo>
                  <a:lnTo>
                    <a:pt x="601519" y="192596"/>
                  </a:lnTo>
                  <a:lnTo>
                    <a:pt x="556426" y="219075"/>
                  </a:lnTo>
                  <a:lnTo>
                    <a:pt x="553968" y="220504"/>
                  </a:lnTo>
                  <a:lnTo>
                    <a:pt x="509065" y="246888"/>
                  </a:lnTo>
                  <a:lnTo>
                    <a:pt x="506607" y="248317"/>
                  </a:lnTo>
                  <a:lnTo>
                    <a:pt x="461609" y="274701"/>
                  </a:lnTo>
                  <a:lnTo>
                    <a:pt x="459056" y="276130"/>
                  </a:lnTo>
                  <a:lnTo>
                    <a:pt x="414153" y="302514"/>
                  </a:lnTo>
                  <a:lnTo>
                    <a:pt x="411600" y="303943"/>
                  </a:lnTo>
                  <a:lnTo>
                    <a:pt x="366791" y="330327"/>
                  </a:lnTo>
                  <a:lnTo>
                    <a:pt x="364144" y="331851"/>
                  </a:lnTo>
                  <a:lnTo>
                    <a:pt x="319335" y="358140"/>
                  </a:lnTo>
                  <a:lnTo>
                    <a:pt x="319335" y="358140"/>
                  </a:lnTo>
                  <a:lnTo>
                    <a:pt x="316594" y="359664"/>
                  </a:lnTo>
                  <a:lnTo>
                    <a:pt x="271879" y="385953"/>
                  </a:lnTo>
                  <a:lnTo>
                    <a:pt x="269138" y="387477"/>
                  </a:lnTo>
                  <a:lnTo>
                    <a:pt x="249569" y="399002"/>
                  </a:lnTo>
                  <a:lnTo>
                    <a:pt x="0" y="307086"/>
                  </a:lnTo>
                  <a:lnTo>
                    <a:pt x="3876" y="304800"/>
                  </a:lnTo>
                  <a:lnTo>
                    <a:pt x="8319" y="302228"/>
                  </a:lnTo>
                  <a:lnTo>
                    <a:pt x="51521" y="277178"/>
                  </a:lnTo>
                  <a:lnTo>
                    <a:pt x="55869" y="274606"/>
                  </a:lnTo>
                  <a:lnTo>
                    <a:pt x="99166" y="249555"/>
                  </a:lnTo>
                  <a:lnTo>
                    <a:pt x="103515" y="247079"/>
                  </a:lnTo>
                  <a:lnTo>
                    <a:pt x="146717" y="221933"/>
                  </a:lnTo>
                  <a:lnTo>
                    <a:pt x="151160" y="219456"/>
                  </a:lnTo>
                  <a:lnTo>
                    <a:pt x="194362" y="194405"/>
                  </a:lnTo>
                  <a:lnTo>
                    <a:pt x="194362" y="194405"/>
                  </a:lnTo>
                  <a:lnTo>
                    <a:pt x="198805" y="191834"/>
                  </a:lnTo>
                  <a:lnTo>
                    <a:pt x="242007" y="166783"/>
                  </a:lnTo>
                  <a:lnTo>
                    <a:pt x="246355" y="164211"/>
                  </a:lnTo>
                  <a:lnTo>
                    <a:pt x="289557" y="139160"/>
                  </a:lnTo>
                  <a:lnTo>
                    <a:pt x="294000" y="136589"/>
                  </a:lnTo>
                  <a:lnTo>
                    <a:pt x="337202" y="111538"/>
                  </a:lnTo>
                  <a:lnTo>
                    <a:pt x="341645" y="108966"/>
                  </a:lnTo>
                  <a:lnTo>
                    <a:pt x="384847" y="83915"/>
                  </a:lnTo>
                  <a:lnTo>
                    <a:pt x="389196" y="81344"/>
                  </a:lnTo>
                  <a:lnTo>
                    <a:pt x="389290" y="81344"/>
                  </a:lnTo>
                  <a:lnTo>
                    <a:pt x="432398" y="56293"/>
                  </a:lnTo>
                  <a:lnTo>
                    <a:pt x="436841" y="53721"/>
                  </a:lnTo>
                  <a:lnTo>
                    <a:pt x="480043" y="28670"/>
                  </a:lnTo>
                  <a:lnTo>
                    <a:pt x="484486" y="26099"/>
                  </a:lnTo>
                  <a:lnTo>
                    <a:pt x="527688" y="1048"/>
                  </a:lnTo>
                  <a:lnTo>
                    <a:pt x="529579" y="0"/>
                  </a:lnTo>
                  <a:lnTo>
                    <a:pt x="793612" y="80010"/>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3" name="Freeform 1225">
              <a:extLst>
                <a:ext uri="{FF2B5EF4-FFF2-40B4-BE49-F238E27FC236}">
                  <a16:creationId xmlns:a16="http://schemas.microsoft.com/office/drawing/2014/main" id="{45D58F2B-9D23-4A43-B3F6-7A10B27CEA1B}"/>
                </a:ext>
              </a:extLst>
            </p:cNvPr>
            <p:cNvSpPr/>
            <p:nvPr/>
          </p:nvSpPr>
          <p:spPr>
            <a:xfrm>
              <a:off x="1626841" y="5042514"/>
              <a:ext cx="281427" cy="240410"/>
            </a:xfrm>
            <a:custGeom>
              <a:avLst/>
              <a:gdLst>
                <a:gd name="connsiteX0" fmla="*/ 281427 w 281427"/>
                <a:gd name="connsiteY0" fmla="*/ 238030 h 240410"/>
                <a:gd name="connsiteX1" fmla="*/ 280482 w 281427"/>
                <a:gd name="connsiteY1" fmla="*/ 239268 h 240410"/>
                <a:gd name="connsiteX2" fmla="*/ 280482 w 281427"/>
                <a:gd name="connsiteY2" fmla="*/ 239268 h 240410"/>
                <a:gd name="connsiteX3" fmla="*/ 280293 w 281427"/>
                <a:gd name="connsiteY3" fmla="*/ 239459 h 240410"/>
                <a:gd name="connsiteX4" fmla="*/ 278497 w 281427"/>
                <a:gd name="connsiteY4" fmla="*/ 240411 h 240410"/>
                <a:gd name="connsiteX5" fmla="*/ 0 w 281427"/>
                <a:gd name="connsiteY5" fmla="*/ 2858 h 240410"/>
                <a:gd name="connsiteX6" fmla="*/ 1323 w 281427"/>
                <a:gd name="connsiteY6" fmla="*/ 1238 h 240410"/>
                <a:gd name="connsiteX7" fmla="*/ 1418 w 281427"/>
                <a:gd name="connsiteY7" fmla="*/ 1143 h 240410"/>
                <a:gd name="connsiteX8" fmla="*/ 2363 w 281427"/>
                <a:gd name="connsiteY8" fmla="*/ 0 h 240410"/>
                <a:gd name="connsiteX9" fmla="*/ 2836 w 281427"/>
                <a:gd name="connsiteY9" fmla="*/ 381 h 240410"/>
                <a:gd name="connsiteX10" fmla="*/ 2931 w 281427"/>
                <a:gd name="connsiteY10" fmla="*/ 476 h 240410"/>
                <a:gd name="connsiteX11" fmla="*/ 281427 w 281427"/>
                <a:gd name="connsiteY11" fmla="*/ 238030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427" h="240410">
                  <a:moveTo>
                    <a:pt x="281427" y="238030"/>
                  </a:moveTo>
                  <a:lnTo>
                    <a:pt x="280482" y="239268"/>
                  </a:lnTo>
                  <a:lnTo>
                    <a:pt x="280482" y="239268"/>
                  </a:lnTo>
                  <a:lnTo>
                    <a:pt x="280293" y="239459"/>
                  </a:lnTo>
                  <a:lnTo>
                    <a:pt x="278497" y="240411"/>
                  </a:lnTo>
                  <a:lnTo>
                    <a:pt x="0" y="2858"/>
                  </a:lnTo>
                  <a:lnTo>
                    <a:pt x="1323" y="1238"/>
                  </a:lnTo>
                  <a:lnTo>
                    <a:pt x="1418" y="1143"/>
                  </a:lnTo>
                  <a:lnTo>
                    <a:pt x="2363" y="0"/>
                  </a:lnTo>
                  <a:lnTo>
                    <a:pt x="2836" y="381"/>
                  </a:lnTo>
                  <a:lnTo>
                    <a:pt x="2931" y="476"/>
                  </a:lnTo>
                  <a:lnTo>
                    <a:pt x="281427" y="238030"/>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4" name="Freeform 1226">
              <a:extLst>
                <a:ext uri="{FF2B5EF4-FFF2-40B4-BE49-F238E27FC236}">
                  <a16:creationId xmlns:a16="http://schemas.microsoft.com/office/drawing/2014/main" id="{D1F1324B-1AE0-D04B-84A7-A06AA2BDC6E2}"/>
                </a:ext>
              </a:extLst>
            </p:cNvPr>
            <p:cNvSpPr/>
            <p:nvPr/>
          </p:nvSpPr>
          <p:spPr>
            <a:xfrm>
              <a:off x="1579480" y="5070327"/>
              <a:ext cx="281049" cy="240315"/>
            </a:xfrm>
            <a:custGeom>
              <a:avLst/>
              <a:gdLst>
                <a:gd name="connsiteX0" fmla="*/ 281049 w 281049"/>
                <a:gd name="connsiteY0" fmla="*/ 238030 h 240315"/>
                <a:gd name="connsiteX1" fmla="*/ 280104 w 281049"/>
                <a:gd name="connsiteY1" fmla="*/ 239268 h 240315"/>
                <a:gd name="connsiteX2" fmla="*/ 280009 w 281049"/>
                <a:gd name="connsiteY2" fmla="*/ 239268 h 240315"/>
                <a:gd name="connsiteX3" fmla="*/ 280009 w 281049"/>
                <a:gd name="connsiteY3" fmla="*/ 239268 h 240315"/>
                <a:gd name="connsiteX4" fmla="*/ 278119 w 281049"/>
                <a:gd name="connsiteY4" fmla="*/ 240316 h 240315"/>
                <a:gd name="connsiteX5" fmla="*/ 0 w 281049"/>
                <a:gd name="connsiteY5" fmla="*/ 2857 h 240315"/>
                <a:gd name="connsiteX6" fmla="*/ 1418 w 281049"/>
                <a:gd name="connsiteY6" fmla="*/ 1143 h 240315"/>
                <a:gd name="connsiteX7" fmla="*/ 2363 w 281049"/>
                <a:gd name="connsiteY7" fmla="*/ 0 h 240315"/>
                <a:gd name="connsiteX8" fmla="*/ 2741 w 281049"/>
                <a:gd name="connsiteY8" fmla="*/ 381 h 240315"/>
                <a:gd name="connsiteX9" fmla="*/ 2836 w 281049"/>
                <a:gd name="connsiteY9" fmla="*/ 476 h 240315"/>
                <a:gd name="connsiteX10" fmla="*/ 281049 w 281049"/>
                <a:gd name="connsiteY10" fmla="*/ 238030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049" h="240315">
                  <a:moveTo>
                    <a:pt x="281049" y="238030"/>
                  </a:moveTo>
                  <a:lnTo>
                    <a:pt x="280104" y="239268"/>
                  </a:lnTo>
                  <a:lnTo>
                    <a:pt x="280009" y="239268"/>
                  </a:lnTo>
                  <a:lnTo>
                    <a:pt x="280009" y="239268"/>
                  </a:lnTo>
                  <a:lnTo>
                    <a:pt x="278119" y="240316"/>
                  </a:lnTo>
                  <a:lnTo>
                    <a:pt x="0" y="2857"/>
                  </a:lnTo>
                  <a:lnTo>
                    <a:pt x="1418" y="1143"/>
                  </a:lnTo>
                  <a:lnTo>
                    <a:pt x="2363" y="0"/>
                  </a:lnTo>
                  <a:lnTo>
                    <a:pt x="2741" y="381"/>
                  </a:lnTo>
                  <a:lnTo>
                    <a:pt x="2836" y="476"/>
                  </a:lnTo>
                  <a:lnTo>
                    <a:pt x="281049" y="238030"/>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5" name="Freeform 1227">
              <a:extLst>
                <a:ext uri="{FF2B5EF4-FFF2-40B4-BE49-F238E27FC236}">
                  <a16:creationId xmlns:a16="http://schemas.microsoft.com/office/drawing/2014/main" id="{0FC2272B-A037-A74B-8DFF-FC2FD5C062EC}"/>
                </a:ext>
              </a:extLst>
            </p:cNvPr>
            <p:cNvSpPr/>
            <p:nvPr/>
          </p:nvSpPr>
          <p:spPr>
            <a:xfrm>
              <a:off x="1531929" y="5098235"/>
              <a:ext cx="280860" cy="240220"/>
            </a:xfrm>
            <a:custGeom>
              <a:avLst/>
              <a:gdLst>
                <a:gd name="connsiteX0" fmla="*/ 280860 w 280860"/>
                <a:gd name="connsiteY0" fmla="*/ 237839 h 240220"/>
                <a:gd name="connsiteX1" fmla="*/ 279915 w 280860"/>
                <a:gd name="connsiteY1" fmla="*/ 239077 h 240220"/>
                <a:gd name="connsiteX2" fmla="*/ 279820 w 280860"/>
                <a:gd name="connsiteY2" fmla="*/ 239173 h 240220"/>
                <a:gd name="connsiteX3" fmla="*/ 277930 w 280860"/>
                <a:gd name="connsiteY3" fmla="*/ 240221 h 240220"/>
                <a:gd name="connsiteX4" fmla="*/ 0 w 280860"/>
                <a:gd name="connsiteY4" fmla="*/ 2857 h 240220"/>
                <a:gd name="connsiteX5" fmla="*/ 1513 w 280860"/>
                <a:gd name="connsiteY5" fmla="*/ 1048 h 240220"/>
                <a:gd name="connsiteX6" fmla="*/ 1513 w 280860"/>
                <a:gd name="connsiteY6" fmla="*/ 1048 h 240220"/>
                <a:gd name="connsiteX7" fmla="*/ 2458 w 280860"/>
                <a:gd name="connsiteY7" fmla="*/ 0 h 240220"/>
                <a:gd name="connsiteX8" fmla="*/ 2836 w 280860"/>
                <a:gd name="connsiteY8" fmla="*/ 286 h 240220"/>
                <a:gd name="connsiteX9" fmla="*/ 3025 w 280860"/>
                <a:gd name="connsiteY9" fmla="*/ 381 h 240220"/>
                <a:gd name="connsiteX10" fmla="*/ 280860 w 280860"/>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860" h="240220">
                  <a:moveTo>
                    <a:pt x="280860" y="237839"/>
                  </a:moveTo>
                  <a:lnTo>
                    <a:pt x="279915" y="239077"/>
                  </a:lnTo>
                  <a:lnTo>
                    <a:pt x="279820" y="239173"/>
                  </a:lnTo>
                  <a:lnTo>
                    <a:pt x="277930" y="240221"/>
                  </a:lnTo>
                  <a:lnTo>
                    <a:pt x="0" y="2857"/>
                  </a:lnTo>
                  <a:lnTo>
                    <a:pt x="1513" y="1048"/>
                  </a:lnTo>
                  <a:lnTo>
                    <a:pt x="1513" y="1048"/>
                  </a:lnTo>
                  <a:lnTo>
                    <a:pt x="2458" y="0"/>
                  </a:lnTo>
                  <a:lnTo>
                    <a:pt x="2836" y="286"/>
                  </a:lnTo>
                  <a:lnTo>
                    <a:pt x="3025" y="381"/>
                  </a:lnTo>
                  <a:lnTo>
                    <a:pt x="280860" y="237839"/>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6" name="Freeform 1228">
              <a:extLst>
                <a:ext uri="{FF2B5EF4-FFF2-40B4-BE49-F238E27FC236}">
                  <a16:creationId xmlns:a16="http://schemas.microsoft.com/office/drawing/2014/main" id="{21AC7D98-76F7-BF40-B4CD-EDE4B039FED2}"/>
                </a:ext>
              </a:extLst>
            </p:cNvPr>
            <p:cNvSpPr/>
            <p:nvPr/>
          </p:nvSpPr>
          <p:spPr>
            <a:xfrm>
              <a:off x="1484568" y="5126048"/>
              <a:ext cx="280576" cy="240220"/>
            </a:xfrm>
            <a:custGeom>
              <a:avLst/>
              <a:gdLst>
                <a:gd name="connsiteX0" fmla="*/ 280576 w 280576"/>
                <a:gd name="connsiteY0" fmla="*/ 237839 h 240220"/>
                <a:gd name="connsiteX1" fmla="*/ 279537 w 280576"/>
                <a:gd name="connsiteY1" fmla="*/ 238982 h 240220"/>
                <a:gd name="connsiteX2" fmla="*/ 279537 w 280576"/>
                <a:gd name="connsiteY2" fmla="*/ 239078 h 240220"/>
                <a:gd name="connsiteX3" fmla="*/ 277646 w 280576"/>
                <a:gd name="connsiteY3" fmla="*/ 240221 h 240220"/>
                <a:gd name="connsiteX4" fmla="*/ 0 w 280576"/>
                <a:gd name="connsiteY4" fmla="*/ 2857 h 240220"/>
                <a:gd name="connsiteX5" fmla="*/ 1513 w 280576"/>
                <a:gd name="connsiteY5" fmla="*/ 1048 h 240220"/>
                <a:gd name="connsiteX6" fmla="*/ 2363 w 280576"/>
                <a:gd name="connsiteY6" fmla="*/ 0 h 240220"/>
                <a:gd name="connsiteX7" fmla="*/ 2741 w 280576"/>
                <a:gd name="connsiteY7" fmla="*/ 286 h 240220"/>
                <a:gd name="connsiteX8" fmla="*/ 2931 w 280576"/>
                <a:gd name="connsiteY8" fmla="*/ 476 h 240220"/>
                <a:gd name="connsiteX9" fmla="*/ 280576 w 280576"/>
                <a:gd name="connsiteY9"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576" h="240220">
                  <a:moveTo>
                    <a:pt x="280576" y="237839"/>
                  </a:moveTo>
                  <a:lnTo>
                    <a:pt x="279537" y="238982"/>
                  </a:lnTo>
                  <a:lnTo>
                    <a:pt x="279537" y="239078"/>
                  </a:lnTo>
                  <a:lnTo>
                    <a:pt x="277646" y="240221"/>
                  </a:lnTo>
                  <a:lnTo>
                    <a:pt x="0" y="2857"/>
                  </a:lnTo>
                  <a:lnTo>
                    <a:pt x="1513" y="1048"/>
                  </a:lnTo>
                  <a:lnTo>
                    <a:pt x="2363" y="0"/>
                  </a:lnTo>
                  <a:lnTo>
                    <a:pt x="2741" y="286"/>
                  </a:lnTo>
                  <a:lnTo>
                    <a:pt x="2931" y="476"/>
                  </a:lnTo>
                  <a:lnTo>
                    <a:pt x="280576" y="237839"/>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7" name="Freeform 1229">
              <a:extLst>
                <a:ext uri="{FF2B5EF4-FFF2-40B4-BE49-F238E27FC236}">
                  <a16:creationId xmlns:a16="http://schemas.microsoft.com/office/drawing/2014/main" id="{0A1C39E8-4CB9-8047-BE0D-64620C7E78D8}"/>
                </a:ext>
              </a:extLst>
            </p:cNvPr>
            <p:cNvSpPr/>
            <p:nvPr/>
          </p:nvSpPr>
          <p:spPr>
            <a:xfrm>
              <a:off x="1437112" y="5153861"/>
              <a:ext cx="280292" cy="240125"/>
            </a:xfrm>
            <a:custGeom>
              <a:avLst/>
              <a:gdLst>
                <a:gd name="connsiteX0" fmla="*/ 280293 w 280292"/>
                <a:gd name="connsiteY0" fmla="*/ 237744 h 240125"/>
                <a:gd name="connsiteX1" fmla="*/ 279253 w 280292"/>
                <a:gd name="connsiteY1" fmla="*/ 238982 h 240125"/>
                <a:gd name="connsiteX2" fmla="*/ 279253 w 280292"/>
                <a:gd name="connsiteY2" fmla="*/ 238982 h 240125"/>
                <a:gd name="connsiteX3" fmla="*/ 279064 w 280292"/>
                <a:gd name="connsiteY3" fmla="*/ 239077 h 240125"/>
                <a:gd name="connsiteX4" fmla="*/ 277362 w 280292"/>
                <a:gd name="connsiteY4" fmla="*/ 240125 h 240125"/>
                <a:gd name="connsiteX5" fmla="*/ 0 w 280292"/>
                <a:gd name="connsiteY5" fmla="*/ 2857 h 240125"/>
                <a:gd name="connsiteX6" fmla="*/ 1607 w 280292"/>
                <a:gd name="connsiteY6" fmla="*/ 952 h 240125"/>
                <a:gd name="connsiteX7" fmla="*/ 2363 w 280292"/>
                <a:gd name="connsiteY7" fmla="*/ 0 h 240125"/>
                <a:gd name="connsiteX8" fmla="*/ 2741 w 280292"/>
                <a:gd name="connsiteY8" fmla="*/ 381 h 240125"/>
                <a:gd name="connsiteX9" fmla="*/ 2931 w 280292"/>
                <a:gd name="connsiteY9" fmla="*/ 476 h 240125"/>
                <a:gd name="connsiteX10" fmla="*/ 280293 w 280292"/>
                <a:gd name="connsiteY10"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292" h="240125">
                  <a:moveTo>
                    <a:pt x="280293" y="237744"/>
                  </a:moveTo>
                  <a:lnTo>
                    <a:pt x="279253" y="238982"/>
                  </a:lnTo>
                  <a:lnTo>
                    <a:pt x="279253" y="238982"/>
                  </a:lnTo>
                  <a:lnTo>
                    <a:pt x="279064" y="239077"/>
                  </a:lnTo>
                  <a:lnTo>
                    <a:pt x="277362" y="240125"/>
                  </a:lnTo>
                  <a:lnTo>
                    <a:pt x="0" y="2857"/>
                  </a:lnTo>
                  <a:lnTo>
                    <a:pt x="1607" y="952"/>
                  </a:lnTo>
                  <a:lnTo>
                    <a:pt x="2363" y="0"/>
                  </a:lnTo>
                  <a:lnTo>
                    <a:pt x="2741" y="381"/>
                  </a:lnTo>
                  <a:lnTo>
                    <a:pt x="2931" y="476"/>
                  </a:lnTo>
                  <a:lnTo>
                    <a:pt x="280293" y="237744"/>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8" name="Freeform 1230">
              <a:extLst>
                <a:ext uri="{FF2B5EF4-FFF2-40B4-BE49-F238E27FC236}">
                  <a16:creationId xmlns:a16="http://schemas.microsoft.com/office/drawing/2014/main" id="{05C1B934-1C22-AB4C-8BD1-947D5C2AD37D}"/>
                </a:ext>
              </a:extLst>
            </p:cNvPr>
            <p:cNvSpPr/>
            <p:nvPr/>
          </p:nvSpPr>
          <p:spPr>
            <a:xfrm>
              <a:off x="1389656" y="5181770"/>
              <a:ext cx="280009" cy="240030"/>
            </a:xfrm>
            <a:custGeom>
              <a:avLst/>
              <a:gdLst>
                <a:gd name="connsiteX0" fmla="*/ 280009 w 280009"/>
                <a:gd name="connsiteY0" fmla="*/ 237553 h 240030"/>
                <a:gd name="connsiteX1" fmla="*/ 278969 w 280009"/>
                <a:gd name="connsiteY1" fmla="*/ 238887 h 240030"/>
                <a:gd name="connsiteX2" fmla="*/ 278969 w 280009"/>
                <a:gd name="connsiteY2" fmla="*/ 238887 h 240030"/>
                <a:gd name="connsiteX3" fmla="*/ 277079 w 280009"/>
                <a:gd name="connsiteY3" fmla="*/ 240030 h 240030"/>
                <a:gd name="connsiteX4" fmla="*/ 0 w 280009"/>
                <a:gd name="connsiteY4" fmla="*/ 2857 h 240030"/>
                <a:gd name="connsiteX5" fmla="*/ 1607 w 280009"/>
                <a:gd name="connsiteY5" fmla="*/ 952 h 240030"/>
                <a:gd name="connsiteX6" fmla="*/ 1607 w 280009"/>
                <a:gd name="connsiteY6" fmla="*/ 952 h 240030"/>
                <a:gd name="connsiteX7" fmla="*/ 2363 w 280009"/>
                <a:gd name="connsiteY7" fmla="*/ 0 h 240030"/>
                <a:gd name="connsiteX8" fmla="*/ 2741 w 280009"/>
                <a:gd name="connsiteY8" fmla="*/ 190 h 240030"/>
                <a:gd name="connsiteX9" fmla="*/ 2931 w 280009"/>
                <a:gd name="connsiteY9" fmla="*/ 381 h 240030"/>
                <a:gd name="connsiteX10" fmla="*/ 280009 w 280009"/>
                <a:gd name="connsiteY10" fmla="*/ 237553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09" h="240030">
                  <a:moveTo>
                    <a:pt x="280009" y="237553"/>
                  </a:moveTo>
                  <a:lnTo>
                    <a:pt x="278969" y="238887"/>
                  </a:lnTo>
                  <a:lnTo>
                    <a:pt x="278969" y="238887"/>
                  </a:lnTo>
                  <a:lnTo>
                    <a:pt x="277079" y="240030"/>
                  </a:lnTo>
                  <a:lnTo>
                    <a:pt x="0" y="2857"/>
                  </a:lnTo>
                  <a:lnTo>
                    <a:pt x="1607" y="952"/>
                  </a:lnTo>
                  <a:lnTo>
                    <a:pt x="1607" y="952"/>
                  </a:lnTo>
                  <a:lnTo>
                    <a:pt x="2363" y="0"/>
                  </a:lnTo>
                  <a:lnTo>
                    <a:pt x="2741" y="190"/>
                  </a:lnTo>
                  <a:lnTo>
                    <a:pt x="2931" y="381"/>
                  </a:lnTo>
                  <a:lnTo>
                    <a:pt x="280009" y="237553"/>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19" name="Freeform 1231">
              <a:extLst>
                <a:ext uri="{FF2B5EF4-FFF2-40B4-BE49-F238E27FC236}">
                  <a16:creationId xmlns:a16="http://schemas.microsoft.com/office/drawing/2014/main" id="{6A2F7535-9663-264D-AB20-F8C855C75D2B}"/>
                </a:ext>
              </a:extLst>
            </p:cNvPr>
            <p:cNvSpPr/>
            <p:nvPr/>
          </p:nvSpPr>
          <p:spPr>
            <a:xfrm>
              <a:off x="1342200" y="5209582"/>
              <a:ext cx="279725" cy="239934"/>
            </a:xfrm>
            <a:custGeom>
              <a:avLst/>
              <a:gdLst>
                <a:gd name="connsiteX0" fmla="*/ 279726 w 279725"/>
                <a:gd name="connsiteY0" fmla="*/ 237554 h 239934"/>
                <a:gd name="connsiteX1" fmla="*/ 278686 w 279725"/>
                <a:gd name="connsiteY1" fmla="*/ 238792 h 239934"/>
                <a:gd name="connsiteX2" fmla="*/ 278686 w 279725"/>
                <a:gd name="connsiteY2" fmla="*/ 238792 h 239934"/>
                <a:gd name="connsiteX3" fmla="*/ 276795 w 279725"/>
                <a:gd name="connsiteY3" fmla="*/ 239935 h 239934"/>
                <a:gd name="connsiteX4" fmla="*/ 0 w 279725"/>
                <a:gd name="connsiteY4" fmla="*/ 2857 h 239934"/>
                <a:gd name="connsiteX5" fmla="*/ 1702 w 279725"/>
                <a:gd name="connsiteY5" fmla="*/ 857 h 239934"/>
                <a:gd name="connsiteX6" fmla="*/ 2458 w 279725"/>
                <a:gd name="connsiteY6" fmla="*/ 0 h 239934"/>
                <a:gd name="connsiteX7" fmla="*/ 2647 w 279725"/>
                <a:gd name="connsiteY7" fmla="*/ 191 h 239934"/>
                <a:gd name="connsiteX8" fmla="*/ 2741 w 279725"/>
                <a:gd name="connsiteY8" fmla="*/ 191 h 239934"/>
                <a:gd name="connsiteX9" fmla="*/ 2931 w 279725"/>
                <a:gd name="connsiteY9" fmla="*/ 476 h 239934"/>
                <a:gd name="connsiteX10" fmla="*/ 279726 w 279725"/>
                <a:gd name="connsiteY10" fmla="*/ 237554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4"/>
                  </a:moveTo>
                  <a:lnTo>
                    <a:pt x="278686" y="238792"/>
                  </a:lnTo>
                  <a:lnTo>
                    <a:pt x="278686" y="238792"/>
                  </a:lnTo>
                  <a:lnTo>
                    <a:pt x="276795" y="239935"/>
                  </a:lnTo>
                  <a:lnTo>
                    <a:pt x="0" y="2857"/>
                  </a:lnTo>
                  <a:lnTo>
                    <a:pt x="1702" y="857"/>
                  </a:lnTo>
                  <a:lnTo>
                    <a:pt x="2458" y="0"/>
                  </a:lnTo>
                  <a:lnTo>
                    <a:pt x="2647" y="191"/>
                  </a:lnTo>
                  <a:lnTo>
                    <a:pt x="2741" y="191"/>
                  </a:lnTo>
                  <a:lnTo>
                    <a:pt x="2931" y="476"/>
                  </a:lnTo>
                  <a:lnTo>
                    <a:pt x="279726" y="237554"/>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0" name="Freeform 1232">
              <a:extLst>
                <a:ext uri="{FF2B5EF4-FFF2-40B4-BE49-F238E27FC236}">
                  <a16:creationId xmlns:a16="http://schemas.microsoft.com/office/drawing/2014/main" id="{E2D160CF-F470-C646-90CB-2135F2A2FF19}"/>
                </a:ext>
              </a:extLst>
            </p:cNvPr>
            <p:cNvSpPr/>
            <p:nvPr/>
          </p:nvSpPr>
          <p:spPr>
            <a:xfrm>
              <a:off x="1294744" y="5237396"/>
              <a:ext cx="279441" cy="239839"/>
            </a:xfrm>
            <a:custGeom>
              <a:avLst/>
              <a:gdLst>
                <a:gd name="connsiteX0" fmla="*/ 279442 w 279441"/>
                <a:gd name="connsiteY0" fmla="*/ 237553 h 239839"/>
                <a:gd name="connsiteX1" fmla="*/ 278402 w 279441"/>
                <a:gd name="connsiteY1" fmla="*/ 238792 h 239839"/>
                <a:gd name="connsiteX2" fmla="*/ 278402 w 279441"/>
                <a:gd name="connsiteY2" fmla="*/ 238792 h 239839"/>
                <a:gd name="connsiteX3" fmla="*/ 276511 w 279441"/>
                <a:gd name="connsiteY3" fmla="*/ 239840 h 239839"/>
                <a:gd name="connsiteX4" fmla="*/ 0 w 279441"/>
                <a:gd name="connsiteY4" fmla="*/ 2857 h 239839"/>
                <a:gd name="connsiteX5" fmla="*/ 1796 w 279441"/>
                <a:gd name="connsiteY5" fmla="*/ 857 h 239839"/>
                <a:gd name="connsiteX6" fmla="*/ 2458 w 279441"/>
                <a:gd name="connsiteY6" fmla="*/ 0 h 239839"/>
                <a:gd name="connsiteX7" fmla="*/ 2741 w 279441"/>
                <a:gd name="connsiteY7" fmla="*/ 286 h 239839"/>
                <a:gd name="connsiteX8" fmla="*/ 3025 w 279441"/>
                <a:gd name="connsiteY8" fmla="*/ 476 h 239839"/>
                <a:gd name="connsiteX9" fmla="*/ 279442 w 279441"/>
                <a:gd name="connsiteY9" fmla="*/ 237553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41" h="239839">
                  <a:moveTo>
                    <a:pt x="279442" y="237553"/>
                  </a:moveTo>
                  <a:lnTo>
                    <a:pt x="278402" y="238792"/>
                  </a:lnTo>
                  <a:lnTo>
                    <a:pt x="278402" y="238792"/>
                  </a:lnTo>
                  <a:lnTo>
                    <a:pt x="276511" y="239840"/>
                  </a:lnTo>
                  <a:lnTo>
                    <a:pt x="0" y="2857"/>
                  </a:lnTo>
                  <a:lnTo>
                    <a:pt x="1796" y="857"/>
                  </a:lnTo>
                  <a:lnTo>
                    <a:pt x="2458" y="0"/>
                  </a:lnTo>
                  <a:lnTo>
                    <a:pt x="2741" y="286"/>
                  </a:lnTo>
                  <a:lnTo>
                    <a:pt x="3025" y="476"/>
                  </a:lnTo>
                  <a:lnTo>
                    <a:pt x="279442" y="237553"/>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1" name="Freeform 1233">
              <a:extLst>
                <a:ext uri="{FF2B5EF4-FFF2-40B4-BE49-F238E27FC236}">
                  <a16:creationId xmlns:a16="http://schemas.microsoft.com/office/drawing/2014/main" id="{BB32064C-CC4B-0B44-BDB2-BBCA2D3F0A2A}"/>
                </a:ext>
              </a:extLst>
            </p:cNvPr>
            <p:cNvSpPr/>
            <p:nvPr/>
          </p:nvSpPr>
          <p:spPr>
            <a:xfrm>
              <a:off x="1247383" y="5265304"/>
              <a:ext cx="279063" cy="239744"/>
            </a:xfrm>
            <a:custGeom>
              <a:avLst/>
              <a:gdLst>
                <a:gd name="connsiteX0" fmla="*/ 279064 w 279063"/>
                <a:gd name="connsiteY0" fmla="*/ 237363 h 239744"/>
                <a:gd name="connsiteX1" fmla="*/ 278119 w 279063"/>
                <a:gd name="connsiteY1" fmla="*/ 238601 h 239744"/>
                <a:gd name="connsiteX2" fmla="*/ 278024 w 279063"/>
                <a:gd name="connsiteY2" fmla="*/ 238601 h 239744"/>
                <a:gd name="connsiteX3" fmla="*/ 276133 w 279063"/>
                <a:gd name="connsiteY3" fmla="*/ 239744 h 239744"/>
                <a:gd name="connsiteX4" fmla="*/ 0 w 279063"/>
                <a:gd name="connsiteY4" fmla="*/ 2857 h 239744"/>
                <a:gd name="connsiteX5" fmla="*/ 1796 w 279063"/>
                <a:gd name="connsiteY5" fmla="*/ 667 h 239744"/>
                <a:gd name="connsiteX6" fmla="*/ 2363 w 279063"/>
                <a:gd name="connsiteY6" fmla="*/ 0 h 239744"/>
                <a:gd name="connsiteX7" fmla="*/ 2647 w 279063"/>
                <a:gd name="connsiteY7" fmla="*/ 191 h 239744"/>
                <a:gd name="connsiteX8" fmla="*/ 2836 w 279063"/>
                <a:gd name="connsiteY8" fmla="*/ 476 h 239744"/>
                <a:gd name="connsiteX9" fmla="*/ 279064 w 279063"/>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063" h="239744">
                  <a:moveTo>
                    <a:pt x="279064" y="237363"/>
                  </a:moveTo>
                  <a:lnTo>
                    <a:pt x="278119" y="238601"/>
                  </a:lnTo>
                  <a:lnTo>
                    <a:pt x="278024" y="238601"/>
                  </a:lnTo>
                  <a:lnTo>
                    <a:pt x="276133" y="239744"/>
                  </a:lnTo>
                  <a:lnTo>
                    <a:pt x="0" y="2857"/>
                  </a:lnTo>
                  <a:lnTo>
                    <a:pt x="1796" y="667"/>
                  </a:lnTo>
                  <a:lnTo>
                    <a:pt x="2363" y="0"/>
                  </a:lnTo>
                  <a:lnTo>
                    <a:pt x="2647" y="191"/>
                  </a:lnTo>
                  <a:lnTo>
                    <a:pt x="2836" y="476"/>
                  </a:lnTo>
                  <a:lnTo>
                    <a:pt x="279064" y="237363"/>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2" name="Freeform 1234">
              <a:extLst>
                <a:ext uri="{FF2B5EF4-FFF2-40B4-BE49-F238E27FC236}">
                  <a16:creationId xmlns:a16="http://schemas.microsoft.com/office/drawing/2014/main" id="{0EC77B2B-E3A4-244E-AAE8-85A89BDBEBC5}"/>
                </a:ext>
              </a:extLst>
            </p:cNvPr>
            <p:cNvSpPr/>
            <p:nvPr/>
          </p:nvSpPr>
          <p:spPr>
            <a:xfrm>
              <a:off x="1199927" y="5293117"/>
              <a:ext cx="278780" cy="239744"/>
            </a:xfrm>
            <a:custGeom>
              <a:avLst/>
              <a:gdLst>
                <a:gd name="connsiteX0" fmla="*/ 278780 w 278780"/>
                <a:gd name="connsiteY0" fmla="*/ 237363 h 239744"/>
                <a:gd name="connsiteX1" fmla="*/ 277835 w 278780"/>
                <a:gd name="connsiteY1" fmla="*/ 238506 h 239744"/>
                <a:gd name="connsiteX2" fmla="*/ 275850 w 278780"/>
                <a:gd name="connsiteY2" fmla="*/ 239744 h 239744"/>
                <a:gd name="connsiteX3" fmla="*/ 0 w 278780"/>
                <a:gd name="connsiteY3" fmla="*/ 2857 h 239744"/>
                <a:gd name="connsiteX4" fmla="*/ 1891 w 278780"/>
                <a:gd name="connsiteY4" fmla="*/ 667 h 239744"/>
                <a:gd name="connsiteX5" fmla="*/ 1891 w 278780"/>
                <a:gd name="connsiteY5" fmla="*/ 667 h 239744"/>
                <a:gd name="connsiteX6" fmla="*/ 2363 w 278780"/>
                <a:gd name="connsiteY6" fmla="*/ 0 h 239744"/>
                <a:gd name="connsiteX7" fmla="*/ 2647 w 278780"/>
                <a:gd name="connsiteY7" fmla="*/ 286 h 239744"/>
                <a:gd name="connsiteX8" fmla="*/ 2931 w 278780"/>
                <a:gd name="connsiteY8" fmla="*/ 476 h 239744"/>
                <a:gd name="connsiteX9" fmla="*/ 278780 w 278780"/>
                <a:gd name="connsiteY9" fmla="*/ 237363 h 23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80" h="239744">
                  <a:moveTo>
                    <a:pt x="278780" y="237363"/>
                  </a:moveTo>
                  <a:lnTo>
                    <a:pt x="277835" y="238506"/>
                  </a:lnTo>
                  <a:lnTo>
                    <a:pt x="275850" y="239744"/>
                  </a:lnTo>
                  <a:lnTo>
                    <a:pt x="0" y="2857"/>
                  </a:lnTo>
                  <a:lnTo>
                    <a:pt x="1891" y="667"/>
                  </a:lnTo>
                  <a:lnTo>
                    <a:pt x="1891" y="667"/>
                  </a:lnTo>
                  <a:lnTo>
                    <a:pt x="2363" y="0"/>
                  </a:lnTo>
                  <a:lnTo>
                    <a:pt x="2647" y="286"/>
                  </a:lnTo>
                  <a:lnTo>
                    <a:pt x="2931" y="476"/>
                  </a:lnTo>
                  <a:lnTo>
                    <a:pt x="278780" y="237363"/>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3" name="Freeform 1235">
              <a:extLst>
                <a:ext uri="{FF2B5EF4-FFF2-40B4-BE49-F238E27FC236}">
                  <a16:creationId xmlns:a16="http://schemas.microsoft.com/office/drawing/2014/main" id="{981512C1-9A47-634F-B504-C3012E61F0EC}"/>
                </a:ext>
              </a:extLst>
            </p:cNvPr>
            <p:cNvSpPr/>
            <p:nvPr/>
          </p:nvSpPr>
          <p:spPr>
            <a:xfrm>
              <a:off x="1154361" y="5321025"/>
              <a:ext cx="661" cy="571"/>
            </a:xfrm>
            <a:custGeom>
              <a:avLst/>
              <a:gdLst>
                <a:gd name="connsiteX0" fmla="*/ 662 w 661"/>
                <a:gd name="connsiteY0" fmla="*/ 191 h 571"/>
                <a:gd name="connsiteX1" fmla="*/ 0 w 661"/>
                <a:gd name="connsiteY1" fmla="*/ 572 h 571"/>
                <a:gd name="connsiteX2" fmla="*/ 473 w 661"/>
                <a:gd name="connsiteY2" fmla="*/ 0 h 571"/>
                <a:gd name="connsiteX3" fmla="*/ 662 w 661"/>
                <a:gd name="connsiteY3" fmla="*/ 191 h 571"/>
              </a:gdLst>
              <a:ahLst/>
              <a:cxnLst>
                <a:cxn ang="0">
                  <a:pos x="connsiteX0" y="connsiteY0"/>
                </a:cxn>
                <a:cxn ang="0">
                  <a:pos x="connsiteX1" y="connsiteY1"/>
                </a:cxn>
                <a:cxn ang="0">
                  <a:pos x="connsiteX2" y="connsiteY2"/>
                </a:cxn>
                <a:cxn ang="0">
                  <a:pos x="connsiteX3" y="connsiteY3"/>
                </a:cxn>
              </a:cxnLst>
              <a:rect l="l" t="t" r="r" b="b"/>
              <a:pathLst>
                <a:path w="661" h="571">
                  <a:moveTo>
                    <a:pt x="662" y="191"/>
                  </a:moveTo>
                  <a:lnTo>
                    <a:pt x="0" y="572"/>
                  </a:lnTo>
                  <a:lnTo>
                    <a:pt x="473" y="0"/>
                  </a:lnTo>
                  <a:lnTo>
                    <a:pt x="662" y="191"/>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4" name="Freeform 1236">
              <a:extLst>
                <a:ext uri="{FF2B5EF4-FFF2-40B4-BE49-F238E27FC236}">
                  <a16:creationId xmlns:a16="http://schemas.microsoft.com/office/drawing/2014/main" id="{DFFF3715-E645-B24F-A8C9-944D321A6C49}"/>
                </a:ext>
              </a:extLst>
            </p:cNvPr>
            <p:cNvSpPr/>
            <p:nvPr/>
          </p:nvSpPr>
          <p:spPr>
            <a:xfrm>
              <a:off x="1628732" y="5041276"/>
              <a:ext cx="281521" cy="240506"/>
            </a:xfrm>
            <a:custGeom>
              <a:avLst/>
              <a:gdLst>
                <a:gd name="connsiteX0" fmla="*/ 281522 w 281521"/>
                <a:gd name="connsiteY0" fmla="*/ 238125 h 240506"/>
                <a:gd name="connsiteX1" fmla="*/ 280293 w 281521"/>
                <a:gd name="connsiteY1" fmla="*/ 239554 h 240506"/>
                <a:gd name="connsiteX2" fmla="*/ 280198 w 281521"/>
                <a:gd name="connsiteY2" fmla="*/ 239554 h 240506"/>
                <a:gd name="connsiteX3" fmla="*/ 278591 w 281521"/>
                <a:gd name="connsiteY3" fmla="*/ 240506 h 240506"/>
                <a:gd name="connsiteX4" fmla="*/ 278591 w 281521"/>
                <a:gd name="connsiteY4" fmla="*/ 240506 h 240506"/>
                <a:gd name="connsiteX5" fmla="*/ 278591 w 281521"/>
                <a:gd name="connsiteY5" fmla="*/ 240506 h 240506"/>
                <a:gd name="connsiteX6" fmla="*/ 0 w 281521"/>
                <a:gd name="connsiteY6" fmla="*/ 2953 h 240506"/>
                <a:gd name="connsiteX7" fmla="*/ 1040 w 281521"/>
                <a:gd name="connsiteY7" fmla="*/ 1715 h 240506"/>
                <a:gd name="connsiteX8" fmla="*/ 1229 w 281521"/>
                <a:gd name="connsiteY8" fmla="*/ 1429 h 240506"/>
                <a:gd name="connsiteX9" fmla="*/ 1323 w 281521"/>
                <a:gd name="connsiteY9" fmla="*/ 1429 h 240506"/>
                <a:gd name="connsiteX10" fmla="*/ 2458 w 281521"/>
                <a:gd name="connsiteY10" fmla="*/ 0 h 240506"/>
                <a:gd name="connsiteX11" fmla="*/ 2931 w 281521"/>
                <a:gd name="connsiteY11" fmla="*/ 476 h 240506"/>
                <a:gd name="connsiteX12" fmla="*/ 281522 w 281521"/>
                <a:gd name="connsiteY12" fmla="*/ 238125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521" h="240506">
                  <a:moveTo>
                    <a:pt x="281522" y="238125"/>
                  </a:moveTo>
                  <a:lnTo>
                    <a:pt x="280293" y="239554"/>
                  </a:lnTo>
                  <a:lnTo>
                    <a:pt x="280198" y="239554"/>
                  </a:lnTo>
                  <a:lnTo>
                    <a:pt x="278591" y="240506"/>
                  </a:lnTo>
                  <a:lnTo>
                    <a:pt x="278591" y="240506"/>
                  </a:lnTo>
                  <a:lnTo>
                    <a:pt x="278591" y="240506"/>
                  </a:lnTo>
                  <a:lnTo>
                    <a:pt x="0" y="2953"/>
                  </a:lnTo>
                  <a:lnTo>
                    <a:pt x="1040" y="1715"/>
                  </a:lnTo>
                  <a:lnTo>
                    <a:pt x="1229" y="1429"/>
                  </a:lnTo>
                  <a:lnTo>
                    <a:pt x="1323" y="1429"/>
                  </a:lnTo>
                  <a:lnTo>
                    <a:pt x="2458" y="0"/>
                  </a:lnTo>
                  <a:lnTo>
                    <a:pt x="2931" y="476"/>
                  </a:lnTo>
                  <a:lnTo>
                    <a:pt x="281522" y="238125"/>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5" name="Freeform 1237">
              <a:extLst>
                <a:ext uri="{FF2B5EF4-FFF2-40B4-BE49-F238E27FC236}">
                  <a16:creationId xmlns:a16="http://schemas.microsoft.com/office/drawing/2014/main" id="{C804B20F-8857-3B4B-899E-847228F59D6C}"/>
                </a:ext>
              </a:extLst>
            </p:cNvPr>
            <p:cNvSpPr/>
            <p:nvPr/>
          </p:nvSpPr>
          <p:spPr>
            <a:xfrm>
              <a:off x="1581371" y="5069184"/>
              <a:ext cx="281143" cy="240410"/>
            </a:xfrm>
            <a:custGeom>
              <a:avLst/>
              <a:gdLst>
                <a:gd name="connsiteX0" fmla="*/ 281144 w 281143"/>
                <a:gd name="connsiteY0" fmla="*/ 237935 h 240410"/>
                <a:gd name="connsiteX1" fmla="*/ 279915 w 281143"/>
                <a:gd name="connsiteY1" fmla="*/ 239363 h 240410"/>
                <a:gd name="connsiteX2" fmla="*/ 278213 w 281143"/>
                <a:gd name="connsiteY2" fmla="*/ 240411 h 240410"/>
                <a:gd name="connsiteX3" fmla="*/ 278119 w 281143"/>
                <a:gd name="connsiteY3" fmla="*/ 240411 h 240410"/>
                <a:gd name="connsiteX4" fmla="*/ 0 w 281143"/>
                <a:gd name="connsiteY4" fmla="*/ 2858 h 240410"/>
                <a:gd name="connsiteX5" fmla="*/ 945 w 281143"/>
                <a:gd name="connsiteY5" fmla="*/ 1619 h 240410"/>
                <a:gd name="connsiteX6" fmla="*/ 1229 w 281143"/>
                <a:gd name="connsiteY6" fmla="*/ 1334 h 240410"/>
                <a:gd name="connsiteX7" fmla="*/ 1323 w 281143"/>
                <a:gd name="connsiteY7" fmla="*/ 1238 h 240410"/>
                <a:gd name="connsiteX8" fmla="*/ 2363 w 281143"/>
                <a:gd name="connsiteY8" fmla="*/ 0 h 240410"/>
                <a:gd name="connsiteX9" fmla="*/ 2836 w 281143"/>
                <a:gd name="connsiteY9" fmla="*/ 381 h 240410"/>
                <a:gd name="connsiteX10" fmla="*/ 281144 w 281143"/>
                <a:gd name="connsiteY10" fmla="*/ 237935 h 24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43" h="240410">
                  <a:moveTo>
                    <a:pt x="281144" y="237935"/>
                  </a:moveTo>
                  <a:lnTo>
                    <a:pt x="279915" y="239363"/>
                  </a:lnTo>
                  <a:lnTo>
                    <a:pt x="278213" y="240411"/>
                  </a:lnTo>
                  <a:lnTo>
                    <a:pt x="278119" y="240411"/>
                  </a:lnTo>
                  <a:lnTo>
                    <a:pt x="0" y="2858"/>
                  </a:lnTo>
                  <a:lnTo>
                    <a:pt x="945" y="1619"/>
                  </a:lnTo>
                  <a:lnTo>
                    <a:pt x="1229" y="1334"/>
                  </a:lnTo>
                  <a:lnTo>
                    <a:pt x="1323" y="1238"/>
                  </a:lnTo>
                  <a:lnTo>
                    <a:pt x="2363" y="0"/>
                  </a:lnTo>
                  <a:lnTo>
                    <a:pt x="2836" y="381"/>
                  </a:lnTo>
                  <a:lnTo>
                    <a:pt x="281144" y="237935"/>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6" name="Freeform 1238">
              <a:extLst>
                <a:ext uri="{FF2B5EF4-FFF2-40B4-BE49-F238E27FC236}">
                  <a16:creationId xmlns:a16="http://schemas.microsoft.com/office/drawing/2014/main" id="{6D3BF9F0-B432-1B4E-A79E-D13F7CA15A32}"/>
                </a:ext>
              </a:extLst>
            </p:cNvPr>
            <p:cNvSpPr/>
            <p:nvPr/>
          </p:nvSpPr>
          <p:spPr>
            <a:xfrm>
              <a:off x="1533820" y="5096997"/>
              <a:ext cx="280954" cy="240315"/>
            </a:xfrm>
            <a:custGeom>
              <a:avLst/>
              <a:gdLst>
                <a:gd name="connsiteX0" fmla="*/ 280955 w 280954"/>
                <a:gd name="connsiteY0" fmla="*/ 237935 h 240315"/>
                <a:gd name="connsiteX1" fmla="*/ 279820 w 280954"/>
                <a:gd name="connsiteY1" fmla="*/ 239268 h 240315"/>
                <a:gd name="connsiteX2" fmla="*/ 279726 w 280954"/>
                <a:gd name="connsiteY2" fmla="*/ 239268 h 240315"/>
                <a:gd name="connsiteX3" fmla="*/ 278024 w 280954"/>
                <a:gd name="connsiteY3" fmla="*/ 240316 h 240315"/>
                <a:gd name="connsiteX4" fmla="*/ 0 w 280954"/>
                <a:gd name="connsiteY4" fmla="*/ 2858 h 240315"/>
                <a:gd name="connsiteX5" fmla="*/ 1134 w 280954"/>
                <a:gd name="connsiteY5" fmla="*/ 1619 h 240315"/>
                <a:gd name="connsiteX6" fmla="*/ 1418 w 280954"/>
                <a:gd name="connsiteY6" fmla="*/ 1238 h 240315"/>
                <a:gd name="connsiteX7" fmla="*/ 2458 w 280954"/>
                <a:gd name="connsiteY7" fmla="*/ 0 h 240315"/>
                <a:gd name="connsiteX8" fmla="*/ 2931 w 280954"/>
                <a:gd name="connsiteY8" fmla="*/ 381 h 240315"/>
                <a:gd name="connsiteX9" fmla="*/ 280955 w 280954"/>
                <a:gd name="connsiteY9" fmla="*/ 237935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54" h="240315">
                  <a:moveTo>
                    <a:pt x="280955" y="237935"/>
                  </a:moveTo>
                  <a:lnTo>
                    <a:pt x="279820" y="239268"/>
                  </a:lnTo>
                  <a:lnTo>
                    <a:pt x="279726" y="239268"/>
                  </a:lnTo>
                  <a:lnTo>
                    <a:pt x="278024" y="240316"/>
                  </a:lnTo>
                  <a:lnTo>
                    <a:pt x="0" y="2858"/>
                  </a:lnTo>
                  <a:lnTo>
                    <a:pt x="1134" y="1619"/>
                  </a:lnTo>
                  <a:lnTo>
                    <a:pt x="1418" y="1238"/>
                  </a:lnTo>
                  <a:lnTo>
                    <a:pt x="2458" y="0"/>
                  </a:lnTo>
                  <a:lnTo>
                    <a:pt x="2931" y="381"/>
                  </a:lnTo>
                  <a:lnTo>
                    <a:pt x="280955" y="237935"/>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7" name="Freeform 1239">
              <a:extLst>
                <a:ext uri="{FF2B5EF4-FFF2-40B4-BE49-F238E27FC236}">
                  <a16:creationId xmlns:a16="http://schemas.microsoft.com/office/drawing/2014/main" id="{D211D2CB-85D7-DD4A-90BB-89CAE9DB18A8}"/>
                </a:ext>
              </a:extLst>
            </p:cNvPr>
            <p:cNvSpPr/>
            <p:nvPr/>
          </p:nvSpPr>
          <p:spPr>
            <a:xfrm>
              <a:off x="1486459" y="5124810"/>
              <a:ext cx="280576" cy="240220"/>
            </a:xfrm>
            <a:custGeom>
              <a:avLst/>
              <a:gdLst>
                <a:gd name="connsiteX0" fmla="*/ 280576 w 280576"/>
                <a:gd name="connsiteY0" fmla="*/ 237839 h 240220"/>
                <a:gd name="connsiteX1" fmla="*/ 279348 w 280576"/>
                <a:gd name="connsiteY1" fmla="*/ 239268 h 240220"/>
                <a:gd name="connsiteX2" fmla="*/ 279348 w 280576"/>
                <a:gd name="connsiteY2" fmla="*/ 239363 h 240220"/>
                <a:gd name="connsiteX3" fmla="*/ 277646 w 280576"/>
                <a:gd name="connsiteY3" fmla="*/ 240221 h 240220"/>
                <a:gd name="connsiteX4" fmla="*/ 0 w 280576"/>
                <a:gd name="connsiteY4" fmla="*/ 2858 h 240220"/>
                <a:gd name="connsiteX5" fmla="*/ 1040 w 280576"/>
                <a:gd name="connsiteY5" fmla="*/ 1715 h 240220"/>
                <a:gd name="connsiteX6" fmla="*/ 1323 w 280576"/>
                <a:gd name="connsiteY6" fmla="*/ 1238 h 240220"/>
                <a:gd name="connsiteX7" fmla="*/ 1418 w 280576"/>
                <a:gd name="connsiteY7" fmla="*/ 1238 h 240220"/>
                <a:gd name="connsiteX8" fmla="*/ 2363 w 280576"/>
                <a:gd name="connsiteY8" fmla="*/ 0 h 240220"/>
                <a:gd name="connsiteX9" fmla="*/ 2836 w 280576"/>
                <a:gd name="connsiteY9" fmla="*/ 381 h 240220"/>
                <a:gd name="connsiteX10" fmla="*/ 280576 w 280576"/>
                <a:gd name="connsiteY10" fmla="*/ 237839 h 2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576" h="240220">
                  <a:moveTo>
                    <a:pt x="280576" y="237839"/>
                  </a:moveTo>
                  <a:lnTo>
                    <a:pt x="279348" y="239268"/>
                  </a:lnTo>
                  <a:lnTo>
                    <a:pt x="279348" y="239363"/>
                  </a:lnTo>
                  <a:lnTo>
                    <a:pt x="277646" y="240221"/>
                  </a:lnTo>
                  <a:lnTo>
                    <a:pt x="0" y="2858"/>
                  </a:lnTo>
                  <a:lnTo>
                    <a:pt x="1040" y="1715"/>
                  </a:lnTo>
                  <a:lnTo>
                    <a:pt x="1323" y="1238"/>
                  </a:lnTo>
                  <a:lnTo>
                    <a:pt x="1418" y="1238"/>
                  </a:lnTo>
                  <a:lnTo>
                    <a:pt x="2363" y="0"/>
                  </a:lnTo>
                  <a:lnTo>
                    <a:pt x="2836" y="381"/>
                  </a:lnTo>
                  <a:lnTo>
                    <a:pt x="280576" y="237839"/>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8" name="Freeform 1240">
              <a:extLst>
                <a:ext uri="{FF2B5EF4-FFF2-40B4-BE49-F238E27FC236}">
                  <a16:creationId xmlns:a16="http://schemas.microsoft.com/office/drawing/2014/main" id="{4365917E-033C-DA46-9B00-039BEE993A33}"/>
                </a:ext>
              </a:extLst>
            </p:cNvPr>
            <p:cNvSpPr/>
            <p:nvPr/>
          </p:nvSpPr>
          <p:spPr>
            <a:xfrm>
              <a:off x="1439003" y="5152718"/>
              <a:ext cx="280292" cy="240125"/>
            </a:xfrm>
            <a:custGeom>
              <a:avLst/>
              <a:gdLst>
                <a:gd name="connsiteX0" fmla="*/ 280293 w 280292"/>
                <a:gd name="connsiteY0" fmla="*/ 237744 h 240125"/>
                <a:gd name="connsiteX1" fmla="*/ 279158 w 280292"/>
                <a:gd name="connsiteY1" fmla="*/ 239173 h 240125"/>
                <a:gd name="connsiteX2" fmla="*/ 277362 w 280292"/>
                <a:gd name="connsiteY2" fmla="*/ 240125 h 240125"/>
                <a:gd name="connsiteX3" fmla="*/ 277362 w 280292"/>
                <a:gd name="connsiteY3" fmla="*/ 240125 h 240125"/>
                <a:gd name="connsiteX4" fmla="*/ 0 w 280292"/>
                <a:gd name="connsiteY4" fmla="*/ 2858 h 240125"/>
                <a:gd name="connsiteX5" fmla="*/ 1040 w 280292"/>
                <a:gd name="connsiteY5" fmla="*/ 1619 h 240125"/>
                <a:gd name="connsiteX6" fmla="*/ 1513 w 280292"/>
                <a:gd name="connsiteY6" fmla="*/ 1048 h 240125"/>
                <a:gd name="connsiteX7" fmla="*/ 2458 w 280292"/>
                <a:gd name="connsiteY7" fmla="*/ 0 h 240125"/>
                <a:gd name="connsiteX8" fmla="*/ 2836 w 280292"/>
                <a:gd name="connsiteY8" fmla="*/ 286 h 240125"/>
                <a:gd name="connsiteX9" fmla="*/ 280293 w 280292"/>
                <a:gd name="connsiteY9" fmla="*/ 237744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92" h="240125">
                  <a:moveTo>
                    <a:pt x="280293" y="237744"/>
                  </a:moveTo>
                  <a:lnTo>
                    <a:pt x="279158" y="239173"/>
                  </a:lnTo>
                  <a:lnTo>
                    <a:pt x="277362" y="240125"/>
                  </a:lnTo>
                  <a:lnTo>
                    <a:pt x="277362" y="240125"/>
                  </a:lnTo>
                  <a:lnTo>
                    <a:pt x="0" y="2858"/>
                  </a:lnTo>
                  <a:lnTo>
                    <a:pt x="1040" y="1619"/>
                  </a:lnTo>
                  <a:lnTo>
                    <a:pt x="1513" y="1048"/>
                  </a:lnTo>
                  <a:lnTo>
                    <a:pt x="2458" y="0"/>
                  </a:lnTo>
                  <a:lnTo>
                    <a:pt x="2836" y="286"/>
                  </a:lnTo>
                  <a:lnTo>
                    <a:pt x="280293" y="237744"/>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29" name="Freeform 1241">
              <a:extLst>
                <a:ext uri="{FF2B5EF4-FFF2-40B4-BE49-F238E27FC236}">
                  <a16:creationId xmlns:a16="http://schemas.microsoft.com/office/drawing/2014/main" id="{4A703083-64C7-C34B-8085-58C23E9F88E0}"/>
                </a:ext>
              </a:extLst>
            </p:cNvPr>
            <p:cNvSpPr/>
            <p:nvPr/>
          </p:nvSpPr>
          <p:spPr>
            <a:xfrm>
              <a:off x="1391547" y="5180531"/>
              <a:ext cx="280009" cy="240125"/>
            </a:xfrm>
            <a:custGeom>
              <a:avLst/>
              <a:gdLst>
                <a:gd name="connsiteX0" fmla="*/ 280009 w 280009"/>
                <a:gd name="connsiteY0" fmla="*/ 237649 h 240125"/>
                <a:gd name="connsiteX1" fmla="*/ 278875 w 280009"/>
                <a:gd name="connsiteY1" fmla="*/ 239077 h 240125"/>
                <a:gd name="connsiteX2" fmla="*/ 278780 w 280009"/>
                <a:gd name="connsiteY2" fmla="*/ 239173 h 240125"/>
                <a:gd name="connsiteX3" fmla="*/ 277079 w 280009"/>
                <a:gd name="connsiteY3" fmla="*/ 240125 h 240125"/>
                <a:gd name="connsiteX4" fmla="*/ 0 w 280009"/>
                <a:gd name="connsiteY4" fmla="*/ 2857 h 240125"/>
                <a:gd name="connsiteX5" fmla="*/ 1040 w 280009"/>
                <a:gd name="connsiteY5" fmla="*/ 1619 h 240125"/>
                <a:gd name="connsiteX6" fmla="*/ 1513 w 280009"/>
                <a:gd name="connsiteY6" fmla="*/ 1048 h 240125"/>
                <a:gd name="connsiteX7" fmla="*/ 2363 w 280009"/>
                <a:gd name="connsiteY7" fmla="*/ 0 h 240125"/>
                <a:gd name="connsiteX8" fmla="*/ 2741 w 280009"/>
                <a:gd name="connsiteY8" fmla="*/ 381 h 240125"/>
                <a:gd name="connsiteX9" fmla="*/ 280009 w 280009"/>
                <a:gd name="connsiteY9" fmla="*/ 237649 h 2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09" h="240125">
                  <a:moveTo>
                    <a:pt x="280009" y="237649"/>
                  </a:moveTo>
                  <a:lnTo>
                    <a:pt x="278875" y="239077"/>
                  </a:lnTo>
                  <a:lnTo>
                    <a:pt x="278780" y="239173"/>
                  </a:lnTo>
                  <a:lnTo>
                    <a:pt x="277079" y="240125"/>
                  </a:lnTo>
                  <a:lnTo>
                    <a:pt x="0" y="2857"/>
                  </a:lnTo>
                  <a:lnTo>
                    <a:pt x="1040" y="1619"/>
                  </a:lnTo>
                  <a:lnTo>
                    <a:pt x="1513" y="1048"/>
                  </a:lnTo>
                  <a:lnTo>
                    <a:pt x="2363" y="0"/>
                  </a:lnTo>
                  <a:lnTo>
                    <a:pt x="2741" y="381"/>
                  </a:lnTo>
                  <a:lnTo>
                    <a:pt x="280009" y="237649"/>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0" name="Freeform 1242">
              <a:extLst>
                <a:ext uri="{FF2B5EF4-FFF2-40B4-BE49-F238E27FC236}">
                  <a16:creationId xmlns:a16="http://schemas.microsoft.com/office/drawing/2014/main" id="{2642E3AE-CF58-E94E-B9C1-980F81012531}"/>
                </a:ext>
              </a:extLst>
            </p:cNvPr>
            <p:cNvSpPr/>
            <p:nvPr/>
          </p:nvSpPr>
          <p:spPr>
            <a:xfrm>
              <a:off x="1344091" y="5208440"/>
              <a:ext cx="279725" cy="239934"/>
            </a:xfrm>
            <a:custGeom>
              <a:avLst/>
              <a:gdLst>
                <a:gd name="connsiteX0" fmla="*/ 279726 w 279725"/>
                <a:gd name="connsiteY0" fmla="*/ 237553 h 239934"/>
                <a:gd name="connsiteX1" fmla="*/ 278591 w 279725"/>
                <a:gd name="connsiteY1" fmla="*/ 238887 h 239934"/>
                <a:gd name="connsiteX2" fmla="*/ 278591 w 279725"/>
                <a:gd name="connsiteY2" fmla="*/ 238887 h 239934"/>
                <a:gd name="connsiteX3" fmla="*/ 276795 w 279725"/>
                <a:gd name="connsiteY3" fmla="*/ 239935 h 239934"/>
                <a:gd name="connsiteX4" fmla="*/ 0 w 279725"/>
                <a:gd name="connsiteY4" fmla="*/ 2857 h 239934"/>
                <a:gd name="connsiteX5" fmla="*/ 1040 w 279725"/>
                <a:gd name="connsiteY5" fmla="*/ 1619 h 239934"/>
                <a:gd name="connsiteX6" fmla="*/ 1607 w 279725"/>
                <a:gd name="connsiteY6" fmla="*/ 953 h 239934"/>
                <a:gd name="connsiteX7" fmla="*/ 1702 w 279725"/>
                <a:gd name="connsiteY7" fmla="*/ 857 h 239934"/>
                <a:gd name="connsiteX8" fmla="*/ 2458 w 279725"/>
                <a:gd name="connsiteY8" fmla="*/ 0 h 239934"/>
                <a:gd name="connsiteX9" fmla="*/ 2741 w 279725"/>
                <a:gd name="connsiteY9" fmla="*/ 286 h 239934"/>
                <a:gd name="connsiteX10" fmla="*/ 279726 w 279725"/>
                <a:gd name="connsiteY10" fmla="*/ 237553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25" h="239934">
                  <a:moveTo>
                    <a:pt x="279726" y="237553"/>
                  </a:moveTo>
                  <a:lnTo>
                    <a:pt x="278591" y="238887"/>
                  </a:lnTo>
                  <a:lnTo>
                    <a:pt x="278591" y="238887"/>
                  </a:lnTo>
                  <a:lnTo>
                    <a:pt x="276795" y="239935"/>
                  </a:lnTo>
                  <a:lnTo>
                    <a:pt x="0" y="2857"/>
                  </a:lnTo>
                  <a:lnTo>
                    <a:pt x="1040" y="1619"/>
                  </a:lnTo>
                  <a:lnTo>
                    <a:pt x="1607" y="953"/>
                  </a:lnTo>
                  <a:lnTo>
                    <a:pt x="1702" y="857"/>
                  </a:lnTo>
                  <a:lnTo>
                    <a:pt x="2458" y="0"/>
                  </a:lnTo>
                  <a:lnTo>
                    <a:pt x="2741" y="286"/>
                  </a:lnTo>
                  <a:lnTo>
                    <a:pt x="279726" y="237553"/>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1" name="Freeform 1243">
              <a:extLst>
                <a:ext uri="{FF2B5EF4-FFF2-40B4-BE49-F238E27FC236}">
                  <a16:creationId xmlns:a16="http://schemas.microsoft.com/office/drawing/2014/main" id="{67B572E0-098D-E14B-ABCA-46FC887A039A}"/>
                </a:ext>
              </a:extLst>
            </p:cNvPr>
            <p:cNvSpPr/>
            <p:nvPr/>
          </p:nvSpPr>
          <p:spPr>
            <a:xfrm>
              <a:off x="1296635" y="5236252"/>
              <a:ext cx="279536" cy="239934"/>
            </a:xfrm>
            <a:custGeom>
              <a:avLst/>
              <a:gdLst>
                <a:gd name="connsiteX0" fmla="*/ 279537 w 279536"/>
                <a:gd name="connsiteY0" fmla="*/ 237458 h 239934"/>
                <a:gd name="connsiteX1" fmla="*/ 278497 w 279536"/>
                <a:gd name="connsiteY1" fmla="*/ 238697 h 239934"/>
                <a:gd name="connsiteX2" fmla="*/ 278308 w 279536"/>
                <a:gd name="connsiteY2" fmla="*/ 238887 h 239934"/>
                <a:gd name="connsiteX3" fmla="*/ 276511 w 279536"/>
                <a:gd name="connsiteY3" fmla="*/ 239935 h 239934"/>
                <a:gd name="connsiteX4" fmla="*/ 276511 w 279536"/>
                <a:gd name="connsiteY4" fmla="*/ 239935 h 239934"/>
                <a:gd name="connsiteX5" fmla="*/ 0 w 279536"/>
                <a:gd name="connsiteY5" fmla="*/ 2858 h 239934"/>
                <a:gd name="connsiteX6" fmla="*/ 1134 w 279536"/>
                <a:gd name="connsiteY6" fmla="*/ 1619 h 239934"/>
                <a:gd name="connsiteX7" fmla="*/ 1702 w 279536"/>
                <a:gd name="connsiteY7" fmla="*/ 857 h 239934"/>
                <a:gd name="connsiteX8" fmla="*/ 1702 w 279536"/>
                <a:gd name="connsiteY8" fmla="*/ 857 h 239934"/>
                <a:gd name="connsiteX9" fmla="*/ 2458 w 279536"/>
                <a:gd name="connsiteY9" fmla="*/ 0 h 239934"/>
                <a:gd name="connsiteX10" fmla="*/ 2741 w 279536"/>
                <a:gd name="connsiteY10" fmla="*/ 286 h 239934"/>
                <a:gd name="connsiteX11" fmla="*/ 279537 w 279536"/>
                <a:gd name="connsiteY11" fmla="*/ 237458 h 23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536" h="239934">
                  <a:moveTo>
                    <a:pt x="279537" y="237458"/>
                  </a:moveTo>
                  <a:lnTo>
                    <a:pt x="278497" y="238697"/>
                  </a:lnTo>
                  <a:lnTo>
                    <a:pt x="278308" y="238887"/>
                  </a:lnTo>
                  <a:lnTo>
                    <a:pt x="276511" y="239935"/>
                  </a:lnTo>
                  <a:lnTo>
                    <a:pt x="276511" y="239935"/>
                  </a:lnTo>
                  <a:lnTo>
                    <a:pt x="0" y="2858"/>
                  </a:lnTo>
                  <a:lnTo>
                    <a:pt x="1134" y="1619"/>
                  </a:lnTo>
                  <a:lnTo>
                    <a:pt x="1702" y="857"/>
                  </a:lnTo>
                  <a:lnTo>
                    <a:pt x="1702" y="857"/>
                  </a:lnTo>
                  <a:lnTo>
                    <a:pt x="2458" y="0"/>
                  </a:lnTo>
                  <a:lnTo>
                    <a:pt x="2741" y="286"/>
                  </a:lnTo>
                  <a:lnTo>
                    <a:pt x="279537" y="237458"/>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2" name="Freeform 1244">
              <a:extLst>
                <a:ext uri="{FF2B5EF4-FFF2-40B4-BE49-F238E27FC236}">
                  <a16:creationId xmlns:a16="http://schemas.microsoft.com/office/drawing/2014/main" id="{3252E39A-DF93-AC45-A014-14A6AF2EBC28}"/>
                </a:ext>
              </a:extLst>
            </p:cNvPr>
            <p:cNvSpPr/>
            <p:nvPr/>
          </p:nvSpPr>
          <p:spPr>
            <a:xfrm>
              <a:off x="1249273" y="5264066"/>
              <a:ext cx="279158" cy="239839"/>
            </a:xfrm>
            <a:custGeom>
              <a:avLst/>
              <a:gdLst>
                <a:gd name="connsiteX0" fmla="*/ 279158 w 279158"/>
                <a:gd name="connsiteY0" fmla="*/ 237458 h 239839"/>
                <a:gd name="connsiteX1" fmla="*/ 278024 w 279158"/>
                <a:gd name="connsiteY1" fmla="*/ 238792 h 239839"/>
                <a:gd name="connsiteX2" fmla="*/ 276228 w 279158"/>
                <a:gd name="connsiteY2" fmla="*/ 239840 h 239839"/>
                <a:gd name="connsiteX3" fmla="*/ 276133 w 279158"/>
                <a:gd name="connsiteY3" fmla="*/ 239840 h 239839"/>
                <a:gd name="connsiteX4" fmla="*/ 0 w 279158"/>
                <a:gd name="connsiteY4" fmla="*/ 2857 h 239839"/>
                <a:gd name="connsiteX5" fmla="*/ 945 w 279158"/>
                <a:gd name="connsiteY5" fmla="*/ 1715 h 239839"/>
                <a:gd name="connsiteX6" fmla="*/ 1607 w 279158"/>
                <a:gd name="connsiteY6" fmla="*/ 952 h 239839"/>
                <a:gd name="connsiteX7" fmla="*/ 1702 w 279158"/>
                <a:gd name="connsiteY7" fmla="*/ 857 h 239839"/>
                <a:gd name="connsiteX8" fmla="*/ 2363 w 279158"/>
                <a:gd name="connsiteY8" fmla="*/ 0 h 239839"/>
                <a:gd name="connsiteX9" fmla="*/ 2741 w 279158"/>
                <a:gd name="connsiteY9" fmla="*/ 286 h 239839"/>
                <a:gd name="connsiteX10" fmla="*/ 279158 w 279158"/>
                <a:gd name="connsiteY10" fmla="*/ 237458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158" h="239839">
                  <a:moveTo>
                    <a:pt x="279158" y="237458"/>
                  </a:moveTo>
                  <a:lnTo>
                    <a:pt x="278024" y="238792"/>
                  </a:lnTo>
                  <a:lnTo>
                    <a:pt x="276228" y="239840"/>
                  </a:lnTo>
                  <a:lnTo>
                    <a:pt x="276133" y="239840"/>
                  </a:lnTo>
                  <a:lnTo>
                    <a:pt x="0" y="2857"/>
                  </a:lnTo>
                  <a:lnTo>
                    <a:pt x="945" y="1715"/>
                  </a:lnTo>
                  <a:lnTo>
                    <a:pt x="1607" y="952"/>
                  </a:lnTo>
                  <a:lnTo>
                    <a:pt x="1702" y="857"/>
                  </a:lnTo>
                  <a:lnTo>
                    <a:pt x="2363" y="0"/>
                  </a:lnTo>
                  <a:lnTo>
                    <a:pt x="2741" y="286"/>
                  </a:lnTo>
                  <a:lnTo>
                    <a:pt x="279158" y="237458"/>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3" name="Freeform 1245">
              <a:extLst>
                <a:ext uri="{FF2B5EF4-FFF2-40B4-BE49-F238E27FC236}">
                  <a16:creationId xmlns:a16="http://schemas.microsoft.com/office/drawing/2014/main" id="{3032AE4C-7367-9040-B6F3-FEE1472A01F9}"/>
                </a:ext>
              </a:extLst>
            </p:cNvPr>
            <p:cNvSpPr/>
            <p:nvPr/>
          </p:nvSpPr>
          <p:spPr>
            <a:xfrm>
              <a:off x="1201817" y="5291974"/>
              <a:ext cx="278874" cy="239648"/>
            </a:xfrm>
            <a:custGeom>
              <a:avLst/>
              <a:gdLst>
                <a:gd name="connsiteX0" fmla="*/ 278875 w 278874"/>
                <a:gd name="connsiteY0" fmla="*/ 237268 h 239648"/>
                <a:gd name="connsiteX1" fmla="*/ 277740 w 278874"/>
                <a:gd name="connsiteY1" fmla="*/ 238696 h 239648"/>
                <a:gd name="connsiteX2" fmla="*/ 277646 w 278874"/>
                <a:gd name="connsiteY2" fmla="*/ 238696 h 239648"/>
                <a:gd name="connsiteX3" fmla="*/ 275944 w 278874"/>
                <a:gd name="connsiteY3" fmla="*/ 239649 h 239648"/>
                <a:gd name="connsiteX4" fmla="*/ 0 w 278874"/>
                <a:gd name="connsiteY4" fmla="*/ 2857 h 239648"/>
                <a:gd name="connsiteX5" fmla="*/ 1040 w 278874"/>
                <a:gd name="connsiteY5" fmla="*/ 1619 h 239648"/>
                <a:gd name="connsiteX6" fmla="*/ 1796 w 278874"/>
                <a:gd name="connsiteY6" fmla="*/ 762 h 239648"/>
                <a:gd name="connsiteX7" fmla="*/ 2363 w 278874"/>
                <a:gd name="connsiteY7" fmla="*/ 0 h 239648"/>
                <a:gd name="connsiteX8" fmla="*/ 2647 w 278874"/>
                <a:gd name="connsiteY8" fmla="*/ 191 h 239648"/>
                <a:gd name="connsiteX9" fmla="*/ 278875 w 278874"/>
                <a:gd name="connsiteY9" fmla="*/ 237268 h 2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74" h="239648">
                  <a:moveTo>
                    <a:pt x="278875" y="237268"/>
                  </a:moveTo>
                  <a:lnTo>
                    <a:pt x="277740" y="238696"/>
                  </a:lnTo>
                  <a:lnTo>
                    <a:pt x="277646" y="238696"/>
                  </a:lnTo>
                  <a:lnTo>
                    <a:pt x="275944" y="239649"/>
                  </a:lnTo>
                  <a:lnTo>
                    <a:pt x="0" y="2857"/>
                  </a:lnTo>
                  <a:lnTo>
                    <a:pt x="1040" y="1619"/>
                  </a:lnTo>
                  <a:lnTo>
                    <a:pt x="1796" y="762"/>
                  </a:lnTo>
                  <a:lnTo>
                    <a:pt x="2363" y="0"/>
                  </a:lnTo>
                  <a:lnTo>
                    <a:pt x="2647" y="191"/>
                  </a:lnTo>
                  <a:lnTo>
                    <a:pt x="278875" y="237268"/>
                  </a:lnTo>
                  <a:close/>
                </a:path>
              </a:pathLst>
            </a:custGeom>
            <a:solidFill>
              <a:srgbClr val="056B93"/>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4" name="Freeform 1246">
              <a:extLst>
                <a:ext uri="{FF2B5EF4-FFF2-40B4-BE49-F238E27FC236}">
                  <a16:creationId xmlns:a16="http://schemas.microsoft.com/office/drawing/2014/main" id="{302AF597-DD31-B242-8611-FD35B398BDD2}"/>
                </a:ext>
              </a:extLst>
            </p:cNvPr>
            <p:cNvSpPr/>
            <p:nvPr/>
          </p:nvSpPr>
          <p:spPr>
            <a:xfrm>
              <a:off x="1155401" y="5319787"/>
              <a:ext cx="277551" cy="238696"/>
            </a:xfrm>
            <a:custGeom>
              <a:avLst/>
              <a:gdLst>
                <a:gd name="connsiteX0" fmla="*/ 277551 w 277551"/>
                <a:gd name="connsiteY0" fmla="*/ 237268 h 238696"/>
                <a:gd name="connsiteX1" fmla="*/ 276417 w 277551"/>
                <a:gd name="connsiteY1" fmla="*/ 238601 h 238696"/>
                <a:gd name="connsiteX2" fmla="*/ 276322 w 277551"/>
                <a:gd name="connsiteY2" fmla="*/ 238696 h 238696"/>
                <a:gd name="connsiteX3" fmla="*/ 272919 w 277551"/>
                <a:gd name="connsiteY3" fmla="*/ 236029 h 238696"/>
                <a:gd name="connsiteX4" fmla="*/ 272730 w 277551"/>
                <a:gd name="connsiteY4" fmla="*/ 235934 h 238696"/>
                <a:gd name="connsiteX5" fmla="*/ 0 w 277551"/>
                <a:gd name="connsiteY5" fmla="*/ 1619 h 238696"/>
                <a:gd name="connsiteX6" fmla="*/ 756 w 277551"/>
                <a:gd name="connsiteY6" fmla="*/ 762 h 238696"/>
                <a:gd name="connsiteX7" fmla="*/ 1323 w 277551"/>
                <a:gd name="connsiteY7" fmla="*/ 0 h 238696"/>
                <a:gd name="connsiteX8" fmla="*/ 1607 w 277551"/>
                <a:gd name="connsiteY8" fmla="*/ 191 h 238696"/>
                <a:gd name="connsiteX9" fmla="*/ 277551 w 277551"/>
                <a:gd name="connsiteY9" fmla="*/ 237268 h 2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51" h="238696">
                  <a:moveTo>
                    <a:pt x="277551" y="237268"/>
                  </a:moveTo>
                  <a:lnTo>
                    <a:pt x="276417" y="238601"/>
                  </a:lnTo>
                  <a:lnTo>
                    <a:pt x="276322" y="238696"/>
                  </a:lnTo>
                  <a:lnTo>
                    <a:pt x="272919" y="236029"/>
                  </a:lnTo>
                  <a:lnTo>
                    <a:pt x="272730" y="235934"/>
                  </a:lnTo>
                  <a:lnTo>
                    <a:pt x="0" y="1619"/>
                  </a:lnTo>
                  <a:lnTo>
                    <a:pt x="756" y="762"/>
                  </a:lnTo>
                  <a:lnTo>
                    <a:pt x="1323" y="0"/>
                  </a:lnTo>
                  <a:lnTo>
                    <a:pt x="1607" y="191"/>
                  </a:lnTo>
                  <a:lnTo>
                    <a:pt x="277551" y="237268"/>
                  </a:lnTo>
                  <a:close/>
                </a:path>
              </a:pathLst>
            </a:custGeom>
            <a:solidFill>
              <a:srgbClr val="6BA3B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5" name="Freeform 1247">
              <a:extLst>
                <a:ext uri="{FF2B5EF4-FFF2-40B4-BE49-F238E27FC236}">
                  <a16:creationId xmlns:a16="http://schemas.microsoft.com/office/drawing/2014/main" id="{A52460FB-2EFE-E64B-9505-F474680C357C}"/>
                </a:ext>
              </a:extLst>
            </p:cNvPr>
            <p:cNvSpPr/>
            <p:nvPr/>
          </p:nvSpPr>
          <p:spPr>
            <a:xfrm>
              <a:off x="1363848" y="4960980"/>
              <a:ext cx="266679" cy="83534"/>
            </a:xfrm>
            <a:custGeom>
              <a:avLst/>
              <a:gdLst>
                <a:gd name="connsiteX0" fmla="*/ 266680 w 266679"/>
                <a:gd name="connsiteY0" fmla="*/ 80010 h 83534"/>
                <a:gd name="connsiteX1" fmla="*/ 266113 w 266679"/>
                <a:gd name="connsiteY1" fmla="*/ 81724 h 83534"/>
                <a:gd name="connsiteX2" fmla="*/ 265546 w 266679"/>
                <a:gd name="connsiteY2" fmla="*/ 83534 h 83534"/>
                <a:gd name="connsiteX3" fmla="*/ 263844 w 266679"/>
                <a:gd name="connsiteY3" fmla="*/ 83058 h 83534"/>
                <a:gd name="connsiteX4" fmla="*/ 0 w 266679"/>
                <a:gd name="connsiteY4" fmla="*/ 2572 h 83534"/>
                <a:gd name="connsiteX5" fmla="*/ 4443 w 266679"/>
                <a:gd name="connsiteY5" fmla="*/ 0 h 83534"/>
                <a:gd name="connsiteX6" fmla="*/ 266680 w 266679"/>
                <a:gd name="connsiteY6" fmla="*/ 80010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79" h="83534">
                  <a:moveTo>
                    <a:pt x="266680" y="80010"/>
                  </a:moveTo>
                  <a:lnTo>
                    <a:pt x="266113" y="81724"/>
                  </a:lnTo>
                  <a:lnTo>
                    <a:pt x="265546" y="83534"/>
                  </a:lnTo>
                  <a:lnTo>
                    <a:pt x="263844" y="83058"/>
                  </a:lnTo>
                  <a:lnTo>
                    <a:pt x="0" y="2572"/>
                  </a:lnTo>
                  <a:lnTo>
                    <a:pt x="4443" y="0"/>
                  </a:lnTo>
                  <a:lnTo>
                    <a:pt x="266680" y="80010"/>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6" name="Freeform 1248">
              <a:extLst>
                <a:ext uri="{FF2B5EF4-FFF2-40B4-BE49-F238E27FC236}">
                  <a16:creationId xmlns:a16="http://schemas.microsoft.com/office/drawing/2014/main" id="{243DE9C0-762A-6441-A15D-49C27100D21D}"/>
                </a:ext>
              </a:extLst>
            </p:cNvPr>
            <p:cNvSpPr/>
            <p:nvPr/>
          </p:nvSpPr>
          <p:spPr>
            <a:xfrm>
              <a:off x="1316203" y="4988603"/>
              <a:ext cx="266869" cy="83819"/>
            </a:xfrm>
            <a:custGeom>
              <a:avLst/>
              <a:gdLst>
                <a:gd name="connsiteX0" fmla="*/ 266869 w 266869"/>
                <a:gd name="connsiteY0" fmla="*/ 80201 h 83819"/>
                <a:gd name="connsiteX1" fmla="*/ 266396 w 266869"/>
                <a:gd name="connsiteY1" fmla="*/ 81915 h 83819"/>
                <a:gd name="connsiteX2" fmla="*/ 265829 w 266869"/>
                <a:gd name="connsiteY2" fmla="*/ 83820 h 83819"/>
                <a:gd name="connsiteX3" fmla="*/ 264033 w 266869"/>
                <a:gd name="connsiteY3" fmla="*/ 83249 h 83819"/>
                <a:gd name="connsiteX4" fmla="*/ 0 w 266869"/>
                <a:gd name="connsiteY4" fmla="*/ 2572 h 83819"/>
                <a:gd name="connsiteX5" fmla="*/ 4443 w 266869"/>
                <a:gd name="connsiteY5" fmla="*/ 0 h 83819"/>
                <a:gd name="connsiteX6" fmla="*/ 266869 w 266869"/>
                <a:gd name="connsiteY6" fmla="*/ 80201 h 8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69" h="83819">
                  <a:moveTo>
                    <a:pt x="266869" y="80201"/>
                  </a:moveTo>
                  <a:lnTo>
                    <a:pt x="266396" y="81915"/>
                  </a:lnTo>
                  <a:lnTo>
                    <a:pt x="265829" y="83820"/>
                  </a:lnTo>
                  <a:lnTo>
                    <a:pt x="264033" y="83249"/>
                  </a:lnTo>
                  <a:lnTo>
                    <a:pt x="0" y="2572"/>
                  </a:lnTo>
                  <a:lnTo>
                    <a:pt x="4443" y="0"/>
                  </a:lnTo>
                  <a:lnTo>
                    <a:pt x="266869" y="80201"/>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7" name="Freeform 1249">
              <a:extLst>
                <a:ext uri="{FF2B5EF4-FFF2-40B4-BE49-F238E27FC236}">
                  <a16:creationId xmlns:a16="http://schemas.microsoft.com/office/drawing/2014/main" id="{B9F2D34D-210E-D44A-828D-8D6888528DC1}"/>
                </a:ext>
              </a:extLst>
            </p:cNvPr>
            <p:cNvSpPr/>
            <p:nvPr/>
          </p:nvSpPr>
          <p:spPr>
            <a:xfrm>
              <a:off x="1268653" y="5016225"/>
              <a:ext cx="266963" cy="84010"/>
            </a:xfrm>
            <a:custGeom>
              <a:avLst/>
              <a:gdLst>
                <a:gd name="connsiteX0" fmla="*/ 266964 w 266963"/>
                <a:gd name="connsiteY0" fmla="*/ 80391 h 84010"/>
                <a:gd name="connsiteX1" fmla="*/ 266396 w 266963"/>
                <a:gd name="connsiteY1" fmla="*/ 82106 h 84010"/>
                <a:gd name="connsiteX2" fmla="*/ 265924 w 266963"/>
                <a:gd name="connsiteY2" fmla="*/ 84011 h 84010"/>
                <a:gd name="connsiteX3" fmla="*/ 264128 w 266963"/>
                <a:gd name="connsiteY3" fmla="*/ 83534 h 84010"/>
                <a:gd name="connsiteX4" fmla="*/ 264128 w 266963"/>
                <a:gd name="connsiteY4" fmla="*/ 83534 h 84010"/>
                <a:gd name="connsiteX5" fmla="*/ 0 w 266963"/>
                <a:gd name="connsiteY5" fmla="*/ 2572 h 84010"/>
                <a:gd name="connsiteX6" fmla="*/ 4349 w 266963"/>
                <a:gd name="connsiteY6" fmla="*/ 0 h 84010"/>
                <a:gd name="connsiteX7" fmla="*/ 4443 w 266963"/>
                <a:gd name="connsiteY7" fmla="*/ 0 h 84010"/>
                <a:gd name="connsiteX8" fmla="*/ 266964 w 266963"/>
                <a:gd name="connsiteY8" fmla="*/ 80391 h 8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63" h="84010">
                  <a:moveTo>
                    <a:pt x="266964" y="80391"/>
                  </a:moveTo>
                  <a:lnTo>
                    <a:pt x="266396" y="82106"/>
                  </a:lnTo>
                  <a:lnTo>
                    <a:pt x="265924" y="84011"/>
                  </a:lnTo>
                  <a:lnTo>
                    <a:pt x="264128" y="83534"/>
                  </a:lnTo>
                  <a:lnTo>
                    <a:pt x="264128" y="83534"/>
                  </a:lnTo>
                  <a:lnTo>
                    <a:pt x="0" y="2572"/>
                  </a:lnTo>
                  <a:lnTo>
                    <a:pt x="4349" y="0"/>
                  </a:lnTo>
                  <a:lnTo>
                    <a:pt x="4443" y="0"/>
                  </a:lnTo>
                  <a:lnTo>
                    <a:pt x="266964" y="80391"/>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8" name="Freeform 1250">
              <a:extLst>
                <a:ext uri="{FF2B5EF4-FFF2-40B4-BE49-F238E27FC236}">
                  <a16:creationId xmlns:a16="http://schemas.microsoft.com/office/drawing/2014/main" id="{656D540C-B92D-5842-89B1-CDA82161053C}"/>
                </a:ext>
              </a:extLst>
            </p:cNvPr>
            <p:cNvSpPr/>
            <p:nvPr/>
          </p:nvSpPr>
          <p:spPr>
            <a:xfrm>
              <a:off x="1221008" y="5043848"/>
              <a:ext cx="267152" cy="84200"/>
            </a:xfrm>
            <a:custGeom>
              <a:avLst/>
              <a:gdLst>
                <a:gd name="connsiteX0" fmla="*/ 267153 w 267152"/>
                <a:gd name="connsiteY0" fmla="*/ 80582 h 84200"/>
                <a:gd name="connsiteX1" fmla="*/ 266680 w 267152"/>
                <a:gd name="connsiteY1" fmla="*/ 82296 h 84200"/>
                <a:gd name="connsiteX2" fmla="*/ 266113 w 267152"/>
                <a:gd name="connsiteY2" fmla="*/ 84201 h 84200"/>
                <a:gd name="connsiteX3" fmla="*/ 264317 w 267152"/>
                <a:gd name="connsiteY3" fmla="*/ 83630 h 84200"/>
                <a:gd name="connsiteX4" fmla="*/ 0 w 267152"/>
                <a:gd name="connsiteY4" fmla="*/ 2572 h 84200"/>
                <a:gd name="connsiteX5" fmla="*/ 4443 w 267152"/>
                <a:gd name="connsiteY5" fmla="*/ 0 h 84200"/>
                <a:gd name="connsiteX6" fmla="*/ 267153 w 267152"/>
                <a:gd name="connsiteY6" fmla="*/ 80582 h 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52" h="84200">
                  <a:moveTo>
                    <a:pt x="267153" y="80582"/>
                  </a:moveTo>
                  <a:lnTo>
                    <a:pt x="266680" y="82296"/>
                  </a:lnTo>
                  <a:lnTo>
                    <a:pt x="266113" y="84201"/>
                  </a:lnTo>
                  <a:lnTo>
                    <a:pt x="264317" y="83630"/>
                  </a:lnTo>
                  <a:lnTo>
                    <a:pt x="0" y="2572"/>
                  </a:lnTo>
                  <a:lnTo>
                    <a:pt x="4443" y="0"/>
                  </a:lnTo>
                  <a:lnTo>
                    <a:pt x="267153" y="80582"/>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39" name="Freeform 1251">
              <a:extLst>
                <a:ext uri="{FF2B5EF4-FFF2-40B4-BE49-F238E27FC236}">
                  <a16:creationId xmlns:a16="http://schemas.microsoft.com/office/drawing/2014/main" id="{0F4EC0E3-80C3-6C4C-9FF8-1FC283361821}"/>
                </a:ext>
              </a:extLst>
            </p:cNvPr>
            <p:cNvSpPr/>
            <p:nvPr/>
          </p:nvSpPr>
          <p:spPr>
            <a:xfrm>
              <a:off x="1173363" y="5071470"/>
              <a:ext cx="267436" cy="84486"/>
            </a:xfrm>
            <a:custGeom>
              <a:avLst/>
              <a:gdLst>
                <a:gd name="connsiteX0" fmla="*/ 267436 w 267436"/>
                <a:gd name="connsiteY0" fmla="*/ 80867 h 84486"/>
                <a:gd name="connsiteX1" fmla="*/ 266869 w 267436"/>
                <a:gd name="connsiteY1" fmla="*/ 82487 h 84486"/>
                <a:gd name="connsiteX2" fmla="*/ 266302 w 267436"/>
                <a:gd name="connsiteY2" fmla="*/ 84487 h 84486"/>
                <a:gd name="connsiteX3" fmla="*/ 264411 w 267436"/>
                <a:gd name="connsiteY3" fmla="*/ 83915 h 84486"/>
                <a:gd name="connsiteX4" fmla="*/ 0 w 267436"/>
                <a:gd name="connsiteY4" fmla="*/ 2572 h 84486"/>
                <a:gd name="connsiteX5" fmla="*/ 4443 w 267436"/>
                <a:gd name="connsiteY5" fmla="*/ 0 h 84486"/>
                <a:gd name="connsiteX6" fmla="*/ 267436 w 267436"/>
                <a:gd name="connsiteY6" fmla="*/ 80867 h 8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36" h="84486">
                  <a:moveTo>
                    <a:pt x="267436" y="80867"/>
                  </a:moveTo>
                  <a:lnTo>
                    <a:pt x="266869" y="82487"/>
                  </a:lnTo>
                  <a:lnTo>
                    <a:pt x="266302" y="84487"/>
                  </a:lnTo>
                  <a:lnTo>
                    <a:pt x="264411" y="83915"/>
                  </a:lnTo>
                  <a:lnTo>
                    <a:pt x="0" y="2572"/>
                  </a:lnTo>
                  <a:lnTo>
                    <a:pt x="4443" y="0"/>
                  </a:lnTo>
                  <a:lnTo>
                    <a:pt x="267436" y="80867"/>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0" name="Freeform 1252">
              <a:extLst>
                <a:ext uri="{FF2B5EF4-FFF2-40B4-BE49-F238E27FC236}">
                  <a16:creationId xmlns:a16="http://schemas.microsoft.com/office/drawing/2014/main" id="{AFAE14E7-2BE3-094C-9AFD-5C2744001CBD}"/>
                </a:ext>
              </a:extLst>
            </p:cNvPr>
            <p:cNvSpPr/>
            <p:nvPr/>
          </p:nvSpPr>
          <p:spPr>
            <a:xfrm>
              <a:off x="1125812" y="5099093"/>
              <a:ext cx="267530" cy="84677"/>
            </a:xfrm>
            <a:custGeom>
              <a:avLst/>
              <a:gdLst>
                <a:gd name="connsiteX0" fmla="*/ 267531 w 267530"/>
                <a:gd name="connsiteY0" fmla="*/ 81153 h 84677"/>
                <a:gd name="connsiteX1" fmla="*/ 267058 w 267530"/>
                <a:gd name="connsiteY1" fmla="*/ 82677 h 84677"/>
                <a:gd name="connsiteX2" fmla="*/ 266396 w 267530"/>
                <a:gd name="connsiteY2" fmla="*/ 84677 h 84677"/>
                <a:gd name="connsiteX3" fmla="*/ 264600 w 267530"/>
                <a:gd name="connsiteY3" fmla="*/ 84106 h 84677"/>
                <a:gd name="connsiteX4" fmla="*/ 0 w 267530"/>
                <a:gd name="connsiteY4" fmla="*/ 2572 h 84677"/>
                <a:gd name="connsiteX5" fmla="*/ 4349 w 267530"/>
                <a:gd name="connsiteY5" fmla="*/ 0 h 84677"/>
                <a:gd name="connsiteX6" fmla="*/ 267531 w 267530"/>
                <a:gd name="connsiteY6" fmla="*/ 81153 h 8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0" h="84677">
                  <a:moveTo>
                    <a:pt x="267531" y="81153"/>
                  </a:moveTo>
                  <a:lnTo>
                    <a:pt x="267058" y="82677"/>
                  </a:lnTo>
                  <a:lnTo>
                    <a:pt x="266396" y="84677"/>
                  </a:lnTo>
                  <a:lnTo>
                    <a:pt x="264600" y="84106"/>
                  </a:lnTo>
                  <a:lnTo>
                    <a:pt x="0" y="2572"/>
                  </a:lnTo>
                  <a:lnTo>
                    <a:pt x="4349" y="0"/>
                  </a:lnTo>
                  <a:lnTo>
                    <a:pt x="267531" y="81153"/>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1" name="Freeform 1253">
              <a:extLst>
                <a:ext uri="{FF2B5EF4-FFF2-40B4-BE49-F238E27FC236}">
                  <a16:creationId xmlns:a16="http://schemas.microsoft.com/office/drawing/2014/main" id="{4B1724A0-E448-F247-99B2-9F05D95339BD}"/>
                </a:ext>
              </a:extLst>
            </p:cNvPr>
            <p:cNvSpPr/>
            <p:nvPr/>
          </p:nvSpPr>
          <p:spPr>
            <a:xfrm>
              <a:off x="1078167" y="5126715"/>
              <a:ext cx="267719" cy="84867"/>
            </a:xfrm>
            <a:custGeom>
              <a:avLst/>
              <a:gdLst>
                <a:gd name="connsiteX0" fmla="*/ 267720 w 267719"/>
                <a:gd name="connsiteY0" fmla="*/ 81343 h 84867"/>
                <a:gd name="connsiteX1" fmla="*/ 267247 w 267719"/>
                <a:gd name="connsiteY1" fmla="*/ 82867 h 84867"/>
                <a:gd name="connsiteX2" fmla="*/ 266585 w 267719"/>
                <a:gd name="connsiteY2" fmla="*/ 84868 h 84867"/>
                <a:gd name="connsiteX3" fmla="*/ 264695 w 267719"/>
                <a:gd name="connsiteY3" fmla="*/ 84296 h 84867"/>
                <a:gd name="connsiteX4" fmla="*/ 0 w 267719"/>
                <a:gd name="connsiteY4" fmla="*/ 2572 h 84867"/>
                <a:gd name="connsiteX5" fmla="*/ 4443 w 267719"/>
                <a:gd name="connsiteY5" fmla="*/ 0 h 84867"/>
                <a:gd name="connsiteX6" fmla="*/ 267720 w 267719"/>
                <a:gd name="connsiteY6" fmla="*/ 81343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719" h="84867">
                  <a:moveTo>
                    <a:pt x="267720" y="81343"/>
                  </a:moveTo>
                  <a:lnTo>
                    <a:pt x="267247" y="82867"/>
                  </a:lnTo>
                  <a:lnTo>
                    <a:pt x="266585" y="84868"/>
                  </a:lnTo>
                  <a:lnTo>
                    <a:pt x="264695" y="84296"/>
                  </a:lnTo>
                  <a:lnTo>
                    <a:pt x="0" y="2572"/>
                  </a:lnTo>
                  <a:lnTo>
                    <a:pt x="4443" y="0"/>
                  </a:lnTo>
                  <a:lnTo>
                    <a:pt x="267720" y="81343"/>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2" name="Freeform 1254">
              <a:extLst>
                <a:ext uri="{FF2B5EF4-FFF2-40B4-BE49-F238E27FC236}">
                  <a16:creationId xmlns:a16="http://schemas.microsoft.com/office/drawing/2014/main" id="{B4E4775A-8BC9-0844-93CF-8F9F7B3EBB0B}"/>
                </a:ext>
              </a:extLst>
            </p:cNvPr>
            <p:cNvSpPr/>
            <p:nvPr/>
          </p:nvSpPr>
          <p:spPr>
            <a:xfrm>
              <a:off x="1030522" y="5154337"/>
              <a:ext cx="267908" cy="85153"/>
            </a:xfrm>
            <a:custGeom>
              <a:avLst/>
              <a:gdLst>
                <a:gd name="connsiteX0" fmla="*/ 267909 w 267908"/>
                <a:gd name="connsiteY0" fmla="*/ 81534 h 85153"/>
                <a:gd name="connsiteX1" fmla="*/ 267436 w 267908"/>
                <a:gd name="connsiteY1" fmla="*/ 83058 h 85153"/>
                <a:gd name="connsiteX2" fmla="*/ 266869 w 267908"/>
                <a:gd name="connsiteY2" fmla="*/ 85153 h 85153"/>
                <a:gd name="connsiteX3" fmla="*/ 264884 w 267908"/>
                <a:gd name="connsiteY3" fmla="*/ 84487 h 85153"/>
                <a:gd name="connsiteX4" fmla="*/ 0 w 267908"/>
                <a:gd name="connsiteY4" fmla="*/ 2477 h 85153"/>
                <a:gd name="connsiteX5" fmla="*/ 4443 w 267908"/>
                <a:gd name="connsiteY5" fmla="*/ 0 h 85153"/>
                <a:gd name="connsiteX6" fmla="*/ 267909 w 267908"/>
                <a:gd name="connsiteY6" fmla="*/ 81534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08" h="85153">
                  <a:moveTo>
                    <a:pt x="267909" y="81534"/>
                  </a:moveTo>
                  <a:lnTo>
                    <a:pt x="267436" y="83058"/>
                  </a:lnTo>
                  <a:lnTo>
                    <a:pt x="266869" y="85153"/>
                  </a:lnTo>
                  <a:lnTo>
                    <a:pt x="264884" y="84487"/>
                  </a:lnTo>
                  <a:lnTo>
                    <a:pt x="0" y="2477"/>
                  </a:lnTo>
                  <a:lnTo>
                    <a:pt x="4443" y="0"/>
                  </a:lnTo>
                  <a:lnTo>
                    <a:pt x="267909" y="81534"/>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3" name="Freeform 1255">
              <a:extLst>
                <a:ext uri="{FF2B5EF4-FFF2-40B4-BE49-F238E27FC236}">
                  <a16:creationId xmlns:a16="http://schemas.microsoft.com/office/drawing/2014/main" id="{32CA8309-39C8-A54E-BC1B-BEC24F4C7499}"/>
                </a:ext>
              </a:extLst>
            </p:cNvPr>
            <p:cNvSpPr/>
            <p:nvPr/>
          </p:nvSpPr>
          <p:spPr>
            <a:xfrm>
              <a:off x="982971" y="5181960"/>
              <a:ext cx="268003" cy="85344"/>
            </a:xfrm>
            <a:custGeom>
              <a:avLst/>
              <a:gdLst>
                <a:gd name="connsiteX0" fmla="*/ 268003 w 268003"/>
                <a:gd name="connsiteY0" fmla="*/ 81820 h 85344"/>
                <a:gd name="connsiteX1" fmla="*/ 267625 w 268003"/>
                <a:gd name="connsiteY1" fmla="*/ 83249 h 85344"/>
                <a:gd name="connsiteX2" fmla="*/ 266869 w 268003"/>
                <a:gd name="connsiteY2" fmla="*/ 85344 h 85344"/>
                <a:gd name="connsiteX3" fmla="*/ 264978 w 268003"/>
                <a:gd name="connsiteY3" fmla="*/ 84773 h 85344"/>
                <a:gd name="connsiteX4" fmla="*/ 0 w 268003"/>
                <a:gd name="connsiteY4" fmla="*/ 2477 h 85344"/>
                <a:gd name="connsiteX5" fmla="*/ 4349 w 268003"/>
                <a:gd name="connsiteY5" fmla="*/ 0 h 85344"/>
                <a:gd name="connsiteX6" fmla="*/ 268003 w 268003"/>
                <a:gd name="connsiteY6" fmla="*/ 81820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03" h="85344">
                  <a:moveTo>
                    <a:pt x="268003" y="81820"/>
                  </a:moveTo>
                  <a:lnTo>
                    <a:pt x="267625" y="83249"/>
                  </a:lnTo>
                  <a:lnTo>
                    <a:pt x="266869" y="85344"/>
                  </a:lnTo>
                  <a:lnTo>
                    <a:pt x="264978" y="84773"/>
                  </a:lnTo>
                  <a:lnTo>
                    <a:pt x="0" y="2477"/>
                  </a:lnTo>
                  <a:lnTo>
                    <a:pt x="4349" y="0"/>
                  </a:lnTo>
                  <a:lnTo>
                    <a:pt x="268003" y="81820"/>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4" name="Freeform 1256">
              <a:extLst>
                <a:ext uri="{FF2B5EF4-FFF2-40B4-BE49-F238E27FC236}">
                  <a16:creationId xmlns:a16="http://schemas.microsoft.com/office/drawing/2014/main" id="{456342BD-75EE-BB49-8D0A-8F32BBEEC547}"/>
                </a:ext>
              </a:extLst>
            </p:cNvPr>
            <p:cNvSpPr/>
            <p:nvPr/>
          </p:nvSpPr>
          <p:spPr>
            <a:xfrm>
              <a:off x="935326" y="5209487"/>
              <a:ext cx="268287" cy="85725"/>
            </a:xfrm>
            <a:custGeom>
              <a:avLst/>
              <a:gdLst>
                <a:gd name="connsiteX0" fmla="*/ 268287 w 268287"/>
                <a:gd name="connsiteY0" fmla="*/ 82105 h 85725"/>
                <a:gd name="connsiteX1" fmla="*/ 267814 w 268287"/>
                <a:gd name="connsiteY1" fmla="*/ 83534 h 85725"/>
                <a:gd name="connsiteX2" fmla="*/ 267814 w 268287"/>
                <a:gd name="connsiteY2" fmla="*/ 83534 h 85725"/>
                <a:gd name="connsiteX3" fmla="*/ 267153 w 268287"/>
                <a:gd name="connsiteY3" fmla="*/ 85725 h 85725"/>
                <a:gd name="connsiteX4" fmla="*/ 265073 w 268287"/>
                <a:gd name="connsiteY4" fmla="*/ 85058 h 85725"/>
                <a:gd name="connsiteX5" fmla="*/ 0 w 268287"/>
                <a:gd name="connsiteY5" fmla="*/ 2572 h 85725"/>
                <a:gd name="connsiteX6" fmla="*/ 4349 w 268287"/>
                <a:gd name="connsiteY6" fmla="*/ 0 h 85725"/>
                <a:gd name="connsiteX7" fmla="*/ 268287 w 268287"/>
                <a:gd name="connsiteY7" fmla="*/ 821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287" h="85725">
                  <a:moveTo>
                    <a:pt x="268287" y="82105"/>
                  </a:moveTo>
                  <a:lnTo>
                    <a:pt x="267814" y="83534"/>
                  </a:lnTo>
                  <a:lnTo>
                    <a:pt x="267814" y="83534"/>
                  </a:lnTo>
                  <a:lnTo>
                    <a:pt x="267153" y="85725"/>
                  </a:lnTo>
                  <a:lnTo>
                    <a:pt x="265073" y="85058"/>
                  </a:lnTo>
                  <a:lnTo>
                    <a:pt x="0" y="2572"/>
                  </a:lnTo>
                  <a:lnTo>
                    <a:pt x="4349" y="0"/>
                  </a:lnTo>
                  <a:lnTo>
                    <a:pt x="268287" y="82105"/>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5" name="Freeform 1257">
              <a:extLst>
                <a:ext uri="{FF2B5EF4-FFF2-40B4-BE49-F238E27FC236}">
                  <a16:creationId xmlns:a16="http://schemas.microsoft.com/office/drawing/2014/main" id="{E1083583-9D1B-0E44-AD4D-5E168D17933A}"/>
                </a:ext>
              </a:extLst>
            </p:cNvPr>
            <p:cNvSpPr/>
            <p:nvPr/>
          </p:nvSpPr>
          <p:spPr>
            <a:xfrm>
              <a:off x="887681" y="5237110"/>
              <a:ext cx="268381" cy="85915"/>
            </a:xfrm>
            <a:custGeom>
              <a:avLst/>
              <a:gdLst>
                <a:gd name="connsiteX0" fmla="*/ 268382 w 268381"/>
                <a:gd name="connsiteY0" fmla="*/ 82296 h 85915"/>
                <a:gd name="connsiteX1" fmla="*/ 268003 w 268381"/>
                <a:gd name="connsiteY1" fmla="*/ 83725 h 85915"/>
                <a:gd name="connsiteX2" fmla="*/ 267342 w 268381"/>
                <a:gd name="connsiteY2" fmla="*/ 85916 h 85915"/>
                <a:gd name="connsiteX3" fmla="*/ 265262 w 268381"/>
                <a:gd name="connsiteY3" fmla="*/ 85249 h 85915"/>
                <a:gd name="connsiteX4" fmla="*/ 0 w 268381"/>
                <a:gd name="connsiteY4" fmla="*/ 2572 h 85915"/>
                <a:gd name="connsiteX5" fmla="*/ 4443 w 268381"/>
                <a:gd name="connsiteY5" fmla="*/ 0 h 85915"/>
                <a:gd name="connsiteX6" fmla="*/ 268382 w 268381"/>
                <a:gd name="connsiteY6" fmla="*/ 82296 h 8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81" h="85915">
                  <a:moveTo>
                    <a:pt x="268382" y="82296"/>
                  </a:moveTo>
                  <a:lnTo>
                    <a:pt x="268003" y="83725"/>
                  </a:lnTo>
                  <a:lnTo>
                    <a:pt x="267342" y="85916"/>
                  </a:lnTo>
                  <a:lnTo>
                    <a:pt x="265262" y="85249"/>
                  </a:lnTo>
                  <a:lnTo>
                    <a:pt x="0" y="2572"/>
                  </a:lnTo>
                  <a:lnTo>
                    <a:pt x="4443" y="0"/>
                  </a:lnTo>
                  <a:lnTo>
                    <a:pt x="268382" y="82296"/>
                  </a:lnTo>
                  <a:close/>
                </a:path>
              </a:pathLst>
            </a:custGeom>
            <a:solidFill>
              <a:srgbClr val="5791AA"/>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6" name="Freeform 1258">
              <a:extLst>
                <a:ext uri="{FF2B5EF4-FFF2-40B4-BE49-F238E27FC236}">
                  <a16:creationId xmlns:a16="http://schemas.microsoft.com/office/drawing/2014/main" id="{D1D08A36-A03A-9441-B68C-33292DC9D142}"/>
                </a:ext>
              </a:extLst>
            </p:cNvPr>
            <p:cNvSpPr/>
            <p:nvPr/>
          </p:nvSpPr>
          <p:spPr>
            <a:xfrm>
              <a:off x="1137819" y="5011842"/>
              <a:ext cx="541640" cy="321525"/>
            </a:xfrm>
            <a:custGeom>
              <a:avLst/>
              <a:gdLst>
                <a:gd name="connsiteX0" fmla="*/ 0 w 541640"/>
                <a:gd name="connsiteY0" fmla="*/ 318320 h 321525"/>
                <a:gd name="connsiteX1" fmla="*/ 539778 w 541640"/>
                <a:gd name="connsiteY1" fmla="*/ 0 h 321525"/>
                <a:gd name="connsiteX2" fmla="*/ 541640 w 541640"/>
                <a:gd name="connsiteY2" fmla="*/ 3206 h 321525"/>
                <a:gd name="connsiteX3" fmla="*/ 1862 w 541640"/>
                <a:gd name="connsiteY3" fmla="*/ 321526 h 321525"/>
              </a:gdLst>
              <a:ahLst/>
              <a:cxnLst>
                <a:cxn ang="0">
                  <a:pos x="connsiteX0" y="connsiteY0"/>
                </a:cxn>
                <a:cxn ang="0">
                  <a:pos x="connsiteX1" y="connsiteY1"/>
                </a:cxn>
                <a:cxn ang="0">
                  <a:pos x="connsiteX2" y="connsiteY2"/>
                </a:cxn>
                <a:cxn ang="0">
                  <a:pos x="connsiteX3" y="connsiteY3"/>
                </a:cxn>
              </a:cxnLst>
              <a:rect l="l" t="t" r="r" b="b"/>
              <a:pathLst>
                <a:path w="541640" h="321525">
                  <a:moveTo>
                    <a:pt x="0" y="318320"/>
                  </a:moveTo>
                  <a:lnTo>
                    <a:pt x="539778" y="0"/>
                  </a:lnTo>
                  <a:lnTo>
                    <a:pt x="541640" y="3206"/>
                  </a:lnTo>
                  <a:lnTo>
                    <a:pt x="1862" y="321526"/>
                  </a:lnTo>
                  <a:close/>
                </a:path>
              </a:pathLst>
            </a:custGeom>
            <a:solidFill>
              <a:srgbClr val="B2D6E6"/>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7" name="Freeform 1259">
              <a:extLst>
                <a:ext uri="{FF2B5EF4-FFF2-40B4-BE49-F238E27FC236}">
                  <a16:creationId xmlns:a16="http://schemas.microsoft.com/office/drawing/2014/main" id="{92905BF1-970F-2943-AAFF-C1E5B9CFD04B}"/>
                </a:ext>
              </a:extLst>
            </p:cNvPr>
            <p:cNvSpPr/>
            <p:nvPr/>
          </p:nvSpPr>
          <p:spPr>
            <a:xfrm>
              <a:off x="877188" y="5219584"/>
              <a:ext cx="542813" cy="662654"/>
            </a:xfrm>
            <a:custGeom>
              <a:avLst/>
              <a:gdLst>
                <a:gd name="connsiteX0" fmla="*/ 542813 w 542813"/>
                <a:gd name="connsiteY0" fmla="*/ 662654 h 662654"/>
                <a:gd name="connsiteX1" fmla="*/ 275661 w 542813"/>
                <a:gd name="connsiteY1" fmla="*/ 507301 h 662654"/>
                <a:gd name="connsiteX2" fmla="*/ 8603 w 542813"/>
                <a:gd name="connsiteY2" fmla="*/ 351949 h 662654"/>
                <a:gd name="connsiteX3" fmla="*/ 8603 w 542813"/>
                <a:gd name="connsiteY3" fmla="*/ 175927 h 662654"/>
                <a:gd name="connsiteX4" fmla="*/ 0 w 542813"/>
                <a:gd name="connsiteY4" fmla="*/ 4858 h 662654"/>
                <a:gd name="connsiteX5" fmla="*/ 8603 w 542813"/>
                <a:gd name="connsiteY5" fmla="*/ 0 h 662654"/>
                <a:gd name="connsiteX6" fmla="*/ 275661 w 542813"/>
                <a:gd name="connsiteY6" fmla="*/ 81248 h 662654"/>
                <a:gd name="connsiteX7" fmla="*/ 542813 w 542813"/>
                <a:gd name="connsiteY7" fmla="*/ 310706 h 662654"/>
                <a:gd name="connsiteX8" fmla="*/ 542813 w 542813"/>
                <a:gd name="connsiteY8" fmla="*/ 486728 h 662654"/>
                <a:gd name="connsiteX9" fmla="*/ 542813 w 542813"/>
                <a:gd name="connsiteY9" fmla="*/ 662654 h 6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813" h="662654">
                  <a:moveTo>
                    <a:pt x="542813" y="662654"/>
                  </a:moveTo>
                  <a:lnTo>
                    <a:pt x="275661" y="507301"/>
                  </a:lnTo>
                  <a:lnTo>
                    <a:pt x="8603" y="351949"/>
                  </a:lnTo>
                  <a:lnTo>
                    <a:pt x="8603" y="175927"/>
                  </a:lnTo>
                  <a:lnTo>
                    <a:pt x="0" y="4858"/>
                  </a:lnTo>
                  <a:lnTo>
                    <a:pt x="8603" y="0"/>
                  </a:lnTo>
                  <a:lnTo>
                    <a:pt x="275661" y="81248"/>
                  </a:lnTo>
                  <a:lnTo>
                    <a:pt x="542813" y="310706"/>
                  </a:lnTo>
                  <a:lnTo>
                    <a:pt x="542813" y="486728"/>
                  </a:lnTo>
                  <a:lnTo>
                    <a:pt x="542813" y="662654"/>
                  </a:lnTo>
                  <a:close/>
                </a:path>
              </a:pathLst>
            </a:custGeom>
            <a:solidFill>
              <a:srgbClr val="F4F4F4"/>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8" name="Freeform 1260">
              <a:extLst>
                <a:ext uri="{FF2B5EF4-FFF2-40B4-BE49-F238E27FC236}">
                  <a16:creationId xmlns:a16="http://schemas.microsoft.com/office/drawing/2014/main" id="{08A48746-999D-FD46-B640-A9C465D49AB5}"/>
                </a:ext>
              </a:extLst>
            </p:cNvPr>
            <p:cNvSpPr/>
            <p:nvPr/>
          </p:nvSpPr>
          <p:spPr>
            <a:xfrm>
              <a:off x="877188" y="5224442"/>
              <a:ext cx="534210" cy="662749"/>
            </a:xfrm>
            <a:custGeom>
              <a:avLst/>
              <a:gdLst>
                <a:gd name="connsiteX0" fmla="*/ 534211 w 534210"/>
                <a:gd name="connsiteY0" fmla="*/ 310801 h 662749"/>
                <a:gd name="connsiteX1" fmla="*/ 534211 w 534210"/>
                <a:gd name="connsiteY1" fmla="*/ 662750 h 662749"/>
                <a:gd name="connsiteX2" fmla="*/ 267153 w 534210"/>
                <a:gd name="connsiteY2" fmla="*/ 507397 h 662749"/>
                <a:gd name="connsiteX3" fmla="*/ 0 w 534210"/>
                <a:gd name="connsiteY3" fmla="*/ 351949 h 662749"/>
                <a:gd name="connsiteX4" fmla="*/ 0 w 534210"/>
                <a:gd name="connsiteY4" fmla="*/ 0 h 662749"/>
                <a:gd name="connsiteX5" fmla="*/ 267153 w 534210"/>
                <a:gd name="connsiteY5" fmla="*/ 81344 h 662749"/>
                <a:gd name="connsiteX6" fmla="*/ 534211 w 534210"/>
                <a:gd name="connsiteY6" fmla="*/ 310801 h 6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210" h="662749">
                  <a:moveTo>
                    <a:pt x="534211" y="310801"/>
                  </a:moveTo>
                  <a:lnTo>
                    <a:pt x="534211" y="662750"/>
                  </a:lnTo>
                  <a:lnTo>
                    <a:pt x="267153" y="507397"/>
                  </a:lnTo>
                  <a:lnTo>
                    <a:pt x="0" y="351949"/>
                  </a:lnTo>
                  <a:lnTo>
                    <a:pt x="0" y="0"/>
                  </a:lnTo>
                  <a:lnTo>
                    <a:pt x="267153" y="81344"/>
                  </a:lnTo>
                  <a:lnTo>
                    <a:pt x="534211" y="310801"/>
                  </a:lnTo>
                  <a:close/>
                </a:path>
              </a:pathLst>
            </a:custGeom>
            <a:solidFill>
              <a:srgbClr val="D9D9D9"/>
            </a:solidFill>
            <a:ln w="9453" cap="flat">
              <a:noFill/>
              <a:prstDash val="solid"/>
              <a:miter/>
            </a:ln>
          </p:spPr>
          <p:txBody>
            <a:bodyPr rtlCol="0" anchor="ctr"/>
            <a:lstStyle/>
            <a:p>
              <a:endParaRPr lang="en-US" dirty="0">
                <a:latin typeface="Frutiger LT Roman" panose="02000503000000000000" pitchFamily="2" charset="0"/>
              </a:endParaRPr>
            </a:p>
          </p:txBody>
        </p:sp>
        <p:sp>
          <p:nvSpPr>
            <p:cNvPr id="49" name="Freeform 1261">
              <a:extLst>
                <a:ext uri="{FF2B5EF4-FFF2-40B4-BE49-F238E27FC236}">
                  <a16:creationId xmlns:a16="http://schemas.microsoft.com/office/drawing/2014/main" id="{4AEE4031-686E-A84D-A4C8-F027CD15267C}"/>
                </a:ext>
              </a:extLst>
            </p:cNvPr>
            <p:cNvSpPr/>
            <p:nvPr/>
          </p:nvSpPr>
          <p:spPr>
            <a:xfrm>
              <a:off x="1561991" y="5416847"/>
              <a:ext cx="271595" cy="382904"/>
            </a:xfrm>
            <a:custGeom>
              <a:avLst/>
              <a:gdLst>
                <a:gd name="connsiteX0" fmla="*/ 271596 w 271595"/>
                <a:gd name="connsiteY0" fmla="*/ 0 h 382904"/>
                <a:gd name="connsiteX1" fmla="*/ 271596 w 271595"/>
                <a:gd name="connsiteY1" fmla="*/ 224980 h 382904"/>
                <a:gd name="connsiteX2" fmla="*/ 262993 w 271595"/>
                <a:gd name="connsiteY2" fmla="*/ 229934 h 382904"/>
                <a:gd name="connsiteX3" fmla="*/ 262804 w 271595"/>
                <a:gd name="connsiteY3" fmla="*/ 230124 h 382904"/>
                <a:gd name="connsiteX4" fmla="*/ 262804 w 271595"/>
                <a:gd name="connsiteY4" fmla="*/ 229838 h 382904"/>
                <a:gd name="connsiteX5" fmla="*/ 216483 w 271595"/>
                <a:gd name="connsiteY5" fmla="*/ 202978 h 382904"/>
                <a:gd name="connsiteX6" fmla="*/ 216388 w 271595"/>
                <a:gd name="connsiteY6" fmla="*/ 202882 h 382904"/>
                <a:gd name="connsiteX7" fmla="*/ 8792 w 271595"/>
                <a:gd name="connsiteY7" fmla="*/ 323564 h 382904"/>
                <a:gd name="connsiteX8" fmla="*/ 8792 w 271595"/>
                <a:gd name="connsiteY8" fmla="*/ 377761 h 382904"/>
                <a:gd name="connsiteX9" fmla="*/ 0 w 271595"/>
                <a:gd name="connsiteY9" fmla="*/ 382905 h 382904"/>
                <a:gd name="connsiteX10" fmla="*/ 0 w 271595"/>
                <a:gd name="connsiteY10" fmla="*/ 158115 h 382904"/>
                <a:gd name="connsiteX11" fmla="*/ 194834 w 271595"/>
                <a:gd name="connsiteY11" fmla="*/ 44672 h 382904"/>
                <a:gd name="connsiteX12" fmla="*/ 203342 w 271595"/>
                <a:gd name="connsiteY12" fmla="*/ 39719 h 382904"/>
                <a:gd name="connsiteX13" fmla="*/ 216483 w 271595"/>
                <a:gd name="connsiteY13" fmla="*/ 32099 h 382904"/>
                <a:gd name="connsiteX14" fmla="*/ 271596 w 271595"/>
                <a:gd name="connsiteY14" fmla="*/ 0 h 38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95" h="382904">
                  <a:moveTo>
                    <a:pt x="271596" y="0"/>
                  </a:moveTo>
                  <a:lnTo>
                    <a:pt x="271596" y="224980"/>
                  </a:lnTo>
                  <a:lnTo>
                    <a:pt x="262993" y="229934"/>
                  </a:lnTo>
                  <a:lnTo>
                    <a:pt x="262804" y="230124"/>
                  </a:lnTo>
                  <a:lnTo>
                    <a:pt x="262804" y="229838"/>
                  </a:lnTo>
                  <a:lnTo>
                    <a:pt x="216483" y="202978"/>
                  </a:lnTo>
                  <a:lnTo>
                    <a:pt x="216388" y="202882"/>
                  </a:lnTo>
                  <a:lnTo>
                    <a:pt x="8792" y="323564"/>
                  </a:lnTo>
                  <a:lnTo>
                    <a:pt x="8792" y="377761"/>
                  </a:lnTo>
                  <a:lnTo>
                    <a:pt x="0" y="382905"/>
                  </a:lnTo>
                  <a:lnTo>
                    <a:pt x="0" y="158115"/>
                  </a:lnTo>
                  <a:lnTo>
                    <a:pt x="194834" y="44672"/>
                  </a:lnTo>
                  <a:lnTo>
                    <a:pt x="203342" y="39719"/>
                  </a:lnTo>
                  <a:lnTo>
                    <a:pt x="216483" y="32099"/>
                  </a:lnTo>
                  <a:lnTo>
                    <a:pt x="271596" y="0"/>
                  </a:lnTo>
                  <a:close/>
                </a:path>
              </a:pathLst>
            </a:custGeom>
            <a:solidFill>
              <a:srgbClr val="B7B7B7"/>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0" name="Freeform 1262">
              <a:extLst>
                <a:ext uri="{FF2B5EF4-FFF2-40B4-BE49-F238E27FC236}">
                  <a16:creationId xmlns:a16="http://schemas.microsoft.com/office/drawing/2014/main" id="{44A61444-0D89-7147-84B0-3A569AE4D196}"/>
                </a:ext>
              </a:extLst>
            </p:cNvPr>
            <p:cNvSpPr/>
            <p:nvPr/>
          </p:nvSpPr>
          <p:spPr>
            <a:xfrm>
              <a:off x="1570783" y="5432277"/>
              <a:ext cx="254012" cy="308133"/>
            </a:xfrm>
            <a:custGeom>
              <a:avLst/>
              <a:gdLst>
                <a:gd name="connsiteX0" fmla="*/ 254012 w 254012"/>
                <a:gd name="connsiteY0" fmla="*/ 0 h 308133"/>
                <a:gd name="connsiteX1" fmla="*/ 254012 w 254012"/>
                <a:gd name="connsiteY1" fmla="*/ 214408 h 308133"/>
                <a:gd name="connsiteX2" fmla="*/ 207691 w 254012"/>
                <a:gd name="connsiteY2" fmla="*/ 187547 h 308133"/>
                <a:gd name="connsiteX3" fmla="*/ 207596 w 254012"/>
                <a:gd name="connsiteY3" fmla="*/ 187452 h 308133"/>
                <a:gd name="connsiteX4" fmla="*/ 207218 w 254012"/>
                <a:gd name="connsiteY4" fmla="*/ 187643 h 308133"/>
                <a:gd name="connsiteX5" fmla="*/ 0 w 254012"/>
                <a:gd name="connsiteY5" fmla="*/ 308134 h 308133"/>
                <a:gd name="connsiteX6" fmla="*/ 0 w 254012"/>
                <a:gd name="connsiteY6" fmla="*/ 147828 h 308133"/>
                <a:gd name="connsiteX7" fmla="*/ 194929 w 254012"/>
                <a:gd name="connsiteY7" fmla="*/ 34385 h 308133"/>
                <a:gd name="connsiteX8" fmla="*/ 203437 w 254012"/>
                <a:gd name="connsiteY8" fmla="*/ 29432 h 308133"/>
                <a:gd name="connsiteX9" fmla="*/ 207691 w 254012"/>
                <a:gd name="connsiteY9" fmla="*/ 26956 h 308133"/>
                <a:gd name="connsiteX10" fmla="*/ 254012 w 254012"/>
                <a:gd name="connsiteY10" fmla="*/ 0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12" h="308133">
                  <a:moveTo>
                    <a:pt x="254012" y="0"/>
                  </a:moveTo>
                  <a:lnTo>
                    <a:pt x="254012" y="214408"/>
                  </a:lnTo>
                  <a:lnTo>
                    <a:pt x="207691" y="187547"/>
                  </a:lnTo>
                  <a:lnTo>
                    <a:pt x="207596" y="187452"/>
                  </a:lnTo>
                  <a:lnTo>
                    <a:pt x="207218" y="187643"/>
                  </a:lnTo>
                  <a:lnTo>
                    <a:pt x="0" y="308134"/>
                  </a:lnTo>
                  <a:lnTo>
                    <a:pt x="0" y="147828"/>
                  </a:lnTo>
                  <a:lnTo>
                    <a:pt x="194929" y="34385"/>
                  </a:lnTo>
                  <a:lnTo>
                    <a:pt x="203437" y="29432"/>
                  </a:lnTo>
                  <a:lnTo>
                    <a:pt x="207691" y="26956"/>
                  </a:lnTo>
                  <a:lnTo>
                    <a:pt x="254012" y="0"/>
                  </a:lnTo>
                  <a:close/>
                </a:path>
              </a:pathLst>
            </a:custGeom>
            <a:solidFill>
              <a:srgbClr val="F2EEEB"/>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1" name="Freeform 1263">
              <a:extLst>
                <a:ext uri="{FF2B5EF4-FFF2-40B4-BE49-F238E27FC236}">
                  <a16:creationId xmlns:a16="http://schemas.microsoft.com/office/drawing/2014/main" id="{0E9B52BE-45E5-AA4C-8E6D-FD47BC4BFA0E}"/>
                </a:ext>
              </a:extLst>
            </p:cNvPr>
            <p:cNvSpPr/>
            <p:nvPr/>
          </p:nvSpPr>
          <p:spPr>
            <a:xfrm>
              <a:off x="1778474" y="5432277"/>
              <a:ext cx="46321" cy="214407"/>
            </a:xfrm>
            <a:custGeom>
              <a:avLst/>
              <a:gdLst>
                <a:gd name="connsiteX0" fmla="*/ 46322 w 46321"/>
                <a:gd name="connsiteY0" fmla="*/ 0 h 214407"/>
                <a:gd name="connsiteX1" fmla="*/ 46322 w 46321"/>
                <a:gd name="connsiteY1" fmla="*/ 214408 h 214407"/>
                <a:gd name="connsiteX2" fmla="*/ 0 w 46321"/>
                <a:gd name="connsiteY2" fmla="*/ 187547 h 214407"/>
                <a:gd name="connsiteX3" fmla="*/ 0 w 46321"/>
                <a:gd name="connsiteY3" fmla="*/ 26956 h 214407"/>
                <a:gd name="connsiteX4" fmla="*/ 46322 w 46321"/>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1" h="214407">
                  <a:moveTo>
                    <a:pt x="46322" y="0"/>
                  </a:moveTo>
                  <a:lnTo>
                    <a:pt x="46322" y="214408"/>
                  </a:lnTo>
                  <a:lnTo>
                    <a:pt x="0" y="187547"/>
                  </a:lnTo>
                  <a:lnTo>
                    <a:pt x="0" y="26956"/>
                  </a:lnTo>
                  <a:lnTo>
                    <a:pt x="46322" y="0"/>
                  </a:lnTo>
                  <a:close/>
                </a:path>
              </a:pathLst>
            </a:custGeom>
            <a:solidFill>
              <a:srgbClr val="CDC8C2"/>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2" name="Freeform 1264">
              <a:extLst>
                <a:ext uri="{FF2B5EF4-FFF2-40B4-BE49-F238E27FC236}">
                  <a16:creationId xmlns:a16="http://schemas.microsoft.com/office/drawing/2014/main" id="{0360A872-6A88-C746-BBBF-6554037B0789}"/>
                </a:ext>
              </a:extLst>
            </p:cNvPr>
            <p:cNvSpPr/>
            <p:nvPr/>
          </p:nvSpPr>
          <p:spPr>
            <a:xfrm>
              <a:off x="904036" y="5330741"/>
              <a:ext cx="146054" cy="126872"/>
            </a:xfrm>
            <a:custGeom>
              <a:avLst/>
              <a:gdLst>
                <a:gd name="connsiteX0" fmla="*/ 34788 w 146054"/>
                <a:gd name="connsiteY0" fmla="*/ 61722 h 126872"/>
                <a:gd name="connsiteX1" fmla="*/ 1891 w 146054"/>
                <a:gd name="connsiteY1" fmla="*/ 42672 h 126872"/>
                <a:gd name="connsiteX2" fmla="*/ 0 w 146054"/>
                <a:gd name="connsiteY2" fmla="*/ 41624 h 126872"/>
                <a:gd name="connsiteX3" fmla="*/ 0 w 146054"/>
                <a:gd name="connsiteY3" fmla="*/ 0 h 126872"/>
                <a:gd name="connsiteX4" fmla="*/ 34788 w 146054"/>
                <a:gd name="connsiteY4" fmla="*/ 20193 h 126872"/>
                <a:gd name="connsiteX5" fmla="*/ 71846 w 146054"/>
                <a:gd name="connsiteY5" fmla="*/ 83344 h 126872"/>
                <a:gd name="connsiteX6" fmla="*/ 38948 w 146054"/>
                <a:gd name="connsiteY6" fmla="*/ 64294 h 126872"/>
                <a:gd name="connsiteX7" fmla="*/ 37152 w 146054"/>
                <a:gd name="connsiteY7" fmla="*/ 63151 h 126872"/>
                <a:gd name="connsiteX8" fmla="*/ 37152 w 146054"/>
                <a:gd name="connsiteY8" fmla="*/ 22098 h 126872"/>
                <a:gd name="connsiteX9" fmla="*/ 71846 w 146054"/>
                <a:gd name="connsiteY9" fmla="*/ 42291 h 126872"/>
                <a:gd name="connsiteX10" fmla="*/ 108998 w 146054"/>
                <a:gd name="connsiteY10" fmla="*/ 104966 h 126872"/>
                <a:gd name="connsiteX11" fmla="*/ 76194 w 146054"/>
                <a:gd name="connsiteY11" fmla="*/ 85916 h 126872"/>
                <a:gd name="connsiteX12" fmla="*/ 74209 w 146054"/>
                <a:gd name="connsiteY12" fmla="*/ 84773 h 126872"/>
                <a:gd name="connsiteX13" fmla="*/ 74209 w 146054"/>
                <a:gd name="connsiteY13" fmla="*/ 43148 h 126872"/>
                <a:gd name="connsiteX14" fmla="*/ 108998 w 146054"/>
                <a:gd name="connsiteY14" fmla="*/ 63341 h 126872"/>
                <a:gd name="connsiteX15" fmla="*/ 146055 w 146054"/>
                <a:gd name="connsiteY15" fmla="*/ 126873 h 126872"/>
                <a:gd name="connsiteX16" fmla="*/ 113252 w 146054"/>
                <a:gd name="connsiteY16" fmla="*/ 107823 h 126872"/>
                <a:gd name="connsiteX17" fmla="*/ 111361 w 146054"/>
                <a:gd name="connsiteY17" fmla="*/ 106680 h 126872"/>
                <a:gd name="connsiteX18" fmla="*/ 111361 w 146054"/>
                <a:gd name="connsiteY18" fmla="*/ 64770 h 126872"/>
                <a:gd name="connsiteX19" fmla="*/ 146055 w 146054"/>
                <a:gd name="connsiteY19" fmla="*/ 84963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054" h="126872">
                  <a:moveTo>
                    <a:pt x="34788" y="61722"/>
                  </a:moveTo>
                  <a:lnTo>
                    <a:pt x="1891" y="42672"/>
                  </a:lnTo>
                  <a:lnTo>
                    <a:pt x="0" y="41624"/>
                  </a:lnTo>
                  <a:lnTo>
                    <a:pt x="0" y="0"/>
                  </a:lnTo>
                  <a:lnTo>
                    <a:pt x="34788" y="20193"/>
                  </a:lnTo>
                  <a:close/>
                  <a:moveTo>
                    <a:pt x="71846" y="83344"/>
                  </a:moveTo>
                  <a:lnTo>
                    <a:pt x="38948" y="64294"/>
                  </a:lnTo>
                  <a:lnTo>
                    <a:pt x="37152" y="63151"/>
                  </a:lnTo>
                  <a:lnTo>
                    <a:pt x="37152" y="22098"/>
                  </a:lnTo>
                  <a:lnTo>
                    <a:pt x="71846" y="42291"/>
                  </a:lnTo>
                  <a:close/>
                  <a:moveTo>
                    <a:pt x="108998" y="104966"/>
                  </a:moveTo>
                  <a:lnTo>
                    <a:pt x="76194" y="85916"/>
                  </a:lnTo>
                  <a:lnTo>
                    <a:pt x="74209" y="84773"/>
                  </a:lnTo>
                  <a:lnTo>
                    <a:pt x="74209" y="43148"/>
                  </a:lnTo>
                  <a:lnTo>
                    <a:pt x="108998" y="63341"/>
                  </a:lnTo>
                  <a:close/>
                  <a:moveTo>
                    <a:pt x="146055" y="126873"/>
                  </a:moveTo>
                  <a:lnTo>
                    <a:pt x="113252" y="107823"/>
                  </a:lnTo>
                  <a:lnTo>
                    <a:pt x="111361" y="106680"/>
                  </a:lnTo>
                  <a:lnTo>
                    <a:pt x="111361" y="64770"/>
                  </a:lnTo>
                  <a:lnTo>
                    <a:pt x="146055" y="84963"/>
                  </a:lnTo>
                  <a:close/>
                </a:path>
              </a:pathLst>
            </a:custGeom>
            <a:solidFill>
              <a:srgbClr val="D7E3ED"/>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3" name="Freeform 1265">
              <a:extLst>
                <a:ext uri="{FF2B5EF4-FFF2-40B4-BE49-F238E27FC236}">
                  <a16:creationId xmlns:a16="http://schemas.microsoft.com/office/drawing/2014/main" id="{08DE6E84-E157-824A-934D-E3E48B442B38}"/>
                </a:ext>
              </a:extLst>
            </p:cNvPr>
            <p:cNvSpPr/>
            <p:nvPr/>
          </p:nvSpPr>
          <p:spPr>
            <a:xfrm>
              <a:off x="907912" y="5337503"/>
              <a:ext cx="138303" cy="112966"/>
            </a:xfrm>
            <a:custGeom>
              <a:avLst/>
              <a:gdLst>
                <a:gd name="connsiteX0" fmla="*/ 111361 w 138303"/>
                <a:gd name="connsiteY0" fmla="*/ 97346 h 112966"/>
                <a:gd name="connsiteX1" fmla="*/ 111361 w 138303"/>
                <a:gd name="connsiteY1" fmla="*/ 64770 h 112966"/>
                <a:gd name="connsiteX2" fmla="*/ 138303 w 138303"/>
                <a:gd name="connsiteY2" fmla="*/ 80486 h 112966"/>
                <a:gd name="connsiteX3" fmla="*/ 138303 w 138303"/>
                <a:gd name="connsiteY3" fmla="*/ 112967 h 112966"/>
                <a:gd name="connsiteX4" fmla="*/ 74304 w 138303"/>
                <a:gd name="connsiteY4" fmla="*/ 75629 h 112966"/>
                <a:gd name="connsiteX5" fmla="*/ 74304 w 138303"/>
                <a:gd name="connsiteY5" fmla="*/ 43148 h 112966"/>
                <a:gd name="connsiteX6" fmla="*/ 101246 w 138303"/>
                <a:gd name="connsiteY6" fmla="*/ 58865 h 112966"/>
                <a:gd name="connsiteX7" fmla="*/ 101246 w 138303"/>
                <a:gd name="connsiteY7" fmla="*/ 91535 h 112966"/>
                <a:gd name="connsiteX8" fmla="*/ 37152 w 138303"/>
                <a:gd name="connsiteY8" fmla="*/ 54102 h 112966"/>
                <a:gd name="connsiteX9" fmla="*/ 37152 w 138303"/>
                <a:gd name="connsiteY9" fmla="*/ 21622 h 112966"/>
                <a:gd name="connsiteX10" fmla="*/ 64094 w 138303"/>
                <a:gd name="connsiteY10" fmla="*/ 37243 h 112966"/>
                <a:gd name="connsiteX11" fmla="*/ 64094 w 138303"/>
                <a:gd name="connsiteY11" fmla="*/ 69818 h 112966"/>
                <a:gd name="connsiteX12" fmla="*/ 0 w 138303"/>
                <a:gd name="connsiteY12" fmla="*/ 32480 h 112966"/>
                <a:gd name="connsiteX13" fmla="*/ 0 w 138303"/>
                <a:gd name="connsiteY13" fmla="*/ 0 h 112966"/>
                <a:gd name="connsiteX14" fmla="*/ 26942 w 138303"/>
                <a:gd name="connsiteY14" fmla="*/ 15335 h 112966"/>
                <a:gd name="connsiteX15" fmla="*/ 26942 w 138303"/>
                <a:gd name="connsiteY15" fmla="*/ 47816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03" h="112966">
                  <a:moveTo>
                    <a:pt x="111361" y="97346"/>
                  </a:moveTo>
                  <a:lnTo>
                    <a:pt x="111361" y="64770"/>
                  </a:lnTo>
                  <a:lnTo>
                    <a:pt x="138303" y="80486"/>
                  </a:lnTo>
                  <a:lnTo>
                    <a:pt x="138303" y="112967"/>
                  </a:lnTo>
                  <a:close/>
                  <a:moveTo>
                    <a:pt x="74304" y="75629"/>
                  </a:moveTo>
                  <a:lnTo>
                    <a:pt x="74304" y="43148"/>
                  </a:lnTo>
                  <a:lnTo>
                    <a:pt x="101246" y="58865"/>
                  </a:lnTo>
                  <a:lnTo>
                    <a:pt x="101246" y="91535"/>
                  </a:lnTo>
                  <a:close/>
                  <a:moveTo>
                    <a:pt x="37152" y="54102"/>
                  </a:moveTo>
                  <a:lnTo>
                    <a:pt x="37152" y="21622"/>
                  </a:lnTo>
                  <a:lnTo>
                    <a:pt x="64094" y="37243"/>
                  </a:lnTo>
                  <a:lnTo>
                    <a:pt x="64094" y="69818"/>
                  </a:lnTo>
                  <a:close/>
                  <a:moveTo>
                    <a:pt x="0" y="32480"/>
                  </a:moveTo>
                  <a:lnTo>
                    <a:pt x="0" y="0"/>
                  </a:lnTo>
                  <a:lnTo>
                    <a:pt x="26942" y="15335"/>
                  </a:lnTo>
                  <a:lnTo>
                    <a:pt x="26942" y="47816"/>
                  </a:lnTo>
                  <a:close/>
                </a:path>
              </a:pathLst>
            </a:custGeom>
            <a:solidFill>
              <a:srgbClr val="252C3D"/>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4" name="Freeform 1266">
              <a:extLst>
                <a:ext uri="{FF2B5EF4-FFF2-40B4-BE49-F238E27FC236}">
                  <a16:creationId xmlns:a16="http://schemas.microsoft.com/office/drawing/2014/main" id="{55BB4143-6C76-854A-9445-AA524DEDAFDD}"/>
                </a:ext>
              </a:extLst>
            </p:cNvPr>
            <p:cNvSpPr/>
            <p:nvPr/>
          </p:nvSpPr>
          <p:spPr>
            <a:xfrm>
              <a:off x="1176671" y="5479997"/>
              <a:ext cx="146149" cy="126491"/>
            </a:xfrm>
            <a:custGeom>
              <a:avLst/>
              <a:gdLst>
                <a:gd name="connsiteX0" fmla="*/ 34788 w 146149"/>
                <a:gd name="connsiteY0" fmla="*/ 61722 h 126491"/>
                <a:gd name="connsiteX1" fmla="*/ 1891 w 146149"/>
                <a:gd name="connsiteY1" fmla="*/ 42672 h 126491"/>
                <a:gd name="connsiteX2" fmla="*/ 0 w 146149"/>
                <a:gd name="connsiteY2" fmla="*/ 41529 h 126491"/>
                <a:gd name="connsiteX3" fmla="*/ 0 w 146149"/>
                <a:gd name="connsiteY3" fmla="*/ 0 h 126491"/>
                <a:gd name="connsiteX4" fmla="*/ 34788 w 146149"/>
                <a:gd name="connsiteY4" fmla="*/ 20193 h 126491"/>
                <a:gd name="connsiteX5" fmla="*/ 71940 w 146149"/>
                <a:gd name="connsiteY5" fmla="*/ 83344 h 126491"/>
                <a:gd name="connsiteX6" fmla="*/ 39042 w 146149"/>
                <a:gd name="connsiteY6" fmla="*/ 64294 h 126491"/>
                <a:gd name="connsiteX7" fmla="*/ 37152 w 146149"/>
                <a:gd name="connsiteY7" fmla="*/ 63246 h 126491"/>
                <a:gd name="connsiteX8" fmla="*/ 37152 w 146149"/>
                <a:gd name="connsiteY8" fmla="*/ 21622 h 126491"/>
                <a:gd name="connsiteX9" fmla="*/ 71940 w 146149"/>
                <a:gd name="connsiteY9" fmla="*/ 41815 h 126491"/>
                <a:gd name="connsiteX10" fmla="*/ 109092 w 146149"/>
                <a:gd name="connsiteY10" fmla="*/ 104966 h 126491"/>
                <a:gd name="connsiteX11" fmla="*/ 76194 w 146149"/>
                <a:gd name="connsiteY11" fmla="*/ 85916 h 126491"/>
                <a:gd name="connsiteX12" fmla="*/ 74304 w 146149"/>
                <a:gd name="connsiteY12" fmla="*/ 84868 h 126491"/>
                <a:gd name="connsiteX13" fmla="*/ 74304 w 146149"/>
                <a:gd name="connsiteY13" fmla="*/ 43244 h 126491"/>
                <a:gd name="connsiteX14" fmla="*/ 109092 w 146149"/>
                <a:gd name="connsiteY14" fmla="*/ 63341 h 126491"/>
                <a:gd name="connsiteX15" fmla="*/ 146149 w 146149"/>
                <a:gd name="connsiteY15" fmla="*/ 126492 h 126491"/>
                <a:gd name="connsiteX16" fmla="*/ 113252 w 146149"/>
                <a:gd name="connsiteY16" fmla="*/ 107442 h 126491"/>
                <a:gd name="connsiteX17" fmla="*/ 111455 w 146149"/>
                <a:gd name="connsiteY17" fmla="*/ 106299 h 126491"/>
                <a:gd name="connsiteX18" fmla="*/ 111455 w 146149"/>
                <a:gd name="connsiteY18" fmla="*/ 64770 h 126491"/>
                <a:gd name="connsiteX19" fmla="*/ 146149 w 146149"/>
                <a:gd name="connsiteY19" fmla="*/ 85058 h 12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49" h="126491">
                  <a:moveTo>
                    <a:pt x="34788" y="61722"/>
                  </a:moveTo>
                  <a:lnTo>
                    <a:pt x="1891" y="42672"/>
                  </a:lnTo>
                  <a:lnTo>
                    <a:pt x="0" y="41529"/>
                  </a:lnTo>
                  <a:lnTo>
                    <a:pt x="0" y="0"/>
                  </a:lnTo>
                  <a:lnTo>
                    <a:pt x="34788" y="20193"/>
                  </a:lnTo>
                  <a:close/>
                  <a:moveTo>
                    <a:pt x="71940" y="83344"/>
                  </a:moveTo>
                  <a:lnTo>
                    <a:pt x="39042" y="64294"/>
                  </a:lnTo>
                  <a:lnTo>
                    <a:pt x="37152" y="63246"/>
                  </a:lnTo>
                  <a:lnTo>
                    <a:pt x="37152" y="21622"/>
                  </a:lnTo>
                  <a:lnTo>
                    <a:pt x="71940" y="41815"/>
                  </a:lnTo>
                  <a:close/>
                  <a:moveTo>
                    <a:pt x="109092" y="104966"/>
                  </a:moveTo>
                  <a:lnTo>
                    <a:pt x="76194" y="85916"/>
                  </a:lnTo>
                  <a:lnTo>
                    <a:pt x="74304" y="84868"/>
                  </a:lnTo>
                  <a:lnTo>
                    <a:pt x="74304" y="43244"/>
                  </a:lnTo>
                  <a:lnTo>
                    <a:pt x="109092" y="63341"/>
                  </a:lnTo>
                  <a:close/>
                  <a:moveTo>
                    <a:pt x="146149" y="126492"/>
                  </a:moveTo>
                  <a:lnTo>
                    <a:pt x="113252" y="107442"/>
                  </a:lnTo>
                  <a:lnTo>
                    <a:pt x="111455" y="106299"/>
                  </a:lnTo>
                  <a:lnTo>
                    <a:pt x="111455" y="64770"/>
                  </a:lnTo>
                  <a:lnTo>
                    <a:pt x="146149" y="85058"/>
                  </a:lnTo>
                  <a:close/>
                </a:path>
              </a:pathLst>
            </a:custGeom>
            <a:solidFill>
              <a:srgbClr val="D7E3ED"/>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5" name="Freeform 1267">
              <a:extLst>
                <a:ext uri="{FF2B5EF4-FFF2-40B4-BE49-F238E27FC236}">
                  <a16:creationId xmlns:a16="http://schemas.microsoft.com/office/drawing/2014/main" id="{6020EE0C-AD54-0B4A-81E1-BE95B770F9CA}"/>
                </a:ext>
              </a:extLst>
            </p:cNvPr>
            <p:cNvSpPr/>
            <p:nvPr/>
          </p:nvSpPr>
          <p:spPr>
            <a:xfrm>
              <a:off x="1180642" y="5486760"/>
              <a:ext cx="138681" cy="112966"/>
            </a:xfrm>
            <a:custGeom>
              <a:avLst/>
              <a:gdLst>
                <a:gd name="connsiteX0" fmla="*/ 111361 w 138681"/>
                <a:gd name="connsiteY0" fmla="*/ 97345 h 112966"/>
                <a:gd name="connsiteX1" fmla="*/ 111361 w 138681"/>
                <a:gd name="connsiteY1" fmla="*/ 64770 h 112966"/>
                <a:gd name="connsiteX2" fmla="*/ 138681 w 138681"/>
                <a:gd name="connsiteY2" fmla="*/ 80486 h 112966"/>
                <a:gd name="connsiteX3" fmla="*/ 138681 w 138681"/>
                <a:gd name="connsiteY3" fmla="*/ 112966 h 112966"/>
                <a:gd name="connsiteX4" fmla="*/ 74209 w 138681"/>
                <a:gd name="connsiteY4" fmla="*/ 75628 h 112966"/>
                <a:gd name="connsiteX5" fmla="*/ 74209 w 138681"/>
                <a:gd name="connsiteY5" fmla="*/ 43243 h 112966"/>
                <a:gd name="connsiteX6" fmla="*/ 100868 w 138681"/>
                <a:gd name="connsiteY6" fmla="*/ 58864 h 112966"/>
                <a:gd name="connsiteX7" fmla="*/ 100868 w 138681"/>
                <a:gd name="connsiteY7" fmla="*/ 91440 h 112966"/>
                <a:gd name="connsiteX8" fmla="*/ 37057 w 138681"/>
                <a:gd name="connsiteY8" fmla="*/ 54007 h 112966"/>
                <a:gd name="connsiteX9" fmla="*/ 37057 w 138681"/>
                <a:gd name="connsiteY9" fmla="*/ 21622 h 112966"/>
                <a:gd name="connsiteX10" fmla="*/ 64094 w 138681"/>
                <a:gd name="connsiteY10" fmla="*/ 37528 h 112966"/>
                <a:gd name="connsiteX11" fmla="*/ 64094 w 138681"/>
                <a:gd name="connsiteY11" fmla="*/ 70009 h 112966"/>
                <a:gd name="connsiteX12" fmla="*/ 0 w 138681"/>
                <a:gd name="connsiteY12" fmla="*/ 32385 h 112966"/>
                <a:gd name="connsiteX13" fmla="*/ 0 w 138681"/>
                <a:gd name="connsiteY13" fmla="*/ 0 h 112966"/>
                <a:gd name="connsiteX14" fmla="*/ 26942 w 138681"/>
                <a:gd name="connsiteY14" fmla="*/ 15716 h 112966"/>
                <a:gd name="connsiteX15" fmla="*/ 26942 w 138681"/>
                <a:gd name="connsiteY15" fmla="*/ 48197 h 1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1" h="112966">
                  <a:moveTo>
                    <a:pt x="111361" y="97345"/>
                  </a:moveTo>
                  <a:lnTo>
                    <a:pt x="111361" y="64770"/>
                  </a:lnTo>
                  <a:lnTo>
                    <a:pt x="138681" y="80486"/>
                  </a:lnTo>
                  <a:lnTo>
                    <a:pt x="138681" y="112966"/>
                  </a:lnTo>
                  <a:close/>
                  <a:moveTo>
                    <a:pt x="74209" y="75628"/>
                  </a:moveTo>
                  <a:lnTo>
                    <a:pt x="74209" y="43243"/>
                  </a:lnTo>
                  <a:lnTo>
                    <a:pt x="100868" y="58864"/>
                  </a:lnTo>
                  <a:lnTo>
                    <a:pt x="100868" y="91440"/>
                  </a:lnTo>
                  <a:close/>
                  <a:moveTo>
                    <a:pt x="37057" y="54007"/>
                  </a:moveTo>
                  <a:lnTo>
                    <a:pt x="37057" y="21622"/>
                  </a:lnTo>
                  <a:lnTo>
                    <a:pt x="64094" y="37528"/>
                  </a:lnTo>
                  <a:lnTo>
                    <a:pt x="64094" y="70009"/>
                  </a:lnTo>
                  <a:close/>
                  <a:moveTo>
                    <a:pt x="0" y="32385"/>
                  </a:moveTo>
                  <a:lnTo>
                    <a:pt x="0" y="0"/>
                  </a:lnTo>
                  <a:lnTo>
                    <a:pt x="26942" y="15716"/>
                  </a:lnTo>
                  <a:lnTo>
                    <a:pt x="26942" y="48197"/>
                  </a:lnTo>
                  <a:close/>
                </a:path>
              </a:pathLst>
            </a:custGeom>
            <a:solidFill>
              <a:srgbClr val="252C3D"/>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6" name="Freeform 1268">
              <a:extLst>
                <a:ext uri="{FF2B5EF4-FFF2-40B4-BE49-F238E27FC236}">
                  <a16:creationId xmlns:a16="http://schemas.microsoft.com/office/drawing/2014/main" id="{CAF491A9-7DB7-A240-A9BC-60809CE3F2C0}"/>
                </a:ext>
              </a:extLst>
            </p:cNvPr>
            <p:cNvSpPr/>
            <p:nvPr/>
          </p:nvSpPr>
          <p:spPr>
            <a:xfrm>
              <a:off x="1570783" y="5475425"/>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587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7" name="Freeform 1269">
              <a:extLst>
                <a:ext uri="{FF2B5EF4-FFF2-40B4-BE49-F238E27FC236}">
                  <a16:creationId xmlns:a16="http://schemas.microsoft.com/office/drawing/2014/main" id="{571A5638-E680-4F40-8999-E3101316FC33}"/>
                </a:ext>
              </a:extLst>
            </p:cNvPr>
            <p:cNvSpPr/>
            <p:nvPr/>
          </p:nvSpPr>
          <p:spPr>
            <a:xfrm>
              <a:off x="1570783" y="5499524"/>
              <a:ext cx="207218" cy="122681"/>
            </a:xfrm>
            <a:custGeom>
              <a:avLst/>
              <a:gdLst>
                <a:gd name="connsiteX0" fmla="*/ 207218 w 207218"/>
                <a:gd name="connsiteY0" fmla="*/ 0 h 122681"/>
                <a:gd name="connsiteX1" fmla="*/ 207218 w 207218"/>
                <a:gd name="connsiteY1" fmla="*/ 2191 h 122681"/>
                <a:gd name="connsiteX2" fmla="*/ 0 w 207218"/>
                <a:gd name="connsiteY2" fmla="*/ 122682 h 122681"/>
                <a:gd name="connsiteX3" fmla="*/ 0 w 207218"/>
                <a:gd name="connsiteY3" fmla="*/ 120586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191"/>
                  </a:lnTo>
                  <a:lnTo>
                    <a:pt x="0" y="122682"/>
                  </a:lnTo>
                  <a:lnTo>
                    <a:pt x="0" y="120586"/>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8" name="Freeform 1270">
              <a:extLst>
                <a:ext uri="{FF2B5EF4-FFF2-40B4-BE49-F238E27FC236}">
                  <a16:creationId xmlns:a16="http://schemas.microsoft.com/office/drawing/2014/main" id="{6D1BB252-8EE7-FB4D-BAFD-CF375A2091B7}"/>
                </a:ext>
              </a:extLst>
            </p:cNvPr>
            <p:cNvSpPr/>
            <p:nvPr/>
          </p:nvSpPr>
          <p:spPr>
            <a:xfrm>
              <a:off x="1570783" y="5523717"/>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491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59" name="Freeform 1271">
              <a:extLst>
                <a:ext uri="{FF2B5EF4-FFF2-40B4-BE49-F238E27FC236}">
                  <a16:creationId xmlns:a16="http://schemas.microsoft.com/office/drawing/2014/main" id="{294C4E0D-F414-BB46-8624-E69481C2B2E5}"/>
                </a:ext>
              </a:extLst>
            </p:cNvPr>
            <p:cNvSpPr/>
            <p:nvPr/>
          </p:nvSpPr>
          <p:spPr>
            <a:xfrm>
              <a:off x="1570783" y="5547815"/>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60" name="Freeform 1272">
              <a:extLst>
                <a:ext uri="{FF2B5EF4-FFF2-40B4-BE49-F238E27FC236}">
                  <a16:creationId xmlns:a16="http://schemas.microsoft.com/office/drawing/2014/main" id="{A4CC73F2-C7D1-8B4A-B942-A1080D08DED3}"/>
                </a:ext>
              </a:extLst>
            </p:cNvPr>
            <p:cNvSpPr/>
            <p:nvPr/>
          </p:nvSpPr>
          <p:spPr>
            <a:xfrm>
              <a:off x="1570783" y="5571914"/>
              <a:ext cx="207218" cy="122681"/>
            </a:xfrm>
            <a:custGeom>
              <a:avLst/>
              <a:gdLst>
                <a:gd name="connsiteX0" fmla="*/ 207218 w 207218"/>
                <a:gd name="connsiteY0" fmla="*/ 0 h 122681"/>
                <a:gd name="connsiteX1" fmla="*/ 207218 w 207218"/>
                <a:gd name="connsiteY1" fmla="*/ 2096 h 122681"/>
                <a:gd name="connsiteX2" fmla="*/ 0 w 207218"/>
                <a:gd name="connsiteY2" fmla="*/ 122682 h 122681"/>
                <a:gd name="connsiteX3" fmla="*/ 0 w 207218"/>
                <a:gd name="connsiteY3" fmla="*/ 120491 h 122681"/>
                <a:gd name="connsiteX4" fmla="*/ 207218 w 207218"/>
                <a:gd name="connsiteY4" fmla="*/ 0 h 122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1">
                  <a:moveTo>
                    <a:pt x="207218" y="0"/>
                  </a:moveTo>
                  <a:lnTo>
                    <a:pt x="207218" y="2096"/>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61" name="Freeform 1273">
              <a:extLst>
                <a:ext uri="{FF2B5EF4-FFF2-40B4-BE49-F238E27FC236}">
                  <a16:creationId xmlns:a16="http://schemas.microsoft.com/office/drawing/2014/main" id="{62B00B89-452F-2845-BC75-4DC6F418AD14}"/>
                </a:ext>
              </a:extLst>
            </p:cNvPr>
            <p:cNvSpPr/>
            <p:nvPr/>
          </p:nvSpPr>
          <p:spPr>
            <a:xfrm>
              <a:off x="1570783" y="5596012"/>
              <a:ext cx="207218" cy="122682"/>
            </a:xfrm>
            <a:custGeom>
              <a:avLst/>
              <a:gdLst>
                <a:gd name="connsiteX0" fmla="*/ 207218 w 207218"/>
                <a:gd name="connsiteY0" fmla="*/ 0 h 122682"/>
                <a:gd name="connsiteX1" fmla="*/ 207218 w 207218"/>
                <a:gd name="connsiteY1" fmla="*/ 2191 h 122682"/>
                <a:gd name="connsiteX2" fmla="*/ 0 w 207218"/>
                <a:gd name="connsiteY2" fmla="*/ 122682 h 122682"/>
                <a:gd name="connsiteX3" fmla="*/ 0 w 207218"/>
                <a:gd name="connsiteY3" fmla="*/ 120491 h 122682"/>
                <a:gd name="connsiteX4" fmla="*/ 207218 w 207218"/>
                <a:gd name="connsiteY4" fmla="*/ 0 h 12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682">
                  <a:moveTo>
                    <a:pt x="207218" y="0"/>
                  </a:moveTo>
                  <a:lnTo>
                    <a:pt x="207218" y="2191"/>
                  </a:lnTo>
                  <a:lnTo>
                    <a:pt x="0" y="122682"/>
                  </a:lnTo>
                  <a:lnTo>
                    <a:pt x="0" y="120491"/>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62" name="Freeform 1274">
              <a:extLst>
                <a:ext uri="{FF2B5EF4-FFF2-40B4-BE49-F238E27FC236}">
                  <a16:creationId xmlns:a16="http://schemas.microsoft.com/office/drawing/2014/main" id="{C71B8A9B-79BA-204E-AB5F-281A6825906E}"/>
                </a:ext>
              </a:extLst>
            </p:cNvPr>
            <p:cNvSpPr/>
            <p:nvPr/>
          </p:nvSpPr>
          <p:spPr>
            <a:xfrm>
              <a:off x="1570783" y="5617824"/>
              <a:ext cx="207218" cy="122586"/>
            </a:xfrm>
            <a:custGeom>
              <a:avLst/>
              <a:gdLst>
                <a:gd name="connsiteX0" fmla="*/ 207218 w 207218"/>
                <a:gd name="connsiteY0" fmla="*/ 0 h 122586"/>
                <a:gd name="connsiteX1" fmla="*/ 207218 w 207218"/>
                <a:gd name="connsiteY1" fmla="*/ 2096 h 122586"/>
                <a:gd name="connsiteX2" fmla="*/ 0 w 207218"/>
                <a:gd name="connsiteY2" fmla="*/ 122587 h 122586"/>
                <a:gd name="connsiteX3" fmla="*/ 0 w 207218"/>
                <a:gd name="connsiteY3" fmla="*/ 120587 h 122586"/>
                <a:gd name="connsiteX4" fmla="*/ 207218 w 207218"/>
                <a:gd name="connsiteY4" fmla="*/ 0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8" h="122586">
                  <a:moveTo>
                    <a:pt x="207218" y="0"/>
                  </a:moveTo>
                  <a:lnTo>
                    <a:pt x="207218" y="2096"/>
                  </a:lnTo>
                  <a:lnTo>
                    <a:pt x="0" y="122587"/>
                  </a:lnTo>
                  <a:lnTo>
                    <a:pt x="0" y="120587"/>
                  </a:lnTo>
                  <a:lnTo>
                    <a:pt x="207218" y="0"/>
                  </a:lnTo>
                  <a:close/>
                </a:path>
              </a:pathLst>
            </a:custGeom>
            <a:solidFill>
              <a:srgbClr val="E0DEDC"/>
            </a:solidFill>
            <a:ln w="9453" cap="flat">
              <a:noFill/>
              <a:prstDash val="solid"/>
              <a:miter/>
            </a:ln>
          </p:spPr>
          <p:txBody>
            <a:bodyPr rtlCol="0" anchor="ctr"/>
            <a:lstStyle/>
            <a:p>
              <a:endParaRPr lang="en-US" dirty="0">
                <a:latin typeface="Frutiger LT Roman" panose="02000503000000000000" pitchFamily="2" charset="0"/>
              </a:endParaRPr>
            </a:p>
          </p:txBody>
        </p:sp>
        <p:sp>
          <p:nvSpPr>
            <p:cNvPr id="63" name="Freeform 1275">
              <a:extLst>
                <a:ext uri="{FF2B5EF4-FFF2-40B4-BE49-F238E27FC236}">
                  <a16:creationId xmlns:a16="http://schemas.microsoft.com/office/drawing/2014/main" id="{602259CE-0119-CB47-BDFE-40474D678202}"/>
                </a:ext>
              </a:extLst>
            </p:cNvPr>
            <p:cNvSpPr/>
            <p:nvPr/>
          </p:nvSpPr>
          <p:spPr>
            <a:xfrm>
              <a:off x="1570783" y="5432277"/>
              <a:ext cx="254012" cy="183451"/>
            </a:xfrm>
            <a:custGeom>
              <a:avLst/>
              <a:gdLst>
                <a:gd name="connsiteX0" fmla="*/ 254012 w 254012"/>
                <a:gd name="connsiteY0" fmla="*/ 0 h 183451"/>
                <a:gd name="connsiteX1" fmla="*/ 207691 w 254012"/>
                <a:gd name="connsiteY1" fmla="*/ 56674 h 183451"/>
                <a:gd name="connsiteX2" fmla="*/ 0 w 254012"/>
                <a:gd name="connsiteY2" fmla="*/ 183451 h 183451"/>
                <a:gd name="connsiteX3" fmla="*/ 0 w 254012"/>
                <a:gd name="connsiteY3" fmla="*/ 147828 h 183451"/>
                <a:gd name="connsiteX4" fmla="*/ 254012 w 254012"/>
                <a:gd name="connsiteY4" fmla="*/ 0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12" h="183451">
                  <a:moveTo>
                    <a:pt x="254012" y="0"/>
                  </a:moveTo>
                  <a:lnTo>
                    <a:pt x="207691" y="56674"/>
                  </a:lnTo>
                  <a:lnTo>
                    <a:pt x="0" y="183451"/>
                  </a:lnTo>
                  <a:lnTo>
                    <a:pt x="0" y="147828"/>
                  </a:lnTo>
                  <a:lnTo>
                    <a:pt x="254012" y="0"/>
                  </a:lnTo>
                  <a:close/>
                </a:path>
              </a:pathLst>
            </a:custGeom>
            <a:solidFill>
              <a:srgbClr val="E8EAEA"/>
            </a:solidFill>
            <a:ln w="9453" cap="flat">
              <a:noFill/>
              <a:prstDash val="solid"/>
              <a:miter/>
            </a:ln>
          </p:spPr>
          <p:txBody>
            <a:bodyPr rtlCol="0" anchor="ctr"/>
            <a:lstStyle/>
            <a:p>
              <a:endParaRPr lang="en-US" dirty="0">
                <a:latin typeface="Frutiger LT Roman" panose="02000503000000000000" pitchFamily="2" charset="0"/>
              </a:endParaRPr>
            </a:p>
          </p:txBody>
        </p:sp>
      </p:grpSp>
      <p:grpSp>
        <p:nvGrpSpPr>
          <p:cNvPr id="64" name="Group 247">
            <a:extLst>
              <a:ext uri="{FF2B5EF4-FFF2-40B4-BE49-F238E27FC236}">
                <a16:creationId xmlns:a16="http://schemas.microsoft.com/office/drawing/2014/main" id="{1C9C57D6-7A80-464D-9069-D7CA654118AA}"/>
              </a:ext>
            </a:extLst>
          </p:cNvPr>
          <p:cNvGrpSpPr/>
          <p:nvPr/>
        </p:nvGrpSpPr>
        <p:grpSpPr>
          <a:xfrm>
            <a:off x="947915" y="2766807"/>
            <a:ext cx="614355" cy="632410"/>
            <a:chOff x="8918443" y="1517064"/>
            <a:chExt cx="802027" cy="873126"/>
          </a:xfrm>
        </p:grpSpPr>
        <p:grpSp>
          <p:nvGrpSpPr>
            <p:cNvPr id="65" name="Graphic 10">
              <a:extLst>
                <a:ext uri="{FF2B5EF4-FFF2-40B4-BE49-F238E27FC236}">
                  <a16:creationId xmlns:a16="http://schemas.microsoft.com/office/drawing/2014/main" id="{C757B46C-6491-2848-89DD-AD2B4C5F5C4C}"/>
                </a:ext>
              </a:extLst>
            </p:cNvPr>
            <p:cNvGrpSpPr/>
            <p:nvPr/>
          </p:nvGrpSpPr>
          <p:grpSpPr>
            <a:xfrm>
              <a:off x="9007100" y="1517064"/>
              <a:ext cx="713370" cy="873126"/>
              <a:chOff x="6420036" y="548680"/>
              <a:chExt cx="2478214" cy="3033206"/>
            </a:xfrm>
          </p:grpSpPr>
          <p:sp>
            <p:nvSpPr>
              <p:cNvPr id="94" name="Freeform 278">
                <a:extLst>
                  <a:ext uri="{FF2B5EF4-FFF2-40B4-BE49-F238E27FC236}">
                    <a16:creationId xmlns:a16="http://schemas.microsoft.com/office/drawing/2014/main" id="{8E64D68D-5E05-4146-AD89-87932C9BE1C3}"/>
                  </a:ext>
                </a:extLst>
              </p:cNvPr>
              <p:cNvSpPr/>
              <p:nvPr/>
            </p:nvSpPr>
            <p:spPr>
              <a:xfrm>
                <a:off x="6906584" y="1203695"/>
                <a:ext cx="1270338" cy="1758762"/>
              </a:xfrm>
              <a:custGeom>
                <a:avLst/>
                <a:gdLst>
                  <a:gd name="connsiteX0" fmla="*/ 139149 w 1270338"/>
                  <a:gd name="connsiteY0" fmla="*/ 158616 h 1758762"/>
                  <a:gd name="connsiteX1" fmla="*/ 402706 w 1270338"/>
                  <a:gd name="connsiteY1" fmla="*/ 0 h 1758762"/>
                  <a:gd name="connsiteX2" fmla="*/ 225636 w 1270338"/>
                  <a:gd name="connsiteY2" fmla="*/ 374322 h 1758762"/>
                  <a:gd name="connsiteX3" fmla="*/ 423375 w 1270338"/>
                  <a:gd name="connsiteY3" fmla="*/ 1076152 h 1758762"/>
                  <a:gd name="connsiteX4" fmla="*/ 884957 w 1270338"/>
                  <a:gd name="connsiteY4" fmla="*/ 1542389 h 1758762"/>
                  <a:gd name="connsiteX5" fmla="*/ 1270338 w 1270338"/>
                  <a:gd name="connsiteY5" fmla="*/ 1613181 h 1758762"/>
                  <a:gd name="connsiteX6" fmla="*/ 1080981 w 1270338"/>
                  <a:gd name="connsiteY6" fmla="*/ 1737543 h 1758762"/>
                  <a:gd name="connsiteX7" fmla="*/ 875717 w 1270338"/>
                  <a:gd name="connsiteY7" fmla="*/ 1747534 h 1758762"/>
                  <a:gd name="connsiteX8" fmla="*/ 232399 w 1270338"/>
                  <a:gd name="connsiteY8" fmla="*/ 1257984 h 1758762"/>
                  <a:gd name="connsiteX9" fmla="*/ 5799 w 1270338"/>
                  <a:gd name="connsiteY9" fmla="*/ 461765 h 1758762"/>
                  <a:gd name="connsiteX10" fmla="*/ 139149 w 1270338"/>
                  <a:gd name="connsiteY10" fmla="*/ 158616 h 17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338" h="1758762">
                    <a:moveTo>
                      <a:pt x="139149" y="158616"/>
                    </a:moveTo>
                    <a:lnTo>
                      <a:pt x="402706" y="0"/>
                    </a:lnTo>
                    <a:cubicBezTo>
                      <a:pt x="402706" y="0"/>
                      <a:pt x="226970" y="124457"/>
                      <a:pt x="225636" y="374322"/>
                    </a:cubicBezTo>
                    <a:cubicBezTo>
                      <a:pt x="224303" y="624187"/>
                      <a:pt x="241924" y="754924"/>
                      <a:pt x="423375" y="1076152"/>
                    </a:cubicBezTo>
                    <a:cubicBezTo>
                      <a:pt x="535389" y="1274445"/>
                      <a:pt x="722555" y="1477306"/>
                      <a:pt x="884957" y="1542389"/>
                    </a:cubicBezTo>
                    <a:cubicBezTo>
                      <a:pt x="1007667" y="1590497"/>
                      <a:pt x="1138522" y="1614532"/>
                      <a:pt x="1270338" y="1613181"/>
                    </a:cubicBezTo>
                    <a:lnTo>
                      <a:pt x="1080981" y="1737543"/>
                    </a:lnTo>
                    <a:cubicBezTo>
                      <a:pt x="1080981" y="1737543"/>
                      <a:pt x="1052406" y="1777696"/>
                      <a:pt x="875717" y="1747534"/>
                    </a:cubicBezTo>
                    <a:cubicBezTo>
                      <a:pt x="615113" y="1703193"/>
                      <a:pt x="364796" y="1479304"/>
                      <a:pt x="232399" y="1257984"/>
                    </a:cubicBezTo>
                    <a:cubicBezTo>
                      <a:pt x="30183" y="920105"/>
                      <a:pt x="-18680" y="697834"/>
                      <a:pt x="5799" y="461765"/>
                    </a:cubicBezTo>
                    <a:cubicBezTo>
                      <a:pt x="30278" y="225697"/>
                      <a:pt x="139149" y="158616"/>
                      <a:pt x="139149" y="158616"/>
                    </a:cubicBezTo>
                    <a:close/>
                  </a:path>
                </a:pathLst>
              </a:custGeom>
              <a:solidFill>
                <a:srgbClr val="09756C">
                  <a:alpha val="27000"/>
                </a:srgbClr>
              </a:solidFill>
              <a:ln w="9525" cap="flat">
                <a:noFill/>
                <a:prstDash val="solid"/>
                <a:miter/>
              </a:ln>
            </p:spPr>
            <p:txBody>
              <a:bodyPr rtlCol="0" anchor="ctr"/>
              <a:lstStyle/>
              <a:p>
                <a:endParaRPr lang="de-CH" dirty="0">
                  <a:latin typeface="Frutiger LT Roman" panose="02000503000000000000" pitchFamily="2" charset="0"/>
                </a:endParaRPr>
              </a:p>
            </p:txBody>
          </p:sp>
          <p:sp>
            <p:nvSpPr>
              <p:cNvPr id="95" name="Freeform 279">
                <a:extLst>
                  <a:ext uri="{FF2B5EF4-FFF2-40B4-BE49-F238E27FC236}">
                    <a16:creationId xmlns:a16="http://schemas.microsoft.com/office/drawing/2014/main" id="{40BE427D-440E-1A4A-82DB-F67945CBEC0C}"/>
                  </a:ext>
                </a:extLst>
              </p:cNvPr>
              <p:cNvSpPr/>
              <p:nvPr/>
            </p:nvSpPr>
            <p:spPr>
              <a:xfrm>
                <a:off x="7044590" y="806135"/>
                <a:ext cx="536829" cy="166916"/>
              </a:xfrm>
              <a:custGeom>
                <a:avLst/>
                <a:gdLst>
                  <a:gd name="connsiteX0" fmla="*/ 0 w 536829"/>
                  <a:gd name="connsiteY0" fmla="*/ 134850 h 166916"/>
                  <a:gd name="connsiteX1" fmla="*/ 229171 w 536829"/>
                  <a:gd name="connsiteY1" fmla="*/ 4114 h 166916"/>
                  <a:gd name="connsiteX2" fmla="*/ 374142 w 536829"/>
                  <a:gd name="connsiteY2" fmla="*/ 974 h 166916"/>
                  <a:gd name="connsiteX3" fmla="*/ 536829 w 536829"/>
                  <a:gd name="connsiteY3" fmla="*/ 36941 h 166916"/>
                  <a:gd name="connsiteX4" fmla="*/ 312992 w 536829"/>
                  <a:gd name="connsiteY4" fmla="*/ 166916 h 166916"/>
                  <a:gd name="connsiteX5" fmla="*/ 166021 w 536829"/>
                  <a:gd name="connsiteY5" fmla="*/ 131330 h 166916"/>
                  <a:gd name="connsiteX6" fmla="*/ 0 w 536829"/>
                  <a:gd name="connsiteY6" fmla="*/ 134850 h 16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829" h="166916">
                    <a:moveTo>
                      <a:pt x="0" y="134850"/>
                    </a:moveTo>
                    <a:lnTo>
                      <a:pt x="229171" y="4114"/>
                    </a:lnTo>
                    <a:cubicBezTo>
                      <a:pt x="277381" y="38"/>
                      <a:pt x="325801" y="-1010"/>
                      <a:pt x="374142" y="974"/>
                    </a:cubicBezTo>
                    <a:cubicBezTo>
                      <a:pt x="449294" y="4399"/>
                      <a:pt x="536829" y="36941"/>
                      <a:pt x="536829" y="36941"/>
                    </a:cubicBezTo>
                    <a:lnTo>
                      <a:pt x="312992" y="166916"/>
                    </a:lnTo>
                    <a:cubicBezTo>
                      <a:pt x="312992" y="166916"/>
                      <a:pt x="229648" y="137895"/>
                      <a:pt x="166021" y="131330"/>
                    </a:cubicBezTo>
                    <a:cubicBezTo>
                      <a:pt x="102394" y="124764"/>
                      <a:pt x="0" y="134850"/>
                      <a:pt x="0" y="134850"/>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96" name="Freeform 280">
                <a:extLst>
                  <a:ext uri="{FF2B5EF4-FFF2-40B4-BE49-F238E27FC236}">
                    <a16:creationId xmlns:a16="http://schemas.microsoft.com/office/drawing/2014/main" id="{1234F175-4671-A245-9102-666ACF79BE72}"/>
                  </a:ext>
                </a:extLst>
              </p:cNvPr>
              <p:cNvSpPr/>
              <p:nvPr/>
            </p:nvSpPr>
            <p:spPr>
              <a:xfrm>
                <a:off x="7742868" y="1065727"/>
                <a:ext cx="539305" cy="463002"/>
              </a:xfrm>
              <a:custGeom>
                <a:avLst/>
                <a:gdLst>
                  <a:gd name="connsiteX0" fmla="*/ 0 w 539305"/>
                  <a:gd name="connsiteY0" fmla="*/ 129976 h 463002"/>
                  <a:gd name="connsiteX1" fmla="*/ 223838 w 539305"/>
                  <a:gd name="connsiteY1" fmla="*/ 0 h 463002"/>
                  <a:gd name="connsiteX2" fmla="*/ 377380 w 539305"/>
                  <a:gd name="connsiteY2" fmla="*/ 142726 h 463002"/>
                  <a:gd name="connsiteX3" fmla="*/ 539305 w 539305"/>
                  <a:gd name="connsiteY3" fmla="*/ 333598 h 463002"/>
                  <a:gd name="connsiteX4" fmla="*/ 315468 w 539305"/>
                  <a:gd name="connsiteY4" fmla="*/ 463002 h 463002"/>
                  <a:gd name="connsiteX5" fmla="*/ 176308 w 539305"/>
                  <a:gd name="connsiteY5" fmla="*/ 296489 h 463002"/>
                  <a:gd name="connsiteX6" fmla="*/ 0 w 539305"/>
                  <a:gd name="connsiteY6" fmla="*/ 129976 h 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305" h="463002">
                    <a:moveTo>
                      <a:pt x="0" y="129976"/>
                    </a:moveTo>
                    <a:lnTo>
                      <a:pt x="223838" y="0"/>
                    </a:lnTo>
                    <a:cubicBezTo>
                      <a:pt x="223838" y="0"/>
                      <a:pt x="328613" y="89822"/>
                      <a:pt x="377380" y="142726"/>
                    </a:cubicBezTo>
                    <a:cubicBezTo>
                      <a:pt x="426148" y="195629"/>
                      <a:pt x="539305" y="333598"/>
                      <a:pt x="539305" y="333598"/>
                    </a:cubicBezTo>
                    <a:lnTo>
                      <a:pt x="315468" y="463002"/>
                    </a:lnTo>
                    <a:cubicBezTo>
                      <a:pt x="272186" y="404982"/>
                      <a:pt x="225723" y="349393"/>
                      <a:pt x="176308" y="296489"/>
                    </a:cubicBezTo>
                    <a:cubicBezTo>
                      <a:pt x="102489" y="218370"/>
                      <a:pt x="0" y="129976"/>
                      <a:pt x="0" y="129976"/>
                    </a:cubicBez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97" name="Freeform 281">
                <a:extLst>
                  <a:ext uri="{FF2B5EF4-FFF2-40B4-BE49-F238E27FC236}">
                    <a16:creationId xmlns:a16="http://schemas.microsoft.com/office/drawing/2014/main" id="{25B4AE1B-9B0E-B346-968F-5E9D312C6FCF}"/>
                  </a:ext>
                </a:extLst>
              </p:cNvPr>
              <p:cNvSpPr/>
              <p:nvPr/>
            </p:nvSpPr>
            <p:spPr>
              <a:xfrm>
                <a:off x="8329607" y="1868892"/>
                <a:ext cx="352139" cy="563195"/>
              </a:xfrm>
              <a:custGeom>
                <a:avLst/>
                <a:gdLst>
                  <a:gd name="connsiteX0" fmla="*/ 0 w 352139"/>
                  <a:gd name="connsiteY0" fmla="*/ 129976 h 563195"/>
                  <a:gd name="connsiteX1" fmla="*/ 224028 w 352139"/>
                  <a:gd name="connsiteY1" fmla="*/ 0 h 563195"/>
                  <a:gd name="connsiteX2" fmla="*/ 305848 w 352139"/>
                  <a:gd name="connsiteY2" fmla="*/ 230169 h 563195"/>
                  <a:gd name="connsiteX3" fmla="*/ 352139 w 352139"/>
                  <a:gd name="connsiteY3" fmla="*/ 433220 h 563195"/>
                  <a:gd name="connsiteX4" fmla="*/ 128207 w 352139"/>
                  <a:gd name="connsiteY4" fmla="*/ 563196 h 563195"/>
                  <a:gd name="connsiteX5" fmla="*/ 79820 w 352139"/>
                  <a:gd name="connsiteY5" fmla="*/ 352723 h 563195"/>
                  <a:gd name="connsiteX6" fmla="*/ 0 w 352139"/>
                  <a:gd name="connsiteY6" fmla="*/ 129976 h 56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139" h="563195">
                    <a:moveTo>
                      <a:pt x="0" y="129976"/>
                    </a:moveTo>
                    <a:lnTo>
                      <a:pt x="224028" y="0"/>
                    </a:lnTo>
                    <a:cubicBezTo>
                      <a:pt x="224028" y="0"/>
                      <a:pt x="286036" y="156332"/>
                      <a:pt x="305848" y="230169"/>
                    </a:cubicBezTo>
                    <a:cubicBezTo>
                      <a:pt x="325660" y="304006"/>
                      <a:pt x="352139" y="433220"/>
                      <a:pt x="352139" y="433220"/>
                    </a:cubicBezTo>
                    <a:lnTo>
                      <a:pt x="128207" y="563196"/>
                    </a:lnTo>
                    <a:cubicBezTo>
                      <a:pt x="128207" y="563196"/>
                      <a:pt x="104204" y="458530"/>
                      <a:pt x="79820" y="352723"/>
                    </a:cubicBezTo>
                    <a:cubicBezTo>
                      <a:pt x="61751" y="275689"/>
                      <a:pt x="34966" y="200967"/>
                      <a:pt x="0" y="129976"/>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98" name="Freeform 282">
                <a:extLst>
                  <a:ext uri="{FF2B5EF4-FFF2-40B4-BE49-F238E27FC236}">
                    <a16:creationId xmlns:a16="http://schemas.microsoft.com/office/drawing/2014/main" id="{F7F1D92F-9A3D-E246-9C90-76EC67342C12}"/>
                  </a:ext>
                </a:extLst>
              </p:cNvPr>
              <p:cNvSpPr/>
              <p:nvPr/>
            </p:nvSpPr>
            <p:spPr>
              <a:xfrm>
                <a:off x="8326274" y="2744467"/>
                <a:ext cx="353948" cy="413809"/>
              </a:xfrm>
              <a:custGeom>
                <a:avLst/>
                <a:gdLst>
                  <a:gd name="connsiteX0" fmla="*/ 130111 w 353948"/>
                  <a:gd name="connsiteY0" fmla="*/ 129975 h 413809"/>
                  <a:gd name="connsiteX1" fmla="*/ 353949 w 353948"/>
                  <a:gd name="connsiteY1" fmla="*/ 0 h 413809"/>
                  <a:gd name="connsiteX2" fmla="*/ 305181 w 353948"/>
                  <a:gd name="connsiteY2" fmla="*/ 152241 h 413809"/>
                  <a:gd name="connsiteX3" fmla="*/ 223838 w 353948"/>
                  <a:gd name="connsiteY3" fmla="*/ 283834 h 413809"/>
                  <a:gd name="connsiteX4" fmla="*/ 0 w 353948"/>
                  <a:gd name="connsiteY4" fmla="*/ 413809 h 413809"/>
                  <a:gd name="connsiteX5" fmla="*/ 90106 w 353948"/>
                  <a:gd name="connsiteY5" fmla="*/ 261569 h 413809"/>
                  <a:gd name="connsiteX6" fmla="*/ 130111 w 353948"/>
                  <a:gd name="connsiteY6" fmla="*/ 129975 h 41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48" h="413809">
                    <a:moveTo>
                      <a:pt x="130111" y="129975"/>
                    </a:moveTo>
                    <a:lnTo>
                      <a:pt x="353949" y="0"/>
                    </a:lnTo>
                    <a:cubicBezTo>
                      <a:pt x="343310" y="52371"/>
                      <a:pt x="326955" y="103429"/>
                      <a:pt x="305181" y="152241"/>
                    </a:cubicBezTo>
                    <a:cubicBezTo>
                      <a:pt x="281683" y="198236"/>
                      <a:pt x="254479" y="242244"/>
                      <a:pt x="223838" y="283834"/>
                    </a:cubicBezTo>
                    <a:lnTo>
                      <a:pt x="0" y="413809"/>
                    </a:lnTo>
                    <a:cubicBezTo>
                      <a:pt x="0" y="413809"/>
                      <a:pt x="62389" y="328174"/>
                      <a:pt x="90106" y="261569"/>
                    </a:cubicBezTo>
                    <a:cubicBezTo>
                      <a:pt x="129730" y="166704"/>
                      <a:pt x="130111" y="129975"/>
                      <a:pt x="130111" y="129975"/>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99" name="Freeform 283">
                <a:extLst>
                  <a:ext uri="{FF2B5EF4-FFF2-40B4-BE49-F238E27FC236}">
                    <a16:creationId xmlns:a16="http://schemas.microsoft.com/office/drawing/2014/main" id="{919E8D51-5499-1A45-8D0D-A3C2260809BF}"/>
                  </a:ext>
                </a:extLst>
              </p:cNvPr>
              <p:cNvSpPr/>
              <p:nvPr/>
            </p:nvSpPr>
            <p:spPr>
              <a:xfrm>
                <a:off x="7736200" y="3153995"/>
                <a:ext cx="224599" cy="378793"/>
              </a:xfrm>
              <a:custGeom>
                <a:avLst/>
                <a:gdLst>
                  <a:gd name="connsiteX0" fmla="*/ 667 w 224599"/>
                  <a:gd name="connsiteY0" fmla="*/ 129880 h 378793"/>
                  <a:gd name="connsiteX1" fmla="*/ 224600 w 224599"/>
                  <a:gd name="connsiteY1" fmla="*/ 0 h 378793"/>
                  <a:gd name="connsiteX2" fmla="*/ 223838 w 224599"/>
                  <a:gd name="connsiteY2" fmla="*/ 248818 h 378793"/>
                  <a:gd name="connsiteX3" fmla="*/ 0 w 224599"/>
                  <a:gd name="connsiteY3" fmla="*/ 378794 h 378793"/>
                  <a:gd name="connsiteX4" fmla="*/ 667 w 224599"/>
                  <a:gd name="connsiteY4" fmla="*/ 129880 h 37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9" h="378793">
                    <a:moveTo>
                      <a:pt x="667" y="129880"/>
                    </a:moveTo>
                    <a:lnTo>
                      <a:pt x="224600" y="0"/>
                    </a:lnTo>
                    <a:lnTo>
                      <a:pt x="223838" y="248818"/>
                    </a:lnTo>
                    <a:lnTo>
                      <a:pt x="0" y="378794"/>
                    </a:lnTo>
                    <a:lnTo>
                      <a:pt x="667" y="129880"/>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0" name="Freeform 284">
                <a:extLst>
                  <a:ext uri="{FF2B5EF4-FFF2-40B4-BE49-F238E27FC236}">
                    <a16:creationId xmlns:a16="http://schemas.microsoft.com/office/drawing/2014/main" id="{3FD0A519-96CB-DF4E-9889-B092371482C3}"/>
                  </a:ext>
                </a:extLst>
              </p:cNvPr>
              <p:cNvSpPr/>
              <p:nvPr/>
            </p:nvSpPr>
            <p:spPr>
              <a:xfrm>
                <a:off x="6421274" y="1127670"/>
                <a:ext cx="440626" cy="254908"/>
              </a:xfrm>
              <a:custGeom>
                <a:avLst/>
                <a:gdLst>
                  <a:gd name="connsiteX0" fmla="*/ 0 w 440626"/>
                  <a:gd name="connsiteY0" fmla="*/ 129880 h 254908"/>
                  <a:gd name="connsiteX1" fmla="*/ 223837 w 440626"/>
                  <a:gd name="connsiteY1" fmla="*/ 0 h 254908"/>
                  <a:gd name="connsiteX2" fmla="*/ 440627 w 440626"/>
                  <a:gd name="connsiteY2" fmla="*/ 125028 h 254908"/>
                  <a:gd name="connsiteX3" fmla="*/ 216789 w 440626"/>
                  <a:gd name="connsiteY3" fmla="*/ 254908 h 254908"/>
                  <a:gd name="connsiteX4" fmla="*/ 0 w 440626"/>
                  <a:gd name="connsiteY4" fmla="*/ 129880 h 25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6" h="254908">
                    <a:moveTo>
                      <a:pt x="0" y="129880"/>
                    </a:moveTo>
                    <a:lnTo>
                      <a:pt x="223837" y="0"/>
                    </a:lnTo>
                    <a:lnTo>
                      <a:pt x="440627" y="125028"/>
                    </a:lnTo>
                    <a:lnTo>
                      <a:pt x="216789" y="254908"/>
                    </a:lnTo>
                    <a:lnTo>
                      <a:pt x="0" y="129880"/>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1" name="Freeform 285">
                <a:extLst>
                  <a:ext uri="{FF2B5EF4-FFF2-40B4-BE49-F238E27FC236}">
                    <a16:creationId xmlns:a16="http://schemas.microsoft.com/office/drawing/2014/main" id="{5EFDB476-2BE6-B64F-AFAE-5D9FA95ECE59}"/>
                  </a:ext>
                </a:extLst>
              </p:cNvPr>
              <p:cNvSpPr/>
              <p:nvPr/>
            </p:nvSpPr>
            <p:spPr>
              <a:xfrm>
                <a:off x="8326274" y="3028681"/>
                <a:ext cx="378523" cy="397538"/>
              </a:xfrm>
              <a:custGeom>
                <a:avLst/>
                <a:gdLst>
                  <a:gd name="connsiteX0" fmla="*/ 0 w 378523"/>
                  <a:gd name="connsiteY0" fmla="*/ 129975 h 397538"/>
                  <a:gd name="connsiteX1" fmla="*/ 223838 w 378523"/>
                  <a:gd name="connsiteY1" fmla="*/ 0 h 397538"/>
                  <a:gd name="connsiteX2" fmla="*/ 378523 w 378523"/>
                  <a:gd name="connsiteY2" fmla="*/ 267563 h 397538"/>
                  <a:gd name="connsiteX3" fmla="*/ 154686 w 378523"/>
                  <a:gd name="connsiteY3" fmla="*/ 397539 h 397538"/>
                  <a:gd name="connsiteX4" fmla="*/ 0 w 378523"/>
                  <a:gd name="connsiteY4" fmla="*/ 129975 h 3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23" h="397538">
                    <a:moveTo>
                      <a:pt x="0" y="129975"/>
                    </a:moveTo>
                    <a:lnTo>
                      <a:pt x="223838" y="0"/>
                    </a:lnTo>
                    <a:lnTo>
                      <a:pt x="378523" y="267563"/>
                    </a:lnTo>
                    <a:lnTo>
                      <a:pt x="154686" y="397539"/>
                    </a:lnTo>
                    <a:lnTo>
                      <a:pt x="0" y="129975"/>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2" name="Freeform 286">
                <a:extLst>
                  <a:ext uri="{FF2B5EF4-FFF2-40B4-BE49-F238E27FC236}">
                    <a16:creationId xmlns:a16="http://schemas.microsoft.com/office/drawing/2014/main" id="{DFC1F651-3500-BC43-AF84-23E093D2FF03}"/>
                  </a:ext>
                </a:extLst>
              </p:cNvPr>
              <p:cNvSpPr/>
              <p:nvPr/>
            </p:nvSpPr>
            <p:spPr>
              <a:xfrm>
                <a:off x="6892952" y="548680"/>
                <a:ext cx="375475" cy="392305"/>
              </a:xfrm>
              <a:custGeom>
                <a:avLst/>
                <a:gdLst>
                  <a:gd name="connsiteX0" fmla="*/ 0 w 375475"/>
                  <a:gd name="connsiteY0" fmla="*/ 129976 h 392305"/>
                  <a:gd name="connsiteX1" fmla="*/ 223838 w 375475"/>
                  <a:gd name="connsiteY1" fmla="*/ 0 h 392305"/>
                  <a:gd name="connsiteX2" fmla="*/ 375475 w 375475"/>
                  <a:gd name="connsiteY2" fmla="*/ 262425 h 392305"/>
                  <a:gd name="connsiteX3" fmla="*/ 151638 w 375475"/>
                  <a:gd name="connsiteY3" fmla="*/ 392305 h 392305"/>
                  <a:gd name="connsiteX4" fmla="*/ 0 w 375475"/>
                  <a:gd name="connsiteY4" fmla="*/ 129976 h 3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5" h="392305">
                    <a:moveTo>
                      <a:pt x="0" y="129976"/>
                    </a:moveTo>
                    <a:lnTo>
                      <a:pt x="223838" y="0"/>
                    </a:lnTo>
                    <a:lnTo>
                      <a:pt x="375475" y="262425"/>
                    </a:lnTo>
                    <a:lnTo>
                      <a:pt x="151638" y="392305"/>
                    </a:lnTo>
                    <a:lnTo>
                      <a:pt x="0" y="129976"/>
                    </a:lnTo>
                    <a:close/>
                  </a:path>
                </a:pathLst>
              </a:custGeom>
              <a:solidFill>
                <a:srgbClr val="109C9A"/>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3" name="Freeform 287">
                <a:extLst>
                  <a:ext uri="{FF2B5EF4-FFF2-40B4-BE49-F238E27FC236}">
                    <a16:creationId xmlns:a16="http://schemas.microsoft.com/office/drawing/2014/main" id="{1FF120F0-0BD7-9949-893A-AE396CCDD651}"/>
                  </a:ext>
                </a:extLst>
              </p:cNvPr>
              <p:cNvSpPr/>
              <p:nvPr/>
            </p:nvSpPr>
            <p:spPr>
              <a:xfrm>
                <a:off x="8673174" y="2427140"/>
                <a:ext cx="225075" cy="572234"/>
              </a:xfrm>
              <a:custGeom>
                <a:avLst/>
                <a:gdLst>
                  <a:gd name="connsiteX0" fmla="*/ 1238 w 225075"/>
                  <a:gd name="connsiteY0" fmla="*/ 129976 h 572234"/>
                  <a:gd name="connsiteX1" fmla="*/ 225076 w 225075"/>
                  <a:gd name="connsiteY1" fmla="*/ 0 h 572234"/>
                  <a:gd name="connsiteX2" fmla="*/ 223837 w 225075"/>
                  <a:gd name="connsiteY2" fmla="*/ 442355 h 572234"/>
                  <a:gd name="connsiteX3" fmla="*/ 0 w 225075"/>
                  <a:gd name="connsiteY3" fmla="*/ 572235 h 572234"/>
                  <a:gd name="connsiteX4" fmla="*/ 1238 w 225075"/>
                  <a:gd name="connsiteY4" fmla="*/ 129976 h 57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75" h="572234">
                    <a:moveTo>
                      <a:pt x="1238" y="129976"/>
                    </a:moveTo>
                    <a:lnTo>
                      <a:pt x="225076" y="0"/>
                    </a:lnTo>
                    <a:lnTo>
                      <a:pt x="223837" y="442355"/>
                    </a:lnTo>
                    <a:lnTo>
                      <a:pt x="0" y="572235"/>
                    </a:lnTo>
                    <a:lnTo>
                      <a:pt x="1238" y="129976"/>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4" name="Freeform 288">
                <a:extLst>
                  <a:ext uri="{FF2B5EF4-FFF2-40B4-BE49-F238E27FC236}">
                    <a16:creationId xmlns:a16="http://schemas.microsoft.com/office/drawing/2014/main" id="{0F01302E-5904-DA43-9FB4-AC9EEFC65A1A}"/>
                  </a:ext>
                </a:extLst>
              </p:cNvPr>
              <p:cNvSpPr/>
              <p:nvPr/>
            </p:nvSpPr>
            <p:spPr>
              <a:xfrm>
                <a:off x="8457719" y="2302112"/>
                <a:ext cx="440531" cy="255003"/>
              </a:xfrm>
              <a:custGeom>
                <a:avLst/>
                <a:gdLst>
                  <a:gd name="connsiteX0" fmla="*/ 0 w 440531"/>
                  <a:gd name="connsiteY0" fmla="*/ 129976 h 255003"/>
                  <a:gd name="connsiteX1" fmla="*/ 223838 w 440531"/>
                  <a:gd name="connsiteY1" fmla="*/ 0 h 255003"/>
                  <a:gd name="connsiteX2" fmla="*/ 440531 w 440531"/>
                  <a:gd name="connsiteY2" fmla="*/ 125028 h 255003"/>
                  <a:gd name="connsiteX3" fmla="*/ 216694 w 440531"/>
                  <a:gd name="connsiteY3" fmla="*/ 255003 h 255003"/>
                  <a:gd name="connsiteX4" fmla="*/ 0 w 440531"/>
                  <a:gd name="connsiteY4" fmla="*/ 129976 h 25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 h="255003">
                    <a:moveTo>
                      <a:pt x="0" y="129976"/>
                    </a:moveTo>
                    <a:lnTo>
                      <a:pt x="223838" y="0"/>
                    </a:lnTo>
                    <a:lnTo>
                      <a:pt x="440531" y="125028"/>
                    </a:lnTo>
                    <a:lnTo>
                      <a:pt x="216694" y="255003"/>
                    </a:lnTo>
                    <a:lnTo>
                      <a:pt x="0" y="129976"/>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5" name="Freeform 289">
                <a:extLst>
                  <a:ext uri="{FF2B5EF4-FFF2-40B4-BE49-F238E27FC236}">
                    <a16:creationId xmlns:a16="http://schemas.microsoft.com/office/drawing/2014/main" id="{8D931CCF-A0B7-5C40-9117-C0694ACE98B9}"/>
                  </a:ext>
                </a:extLst>
              </p:cNvPr>
              <p:cNvSpPr/>
              <p:nvPr/>
            </p:nvSpPr>
            <p:spPr>
              <a:xfrm>
                <a:off x="7742868" y="816528"/>
                <a:ext cx="224504" cy="378698"/>
              </a:xfrm>
              <a:custGeom>
                <a:avLst/>
                <a:gdLst>
                  <a:gd name="connsiteX0" fmla="*/ 667 w 224504"/>
                  <a:gd name="connsiteY0" fmla="*/ 129976 h 378698"/>
                  <a:gd name="connsiteX1" fmla="*/ 224504 w 224504"/>
                  <a:gd name="connsiteY1" fmla="*/ 0 h 378698"/>
                  <a:gd name="connsiteX2" fmla="*/ 223838 w 224504"/>
                  <a:gd name="connsiteY2" fmla="*/ 248723 h 378698"/>
                  <a:gd name="connsiteX3" fmla="*/ 0 w 224504"/>
                  <a:gd name="connsiteY3" fmla="*/ 378699 h 378698"/>
                  <a:gd name="connsiteX4" fmla="*/ 667 w 224504"/>
                  <a:gd name="connsiteY4" fmla="*/ 129976 h 37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04" h="378698">
                    <a:moveTo>
                      <a:pt x="667" y="129976"/>
                    </a:moveTo>
                    <a:lnTo>
                      <a:pt x="224504" y="0"/>
                    </a:lnTo>
                    <a:lnTo>
                      <a:pt x="223838" y="248723"/>
                    </a:lnTo>
                    <a:lnTo>
                      <a:pt x="0" y="378699"/>
                    </a:lnTo>
                    <a:lnTo>
                      <a:pt x="667" y="129976"/>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6" name="Freeform 290">
                <a:extLst>
                  <a:ext uri="{FF2B5EF4-FFF2-40B4-BE49-F238E27FC236}">
                    <a16:creationId xmlns:a16="http://schemas.microsoft.com/office/drawing/2014/main" id="{054F5D97-AB98-E64E-88A1-CA40A75088B9}"/>
                  </a:ext>
                </a:extLst>
              </p:cNvPr>
              <p:cNvSpPr/>
              <p:nvPr/>
            </p:nvSpPr>
            <p:spPr>
              <a:xfrm>
                <a:off x="7358248" y="594352"/>
                <a:ext cx="609123" cy="352151"/>
              </a:xfrm>
              <a:custGeom>
                <a:avLst/>
                <a:gdLst>
                  <a:gd name="connsiteX0" fmla="*/ 0 w 609123"/>
                  <a:gd name="connsiteY0" fmla="*/ 129880 h 352151"/>
                  <a:gd name="connsiteX1" fmla="*/ 223838 w 609123"/>
                  <a:gd name="connsiteY1" fmla="*/ 0 h 352151"/>
                  <a:gd name="connsiteX2" fmla="*/ 609124 w 609123"/>
                  <a:gd name="connsiteY2" fmla="*/ 222176 h 352151"/>
                  <a:gd name="connsiteX3" fmla="*/ 385286 w 609123"/>
                  <a:gd name="connsiteY3" fmla="*/ 352152 h 352151"/>
                  <a:gd name="connsiteX4" fmla="*/ 0 w 609123"/>
                  <a:gd name="connsiteY4" fmla="*/ 129880 h 35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23" h="352151">
                    <a:moveTo>
                      <a:pt x="0" y="129880"/>
                    </a:moveTo>
                    <a:lnTo>
                      <a:pt x="223838" y="0"/>
                    </a:lnTo>
                    <a:lnTo>
                      <a:pt x="609124" y="222176"/>
                    </a:lnTo>
                    <a:lnTo>
                      <a:pt x="385286" y="352152"/>
                    </a:lnTo>
                    <a:lnTo>
                      <a:pt x="0" y="129880"/>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7" name="Freeform 291">
                <a:extLst>
                  <a:ext uri="{FF2B5EF4-FFF2-40B4-BE49-F238E27FC236}">
                    <a16:creationId xmlns:a16="http://schemas.microsoft.com/office/drawing/2014/main" id="{9E9D1BF7-059D-634A-AE09-DD174B45E12C}"/>
                  </a:ext>
                </a:extLst>
              </p:cNvPr>
              <p:cNvSpPr/>
              <p:nvPr/>
            </p:nvSpPr>
            <p:spPr>
              <a:xfrm>
                <a:off x="8213593" y="1310359"/>
                <a:ext cx="495490" cy="599923"/>
              </a:xfrm>
              <a:custGeom>
                <a:avLst/>
                <a:gdLst>
                  <a:gd name="connsiteX0" fmla="*/ 0 w 495490"/>
                  <a:gd name="connsiteY0" fmla="*/ 129976 h 599923"/>
                  <a:gd name="connsiteX1" fmla="*/ 223933 w 495490"/>
                  <a:gd name="connsiteY1" fmla="*/ 0 h 599923"/>
                  <a:gd name="connsiteX2" fmla="*/ 495491 w 495490"/>
                  <a:gd name="connsiteY2" fmla="*/ 469948 h 599923"/>
                  <a:gd name="connsiteX3" fmla="*/ 271653 w 495490"/>
                  <a:gd name="connsiteY3" fmla="*/ 599924 h 599923"/>
                  <a:gd name="connsiteX4" fmla="*/ 0 w 495490"/>
                  <a:gd name="connsiteY4" fmla="*/ 129976 h 59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0" h="599923">
                    <a:moveTo>
                      <a:pt x="0" y="129976"/>
                    </a:moveTo>
                    <a:lnTo>
                      <a:pt x="223933" y="0"/>
                    </a:lnTo>
                    <a:lnTo>
                      <a:pt x="495491" y="469948"/>
                    </a:lnTo>
                    <a:lnTo>
                      <a:pt x="271653" y="599924"/>
                    </a:lnTo>
                    <a:lnTo>
                      <a:pt x="0" y="129976"/>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8" name="Freeform 292">
                <a:extLst>
                  <a:ext uri="{FF2B5EF4-FFF2-40B4-BE49-F238E27FC236}">
                    <a16:creationId xmlns:a16="http://schemas.microsoft.com/office/drawing/2014/main" id="{7ECAAB04-71F1-E046-B203-FAC0C26AF34C}"/>
                  </a:ext>
                </a:extLst>
              </p:cNvPr>
              <p:cNvSpPr/>
              <p:nvPr/>
            </p:nvSpPr>
            <p:spPr>
              <a:xfrm>
                <a:off x="6420036" y="678560"/>
                <a:ext cx="2254091" cy="2903326"/>
              </a:xfrm>
              <a:custGeom>
                <a:avLst/>
                <a:gdLst>
                  <a:gd name="connsiteX0" fmla="*/ 2253139 w 2254091"/>
                  <a:gd name="connsiteY0" fmla="*/ 2320815 h 2903326"/>
                  <a:gd name="connsiteX1" fmla="*/ 2036350 w 2254091"/>
                  <a:gd name="connsiteY1" fmla="*/ 2195883 h 2903326"/>
                  <a:gd name="connsiteX2" fmla="*/ 1906238 w 2254091"/>
                  <a:gd name="connsiteY2" fmla="*/ 2480097 h 2903326"/>
                  <a:gd name="connsiteX3" fmla="*/ 2060924 w 2254091"/>
                  <a:gd name="connsiteY3" fmla="*/ 2747660 h 2903326"/>
                  <a:gd name="connsiteX4" fmla="*/ 1787557 w 2254091"/>
                  <a:gd name="connsiteY4" fmla="*/ 2903326 h 2903326"/>
                  <a:gd name="connsiteX5" fmla="*/ 1633538 w 2254091"/>
                  <a:gd name="connsiteY5" fmla="*/ 2636905 h 2903326"/>
                  <a:gd name="connsiteX6" fmla="*/ 1316927 w 2254091"/>
                  <a:gd name="connsiteY6" fmla="*/ 2605410 h 2903326"/>
                  <a:gd name="connsiteX7" fmla="*/ 1316164 w 2254091"/>
                  <a:gd name="connsiteY7" fmla="*/ 2854324 h 2903326"/>
                  <a:gd name="connsiteX8" fmla="*/ 930878 w 2254091"/>
                  <a:gd name="connsiteY8" fmla="*/ 2631957 h 2903326"/>
                  <a:gd name="connsiteX9" fmla="*/ 931640 w 2254091"/>
                  <a:gd name="connsiteY9" fmla="*/ 2383139 h 2903326"/>
                  <a:gd name="connsiteX10" fmla="*/ 619125 w 2254091"/>
                  <a:gd name="connsiteY10" fmla="*/ 2054679 h 2903326"/>
                  <a:gd name="connsiteX11" fmla="*/ 466725 w 2254091"/>
                  <a:gd name="connsiteY11" fmla="*/ 2141552 h 2903326"/>
                  <a:gd name="connsiteX12" fmla="*/ 195263 w 2254091"/>
                  <a:gd name="connsiteY12" fmla="*/ 1671699 h 2903326"/>
                  <a:gd name="connsiteX13" fmla="*/ 347663 w 2254091"/>
                  <a:gd name="connsiteY13" fmla="*/ 1585112 h 2903326"/>
                  <a:gd name="connsiteX14" fmla="*/ 217170 w 2254091"/>
                  <a:gd name="connsiteY14" fmla="*/ 1146373 h 2903326"/>
                  <a:gd name="connsiteX15" fmla="*/ 0 w 2254091"/>
                  <a:gd name="connsiteY15" fmla="*/ 1021440 h 2903326"/>
                  <a:gd name="connsiteX16" fmla="*/ 1238 w 2254091"/>
                  <a:gd name="connsiteY16" fmla="*/ 578991 h 2903326"/>
                  <a:gd name="connsiteX17" fmla="*/ 218027 w 2254091"/>
                  <a:gd name="connsiteY17" fmla="*/ 704018 h 2903326"/>
                  <a:gd name="connsiteX18" fmla="*/ 350615 w 2254091"/>
                  <a:gd name="connsiteY18" fmla="*/ 416949 h 2903326"/>
                  <a:gd name="connsiteX19" fmla="*/ 200025 w 2254091"/>
                  <a:gd name="connsiteY19" fmla="*/ 155571 h 2903326"/>
                  <a:gd name="connsiteX20" fmla="*/ 473393 w 2254091"/>
                  <a:gd name="connsiteY20" fmla="*/ 0 h 2903326"/>
                  <a:gd name="connsiteX21" fmla="*/ 624554 w 2254091"/>
                  <a:gd name="connsiteY21" fmla="*/ 262425 h 2903326"/>
                  <a:gd name="connsiteX22" fmla="*/ 937546 w 2254091"/>
                  <a:gd name="connsiteY22" fmla="*/ 294491 h 2903326"/>
                  <a:gd name="connsiteX23" fmla="*/ 938213 w 2254091"/>
                  <a:gd name="connsiteY23" fmla="*/ 45672 h 2903326"/>
                  <a:gd name="connsiteX24" fmla="*/ 1323975 w 2254091"/>
                  <a:gd name="connsiteY24" fmla="*/ 267944 h 2903326"/>
                  <a:gd name="connsiteX25" fmla="*/ 1322832 w 2254091"/>
                  <a:gd name="connsiteY25" fmla="*/ 517143 h 2903326"/>
                  <a:gd name="connsiteX26" fmla="*/ 1638300 w 2254091"/>
                  <a:gd name="connsiteY26" fmla="*/ 850169 h 2903326"/>
                  <a:gd name="connsiteX27" fmla="*/ 1793272 w 2254091"/>
                  <a:gd name="connsiteY27" fmla="*/ 761870 h 2903326"/>
                  <a:gd name="connsiteX28" fmla="*/ 2064925 w 2254091"/>
                  <a:gd name="connsiteY28" fmla="*/ 1231818 h 2903326"/>
                  <a:gd name="connsiteX29" fmla="*/ 1909286 w 2254091"/>
                  <a:gd name="connsiteY29" fmla="*/ 1320403 h 2903326"/>
                  <a:gd name="connsiteX30" fmla="*/ 2037302 w 2254091"/>
                  <a:gd name="connsiteY30" fmla="*/ 1753623 h 2903326"/>
                  <a:gd name="connsiteX31" fmla="*/ 2254091 w 2254091"/>
                  <a:gd name="connsiteY31" fmla="*/ 1878651 h 2903326"/>
                  <a:gd name="connsiteX32" fmla="*/ 1685925 w 2254091"/>
                  <a:gd name="connsiteY32" fmla="*/ 2146975 h 2903326"/>
                  <a:gd name="connsiteX33" fmla="*/ 1129570 w 2254091"/>
                  <a:gd name="connsiteY33" fmla="*/ 714580 h 2903326"/>
                  <a:gd name="connsiteX34" fmla="*/ 803148 w 2254091"/>
                  <a:gd name="connsiteY34" fmla="*/ 619430 h 2903326"/>
                  <a:gd name="connsiteX35" fmla="*/ 569119 w 2254091"/>
                  <a:gd name="connsiteY35" fmla="*/ 752640 h 2903326"/>
                  <a:gd name="connsiteX36" fmla="*/ 1125093 w 2254091"/>
                  <a:gd name="connsiteY36" fmla="*/ 2185226 h 2903326"/>
                  <a:gd name="connsiteX37" fmla="*/ 1451515 w 2254091"/>
                  <a:gd name="connsiteY37" fmla="*/ 2280376 h 2903326"/>
                  <a:gd name="connsiteX38" fmla="*/ 1685639 w 2254091"/>
                  <a:gd name="connsiteY38" fmla="*/ 2147166 h 29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54091" h="2903326">
                    <a:moveTo>
                      <a:pt x="2253139" y="2320815"/>
                    </a:moveTo>
                    <a:lnTo>
                      <a:pt x="2036350" y="2195883"/>
                    </a:lnTo>
                    <a:cubicBezTo>
                      <a:pt x="2012156" y="2311871"/>
                      <a:pt x="1967389" y="2407497"/>
                      <a:pt x="1906238" y="2480097"/>
                    </a:cubicBezTo>
                    <a:lnTo>
                      <a:pt x="2060924" y="2747660"/>
                    </a:lnTo>
                    <a:lnTo>
                      <a:pt x="1787557" y="2903326"/>
                    </a:lnTo>
                    <a:lnTo>
                      <a:pt x="1633538" y="2636905"/>
                    </a:lnTo>
                    <a:cubicBezTo>
                      <a:pt x="1538288" y="2653461"/>
                      <a:pt x="1431608" y="2643851"/>
                      <a:pt x="1316927" y="2605410"/>
                    </a:cubicBezTo>
                    <a:lnTo>
                      <a:pt x="1316164" y="2854324"/>
                    </a:lnTo>
                    <a:lnTo>
                      <a:pt x="930878" y="2631957"/>
                    </a:lnTo>
                    <a:lnTo>
                      <a:pt x="931640" y="2383139"/>
                    </a:lnTo>
                    <a:cubicBezTo>
                      <a:pt x="814841" y="2286371"/>
                      <a:pt x="709937" y="2176120"/>
                      <a:pt x="619125" y="2054679"/>
                    </a:cubicBezTo>
                    <a:lnTo>
                      <a:pt x="466725" y="2141552"/>
                    </a:lnTo>
                    <a:lnTo>
                      <a:pt x="195263" y="1671699"/>
                    </a:lnTo>
                    <a:lnTo>
                      <a:pt x="347663" y="1585112"/>
                    </a:lnTo>
                    <a:cubicBezTo>
                      <a:pt x="286741" y="1444613"/>
                      <a:pt x="242929" y="1297310"/>
                      <a:pt x="217170" y="1146373"/>
                    </a:cubicBezTo>
                    <a:lnTo>
                      <a:pt x="0" y="1021440"/>
                    </a:lnTo>
                    <a:lnTo>
                      <a:pt x="1238" y="578991"/>
                    </a:lnTo>
                    <a:lnTo>
                      <a:pt x="218027" y="704018"/>
                    </a:lnTo>
                    <a:cubicBezTo>
                      <a:pt x="242602" y="586508"/>
                      <a:pt x="288131" y="490025"/>
                      <a:pt x="350615" y="416949"/>
                    </a:cubicBezTo>
                    <a:lnTo>
                      <a:pt x="200025" y="155571"/>
                    </a:lnTo>
                    <a:lnTo>
                      <a:pt x="473393" y="0"/>
                    </a:lnTo>
                    <a:lnTo>
                      <a:pt x="624554" y="262425"/>
                    </a:lnTo>
                    <a:cubicBezTo>
                      <a:pt x="718661" y="246725"/>
                      <a:pt x="824579" y="256621"/>
                      <a:pt x="937546" y="294491"/>
                    </a:cubicBezTo>
                    <a:lnTo>
                      <a:pt x="938213" y="45672"/>
                    </a:lnTo>
                    <a:lnTo>
                      <a:pt x="1323975" y="267944"/>
                    </a:lnTo>
                    <a:lnTo>
                      <a:pt x="1322832" y="517143"/>
                    </a:lnTo>
                    <a:cubicBezTo>
                      <a:pt x="1440856" y="615242"/>
                      <a:pt x="1546755" y="727039"/>
                      <a:pt x="1638300" y="850169"/>
                    </a:cubicBezTo>
                    <a:lnTo>
                      <a:pt x="1793272" y="761870"/>
                    </a:lnTo>
                    <a:lnTo>
                      <a:pt x="2064925" y="1231818"/>
                    </a:lnTo>
                    <a:lnTo>
                      <a:pt x="1909286" y="1320403"/>
                    </a:lnTo>
                    <a:cubicBezTo>
                      <a:pt x="1968970" y="1459237"/>
                      <a:pt x="2011947" y="1604665"/>
                      <a:pt x="2037302" y="1753623"/>
                    </a:cubicBezTo>
                    <a:lnTo>
                      <a:pt x="2254091" y="1878651"/>
                    </a:lnTo>
                    <a:close/>
                    <a:moveTo>
                      <a:pt x="1685925" y="2146975"/>
                    </a:moveTo>
                    <a:cubicBezTo>
                      <a:pt x="1932527" y="1731548"/>
                      <a:pt x="1588199" y="979003"/>
                      <a:pt x="1129570" y="714580"/>
                    </a:cubicBezTo>
                    <a:cubicBezTo>
                      <a:pt x="1024795" y="654255"/>
                      <a:pt x="914114" y="619430"/>
                      <a:pt x="803148" y="619430"/>
                    </a:cubicBezTo>
                    <a:cubicBezTo>
                      <a:pt x="706536" y="617401"/>
                      <a:pt x="616625" y="668579"/>
                      <a:pt x="569119" y="752640"/>
                    </a:cubicBezTo>
                    <a:cubicBezTo>
                      <a:pt x="322136" y="1168257"/>
                      <a:pt x="666750" y="1920803"/>
                      <a:pt x="1125093" y="2185226"/>
                    </a:cubicBezTo>
                    <a:cubicBezTo>
                      <a:pt x="1229868" y="2245646"/>
                      <a:pt x="1340549" y="2280376"/>
                      <a:pt x="1451515" y="2280376"/>
                    </a:cubicBezTo>
                    <a:cubicBezTo>
                      <a:pt x="1548155" y="2282422"/>
                      <a:pt x="1638100" y="2231241"/>
                      <a:pt x="1685639" y="2147166"/>
                    </a:cubicBez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09" name="Freeform 293">
                <a:extLst>
                  <a:ext uri="{FF2B5EF4-FFF2-40B4-BE49-F238E27FC236}">
                    <a16:creationId xmlns:a16="http://schemas.microsoft.com/office/drawing/2014/main" id="{83B09128-4C66-BA43-BB39-8550FC0A01A7}"/>
                  </a:ext>
                </a:extLst>
              </p:cNvPr>
              <p:cNvSpPr/>
              <p:nvPr/>
            </p:nvSpPr>
            <p:spPr>
              <a:xfrm>
                <a:off x="7089833" y="1793628"/>
                <a:ext cx="387477" cy="557581"/>
              </a:xfrm>
              <a:custGeom>
                <a:avLst/>
                <a:gdLst>
                  <a:gd name="connsiteX0" fmla="*/ 235077 w 387477"/>
                  <a:gd name="connsiteY0" fmla="*/ 46719 h 557581"/>
                  <a:gd name="connsiteX1" fmla="*/ 387477 w 387477"/>
                  <a:gd name="connsiteY1" fmla="*/ 557582 h 557581"/>
                  <a:gd name="connsiteX2" fmla="*/ 304705 w 387477"/>
                  <a:gd name="connsiteY2" fmla="*/ 510007 h 557581"/>
                  <a:gd name="connsiteX3" fmla="*/ 259842 w 387477"/>
                  <a:gd name="connsiteY3" fmla="*/ 359288 h 557581"/>
                  <a:gd name="connsiteX4" fmla="*/ 125254 w 387477"/>
                  <a:gd name="connsiteY4" fmla="*/ 281265 h 557581"/>
                  <a:gd name="connsiteX5" fmla="*/ 80963 w 387477"/>
                  <a:gd name="connsiteY5" fmla="*/ 380602 h 557581"/>
                  <a:gd name="connsiteX6" fmla="*/ 0 w 387477"/>
                  <a:gd name="connsiteY6" fmla="*/ 333883 h 557581"/>
                  <a:gd name="connsiteX7" fmla="*/ 154305 w 387477"/>
                  <a:gd name="connsiteY7" fmla="*/ 0 h 557581"/>
                  <a:gd name="connsiteX8" fmla="*/ 145828 w 387477"/>
                  <a:gd name="connsiteY8" fmla="*/ 227505 h 557581"/>
                  <a:gd name="connsiteX9" fmla="*/ 239459 w 387477"/>
                  <a:gd name="connsiteY9" fmla="*/ 281455 h 557581"/>
                  <a:gd name="connsiteX10" fmla="*/ 204788 w 387477"/>
                  <a:gd name="connsiteY10" fmla="*/ 165181 h 557581"/>
                  <a:gd name="connsiteX11" fmla="*/ 192691 w 387477"/>
                  <a:gd name="connsiteY11" fmla="*/ 120841 h 557581"/>
                  <a:gd name="connsiteX12" fmla="*/ 181165 w 387477"/>
                  <a:gd name="connsiteY12" fmla="*/ 150623 h 557581"/>
                  <a:gd name="connsiteX13" fmla="*/ 145828 w 387477"/>
                  <a:gd name="connsiteY13" fmla="*/ 227505 h 55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477" h="557581">
                    <a:moveTo>
                      <a:pt x="235077" y="46719"/>
                    </a:moveTo>
                    <a:lnTo>
                      <a:pt x="387477" y="557582"/>
                    </a:lnTo>
                    <a:lnTo>
                      <a:pt x="304705" y="510007"/>
                    </a:lnTo>
                    <a:lnTo>
                      <a:pt x="259842" y="359288"/>
                    </a:lnTo>
                    <a:lnTo>
                      <a:pt x="125254" y="281265"/>
                    </a:lnTo>
                    <a:lnTo>
                      <a:pt x="80963" y="380602"/>
                    </a:lnTo>
                    <a:lnTo>
                      <a:pt x="0" y="333883"/>
                    </a:lnTo>
                    <a:lnTo>
                      <a:pt x="154305" y="0"/>
                    </a:lnTo>
                    <a:close/>
                    <a:moveTo>
                      <a:pt x="145828" y="227505"/>
                    </a:moveTo>
                    <a:lnTo>
                      <a:pt x="239459" y="281455"/>
                    </a:lnTo>
                    <a:lnTo>
                      <a:pt x="204788" y="165181"/>
                    </a:lnTo>
                    <a:cubicBezTo>
                      <a:pt x="200120" y="149481"/>
                      <a:pt x="196215" y="134828"/>
                      <a:pt x="192691" y="120841"/>
                    </a:cubicBezTo>
                    <a:cubicBezTo>
                      <a:pt x="188786" y="131688"/>
                      <a:pt x="184975" y="141489"/>
                      <a:pt x="181165" y="150623"/>
                    </a:cubicBezTo>
                    <a:lnTo>
                      <a:pt x="145828" y="227505"/>
                    </a:ln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10" name="Freeform 294">
                <a:extLst>
                  <a:ext uri="{FF2B5EF4-FFF2-40B4-BE49-F238E27FC236}">
                    <a16:creationId xmlns:a16="http://schemas.microsoft.com/office/drawing/2014/main" id="{FDC94B51-A412-D54B-8CAC-E9263136055B}"/>
                  </a:ext>
                </a:extLst>
              </p:cNvPr>
              <p:cNvSpPr/>
              <p:nvPr/>
            </p:nvSpPr>
            <p:spPr>
              <a:xfrm>
                <a:off x="7512077" y="1954908"/>
                <a:ext cx="283368" cy="460338"/>
              </a:xfrm>
              <a:custGeom>
                <a:avLst/>
                <a:gdLst>
                  <a:gd name="connsiteX0" fmla="*/ 241935 w 283368"/>
                  <a:gd name="connsiteY0" fmla="*/ 165372 h 460338"/>
                  <a:gd name="connsiteX1" fmla="*/ 283369 w 283368"/>
                  <a:gd name="connsiteY1" fmla="*/ 282787 h 460338"/>
                  <a:gd name="connsiteX2" fmla="*/ 246412 w 283368"/>
                  <a:gd name="connsiteY2" fmla="*/ 356243 h 460338"/>
                  <a:gd name="connsiteX3" fmla="*/ 109728 w 283368"/>
                  <a:gd name="connsiteY3" fmla="*/ 323987 h 460338"/>
                  <a:gd name="connsiteX4" fmla="*/ 77057 w 283368"/>
                  <a:gd name="connsiteY4" fmla="*/ 303625 h 460338"/>
                  <a:gd name="connsiteX5" fmla="*/ 77057 w 283368"/>
                  <a:gd name="connsiteY5" fmla="*/ 460338 h 460338"/>
                  <a:gd name="connsiteX6" fmla="*/ 0 w 283368"/>
                  <a:gd name="connsiteY6" fmla="*/ 415808 h 460338"/>
                  <a:gd name="connsiteX7" fmla="*/ 1143 w 283368"/>
                  <a:gd name="connsiteY7" fmla="*/ 0 h 460338"/>
                  <a:gd name="connsiteX8" fmla="*/ 10668 w 283368"/>
                  <a:gd name="connsiteY8" fmla="*/ 4092 h 460338"/>
                  <a:gd name="connsiteX9" fmla="*/ 117062 w 283368"/>
                  <a:gd name="connsiteY9" fmla="*/ 57661 h 460338"/>
                  <a:gd name="connsiteX10" fmla="*/ 241935 w 283368"/>
                  <a:gd name="connsiteY10" fmla="*/ 165372 h 460338"/>
                  <a:gd name="connsiteX11" fmla="*/ 111157 w 283368"/>
                  <a:gd name="connsiteY11" fmla="*/ 257667 h 460338"/>
                  <a:gd name="connsiteX12" fmla="*/ 206407 w 283368"/>
                  <a:gd name="connsiteY12" fmla="*/ 240636 h 460338"/>
                  <a:gd name="connsiteX13" fmla="*/ 118015 w 283368"/>
                  <a:gd name="connsiteY13" fmla="*/ 124838 h 460338"/>
                  <a:gd name="connsiteX14" fmla="*/ 77819 w 283368"/>
                  <a:gd name="connsiteY14" fmla="*/ 103904 h 460338"/>
                  <a:gd name="connsiteX15" fmla="*/ 77819 w 283368"/>
                  <a:gd name="connsiteY15" fmla="*/ 235973 h 460338"/>
                  <a:gd name="connsiteX16" fmla="*/ 111728 w 283368"/>
                  <a:gd name="connsiteY16" fmla="*/ 257667 h 4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368" h="460338">
                    <a:moveTo>
                      <a:pt x="241935" y="165372"/>
                    </a:moveTo>
                    <a:cubicBezTo>
                      <a:pt x="267595" y="199274"/>
                      <a:pt x="282073" y="240303"/>
                      <a:pt x="283369" y="282787"/>
                    </a:cubicBezTo>
                    <a:cubicBezTo>
                      <a:pt x="283369" y="321989"/>
                      <a:pt x="270796" y="346728"/>
                      <a:pt x="246412" y="356243"/>
                    </a:cubicBezTo>
                    <a:cubicBezTo>
                      <a:pt x="216313" y="368803"/>
                      <a:pt x="167735" y="357385"/>
                      <a:pt x="109728" y="323987"/>
                    </a:cubicBezTo>
                    <a:cubicBezTo>
                      <a:pt x="98869" y="317707"/>
                      <a:pt x="87630" y="311047"/>
                      <a:pt x="77057" y="303625"/>
                    </a:cubicBezTo>
                    <a:lnTo>
                      <a:pt x="77057" y="460338"/>
                    </a:lnTo>
                    <a:lnTo>
                      <a:pt x="0" y="415808"/>
                    </a:lnTo>
                    <a:lnTo>
                      <a:pt x="1143" y="0"/>
                    </a:lnTo>
                    <a:lnTo>
                      <a:pt x="10668" y="4092"/>
                    </a:lnTo>
                    <a:cubicBezTo>
                      <a:pt x="47206" y="19734"/>
                      <a:pt x="82744" y="37623"/>
                      <a:pt x="117062" y="57661"/>
                    </a:cubicBezTo>
                    <a:cubicBezTo>
                      <a:pt x="172022" y="89537"/>
                      <a:pt x="214122" y="125694"/>
                      <a:pt x="241935" y="165372"/>
                    </a:cubicBezTo>
                    <a:close/>
                    <a:moveTo>
                      <a:pt x="111157" y="257667"/>
                    </a:moveTo>
                    <a:cubicBezTo>
                      <a:pt x="146590" y="278125"/>
                      <a:pt x="206407" y="303054"/>
                      <a:pt x="206407" y="240636"/>
                    </a:cubicBezTo>
                    <a:cubicBezTo>
                      <a:pt x="206407" y="184307"/>
                      <a:pt x="151066" y="143868"/>
                      <a:pt x="118015" y="124838"/>
                    </a:cubicBezTo>
                    <a:cubicBezTo>
                      <a:pt x="104985" y="117168"/>
                      <a:pt x="91573" y="110184"/>
                      <a:pt x="77819" y="103904"/>
                    </a:cubicBezTo>
                    <a:lnTo>
                      <a:pt x="77819" y="235973"/>
                    </a:lnTo>
                    <a:cubicBezTo>
                      <a:pt x="88735" y="243795"/>
                      <a:pt x="100051" y="251036"/>
                      <a:pt x="111728" y="257667"/>
                    </a:cubicBez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11" name="Freeform 295">
                <a:extLst>
                  <a:ext uri="{FF2B5EF4-FFF2-40B4-BE49-F238E27FC236}">
                    <a16:creationId xmlns:a16="http://schemas.microsoft.com/office/drawing/2014/main" id="{B6658407-EB66-DE4B-AB42-7F2B535F965A}"/>
                  </a:ext>
                </a:extLst>
              </p:cNvPr>
              <p:cNvSpPr/>
              <p:nvPr/>
            </p:nvSpPr>
            <p:spPr>
              <a:xfrm>
                <a:off x="7845452" y="2141213"/>
                <a:ext cx="78390" cy="466617"/>
              </a:xfrm>
              <a:custGeom>
                <a:avLst/>
                <a:gdLst>
                  <a:gd name="connsiteX0" fmla="*/ 78391 w 78390"/>
                  <a:gd name="connsiteY0" fmla="*/ 44435 h 466617"/>
                  <a:gd name="connsiteX1" fmla="*/ 77153 w 78390"/>
                  <a:gd name="connsiteY1" fmla="*/ 466618 h 466617"/>
                  <a:gd name="connsiteX2" fmla="*/ 0 w 78390"/>
                  <a:gd name="connsiteY2" fmla="*/ 422088 h 466617"/>
                  <a:gd name="connsiteX3" fmla="*/ 1238 w 78390"/>
                  <a:gd name="connsiteY3" fmla="*/ 0 h 466617"/>
                  <a:gd name="connsiteX4" fmla="*/ 78391 w 78390"/>
                  <a:gd name="connsiteY4" fmla="*/ 44435 h 46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90" h="466617">
                    <a:moveTo>
                      <a:pt x="78391" y="44435"/>
                    </a:moveTo>
                    <a:lnTo>
                      <a:pt x="77153" y="466618"/>
                    </a:lnTo>
                    <a:lnTo>
                      <a:pt x="0" y="422088"/>
                    </a:lnTo>
                    <a:lnTo>
                      <a:pt x="1238" y="0"/>
                    </a:lnTo>
                    <a:lnTo>
                      <a:pt x="78391" y="44435"/>
                    </a:lnTo>
                    <a:close/>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grpSp>
        <p:grpSp>
          <p:nvGrpSpPr>
            <p:cNvPr id="66" name="Graphic 5370">
              <a:extLst>
                <a:ext uri="{FF2B5EF4-FFF2-40B4-BE49-F238E27FC236}">
                  <a16:creationId xmlns:a16="http://schemas.microsoft.com/office/drawing/2014/main" id="{BACC31EA-1A58-B547-A3B8-77EA0D3F3A3B}"/>
                </a:ext>
              </a:extLst>
            </p:cNvPr>
            <p:cNvGrpSpPr/>
            <p:nvPr/>
          </p:nvGrpSpPr>
          <p:grpSpPr>
            <a:xfrm>
              <a:off x="8918443" y="2160640"/>
              <a:ext cx="384140" cy="155674"/>
              <a:chOff x="4979876" y="1398006"/>
              <a:chExt cx="2801928" cy="1135486"/>
            </a:xfrm>
          </p:grpSpPr>
          <p:sp>
            <p:nvSpPr>
              <p:cNvPr id="67" name="Freeform 251">
                <a:extLst>
                  <a:ext uri="{FF2B5EF4-FFF2-40B4-BE49-F238E27FC236}">
                    <a16:creationId xmlns:a16="http://schemas.microsoft.com/office/drawing/2014/main" id="{D2ED741D-4168-F145-8E11-E99F125C2DC5}"/>
                  </a:ext>
                </a:extLst>
              </p:cNvPr>
              <p:cNvSpPr/>
              <p:nvPr/>
            </p:nvSpPr>
            <p:spPr>
              <a:xfrm>
                <a:off x="4979876" y="1398006"/>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6350" cap="flat">
                <a:solidFill>
                  <a:schemeClr val="tx1"/>
                </a:solidFill>
                <a:prstDash val="solid"/>
                <a:miter/>
              </a:ln>
            </p:spPr>
            <p:txBody>
              <a:bodyPr rtlCol="0" anchor="ctr"/>
              <a:lstStyle/>
              <a:p>
                <a:endParaRPr lang="en-US" dirty="0">
                  <a:latin typeface="Frutiger LT Roman" panose="02000503000000000000" pitchFamily="2" charset="0"/>
                </a:endParaRPr>
              </a:p>
            </p:txBody>
          </p:sp>
          <p:sp>
            <p:nvSpPr>
              <p:cNvPr id="68" name="Freeform 252">
                <a:extLst>
                  <a:ext uri="{FF2B5EF4-FFF2-40B4-BE49-F238E27FC236}">
                    <a16:creationId xmlns:a16="http://schemas.microsoft.com/office/drawing/2014/main" id="{E23C5FDF-FBF7-C640-928D-FAE096579701}"/>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69" name="Freeform 253">
                <a:extLst>
                  <a:ext uri="{FF2B5EF4-FFF2-40B4-BE49-F238E27FC236}">
                    <a16:creationId xmlns:a16="http://schemas.microsoft.com/office/drawing/2014/main" id="{7B73AD9A-E11A-3E44-9BAA-1AE65C2AEFE8}"/>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0" name="Freeform 254">
                <a:extLst>
                  <a:ext uri="{FF2B5EF4-FFF2-40B4-BE49-F238E27FC236}">
                    <a16:creationId xmlns:a16="http://schemas.microsoft.com/office/drawing/2014/main" id="{15B30C17-0158-084B-8792-6B0AC9992C6A}"/>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1" name="Freeform 255">
                <a:extLst>
                  <a:ext uri="{FF2B5EF4-FFF2-40B4-BE49-F238E27FC236}">
                    <a16:creationId xmlns:a16="http://schemas.microsoft.com/office/drawing/2014/main" id="{58F73A3C-5A97-EA45-8FFC-192846A6993B}"/>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2" name="Freeform 256">
                <a:extLst>
                  <a:ext uri="{FF2B5EF4-FFF2-40B4-BE49-F238E27FC236}">
                    <a16:creationId xmlns:a16="http://schemas.microsoft.com/office/drawing/2014/main" id="{2D3D3D72-1EC5-6549-8034-673C135446C3}"/>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3" name="Freeform 257">
                <a:extLst>
                  <a:ext uri="{FF2B5EF4-FFF2-40B4-BE49-F238E27FC236}">
                    <a16:creationId xmlns:a16="http://schemas.microsoft.com/office/drawing/2014/main" id="{4A728DF8-0613-6347-A55E-39886C9376DF}"/>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4" name="Freeform 258">
                <a:extLst>
                  <a:ext uri="{FF2B5EF4-FFF2-40B4-BE49-F238E27FC236}">
                    <a16:creationId xmlns:a16="http://schemas.microsoft.com/office/drawing/2014/main" id="{1BDC9E86-E43F-414F-9333-FF3846A32A8A}"/>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5" name="Freeform 259">
                <a:extLst>
                  <a:ext uri="{FF2B5EF4-FFF2-40B4-BE49-F238E27FC236}">
                    <a16:creationId xmlns:a16="http://schemas.microsoft.com/office/drawing/2014/main" id="{B8D65618-8CE9-EF4E-A832-BF714A99171C}"/>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6" name="Freeform 260">
                <a:extLst>
                  <a:ext uri="{FF2B5EF4-FFF2-40B4-BE49-F238E27FC236}">
                    <a16:creationId xmlns:a16="http://schemas.microsoft.com/office/drawing/2014/main" id="{DE268DCA-39F0-C14E-BF6C-C219B324F607}"/>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7" name="Freeform 261">
                <a:extLst>
                  <a:ext uri="{FF2B5EF4-FFF2-40B4-BE49-F238E27FC236}">
                    <a16:creationId xmlns:a16="http://schemas.microsoft.com/office/drawing/2014/main" id="{9D8127A5-0D57-CC42-89B2-6BD8CEFED54B}"/>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8" name="Freeform 262">
                <a:extLst>
                  <a:ext uri="{FF2B5EF4-FFF2-40B4-BE49-F238E27FC236}">
                    <a16:creationId xmlns:a16="http://schemas.microsoft.com/office/drawing/2014/main" id="{B4FBC222-0AA7-6646-B00A-FF624E9ECAB5}"/>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79" name="Freeform 263">
                <a:extLst>
                  <a:ext uri="{FF2B5EF4-FFF2-40B4-BE49-F238E27FC236}">
                    <a16:creationId xmlns:a16="http://schemas.microsoft.com/office/drawing/2014/main" id="{CDD0A7DC-FF64-E24F-BEFC-41EB9D9ED768}"/>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0" name="Freeform 264">
                <a:extLst>
                  <a:ext uri="{FF2B5EF4-FFF2-40B4-BE49-F238E27FC236}">
                    <a16:creationId xmlns:a16="http://schemas.microsoft.com/office/drawing/2014/main" id="{60ACB61A-0160-F644-AB98-9606130A8BD8}"/>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1" name="Freeform 265">
                <a:extLst>
                  <a:ext uri="{FF2B5EF4-FFF2-40B4-BE49-F238E27FC236}">
                    <a16:creationId xmlns:a16="http://schemas.microsoft.com/office/drawing/2014/main" id="{864B9E3F-5C1D-A24F-B448-02D8E0206126}"/>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2" name="Freeform 266">
                <a:extLst>
                  <a:ext uri="{FF2B5EF4-FFF2-40B4-BE49-F238E27FC236}">
                    <a16:creationId xmlns:a16="http://schemas.microsoft.com/office/drawing/2014/main" id="{E3DBE31B-C514-614E-A849-41DF337E09B2}"/>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3" name="Freeform 267">
                <a:extLst>
                  <a:ext uri="{FF2B5EF4-FFF2-40B4-BE49-F238E27FC236}">
                    <a16:creationId xmlns:a16="http://schemas.microsoft.com/office/drawing/2014/main" id="{CFA7E483-9E32-3C43-BEC9-51F209D6E5A8}"/>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4" name="Freeform 268">
                <a:extLst>
                  <a:ext uri="{FF2B5EF4-FFF2-40B4-BE49-F238E27FC236}">
                    <a16:creationId xmlns:a16="http://schemas.microsoft.com/office/drawing/2014/main" id="{2A6E6C22-C267-2644-A07E-239B8100A545}"/>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5" name="Freeform 269">
                <a:extLst>
                  <a:ext uri="{FF2B5EF4-FFF2-40B4-BE49-F238E27FC236}">
                    <a16:creationId xmlns:a16="http://schemas.microsoft.com/office/drawing/2014/main" id="{C8F43679-0AAC-A54F-9B2E-4B21D6DE71DC}"/>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6" name="Freeform 270">
                <a:extLst>
                  <a:ext uri="{FF2B5EF4-FFF2-40B4-BE49-F238E27FC236}">
                    <a16:creationId xmlns:a16="http://schemas.microsoft.com/office/drawing/2014/main" id="{BB5B7CEF-4E5B-064C-B875-15B914BF12B0}"/>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7" name="Freeform 271">
                <a:extLst>
                  <a:ext uri="{FF2B5EF4-FFF2-40B4-BE49-F238E27FC236}">
                    <a16:creationId xmlns:a16="http://schemas.microsoft.com/office/drawing/2014/main" id="{F293B70A-3E9C-4449-A04E-457F6E1541A6}"/>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8" name="Freeform 272">
                <a:extLst>
                  <a:ext uri="{FF2B5EF4-FFF2-40B4-BE49-F238E27FC236}">
                    <a16:creationId xmlns:a16="http://schemas.microsoft.com/office/drawing/2014/main" id="{2456AA2B-B8BF-4C4B-9DD2-F47881B53114}"/>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89" name="Freeform 273">
                <a:extLst>
                  <a:ext uri="{FF2B5EF4-FFF2-40B4-BE49-F238E27FC236}">
                    <a16:creationId xmlns:a16="http://schemas.microsoft.com/office/drawing/2014/main" id="{34E5C443-1A96-5242-9E7F-D758D1E7D150}"/>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90" name="Freeform 274">
                <a:extLst>
                  <a:ext uri="{FF2B5EF4-FFF2-40B4-BE49-F238E27FC236}">
                    <a16:creationId xmlns:a16="http://schemas.microsoft.com/office/drawing/2014/main" id="{8F36EDED-3ED5-C146-BEC9-6A0322840079}"/>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91" name="Freeform 275">
                <a:extLst>
                  <a:ext uri="{FF2B5EF4-FFF2-40B4-BE49-F238E27FC236}">
                    <a16:creationId xmlns:a16="http://schemas.microsoft.com/office/drawing/2014/main" id="{E5BED89E-0D25-8743-AA45-7C1DC9753235}"/>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92" name="Freeform 276">
                <a:extLst>
                  <a:ext uri="{FF2B5EF4-FFF2-40B4-BE49-F238E27FC236}">
                    <a16:creationId xmlns:a16="http://schemas.microsoft.com/office/drawing/2014/main" id="{F852B379-89BA-2B46-AA39-F41E26158E76}"/>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93" name="Freeform 277">
                <a:extLst>
                  <a:ext uri="{FF2B5EF4-FFF2-40B4-BE49-F238E27FC236}">
                    <a16:creationId xmlns:a16="http://schemas.microsoft.com/office/drawing/2014/main" id="{4F543F6C-7FDD-2C4F-9456-4DA672E6A8C3}"/>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grpSp>
      </p:grpSp>
      <p:sp>
        <p:nvSpPr>
          <p:cNvPr id="112" name="Rectangle 1182">
            <a:extLst>
              <a:ext uri="{FF2B5EF4-FFF2-40B4-BE49-F238E27FC236}">
                <a16:creationId xmlns:a16="http://schemas.microsoft.com/office/drawing/2014/main" id="{7D227899-A281-7143-8C34-D5FFE00CC22A}"/>
              </a:ext>
            </a:extLst>
          </p:cNvPr>
          <p:cNvSpPr/>
          <p:nvPr/>
        </p:nvSpPr>
        <p:spPr>
          <a:xfrm>
            <a:off x="467354" y="1456822"/>
            <a:ext cx="4171592" cy="812530"/>
          </a:xfrm>
          <a:prstGeom prst="rect">
            <a:avLst/>
          </a:prstGeom>
          <a:noFill/>
        </p:spPr>
        <p:txBody>
          <a:bodyPr wrap="square" lIns="0" tIns="0" rIns="0" bIns="0" anchor="t">
            <a:spAutoFit/>
          </a:bodyPr>
          <a:lstStyle/>
          <a:p>
            <a:pPr marL="3175" indent="-3175">
              <a:lnSpc>
                <a:spcPct val="110000"/>
              </a:lnSpc>
            </a:pPr>
            <a:r>
              <a:rPr lang="de-DE" sz="1200" kern="0" dirty="0"/>
              <a:t>Wenn Du Deine Lieferung in die CH sendest, schickst Du uns ein Manifest ( via API/CSV) mit allen relevanten Zolldaten</a:t>
            </a:r>
          </a:p>
          <a:p>
            <a:pPr marL="3175" indent="-3175">
              <a:lnSpc>
                <a:spcPct val="110000"/>
              </a:lnSpc>
            </a:pPr>
            <a:r>
              <a:rPr lang="de-DE" sz="1200" kern="0" dirty="0">
                <a:sym typeface="Wingdings" panose="05000000000000000000" pitchFamily="2" charset="2"/>
              </a:rPr>
              <a:t> wir bieten hier Standardschnittstellen für diverse Shopsysteme sowie APIs für individuelle Anbindungen</a:t>
            </a:r>
            <a:endParaRPr lang="de-DE" sz="1200" kern="0" dirty="0"/>
          </a:p>
        </p:txBody>
      </p:sp>
      <p:grpSp>
        <p:nvGrpSpPr>
          <p:cNvPr id="113" name="Group 247">
            <a:extLst>
              <a:ext uri="{FF2B5EF4-FFF2-40B4-BE49-F238E27FC236}">
                <a16:creationId xmlns:a16="http://schemas.microsoft.com/office/drawing/2014/main" id="{1C9C57D6-7A80-464D-9069-D7CA654118AA}"/>
              </a:ext>
            </a:extLst>
          </p:cNvPr>
          <p:cNvGrpSpPr/>
          <p:nvPr/>
        </p:nvGrpSpPr>
        <p:grpSpPr>
          <a:xfrm>
            <a:off x="3804433" y="2564117"/>
            <a:ext cx="614355" cy="632410"/>
            <a:chOff x="8918443" y="1517064"/>
            <a:chExt cx="802027" cy="873126"/>
          </a:xfrm>
        </p:grpSpPr>
        <p:grpSp>
          <p:nvGrpSpPr>
            <p:cNvPr id="114" name="Graphic 10">
              <a:extLst>
                <a:ext uri="{FF2B5EF4-FFF2-40B4-BE49-F238E27FC236}">
                  <a16:creationId xmlns:a16="http://schemas.microsoft.com/office/drawing/2014/main" id="{C757B46C-6491-2848-89DD-AD2B4C5F5C4C}"/>
                </a:ext>
              </a:extLst>
            </p:cNvPr>
            <p:cNvGrpSpPr/>
            <p:nvPr/>
          </p:nvGrpSpPr>
          <p:grpSpPr>
            <a:xfrm>
              <a:off x="9007100" y="1517064"/>
              <a:ext cx="713370" cy="873126"/>
              <a:chOff x="6420036" y="548680"/>
              <a:chExt cx="2478214" cy="3033206"/>
            </a:xfrm>
          </p:grpSpPr>
          <p:sp>
            <p:nvSpPr>
              <p:cNvPr id="143" name="Freeform 278">
                <a:extLst>
                  <a:ext uri="{FF2B5EF4-FFF2-40B4-BE49-F238E27FC236}">
                    <a16:creationId xmlns:a16="http://schemas.microsoft.com/office/drawing/2014/main" id="{8E64D68D-5E05-4146-AD89-87932C9BE1C3}"/>
                  </a:ext>
                </a:extLst>
              </p:cNvPr>
              <p:cNvSpPr/>
              <p:nvPr/>
            </p:nvSpPr>
            <p:spPr>
              <a:xfrm>
                <a:off x="6906584" y="1203695"/>
                <a:ext cx="1270338" cy="1758762"/>
              </a:xfrm>
              <a:custGeom>
                <a:avLst/>
                <a:gdLst>
                  <a:gd name="connsiteX0" fmla="*/ 139149 w 1270338"/>
                  <a:gd name="connsiteY0" fmla="*/ 158616 h 1758762"/>
                  <a:gd name="connsiteX1" fmla="*/ 402706 w 1270338"/>
                  <a:gd name="connsiteY1" fmla="*/ 0 h 1758762"/>
                  <a:gd name="connsiteX2" fmla="*/ 225636 w 1270338"/>
                  <a:gd name="connsiteY2" fmla="*/ 374322 h 1758762"/>
                  <a:gd name="connsiteX3" fmla="*/ 423375 w 1270338"/>
                  <a:gd name="connsiteY3" fmla="*/ 1076152 h 1758762"/>
                  <a:gd name="connsiteX4" fmla="*/ 884957 w 1270338"/>
                  <a:gd name="connsiteY4" fmla="*/ 1542389 h 1758762"/>
                  <a:gd name="connsiteX5" fmla="*/ 1270338 w 1270338"/>
                  <a:gd name="connsiteY5" fmla="*/ 1613181 h 1758762"/>
                  <a:gd name="connsiteX6" fmla="*/ 1080981 w 1270338"/>
                  <a:gd name="connsiteY6" fmla="*/ 1737543 h 1758762"/>
                  <a:gd name="connsiteX7" fmla="*/ 875717 w 1270338"/>
                  <a:gd name="connsiteY7" fmla="*/ 1747534 h 1758762"/>
                  <a:gd name="connsiteX8" fmla="*/ 232399 w 1270338"/>
                  <a:gd name="connsiteY8" fmla="*/ 1257984 h 1758762"/>
                  <a:gd name="connsiteX9" fmla="*/ 5799 w 1270338"/>
                  <a:gd name="connsiteY9" fmla="*/ 461765 h 1758762"/>
                  <a:gd name="connsiteX10" fmla="*/ 139149 w 1270338"/>
                  <a:gd name="connsiteY10" fmla="*/ 158616 h 17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338" h="1758762">
                    <a:moveTo>
                      <a:pt x="139149" y="158616"/>
                    </a:moveTo>
                    <a:lnTo>
                      <a:pt x="402706" y="0"/>
                    </a:lnTo>
                    <a:cubicBezTo>
                      <a:pt x="402706" y="0"/>
                      <a:pt x="226970" y="124457"/>
                      <a:pt x="225636" y="374322"/>
                    </a:cubicBezTo>
                    <a:cubicBezTo>
                      <a:pt x="224303" y="624187"/>
                      <a:pt x="241924" y="754924"/>
                      <a:pt x="423375" y="1076152"/>
                    </a:cubicBezTo>
                    <a:cubicBezTo>
                      <a:pt x="535389" y="1274445"/>
                      <a:pt x="722555" y="1477306"/>
                      <a:pt x="884957" y="1542389"/>
                    </a:cubicBezTo>
                    <a:cubicBezTo>
                      <a:pt x="1007667" y="1590497"/>
                      <a:pt x="1138522" y="1614532"/>
                      <a:pt x="1270338" y="1613181"/>
                    </a:cubicBezTo>
                    <a:lnTo>
                      <a:pt x="1080981" y="1737543"/>
                    </a:lnTo>
                    <a:cubicBezTo>
                      <a:pt x="1080981" y="1737543"/>
                      <a:pt x="1052406" y="1777696"/>
                      <a:pt x="875717" y="1747534"/>
                    </a:cubicBezTo>
                    <a:cubicBezTo>
                      <a:pt x="615113" y="1703193"/>
                      <a:pt x="364796" y="1479304"/>
                      <a:pt x="232399" y="1257984"/>
                    </a:cubicBezTo>
                    <a:cubicBezTo>
                      <a:pt x="30183" y="920105"/>
                      <a:pt x="-18680" y="697834"/>
                      <a:pt x="5799" y="461765"/>
                    </a:cubicBezTo>
                    <a:cubicBezTo>
                      <a:pt x="30278" y="225697"/>
                      <a:pt x="139149" y="158616"/>
                      <a:pt x="139149" y="158616"/>
                    </a:cubicBezTo>
                    <a:close/>
                  </a:path>
                </a:pathLst>
              </a:custGeom>
              <a:solidFill>
                <a:srgbClr val="09756C">
                  <a:alpha val="27000"/>
                </a:srgbClr>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44" name="Freeform 279">
                <a:extLst>
                  <a:ext uri="{FF2B5EF4-FFF2-40B4-BE49-F238E27FC236}">
                    <a16:creationId xmlns:a16="http://schemas.microsoft.com/office/drawing/2014/main" id="{40BE427D-440E-1A4A-82DB-F67945CBEC0C}"/>
                  </a:ext>
                </a:extLst>
              </p:cNvPr>
              <p:cNvSpPr/>
              <p:nvPr/>
            </p:nvSpPr>
            <p:spPr>
              <a:xfrm>
                <a:off x="7044590" y="806135"/>
                <a:ext cx="536829" cy="166916"/>
              </a:xfrm>
              <a:custGeom>
                <a:avLst/>
                <a:gdLst>
                  <a:gd name="connsiteX0" fmla="*/ 0 w 536829"/>
                  <a:gd name="connsiteY0" fmla="*/ 134850 h 166916"/>
                  <a:gd name="connsiteX1" fmla="*/ 229171 w 536829"/>
                  <a:gd name="connsiteY1" fmla="*/ 4114 h 166916"/>
                  <a:gd name="connsiteX2" fmla="*/ 374142 w 536829"/>
                  <a:gd name="connsiteY2" fmla="*/ 974 h 166916"/>
                  <a:gd name="connsiteX3" fmla="*/ 536829 w 536829"/>
                  <a:gd name="connsiteY3" fmla="*/ 36941 h 166916"/>
                  <a:gd name="connsiteX4" fmla="*/ 312992 w 536829"/>
                  <a:gd name="connsiteY4" fmla="*/ 166916 h 166916"/>
                  <a:gd name="connsiteX5" fmla="*/ 166021 w 536829"/>
                  <a:gd name="connsiteY5" fmla="*/ 131330 h 166916"/>
                  <a:gd name="connsiteX6" fmla="*/ 0 w 536829"/>
                  <a:gd name="connsiteY6" fmla="*/ 134850 h 16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829" h="166916">
                    <a:moveTo>
                      <a:pt x="0" y="134850"/>
                    </a:moveTo>
                    <a:lnTo>
                      <a:pt x="229171" y="4114"/>
                    </a:lnTo>
                    <a:cubicBezTo>
                      <a:pt x="277381" y="38"/>
                      <a:pt x="325801" y="-1010"/>
                      <a:pt x="374142" y="974"/>
                    </a:cubicBezTo>
                    <a:cubicBezTo>
                      <a:pt x="449294" y="4399"/>
                      <a:pt x="536829" y="36941"/>
                      <a:pt x="536829" y="36941"/>
                    </a:cubicBezTo>
                    <a:lnTo>
                      <a:pt x="312992" y="166916"/>
                    </a:lnTo>
                    <a:cubicBezTo>
                      <a:pt x="312992" y="166916"/>
                      <a:pt x="229648" y="137895"/>
                      <a:pt x="166021" y="131330"/>
                    </a:cubicBezTo>
                    <a:cubicBezTo>
                      <a:pt x="102394" y="124764"/>
                      <a:pt x="0" y="134850"/>
                      <a:pt x="0" y="134850"/>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45" name="Freeform 280">
                <a:extLst>
                  <a:ext uri="{FF2B5EF4-FFF2-40B4-BE49-F238E27FC236}">
                    <a16:creationId xmlns:a16="http://schemas.microsoft.com/office/drawing/2014/main" id="{1234F175-4671-A245-9102-666ACF79BE72}"/>
                  </a:ext>
                </a:extLst>
              </p:cNvPr>
              <p:cNvSpPr/>
              <p:nvPr/>
            </p:nvSpPr>
            <p:spPr>
              <a:xfrm>
                <a:off x="7742868" y="1065727"/>
                <a:ext cx="539305" cy="463002"/>
              </a:xfrm>
              <a:custGeom>
                <a:avLst/>
                <a:gdLst>
                  <a:gd name="connsiteX0" fmla="*/ 0 w 539305"/>
                  <a:gd name="connsiteY0" fmla="*/ 129976 h 463002"/>
                  <a:gd name="connsiteX1" fmla="*/ 223838 w 539305"/>
                  <a:gd name="connsiteY1" fmla="*/ 0 h 463002"/>
                  <a:gd name="connsiteX2" fmla="*/ 377380 w 539305"/>
                  <a:gd name="connsiteY2" fmla="*/ 142726 h 463002"/>
                  <a:gd name="connsiteX3" fmla="*/ 539305 w 539305"/>
                  <a:gd name="connsiteY3" fmla="*/ 333598 h 463002"/>
                  <a:gd name="connsiteX4" fmla="*/ 315468 w 539305"/>
                  <a:gd name="connsiteY4" fmla="*/ 463002 h 463002"/>
                  <a:gd name="connsiteX5" fmla="*/ 176308 w 539305"/>
                  <a:gd name="connsiteY5" fmla="*/ 296489 h 463002"/>
                  <a:gd name="connsiteX6" fmla="*/ 0 w 539305"/>
                  <a:gd name="connsiteY6" fmla="*/ 129976 h 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305" h="463002">
                    <a:moveTo>
                      <a:pt x="0" y="129976"/>
                    </a:moveTo>
                    <a:lnTo>
                      <a:pt x="223838" y="0"/>
                    </a:lnTo>
                    <a:cubicBezTo>
                      <a:pt x="223838" y="0"/>
                      <a:pt x="328613" y="89822"/>
                      <a:pt x="377380" y="142726"/>
                    </a:cubicBezTo>
                    <a:cubicBezTo>
                      <a:pt x="426148" y="195629"/>
                      <a:pt x="539305" y="333598"/>
                      <a:pt x="539305" y="333598"/>
                    </a:cubicBezTo>
                    <a:lnTo>
                      <a:pt x="315468" y="463002"/>
                    </a:lnTo>
                    <a:cubicBezTo>
                      <a:pt x="272186" y="404982"/>
                      <a:pt x="225723" y="349393"/>
                      <a:pt x="176308" y="296489"/>
                    </a:cubicBezTo>
                    <a:cubicBezTo>
                      <a:pt x="102489" y="218370"/>
                      <a:pt x="0" y="129976"/>
                      <a:pt x="0" y="129976"/>
                    </a:cubicBez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46" name="Freeform 281">
                <a:extLst>
                  <a:ext uri="{FF2B5EF4-FFF2-40B4-BE49-F238E27FC236}">
                    <a16:creationId xmlns:a16="http://schemas.microsoft.com/office/drawing/2014/main" id="{25B4AE1B-9B0E-B346-968F-5E9D312C6FCF}"/>
                  </a:ext>
                </a:extLst>
              </p:cNvPr>
              <p:cNvSpPr/>
              <p:nvPr/>
            </p:nvSpPr>
            <p:spPr>
              <a:xfrm>
                <a:off x="8329607" y="1868892"/>
                <a:ext cx="352139" cy="563195"/>
              </a:xfrm>
              <a:custGeom>
                <a:avLst/>
                <a:gdLst>
                  <a:gd name="connsiteX0" fmla="*/ 0 w 352139"/>
                  <a:gd name="connsiteY0" fmla="*/ 129976 h 563195"/>
                  <a:gd name="connsiteX1" fmla="*/ 224028 w 352139"/>
                  <a:gd name="connsiteY1" fmla="*/ 0 h 563195"/>
                  <a:gd name="connsiteX2" fmla="*/ 305848 w 352139"/>
                  <a:gd name="connsiteY2" fmla="*/ 230169 h 563195"/>
                  <a:gd name="connsiteX3" fmla="*/ 352139 w 352139"/>
                  <a:gd name="connsiteY3" fmla="*/ 433220 h 563195"/>
                  <a:gd name="connsiteX4" fmla="*/ 128207 w 352139"/>
                  <a:gd name="connsiteY4" fmla="*/ 563196 h 563195"/>
                  <a:gd name="connsiteX5" fmla="*/ 79820 w 352139"/>
                  <a:gd name="connsiteY5" fmla="*/ 352723 h 563195"/>
                  <a:gd name="connsiteX6" fmla="*/ 0 w 352139"/>
                  <a:gd name="connsiteY6" fmla="*/ 129976 h 56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139" h="563195">
                    <a:moveTo>
                      <a:pt x="0" y="129976"/>
                    </a:moveTo>
                    <a:lnTo>
                      <a:pt x="224028" y="0"/>
                    </a:lnTo>
                    <a:cubicBezTo>
                      <a:pt x="224028" y="0"/>
                      <a:pt x="286036" y="156332"/>
                      <a:pt x="305848" y="230169"/>
                    </a:cubicBezTo>
                    <a:cubicBezTo>
                      <a:pt x="325660" y="304006"/>
                      <a:pt x="352139" y="433220"/>
                      <a:pt x="352139" y="433220"/>
                    </a:cubicBezTo>
                    <a:lnTo>
                      <a:pt x="128207" y="563196"/>
                    </a:lnTo>
                    <a:cubicBezTo>
                      <a:pt x="128207" y="563196"/>
                      <a:pt x="104204" y="458530"/>
                      <a:pt x="79820" y="352723"/>
                    </a:cubicBezTo>
                    <a:cubicBezTo>
                      <a:pt x="61751" y="275689"/>
                      <a:pt x="34966" y="200967"/>
                      <a:pt x="0" y="129976"/>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47" name="Freeform 282">
                <a:extLst>
                  <a:ext uri="{FF2B5EF4-FFF2-40B4-BE49-F238E27FC236}">
                    <a16:creationId xmlns:a16="http://schemas.microsoft.com/office/drawing/2014/main" id="{F7F1D92F-9A3D-E246-9C90-76EC67342C12}"/>
                  </a:ext>
                </a:extLst>
              </p:cNvPr>
              <p:cNvSpPr/>
              <p:nvPr/>
            </p:nvSpPr>
            <p:spPr>
              <a:xfrm>
                <a:off x="8326274" y="2744467"/>
                <a:ext cx="353948" cy="413809"/>
              </a:xfrm>
              <a:custGeom>
                <a:avLst/>
                <a:gdLst>
                  <a:gd name="connsiteX0" fmla="*/ 130111 w 353948"/>
                  <a:gd name="connsiteY0" fmla="*/ 129975 h 413809"/>
                  <a:gd name="connsiteX1" fmla="*/ 353949 w 353948"/>
                  <a:gd name="connsiteY1" fmla="*/ 0 h 413809"/>
                  <a:gd name="connsiteX2" fmla="*/ 305181 w 353948"/>
                  <a:gd name="connsiteY2" fmla="*/ 152241 h 413809"/>
                  <a:gd name="connsiteX3" fmla="*/ 223838 w 353948"/>
                  <a:gd name="connsiteY3" fmla="*/ 283834 h 413809"/>
                  <a:gd name="connsiteX4" fmla="*/ 0 w 353948"/>
                  <a:gd name="connsiteY4" fmla="*/ 413809 h 413809"/>
                  <a:gd name="connsiteX5" fmla="*/ 90106 w 353948"/>
                  <a:gd name="connsiteY5" fmla="*/ 261569 h 413809"/>
                  <a:gd name="connsiteX6" fmla="*/ 130111 w 353948"/>
                  <a:gd name="connsiteY6" fmla="*/ 129975 h 41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48" h="413809">
                    <a:moveTo>
                      <a:pt x="130111" y="129975"/>
                    </a:moveTo>
                    <a:lnTo>
                      <a:pt x="353949" y="0"/>
                    </a:lnTo>
                    <a:cubicBezTo>
                      <a:pt x="343310" y="52371"/>
                      <a:pt x="326955" y="103429"/>
                      <a:pt x="305181" y="152241"/>
                    </a:cubicBezTo>
                    <a:cubicBezTo>
                      <a:pt x="281683" y="198236"/>
                      <a:pt x="254479" y="242244"/>
                      <a:pt x="223838" y="283834"/>
                    </a:cubicBezTo>
                    <a:lnTo>
                      <a:pt x="0" y="413809"/>
                    </a:lnTo>
                    <a:cubicBezTo>
                      <a:pt x="0" y="413809"/>
                      <a:pt x="62389" y="328174"/>
                      <a:pt x="90106" y="261569"/>
                    </a:cubicBezTo>
                    <a:cubicBezTo>
                      <a:pt x="129730" y="166704"/>
                      <a:pt x="130111" y="129975"/>
                      <a:pt x="130111" y="129975"/>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48" name="Freeform 283">
                <a:extLst>
                  <a:ext uri="{FF2B5EF4-FFF2-40B4-BE49-F238E27FC236}">
                    <a16:creationId xmlns:a16="http://schemas.microsoft.com/office/drawing/2014/main" id="{919E8D51-5499-1A45-8D0D-A3C2260809BF}"/>
                  </a:ext>
                </a:extLst>
              </p:cNvPr>
              <p:cNvSpPr/>
              <p:nvPr/>
            </p:nvSpPr>
            <p:spPr>
              <a:xfrm>
                <a:off x="7736200" y="3153995"/>
                <a:ext cx="224599" cy="378793"/>
              </a:xfrm>
              <a:custGeom>
                <a:avLst/>
                <a:gdLst>
                  <a:gd name="connsiteX0" fmla="*/ 667 w 224599"/>
                  <a:gd name="connsiteY0" fmla="*/ 129880 h 378793"/>
                  <a:gd name="connsiteX1" fmla="*/ 224600 w 224599"/>
                  <a:gd name="connsiteY1" fmla="*/ 0 h 378793"/>
                  <a:gd name="connsiteX2" fmla="*/ 223838 w 224599"/>
                  <a:gd name="connsiteY2" fmla="*/ 248818 h 378793"/>
                  <a:gd name="connsiteX3" fmla="*/ 0 w 224599"/>
                  <a:gd name="connsiteY3" fmla="*/ 378794 h 378793"/>
                  <a:gd name="connsiteX4" fmla="*/ 667 w 224599"/>
                  <a:gd name="connsiteY4" fmla="*/ 129880 h 37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9" h="378793">
                    <a:moveTo>
                      <a:pt x="667" y="129880"/>
                    </a:moveTo>
                    <a:lnTo>
                      <a:pt x="224600" y="0"/>
                    </a:lnTo>
                    <a:lnTo>
                      <a:pt x="223838" y="248818"/>
                    </a:lnTo>
                    <a:lnTo>
                      <a:pt x="0" y="378794"/>
                    </a:lnTo>
                    <a:lnTo>
                      <a:pt x="667" y="129880"/>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49" name="Freeform 284">
                <a:extLst>
                  <a:ext uri="{FF2B5EF4-FFF2-40B4-BE49-F238E27FC236}">
                    <a16:creationId xmlns:a16="http://schemas.microsoft.com/office/drawing/2014/main" id="{3FD0A519-96CB-DF4E-9889-B092371482C3}"/>
                  </a:ext>
                </a:extLst>
              </p:cNvPr>
              <p:cNvSpPr/>
              <p:nvPr/>
            </p:nvSpPr>
            <p:spPr>
              <a:xfrm>
                <a:off x="6421274" y="1127670"/>
                <a:ext cx="440626" cy="254908"/>
              </a:xfrm>
              <a:custGeom>
                <a:avLst/>
                <a:gdLst>
                  <a:gd name="connsiteX0" fmla="*/ 0 w 440626"/>
                  <a:gd name="connsiteY0" fmla="*/ 129880 h 254908"/>
                  <a:gd name="connsiteX1" fmla="*/ 223837 w 440626"/>
                  <a:gd name="connsiteY1" fmla="*/ 0 h 254908"/>
                  <a:gd name="connsiteX2" fmla="*/ 440627 w 440626"/>
                  <a:gd name="connsiteY2" fmla="*/ 125028 h 254908"/>
                  <a:gd name="connsiteX3" fmla="*/ 216789 w 440626"/>
                  <a:gd name="connsiteY3" fmla="*/ 254908 h 254908"/>
                  <a:gd name="connsiteX4" fmla="*/ 0 w 440626"/>
                  <a:gd name="connsiteY4" fmla="*/ 129880 h 25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6" h="254908">
                    <a:moveTo>
                      <a:pt x="0" y="129880"/>
                    </a:moveTo>
                    <a:lnTo>
                      <a:pt x="223837" y="0"/>
                    </a:lnTo>
                    <a:lnTo>
                      <a:pt x="440627" y="125028"/>
                    </a:lnTo>
                    <a:lnTo>
                      <a:pt x="216789" y="254908"/>
                    </a:lnTo>
                    <a:lnTo>
                      <a:pt x="0" y="129880"/>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0" name="Freeform 285">
                <a:extLst>
                  <a:ext uri="{FF2B5EF4-FFF2-40B4-BE49-F238E27FC236}">
                    <a16:creationId xmlns:a16="http://schemas.microsoft.com/office/drawing/2014/main" id="{5EFDB476-2BE6-B64F-AFAE-5D9FA95ECE59}"/>
                  </a:ext>
                </a:extLst>
              </p:cNvPr>
              <p:cNvSpPr/>
              <p:nvPr/>
            </p:nvSpPr>
            <p:spPr>
              <a:xfrm>
                <a:off x="8326274" y="3028681"/>
                <a:ext cx="378523" cy="397538"/>
              </a:xfrm>
              <a:custGeom>
                <a:avLst/>
                <a:gdLst>
                  <a:gd name="connsiteX0" fmla="*/ 0 w 378523"/>
                  <a:gd name="connsiteY0" fmla="*/ 129975 h 397538"/>
                  <a:gd name="connsiteX1" fmla="*/ 223838 w 378523"/>
                  <a:gd name="connsiteY1" fmla="*/ 0 h 397538"/>
                  <a:gd name="connsiteX2" fmla="*/ 378523 w 378523"/>
                  <a:gd name="connsiteY2" fmla="*/ 267563 h 397538"/>
                  <a:gd name="connsiteX3" fmla="*/ 154686 w 378523"/>
                  <a:gd name="connsiteY3" fmla="*/ 397539 h 397538"/>
                  <a:gd name="connsiteX4" fmla="*/ 0 w 378523"/>
                  <a:gd name="connsiteY4" fmla="*/ 129975 h 3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23" h="397538">
                    <a:moveTo>
                      <a:pt x="0" y="129975"/>
                    </a:moveTo>
                    <a:lnTo>
                      <a:pt x="223838" y="0"/>
                    </a:lnTo>
                    <a:lnTo>
                      <a:pt x="378523" y="267563"/>
                    </a:lnTo>
                    <a:lnTo>
                      <a:pt x="154686" y="397539"/>
                    </a:lnTo>
                    <a:lnTo>
                      <a:pt x="0" y="129975"/>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1" name="Freeform 286">
                <a:extLst>
                  <a:ext uri="{FF2B5EF4-FFF2-40B4-BE49-F238E27FC236}">
                    <a16:creationId xmlns:a16="http://schemas.microsoft.com/office/drawing/2014/main" id="{DFC1F651-3500-BC43-AF84-23E093D2FF03}"/>
                  </a:ext>
                </a:extLst>
              </p:cNvPr>
              <p:cNvSpPr/>
              <p:nvPr/>
            </p:nvSpPr>
            <p:spPr>
              <a:xfrm>
                <a:off x="6892952" y="548680"/>
                <a:ext cx="375475" cy="392305"/>
              </a:xfrm>
              <a:custGeom>
                <a:avLst/>
                <a:gdLst>
                  <a:gd name="connsiteX0" fmla="*/ 0 w 375475"/>
                  <a:gd name="connsiteY0" fmla="*/ 129976 h 392305"/>
                  <a:gd name="connsiteX1" fmla="*/ 223838 w 375475"/>
                  <a:gd name="connsiteY1" fmla="*/ 0 h 392305"/>
                  <a:gd name="connsiteX2" fmla="*/ 375475 w 375475"/>
                  <a:gd name="connsiteY2" fmla="*/ 262425 h 392305"/>
                  <a:gd name="connsiteX3" fmla="*/ 151638 w 375475"/>
                  <a:gd name="connsiteY3" fmla="*/ 392305 h 392305"/>
                  <a:gd name="connsiteX4" fmla="*/ 0 w 375475"/>
                  <a:gd name="connsiteY4" fmla="*/ 129976 h 3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5" h="392305">
                    <a:moveTo>
                      <a:pt x="0" y="129976"/>
                    </a:moveTo>
                    <a:lnTo>
                      <a:pt x="223838" y="0"/>
                    </a:lnTo>
                    <a:lnTo>
                      <a:pt x="375475" y="262425"/>
                    </a:lnTo>
                    <a:lnTo>
                      <a:pt x="151638" y="392305"/>
                    </a:lnTo>
                    <a:lnTo>
                      <a:pt x="0" y="129976"/>
                    </a:lnTo>
                    <a:close/>
                  </a:path>
                </a:pathLst>
              </a:custGeom>
              <a:solidFill>
                <a:srgbClr val="109C9A"/>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2" name="Freeform 287">
                <a:extLst>
                  <a:ext uri="{FF2B5EF4-FFF2-40B4-BE49-F238E27FC236}">
                    <a16:creationId xmlns:a16="http://schemas.microsoft.com/office/drawing/2014/main" id="{1FF120F0-0BD7-9949-893A-AE396CCDD651}"/>
                  </a:ext>
                </a:extLst>
              </p:cNvPr>
              <p:cNvSpPr/>
              <p:nvPr/>
            </p:nvSpPr>
            <p:spPr>
              <a:xfrm>
                <a:off x="8673174" y="2427140"/>
                <a:ext cx="225075" cy="572234"/>
              </a:xfrm>
              <a:custGeom>
                <a:avLst/>
                <a:gdLst>
                  <a:gd name="connsiteX0" fmla="*/ 1238 w 225075"/>
                  <a:gd name="connsiteY0" fmla="*/ 129976 h 572234"/>
                  <a:gd name="connsiteX1" fmla="*/ 225076 w 225075"/>
                  <a:gd name="connsiteY1" fmla="*/ 0 h 572234"/>
                  <a:gd name="connsiteX2" fmla="*/ 223837 w 225075"/>
                  <a:gd name="connsiteY2" fmla="*/ 442355 h 572234"/>
                  <a:gd name="connsiteX3" fmla="*/ 0 w 225075"/>
                  <a:gd name="connsiteY3" fmla="*/ 572235 h 572234"/>
                  <a:gd name="connsiteX4" fmla="*/ 1238 w 225075"/>
                  <a:gd name="connsiteY4" fmla="*/ 129976 h 57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75" h="572234">
                    <a:moveTo>
                      <a:pt x="1238" y="129976"/>
                    </a:moveTo>
                    <a:lnTo>
                      <a:pt x="225076" y="0"/>
                    </a:lnTo>
                    <a:lnTo>
                      <a:pt x="223837" y="442355"/>
                    </a:lnTo>
                    <a:lnTo>
                      <a:pt x="0" y="572235"/>
                    </a:lnTo>
                    <a:lnTo>
                      <a:pt x="1238" y="129976"/>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3" name="Freeform 288">
                <a:extLst>
                  <a:ext uri="{FF2B5EF4-FFF2-40B4-BE49-F238E27FC236}">
                    <a16:creationId xmlns:a16="http://schemas.microsoft.com/office/drawing/2014/main" id="{0F01302E-5904-DA43-9FB4-AC9EEFC65A1A}"/>
                  </a:ext>
                </a:extLst>
              </p:cNvPr>
              <p:cNvSpPr/>
              <p:nvPr/>
            </p:nvSpPr>
            <p:spPr>
              <a:xfrm>
                <a:off x="8457719" y="2302112"/>
                <a:ext cx="440531" cy="255003"/>
              </a:xfrm>
              <a:custGeom>
                <a:avLst/>
                <a:gdLst>
                  <a:gd name="connsiteX0" fmla="*/ 0 w 440531"/>
                  <a:gd name="connsiteY0" fmla="*/ 129976 h 255003"/>
                  <a:gd name="connsiteX1" fmla="*/ 223838 w 440531"/>
                  <a:gd name="connsiteY1" fmla="*/ 0 h 255003"/>
                  <a:gd name="connsiteX2" fmla="*/ 440531 w 440531"/>
                  <a:gd name="connsiteY2" fmla="*/ 125028 h 255003"/>
                  <a:gd name="connsiteX3" fmla="*/ 216694 w 440531"/>
                  <a:gd name="connsiteY3" fmla="*/ 255003 h 255003"/>
                  <a:gd name="connsiteX4" fmla="*/ 0 w 440531"/>
                  <a:gd name="connsiteY4" fmla="*/ 129976 h 25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 h="255003">
                    <a:moveTo>
                      <a:pt x="0" y="129976"/>
                    </a:moveTo>
                    <a:lnTo>
                      <a:pt x="223838" y="0"/>
                    </a:lnTo>
                    <a:lnTo>
                      <a:pt x="440531" y="125028"/>
                    </a:lnTo>
                    <a:lnTo>
                      <a:pt x="216694" y="255003"/>
                    </a:lnTo>
                    <a:lnTo>
                      <a:pt x="0" y="129976"/>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4" name="Freeform 289">
                <a:extLst>
                  <a:ext uri="{FF2B5EF4-FFF2-40B4-BE49-F238E27FC236}">
                    <a16:creationId xmlns:a16="http://schemas.microsoft.com/office/drawing/2014/main" id="{8D931CCF-A0B7-5C40-9117-C0694ACE98B9}"/>
                  </a:ext>
                </a:extLst>
              </p:cNvPr>
              <p:cNvSpPr/>
              <p:nvPr/>
            </p:nvSpPr>
            <p:spPr>
              <a:xfrm>
                <a:off x="7742868" y="816528"/>
                <a:ext cx="224504" cy="378698"/>
              </a:xfrm>
              <a:custGeom>
                <a:avLst/>
                <a:gdLst>
                  <a:gd name="connsiteX0" fmla="*/ 667 w 224504"/>
                  <a:gd name="connsiteY0" fmla="*/ 129976 h 378698"/>
                  <a:gd name="connsiteX1" fmla="*/ 224504 w 224504"/>
                  <a:gd name="connsiteY1" fmla="*/ 0 h 378698"/>
                  <a:gd name="connsiteX2" fmla="*/ 223838 w 224504"/>
                  <a:gd name="connsiteY2" fmla="*/ 248723 h 378698"/>
                  <a:gd name="connsiteX3" fmla="*/ 0 w 224504"/>
                  <a:gd name="connsiteY3" fmla="*/ 378699 h 378698"/>
                  <a:gd name="connsiteX4" fmla="*/ 667 w 224504"/>
                  <a:gd name="connsiteY4" fmla="*/ 129976 h 37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04" h="378698">
                    <a:moveTo>
                      <a:pt x="667" y="129976"/>
                    </a:moveTo>
                    <a:lnTo>
                      <a:pt x="224504" y="0"/>
                    </a:lnTo>
                    <a:lnTo>
                      <a:pt x="223838" y="248723"/>
                    </a:lnTo>
                    <a:lnTo>
                      <a:pt x="0" y="378699"/>
                    </a:lnTo>
                    <a:lnTo>
                      <a:pt x="667" y="129976"/>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5" name="Freeform 290">
                <a:extLst>
                  <a:ext uri="{FF2B5EF4-FFF2-40B4-BE49-F238E27FC236}">
                    <a16:creationId xmlns:a16="http://schemas.microsoft.com/office/drawing/2014/main" id="{054F5D97-AB98-E64E-88A1-CA40A75088B9}"/>
                  </a:ext>
                </a:extLst>
              </p:cNvPr>
              <p:cNvSpPr/>
              <p:nvPr/>
            </p:nvSpPr>
            <p:spPr>
              <a:xfrm>
                <a:off x="7358248" y="594352"/>
                <a:ext cx="609123" cy="352151"/>
              </a:xfrm>
              <a:custGeom>
                <a:avLst/>
                <a:gdLst>
                  <a:gd name="connsiteX0" fmla="*/ 0 w 609123"/>
                  <a:gd name="connsiteY0" fmla="*/ 129880 h 352151"/>
                  <a:gd name="connsiteX1" fmla="*/ 223838 w 609123"/>
                  <a:gd name="connsiteY1" fmla="*/ 0 h 352151"/>
                  <a:gd name="connsiteX2" fmla="*/ 609124 w 609123"/>
                  <a:gd name="connsiteY2" fmla="*/ 222176 h 352151"/>
                  <a:gd name="connsiteX3" fmla="*/ 385286 w 609123"/>
                  <a:gd name="connsiteY3" fmla="*/ 352152 h 352151"/>
                  <a:gd name="connsiteX4" fmla="*/ 0 w 609123"/>
                  <a:gd name="connsiteY4" fmla="*/ 129880 h 35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23" h="352151">
                    <a:moveTo>
                      <a:pt x="0" y="129880"/>
                    </a:moveTo>
                    <a:lnTo>
                      <a:pt x="223838" y="0"/>
                    </a:lnTo>
                    <a:lnTo>
                      <a:pt x="609124" y="222176"/>
                    </a:lnTo>
                    <a:lnTo>
                      <a:pt x="385286" y="352152"/>
                    </a:lnTo>
                    <a:lnTo>
                      <a:pt x="0" y="129880"/>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6" name="Freeform 291">
                <a:extLst>
                  <a:ext uri="{FF2B5EF4-FFF2-40B4-BE49-F238E27FC236}">
                    <a16:creationId xmlns:a16="http://schemas.microsoft.com/office/drawing/2014/main" id="{9E9D1BF7-059D-634A-AE09-DD174B45E12C}"/>
                  </a:ext>
                </a:extLst>
              </p:cNvPr>
              <p:cNvSpPr/>
              <p:nvPr/>
            </p:nvSpPr>
            <p:spPr>
              <a:xfrm>
                <a:off x="8213593" y="1310359"/>
                <a:ext cx="495490" cy="599923"/>
              </a:xfrm>
              <a:custGeom>
                <a:avLst/>
                <a:gdLst>
                  <a:gd name="connsiteX0" fmla="*/ 0 w 495490"/>
                  <a:gd name="connsiteY0" fmla="*/ 129976 h 599923"/>
                  <a:gd name="connsiteX1" fmla="*/ 223933 w 495490"/>
                  <a:gd name="connsiteY1" fmla="*/ 0 h 599923"/>
                  <a:gd name="connsiteX2" fmla="*/ 495491 w 495490"/>
                  <a:gd name="connsiteY2" fmla="*/ 469948 h 599923"/>
                  <a:gd name="connsiteX3" fmla="*/ 271653 w 495490"/>
                  <a:gd name="connsiteY3" fmla="*/ 599924 h 599923"/>
                  <a:gd name="connsiteX4" fmla="*/ 0 w 495490"/>
                  <a:gd name="connsiteY4" fmla="*/ 129976 h 59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0" h="599923">
                    <a:moveTo>
                      <a:pt x="0" y="129976"/>
                    </a:moveTo>
                    <a:lnTo>
                      <a:pt x="223933" y="0"/>
                    </a:lnTo>
                    <a:lnTo>
                      <a:pt x="495491" y="469948"/>
                    </a:lnTo>
                    <a:lnTo>
                      <a:pt x="271653" y="599924"/>
                    </a:lnTo>
                    <a:lnTo>
                      <a:pt x="0" y="129976"/>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7" name="Freeform 292">
                <a:extLst>
                  <a:ext uri="{FF2B5EF4-FFF2-40B4-BE49-F238E27FC236}">
                    <a16:creationId xmlns:a16="http://schemas.microsoft.com/office/drawing/2014/main" id="{7ECAAB04-71F1-E046-B203-FAC0C26AF34C}"/>
                  </a:ext>
                </a:extLst>
              </p:cNvPr>
              <p:cNvSpPr/>
              <p:nvPr/>
            </p:nvSpPr>
            <p:spPr>
              <a:xfrm>
                <a:off x="6420036" y="678560"/>
                <a:ext cx="2254091" cy="2903326"/>
              </a:xfrm>
              <a:custGeom>
                <a:avLst/>
                <a:gdLst>
                  <a:gd name="connsiteX0" fmla="*/ 2253139 w 2254091"/>
                  <a:gd name="connsiteY0" fmla="*/ 2320815 h 2903326"/>
                  <a:gd name="connsiteX1" fmla="*/ 2036350 w 2254091"/>
                  <a:gd name="connsiteY1" fmla="*/ 2195883 h 2903326"/>
                  <a:gd name="connsiteX2" fmla="*/ 1906238 w 2254091"/>
                  <a:gd name="connsiteY2" fmla="*/ 2480097 h 2903326"/>
                  <a:gd name="connsiteX3" fmla="*/ 2060924 w 2254091"/>
                  <a:gd name="connsiteY3" fmla="*/ 2747660 h 2903326"/>
                  <a:gd name="connsiteX4" fmla="*/ 1787557 w 2254091"/>
                  <a:gd name="connsiteY4" fmla="*/ 2903326 h 2903326"/>
                  <a:gd name="connsiteX5" fmla="*/ 1633538 w 2254091"/>
                  <a:gd name="connsiteY5" fmla="*/ 2636905 h 2903326"/>
                  <a:gd name="connsiteX6" fmla="*/ 1316927 w 2254091"/>
                  <a:gd name="connsiteY6" fmla="*/ 2605410 h 2903326"/>
                  <a:gd name="connsiteX7" fmla="*/ 1316164 w 2254091"/>
                  <a:gd name="connsiteY7" fmla="*/ 2854324 h 2903326"/>
                  <a:gd name="connsiteX8" fmla="*/ 930878 w 2254091"/>
                  <a:gd name="connsiteY8" fmla="*/ 2631957 h 2903326"/>
                  <a:gd name="connsiteX9" fmla="*/ 931640 w 2254091"/>
                  <a:gd name="connsiteY9" fmla="*/ 2383139 h 2903326"/>
                  <a:gd name="connsiteX10" fmla="*/ 619125 w 2254091"/>
                  <a:gd name="connsiteY10" fmla="*/ 2054679 h 2903326"/>
                  <a:gd name="connsiteX11" fmla="*/ 466725 w 2254091"/>
                  <a:gd name="connsiteY11" fmla="*/ 2141552 h 2903326"/>
                  <a:gd name="connsiteX12" fmla="*/ 195263 w 2254091"/>
                  <a:gd name="connsiteY12" fmla="*/ 1671699 h 2903326"/>
                  <a:gd name="connsiteX13" fmla="*/ 347663 w 2254091"/>
                  <a:gd name="connsiteY13" fmla="*/ 1585112 h 2903326"/>
                  <a:gd name="connsiteX14" fmla="*/ 217170 w 2254091"/>
                  <a:gd name="connsiteY14" fmla="*/ 1146373 h 2903326"/>
                  <a:gd name="connsiteX15" fmla="*/ 0 w 2254091"/>
                  <a:gd name="connsiteY15" fmla="*/ 1021440 h 2903326"/>
                  <a:gd name="connsiteX16" fmla="*/ 1238 w 2254091"/>
                  <a:gd name="connsiteY16" fmla="*/ 578991 h 2903326"/>
                  <a:gd name="connsiteX17" fmla="*/ 218027 w 2254091"/>
                  <a:gd name="connsiteY17" fmla="*/ 704018 h 2903326"/>
                  <a:gd name="connsiteX18" fmla="*/ 350615 w 2254091"/>
                  <a:gd name="connsiteY18" fmla="*/ 416949 h 2903326"/>
                  <a:gd name="connsiteX19" fmla="*/ 200025 w 2254091"/>
                  <a:gd name="connsiteY19" fmla="*/ 155571 h 2903326"/>
                  <a:gd name="connsiteX20" fmla="*/ 473393 w 2254091"/>
                  <a:gd name="connsiteY20" fmla="*/ 0 h 2903326"/>
                  <a:gd name="connsiteX21" fmla="*/ 624554 w 2254091"/>
                  <a:gd name="connsiteY21" fmla="*/ 262425 h 2903326"/>
                  <a:gd name="connsiteX22" fmla="*/ 937546 w 2254091"/>
                  <a:gd name="connsiteY22" fmla="*/ 294491 h 2903326"/>
                  <a:gd name="connsiteX23" fmla="*/ 938213 w 2254091"/>
                  <a:gd name="connsiteY23" fmla="*/ 45672 h 2903326"/>
                  <a:gd name="connsiteX24" fmla="*/ 1323975 w 2254091"/>
                  <a:gd name="connsiteY24" fmla="*/ 267944 h 2903326"/>
                  <a:gd name="connsiteX25" fmla="*/ 1322832 w 2254091"/>
                  <a:gd name="connsiteY25" fmla="*/ 517143 h 2903326"/>
                  <a:gd name="connsiteX26" fmla="*/ 1638300 w 2254091"/>
                  <a:gd name="connsiteY26" fmla="*/ 850169 h 2903326"/>
                  <a:gd name="connsiteX27" fmla="*/ 1793272 w 2254091"/>
                  <a:gd name="connsiteY27" fmla="*/ 761870 h 2903326"/>
                  <a:gd name="connsiteX28" fmla="*/ 2064925 w 2254091"/>
                  <a:gd name="connsiteY28" fmla="*/ 1231818 h 2903326"/>
                  <a:gd name="connsiteX29" fmla="*/ 1909286 w 2254091"/>
                  <a:gd name="connsiteY29" fmla="*/ 1320403 h 2903326"/>
                  <a:gd name="connsiteX30" fmla="*/ 2037302 w 2254091"/>
                  <a:gd name="connsiteY30" fmla="*/ 1753623 h 2903326"/>
                  <a:gd name="connsiteX31" fmla="*/ 2254091 w 2254091"/>
                  <a:gd name="connsiteY31" fmla="*/ 1878651 h 2903326"/>
                  <a:gd name="connsiteX32" fmla="*/ 1685925 w 2254091"/>
                  <a:gd name="connsiteY32" fmla="*/ 2146975 h 2903326"/>
                  <a:gd name="connsiteX33" fmla="*/ 1129570 w 2254091"/>
                  <a:gd name="connsiteY33" fmla="*/ 714580 h 2903326"/>
                  <a:gd name="connsiteX34" fmla="*/ 803148 w 2254091"/>
                  <a:gd name="connsiteY34" fmla="*/ 619430 h 2903326"/>
                  <a:gd name="connsiteX35" fmla="*/ 569119 w 2254091"/>
                  <a:gd name="connsiteY35" fmla="*/ 752640 h 2903326"/>
                  <a:gd name="connsiteX36" fmla="*/ 1125093 w 2254091"/>
                  <a:gd name="connsiteY36" fmla="*/ 2185226 h 2903326"/>
                  <a:gd name="connsiteX37" fmla="*/ 1451515 w 2254091"/>
                  <a:gd name="connsiteY37" fmla="*/ 2280376 h 2903326"/>
                  <a:gd name="connsiteX38" fmla="*/ 1685639 w 2254091"/>
                  <a:gd name="connsiteY38" fmla="*/ 2147166 h 29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54091" h="2903326">
                    <a:moveTo>
                      <a:pt x="2253139" y="2320815"/>
                    </a:moveTo>
                    <a:lnTo>
                      <a:pt x="2036350" y="2195883"/>
                    </a:lnTo>
                    <a:cubicBezTo>
                      <a:pt x="2012156" y="2311871"/>
                      <a:pt x="1967389" y="2407497"/>
                      <a:pt x="1906238" y="2480097"/>
                    </a:cubicBezTo>
                    <a:lnTo>
                      <a:pt x="2060924" y="2747660"/>
                    </a:lnTo>
                    <a:lnTo>
                      <a:pt x="1787557" y="2903326"/>
                    </a:lnTo>
                    <a:lnTo>
                      <a:pt x="1633538" y="2636905"/>
                    </a:lnTo>
                    <a:cubicBezTo>
                      <a:pt x="1538288" y="2653461"/>
                      <a:pt x="1431608" y="2643851"/>
                      <a:pt x="1316927" y="2605410"/>
                    </a:cubicBezTo>
                    <a:lnTo>
                      <a:pt x="1316164" y="2854324"/>
                    </a:lnTo>
                    <a:lnTo>
                      <a:pt x="930878" y="2631957"/>
                    </a:lnTo>
                    <a:lnTo>
                      <a:pt x="931640" y="2383139"/>
                    </a:lnTo>
                    <a:cubicBezTo>
                      <a:pt x="814841" y="2286371"/>
                      <a:pt x="709937" y="2176120"/>
                      <a:pt x="619125" y="2054679"/>
                    </a:cubicBezTo>
                    <a:lnTo>
                      <a:pt x="466725" y="2141552"/>
                    </a:lnTo>
                    <a:lnTo>
                      <a:pt x="195263" y="1671699"/>
                    </a:lnTo>
                    <a:lnTo>
                      <a:pt x="347663" y="1585112"/>
                    </a:lnTo>
                    <a:cubicBezTo>
                      <a:pt x="286741" y="1444613"/>
                      <a:pt x="242929" y="1297310"/>
                      <a:pt x="217170" y="1146373"/>
                    </a:cubicBezTo>
                    <a:lnTo>
                      <a:pt x="0" y="1021440"/>
                    </a:lnTo>
                    <a:lnTo>
                      <a:pt x="1238" y="578991"/>
                    </a:lnTo>
                    <a:lnTo>
                      <a:pt x="218027" y="704018"/>
                    </a:lnTo>
                    <a:cubicBezTo>
                      <a:pt x="242602" y="586508"/>
                      <a:pt x="288131" y="490025"/>
                      <a:pt x="350615" y="416949"/>
                    </a:cubicBezTo>
                    <a:lnTo>
                      <a:pt x="200025" y="155571"/>
                    </a:lnTo>
                    <a:lnTo>
                      <a:pt x="473393" y="0"/>
                    </a:lnTo>
                    <a:lnTo>
                      <a:pt x="624554" y="262425"/>
                    </a:lnTo>
                    <a:cubicBezTo>
                      <a:pt x="718661" y="246725"/>
                      <a:pt x="824579" y="256621"/>
                      <a:pt x="937546" y="294491"/>
                    </a:cubicBezTo>
                    <a:lnTo>
                      <a:pt x="938213" y="45672"/>
                    </a:lnTo>
                    <a:lnTo>
                      <a:pt x="1323975" y="267944"/>
                    </a:lnTo>
                    <a:lnTo>
                      <a:pt x="1322832" y="517143"/>
                    </a:lnTo>
                    <a:cubicBezTo>
                      <a:pt x="1440856" y="615242"/>
                      <a:pt x="1546755" y="727039"/>
                      <a:pt x="1638300" y="850169"/>
                    </a:cubicBezTo>
                    <a:lnTo>
                      <a:pt x="1793272" y="761870"/>
                    </a:lnTo>
                    <a:lnTo>
                      <a:pt x="2064925" y="1231818"/>
                    </a:lnTo>
                    <a:lnTo>
                      <a:pt x="1909286" y="1320403"/>
                    </a:lnTo>
                    <a:cubicBezTo>
                      <a:pt x="1968970" y="1459237"/>
                      <a:pt x="2011947" y="1604665"/>
                      <a:pt x="2037302" y="1753623"/>
                    </a:cubicBezTo>
                    <a:lnTo>
                      <a:pt x="2254091" y="1878651"/>
                    </a:lnTo>
                    <a:close/>
                    <a:moveTo>
                      <a:pt x="1685925" y="2146975"/>
                    </a:moveTo>
                    <a:cubicBezTo>
                      <a:pt x="1932527" y="1731548"/>
                      <a:pt x="1588199" y="979003"/>
                      <a:pt x="1129570" y="714580"/>
                    </a:cubicBezTo>
                    <a:cubicBezTo>
                      <a:pt x="1024795" y="654255"/>
                      <a:pt x="914114" y="619430"/>
                      <a:pt x="803148" y="619430"/>
                    </a:cubicBezTo>
                    <a:cubicBezTo>
                      <a:pt x="706536" y="617401"/>
                      <a:pt x="616625" y="668579"/>
                      <a:pt x="569119" y="752640"/>
                    </a:cubicBezTo>
                    <a:cubicBezTo>
                      <a:pt x="322136" y="1168257"/>
                      <a:pt x="666750" y="1920803"/>
                      <a:pt x="1125093" y="2185226"/>
                    </a:cubicBezTo>
                    <a:cubicBezTo>
                      <a:pt x="1229868" y="2245646"/>
                      <a:pt x="1340549" y="2280376"/>
                      <a:pt x="1451515" y="2280376"/>
                    </a:cubicBezTo>
                    <a:cubicBezTo>
                      <a:pt x="1548155" y="2282422"/>
                      <a:pt x="1638100" y="2231241"/>
                      <a:pt x="1685639" y="2147166"/>
                    </a:cubicBez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8" name="Freeform 293">
                <a:extLst>
                  <a:ext uri="{FF2B5EF4-FFF2-40B4-BE49-F238E27FC236}">
                    <a16:creationId xmlns:a16="http://schemas.microsoft.com/office/drawing/2014/main" id="{83B09128-4C66-BA43-BB39-8550FC0A01A7}"/>
                  </a:ext>
                </a:extLst>
              </p:cNvPr>
              <p:cNvSpPr/>
              <p:nvPr/>
            </p:nvSpPr>
            <p:spPr>
              <a:xfrm>
                <a:off x="7089833" y="1793628"/>
                <a:ext cx="387477" cy="557581"/>
              </a:xfrm>
              <a:custGeom>
                <a:avLst/>
                <a:gdLst>
                  <a:gd name="connsiteX0" fmla="*/ 235077 w 387477"/>
                  <a:gd name="connsiteY0" fmla="*/ 46719 h 557581"/>
                  <a:gd name="connsiteX1" fmla="*/ 387477 w 387477"/>
                  <a:gd name="connsiteY1" fmla="*/ 557582 h 557581"/>
                  <a:gd name="connsiteX2" fmla="*/ 304705 w 387477"/>
                  <a:gd name="connsiteY2" fmla="*/ 510007 h 557581"/>
                  <a:gd name="connsiteX3" fmla="*/ 259842 w 387477"/>
                  <a:gd name="connsiteY3" fmla="*/ 359288 h 557581"/>
                  <a:gd name="connsiteX4" fmla="*/ 125254 w 387477"/>
                  <a:gd name="connsiteY4" fmla="*/ 281265 h 557581"/>
                  <a:gd name="connsiteX5" fmla="*/ 80963 w 387477"/>
                  <a:gd name="connsiteY5" fmla="*/ 380602 h 557581"/>
                  <a:gd name="connsiteX6" fmla="*/ 0 w 387477"/>
                  <a:gd name="connsiteY6" fmla="*/ 333883 h 557581"/>
                  <a:gd name="connsiteX7" fmla="*/ 154305 w 387477"/>
                  <a:gd name="connsiteY7" fmla="*/ 0 h 557581"/>
                  <a:gd name="connsiteX8" fmla="*/ 145828 w 387477"/>
                  <a:gd name="connsiteY8" fmla="*/ 227505 h 557581"/>
                  <a:gd name="connsiteX9" fmla="*/ 239459 w 387477"/>
                  <a:gd name="connsiteY9" fmla="*/ 281455 h 557581"/>
                  <a:gd name="connsiteX10" fmla="*/ 204788 w 387477"/>
                  <a:gd name="connsiteY10" fmla="*/ 165181 h 557581"/>
                  <a:gd name="connsiteX11" fmla="*/ 192691 w 387477"/>
                  <a:gd name="connsiteY11" fmla="*/ 120841 h 557581"/>
                  <a:gd name="connsiteX12" fmla="*/ 181165 w 387477"/>
                  <a:gd name="connsiteY12" fmla="*/ 150623 h 557581"/>
                  <a:gd name="connsiteX13" fmla="*/ 145828 w 387477"/>
                  <a:gd name="connsiteY13" fmla="*/ 227505 h 55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477" h="557581">
                    <a:moveTo>
                      <a:pt x="235077" y="46719"/>
                    </a:moveTo>
                    <a:lnTo>
                      <a:pt x="387477" y="557582"/>
                    </a:lnTo>
                    <a:lnTo>
                      <a:pt x="304705" y="510007"/>
                    </a:lnTo>
                    <a:lnTo>
                      <a:pt x="259842" y="359288"/>
                    </a:lnTo>
                    <a:lnTo>
                      <a:pt x="125254" y="281265"/>
                    </a:lnTo>
                    <a:lnTo>
                      <a:pt x="80963" y="380602"/>
                    </a:lnTo>
                    <a:lnTo>
                      <a:pt x="0" y="333883"/>
                    </a:lnTo>
                    <a:lnTo>
                      <a:pt x="154305" y="0"/>
                    </a:lnTo>
                    <a:close/>
                    <a:moveTo>
                      <a:pt x="145828" y="227505"/>
                    </a:moveTo>
                    <a:lnTo>
                      <a:pt x="239459" y="281455"/>
                    </a:lnTo>
                    <a:lnTo>
                      <a:pt x="204788" y="165181"/>
                    </a:lnTo>
                    <a:cubicBezTo>
                      <a:pt x="200120" y="149481"/>
                      <a:pt x="196215" y="134828"/>
                      <a:pt x="192691" y="120841"/>
                    </a:cubicBezTo>
                    <a:cubicBezTo>
                      <a:pt x="188786" y="131688"/>
                      <a:pt x="184975" y="141489"/>
                      <a:pt x="181165" y="150623"/>
                    </a:cubicBezTo>
                    <a:lnTo>
                      <a:pt x="145828" y="227505"/>
                    </a:ln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59" name="Freeform 294">
                <a:extLst>
                  <a:ext uri="{FF2B5EF4-FFF2-40B4-BE49-F238E27FC236}">
                    <a16:creationId xmlns:a16="http://schemas.microsoft.com/office/drawing/2014/main" id="{FDC94B51-A412-D54B-8CAC-E9263136055B}"/>
                  </a:ext>
                </a:extLst>
              </p:cNvPr>
              <p:cNvSpPr/>
              <p:nvPr/>
            </p:nvSpPr>
            <p:spPr>
              <a:xfrm>
                <a:off x="7512077" y="1954908"/>
                <a:ext cx="283368" cy="460338"/>
              </a:xfrm>
              <a:custGeom>
                <a:avLst/>
                <a:gdLst>
                  <a:gd name="connsiteX0" fmla="*/ 241935 w 283368"/>
                  <a:gd name="connsiteY0" fmla="*/ 165372 h 460338"/>
                  <a:gd name="connsiteX1" fmla="*/ 283369 w 283368"/>
                  <a:gd name="connsiteY1" fmla="*/ 282787 h 460338"/>
                  <a:gd name="connsiteX2" fmla="*/ 246412 w 283368"/>
                  <a:gd name="connsiteY2" fmla="*/ 356243 h 460338"/>
                  <a:gd name="connsiteX3" fmla="*/ 109728 w 283368"/>
                  <a:gd name="connsiteY3" fmla="*/ 323987 h 460338"/>
                  <a:gd name="connsiteX4" fmla="*/ 77057 w 283368"/>
                  <a:gd name="connsiteY4" fmla="*/ 303625 h 460338"/>
                  <a:gd name="connsiteX5" fmla="*/ 77057 w 283368"/>
                  <a:gd name="connsiteY5" fmla="*/ 460338 h 460338"/>
                  <a:gd name="connsiteX6" fmla="*/ 0 w 283368"/>
                  <a:gd name="connsiteY6" fmla="*/ 415808 h 460338"/>
                  <a:gd name="connsiteX7" fmla="*/ 1143 w 283368"/>
                  <a:gd name="connsiteY7" fmla="*/ 0 h 460338"/>
                  <a:gd name="connsiteX8" fmla="*/ 10668 w 283368"/>
                  <a:gd name="connsiteY8" fmla="*/ 4092 h 460338"/>
                  <a:gd name="connsiteX9" fmla="*/ 117062 w 283368"/>
                  <a:gd name="connsiteY9" fmla="*/ 57661 h 460338"/>
                  <a:gd name="connsiteX10" fmla="*/ 241935 w 283368"/>
                  <a:gd name="connsiteY10" fmla="*/ 165372 h 460338"/>
                  <a:gd name="connsiteX11" fmla="*/ 111157 w 283368"/>
                  <a:gd name="connsiteY11" fmla="*/ 257667 h 460338"/>
                  <a:gd name="connsiteX12" fmla="*/ 206407 w 283368"/>
                  <a:gd name="connsiteY12" fmla="*/ 240636 h 460338"/>
                  <a:gd name="connsiteX13" fmla="*/ 118015 w 283368"/>
                  <a:gd name="connsiteY13" fmla="*/ 124838 h 460338"/>
                  <a:gd name="connsiteX14" fmla="*/ 77819 w 283368"/>
                  <a:gd name="connsiteY14" fmla="*/ 103904 h 460338"/>
                  <a:gd name="connsiteX15" fmla="*/ 77819 w 283368"/>
                  <a:gd name="connsiteY15" fmla="*/ 235973 h 460338"/>
                  <a:gd name="connsiteX16" fmla="*/ 111728 w 283368"/>
                  <a:gd name="connsiteY16" fmla="*/ 257667 h 4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368" h="460338">
                    <a:moveTo>
                      <a:pt x="241935" y="165372"/>
                    </a:moveTo>
                    <a:cubicBezTo>
                      <a:pt x="267595" y="199274"/>
                      <a:pt x="282073" y="240303"/>
                      <a:pt x="283369" y="282787"/>
                    </a:cubicBezTo>
                    <a:cubicBezTo>
                      <a:pt x="283369" y="321989"/>
                      <a:pt x="270796" y="346728"/>
                      <a:pt x="246412" y="356243"/>
                    </a:cubicBezTo>
                    <a:cubicBezTo>
                      <a:pt x="216313" y="368803"/>
                      <a:pt x="167735" y="357385"/>
                      <a:pt x="109728" y="323987"/>
                    </a:cubicBezTo>
                    <a:cubicBezTo>
                      <a:pt x="98869" y="317707"/>
                      <a:pt x="87630" y="311047"/>
                      <a:pt x="77057" y="303625"/>
                    </a:cubicBezTo>
                    <a:lnTo>
                      <a:pt x="77057" y="460338"/>
                    </a:lnTo>
                    <a:lnTo>
                      <a:pt x="0" y="415808"/>
                    </a:lnTo>
                    <a:lnTo>
                      <a:pt x="1143" y="0"/>
                    </a:lnTo>
                    <a:lnTo>
                      <a:pt x="10668" y="4092"/>
                    </a:lnTo>
                    <a:cubicBezTo>
                      <a:pt x="47206" y="19734"/>
                      <a:pt x="82744" y="37623"/>
                      <a:pt x="117062" y="57661"/>
                    </a:cubicBezTo>
                    <a:cubicBezTo>
                      <a:pt x="172022" y="89537"/>
                      <a:pt x="214122" y="125694"/>
                      <a:pt x="241935" y="165372"/>
                    </a:cubicBezTo>
                    <a:close/>
                    <a:moveTo>
                      <a:pt x="111157" y="257667"/>
                    </a:moveTo>
                    <a:cubicBezTo>
                      <a:pt x="146590" y="278125"/>
                      <a:pt x="206407" y="303054"/>
                      <a:pt x="206407" y="240636"/>
                    </a:cubicBezTo>
                    <a:cubicBezTo>
                      <a:pt x="206407" y="184307"/>
                      <a:pt x="151066" y="143868"/>
                      <a:pt x="118015" y="124838"/>
                    </a:cubicBezTo>
                    <a:cubicBezTo>
                      <a:pt x="104985" y="117168"/>
                      <a:pt x="91573" y="110184"/>
                      <a:pt x="77819" y="103904"/>
                    </a:cubicBezTo>
                    <a:lnTo>
                      <a:pt x="77819" y="235973"/>
                    </a:lnTo>
                    <a:cubicBezTo>
                      <a:pt x="88735" y="243795"/>
                      <a:pt x="100051" y="251036"/>
                      <a:pt x="111728" y="257667"/>
                    </a:cubicBez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160" name="Freeform 295">
                <a:extLst>
                  <a:ext uri="{FF2B5EF4-FFF2-40B4-BE49-F238E27FC236}">
                    <a16:creationId xmlns:a16="http://schemas.microsoft.com/office/drawing/2014/main" id="{B6658407-EB66-DE4B-AB42-7F2B535F965A}"/>
                  </a:ext>
                </a:extLst>
              </p:cNvPr>
              <p:cNvSpPr/>
              <p:nvPr/>
            </p:nvSpPr>
            <p:spPr>
              <a:xfrm>
                <a:off x="7845452" y="2141213"/>
                <a:ext cx="78390" cy="466617"/>
              </a:xfrm>
              <a:custGeom>
                <a:avLst/>
                <a:gdLst>
                  <a:gd name="connsiteX0" fmla="*/ 78391 w 78390"/>
                  <a:gd name="connsiteY0" fmla="*/ 44435 h 466617"/>
                  <a:gd name="connsiteX1" fmla="*/ 77153 w 78390"/>
                  <a:gd name="connsiteY1" fmla="*/ 466618 h 466617"/>
                  <a:gd name="connsiteX2" fmla="*/ 0 w 78390"/>
                  <a:gd name="connsiteY2" fmla="*/ 422088 h 466617"/>
                  <a:gd name="connsiteX3" fmla="*/ 1238 w 78390"/>
                  <a:gd name="connsiteY3" fmla="*/ 0 h 466617"/>
                  <a:gd name="connsiteX4" fmla="*/ 78391 w 78390"/>
                  <a:gd name="connsiteY4" fmla="*/ 44435 h 46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90" h="466617">
                    <a:moveTo>
                      <a:pt x="78391" y="44435"/>
                    </a:moveTo>
                    <a:lnTo>
                      <a:pt x="77153" y="466618"/>
                    </a:lnTo>
                    <a:lnTo>
                      <a:pt x="0" y="422088"/>
                    </a:lnTo>
                    <a:lnTo>
                      <a:pt x="1238" y="0"/>
                    </a:lnTo>
                    <a:lnTo>
                      <a:pt x="78391" y="44435"/>
                    </a:lnTo>
                    <a:close/>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grpSp>
        <p:grpSp>
          <p:nvGrpSpPr>
            <p:cNvPr id="115" name="Graphic 5370">
              <a:extLst>
                <a:ext uri="{FF2B5EF4-FFF2-40B4-BE49-F238E27FC236}">
                  <a16:creationId xmlns:a16="http://schemas.microsoft.com/office/drawing/2014/main" id="{BACC31EA-1A58-B547-A3B8-77EA0D3F3A3B}"/>
                </a:ext>
              </a:extLst>
            </p:cNvPr>
            <p:cNvGrpSpPr/>
            <p:nvPr/>
          </p:nvGrpSpPr>
          <p:grpSpPr>
            <a:xfrm>
              <a:off x="8918443" y="2160640"/>
              <a:ext cx="384140" cy="155674"/>
              <a:chOff x="4979876" y="1398006"/>
              <a:chExt cx="2801928" cy="1135486"/>
            </a:xfrm>
          </p:grpSpPr>
          <p:sp>
            <p:nvSpPr>
              <p:cNvPr id="116" name="Freeform 251">
                <a:extLst>
                  <a:ext uri="{FF2B5EF4-FFF2-40B4-BE49-F238E27FC236}">
                    <a16:creationId xmlns:a16="http://schemas.microsoft.com/office/drawing/2014/main" id="{D2ED741D-4168-F145-8E11-E99F125C2DC5}"/>
                  </a:ext>
                </a:extLst>
              </p:cNvPr>
              <p:cNvSpPr/>
              <p:nvPr/>
            </p:nvSpPr>
            <p:spPr>
              <a:xfrm>
                <a:off x="4979876" y="1398006"/>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6350" cap="flat">
                <a:solidFill>
                  <a:schemeClr val="tx1"/>
                </a:solidFill>
                <a:prstDash val="solid"/>
                <a:miter/>
              </a:ln>
            </p:spPr>
            <p:txBody>
              <a:bodyPr rtlCol="0" anchor="ctr"/>
              <a:lstStyle/>
              <a:p>
                <a:endParaRPr lang="en-US" dirty="0">
                  <a:latin typeface="Frutiger LT Roman" panose="02000503000000000000" pitchFamily="2" charset="0"/>
                </a:endParaRPr>
              </a:p>
            </p:txBody>
          </p:sp>
          <p:sp>
            <p:nvSpPr>
              <p:cNvPr id="117" name="Freeform 252">
                <a:extLst>
                  <a:ext uri="{FF2B5EF4-FFF2-40B4-BE49-F238E27FC236}">
                    <a16:creationId xmlns:a16="http://schemas.microsoft.com/office/drawing/2014/main" id="{E23C5FDF-FBF7-C640-928D-FAE096579701}"/>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18" name="Freeform 253">
                <a:extLst>
                  <a:ext uri="{FF2B5EF4-FFF2-40B4-BE49-F238E27FC236}">
                    <a16:creationId xmlns:a16="http://schemas.microsoft.com/office/drawing/2014/main" id="{7B73AD9A-E11A-3E44-9BAA-1AE65C2AEFE8}"/>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19" name="Freeform 254">
                <a:extLst>
                  <a:ext uri="{FF2B5EF4-FFF2-40B4-BE49-F238E27FC236}">
                    <a16:creationId xmlns:a16="http://schemas.microsoft.com/office/drawing/2014/main" id="{15B30C17-0158-084B-8792-6B0AC9992C6A}"/>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0" name="Freeform 255">
                <a:extLst>
                  <a:ext uri="{FF2B5EF4-FFF2-40B4-BE49-F238E27FC236}">
                    <a16:creationId xmlns:a16="http://schemas.microsoft.com/office/drawing/2014/main" id="{58F73A3C-5A97-EA45-8FFC-192846A6993B}"/>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1" name="Freeform 256">
                <a:extLst>
                  <a:ext uri="{FF2B5EF4-FFF2-40B4-BE49-F238E27FC236}">
                    <a16:creationId xmlns:a16="http://schemas.microsoft.com/office/drawing/2014/main" id="{2D3D3D72-1EC5-6549-8034-673C135446C3}"/>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2" name="Freeform 257">
                <a:extLst>
                  <a:ext uri="{FF2B5EF4-FFF2-40B4-BE49-F238E27FC236}">
                    <a16:creationId xmlns:a16="http://schemas.microsoft.com/office/drawing/2014/main" id="{4A728DF8-0613-6347-A55E-39886C9376DF}"/>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3" name="Freeform 258">
                <a:extLst>
                  <a:ext uri="{FF2B5EF4-FFF2-40B4-BE49-F238E27FC236}">
                    <a16:creationId xmlns:a16="http://schemas.microsoft.com/office/drawing/2014/main" id="{1BDC9E86-E43F-414F-9333-FF3846A32A8A}"/>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4" name="Freeform 259">
                <a:extLst>
                  <a:ext uri="{FF2B5EF4-FFF2-40B4-BE49-F238E27FC236}">
                    <a16:creationId xmlns:a16="http://schemas.microsoft.com/office/drawing/2014/main" id="{B8D65618-8CE9-EF4E-A832-BF714A99171C}"/>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5" name="Freeform 260">
                <a:extLst>
                  <a:ext uri="{FF2B5EF4-FFF2-40B4-BE49-F238E27FC236}">
                    <a16:creationId xmlns:a16="http://schemas.microsoft.com/office/drawing/2014/main" id="{DE268DCA-39F0-C14E-BF6C-C219B324F607}"/>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6" name="Freeform 261">
                <a:extLst>
                  <a:ext uri="{FF2B5EF4-FFF2-40B4-BE49-F238E27FC236}">
                    <a16:creationId xmlns:a16="http://schemas.microsoft.com/office/drawing/2014/main" id="{9D8127A5-0D57-CC42-89B2-6BD8CEFED54B}"/>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7" name="Freeform 262">
                <a:extLst>
                  <a:ext uri="{FF2B5EF4-FFF2-40B4-BE49-F238E27FC236}">
                    <a16:creationId xmlns:a16="http://schemas.microsoft.com/office/drawing/2014/main" id="{B4FBC222-0AA7-6646-B00A-FF624E9ECAB5}"/>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8" name="Freeform 263">
                <a:extLst>
                  <a:ext uri="{FF2B5EF4-FFF2-40B4-BE49-F238E27FC236}">
                    <a16:creationId xmlns:a16="http://schemas.microsoft.com/office/drawing/2014/main" id="{CDD0A7DC-FF64-E24F-BEFC-41EB9D9ED768}"/>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29" name="Freeform 264">
                <a:extLst>
                  <a:ext uri="{FF2B5EF4-FFF2-40B4-BE49-F238E27FC236}">
                    <a16:creationId xmlns:a16="http://schemas.microsoft.com/office/drawing/2014/main" id="{60ACB61A-0160-F644-AB98-9606130A8BD8}"/>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0" name="Freeform 265">
                <a:extLst>
                  <a:ext uri="{FF2B5EF4-FFF2-40B4-BE49-F238E27FC236}">
                    <a16:creationId xmlns:a16="http://schemas.microsoft.com/office/drawing/2014/main" id="{864B9E3F-5C1D-A24F-B448-02D8E0206126}"/>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1" name="Freeform 266">
                <a:extLst>
                  <a:ext uri="{FF2B5EF4-FFF2-40B4-BE49-F238E27FC236}">
                    <a16:creationId xmlns:a16="http://schemas.microsoft.com/office/drawing/2014/main" id="{E3DBE31B-C514-614E-A849-41DF337E09B2}"/>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2" name="Freeform 267">
                <a:extLst>
                  <a:ext uri="{FF2B5EF4-FFF2-40B4-BE49-F238E27FC236}">
                    <a16:creationId xmlns:a16="http://schemas.microsoft.com/office/drawing/2014/main" id="{CFA7E483-9E32-3C43-BEC9-51F209D6E5A8}"/>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3" name="Freeform 268">
                <a:extLst>
                  <a:ext uri="{FF2B5EF4-FFF2-40B4-BE49-F238E27FC236}">
                    <a16:creationId xmlns:a16="http://schemas.microsoft.com/office/drawing/2014/main" id="{2A6E6C22-C267-2644-A07E-239B8100A545}"/>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4" name="Freeform 269">
                <a:extLst>
                  <a:ext uri="{FF2B5EF4-FFF2-40B4-BE49-F238E27FC236}">
                    <a16:creationId xmlns:a16="http://schemas.microsoft.com/office/drawing/2014/main" id="{C8F43679-0AAC-A54F-9B2E-4B21D6DE71DC}"/>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5" name="Freeform 270">
                <a:extLst>
                  <a:ext uri="{FF2B5EF4-FFF2-40B4-BE49-F238E27FC236}">
                    <a16:creationId xmlns:a16="http://schemas.microsoft.com/office/drawing/2014/main" id="{BB5B7CEF-4E5B-064C-B875-15B914BF12B0}"/>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6" name="Freeform 271">
                <a:extLst>
                  <a:ext uri="{FF2B5EF4-FFF2-40B4-BE49-F238E27FC236}">
                    <a16:creationId xmlns:a16="http://schemas.microsoft.com/office/drawing/2014/main" id="{F293B70A-3E9C-4449-A04E-457F6E1541A6}"/>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7" name="Freeform 272">
                <a:extLst>
                  <a:ext uri="{FF2B5EF4-FFF2-40B4-BE49-F238E27FC236}">
                    <a16:creationId xmlns:a16="http://schemas.microsoft.com/office/drawing/2014/main" id="{2456AA2B-B8BF-4C4B-9DD2-F47881B53114}"/>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8" name="Freeform 273">
                <a:extLst>
                  <a:ext uri="{FF2B5EF4-FFF2-40B4-BE49-F238E27FC236}">
                    <a16:creationId xmlns:a16="http://schemas.microsoft.com/office/drawing/2014/main" id="{34E5C443-1A96-5242-9E7F-D758D1E7D150}"/>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39" name="Freeform 274">
                <a:extLst>
                  <a:ext uri="{FF2B5EF4-FFF2-40B4-BE49-F238E27FC236}">
                    <a16:creationId xmlns:a16="http://schemas.microsoft.com/office/drawing/2014/main" id="{8F36EDED-3ED5-C146-BEC9-6A0322840079}"/>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40" name="Freeform 275">
                <a:extLst>
                  <a:ext uri="{FF2B5EF4-FFF2-40B4-BE49-F238E27FC236}">
                    <a16:creationId xmlns:a16="http://schemas.microsoft.com/office/drawing/2014/main" id="{E5BED89E-0D25-8743-AA45-7C1DC9753235}"/>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41" name="Freeform 276">
                <a:extLst>
                  <a:ext uri="{FF2B5EF4-FFF2-40B4-BE49-F238E27FC236}">
                    <a16:creationId xmlns:a16="http://schemas.microsoft.com/office/drawing/2014/main" id="{F852B379-89BA-2B46-AA39-F41E26158E76}"/>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42" name="Freeform 277">
                <a:extLst>
                  <a:ext uri="{FF2B5EF4-FFF2-40B4-BE49-F238E27FC236}">
                    <a16:creationId xmlns:a16="http://schemas.microsoft.com/office/drawing/2014/main" id="{4F543F6C-7FDD-2C4F-9456-4DA672E6A8C3}"/>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grpSp>
      </p:grpSp>
      <p:cxnSp>
        <p:nvCxnSpPr>
          <p:cNvPr id="161"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flipV="1">
            <a:off x="1702063" y="2928961"/>
            <a:ext cx="2013847" cy="112236"/>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triangle"/>
          </a:ln>
          <a:effectLst/>
        </p:spPr>
      </p:cxnSp>
      <p:cxnSp>
        <p:nvCxnSpPr>
          <p:cNvPr id="162"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1702063" y="3217123"/>
            <a:ext cx="3440228" cy="599810"/>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triangle"/>
          </a:ln>
          <a:effectLst/>
        </p:spPr>
      </p:cxnSp>
      <p:sp>
        <p:nvSpPr>
          <p:cNvPr id="165" name="Textfeld 164"/>
          <p:cNvSpPr txBox="1"/>
          <p:nvPr/>
        </p:nvSpPr>
        <p:spPr bwMode="auto">
          <a:xfrm>
            <a:off x="792636" y="5528568"/>
            <a:ext cx="1231320" cy="233910"/>
          </a:xfrm>
          <a:prstGeom prst="rect">
            <a:avLst/>
          </a:prstGeom>
        </p:spPr>
        <p:txBody>
          <a:bodyPr wrap="square" lIns="0" tIns="0" rIns="0" bIns="0" rtlCol="0">
            <a:spAutoFit/>
          </a:bodyPr>
          <a:lstStyle/>
          <a:p>
            <a:pPr indent="-226800" algn="ctr" defTabSz="226800" eaLnBrk="0" fontAlgn="base" hangingPunct="0">
              <a:lnSpc>
                <a:spcPct val="95000"/>
              </a:lnSpc>
              <a:spcBef>
                <a:spcPct val="0"/>
              </a:spcBef>
            </a:pPr>
            <a:r>
              <a:rPr lang="de-CH" sz="1600" b="1" kern="0" dirty="0">
                <a:solidFill>
                  <a:srgbClr val="000000"/>
                </a:solidFill>
              </a:rPr>
              <a:t>Händler</a:t>
            </a:r>
            <a:endParaRPr lang="en-US" sz="1600" b="1" kern="0" dirty="0">
              <a:solidFill>
                <a:srgbClr val="000000"/>
              </a:solidFill>
            </a:endParaRPr>
          </a:p>
        </p:txBody>
      </p:sp>
      <p:cxnSp>
        <p:nvCxnSpPr>
          <p:cNvPr id="166"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flipV="1">
            <a:off x="4497679" y="2682048"/>
            <a:ext cx="2131308" cy="171269"/>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triangle"/>
          </a:ln>
          <a:effectLst/>
        </p:spPr>
      </p:cxnSp>
      <p:cxnSp>
        <p:nvCxnSpPr>
          <p:cNvPr id="181" name="Straight Connector 37">
            <a:extLst>
              <a:ext uri="{FF2B5EF4-FFF2-40B4-BE49-F238E27FC236}">
                <a16:creationId xmlns:a16="http://schemas.microsoft.com/office/drawing/2014/main" id="{EC59FCB3-7F28-1743-9137-EF2381680EAB}"/>
              </a:ext>
            </a:extLst>
          </p:cNvPr>
          <p:cNvCxnSpPr>
            <a:cxnSpLocks/>
          </p:cNvCxnSpPr>
          <p:nvPr/>
        </p:nvCxnSpPr>
        <p:spPr bwMode="auto">
          <a:xfrm flipV="1">
            <a:off x="6960096" y="2928961"/>
            <a:ext cx="0" cy="2573218"/>
          </a:xfrm>
          <a:prstGeom prst="line">
            <a:avLst/>
          </a:prstGeom>
          <a:solidFill>
            <a:schemeClr val="bg2"/>
          </a:solidFill>
          <a:ln w="9525" cap="flat" cmpd="sng" algn="ctr">
            <a:solidFill>
              <a:srgbClr val="000000"/>
            </a:solidFill>
            <a:prstDash val="solid"/>
            <a:round/>
            <a:headEnd type="none" w="med" len="med"/>
            <a:tailEnd type="none" w="med" len="med"/>
          </a:ln>
          <a:effectLst/>
        </p:spPr>
      </p:cxnSp>
      <p:cxnSp>
        <p:nvCxnSpPr>
          <p:cNvPr id="182"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2208805" y="4951625"/>
            <a:ext cx="934867" cy="0"/>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none" w="med" len="med"/>
          </a:ln>
          <a:effectLst/>
        </p:spPr>
      </p:cxnSp>
      <p:grpSp>
        <p:nvGrpSpPr>
          <p:cNvPr id="183" name="Group 779">
            <a:extLst>
              <a:ext uri="{FF2B5EF4-FFF2-40B4-BE49-F238E27FC236}">
                <a16:creationId xmlns:a16="http://schemas.microsoft.com/office/drawing/2014/main" id="{D8B37364-1068-2143-95CA-114CD96715A4}"/>
              </a:ext>
            </a:extLst>
          </p:cNvPr>
          <p:cNvGrpSpPr/>
          <p:nvPr/>
        </p:nvGrpSpPr>
        <p:grpSpPr>
          <a:xfrm>
            <a:off x="3259578" y="4348605"/>
            <a:ext cx="1163518" cy="1044312"/>
            <a:chOff x="6865686" y="2327795"/>
            <a:chExt cx="468564" cy="420558"/>
          </a:xfrm>
        </p:grpSpPr>
        <p:grpSp>
          <p:nvGrpSpPr>
            <p:cNvPr id="184" name="Graphic 136">
              <a:extLst>
                <a:ext uri="{FF2B5EF4-FFF2-40B4-BE49-F238E27FC236}">
                  <a16:creationId xmlns:a16="http://schemas.microsoft.com/office/drawing/2014/main" id="{91B7255B-93E8-654F-960C-942ACA0FE869}"/>
                </a:ext>
              </a:extLst>
            </p:cNvPr>
            <p:cNvGrpSpPr/>
            <p:nvPr/>
          </p:nvGrpSpPr>
          <p:grpSpPr>
            <a:xfrm>
              <a:off x="6865686" y="2327795"/>
              <a:ext cx="468564" cy="420558"/>
              <a:chOff x="659396" y="552128"/>
              <a:chExt cx="2163885" cy="1942190"/>
            </a:xfrm>
            <a:solidFill>
              <a:schemeClr val="accent1"/>
            </a:solidFill>
          </p:grpSpPr>
          <p:sp>
            <p:nvSpPr>
              <p:cNvPr id="213" name="Freeform 809">
                <a:extLst>
                  <a:ext uri="{FF2B5EF4-FFF2-40B4-BE49-F238E27FC236}">
                    <a16:creationId xmlns:a16="http://schemas.microsoft.com/office/drawing/2014/main" id="{EDE68356-6496-7B4E-9872-440C52580842}"/>
                  </a:ext>
                </a:extLst>
              </p:cNvPr>
              <p:cNvSpPr/>
              <p:nvPr/>
            </p:nvSpPr>
            <p:spPr>
              <a:xfrm>
                <a:off x="659396" y="1196149"/>
                <a:ext cx="2135882" cy="1298169"/>
              </a:xfrm>
              <a:custGeom>
                <a:avLst/>
                <a:gdLst>
                  <a:gd name="connsiteX0" fmla="*/ 2089087 w 2135882"/>
                  <a:gd name="connsiteY0" fmla="*/ 326466 h 1298169"/>
                  <a:gd name="connsiteX1" fmla="*/ 1523644 w 2135882"/>
                  <a:gd name="connsiteY1" fmla="*/ 0 h 1298169"/>
                  <a:gd name="connsiteX2" fmla="*/ 0 w 2135882"/>
                  <a:gd name="connsiteY2" fmla="*/ 879623 h 1298169"/>
                  <a:gd name="connsiteX3" fmla="*/ 723680 w 2135882"/>
                  <a:gd name="connsiteY3" fmla="*/ 1298169 h 1298169"/>
                  <a:gd name="connsiteX4" fmla="*/ 1842280 w 2135882"/>
                  <a:gd name="connsiteY4" fmla="*/ 652122 h 1298169"/>
                  <a:gd name="connsiteX5" fmla="*/ 1794349 w 2135882"/>
                  <a:gd name="connsiteY5" fmla="*/ 625119 h 1298169"/>
                  <a:gd name="connsiteX6" fmla="*/ 2086387 w 2135882"/>
                  <a:gd name="connsiteY6" fmla="*/ 456486 h 1298169"/>
                  <a:gd name="connsiteX7" fmla="*/ 2089087 w 2135882"/>
                  <a:gd name="connsiteY7" fmla="*/ 326466 h 129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5882" h="1298169">
                    <a:moveTo>
                      <a:pt x="2089087" y="326466"/>
                    </a:moveTo>
                    <a:lnTo>
                      <a:pt x="1523644" y="0"/>
                    </a:lnTo>
                    <a:lnTo>
                      <a:pt x="0" y="879623"/>
                    </a:lnTo>
                    <a:lnTo>
                      <a:pt x="723680" y="1298169"/>
                    </a:lnTo>
                    <a:lnTo>
                      <a:pt x="1842280" y="652122"/>
                    </a:lnTo>
                    <a:lnTo>
                      <a:pt x="1794349" y="625119"/>
                    </a:lnTo>
                    <a:lnTo>
                      <a:pt x="2086387" y="456486"/>
                    </a:lnTo>
                    <a:cubicBezTo>
                      <a:pt x="2196154" y="393974"/>
                      <a:pt x="2089087" y="326466"/>
                      <a:pt x="2089087" y="326466"/>
                    </a:cubicBez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14" name="Freeform 810">
                <a:extLst>
                  <a:ext uri="{FF2B5EF4-FFF2-40B4-BE49-F238E27FC236}">
                    <a16:creationId xmlns:a16="http://schemas.microsoft.com/office/drawing/2014/main" id="{F27E7ABC-5A8B-0B46-A375-8924EF31C40C}"/>
                  </a:ext>
                </a:extLst>
              </p:cNvPr>
              <p:cNvSpPr/>
              <p:nvPr/>
            </p:nvSpPr>
            <p:spPr>
              <a:xfrm>
                <a:off x="1359988" y="1421219"/>
                <a:ext cx="1144522" cy="800098"/>
              </a:xfrm>
              <a:custGeom>
                <a:avLst/>
                <a:gdLst>
                  <a:gd name="connsiteX0" fmla="*/ 1144522 w 1144522"/>
                  <a:gd name="connsiteY0" fmla="*/ 139335 h 800098"/>
                  <a:gd name="connsiteX1" fmla="*/ 0 w 1144522"/>
                  <a:gd name="connsiteY1" fmla="*/ 800099 h 800098"/>
                  <a:gd name="connsiteX2" fmla="*/ 0 w 1144522"/>
                  <a:gd name="connsiteY2" fmla="*/ 660763 h 800098"/>
                  <a:gd name="connsiteX3" fmla="*/ 1144522 w 1144522"/>
                  <a:gd name="connsiteY3" fmla="*/ 0 h 800098"/>
                  <a:gd name="connsiteX4" fmla="*/ 1144522 w 1144522"/>
                  <a:gd name="connsiteY4" fmla="*/ 139335 h 80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522" h="800098">
                    <a:moveTo>
                      <a:pt x="1144522" y="139335"/>
                    </a:moveTo>
                    <a:lnTo>
                      <a:pt x="0" y="800099"/>
                    </a:lnTo>
                    <a:lnTo>
                      <a:pt x="0" y="660763"/>
                    </a:lnTo>
                    <a:lnTo>
                      <a:pt x="1144522" y="0"/>
                    </a:lnTo>
                    <a:lnTo>
                      <a:pt x="1144522" y="139335"/>
                    </a:lnTo>
                    <a:close/>
                  </a:path>
                </a:pathLst>
              </a:custGeom>
              <a:solidFill>
                <a:srgbClr val="1E1E1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15" name="Freeform 811">
                <a:extLst>
                  <a:ext uri="{FF2B5EF4-FFF2-40B4-BE49-F238E27FC236}">
                    <a16:creationId xmlns:a16="http://schemas.microsoft.com/office/drawing/2014/main" id="{87D5951C-7455-D241-93E4-BB8979745820}"/>
                  </a:ext>
                </a:extLst>
              </p:cNvPr>
              <p:cNvSpPr/>
              <p:nvPr/>
            </p:nvSpPr>
            <p:spPr>
              <a:xfrm>
                <a:off x="1704682" y="1953718"/>
                <a:ext cx="121648" cy="109227"/>
              </a:xfrm>
              <a:custGeom>
                <a:avLst/>
                <a:gdLst>
                  <a:gd name="connsiteX0" fmla="*/ 121649 w 121648"/>
                  <a:gd name="connsiteY0" fmla="*/ 86680 h 109227"/>
                  <a:gd name="connsiteX1" fmla="*/ 113683 w 121648"/>
                  <a:gd name="connsiteY1" fmla="*/ 109227 h 109227"/>
                  <a:gd name="connsiteX2" fmla="*/ 0 w 121648"/>
                  <a:gd name="connsiteY2" fmla="*/ 44150 h 109227"/>
                  <a:gd name="connsiteX3" fmla="*/ 20927 w 121648"/>
                  <a:gd name="connsiteY3" fmla="*/ 0 h 109227"/>
                  <a:gd name="connsiteX4" fmla="*/ 90190 w 121648"/>
                  <a:gd name="connsiteY4" fmla="*/ 27948 h 109227"/>
                  <a:gd name="connsiteX5" fmla="*/ 121649 w 121648"/>
                  <a:gd name="connsiteY5" fmla="*/ 86680 h 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48" h="109227">
                    <a:moveTo>
                      <a:pt x="121649" y="86680"/>
                    </a:moveTo>
                    <a:lnTo>
                      <a:pt x="113683" y="109227"/>
                    </a:lnTo>
                    <a:lnTo>
                      <a:pt x="0" y="44150"/>
                    </a:lnTo>
                    <a:lnTo>
                      <a:pt x="20927" y="0"/>
                    </a:lnTo>
                    <a:lnTo>
                      <a:pt x="90190" y="27948"/>
                    </a:lnTo>
                    <a:lnTo>
                      <a:pt x="121649" y="86680"/>
                    </a:lnTo>
                    <a:close/>
                  </a:path>
                </a:pathLst>
              </a:custGeom>
              <a:solidFill>
                <a:srgbClr val="1E1E1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16" name="Freeform 812">
                <a:extLst>
                  <a:ext uri="{FF2B5EF4-FFF2-40B4-BE49-F238E27FC236}">
                    <a16:creationId xmlns:a16="http://schemas.microsoft.com/office/drawing/2014/main" id="{AC45E20F-0BCB-F54D-92DA-24AB1C8737C9}"/>
                  </a:ext>
                </a:extLst>
              </p:cNvPr>
              <p:cNvSpPr/>
              <p:nvPr/>
            </p:nvSpPr>
            <p:spPr>
              <a:xfrm>
                <a:off x="1505940" y="1951991"/>
                <a:ext cx="299193" cy="326571"/>
              </a:xfrm>
              <a:custGeom>
                <a:avLst/>
                <a:gdLst>
                  <a:gd name="connsiteX0" fmla="*/ 267735 w 299193"/>
                  <a:gd name="connsiteY0" fmla="*/ 58298 h 326571"/>
                  <a:gd name="connsiteX1" fmla="*/ 181595 w 299193"/>
                  <a:gd name="connsiteY1" fmla="*/ 6993 h 326571"/>
                  <a:gd name="connsiteX2" fmla="*/ 106527 w 299193"/>
                  <a:gd name="connsiteY2" fmla="*/ 14553 h 326571"/>
                  <a:gd name="connsiteX3" fmla="*/ 0 w 299193"/>
                  <a:gd name="connsiteY3" fmla="*/ 199119 h 326571"/>
                  <a:gd name="connsiteX4" fmla="*/ 31594 w 299193"/>
                  <a:gd name="connsiteY4" fmla="*/ 268247 h 326571"/>
                  <a:gd name="connsiteX5" fmla="*/ 117733 w 299193"/>
                  <a:gd name="connsiteY5" fmla="*/ 319687 h 326571"/>
                  <a:gd name="connsiteX6" fmla="*/ 192666 w 299193"/>
                  <a:gd name="connsiteY6" fmla="*/ 311992 h 326571"/>
                  <a:gd name="connsiteX7" fmla="*/ 299193 w 299193"/>
                  <a:gd name="connsiteY7" fmla="*/ 127426 h 326571"/>
                  <a:gd name="connsiteX8" fmla="*/ 267735 w 299193"/>
                  <a:gd name="connsiteY8" fmla="*/ 58298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93" h="326571">
                    <a:moveTo>
                      <a:pt x="267735" y="58298"/>
                    </a:moveTo>
                    <a:lnTo>
                      <a:pt x="181595" y="6993"/>
                    </a:lnTo>
                    <a:cubicBezTo>
                      <a:pt x="162423" y="-4079"/>
                      <a:pt x="135825" y="-2323"/>
                      <a:pt x="106527" y="14553"/>
                    </a:cubicBezTo>
                    <a:cubicBezTo>
                      <a:pt x="47795" y="48577"/>
                      <a:pt x="0" y="131206"/>
                      <a:pt x="0" y="199119"/>
                    </a:cubicBezTo>
                    <a:cubicBezTo>
                      <a:pt x="0" y="233278"/>
                      <a:pt x="12151" y="257310"/>
                      <a:pt x="31594" y="268247"/>
                    </a:cubicBezTo>
                    <a:lnTo>
                      <a:pt x="117733" y="319687"/>
                    </a:lnTo>
                    <a:cubicBezTo>
                      <a:pt x="136905" y="330624"/>
                      <a:pt x="163368" y="328868"/>
                      <a:pt x="192666" y="311992"/>
                    </a:cubicBezTo>
                    <a:cubicBezTo>
                      <a:pt x="255609" y="271014"/>
                      <a:pt x="295191" y="202427"/>
                      <a:pt x="299193" y="127426"/>
                    </a:cubicBezTo>
                    <a:cubicBezTo>
                      <a:pt x="299193" y="93807"/>
                      <a:pt x="287582" y="69775"/>
                      <a:pt x="267735" y="58298"/>
                    </a:cubicBezTo>
                    <a:close/>
                  </a:path>
                </a:pathLst>
              </a:custGeom>
              <a:solidFill>
                <a:srgbClr val="2E373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17" name="Freeform 813">
                <a:extLst>
                  <a:ext uri="{FF2B5EF4-FFF2-40B4-BE49-F238E27FC236}">
                    <a16:creationId xmlns:a16="http://schemas.microsoft.com/office/drawing/2014/main" id="{17E49979-FA6F-CE4B-9202-32CAD32F4527}"/>
                  </a:ext>
                </a:extLst>
              </p:cNvPr>
              <p:cNvSpPr/>
              <p:nvPr/>
            </p:nvSpPr>
            <p:spPr>
              <a:xfrm>
                <a:off x="1592484" y="2003810"/>
                <a:ext cx="212648" cy="275158"/>
              </a:xfrm>
              <a:custGeom>
                <a:avLst/>
                <a:gdLst>
                  <a:gd name="connsiteX0" fmla="*/ 212649 w 212648"/>
                  <a:gd name="connsiteY0" fmla="*/ 76012 h 275158"/>
                  <a:gd name="connsiteX1" fmla="*/ 106527 w 212648"/>
                  <a:gd name="connsiteY1" fmla="*/ 260578 h 275158"/>
                  <a:gd name="connsiteX2" fmla="*/ 31593 w 212648"/>
                  <a:gd name="connsiteY2" fmla="*/ 268274 h 275158"/>
                  <a:gd name="connsiteX3" fmla="*/ 0 w 212648"/>
                  <a:gd name="connsiteY3" fmla="*/ 199146 h 275158"/>
                  <a:gd name="connsiteX4" fmla="*/ 106527 w 212648"/>
                  <a:gd name="connsiteY4" fmla="*/ 14580 h 275158"/>
                  <a:gd name="connsiteX5" fmla="*/ 181595 w 212648"/>
                  <a:gd name="connsiteY5" fmla="*/ 6885 h 275158"/>
                  <a:gd name="connsiteX6" fmla="*/ 212649 w 212648"/>
                  <a:gd name="connsiteY6" fmla="*/ 76012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48" h="275158">
                    <a:moveTo>
                      <a:pt x="212649" y="76012"/>
                    </a:moveTo>
                    <a:cubicBezTo>
                      <a:pt x="208739" y="150946"/>
                      <a:pt x="169314" y="219506"/>
                      <a:pt x="106527" y="260578"/>
                    </a:cubicBezTo>
                    <a:cubicBezTo>
                      <a:pt x="77229" y="277455"/>
                      <a:pt x="50766" y="279210"/>
                      <a:pt x="31593" y="268274"/>
                    </a:cubicBezTo>
                    <a:cubicBezTo>
                      <a:pt x="12421" y="257337"/>
                      <a:pt x="0" y="233305"/>
                      <a:pt x="0" y="199146"/>
                    </a:cubicBezTo>
                    <a:cubicBezTo>
                      <a:pt x="4002" y="124145"/>
                      <a:pt x="43584" y="55558"/>
                      <a:pt x="106527" y="14580"/>
                    </a:cubicBezTo>
                    <a:cubicBezTo>
                      <a:pt x="135825" y="-2296"/>
                      <a:pt x="162288" y="-4052"/>
                      <a:pt x="181595" y="6885"/>
                    </a:cubicBezTo>
                    <a:cubicBezTo>
                      <a:pt x="200902" y="17821"/>
                      <a:pt x="212649" y="41988"/>
                      <a:pt x="212649" y="76012"/>
                    </a:cubicBezTo>
                    <a:close/>
                  </a:path>
                </a:pathLst>
              </a:custGeom>
              <a:solidFill>
                <a:srgbClr val="555E61"/>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18" name="Freeform 814">
                <a:extLst>
                  <a:ext uri="{FF2B5EF4-FFF2-40B4-BE49-F238E27FC236}">
                    <a16:creationId xmlns:a16="http://schemas.microsoft.com/office/drawing/2014/main" id="{A9213694-4857-B348-B181-5CEEFBAE04B8}"/>
                  </a:ext>
                </a:extLst>
              </p:cNvPr>
              <p:cNvSpPr/>
              <p:nvPr/>
            </p:nvSpPr>
            <p:spPr>
              <a:xfrm>
                <a:off x="1604500" y="2018499"/>
                <a:ext cx="194151" cy="250747"/>
              </a:xfrm>
              <a:custGeom>
                <a:avLst/>
                <a:gdLst>
                  <a:gd name="connsiteX0" fmla="*/ 194152 w 194151"/>
                  <a:gd name="connsiteY0" fmla="*/ 69289 h 250747"/>
                  <a:gd name="connsiteX1" fmla="*/ 97076 w 194151"/>
                  <a:gd name="connsiteY1" fmla="*/ 237517 h 250747"/>
                  <a:gd name="connsiteX2" fmla="*/ 0 w 194151"/>
                  <a:gd name="connsiteY2" fmla="*/ 181351 h 250747"/>
                  <a:gd name="connsiteX3" fmla="*/ 97076 w 194151"/>
                  <a:gd name="connsiteY3" fmla="*/ 13257 h 250747"/>
                  <a:gd name="connsiteX4" fmla="*/ 194152 w 194151"/>
                  <a:gd name="connsiteY4" fmla="*/ 69289 h 25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51" h="250747">
                    <a:moveTo>
                      <a:pt x="194152" y="69289"/>
                    </a:moveTo>
                    <a:cubicBezTo>
                      <a:pt x="190440" y="137633"/>
                      <a:pt x="154386" y="200105"/>
                      <a:pt x="97076" y="237517"/>
                    </a:cubicBezTo>
                    <a:cubicBezTo>
                      <a:pt x="43070" y="268436"/>
                      <a:pt x="-135" y="243323"/>
                      <a:pt x="0" y="181351"/>
                    </a:cubicBezTo>
                    <a:cubicBezTo>
                      <a:pt x="3603" y="113020"/>
                      <a:pt x="39688" y="50535"/>
                      <a:pt x="97076" y="13257"/>
                    </a:cubicBezTo>
                    <a:cubicBezTo>
                      <a:pt x="150677" y="-17661"/>
                      <a:pt x="194152" y="7317"/>
                      <a:pt x="194152" y="69289"/>
                    </a:cubicBez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19" name="Freeform 815">
                <a:extLst>
                  <a:ext uri="{FF2B5EF4-FFF2-40B4-BE49-F238E27FC236}">
                    <a16:creationId xmlns:a16="http://schemas.microsoft.com/office/drawing/2014/main" id="{F2877AA8-99EB-8B41-B0CF-AB6A3EC02186}"/>
                  </a:ext>
                </a:extLst>
              </p:cNvPr>
              <p:cNvSpPr/>
              <p:nvPr/>
            </p:nvSpPr>
            <p:spPr>
              <a:xfrm>
                <a:off x="1635959" y="2057978"/>
                <a:ext cx="130559" cy="168730"/>
              </a:xfrm>
              <a:custGeom>
                <a:avLst/>
                <a:gdLst>
                  <a:gd name="connsiteX0" fmla="*/ 130559 w 130559"/>
                  <a:gd name="connsiteY0" fmla="*/ 46822 h 168730"/>
                  <a:gd name="connsiteX1" fmla="*/ 65347 w 130559"/>
                  <a:gd name="connsiteY1" fmla="*/ 159829 h 168730"/>
                  <a:gd name="connsiteX2" fmla="*/ 0 w 130559"/>
                  <a:gd name="connsiteY2" fmla="*/ 122160 h 168730"/>
                  <a:gd name="connsiteX3" fmla="*/ 65347 w 130559"/>
                  <a:gd name="connsiteY3" fmla="*/ 9153 h 168730"/>
                  <a:gd name="connsiteX4" fmla="*/ 130559 w 130559"/>
                  <a:gd name="connsiteY4" fmla="*/ 46822 h 1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59" h="168730">
                    <a:moveTo>
                      <a:pt x="130559" y="46822"/>
                    </a:moveTo>
                    <a:cubicBezTo>
                      <a:pt x="128082" y="92727"/>
                      <a:pt x="103859" y="134717"/>
                      <a:pt x="65347" y="159829"/>
                    </a:cubicBezTo>
                    <a:cubicBezTo>
                      <a:pt x="29298" y="180622"/>
                      <a:pt x="0" y="163745"/>
                      <a:pt x="0" y="122160"/>
                    </a:cubicBezTo>
                    <a:cubicBezTo>
                      <a:pt x="2529" y="76228"/>
                      <a:pt x="26800" y="34252"/>
                      <a:pt x="65347" y="9153"/>
                    </a:cubicBezTo>
                    <a:cubicBezTo>
                      <a:pt x="101666" y="-12045"/>
                      <a:pt x="130559" y="4832"/>
                      <a:pt x="130559" y="46822"/>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0" name="Freeform 816">
                <a:extLst>
                  <a:ext uri="{FF2B5EF4-FFF2-40B4-BE49-F238E27FC236}">
                    <a16:creationId xmlns:a16="http://schemas.microsoft.com/office/drawing/2014/main" id="{9AF6AA26-987C-3547-B131-D36CE30D9089}"/>
                  </a:ext>
                </a:extLst>
              </p:cNvPr>
              <p:cNvSpPr/>
              <p:nvPr/>
            </p:nvSpPr>
            <p:spPr>
              <a:xfrm>
                <a:off x="1640955" y="2066999"/>
                <a:ext cx="112062" cy="144667"/>
              </a:xfrm>
              <a:custGeom>
                <a:avLst/>
                <a:gdLst>
                  <a:gd name="connsiteX0" fmla="*/ 112062 w 112062"/>
                  <a:gd name="connsiteY0" fmla="*/ 39962 h 144667"/>
                  <a:gd name="connsiteX1" fmla="*/ 56031 w 112062"/>
                  <a:gd name="connsiteY1" fmla="*/ 137037 h 144667"/>
                  <a:gd name="connsiteX2" fmla="*/ 0 w 112062"/>
                  <a:gd name="connsiteY2" fmla="*/ 104634 h 144667"/>
                  <a:gd name="connsiteX3" fmla="*/ 56031 w 112062"/>
                  <a:gd name="connsiteY3" fmla="*/ 7693 h 144667"/>
                  <a:gd name="connsiteX4" fmla="*/ 112062 w 112062"/>
                  <a:gd name="connsiteY4" fmla="*/ 39962 h 1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62" h="144667">
                    <a:moveTo>
                      <a:pt x="112062" y="39962"/>
                    </a:moveTo>
                    <a:cubicBezTo>
                      <a:pt x="110006" y="79427"/>
                      <a:pt x="89173" y="115516"/>
                      <a:pt x="56031" y="137037"/>
                    </a:cubicBezTo>
                    <a:cubicBezTo>
                      <a:pt x="25113" y="154859"/>
                      <a:pt x="0" y="140413"/>
                      <a:pt x="0" y="104634"/>
                    </a:cubicBezTo>
                    <a:cubicBezTo>
                      <a:pt x="2164" y="65236"/>
                      <a:pt x="22974" y="29228"/>
                      <a:pt x="56031" y="7693"/>
                    </a:cubicBezTo>
                    <a:cubicBezTo>
                      <a:pt x="87625" y="-10264"/>
                      <a:pt x="112062" y="4318"/>
                      <a:pt x="112062" y="39962"/>
                    </a:cubicBezTo>
                    <a:close/>
                  </a:path>
                </a:pathLst>
              </a:custGeom>
              <a:solidFill>
                <a:srgbClr val="E6E8E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1" name="Freeform 817">
                <a:extLst>
                  <a:ext uri="{FF2B5EF4-FFF2-40B4-BE49-F238E27FC236}">
                    <a16:creationId xmlns:a16="http://schemas.microsoft.com/office/drawing/2014/main" id="{27E07AC4-EDC5-2244-BED6-B44B89EAF8E0}"/>
                  </a:ext>
                </a:extLst>
              </p:cNvPr>
              <p:cNvSpPr/>
              <p:nvPr/>
            </p:nvSpPr>
            <p:spPr>
              <a:xfrm>
                <a:off x="1640685" y="2063450"/>
                <a:ext cx="121783" cy="156575"/>
              </a:xfrm>
              <a:custGeom>
                <a:avLst/>
                <a:gdLst>
                  <a:gd name="connsiteX0" fmla="*/ 60892 w 121783"/>
                  <a:gd name="connsiteY0" fmla="*/ 8271 h 156575"/>
                  <a:gd name="connsiteX1" fmla="*/ 51576 w 121783"/>
                  <a:gd name="connsiteY1" fmla="*/ 14617 h 156575"/>
                  <a:gd name="connsiteX2" fmla="*/ 56841 w 121783"/>
                  <a:gd name="connsiteY2" fmla="*/ 11241 h 156575"/>
                  <a:gd name="connsiteX3" fmla="*/ 112873 w 121783"/>
                  <a:gd name="connsiteY3" fmla="*/ 43510 h 156575"/>
                  <a:gd name="connsiteX4" fmla="*/ 56841 w 121783"/>
                  <a:gd name="connsiteY4" fmla="*/ 140586 h 156575"/>
                  <a:gd name="connsiteX5" fmla="*/ 810 w 121783"/>
                  <a:gd name="connsiteY5" fmla="*/ 108182 h 156575"/>
                  <a:gd name="connsiteX6" fmla="*/ 1890 w 121783"/>
                  <a:gd name="connsiteY6" fmla="*/ 94681 h 156575"/>
                  <a:gd name="connsiteX7" fmla="*/ 0 w 121783"/>
                  <a:gd name="connsiteY7" fmla="*/ 113313 h 156575"/>
                  <a:gd name="connsiteX8" fmla="*/ 60892 w 121783"/>
                  <a:gd name="connsiteY8" fmla="*/ 148552 h 156575"/>
                  <a:gd name="connsiteX9" fmla="*/ 121783 w 121783"/>
                  <a:gd name="connsiteY9" fmla="*/ 43105 h 156575"/>
                  <a:gd name="connsiteX10" fmla="*/ 60892 w 121783"/>
                  <a:gd name="connsiteY10" fmla="*/ 8271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83" h="156575">
                    <a:moveTo>
                      <a:pt x="60892" y="8271"/>
                    </a:moveTo>
                    <a:cubicBezTo>
                      <a:pt x="57653" y="10188"/>
                      <a:pt x="54541" y="12308"/>
                      <a:pt x="51576" y="14617"/>
                    </a:cubicBezTo>
                    <a:cubicBezTo>
                      <a:pt x="53269" y="13402"/>
                      <a:pt x="55027" y="12267"/>
                      <a:pt x="56841" y="11241"/>
                    </a:cubicBezTo>
                    <a:cubicBezTo>
                      <a:pt x="87895" y="-6716"/>
                      <a:pt x="112873" y="7866"/>
                      <a:pt x="112873" y="43510"/>
                    </a:cubicBezTo>
                    <a:cubicBezTo>
                      <a:pt x="110816" y="82975"/>
                      <a:pt x="89983" y="119064"/>
                      <a:pt x="56841" y="140586"/>
                    </a:cubicBezTo>
                    <a:cubicBezTo>
                      <a:pt x="25923" y="158408"/>
                      <a:pt x="810" y="143961"/>
                      <a:pt x="810" y="108182"/>
                    </a:cubicBezTo>
                    <a:cubicBezTo>
                      <a:pt x="825" y="103659"/>
                      <a:pt x="1185" y="99150"/>
                      <a:pt x="1890" y="94681"/>
                    </a:cubicBezTo>
                    <a:cubicBezTo>
                      <a:pt x="680" y="100824"/>
                      <a:pt x="47" y="107061"/>
                      <a:pt x="0" y="113313"/>
                    </a:cubicBezTo>
                    <a:cubicBezTo>
                      <a:pt x="0" y="152197"/>
                      <a:pt x="27003" y="167319"/>
                      <a:pt x="60892" y="148552"/>
                    </a:cubicBezTo>
                    <a:cubicBezTo>
                      <a:pt x="96787" y="125072"/>
                      <a:pt x="119388" y="85932"/>
                      <a:pt x="121783" y="43105"/>
                    </a:cubicBezTo>
                    <a:cubicBezTo>
                      <a:pt x="121783" y="4626"/>
                      <a:pt x="94511" y="-11036"/>
                      <a:pt x="60892" y="8271"/>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2" name="Freeform 818">
                <a:extLst>
                  <a:ext uri="{FF2B5EF4-FFF2-40B4-BE49-F238E27FC236}">
                    <a16:creationId xmlns:a16="http://schemas.microsoft.com/office/drawing/2014/main" id="{03F1C798-4C65-8C4A-AC60-15472F75258D}"/>
                  </a:ext>
                </a:extLst>
              </p:cNvPr>
              <p:cNvSpPr/>
              <p:nvPr/>
            </p:nvSpPr>
            <p:spPr>
              <a:xfrm>
                <a:off x="1642035" y="2070312"/>
                <a:ext cx="108012" cy="138040"/>
              </a:xfrm>
              <a:custGeom>
                <a:avLst/>
                <a:gdLst>
                  <a:gd name="connsiteX0" fmla="*/ 108012 w 108012"/>
                  <a:gd name="connsiteY0" fmla="*/ 38133 h 138040"/>
                  <a:gd name="connsiteX1" fmla="*/ 54006 w 108012"/>
                  <a:gd name="connsiteY1" fmla="*/ 130754 h 138040"/>
                  <a:gd name="connsiteX2" fmla="*/ 0 w 108012"/>
                  <a:gd name="connsiteY2" fmla="*/ 99835 h 138040"/>
                  <a:gd name="connsiteX3" fmla="*/ 54006 w 108012"/>
                  <a:gd name="connsiteY3" fmla="*/ 7350 h 138040"/>
                  <a:gd name="connsiteX4" fmla="*/ 108012 w 108012"/>
                  <a:gd name="connsiteY4" fmla="*/ 38133 h 13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 h="138040">
                    <a:moveTo>
                      <a:pt x="108012" y="38133"/>
                    </a:moveTo>
                    <a:cubicBezTo>
                      <a:pt x="105884" y="75870"/>
                      <a:pt x="85803" y="110312"/>
                      <a:pt x="54006" y="130754"/>
                    </a:cubicBezTo>
                    <a:cubicBezTo>
                      <a:pt x="24573" y="147765"/>
                      <a:pt x="0" y="133994"/>
                      <a:pt x="0" y="99835"/>
                    </a:cubicBezTo>
                    <a:cubicBezTo>
                      <a:pt x="2213" y="62152"/>
                      <a:pt x="22277" y="27791"/>
                      <a:pt x="54006" y="7350"/>
                    </a:cubicBezTo>
                    <a:cubicBezTo>
                      <a:pt x="83979" y="-9797"/>
                      <a:pt x="108012" y="4109"/>
                      <a:pt x="108012" y="38133"/>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3" name="Freeform 819">
                <a:extLst>
                  <a:ext uri="{FF2B5EF4-FFF2-40B4-BE49-F238E27FC236}">
                    <a16:creationId xmlns:a16="http://schemas.microsoft.com/office/drawing/2014/main" id="{85F1E2E8-C1A2-A741-9966-C8FA40C59CF0}"/>
                  </a:ext>
                </a:extLst>
              </p:cNvPr>
              <p:cNvSpPr/>
              <p:nvPr/>
            </p:nvSpPr>
            <p:spPr>
              <a:xfrm>
                <a:off x="1666472" y="2099664"/>
                <a:ext cx="73043" cy="94216"/>
              </a:xfrm>
              <a:custGeom>
                <a:avLst/>
                <a:gdLst>
                  <a:gd name="connsiteX0" fmla="*/ 73043 w 73043"/>
                  <a:gd name="connsiteY0" fmla="*/ 26064 h 94216"/>
                  <a:gd name="connsiteX1" fmla="*/ 36589 w 73043"/>
                  <a:gd name="connsiteY1" fmla="*/ 89251 h 94216"/>
                  <a:gd name="connsiteX2" fmla="*/ 0 w 73043"/>
                  <a:gd name="connsiteY2" fmla="*/ 68188 h 94216"/>
                  <a:gd name="connsiteX3" fmla="*/ 36994 w 73043"/>
                  <a:gd name="connsiteY3" fmla="*/ 5136 h 94216"/>
                  <a:gd name="connsiteX4" fmla="*/ 73043 w 73043"/>
                  <a:gd name="connsiteY4" fmla="*/ 26064 h 9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3" h="94216">
                    <a:moveTo>
                      <a:pt x="73043" y="26064"/>
                    </a:moveTo>
                    <a:cubicBezTo>
                      <a:pt x="71600" y="51717"/>
                      <a:pt x="58073" y="75155"/>
                      <a:pt x="36589" y="89251"/>
                    </a:cubicBezTo>
                    <a:cubicBezTo>
                      <a:pt x="16337" y="100862"/>
                      <a:pt x="0" y="91411"/>
                      <a:pt x="0" y="68188"/>
                    </a:cubicBezTo>
                    <a:cubicBezTo>
                      <a:pt x="1608" y="42482"/>
                      <a:pt x="15342" y="19083"/>
                      <a:pt x="36994" y="5136"/>
                    </a:cubicBezTo>
                    <a:cubicBezTo>
                      <a:pt x="57111" y="-6745"/>
                      <a:pt x="73043" y="2706"/>
                      <a:pt x="73043" y="26064"/>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4" name="Freeform 820">
                <a:extLst>
                  <a:ext uri="{FF2B5EF4-FFF2-40B4-BE49-F238E27FC236}">
                    <a16:creationId xmlns:a16="http://schemas.microsoft.com/office/drawing/2014/main" id="{95F69290-5B6D-C74A-8D5D-61F2E083DD5F}"/>
                  </a:ext>
                </a:extLst>
              </p:cNvPr>
              <p:cNvSpPr/>
              <p:nvPr/>
            </p:nvSpPr>
            <p:spPr>
              <a:xfrm>
                <a:off x="1690507" y="2085262"/>
                <a:ext cx="11202" cy="15721"/>
              </a:xfrm>
              <a:custGeom>
                <a:avLst/>
                <a:gdLst>
                  <a:gd name="connsiteX0" fmla="*/ 10799 w 11202"/>
                  <a:gd name="connsiteY0" fmla="*/ 6711 h 15721"/>
                  <a:gd name="connsiteX1" fmla="*/ 7424 w 11202"/>
                  <a:gd name="connsiteY1" fmla="*/ 15622 h 15721"/>
                  <a:gd name="connsiteX2" fmla="*/ 403 w 11202"/>
                  <a:gd name="connsiteY2" fmla="*/ 9142 h 15721"/>
                  <a:gd name="connsiteX3" fmla="*/ 3778 w 11202"/>
                  <a:gd name="connsiteY3" fmla="*/ 96 h 15721"/>
                  <a:gd name="connsiteX4" fmla="*/ 10799 w 11202"/>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 h="15721">
                    <a:moveTo>
                      <a:pt x="10799" y="6711"/>
                    </a:moveTo>
                    <a:cubicBezTo>
                      <a:pt x="11879" y="10897"/>
                      <a:pt x="10799" y="14947"/>
                      <a:pt x="7424" y="15622"/>
                    </a:cubicBezTo>
                    <a:cubicBezTo>
                      <a:pt x="4048" y="16298"/>
                      <a:pt x="1483" y="13462"/>
                      <a:pt x="403" y="9142"/>
                    </a:cubicBezTo>
                    <a:cubicBezTo>
                      <a:pt x="-677" y="4821"/>
                      <a:pt x="403" y="771"/>
                      <a:pt x="3778" y="96"/>
                    </a:cubicBezTo>
                    <a:cubicBezTo>
                      <a:pt x="7154" y="-579"/>
                      <a:pt x="9854" y="2391"/>
                      <a:pt x="10799" y="6711"/>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5" name="Freeform 821">
                <a:extLst>
                  <a:ext uri="{FF2B5EF4-FFF2-40B4-BE49-F238E27FC236}">
                    <a16:creationId xmlns:a16="http://schemas.microsoft.com/office/drawing/2014/main" id="{B6DD58FC-ADAB-1344-A6C9-372CF134A2D3}"/>
                  </a:ext>
                </a:extLst>
              </p:cNvPr>
              <p:cNvSpPr/>
              <p:nvPr/>
            </p:nvSpPr>
            <p:spPr>
              <a:xfrm>
                <a:off x="1646996" y="2151520"/>
                <a:ext cx="15865" cy="10888"/>
              </a:xfrm>
              <a:custGeom>
                <a:avLst/>
                <a:gdLst>
                  <a:gd name="connsiteX0" fmla="*/ 8675 w 15865"/>
                  <a:gd name="connsiteY0" fmla="*/ 131 h 10888"/>
                  <a:gd name="connsiteX1" fmla="*/ 15831 w 15865"/>
                  <a:gd name="connsiteY1" fmla="*/ 6476 h 10888"/>
                  <a:gd name="connsiteX2" fmla="*/ 7190 w 15865"/>
                  <a:gd name="connsiteY2" fmla="*/ 10797 h 10888"/>
                  <a:gd name="connsiteX3" fmla="*/ 34 w 15865"/>
                  <a:gd name="connsiteY3" fmla="*/ 4316 h 10888"/>
                  <a:gd name="connsiteX4" fmla="*/ 8675 w 15865"/>
                  <a:gd name="connsiteY4" fmla="*/ 131 h 1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 h="10888">
                    <a:moveTo>
                      <a:pt x="8675" y="131"/>
                    </a:moveTo>
                    <a:cubicBezTo>
                      <a:pt x="12996" y="131"/>
                      <a:pt x="16236" y="3506"/>
                      <a:pt x="15831" y="6476"/>
                    </a:cubicBezTo>
                    <a:cubicBezTo>
                      <a:pt x="15426" y="9447"/>
                      <a:pt x="11510" y="11337"/>
                      <a:pt x="7190" y="10797"/>
                    </a:cubicBezTo>
                    <a:cubicBezTo>
                      <a:pt x="2870" y="10257"/>
                      <a:pt x="-371" y="7151"/>
                      <a:pt x="34" y="4316"/>
                    </a:cubicBezTo>
                    <a:cubicBezTo>
                      <a:pt x="439" y="1481"/>
                      <a:pt x="4220" y="-545"/>
                      <a:pt x="8675" y="131"/>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6" name="Freeform 822">
                <a:extLst>
                  <a:ext uri="{FF2B5EF4-FFF2-40B4-BE49-F238E27FC236}">
                    <a16:creationId xmlns:a16="http://schemas.microsoft.com/office/drawing/2014/main" id="{A974C534-04CE-F64A-A5F4-3DA42EBEC6E1}"/>
                  </a:ext>
                </a:extLst>
              </p:cNvPr>
              <p:cNvSpPr/>
              <p:nvPr/>
            </p:nvSpPr>
            <p:spPr>
              <a:xfrm>
                <a:off x="1652600" y="2184442"/>
                <a:ext cx="15014" cy="9620"/>
              </a:xfrm>
              <a:custGeom>
                <a:avLst/>
                <a:gdLst>
                  <a:gd name="connsiteX0" fmla="*/ 5907 w 15014"/>
                  <a:gd name="connsiteY0" fmla="*/ 1367 h 9620"/>
                  <a:gd name="connsiteX1" fmla="*/ 14818 w 15014"/>
                  <a:gd name="connsiteY1" fmla="*/ 1367 h 9620"/>
                  <a:gd name="connsiteX2" fmla="*/ 9147 w 15014"/>
                  <a:gd name="connsiteY2" fmla="*/ 8253 h 9620"/>
                  <a:gd name="connsiteX3" fmla="*/ 236 w 15014"/>
                  <a:gd name="connsiteY3" fmla="*/ 8253 h 9620"/>
                  <a:gd name="connsiteX4" fmla="*/ 5907 w 15014"/>
                  <a:gd name="connsiteY4" fmla="*/ 1367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 h="9620">
                    <a:moveTo>
                      <a:pt x="5907" y="1367"/>
                    </a:moveTo>
                    <a:cubicBezTo>
                      <a:pt x="9957" y="-523"/>
                      <a:pt x="13873" y="-388"/>
                      <a:pt x="14818" y="1367"/>
                    </a:cubicBezTo>
                    <a:cubicBezTo>
                      <a:pt x="15763" y="3123"/>
                      <a:pt x="13198" y="6363"/>
                      <a:pt x="9147" y="8253"/>
                    </a:cubicBezTo>
                    <a:cubicBezTo>
                      <a:pt x="5097" y="10143"/>
                      <a:pt x="1181" y="10008"/>
                      <a:pt x="236" y="8253"/>
                    </a:cubicBezTo>
                    <a:cubicBezTo>
                      <a:pt x="-709" y="6498"/>
                      <a:pt x="1181" y="2988"/>
                      <a:pt x="5907" y="1367"/>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7" name="Freeform 823">
                <a:extLst>
                  <a:ext uri="{FF2B5EF4-FFF2-40B4-BE49-F238E27FC236}">
                    <a16:creationId xmlns:a16="http://schemas.microsoft.com/office/drawing/2014/main" id="{D14B4769-2C5A-464E-B919-464B4D131083}"/>
                  </a:ext>
                </a:extLst>
              </p:cNvPr>
              <p:cNvSpPr/>
              <p:nvPr/>
            </p:nvSpPr>
            <p:spPr>
              <a:xfrm>
                <a:off x="1676488" y="2195580"/>
                <a:ext cx="7789" cy="10555"/>
              </a:xfrm>
              <a:custGeom>
                <a:avLst/>
                <a:gdLst>
                  <a:gd name="connsiteX0" fmla="*/ 1056 w 7789"/>
                  <a:gd name="connsiteY0" fmla="*/ 3730 h 10555"/>
                  <a:gd name="connsiteX1" fmla="*/ 6726 w 7789"/>
                  <a:gd name="connsiteY1" fmla="*/ 220 h 10555"/>
                  <a:gd name="connsiteX2" fmla="*/ 6726 w 7789"/>
                  <a:gd name="connsiteY2" fmla="*/ 6836 h 10555"/>
                  <a:gd name="connsiteX3" fmla="*/ 1190 w 7789"/>
                  <a:gd name="connsiteY3" fmla="*/ 10346 h 10555"/>
                  <a:gd name="connsiteX4" fmla="*/ 1056 w 7789"/>
                  <a:gd name="connsiteY4" fmla="*/ 3730 h 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 h="10555">
                    <a:moveTo>
                      <a:pt x="1056" y="3730"/>
                    </a:moveTo>
                    <a:cubicBezTo>
                      <a:pt x="2676" y="895"/>
                      <a:pt x="5241" y="-590"/>
                      <a:pt x="6726" y="220"/>
                    </a:cubicBezTo>
                    <a:cubicBezTo>
                      <a:pt x="8211" y="1030"/>
                      <a:pt x="8076" y="4135"/>
                      <a:pt x="6726" y="6836"/>
                    </a:cubicBezTo>
                    <a:cubicBezTo>
                      <a:pt x="5376" y="9536"/>
                      <a:pt x="2541" y="11156"/>
                      <a:pt x="1190" y="10346"/>
                    </a:cubicBezTo>
                    <a:cubicBezTo>
                      <a:pt x="-160" y="9536"/>
                      <a:pt x="-565" y="6566"/>
                      <a:pt x="1056" y="3730"/>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8" name="Freeform 824">
                <a:extLst>
                  <a:ext uri="{FF2B5EF4-FFF2-40B4-BE49-F238E27FC236}">
                    <a16:creationId xmlns:a16="http://schemas.microsoft.com/office/drawing/2014/main" id="{3004406E-2876-F641-ADF8-AC383BA7DAD5}"/>
                  </a:ext>
                </a:extLst>
              </p:cNvPr>
              <p:cNvSpPr/>
              <p:nvPr/>
            </p:nvSpPr>
            <p:spPr>
              <a:xfrm>
                <a:off x="1664412" y="2113410"/>
                <a:ext cx="14391" cy="13091"/>
              </a:xfrm>
              <a:custGeom>
                <a:avLst/>
                <a:gdLst>
                  <a:gd name="connsiteX0" fmla="*/ 10432 w 14391"/>
                  <a:gd name="connsiteY0" fmla="*/ 1786 h 13091"/>
                  <a:gd name="connsiteX1" fmla="*/ 13807 w 14391"/>
                  <a:gd name="connsiteY1" fmla="*/ 11237 h 13091"/>
                  <a:gd name="connsiteX2" fmla="*/ 1854 w 14391"/>
                  <a:gd name="connsiteY2" fmla="*/ 9887 h 13091"/>
                  <a:gd name="connsiteX3" fmla="*/ 306 w 14391"/>
                  <a:gd name="connsiteY3" fmla="*/ 2326 h 13091"/>
                  <a:gd name="connsiteX4" fmla="*/ 10432 w 14391"/>
                  <a:gd name="connsiteY4" fmla="*/ 1786 h 1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 h="13091">
                    <a:moveTo>
                      <a:pt x="10432" y="1786"/>
                    </a:moveTo>
                    <a:cubicBezTo>
                      <a:pt x="13837" y="3582"/>
                      <a:pt x="15303" y="7686"/>
                      <a:pt x="13807" y="11237"/>
                    </a:cubicBezTo>
                    <a:cubicBezTo>
                      <a:pt x="10133" y="14167"/>
                      <a:pt x="4781" y="13559"/>
                      <a:pt x="1854" y="9887"/>
                    </a:cubicBezTo>
                    <a:cubicBezTo>
                      <a:pt x="158" y="7754"/>
                      <a:pt x="-417" y="4945"/>
                      <a:pt x="306" y="2326"/>
                    </a:cubicBezTo>
                    <a:cubicBezTo>
                      <a:pt x="2983" y="-550"/>
                      <a:pt x="7463" y="-793"/>
                      <a:pt x="10432" y="1786"/>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29" name="Freeform 825">
                <a:extLst>
                  <a:ext uri="{FF2B5EF4-FFF2-40B4-BE49-F238E27FC236}">
                    <a16:creationId xmlns:a16="http://schemas.microsoft.com/office/drawing/2014/main" id="{ACC540C6-CBDF-AB4C-84C4-A480D3B0DE1D}"/>
                  </a:ext>
                </a:extLst>
              </p:cNvPr>
              <p:cNvSpPr/>
              <p:nvPr/>
            </p:nvSpPr>
            <p:spPr>
              <a:xfrm>
                <a:off x="1720067" y="2077122"/>
                <a:ext cx="9328" cy="16066"/>
              </a:xfrm>
              <a:custGeom>
                <a:avLst/>
                <a:gdLst>
                  <a:gd name="connsiteX0" fmla="*/ 9322 w 9328"/>
                  <a:gd name="connsiteY0" fmla="*/ 8236 h 16066"/>
                  <a:gd name="connsiteX1" fmla="*/ 4462 w 9328"/>
                  <a:gd name="connsiteY1" fmla="*/ 16067 h 16066"/>
                  <a:gd name="connsiteX2" fmla="*/ 6 w 9328"/>
                  <a:gd name="connsiteY2" fmla="*/ 7831 h 16066"/>
                  <a:gd name="connsiteX3" fmla="*/ 4867 w 9328"/>
                  <a:gd name="connsiteY3" fmla="*/ 0 h 16066"/>
                  <a:gd name="connsiteX4" fmla="*/ 9322 w 9328"/>
                  <a:gd name="connsiteY4" fmla="*/ 8236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 h="16066">
                    <a:moveTo>
                      <a:pt x="9322" y="8236"/>
                    </a:moveTo>
                    <a:cubicBezTo>
                      <a:pt x="9322" y="12556"/>
                      <a:pt x="6892" y="16067"/>
                      <a:pt x="4462" y="16067"/>
                    </a:cubicBezTo>
                    <a:cubicBezTo>
                      <a:pt x="2031" y="16067"/>
                      <a:pt x="-129" y="12286"/>
                      <a:pt x="6" y="7831"/>
                    </a:cubicBezTo>
                    <a:cubicBezTo>
                      <a:pt x="141" y="3375"/>
                      <a:pt x="2301" y="0"/>
                      <a:pt x="4867" y="0"/>
                    </a:cubicBezTo>
                    <a:cubicBezTo>
                      <a:pt x="7432" y="0"/>
                      <a:pt x="9457" y="3781"/>
                      <a:pt x="9322" y="8236"/>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0" name="Freeform 826">
                <a:extLst>
                  <a:ext uri="{FF2B5EF4-FFF2-40B4-BE49-F238E27FC236}">
                    <a16:creationId xmlns:a16="http://schemas.microsoft.com/office/drawing/2014/main" id="{EF411B98-347F-8C45-AFBE-1E1F07AE235A}"/>
                  </a:ext>
                </a:extLst>
              </p:cNvPr>
              <p:cNvSpPr/>
              <p:nvPr/>
            </p:nvSpPr>
            <p:spPr>
              <a:xfrm>
                <a:off x="1738832" y="2103804"/>
                <a:ext cx="9836" cy="8287"/>
              </a:xfrm>
              <a:custGeom>
                <a:avLst/>
                <a:gdLst>
                  <a:gd name="connsiteX0" fmla="*/ 6760 w 9836"/>
                  <a:gd name="connsiteY0" fmla="*/ 7072 h 8287"/>
                  <a:gd name="connsiteX1" fmla="*/ 414 w 9836"/>
                  <a:gd name="connsiteY1" fmla="*/ 7072 h 8287"/>
                  <a:gd name="connsiteX2" fmla="*/ 3114 w 9836"/>
                  <a:gd name="connsiteY2" fmla="*/ 1266 h 8287"/>
                  <a:gd name="connsiteX3" fmla="*/ 9460 w 9836"/>
                  <a:gd name="connsiteY3" fmla="*/ 1266 h 8287"/>
                  <a:gd name="connsiteX4" fmla="*/ 6760 w 9836"/>
                  <a:gd name="connsiteY4" fmla="*/ 7072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 h="8287">
                    <a:moveTo>
                      <a:pt x="6760" y="7072"/>
                    </a:moveTo>
                    <a:cubicBezTo>
                      <a:pt x="4329" y="8692"/>
                      <a:pt x="1494" y="8692"/>
                      <a:pt x="414" y="7072"/>
                    </a:cubicBezTo>
                    <a:cubicBezTo>
                      <a:pt x="-666" y="5452"/>
                      <a:pt x="414" y="2886"/>
                      <a:pt x="3114" y="1266"/>
                    </a:cubicBezTo>
                    <a:cubicBezTo>
                      <a:pt x="5814" y="-354"/>
                      <a:pt x="8380" y="-489"/>
                      <a:pt x="9460" y="1266"/>
                    </a:cubicBezTo>
                    <a:cubicBezTo>
                      <a:pt x="10540" y="3021"/>
                      <a:pt x="9190" y="5317"/>
                      <a:pt x="6760" y="7072"/>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1" name="Freeform 827">
                <a:extLst>
                  <a:ext uri="{FF2B5EF4-FFF2-40B4-BE49-F238E27FC236}">
                    <a16:creationId xmlns:a16="http://schemas.microsoft.com/office/drawing/2014/main" id="{2002C17D-8032-B24F-9D7E-36F4B19B3E8D}"/>
                  </a:ext>
                </a:extLst>
              </p:cNvPr>
              <p:cNvSpPr/>
              <p:nvPr/>
            </p:nvSpPr>
            <p:spPr>
              <a:xfrm>
                <a:off x="1739717" y="2135006"/>
                <a:ext cx="4053" cy="5749"/>
              </a:xfrm>
              <a:custGeom>
                <a:avLst/>
                <a:gdLst>
                  <a:gd name="connsiteX0" fmla="*/ 1419 w 4053"/>
                  <a:gd name="connsiteY0" fmla="*/ 5708 h 5749"/>
                  <a:gd name="connsiteX1" fmla="*/ 69 w 4053"/>
                  <a:gd name="connsiteY1" fmla="*/ 2468 h 5749"/>
                  <a:gd name="connsiteX2" fmla="*/ 2634 w 4053"/>
                  <a:gd name="connsiteY2" fmla="*/ 38 h 5749"/>
                  <a:gd name="connsiteX3" fmla="*/ 3984 w 4053"/>
                  <a:gd name="connsiteY3" fmla="*/ 3278 h 5749"/>
                  <a:gd name="connsiteX4" fmla="*/ 1419 w 4053"/>
                  <a:gd name="connsiteY4" fmla="*/ 5708 h 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 h="5749">
                    <a:moveTo>
                      <a:pt x="1419" y="5708"/>
                    </a:moveTo>
                    <a:cubicBezTo>
                      <a:pt x="339" y="5708"/>
                      <a:pt x="-201" y="3953"/>
                      <a:pt x="69" y="2468"/>
                    </a:cubicBezTo>
                    <a:cubicBezTo>
                      <a:pt x="339" y="983"/>
                      <a:pt x="1554" y="-232"/>
                      <a:pt x="2634" y="38"/>
                    </a:cubicBezTo>
                    <a:cubicBezTo>
                      <a:pt x="3714" y="308"/>
                      <a:pt x="4254" y="1658"/>
                      <a:pt x="3984" y="3278"/>
                    </a:cubicBezTo>
                    <a:cubicBezTo>
                      <a:pt x="3714" y="4898"/>
                      <a:pt x="2499" y="5978"/>
                      <a:pt x="1419" y="5708"/>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2" name="Freeform 828">
                <a:extLst>
                  <a:ext uri="{FF2B5EF4-FFF2-40B4-BE49-F238E27FC236}">
                    <a16:creationId xmlns:a16="http://schemas.microsoft.com/office/drawing/2014/main" id="{B13530F5-75C2-A440-BC41-FBFC42542EB0}"/>
                  </a:ext>
                </a:extLst>
              </p:cNvPr>
              <p:cNvSpPr/>
              <p:nvPr/>
            </p:nvSpPr>
            <p:spPr>
              <a:xfrm>
                <a:off x="1703466" y="2188914"/>
                <a:ext cx="4204" cy="4996"/>
              </a:xfrm>
              <a:custGeom>
                <a:avLst/>
                <a:gdLst>
                  <a:gd name="connsiteX0" fmla="*/ 2971 w 4204"/>
                  <a:gd name="connsiteY0" fmla="*/ 4996 h 4996"/>
                  <a:gd name="connsiteX1" fmla="*/ 405 w 4204"/>
                  <a:gd name="connsiteY1" fmla="*/ 3241 h 4996"/>
                  <a:gd name="connsiteX2" fmla="*/ 810 w 4204"/>
                  <a:gd name="connsiteY2" fmla="*/ 406 h 4996"/>
                  <a:gd name="connsiteX3" fmla="*/ 3646 w 4204"/>
                  <a:gd name="connsiteY3" fmla="*/ 811 h 4996"/>
                  <a:gd name="connsiteX4" fmla="*/ 4051 w 4204"/>
                  <a:gd name="connsiteY4" fmla="*/ 2026 h 4996"/>
                  <a:gd name="connsiteX5" fmla="*/ 2971 w 4204"/>
                  <a:gd name="connsiteY5" fmla="*/ 4996 h 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4" h="4996">
                    <a:moveTo>
                      <a:pt x="2971" y="4996"/>
                    </a:moveTo>
                    <a:cubicBezTo>
                      <a:pt x="2025" y="4996"/>
                      <a:pt x="945" y="4996"/>
                      <a:pt x="405" y="3241"/>
                    </a:cubicBezTo>
                    <a:cubicBezTo>
                      <a:pt x="-266" y="2350"/>
                      <a:pt x="-85" y="1081"/>
                      <a:pt x="810" y="406"/>
                    </a:cubicBezTo>
                    <a:cubicBezTo>
                      <a:pt x="1705" y="-269"/>
                      <a:pt x="2975" y="-80"/>
                      <a:pt x="3646" y="811"/>
                    </a:cubicBezTo>
                    <a:cubicBezTo>
                      <a:pt x="3909" y="1162"/>
                      <a:pt x="4051" y="1594"/>
                      <a:pt x="4051" y="2026"/>
                    </a:cubicBezTo>
                    <a:cubicBezTo>
                      <a:pt x="4456" y="3376"/>
                      <a:pt x="4051" y="4726"/>
                      <a:pt x="2971" y="4996"/>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3" name="Freeform 829">
                <a:extLst>
                  <a:ext uri="{FF2B5EF4-FFF2-40B4-BE49-F238E27FC236}">
                    <a16:creationId xmlns:a16="http://schemas.microsoft.com/office/drawing/2014/main" id="{14B3C59B-B745-CE4C-B241-11A5A790103E}"/>
                  </a:ext>
                </a:extLst>
              </p:cNvPr>
              <p:cNvSpPr/>
              <p:nvPr/>
            </p:nvSpPr>
            <p:spPr>
              <a:xfrm>
                <a:off x="1728225" y="2163045"/>
                <a:ext cx="3404" cy="3392"/>
              </a:xfrm>
              <a:custGeom>
                <a:avLst/>
                <a:gdLst>
                  <a:gd name="connsiteX0" fmla="*/ 2784 w 3404"/>
                  <a:gd name="connsiteY0" fmla="*/ 2916 h 3392"/>
                  <a:gd name="connsiteX1" fmla="*/ 493 w 3404"/>
                  <a:gd name="connsiteY1" fmla="*/ 2916 h 3392"/>
                  <a:gd name="connsiteX2" fmla="*/ 489 w 3404"/>
                  <a:gd name="connsiteY2" fmla="*/ 2916 h 3392"/>
                  <a:gd name="connsiteX3" fmla="*/ 489 w 3404"/>
                  <a:gd name="connsiteY3" fmla="*/ 486 h 3392"/>
                  <a:gd name="connsiteX4" fmla="*/ 2919 w 3404"/>
                  <a:gd name="connsiteY4" fmla="*/ 486 h 3392"/>
                  <a:gd name="connsiteX5" fmla="*/ 2940 w 3404"/>
                  <a:gd name="connsiteY5" fmla="*/ 2781 h 3392"/>
                  <a:gd name="connsiteX6" fmla="*/ 2784 w 3404"/>
                  <a:gd name="connsiteY6" fmla="*/ 2916 h 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 h="3392">
                    <a:moveTo>
                      <a:pt x="2784" y="2916"/>
                    </a:moveTo>
                    <a:cubicBezTo>
                      <a:pt x="2152" y="3551"/>
                      <a:pt x="1126" y="3551"/>
                      <a:pt x="493" y="2916"/>
                    </a:cubicBezTo>
                    <a:cubicBezTo>
                      <a:pt x="492" y="2916"/>
                      <a:pt x="490" y="2916"/>
                      <a:pt x="489" y="2916"/>
                    </a:cubicBezTo>
                    <a:cubicBezTo>
                      <a:pt x="-163" y="2241"/>
                      <a:pt x="-163" y="1161"/>
                      <a:pt x="489" y="486"/>
                    </a:cubicBezTo>
                    <a:cubicBezTo>
                      <a:pt x="1168" y="-162"/>
                      <a:pt x="2240" y="-162"/>
                      <a:pt x="2919" y="486"/>
                    </a:cubicBezTo>
                    <a:cubicBezTo>
                      <a:pt x="3558" y="1107"/>
                      <a:pt x="3567" y="2133"/>
                      <a:pt x="2940" y="2781"/>
                    </a:cubicBezTo>
                    <a:cubicBezTo>
                      <a:pt x="2891" y="2822"/>
                      <a:pt x="2838" y="2876"/>
                      <a:pt x="2784" y="2916"/>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4" name="Freeform 830">
                <a:extLst>
                  <a:ext uri="{FF2B5EF4-FFF2-40B4-BE49-F238E27FC236}">
                    <a16:creationId xmlns:a16="http://schemas.microsoft.com/office/drawing/2014/main" id="{9745847D-02FE-9343-877C-3C885D9C5B90}"/>
                  </a:ext>
                </a:extLst>
              </p:cNvPr>
              <p:cNvSpPr/>
              <p:nvPr/>
            </p:nvSpPr>
            <p:spPr>
              <a:xfrm>
                <a:off x="1684294" y="2122077"/>
                <a:ext cx="42934" cy="55484"/>
              </a:xfrm>
              <a:custGeom>
                <a:avLst/>
                <a:gdLst>
                  <a:gd name="connsiteX0" fmla="*/ 42935 w 42934"/>
                  <a:gd name="connsiteY0" fmla="*/ 15262 h 55484"/>
                  <a:gd name="connsiteX1" fmla="*/ 21467 w 42934"/>
                  <a:gd name="connsiteY1" fmla="*/ 52526 h 55484"/>
                  <a:gd name="connsiteX2" fmla="*/ 0 w 42934"/>
                  <a:gd name="connsiteY2" fmla="*/ 40105 h 55484"/>
                  <a:gd name="connsiteX3" fmla="*/ 21467 w 42934"/>
                  <a:gd name="connsiteY3" fmla="*/ 2840 h 55484"/>
                  <a:gd name="connsiteX4" fmla="*/ 42935 w 42934"/>
                  <a:gd name="connsiteY4" fmla="*/ 15262 h 5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34" h="55484">
                    <a:moveTo>
                      <a:pt x="42935" y="15262"/>
                    </a:moveTo>
                    <a:cubicBezTo>
                      <a:pt x="42173" y="30410"/>
                      <a:pt x="34188" y="44263"/>
                      <a:pt x="21467" y="52526"/>
                    </a:cubicBezTo>
                    <a:cubicBezTo>
                      <a:pt x="9586" y="59412"/>
                      <a:pt x="0" y="53876"/>
                      <a:pt x="0" y="40105"/>
                    </a:cubicBezTo>
                    <a:cubicBezTo>
                      <a:pt x="805" y="24969"/>
                      <a:pt x="8780" y="11130"/>
                      <a:pt x="21467" y="2840"/>
                    </a:cubicBezTo>
                    <a:cubicBezTo>
                      <a:pt x="33349" y="-3775"/>
                      <a:pt x="42935" y="1490"/>
                      <a:pt x="42935" y="15262"/>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5" name="Freeform 831">
                <a:extLst>
                  <a:ext uri="{FF2B5EF4-FFF2-40B4-BE49-F238E27FC236}">
                    <a16:creationId xmlns:a16="http://schemas.microsoft.com/office/drawing/2014/main" id="{EA923F50-7EDA-4D41-9275-D53F47844045}"/>
                  </a:ext>
                </a:extLst>
              </p:cNvPr>
              <p:cNvSpPr/>
              <p:nvPr/>
            </p:nvSpPr>
            <p:spPr>
              <a:xfrm>
                <a:off x="1687535" y="2124521"/>
                <a:ext cx="41854" cy="53936"/>
              </a:xfrm>
              <a:custGeom>
                <a:avLst/>
                <a:gdLst>
                  <a:gd name="connsiteX0" fmla="*/ 41855 w 41854"/>
                  <a:gd name="connsiteY0" fmla="*/ 14842 h 53936"/>
                  <a:gd name="connsiteX1" fmla="*/ 20927 w 41854"/>
                  <a:gd name="connsiteY1" fmla="*/ 51026 h 53936"/>
                  <a:gd name="connsiteX2" fmla="*/ 0 w 41854"/>
                  <a:gd name="connsiteY2" fmla="*/ 39010 h 53936"/>
                  <a:gd name="connsiteX3" fmla="*/ 20927 w 41854"/>
                  <a:gd name="connsiteY3" fmla="*/ 2826 h 53936"/>
                  <a:gd name="connsiteX4" fmla="*/ 41855 w 41854"/>
                  <a:gd name="connsiteY4" fmla="*/ 14842 h 5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4" h="53936">
                    <a:moveTo>
                      <a:pt x="41855" y="14842"/>
                    </a:moveTo>
                    <a:cubicBezTo>
                      <a:pt x="41093" y="29559"/>
                      <a:pt x="33308" y="43020"/>
                      <a:pt x="20927" y="51026"/>
                    </a:cubicBezTo>
                    <a:cubicBezTo>
                      <a:pt x="9451" y="57777"/>
                      <a:pt x="0" y="52377"/>
                      <a:pt x="0" y="39010"/>
                    </a:cubicBezTo>
                    <a:cubicBezTo>
                      <a:pt x="805" y="24307"/>
                      <a:pt x="8579" y="10859"/>
                      <a:pt x="20927" y="2826"/>
                    </a:cubicBezTo>
                    <a:cubicBezTo>
                      <a:pt x="32539" y="-3790"/>
                      <a:pt x="41855" y="1611"/>
                      <a:pt x="41855" y="14842"/>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6" name="Freeform 832">
                <a:extLst>
                  <a:ext uri="{FF2B5EF4-FFF2-40B4-BE49-F238E27FC236}">
                    <a16:creationId xmlns:a16="http://schemas.microsoft.com/office/drawing/2014/main" id="{30F847C7-CBD3-E541-961C-48CA92550100}"/>
                  </a:ext>
                </a:extLst>
              </p:cNvPr>
              <p:cNvSpPr/>
              <p:nvPr/>
            </p:nvSpPr>
            <p:spPr>
              <a:xfrm>
                <a:off x="1439377" y="1885536"/>
                <a:ext cx="397079" cy="338752"/>
              </a:xfrm>
              <a:custGeom>
                <a:avLst/>
                <a:gdLst>
                  <a:gd name="connsiteX0" fmla="*/ 348744 w 397079"/>
                  <a:gd name="connsiteY0" fmla="*/ 68182 h 338752"/>
                  <a:gd name="connsiteX1" fmla="*/ 348744 w 397079"/>
                  <a:gd name="connsiteY1" fmla="*/ 68182 h 338752"/>
                  <a:gd name="connsiteX2" fmla="*/ 244107 w 397079"/>
                  <a:gd name="connsiteY2" fmla="*/ 5265 h 338752"/>
                  <a:gd name="connsiteX3" fmla="*/ 148516 w 397079"/>
                  <a:gd name="connsiteY3" fmla="*/ 20387 h 338752"/>
                  <a:gd name="connsiteX4" fmla="*/ 0 w 397079"/>
                  <a:gd name="connsiteY4" fmla="*/ 278130 h 338752"/>
                  <a:gd name="connsiteX5" fmla="*/ 0 w 397079"/>
                  <a:gd name="connsiteY5" fmla="*/ 278130 h 338752"/>
                  <a:gd name="connsiteX6" fmla="*/ 99506 w 397079"/>
                  <a:gd name="connsiteY6" fmla="*/ 338752 h 338752"/>
                  <a:gd name="connsiteX7" fmla="*/ 117598 w 397079"/>
                  <a:gd name="connsiteY7" fmla="*/ 328356 h 338752"/>
                  <a:gd name="connsiteX8" fmla="*/ 117598 w 397079"/>
                  <a:gd name="connsiteY8" fmla="*/ 328356 h 338752"/>
                  <a:gd name="connsiteX9" fmla="*/ 248293 w 397079"/>
                  <a:gd name="connsiteY9" fmla="*/ 101936 h 338752"/>
                  <a:gd name="connsiteX10" fmla="*/ 379122 w 397079"/>
                  <a:gd name="connsiteY10" fmla="*/ 177409 h 338752"/>
                  <a:gd name="connsiteX11" fmla="*/ 397079 w 397079"/>
                  <a:gd name="connsiteY11" fmla="*/ 167013 h 338752"/>
                  <a:gd name="connsiteX12" fmla="*/ 348744 w 397079"/>
                  <a:gd name="connsiteY12" fmla="*/ 68182 h 3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079" h="338752">
                    <a:moveTo>
                      <a:pt x="348744" y="68182"/>
                    </a:moveTo>
                    <a:lnTo>
                      <a:pt x="348744" y="68182"/>
                    </a:lnTo>
                    <a:lnTo>
                      <a:pt x="244107" y="5265"/>
                    </a:lnTo>
                    <a:cubicBezTo>
                      <a:pt x="218319" y="-4861"/>
                      <a:pt x="184971" y="-676"/>
                      <a:pt x="148516" y="20387"/>
                    </a:cubicBezTo>
                    <a:cubicBezTo>
                      <a:pt x="66427" y="67777"/>
                      <a:pt x="0" y="183215"/>
                      <a:pt x="0" y="278130"/>
                    </a:cubicBezTo>
                    <a:lnTo>
                      <a:pt x="0" y="278130"/>
                    </a:lnTo>
                    <a:lnTo>
                      <a:pt x="99506" y="338752"/>
                    </a:lnTo>
                    <a:lnTo>
                      <a:pt x="117598" y="328356"/>
                    </a:lnTo>
                    <a:lnTo>
                      <a:pt x="117598" y="328356"/>
                    </a:lnTo>
                    <a:cubicBezTo>
                      <a:pt x="117598" y="245052"/>
                      <a:pt x="176060" y="143655"/>
                      <a:pt x="248293" y="101936"/>
                    </a:cubicBezTo>
                    <a:cubicBezTo>
                      <a:pt x="320526" y="60216"/>
                      <a:pt x="379122" y="93970"/>
                      <a:pt x="379122" y="177409"/>
                    </a:cubicBezTo>
                    <a:lnTo>
                      <a:pt x="397079" y="167013"/>
                    </a:lnTo>
                    <a:cubicBezTo>
                      <a:pt x="396944" y="116922"/>
                      <a:pt x="378447" y="82494"/>
                      <a:pt x="348744" y="68182"/>
                    </a:cubicBezTo>
                    <a:close/>
                  </a:path>
                </a:pathLst>
              </a:custGeom>
              <a:solidFill>
                <a:srgbClr val="485154"/>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7" name="Freeform 833">
                <a:extLst>
                  <a:ext uri="{FF2B5EF4-FFF2-40B4-BE49-F238E27FC236}">
                    <a16:creationId xmlns:a16="http://schemas.microsoft.com/office/drawing/2014/main" id="{414AD406-4438-7347-80A2-35D6AD810C95}"/>
                  </a:ext>
                </a:extLst>
              </p:cNvPr>
              <p:cNvSpPr/>
              <p:nvPr/>
            </p:nvSpPr>
            <p:spPr>
              <a:xfrm>
                <a:off x="1539288" y="1946383"/>
                <a:ext cx="297033" cy="277905"/>
              </a:xfrm>
              <a:custGeom>
                <a:avLst/>
                <a:gdLst>
                  <a:gd name="connsiteX0" fmla="*/ 17552 w 297033"/>
                  <a:gd name="connsiteY0" fmla="*/ 267509 h 277905"/>
                  <a:gd name="connsiteX1" fmla="*/ 17552 w 297033"/>
                  <a:gd name="connsiteY1" fmla="*/ 267509 h 277905"/>
                  <a:gd name="connsiteX2" fmla="*/ 148247 w 297033"/>
                  <a:gd name="connsiteY2" fmla="*/ 41089 h 277905"/>
                  <a:gd name="connsiteX3" fmla="*/ 279076 w 297033"/>
                  <a:gd name="connsiteY3" fmla="*/ 116562 h 277905"/>
                  <a:gd name="connsiteX4" fmla="*/ 279076 w 297033"/>
                  <a:gd name="connsiteY4" fmla="*/ 116562 h 277905"/>
                  <a:gd name="connsiteX5" fmla="*/ 297033 w 297033"/>
                  <a:gd name="connsiteY5" fmla="*/ 106166 h 277905"/>
                  <a:gd name="connsiteX6" fmla="*/ 297033 w 297033"/>
                  <a:gd name="connsiteY6" fmla="*/ 106166 h 277905"/>
                  <a:gd name="connsiteX7" fmla="*/ 148517 w 297033"/>
                  <a:gd name="connsiteY7" fmla="*/ 20297 h 277905"/>
                  <a:gd name="connsiteX8" fmla="*/ 0 w 297033"/>
                  <a:gd name="connsiteY8" fmla="*/ 277905 h 277905"/>
                  <a:gd name="connsiteX9" fmla="*/ 0 w 297033"/>
                  <a:gd name="connsiteY9" fmla="*/ 277905 h 27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033" h="277905">
                    <a:moveTo>
                      <a:pt x="17552" y="267509"/>
                    </a:moveTo>
                    <a:lnTo>
                      <a:pt x="17552" y="267509"/>
                    </a:lnTo>
                    <a:cubicBezTo>
                      <a:pt x="17552" y="184205"/>
                      <a:pt x="76014" y="82809"/>
                      <a:pt x="148247" y="41089"/>
                    </a:cubicBezTo>
                    <a:cubicBezTo>
                      <a:pt x="220480" y="-631"/>
                      <a:pt x="279076" y="33123"/>
                      <a:pt x="279076" y="116562"/>
                    </a:cubicBezTo>
                    <a:lnTo>
                      <a:pt x="279076" y="116562"/>
                    </a:lnTo>
                    <a:lnTo>
                      <a:pt x="297033" y="106166"/>
                    </a:lnTo>
                    <a:lnTo>
                      <a:pt x="297033" y="106166"/>
                    </a:lnTo>
                    <a:cubicBezTo>
                      <a:pt x="297033" y="11656"/>
                      <a:pt x="230471" y="-27229"/>
                      <a:pt x="148517" y="20297"/>
                    </a:cubicBezTo>
                    <a:cubicBezTo>
                      <a:pt x="66562" y="67822"/>
                      <a:pt x="0" y="182315"/>
                      <a:pt x="0" y="277905"/>
                    </a:cubicBezTo>
                    <a:lnTo>
                      <a:pt x="0" y="277905"/>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8" name="Freeform 834">
                <a:extLst>
                  <a:ext uri="{FF2B5EF4-FFF2-40B4-BE49-F238E27FC236}">
                    <a16:creationId xmlns:a16="http://schemas.microsoft.com/office/drawing/2014/main" id="{8F1C016E-D7D9-B24C-BBF3-970996EC5944}"/>
                  </a:ext>
                </a:extLst>
              </p:cNvPr>
              <p:cNvSpPr/>
              <p:nvPr/>
            </p:nvSpPr>
            <p:spPr>
              <a:xfrm>
                <a:off x="2574988" y="1433235"/>
                <a:ext cx="123133" cy="95455"/>
              </a:xfrm>
              <a:custGeom>
                <a:avLst/>
                <a:gdLst>
                  <a:gd name="connsiteX0" fmla="*/ 103016 w 123133"/>
                  <a:gd name="connsiteY0" fmla="*/ 95456 h 95455"/>
                  <a:gd name="connsiteX1" fmla="*/ 71828 w 123133"/>
                  <a:gd name="connsiteY1" fmla="*/ 95051 h 95455"/>
                  <a:gd name="connsiteX2" fmla="*/ 0 w 123133"/>
                  <a:gd name="connsiteY2" fmla="*/ 8101 h 95455"/>
                  <a:gd name="connsiteX3" fmla="*/ 123134 w 123133"/>
                  <a:gd name="connsiteY3" fmla="*/ 0 h 95455"/>
                  <a:gd name="connsiteX4" fmla="*/ 103016 w 123133"/>
                  <a:gd name="connsiteY4" fmla="*/ 95456 h 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33" h="95455">
                    <a:moveTo>
                      <a:pt x="103016" y="95456"/>
                    </a:moveTo>
                    <a:lnTo>
                      <a:pt x="71828" y="95051"/>
                    </a:lnTo>
                    <a:lnTo>
                      <a:pt x="0" y="8101"/>
                    </a:lnTo>
                    <a:lnTo>
                      <a:pt x="123134" y="0"/>
                    </a:lnTo>
                    <a:lnTo>
                      <a:pt x="103016" y="95456"/>
                    </a:lnTo>
                    <a:close/>
                  </a:path>
                </a:pathLst>
              </a:custGeom>
              <a:solidFill>
                <a:srgbClr val="1E1E1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39" name="Freeform 835">
                <a:extLst>
                  <a:ext uri="{FF2B5EF4-FFF2-40B4-BE49-F238E27FC236}">
                    <a16:creationId xmlns:a16="http://schemas.microsoft.com/office/drawing/2014/main" id="{F128383E-83C6-1A44-8123-50B126538AE8}"/>
                  </a:ext>
                </a:extLst>
              </p:cNvPr>
              <p:cNvSpPr/>
              <p:nvPr/>
            </p:nvSpPr>
            <p:spPr>
              <a:xfrm>
                <a:off x="2368010" y="1414740"/>
                <a:ext cx="299193" cy="326598"/>
              </a:xfrm>
              <a:custGeom>
                <a:avLst/>
                <a:gdLst>
                  <a:gd name="connsiteX0" fmla="*/ 267330 w 299193"/>
                  <a:gd name="connsiteY0" fmla="*/ 58325 h 326598"/>
                  <a:gd name="connsiteX1" fmla="*/ 181595 w 299193"/>
                  <a:gd name="connsiteY1" fmla="*/ 6885 h 326598"/>
                  <a:gd name="connsiteX2" fmla="*/ 106527 w 299193"/>
                  <a:gd name="connsiteY2" fmla="*/ 14580 h 326598"/>
                  <a:gd name="connsiteX3" fmla="*/ 0 w 299193"/>
                  <a:gd name="connsiteY3" fmla="*/ 199146 h 326598"/>
                  <a:gd name="connsiteX4" fmla="*/ 31593 w 299193"/>
                  <a:gd name="connsiteY4" fmla="*/ 268274 h 326598"/>
                  <a:gd name="connsiteX5" fmla="*/ 117733 w 299193"/>
                  <a:gd name="connsiteY5" fmla="*/ 319714 h 326598"/>
                  <a:gd name="connsiteX6" fmla="*/ 192666 w 299193"/>
                  <a:gd name="connsiteY6" fmla="*/ 312018 h 326598"/>
                  <a:gd name="connsiteX7" fmla="*/ 299193 w 299193"/>
                  <a:gd name="connsiteY7" fmla="*/ 127453 h 326598"/>
                  <a:gd name="connsiteX8" fmla="*/ 267330 w 299193"/>
                  <a:gd name="connsiteY8" fmla="*/ 58325 h 3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93" h="326598">
                    <a:moveTo>
                      <a:pt x="267330" y="58325"/>
                    </a:moveTo>
                    <a:lnTo>
                      <a:pt x="181595" y="6885"/>
                    </a:lnTo>
                    <a:cubicBezTo>
                      <a:pt x="162423" y="-4052"/>
                      <a:pt x="135960" y="-2296"/>
                      <a:pt x="106527" y="14580"/>
                    </a:cubicBezTo>
                    <a:cubicBezTo>
                      <a:pt x="43637" y="55610"/>
                      <a:pt x="4064" y="124163"/>
                      <a:pt x="0" y="199146"/>
                    </a:cubicBezTo>
                    <a:cubicBezTo>
                      <a:pt x="0" y="233305"/>
                      <a:pt x="12151" y="257202"/>
                      <a:pt x="31593" y="268274"/>
                    </a:cubicBezTo>
                    <a:lnTo>
                      <a:pt x="117733" y="319714"/>
                    </a:lnTo>
                    <a:cubicBezTo>
                      <a:pt x="136905" y="330651"/>
                      <a:pt x="163368" y="328895"/>
                      <a:pt x="192666" y="312018"/>
                    </a:cubicBezTo>
                    <a:cubicBezTo>
                      <a:pt x="255597" y="271020"/>
                      <a:pt x="295170" y="202448"/>
                      <a:pt x="299193" y="127453"/>
                    </a:cubicBezTo>
                    <a:cubicBezTo>
                      <a:pt x="298788" y="93429"/>
                      <a:pt x="286772" y="68991"/>
                      <a:pt x="267330" y="58325"/>
                    </a:cubicBezTo>
                    <a:close/>
                  </a:path>
                </a:pathLst>
              </a:custGeom>
              <a:solidFill>
                <a:srgbClr val="2E373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0" name="Freeform 836">
                <a:extLst>
                  <a:ext uri="{FF2B5EF4-FFF2-40B4-BE49-F238E27FC236}">
                    <a16:creationId xmlns:a16="http://schemas.microsoft.com/office/drawing/2014/main" id="{8DD43E92-55B3-774C-ABD0-8C4AB9B9DC6E}"/>
                  </a:ext>
                </a:extLst>
              </p:cNvPr>
              <p:cNvSpPr/>
              <p:nvPr/>
            </p:nvSpPr>
            <p:spPr>
              <a:xfrm>
                <a:off x="2453745" y="1466180"/>
                <a:ext cx="213053" cy="275158"/>
              </a:xfrm>
              <a:custGeom>
                <a:avLst/>
                <a:gdLst>
                  <a:gd name="connsiteX0" fmla="*/ 213054 w 213053"/>
                  <a:gd name="connsiteY0" fmla="*/ 76012 h 275158"/>
                  <a:gd name="connsiteX1" fmla="*/ 106527 w 213053"/>
                  <a:gd name="connsiteY1" fmla="*/ 260578 h 275158"/>
                  <a:gd name="connsiteX2" fmla="*/ 31594 w 213053"/>
                  <a:gd name="connsiteY2" fmla="*/ 268274 h 275158"/>
                  <a:gd name="connsiteX3" fmla="*/ 0 w 213053"/>
                  <a:gd name="connsiteY3" fmla="*/ 199011 h 275158"/>
                  <a:gd name="connsiteX4" fmla="*/ 106527 w 213053"/>
                  <a:gd name="connsiteY4" fmla="*/ 14580 h 275158"/>
                  <a:gd name="connsiteX5" fmla="*/ 181595 w 213053"/>
                  <a:gd name="connsiteY5" fmla="*/ 6885 h 275158"/>
                  <a:gd name="connsiteX6" fmla="*/ 213054 w 213053"/>
                  <a:gd name="connsiteY6" fmla="*/ 76012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53" h="275158">
                    <a:moveTo>
                      <a:pt x="213054" y="76012"/>
                    </a:moveTo>
                    <a:cubicBezTo>
                      <a:pt x="209030" y="151008"/>
                      <a:pt x="169457" y="219579"/>
                      <a:pt x="106527" y="260578"/>
                    </a:cubicBezTo>
                    <a:cubicBezTo>
                      <a:pt x="77229" y="277455"/>
                      <a:pt x="50766" y="279210"/>
                      <a:pt x="31594" y="268274"/>
                    </a:cubicBezTo>
                    <a:cubicBezTo>
                      <a:pt x="12422" y="257337"/>
                      <a:pt x="0" y="233575"/>
                      <a:pt x="0" y="199011"/>
                    </a:cubicBezTo>
                    <a:cubicBezTo>
                      <a:pt x="4050" y="124057"/>
                      <a:pt x="43623" y="55536"/>
                      <a:pt x="106527" y="14580"/>
                    </a:cubicBezTo>
                    <a:cubicBezTo>
                      <a:pt x="135825" y="-2296"/>
                      <a:pt x="162288" y="-4052"/>
                      <a:pt x="181595" y="6885"/>
                    </a:cubicBezTo>
                    <a:cubicBezTo>
                      <a:pt x="200902" y="17821"/>
                      <a:pt x="213054" y="41988"/>
                      <a:pt x="213054" y="76012"/>
                    </a:cubicBezTo>
                    <a:close/>
                  </a:path>
                </a:pathLst>
              </a:custGeom>
              <a:solidFill>
                <a:srgbClr val="555E61"/>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1" name="Freeform 837">
                <a:extLst>
                  <a:ext uri="{FF2B5EF4-FFF2-40B4-BE49-F238E27FC236}">
                    <a16:creationId xmlns:a16="http://schemas.microsoft.com/office/drawing/2014/main" id="{8B16BBFC-6F31-F046-99A4-1CA1393FB36A}"/>
                  </a:ext>
                </a:extLst>
              </p:cNvPr>
              <p:cNvSpPr/>
              <p:nvPr/>
            </p:nvSpPr>
            <p:spPr>
              <a:xfrm>
                <a:off x="2466031" y="1480810"/>
                <a:ext cx="194286" cy="250758"/>
              </a:xfrm>
              <a:custGeom>
                <a:avLst/>
                <a:gdLst>
                  <a:gd name="connsiteX0" fmla="*/ 194287 w 194286"/>
                  <a:gd name="connsiteY0" fmla="*/ 69348 h 250758"/>
                  <a:gd name="connsiteX1" fmla="*/ 97076 w 194286"/>
                  <a:gd name="connsiteY1" fmla="*/ 237442 h 250758"/>
                  <a:gd name="connsiteX2" fmla="*/ 0 w 194286"/>
                  <a:gd name="connsiteY2" fmla="*/ 181410 h 250758"/>
                  <a:gd name="connsiteX3" fmla="*/ 97076 w 194286"/>
                  <a:gd name="connsiteY3" fmla="*/ 13317 h 250758"/>
                  <a:gd name="connsiteX4" fmla="*/ 194287 w 194286"/>
                  <a:gd name="connsiteY4" fmla="*/ 69348 h 2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86" h="250758">
                    <a:moveTo>
                      <a:pt x="194287" y="69348"/>
                    </a:moveTo>
                    <a:cubicBezTo>
                      <a:pt x="190547" y="137676"/>
                      <a:pt x="154431" y="200121"/>
                      <a:pt x="97076" y="237442"/>
                    </a:cubicBezTo>
                    <a:cubicBezTo>
                      <a:pt x="43070" y="268495"/>
                      <a:pt x="-135" y="243382"/>
                      <a:pt x="0" y="181410"/>
                    </a:cubicBezTo>
                    <a:cubicBezTo>
                      <a:pt x="3605" y="113075"/>
                      <a:pt x="39695" y="50590"/>
                      <a:pt x="97076" y="13317"/>
                    </a:cubicBezTo>
                    <a:cubicBezTo>
                      <a:pt x="151082" y="-17737"/>
                      <a:pt x="194287" y="7376"/>
                      <a:pt x="194287" y="69348"/>
                    </a:cubicBez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2" name="Freeform 838">
                <a:extLst>
                  <a:ext uri="{FF2B5EF4-FFF2-40B4-BE49-F238E27FC236}">
                    <a16:creationId xmlns:a16="http://schemas.microsoft.com/office/drawing/2014/main" id="{38861930-0D69-1B4A-9AEE-554046D3ADE7}"/>
                  </a:ext>
                </a:extLst>
              </p:cNvPr>
              <p:cNvSpPr/>
              <p:nvPr/>
            </p:nvSpPr>
            <p:spPr>
              <a:xfrm>
                <a:off x="2497760" y="1520195"/>
                <a:ext cx="130694" cy="168479"/>
              </a:xfrm>
              <a:custGeom>
                <a:avLst/>
                <a:gdLst>
                  <a:gd name="connsiteX0" fmla="*/ 130694 w 130694"/>
                  <a:gd name="connsiteY0" fmla="*/ 46571 h 168479"/>
                  <a:gd name="connsiteX1" fmla="*/ 65347 w 130694"/>
                  <a:gd name="connsiteY1" fmla="*/ 159578 h 168479"/>
                  <a:gd name="connsiteX2" fmla="*/ 0 w 130694"/>
                  <a:gd name="connsiteY2" fmla="*/ 121909 h 168479"/>
                  <a:gd name="connsiteX3" fmla="*/ 65347 w 130694"/>
                  <a:gd name="connsiteY3" fmla="*/ 8902 h 168479"/>
                  <a:gd name="connsiteX4" fmla="*/ 130694 w 130694"/>
                  <a:gd name="connsiteY4" fmla="*/ 46571 h 16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4" h="168479">
                    <a:moveTo>
                      <a:pt x="130694" y="46571"/>
                    </a:moveTo>
                    <a:cubicBezTo>
                      <a:pt x="128183" y="92507"/>
                      <a:pt x="103908" y="134490"/>
                      <a:pt x="65347" y="159578"/>
                    </a:cubicBezTo>
                    <a:cubicBezTo>
                      <a:pt x="29298" y="180371"/>
                      <a:pt x="0" y="163494"/>
                      <a:pt x="0" y="121909"/>
                    </a:cubicBezTo>
                    <a:cubicBezTo>
                      <a:pt x="2525" y="75978"/>
                      <a:pt x="26800" y="34005"/>
                      <a:pt x="65347" y="8902"/>
                    </a:cubicBezTo>
                    <a:cubicBezTo>
                      <a:pt x="101531" y="-11891"/>
                      <a:pt x="130694" y="4986"/>
                      <a:pt x="130694" y="46571"/>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3" name="Freeform 839">
                <a:extLst>
                  <a:ext uri="{FF2B5EF4-FFF2-40B4-BE49-F238E27FC236}">
                    <a16:creationId xmlns:a16="http://schemas.microsoft.com/office/drawing/2014/main" id="{E8C45AF0-A016-9548-9E3C-5A677F3BC359}"/>
                  </a:ext>
                </a:extLst>
              </p:cNvPr>
              <p:cNvSpPr/>
              <p:nvPr/>
            </p:nvSpPr>
            <p:spPr>
              <a:xfrm>
                <a:off x="2503295" y="1529296"/>
                <a:ext cx="111927" cy="144740"/>
              </a:xfrm>
              <a:custGeom>
                <a:avLst/>
                <a:gdLst>
                  <a:gd name="connsiteX0" fmla="*/ 111927 w 111927"/>
                  <a:gd name="connsiteY0" fmla="*/ 40034 h 144740"/>
                  <a:gd name="connsiteX1" fmla="*/ 55896 w 111927"/>
                  <a:gd name="connsiteY1" fmla="*/ 137110 h 144740"/>
                  <a:gd name="connsiteX2" fmla="*/ 0 w 111927"/>
                  <a:gd name="connsiteY2" fmla="*/ 104706 h 144740"/>
                  <a:gd name="connsiteX3" fmla="*/ 55896 w 111927"/>
                  <a:gd name="connsiteY3" fmla="*/ 7630 h 144740"/>
                  <a:gd name="connsiteX4" fmla="*/ 111927 w 111927"/>
                  <a:gd name="connsiteY4" fmla="*/ 40034 h 14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7" h="144740">
                    <a:moveTo>
                      <a:pt x="111927" y="40034"/>
                    </a:moveTo>
                    <a:cubicBezTo>
                      <a:pt x="109821" y="79484"/>
                      <a:pt x="89002" y="115557"/>
                      <a:pt x="55896" y="137110"/>
                    </a:cubicBezTo>
                    <a:cubicBezTo>
                      <a:pt x="24978" y="154932"/>
                      <a:pt x="0" y="140485"/>
                      <a:pt x="0" y="104706"/>
                    </a:cubicBezTo>
                    <a:cubicBezTo>
                      <a:pt x="2133" y="65299"/>
                      <a:pt x="22885" y="29259"/>
                      <a:pt x="55896" y="7630"/>
                    </a:cubicBezTo>
                    <a:cubicBezTo>
                      <a:pt x="86815" y="-10191"/>
                      <a:pt x="111927" y="4255"/>
                      <a:pt x="111927" y="40034"/>
                    </a:cubicBezTo>
                    <a:close/>
                  </a:path>
                </a:pathLst>
              </a:custGeom>
              <a:solidFill>
                <a:srgbClr val="E6E8E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4" name="Freeform 840">
                <a:extLst>
                  <a:ext uri="{FF2B5EF4-FFF2-40B4-BE49-F238E27FC236}">
                    <a16:creationId xmlns:a16="http://schemas.microsoft.com/office/drawing/2014/main" id="{EA6FA10B-C67B-1A4E-8B25-1344A7BFBCED}"/>
                  </a:ext>
                </a:extLst>
              </p:cNvPr>
              <p:cNvSpPr/>
              <p:nvPr/>
            </p:nvSpPr>
            <p:spPr>
              <a:xfrm>
                <a:off x="2502215" y="1525821"/>
                <a:ext cx="121783" cy="156575"/>
              </a:xfrm>
              <a:custGeom>
                <a:avLst/>
                <a:gdLst>
                  <a:gd name="connsiteX0" fmla="*/ 60892 w 121783"/>
                  <a:gd name="connsiteY0" fmla="*/ 8271 h 156575"/>
                  <a:gd name="connsiteX1" fmla="*/ 51576 w 121783"/>
                  <a:gd name="connsiteY1" fmla="*/ 14617 h 156575"/>
                  <a:gd name="connsiteX2" fmla="*/ 56841 w 121783"/>
                  <a:gd name="connsiteY2" fmla="*/ 11106 h 156575"/>
                  <a:gd name="connsiteX3" fmla="*/ 112873 w 121783"/>
                  <a:gd name="connsiteY3" fmla="*/ 43510 h 156575"/>
                  <a:gd name="connsiteX4" fmla="*/ 56841 w 121783"/>
                  <a:gd name="connsiteY4" fmla="*/ 140586 h 156575"/>
                  <a:gd name="connsiteX5" fmla="*/ 945 w 121783"/>
                  <a:gd name="connsiteY5" fmla="*/ 108182 h 156575"/>
                  <a:gd name="connsiteX6" fmla="*/ 1890 w 121783"/>
                  <a:gd name="connsiteY6" fmla="*/ 94681 h 156575"/>
                  <a:gd name="connsiteX7" fmla="*/ 0 w 121783"/>
                  <a:gd name="connsiteY7" fmla="*/ 113313 h 156575"/>
                  <a:gd name="connsiteX8" fmla="*/ 60892 w 121783"/>
                  <a:gd name="connsiteY8" fmla="*/ 148552 h 156575"/>
                  <a:gd name="connsiteX9" fmla="*/ 121783 w 121783"/>
                  <a:gd name="connsiteY9" fmla="*/ 43105 h 156575"/>
                  <a:gd name="connsiteX10" fmla="*/ 60892 w 121783"/>
                  <a:gd name="connsiteY10" fmla="*/ 8271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83" h="156575">
                    <a:moveTo>
                      <a:pt x="60892" y="8271"/>
                    </a:moveTo>
                    <a:cubicBezTo>
                      <a:pt x="57651" y="10183"/>
                      <a:pt x="54546" y="12303"/>
                      <a:pt x="51576" y="14617"/>
                    </a:cubicBezTo>
                    <a:lnTo>
                      <a:pt x="56841" y="11106"/>
                    </a:lnTo>
                    <a:cubicBezTo>
                      <a:pt x="87895" y="-6716"/>
                      <a:pt x="112873" y="7731"/>
                      <a:pt x="112873" y="43510"/>
                    </a:cubicBezTo>
                    <a:cubicBezTo>
                      <a:pt x="110766" y="82960"/>
                      <a:pt x="89947" y="119033"/>
                      <a:pt x="56841" y="140586"/>
                    </a:cubicBezTo>
                    <a:cubicBezTo>
                      <a:pt x="25923" y="158408"/>
                      <a:pt x="945" y="143961"/>
                      <a:pt x="945" y="108182"/>
                    </a:cubicBezTo>
                    <a:cubicBezTo>
                      <a:pt x="918" y="103664"/>
                      <a:pt x="1228" y="99150"/>
                      <a:pt x="1890" y="94681"/>
                    </a:cubicBezTo>
                    <a:cubicBezTo>
                      <a:pt x="675" y="100817"/>
                      <a:pt x="40" y="107056"/>
                      <a:pt x="0" y="113313"/>
                    </a:cubicBezTo>
                    <a:cubicBezTo>
                      <a:pt x="0" y="152197"/>
                      <a:pt x="27003" y="167319"/>
                      <a:pt x="60892" y="148552"/>
                    </a:cubicBezTo>
                    <a:cubicBezTo>
                      <a:pt x="96792" y="125071"/>
                      <a:pt x="119394" y="85930"/>
                      <a:pt x="121783" y="43105"/>
                    </a:cubicBezTo>
                    <a:cubicBezTo>
                      <a:pt x="121919" y="4626"/>
                      <a:pt x="94645" y="-11036"/>
                      <a:pt x="60892" y="8271"/>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5" name="Freeform 841">
                <a:extLst>
                  <a:ext uri="{FF2B5EF4-FFF2-40B4-BE49-F238E27FC236}">
                    <a16:creationId xmlns:a16="http://schemas.microsoft.com/office/drawing/2014/main" id="{A354DECC-A5A7-7746-B78E-6940B6C56A4A}"/>
                  </a:ext>
                </a:extLst>
              </p:cNvPr>
              <p:cNvSpPr/>
              <p:nvPr/>
            </p:nvSpPr>
            <p:spPr>
              <a:xfrm>
                <a:off x="2504375" y="1532610"/>
                <a:ext cx="107337" cy="138113"/>
              </a:xfrm>
              <a:custGeom>
                <a:avLst/>
                <a:gdLst>
                  <a:gd name="connsiteX0" fmla="*/ 107337 w 107337"/>
                  <a:gd name="connsiteY0" fmla="*/ 38206 h 138113"/>
                  <a:gd name="connsiteX1" fmla="*/ 54006 w 107337"/>
                  <a:gd name="connsiteY1" fmla="*/ 130826 h 138113"/>
                  <a:gd name="connsiteX2" fmla="*/ 0 w 107337"/>
                  <a:gd name="connsiteY2" fmla="*/ 99907 h 138113"/>
                  <a:gd name="connsiteX3" fmla="*/ 54006 w 107337"/>
                  <a:gd name="connsiteY3" fmla="*/ 7287 h 138113"/>
                  <a:gd name="connsiteX4" fmla="*/ 107337 w 107337"/>
                  <a:gd name="connsiteY4" fmla="*/ 38206 h 13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7" h="138113">
                    <a:moveTo>
                      <a:pt x="107337" y="38206"/>
                    </a:moveTo>
                    <a:cubicBezTo>
                      <a:pt x="105339" y="75816"/>
                      <a:pt x="85532" y="110219"/>
                      <a:pt x="54006" y="130826"/>
                    </a:cubicBezTo>
                    <a:cubicBezTo>
                      <a:pt x="24438" y="147838"/>
                      <a:pt x="0" y="134066"/>
                      <a:pt x="0" y="99907"/>
                    </a:cubicBezTo>
                    <a:cubicBezTo>
                      <a:pt x="2187" y="62186"/>
                      <a:pt x="22251" y="27776"/>
                      <a:pt x="54006" y="7287"/>
                    </a:cubicBezTo>
                    <a:cubicBezTo>
                      <a:pt x="83439" y="-9725"/>
                      <a:pt x="107337" y="4047"/>
                      <a:pt x="107337" y="38206"/>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6" name="Freeform 842">
                <a:extLst>
                  <a:ext uri="{FF2B5EF4-FFF2-40B4-BE49-F238E27FC236}">
                    <a16:creationId xmlns:a16="http://schemas.microsoft.com/office/drawing/2014/main" id="{E50ACE30-329E-934E-9756-5C3593302B63}"/>
                  </a:ext>
                </a:extLst>
              </p:cNvPr>
              <p:cNvSpPr/>
              <p:nvPr/>
            </p:nvSpPr>
            <p:spPr>
              <a:xfrm>
                <a:off x="2528678" y="1561935"/>
                <a:ext cx="72908" cy="94315"/>
              </a:xfrm>
              <a:custGeom>
                <a:avLst/>
                <a:gdLst>
                  <a:gd name="connsiteX0" fmla="*/ 72908 w 72908"/>
                  <a:gd name="connsiteY0" fmla="*/ 26028 h 94315"/>
                  <a:gd name="connsiteX1" fmla="*/ 36454 w 72908"/>
                  <a:gd name="connsiteY1" fmla="*/ 89350 h 94315"/>
                  <a:gd name="connsiteX2" fmla="*/ 0 w 72908"/>
                  <a:gd name="connsiteY2" fmla="*/ 68288 h 94315"/>
                  <a:gd name="connsiteX3" fmla="*/ 36454 w 72908"/>
                  <a:gd name="connsiteY3" fmla="*/ 4966 h 94315"/>
                  <a:gd name="connsiteX4" fmla="*/ 72908 w 72908"/>
                  <a:gd name="connsiteY4" fmla="*/ 26028 h 9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08" h="94315">
                    <a:moveTo>
                      <a:pt x="72908" y="26028"/>
                    </a:moveTo>
                    <a:cubicBezTo>
                      <a:pt x="71504" y="51728"/>
                      <a:pt x="57976" y="75233"/>
                      <a:pt x="36454" y="89350"/>
                    </a:cubicBezTo>
                    <a:cubicBezTo>
                      <a:pt x="16202" y="100961"/>
                      <a:pt x="0" y="91510"/>
                      <a:pt x="0" y="68288"/>
                    </a:cubicBezTo>
                    <a:cubicBezTo>
                      <a:pt x="1404" y="42588"/>
                      <a:pt x="14933" y="19083"/>
                      <a:pt x="36454" y="4966"/>
                    </a:cubicBezTo>
                    <a:cubicBezTo>
                      <a:pt x="56571" y="-6646"/>
                      <a:pt x="72908" y="2805"/>
                      <a:pt x="72908" y="26028"/>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7" name="Freeform 843">
                <a:extLst>
                  <a:ext uri="{FF2B5EF4-FFF2-40B4-BE49-F238E27FC236}">
                    <a16:creationId xmlns:a16="http://schemas.microsoft.com/office/drawing/2014/main" id="{999BDF92-884B-334F-8BD4-6F3E6C314D59}"/>
                  </a:ext>
                </a:extLst>
              </p:cNvPr>
              <p:cNvSpPr/>
              <p:nvPr/>
            </p:nvSpPr>
            <p:spPr>
              <a:xfrm>
                <a:off x="2552173" y="1547632"/>
                <a:ext cx="11280" cy="15721"/>
              </a:xfrm>
              <a:custGeom>
                <a:avLst/>
                <a:gdLst>
                  <a:gd name="connsiteX0" fmla="*/ 10934 w 11280"/>
                  <a:gd name="connsiteY0" fmla="*/ 6711 h 15721"/>
                  <a:gd name="connsiteX1" fmla="*/ 7559 w 11280"/>
                  <a:gd name="connsiteY1" fmla="*/ 15622 h 15721"/>
                  <a:gd name="connsiteX2" fmla="*/ 403 w 11280"/>
                  <a:gd name="connsiteY2" fmla="*/ 9142 h 15721"/>
                  <a:gd name="connsiteX3" fmla="*/ 3778 w 11280"/>
                  <a:gd name="connsiteY3" fmla="*/ 96 h 15721"/>
                  <a:gd name="connsiteX4" fmla="*/ 10934 w 11280"/>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0" h="15721">
                    <a:moveTo>
                      <a:pt x="10934" y="6711"/>
                    </a:moveTo>
                    <a:cubicBezTo>
                      <a:pt x="11879" y="10897"/>
                      <a:pt x="10934" y="14947"/>
                      <a:pt x="7559" y="15622"/>
                    </a:cubicBezTo>
                    <a:cubicBezTo>
                      <a:pt x="4183" y="16298"/>
                      <a:pt x="1483" y="13462"/>
                      <a:pt x="403" y="9142"/>
                    </a:cubicBezTo>
                    <a:cubicBezTo>
                      <a:pt x="-677" y="4821"/>
                      <a:pt x="403" y="771"/>
                      <a:pt x="3778" y="96"/>
                    </a:cubicBezTo>
                    <a:cubicBezTo>
                      <a:pt x="7154" y="-579"/>
                      <a:pt x="9854" y="2391"/>
                      <a:pt x="10934" y="6711"/>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8" name="Freeform 844">
                <a:extLst>
                  <a:ext uri="{FF2B5EF4-FFF2-40B4-BE49-F238E27FC236}">
                    <a16:creationId xmlns:a16="http://schemas.microsoft.com/office/drawing/2014/main" id="{E39B8D4B-E6A2-C942-85FA-59FA82AB4712}"/>
                  </a:ext>
                </a:extLst>
              </p:cNvPr>
              <p:cNvSpPr/>
              <p:nvPr/>
            </p:nvSpPr>
            <p:spPr>
              <a:xfrm>
                <a:off x="2508662" y="1613890"/>
                <a:ext cx="15865" cy="10798"/>
              </a:xfrm>
              <a:custGeom>
                <a:avLst/>
                <a:gdLst>
                  <a:gd name="connsiteX0" fmla="*/ 8675 w 15865"/>
                  <a:gd name="connsiteY0" fmla="*/ 131 h 10798"/>
                  <a:gd name="connsiteX1" fmla="*/ 15831 w 15865"/>
                  <a:gd name="connsiteY1" fmla="*/ 6476 h 10798"/>
                  <a:gd name="connsiteX2" fmla="*/ 7190 w 15865"/>
                  <a:gd name="connsiteY2" fmla="*/ 10662 h 10798"/>
                  <a:gd name="connsiteX3" fmla="*/ 34 w 15865"/>
                  <a:gd name="connsiteY3" fmla="*/ 4316 h 10798"/>
                  <a:gd name="connsiteX4" fmla="*/ 8675 w 15865"/>
                  <a:gd name="connsiteY4" fmla="*/ 131 h 1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 h="10798">
                    <a:moveTo>
                      <a:pt x="8675" y="131"/>
                    </a:moveTo>
                    <a:cubicBezTo>
                      <a:pt x="12996" y="131"/>
                      <a:pt x="16236" y="3506"/>
                      <a:pt x="15831" y="6476"/>
                    </a:cubicBezTo>
                    <a:cubicBezTo>
                      <a:pt x="15426" y="9447"/>
                      <a:pt x="11511" y="11337"/>
                      <a:pt x="7190" y="10662"/>
                    </a:cubicBezTo>
                    <a:cubicBezTo>
                      <a:pt x="2869" y="9987"/>
                      <a:pt x="-371" y="7151"/>
                      <a:pt x="34" y="4316"/>
                    </a:cubicBezTo>
                    <a:cubicBezTo>
                      <a:pt x="439" y="1481"/>
                      <a:pt x="4355" y="-545"/>
                      <a:pt x="8675" y="131"/>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49" name="Freeform 845">
                <a:extLst>
                  <a:ext uri="{FF2B5EF4-FFF2-40B4-BE49-F238E27FC236}">
                    <a16:creationId xmlns:a16="http://schemas.microsoft.com/office/drawing/2014/main" id="{752C967C-E5C2-5B4D-ABF8-4A6063B81225}"/>
                  </a:ext>
                </a:extLst>
              </p:cNvPr>
              <p:cNvSpPr/>
              <p:nvPr/>
            </p:nvSpPr>
            <p:spPr>
              <a:xfrm>
                <a:off x="2513806" y="1646492"/>
                <a:ext cx="14798" cy="9670"/>
              </a:xfrm>
              <a:custGeom>
                <a:avLst/>
                <a:gdLst>
                  <a:gd name="connsiteX0" fmla="*/ 5691 w 14798"/>
                  <a:gd name="connsiteY0" fmla="*/ 1418 h 9670"/>
                  <a:gd name="connsiteX1" fmla="*/ 14602 w 14798"/>
                  <a:gd name="connsiteY1" fmla="*/ 1418 h 9670"/>
                  <a:gd name="connsiteX2" fmla="*/ 8931 w 14798"/>
                  <a:gd name="connsiteY2" fmla="*/ 8303 h 9670"/>
                  <a:gd name="connsiteX3" fmla="*/ 155 w 14798"/>
                  <a:gd name="connsiteY3" fmla="*/ 8303 h 9670"/>
                  <a:gd name="connsiteX4" fmla="*/ 5691 w 14798"/>
                  <a:gd name="connsiteY4" fmla="*/ 1418 h 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 h="9670">
                    <a:moveTo>
                      <a:pt x="5691" y="1418"/>
                    </a:moveTo>
                    <a:cubicBezTo>
                      <a:pt x="9742" y="-473"/>
                      <a:pt x="13657" y="-473"/>
                      <a:pt x="14602" y="1418"/>
                    </a:cubicBezTo>
                    <a:cubicBezTo>
                      <a:pt x="15547" y="3308"/>
                      <a:pt x="12982" y="6413"/>
                      <a:pt x="8931" y="8303"/>
                    </a:cubicBezTo>
                    <a:cubicBezTo>
                      <a:pt x="4881" y="10194"/>
                      <a:pt x="966" y="10059"/>
                      <a:pt x="155" y="8303"/>
                    </a:cubicBezTo>
                    <a:cubicBezTo>
                      <a:pt x="-655" y="6548"/>
                      <a:pt x="1776" y="3308"/>
                      <a:pt x="5691" y="1418"/>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0" name="Freeform 846">
                <a:extLst>
                  <a:ext uri="{FF2B5EF4-FFF2-40B4-BE49-F238E27FC236}">
                    <a16:creationId xmlns:a16="http://schemas.microsoft.com/office/drawing/2014/main" id="{04D6B045-829E-B442-9866-4E2874C7A2BC}"/>
                  </a:ext>
                </a:extLst>
              </p:cNvPr>
              <p:cNvSpPr/>
              <p:nvPr/>
            </p:nvSpPr>
            <p:spPr>
              <a:xfrm>
                <a:off x="2538044" y="1658085"/>
                <a:ext cx="7899" cy="10555"/>
              </a:xfrm>
              <a:custGeom>
                <a:avLst/>
                <a:gdLst>
                  <a:gd name="connsiteX0" fmla="*/ 1165 w 7899"/>
                  <a:gd name="connsiteY0" fmla="*/ 3730 h 10555"/>
                  <a:gd name="connsiteX1" fmla="*/ 6836 w 7899"/>
                  <a:gd name="connsiteY1" fmla="*/ 220 h 10555"/>
                  <a:gd name="connsiteX2" fmla="*/ 6836 w 7899"/>
                  <a:gd name="connsiteY2" fmla="*/ 6836 h 10555"/>
                  <a:gd name="connsiteX3" fmla="*/ 1165 w 7899"/>
                  <a:gd name="connsiteY3" fmla="*/ 10346 h 10555"/>
                  <a:gd name="connsiteX4" fmla="*/ 1165 w 7899"/>
                  <a:gd name="connsiteY4" fmla="*/ 3730 h 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 h="10555">
                    <a:moveTo>
                      <a:pt x="1165" y="3730"/>
                    </a:moveTo>
                    <a:cubicBezTo>
                      <a:pt x="2920" y="895"/>
                      <a:pt x="5350" y="-590"/>
                      <a:pt x="6836" y="220"/>
                    </a:cubicBezTo>
                    <a:cubicBezTo>
                      <a:pt x="8321" y="1030"/>
                      <a:pt x="8186" y="4135"/>
                      <a:pt x="6836" y="6836"/>
                    </a:cubicBezTo>
                    <a:cubicBezTo>
                      <a:pt x="5486" y="9536"/>
                      <a:pt x="2650" y="11156"/>
                      <a:pt x="1165" y="10346"/>
                    </a:cubicBezTo>
                    <a:cubicBezTo>
                      <a:pt x="-320" y="9536"/>
                      <a:pt x="-455" y="6431"/>
                      <a:pt x="1165" y="3730"/>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1" name="Freeform 847">
                <a:extLst>
                  <a:ext uri="{FF2B5EF4-FFF2-40B4-BE49-F238E27FC236}">
                    <a16:creationId xmlns:a16="http://schemas.microsoft.com/office/drawing/2014/main" id="{3CA8C7D9-0136-5E48-ABEC-C4F5581DB19A}"/>
                  </a:ext>
                </a:extLst>
              </p:cNvPr>
              <p:cNvSpPr/>
              <p:nvPr/>
            </p:nvSpPr>
            <p:spPr>
              <a:xfrm>
                <a:off x="2525590" y="1576274"/>
                <a:ext cx="14684" cy="13251"/>
              </a:xfrm>
              <a:custGeom>
                <a:avLst/>
                <a:gdLst>
                  <a:gd name="connsiteX0" fmla="*/ 10514 w 14684"/>
                  <a:gd name="connsiteY0" fmla="*/ 1967 h 13251"/>
                  <a:gd name="connsiteX1" fmla="*/ 13890 w 14684"/>
                  <a:gd name="connsiteY1" fmla="*/ 11284 h 13251"/>
                  <a:gd name="connsiteX2" fmla="*/ 4034 w 14684"/>
                  <a:gd name="connsiteY2" fmla="*/ 11284 h 13251"/>
                  <a:gd name="connsiteX3" fmla="*/ 658 w 14684"/>
                  <a:gd name="connsiteY3" fmla="*/ 1967 h 13251"/>
                  <a:gd name="connsiteX4" fmla="*/ 10514 w 14684"/>
                  <a:gd name="connsiteY4" fmla="*/ 1967 h 1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 h="13251">
                    <a:moveTo>
                      <a:pt x="10514" y="1967"/>
                    </a:moveTo>
                    <a:cubicBezTo>
                      <a:pt x="14160" y="4398"/>
                      <a:pt x="15780" y="8583"/>
                      <a:pt x="13890" y="11284"/>
                    </a:cubicBezTo>
                    <a:cubicBezTo>
                      <a:pt x="11122" y="13907"/>
                      <a:pt x="6801" y="13907"/>
                      <a:pt x="4034" y="11284"/>
                    </a:cubicBezTo>
                    <a:cubicBezTo>
                      <a:pt x="537" y="9638"/>
                      <a:pt x="-975" y="5472"/>
                      <a:pt x="658" y="1967"/>
                    </a:cubicBezTo>
                    <a:cubicBezTo>
                      <a:pt x="3426" y="-656"/>
                      <a:pt x="7746" y="-656"/>
                      <a:pt x="10514" y="1967"/>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2" name="Freeform 848">
                <a:extLst>
                  <a:ext uri="{FF2B5EF4-FFF2-40B4-BE49-F238E27FC236}">
                    <a16:creationId xmlns:a16="http://schemas.microsoft.com/office/drawing/2014/main" id="{5FA2D2E3-C18F-0841-A438-B87B25C9CC5D}"/>
                  </a:ext>
                </a:extLst>
              </p:cNvPr>
              <p:cNvSpPr/>
              <p:nvPr/>
            </p:nvSpPr>
            <p:spPr>
              <a:xfrm>
                <a:off x="2581733" y="1539492"/>
                <a:ext cx="9328" cy="16066"/>
              </a:xfrm>
              <a:custGeom>
                <a:avLst/>
                <a:gdLst>
                  <a:gd name="connsiteX0" fmla="*/ 9322 w 9328"/>
                  <a:gd name="connsiteY0" fmla="*/ 8101 h 16066"/>
                  <a:gd name="connsiteX1" fmla="*/ 4462 w 9328"/>
                  <a:gd name="connsiteY1" fmla="*/ 16067 h 16066"/>
                  <a:gd name="connsiteX2" fmla="*/ 6 w 9328"/>
                  <a:gd name="connsiteY2" fmla="*/ 7831 h 16066"/>
                  <a:gd name="connsiteX3" fmla="*/ 4867 w 9328"/>
                  <a:gd name="connsiteY3" fmla="*/ 0 h 16066"/>
                  <a:gd name="connsiteX4" fmla="*/ 9322 w 9328"/>
                  <a:gd name="connsiteY4" fmla="*/ 8101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 h="16066">
                    <a:moveTo>
                      <a:pt x="9322" y="8101"/>
                    </a:moveTo>
                    <a:cubicBezTo>
                      <a:pt x="9322" y="12556"/>
                      <a:pt x="6892" y="16067"/>
                      <a:pt x="4462" y="16067"/>
                    </a:cubicBezTo>
                    <a:cubicBezTo>
                      <a:pt x="2031" y="16067"/>
                      <a:pt x="-129" y="12286"/>
                      <a:pt x="6" y="7831"/>
                    </a:cubicBezTo>
                    <a:cubicBezTo>
                      <a:pt x="141" y="3375"/>
                      <a:pt x="2301" y="0"/>
                      <a:pt x="4867" y="0"/>
                    </a:cubicBezTo>
                    <a:cubicBezTo>
                      <a:pt x="7432" y="0"/>
                      <a:pt x="9457" y="3781"/>
                      <a:pt x="9322" y="8101"/>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3" name="Freeform 849">
                <a:extLst>
                  <a:ext uri="{FF2B5EF4-FFF2-40B4-BE49-F238E27FC236}">
                    <a16:creationId xmlns:a16="http://schemas.microsoft.com/office/drawing/2014/main" id="{95477BDA-88A2-0D4A-A912-9EE0B01DB481}"/>
                  </a:ext>
                </a:extLst>
              </p:cNvPr>
              <p:cNvSpPr/>
              <p:nvPr/>
            </p:nvSpPr>
            <p:spPr>
              <a:xfrm>
                <a:off x="2600497" y="1566039"/>
                <a:ext cx="9836" cy="8388"/>
              </a:xfrm>
              <a:custGeom>
                <a:avLst/>
                <a:gdLst>
                  <a:gd name="connsiteX0" fmla="*/ 6760 w 9836"/>
                  <a:gd name="connsiteY0" fmla="*/ 7072 h 8388"/>
                  <a:gd name="connsiteX1" fmla="*/ 414 w 9836"/>
                  <a:gd name="connsiteY1" fmla="*/ 7072 h 8388"/>
                  <a:gd name="connsiteX2" fmla="*/ 3114 w 9836"/>
                  <a:gd name="connsiteY2" fmla="*/ 1266 h 8388"/>
                  <a:gd name="connsiteX3" fmla="*/ 9460 w 9836"/>
                  <a:gd name="connsiteY3" fmla="*/ 1266 h 8388"/>
                  <a:gd name="connsiteX4" fmla="*/ 6760 w 9836"/>
                  <a:gd name="connsiteY4" fmla="*/ 7072 h 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 h="8388">
                    <a:moveTo>
                      <a:pt x="6760" y="7072"/>
                    </a:moveTo>
                    <a:cubicBezTo>
                      <a:pt x="4329" y="8827"/>
                      <a:pt x="1494" y="8827"/>
                      <a:pt x="414" y="7072"/>
                    </a:cubicBezTo>
                    <a:cubicBezTo>
                      <a:pt x="-666" y="5317"/>
                      <a:pt x="414" y="2886"/>
                      <a:pt x="3114" y="1266"/>
                    </a:cubicBezTo>
                    <a:cubicBezTo>
                      <a:pt x="5814" y="-354"/>
                      <a:pt x="8380" y="-489"/>
                      <a:pt x="9460" y="1266"/>
                    </a:cubicBezTo>
                    <a:cubicBezTo>
                      <a:pt x="10540" y="3021"/>
                      <a:pt x="9190" y="5452"/>
                      <a:pt x="6760" y="7072"/>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4" name="Freeform 850">
                <a:extLst>
                  <a:ext uri="{FF2B5EF4-FFF2-40B4-BE49-F238E27FC236}">
                    <a16:creationId xmlns:a16="http://schemas.microsoft.com/office/drawing/2014/main" id="{35D87315-3C62-0649-9196-30A608EA9A8D}"/>
                  </a:ext>
                </a:extLst>
              </p:cNvPr>
              <p:cNvSpPr/>
              <p:nvPr/>
            </p:nvSpPr>
            <p:spPr>
              <a:xfrm>
                <a:off x="2601382" y="1597268"/>
                <a:ext cx="4155" cy="5857"/>
              </a:xfrm>
              <a:custGeom>
                <a:avLst/>
                <a:gdLst>
                  <a:gd name="connsiteX0" fmla="*/ 1419 w 4155"/>
                  <a:gd name="connsiteY0" fmla="*/ 5816 h 5857"/>
                  <a:gd name="connsiteX1" fmla="*/ 69 w 4155"/>
                  <a:gd name="connsiteY1" fmla="*/ 2575 h 5857"/>
                  <a:gd name="connsiteX2" fmla="*/ 2634 w 4155"/>
                  <a:gd name="connsiteY2" fmla="*/ 10 h 5857"/>
                  <a:gd name="connsiteX3" fmla="*/ 3984 w 4155"/>
                  <a:gd name="connsiteY3" fmla="*/ 3386 h 5857"/>
                  <a:gd name="connsiteX4" fmla="*/ 1419 w 4155"/>
                  <a:gd name="connsiteY4" fmla="*/ 5816 h 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 h="5857">
                    <a:moveTo>
                      <a:pt x="1419" y="5816"/>
                    </a:moveTo>
                    <a:cubicBezTo>
                      <a:pt x="339" y="5816"/>
                      <a:pt x="-201" y="4061"/>
                      <a:pt x="69" y="2575"/>
                    </a:cubicBezTo>
                    <a:cubicBezTo>
                      <a:pt x="339" y="1090"/>
                      <a:pt x="1554" y="-125"/>
                      <a:pt x="2634" y="10"/>
                    </a:cubicBezTo>
                    <a:cubicBezTo>
                      <a:pt x="3890" y="619"/>
                      <a:pt x="4470" y="2081"/>
                      <a:pt x="3984" y="3386"/>
                    </a:cubicBezTo>
                    <a:cubicBezTo>
                      <a:pt x="3579" y="5006"/>
                      <a:pt x="2229" y="6086"/>
                      <a:pt x="1419" y="5816"/>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5" name="Freeform 851">
                <a:extLst>
                  <a:ext uri="{FF2B5EF4-FFF2-40B4-BE49-F238E27FC236}">
                    <a16:creationId xmlns:a16="http://schemas.microsoft.com/office/drawing/2014/main" id="{9CAA57DF-7F1D-AF49-B796-B062CB4B14B5}"/>
                  </a:ext>
                </a:extLst>
              </p:cNvPr>
              <p:cNvSpPr/>
              <p:nvPr/>
            </p:nvSpPr>
            <p:spPr>
              <a:xfrm>
                <a:off x="2565412" y="1651544"/>
                <a:ext cx="3924" cy="4736"/>
              </a:xfrm>
              <a:custGeom>
                <a:avLst/>
                <a:gdLst>
                  <a:gd name="connsiteX0" fmla="*/ 2690 w 3924"/>
                  <a:gd name="connsiteY0" fmla="*/ 4736 h 4736"/>
                  <a:gd name="connsiteX1" fmla="*/ 260 w 3924"/>
                  <a:gd name="connsiteY1" fmla="*/ 2981 h 4736"/>
                  <a:gd name="connsiteX2" fmla="*/ 1124 w 3924"/>
                  <a:gd name="connsiteY2" fmla="*/ 51 h 4736"/>
                  <a:gd name="connsiteX3" fmla="*/ 1205 w 3924"/>
                  <a:gd name="connsiteY3" fmla="*/ 11 h 4736"/>
                  <a:gd name="connsiteX4" fmla="*/ 3771 w 3924"/>
                  <a:gd name="connsiteY4" fmla="*/ 1766 h 4736"/>
                  <a:gd name="connsiteX5" fmla="*/ 2690 w 3924"/>
                  <a:gd name="connsiteY5" fmla="*/ 4736 h 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 h="4736">
                    <a:moveTo>
                      <a:pt x="2690" y="4736"/>
                    </a:moveTo>
                    <a:cubicBezTo>
                      <a:pt x="1745" y="4736"/>
                      <a:pt x="665" y="4736"/>
                      <a:pt x="260" y="2981"/>
                    </a:cubicBezTo>
                    <a:cubicBezTo>
                      <a:pt x="-307" y="1933"/>
                      <a:pt x="85" y="621"/>
                      <a:pt x="1124" y="51"/>
                    </a:cubicBezTo>
                    <a:cubicBezTo>
                      <a:pt x="1151" y="38"/>
                      <a:pt x="1178" y="24"/>
                      <a:pt x="1205" y="11"/>
                    </a:cubicBezTo>
                    <a:cubicBezTo>
                      <a:pt x="2366" y="-99"/>
                      <a:pt x="3447" y="639"/>
                      <a:pt x="3771" y="1766"/>
                    </a:cubicBezTo>
                    <a:cubicBezTo>
                      <a:pt x="4176" y="3116"/>
                      <a:pt x="3771" y="4466"/>
                      <a:pt x="2690" y="4736"/>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6" name="Freeform 852">
                <a:extLst>
                  <a:ext uri="{FF2B5EF4-FFF2-40B4-BE49-F238E27FC236}">
                    <a16:creationId xmlns:a16="http://schemas.microsoft.com/office/drawing/2014/main" id="{ED4AB6AB-1B70-6B4C-8809-C9F8E4CA12D6}"/>
                  </a:ext>
                </a:extLst>
              </p:cNvPr>
              <p:cNvSpPr/>
              <p:nvPr/>
            </p:nvSpPr>
            <p:spPr>
              <a:xfrm>
                <a:off x="2589934" y="1625362"/>
                <a:ext cx="3302" cy="3311"/>
              </a:xfrm>
              <a:custGeom>
                <a:avLst/>
                <a:gdLst>
                  <a:gd name="connsiteX0" fmla="*/ 2741 w 3302"/>
                  <a:gd name="connsiteY0" fmla="*/ 2835 h 3311"/>
                  <a:gd name="connsiteX1" fmla="*/ 446 w 3302"/>
                  <a:gd name="connsiteY1" fmla="*/ 2839 h 3311"/>
                  <a:gd name="connsiteX2" fmla="*/ 446 w 3302"/>
                  <a:gd name="connsiteY2" fmla="*/ 2835 h 3311"/>
                  <a:gd name="connsiteX3" fmla="*/ 446 w 3302"/>
                  <a:gd name="connsiteY3" fmla="*/ 405 h 3311"/>
                  <a:gd name="connsiteX4" fmla="*/ 2876 w 3302"/>
                  <a:gd name="connsiteY4" fmla="*/ 405 h 3311"/>
                  <a:gd name="connsiteX5" fmla="*/ 2741 w 3302"/>
                  <a:gd name="connsiteY5" fmla="*/ 2835 h 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 h="3311">
                    <a:moveTo>
                      <a:pt x="2741" y="2835"/>
                    </a:moveTo>
                    <a:cubicBezTo>
                      <a:pt x="2106" y="3469"/>
                      <a:pt x="1080" y="3471"/>
                      <a:pt x="446" y="2839"/>
                    </a:cubicBezTo>
                    <a:cubicBezTo>
                      <a:pt x="446" y="2838"/>
                      <a:pt x="446" y="2837"/>
                      <a:pt x="446" y="2835"/>
                    </a:cubicBezTo>
                    <a:cubicBezTo>
                      <a:pt x="-149" y="2132"/>
                      <a:pt x="-149" y="1107"/>
                      <a:pt x="446" y="405"/>
                    </a:cubicBezTo>
                    <a:cubicBezTo>
                      <a:pt x="1161" y="-135"/>
                      <a:pt x="2160" y="-135"/>
                      <a:pt x="2876" y="405"/>
                    </a:cubicBezTo>
                    <a:cubicBezTo>
                      <a:pt x="3497" y="1119"/>
                      <a:pt x="3429" y="2193"/>
                      <a:pt x="2741" y="2835"/>
                    </a:cubicBezTo>
                    <a:close/>
                  </a:path>
                </a:pathLst>
              </a:custGeom>
              <a:solidFill>
                <a:srgbClr val="8F919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7" name="Freeform 853">
                <a:extLst>
                  <a:ext uri="{FF2B5EF4-FFF2-40B4-BE49-F238E27FC236}">
                    <a16:creationId xmlns:a16="http://schemas.microsoft.com/office/drawing/2014/main" id="{40D6564D-1B26-0843-9032-CC06D38E8445}"/>
                  </a:ext>
                </a:extLst>
              </p:cNvPr>
              <p:cNvSpPr/>
              <p:nvPr/>
            </p:nvSpPr>
            <p:spPr>
              <a:xfrm>
                <a:off x="2545960" y="1584329"/>
                <a:ext cx="43069" cy="55603"/>
              </a:xfrm>
              <a:custGeom>
                <a:avLst/>
                <a:gdLst>
                  <a:gd name="connsiteX0" fmla="*/ 43070 w 43069"/>
                  <a:gd name="connsiteY0" fmla="*/ 15380 h 55603"/>
                  <a:gd name="connsiteX1" fmla="*/ 21468 w 43069"/>
                  <a:gd name="connsiteY1" fmla="*/ 52644 h 55603"/>
                  <a:gd name="connsiteX2" fmla="*/ 0 w 43069"/>
                  <a:gd name="connsiteY2" fmla="*/ 40223 h 55603"/>
                  <a:gd name="connsiteX3" fmla="*/ 21468 w 43069"/>
                  <a:gd name="connsiteY3" fmla="*/ 2959 h 55603"/>
                  <a:gd name="connsiteX4" fmla="*/ 43070 w 43069"/>
                  <a:gd name="connsiteY4" fmla="*/ 15380 h 5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9" h="55603">
                    <a:moveTo>
                      <a:pt x="43070" y="15380"/>
                    </a:moveTo>
                    <a:cubicBezTo>
                      <a:pt x="42219" y="30533"/>
                      <a:pt x="34186" y="44371"/>
                      <a:pt x="21468" y="52644"/>
                    </a:cubicBezTo>
                    <a:cubicBezTo>
                      <a:pt x="9586" y="59530"/>
                      <a:pt x="0" y="53994"/>
                      <a:pt x="0" y="40223"/>
                    </a:cubicBezTo>
                    <a:cubicBezTo>
                      <a:pt x="810" y="25089"/>
                      <a:pt x="8776" y="11247"/>
                      <a:pt x="21468" y="2959"/>
                    </a:cubicBezTo>
                    <a:cubicBezTo>
                      <a:pt x="33349" y="-3927"/>
                      <a:pt x="43070" y="1609"/>
                      <a:pt x="43070" y="15380"/>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8" name="Freeform 854">
                <a:extLst>
                  <a:ext uri="{FF2B5EF4-FFF2-40B4-BE49-F238E27FC236}">
                    <a16:creationId xmlns:a16="http://schemas.microsoft.com/office/drawing/2014/main" id="{31557CFA-1DA5-8A44-995C-375B3EF81E7E}"/>
                  </a:ext>
                </a:extLst>
              </p:cNvPr>
              <p:cNvSpPr/>
              <p:nvPr/>
            </p:nvSpPr>
            <p:spPr>
              <a:xfrm>
                <a:off x="2549200" y="1586892"/>
                <a:ext cx="41854" cy="53936"/>
              </a:xfrm>
              <a:custGeom>
                <a:avLst/>
                <a:gdLst>
                  <a:gd name="connsiteX0" fmla="*/ 41855 w 41854"/>
                  <a:gd name="connsiteY0" fmla="*/ 14842 h 53936"/>
                  <a:gd name="connsiteX1" fmla="*/ 20927 w 41854"/>
                  <a:gd name="connsiteY1" fmla="*/ 51026 h 53936"/>
                  <a:gd name="connsiteX2" fmla="*/ 0 w 41854"/>
                  <a:gd name="connsiteY2" fmla="*/ 39010 h 53936"/>
                  <a:gd name="connsiteX3" fmla="*/ 20927 w 41854"/>
                  <a:gd name="connsiteY3" fmla="*/ 2826 h 53936"/>
                  <a:gd name="connsiteX4" fmla="*/ 41855 w 41854"/>
                  <a:gd name="connsiteY4" fmla="*/ 14842 h 5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4" h="53936">
                    <a:moveTo>
                      <a:pt x="41855" y="14842"/>
                    </a:moveTo>
                    <a:cubicBezTo>
                      <a:pt x="41099" y="29564"/>
                      <a:pt x="33308" y="43025"/>
                      <a:pt x="20927" y="51026"/>
                    </a:cubicBezTo>
                    <a:cubicBezTo>
                      <a:pt x="9451" y="57777"/>
                      <a:pt x="0" y="52377"/>
                      <a:pt x="0" y="39010"/>
                    </a:cubicBezTo>
                    <a:cubicBezTo>
                      <a:pt x="810" y="24302"/>
                      <a:pt x="8573" y="10858"/>
                      <a:pt x="20927" y="2826"/>
                    </a:cubicBezTo>
                    <a:cubicBezTo>
                      <a:pt x="32539" y="-3790"/>
                      <a:pt x="41855" y="1611"/>
                      <a:pt x="41855" y="14842"/>
                    </a:cubicBezTo>
                    <a:close/>
                  </a:path>
                </a:pathLst>
              </a:custGeom>
              <a:solidFill>
                <a:srgbClr val="F3F5F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59" name="Freeform 855">
                <a:extLst>
                  <a:ext uri="{FF2B5EF4-FFF2-40B4-BE49-F238E27FC236}">
                    <a16:creationId xmlns:a16="http://schemas.microsoft.com/office/drawing/2014/main" id="{F18A1EF8-C9FC-6C48-85FD-B8A073EA7C09}"/>
                  </a:ext>
                </a:extLst>
              </p:cNvPr>
              <p:cNvSpPr/>
              <p:nvPr/>
            </p:nvSpPr>
            <p:spPr>
              <a:xfrm>
                <a:off x="2343129" y="1408056"/>
                <a:ext cx="341871" cy="278197"/>
              </a:xfrm>
              <a:custGeom>
                <a:avLst/>
                <a:gdLst>
                  <a:gd name="connsiteX0" fmla="*/ 317189 w 341871"/>
                  <a:gd name="connsiteY0" fmla="*/ 8168 h 278197"/>
                  <a:gd name="connsiteX1" fmla="*/ 177989 w 341871"/>
                  <a:gd name="connsiteY1" fmla="*/ 11678 h 278197"/>
                  <a:gd name="connsiteX2" fmla="*/ 56475 w 341871"/>
                  <a:gd name="connsiteY2" fmla="*/ 67979 h 278197"/>
                  <a:gd name="connsiteX3" fmla="*/ 39 w 341871"/>
                  <a:gd name="connsiteY3" fmla="*/ 236613 h 278197"/>
                  <a:gd name="connsiteX4" fmla="*/ 74432 w 341871"/>
                  <a:gd name="connsiteY4" fmla="*/ 278198 h 278197"/>
                  <a:gd name="connsiteX5" fmla="*/ 89014 w 341871"/>
                  <a:gd name="connsiteY5" fmla="*/ 271582 h 278197"/>
                  <a:gd name="connsiteX6" fmla="*/ 206072 w 341871"/>
                  <a:gd name="connsiteY6" fmla="*/ 64469 h 278197"/>
                  <a:gd name="connsiteX7" fmla="*/ 328665 w 341871"/>
                  <a:gd name="connsiteY7" fmla="*/ 86746 h 278197"/>
                  <a:gd name="connsiteX8" fmla="*/ 338117 w 341871"/>
                  <a:gd name="connsiteY8" fmla="*/ 83641 h 278197"/>
                  <a:gd name="connsiteX9" fmla="*/ 317189 w 341871"/>
                  <a:gd name="connsiteY9" fmla="*/ 8168 h 27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871" h="278197">
                    <a:moveTo>
                      <a:pt x="317189" y="8168"/>
                    </a:moveTo>
                    <a:cubicBezTo>
                      <a:pt x="279250" y="-11545"/>
                      <a:pt x="179204" y="10463"/>
                      <a:pt x="177989" y="11678"/>
                    </a:cubicBezTo>
                    <a:cubicBezTo>
                      <a:pt x="176774" y="12893"/>
                      <a:pt x="56475" y="67979"/>
                      <a:pt x="56475" y="67979"/>
                    </a:cubicBezTo>
                    <a:cubicBezTo>
                      <a:pt x="56475" y="67979"/>
                      <a:pt x="-1716" y="125496"/>
                      <a:pt x="39" y="236613"/>
                    </a:cubicBezTo>
                    <a:lnTo>
                      <a:pt x="74432" y="278198"/>
                    </a:lnTo>
                    <a:lnTo>
                      <a:pt x="89014" y="271582"/>
                    </a:lnTo>
                    <a:cubicBezTo>
                      <a:pt x="89014" y="271582"/>
                      <a:pt x="96035" y="118205"/>
                      <a:pt x="206072" y="64469"/>
                    </a:cubicBezTo>
                    <a:cubicBezTo>
                      <a:pt x="316109" y="10733"/>
                      <a:pt x="328665" y="74460"/>
                      <a:pt x="328665" y="86746"/>
                    </a:cubicBezTo>
                    <a:lnTo>
                      <a:pt x="338117" y="83641"/>
                    </a:lnTo>
                    <a:cubicBezTo>
                      <a:pt x="338117" y="83641"/>
                      <a:pt x="354993" y="27205"/>
                      <a:pt x="317189" y="8168"/>
                    </a:cubicBez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0" name="Freeform 856">
                <a:extLst>
                  <a:ext uri="{FF2B5EF4-FFF2-40B4-BE49-F238E27FC236}">
                    <a16:creationId xmlns:a16="http://schemas.microsoft.com/office/drawing/2014/main" id="{1B0FBF5E-3FF1-BB42-B3E4-E1C9938A9475}"/>
                  </a:ext>
                </a:extLst>
              </p:cNvPr>
              <p:cNvSpPr/>
              <p:nvPr/>
            </p:nvSpPr>
            <p:spPr>
              <a:xfrm>
                <a:off x="2417561" y="1416224"/>
                <a:ext cx="267660" cy="270030"/>
              </a:xfrm>
              <a:custGeom>
                <a:avLst/>
                <a:gdLst>
                  <a:gd name="connsiteX0" fmla="*/ 132045 w 267660"/>
                  <a:gd name="connsiteY0" fmla="*/ 55626 h 270030"/>
                  <a:gd name="connsiteX1" fmla="*/ 254638 w 267660"/>
                  <a:gd name="connsiteY1" fmla="*/ 77904 h 270030"/>
                  <a:gd name="connsiteX2" fmla="*/ 264089 w 267660"/>
                  <a:gd name="connsiteY2" fmla="*/ 74798 h 270030"/>
                  <a:gd name="connsiteX3" fmla="*/ 242757 w 267660"/>
                  <a:gd name="connsiteY3" fmla="*/ 0 h 270030"/>
                  <a:gd name="connsiteX4" fmla="*/ 242757 w 267660"/>
                  <a:gd name="connsiteY4" fmla="*/ 0 h 270030"/>
                  <a:gd name="connsiteX5" fmla="*/ 72368 w 267660"/>
                  <a:gd name="connsiteY5" fmla="*/ 69263 h 270030"/>
                  <a:gd name="connsiteX6" fmla="*/ 0 w 267660"/>
                  <a:gd name="connsiteY6" fmla="*/ 270030 h 270030"/>
                  <a:gd name="connsiteX7" fmla="*/ 14582 w 267660"/>
                  <a:gd name="connsiteY7" fmla="*/ 263414 h 270030"/>
                  <a:gd name="connsiteX8" fmla="*/ 132045 w 267660"/>
                  <a:gd name="connsiteY8" fmla="*/ 55626 h 2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0" h="270030">
                    <a:moveTo>
                      <a:pt x="132045" y="55626"/>
                    </a:moveTo>
                    <a:cubicBezTo>
                      <a:pt x="242217" y="1620"/>
                      <a:pt x="254638" y="65617"/>
                      <a:pt x="254638" y="77904"/>
                    </a:cubicBezTo>
                    <a:lnTo>
                      <a:pt x="264089" y="74798"/>
                    </a:lnTo>
                    <a:cubicBezTo>
                      <a:pt x="264089" y="74798"/>
                      <a:pt x="280561" y="19037"/>
                      <a:pt x="242757" y="0"/>
                    </a:cubicBezTo>
                    <a:lnTo>
                      <a:pt x="242757" y="0"/>
                    </a:lnTo>
                    <a:cubicBezTo>
                      <a:pt x="207113" y="4456"/>
                      <a:pt x="125969" y="19712"/>
                      <a:pt x="72368" y="69263"/>
                    </a:cubicBezTo>
                    <a:cubicBezTo>
                      <a:pt x="2160" y="133665"/>
                      <a:pt x="0" y="270030"/>
                      <a:pt x="0" y="270030"/>
                    </a:cubicBezTo>
                    <a:lnTo>
                      <a:pt x="14582" y="263414"/>
                    </a:lnTo>
                    <a:cubicBezTo>
                      <a:pt x="14582" y="263414"/>
                      <a:pt x="21602" y="109362"/>
                      <a:pt x="132045" y="55626"/>
                    </a:cubicBez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1" name="Freeform 857">
                <a:extLst>
                  <a:ext uri="{FF2B5EF4-FFF2-40B4-BE49-F238E27FC236}">
                    <a16:creationId xmlns:a16="http://schemas.microsoft.com/office/drawing/2014/main" id="{7A9AFAF3-7047-EA47-AF6B-ADC2AF057D9F}"/>
                  </a:ext>
                </a:extLst>
              </p:cNvPr>
              <p:cNvSpPr/>
              <p:nvPr/>
            </p:nvSpPr>
            <p:spPr>
              <a:xfrm>
                <a:off x="1914225" y="1828559"/>
                <a:ext cx="46580" cy="86544"/>
              </a:xfrm>
              <a:custGeom>
                <a:avLst/>
                <a:gdLst>
                  <a:gd name="connsiteX0" fmla="*/ 0 w 46580"/>
                  <a:gd name="connsiteY0" fmla="*/ 11071 h 86544"/>
                  <a:gd name="connsiteX1" fmla="*/ 25383 w 46580"/>
                  <a:gd name="connsiteY1" fmla="*/ 67237 h 86544"/>
                  <a:gd name="connsiteX2" fmla="*/ 25383 w 46580"/>
                  <a:gd name="connsiteY2" fmla="*/ 86545 h 86544"/>
                  <a:gd name="connsiteX3" fmla="*/ 46580 w 46580"/>
                  <a:gd name="connsiteY3" fmla="*/ 74258 h 86544"/>
                  <a:gd name="connsiteX4" fmla="*/ 46580 w 46580"/>
                  <a:gd name="connsiteY4" fmla="*/ 63997 h 86544"/>
                  <a:gd name="connsiteX5" fmla="*/ 19172 w 46580"/>
                  <a:gd name="connsiteY5" fmla="*/ 0 h 86544"/>
                  <a:gd name="connsiteX6" fmla="*/ 0 w 4658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 h="86544">
                    <a:moveTo>
                      <a:pt x="0" y="11071"/>
                    </a:moveTo>
                    <a:lnTo>
                      <a:pt x="25383" y="67237"/>
                    </a:lnTo>
                    <a:lnTo>
                      <a:pt x="25383" y="86545"/>
                    </a:lnTo>
                    <a:lnTo>
                      <a:pt x="46580" y="74258"/>
                    </a:lnTo>
                    <a:lnTo>
                      <a:pt x="46580" y="63997"/>
                    </a:lnTo>
                    <a:lnTo>
                      <a:pt x="19172" y="0"/>
                    </a:lnTo>
                    <a:lnTo>
                      <a:pt x="0" y="11071"/>
                    </a:lnTo>
                    <a:close/>
                  </a:path>
                </a:pathLst>
              </a:custGeom>
              <a:solidFill>
                <a:srgbClr val="8897A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2" name="Freeform 858">
                <a:extLst>
                  <a:ext uri="{FF2B5EF4-FFF2-40B4-BE49-F238E27FC236}">
                    <a16:creationId xmlns:a16="http://schemas.microsoft.com/office/drawing/2014/main" id="{CFAACCD4-6329-3940-BDC1-D14F2E39694C}"/>
                  </a:ext>
                </a:extLst>
              </p:cNvPr>
              <p:cNvSpPr/>
              <p:nvPr/>
            </p:nvSpPr>
            <p:spPr>
              <a:xfrm>
                <a:off x="1836321" y="1667891"/>
                <a:ext cx="549781" cy="361705"/>
              </a:xfrm>
              <a:custGeom>
                <a:avLst/>
                <a:gdLst>
                  <a:gd name="connsiteX0" fmla="*/ 549781 w 549781"/>
                  <a:gd name="connsiteY0" fmla="*/ 25248 h 361705"/>
                  <a:gd name="connsiteX1" fmla="*/ 549781 w 549781"/>
                  <a:gd name="connsiteY1" fmla="*/ 10261 h 361705"/>
                  <a:gd name="connsiteX2" fmla="*/ 532229 w 549781"/>
                  <a:gd name="connsiteY2" fmla="*/ 0 h 361705"/>
                  <a:gd name="connsiteX3" fmla="*/ 0 w 549781"/>
                  <a:gd name="connsiteY3" fmla="*/ 307159 h 361705"/>
                  <a:gd name="connsiteX4" fmla="*/ 0 w 549781"/>
                  <a:gd name="connsiteY4" fmla="*/ 353334 h 361705"/>
                  <a:gd name="connsiteX5" fmla="*/ 13907 w 549781"/>
                  <a:gd name="connsiteY5" fmla="*/ 361705 h 361705"/>
                  <a:gd name="connsiteX6" fmla="*/ 546001 w 549781"/>
                  <a:gd name="connsiteY6" fmla="*/ 54681 h 361705"/>
                  <a:gd name="connsiteX7" fmla="*/ 546001 w 549781"/>
                  <a:gd name="connsiteY7" fmla="*/ 42530 h 361705"/>
                  <a:gd name="connsiteX8" fmla="*/ 542895 w 549781"/>
                  <a:gd name="connsiteY8" fmla="*/ 40505 h 361705"/>
                  <a:gd name="connsiteX9" fmla="*/ 542895 w 549781"/>
                  <a:gd name="connsiteY9" fmla="*/ 29163 h 361705"/>
                  <a:gd name="connsiteX10" fmla="*/ 549781 w 549781"/>
                  <a:gd name="connsiteY10" fmla="*/ 25248 h 3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781" h="361705">
                    <a:moveTo>
                      <a:pt x="549781" y="25248"/>
                    </a:moveTo>
                    <a:lnTo>
                      <a:pt x="549781" y="10261"/>
                    </a:lnTo>
                    <a:lnTo>
                      <a:pt x="532229" y="0"/>
                    </a:lnTo>
                    <a:lnTo>
                      <a:pt x="0" y="307159"/>
                    </a:lnTo>
                    <a:lnTo>
                      <a:pt x="0" y="353334"/>
                    </a:lnTo>
                    <a:lnTo>
                      <a:pt x="13907" y="361705"/>
                    </a:lnTo>
                    <a:lnTo>
                      <a:pt x="546001" y="54681"/>
                    </a:lnTo>
                    <a:lnTo>
                      <a:pt x="546001" y="42530"/>
                    </a:lnTo>
                    <a:lnTo>
                      <a:pt x="542895" y="40505"/>
                    </a:lnTo>
                    <a:lnTo>
                      <a:pt x="542895" y="29163"/>
                    </a:lnTo>
                    <a:lnTo>
                      <a:pt x="549781" y="25248"/>
                    </a:lnTo>
                    <a:close/>
                  </a:path>
                </a:pathLst>
              </a:custGeom>
              <a:solidFill>
                <a:srgbClr val="8897A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3" name="Freeform 859">
                <a:extLst>
                  <a:ext uri="{FF2B5EF4-FFF2-40B4-BE49-F238E27FC236}">
                    <a16:creationId xmlns:a16="http://schemas.microsoft.com/office/drawing/2014/main" id="{240E0B02-C70E-7D42-BB63-671741BF3DFD}"/>
                  </a:ext>
                </a:extLst>
              </p:cNvPr>
              <p:cNvSpPr/>
              <p:nvPr/>
            </p:nvSpPr>
            <p:spPr>
              <a:xfrm>
                <a:off x="1847122" y="1697055"/>
                <a:ext cx="532094" cy="318500"/>
              </a:xfrm>
              <a:custGeom>
                <a:avLst/>
                <a:gdLst>
                  <a:gd name="connsiteX0" fmla="*/ 6886 w 532094"/>
                  <a:gd name="connsiteY0" fmla="*/ 303109 h 318500"/>
                  <a:gd name="connsiteX1" fmla="*/ 0 w 532094"/>
                  <a:gd name="connsiteY1" fmla="*/ 299733 h 318500"/>
                  <a:gd name="connsiteX2" fmla="*/ 0 w 532094"/>
                  <a:gd name="connsiteY2" fmla="*/ 318500 h 318500"/>
                  <a:gd name="connsiteX3" fmla="*/ 532094 w 532094"/>
                  <a:gd name="connsiteY3" fmla="*/ 11341 h 318500"/>
                  <a:gd name="connsiteX4" fmla="*/ 532094 w 532094"/>
                  <a:gd name="connsiteY4" fmla="*/ 0 h 318500"/>
                  <a:gd name="connsiteX5" fmla="*/ 6886 w 532094"/>
                  <a:gd name="connsiteY5" fmla="*/ 303109 h 3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094" h="318500">
                    <a:moveTo>
                      <a:pt x="6886" y="303109"/>
                    </a:moveTo>
                    <a:lnTo>
                      <a:pt x="0" y="299733"/>
                    </a:lnTo>
                    <a:lnTo>
                      <a:pt x="0" y="318500"/>
                    </a:lnTo>
                    <a:lnTo>
                      <a:pt x="532094" y="11341"/>
                    </a:lnTo>
                    <a:lnTo>
                      <a:pt x="532094" y="0"/>
                    </a:lnTo>
                    <a:lnTo>
                      <a:pt x="6886" y="303109"/>
                    </a:lnTo>
                    <a:close/>
                  </a:path>
                </a:pathLst>
              </a:custGeom>
              <a:solidFill>
                <a:srgbClr val="8897A0">
                  <a:alpha val="2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4" name="Freeform 860">
                <a:extLst>
                  <a:ext uri="{FF2B5EF4-FFF2-40B4-BE49-F238E27FC236}">
                    <a16:creationId xmlns:a16="http://schemas.microsoft.com/office/drawing/2014/main" id="{92C660CB-F64F-B643-A6A4-1437E8EB9F89}"/>
                  </a:ext>
                </a:extLst>
              </p:cNvPr>
              <p:cNvSpPr/>
              <p:nvPr/>
            </p:nvSpPr>
            <p:spPr>
              <a:xfrm>
                <a:off x="1836321" y="1667891"/>
                <a:ext cx="549781" cy="317285"/>
              </a:xfrm>
              <a:custGeom>
                <a:avLst/>
                <a:gdLst>
                  <a:gd name="connsiteX0" fmla="*/ 532229 w 549781"/>
                  <a:gd name="connsiteY0" fmla="*/ 0 h 317285"/>
                  <a:gd name="connsiteX1" fmla="*/ 0 w 549781"/>
                  <a:gd name="connsiteY1" fmla="*/ 307159 h 317285"/>
                  <a:gd name="connsiteX2" fmla="*/ 17687 w 549781"/>
                  <a:gd name="connsiteY2" fmla="*/ 317285 h 317285"/>
                  <a:gd name="connsiteX3" fmla="*/ 549781 w 549781"/>
                  <a:gd name="connsiteY3" fmla="*/ 10261 h 317285"/>
                  <a:gd name="connsiteX4" fmla="*/ 532229 w 549781"/>
                  <a:gd name="connsiteY4" fmla="*/ 0 h 31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81" h="317285">
                    <a:moveTo>
                      <a:pt x="532229" y="0"/>
                    </a:moveTo>
                    <a:lnTo>
                      <a:pt x="0" y="307159"/>
                    </a:lnTo>
                    <a:lnTo>
                      <a:pt x="17687" y="317285"/>
                    </a:lnTo>
                    <a:lnTo>
                      <a:pt x="549781" y="10261"/>
                    </a:lnTo>
                    <a:lnTo>
                      <a:pt x="532229" y="0"/>
                    </a:lnTo>
                    <a:close/>
                  </a:path>
                </a:pathLst>
              </a:custGeom>
              <a:solidFill>
                <a:srgbClr val="FFFFFF">
                  <a:alpha val="5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5" name="Freeform 861">
                <a:extLst>
                  <a:ext uri="{FF2B5EF4-FFF2-40B4-BE49-F238E27FC236}">
                    <a16:creationId xmlns:a16="http://schemas.microsoft.com/office/drawing/2014/main" id="{055EC879-EF80-C149-912B-314C9072BC42}"/>
                  </a:ext>
                </a:extLst>
              </p:cNvPr>
              <p:cNvSpPr/>
              <p:nvPr/>
            </p:nvSpPr>
            <p:spPr>
              <a:xfrm>
                <a:off x="1847122" y="1708396"/>
                <a:ext cx="535199" cy="309049"/>
              </a:xfrm>
              <a:custGeom>
                <a:avLst/>
                <a:gdLst>
                  <a:gd name="connsiteX0" fmla="*/ 535199 w 535199"/>
                  <a:gd name="connsiteY0" fmla="*/ 2025 h 309049"/>
                  <a:gd name="connsiteX1" fmla="*/ 3105 w 535199"/>
                  <a:gd name="connsiteY1" fmla="*/ 309049 h 309049"/>
                  <a:gd name="connsiteX2" fmla="*/ 0 w 535199"/>
                  <a:gd name="connsiteY2" fmla="*/ 307159 h 309049"/>
                  <a:gd name="connsiteX3" fmla="*/ 532094 w 535199"/>
                  <a:gd name="connsiteY3" fmla="*/ 0 h 309049"/>
                  <a:gd name="connsiteX4" fmla="*/ 535199 w 535199"/>
                  <a:gd name="connsiteY4" fmla="*/ 2025 h 3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9" h="309049">
                    <a:moveTo>
                      <a:pt x="535199" y="2025"/>
                    </a:moveTo>
                    <a:lnTo>
                      <a:pt x="3105" y="309049"/>
                    </a:lnTo>
                    <a:lnTo>
                      <a:pt x="0" y="307159"/>
                    </a:lnTo>
                    <a:lnTo>
                      <a:pt x="532094" y="0"/>
                    </a:lnTo>
                    <a:lnTo>
                      <a:pt x="535199" y="2025"/>
                    </a:lnTo>
                    <a:close/>
                  </a:path>
                </a:pathLst>
              </a:custGeom>
              <a:solidFill>
                <a:srgbClr val="FFFFFF">
                  <a:alpha val="2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6" name="Freeform 862">
                <a:extLst>
                  <a:ext uri="{FF2B5EF4-FFF2-40B4-BE49-F238E27FC236}">
                    <a16:creationId xmlns:a16="http://schemas.microsoft.com/office/drawing/2014/main" id="{C3BF6B12-E591-994E-8CD3-1D5207025F4C}"/>
                  </a:ext>
                </a:extLst>
              </p:cNvPr>
              <p:cNvSpPr/>
              <p:nvPr/>
            </p:nvSpPr>
            <p:spPr>
              <a:xfrm>
                <a:off x="2227055" y="1648179"/>
                <a:ext cx="46580" cy="86544"/>
              </a:xfrm>
              <a:custGeom>
                <a:avLst/>
                <a:gdLst>
                  <a:gd name="connsiteX0" fmla="*/ 0 w 46580"/>
                  <a:gd name="connsiteY0" fmla="*/ 11071 h 86544"/>
                  <a:gd name="connsiteX1" fmla="*/ 25383 w 46580"/>
                  <a:gd name="connsiteY1" fmla="*/ 67372 h 86544"/>
                  <a:gd name="connsiteX2" fmla="*/ 25383 w 46580"/>
                  <a:gd name="connsiteY2" fmla="*/ 86545 h 86544"/>
                  <a:gd name="connsiteX3" fmla="*/ 46580 w 46580"/>
                  <a:gd name="connsiteY3" fmla="*/ 74258 h 86544"/>
                  <a:gd name="connsiteX4" fmla="*/ 46580 w 46580"/>
                  <a:gd name="connsiteY4" fmla="*/ 64132 h 86544"/>
                  <a:gd name="connsiteX5" fmla="*/ 19172 w 46580"/>
                  <a:gd name="connsiteY5" fmla="*/ 0 h 86544"/>
                  <a:gd name="connsiteX6" fmla="*/ 0 w 4658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 h="86544">
                    <a:moveTo>
                      <a:pt x="0" y="11071"/>
                    </a:moveTo>
                    <a:lnTo>
                      <a:pt x="25383" y="67372"/>
                    </a:lnTo>
                    <a:lnTo>
                      <a:pt x="25383" y="86545"/>
                    </a:lnTo>
                    <a:lnTo>
                      <a:pt x="46580" y="74258"/>
                    </a:lnTo>
                    <a:lnTo>
                      <a:pt x="46580" y="64132"/>
                    </a:lnTo>
                    <a:lnTo>
                      <a:pt x="19172" y="0"/>
                    </a:lnTo>
                    <a:lnTo>
                      <a:pt x="0" y="11071"/>
                    </a:lnTo>
                    <a:close/>
                  </a:path>
                </a:pathLst>
              </a:custGeom>
              <a:solidFill>
                <a:srgbClr val="8897A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7" name="Freeform 863">
                <a:extLst>
                  <a:ext uri="{FF2B5EF4-FFF2-40B4-BE49-F238E27FC236}">
                    <a16:creationId xmlns:a16="http://schemas.microsoft.com/office/drawing/2014/main" id="{3E53DC89-0353-DC4A-BA77-C38660C78D82}"/>
                  </a:ext>
                </a:extLst>
              </p:cNvPr>
              <p:cNvSpPr/>
              <p:nvPr/>
            </p:nvSpPr>
            <p:spPr>
              <a:xfrm>
                <a:off x="2227055" y="1653715"/>
                <a:ext cx="36048" cy="81009"/>
              </a:xfrm>
              <a:custGeom>
                <a:avLst/>
                <a:gdLst>
                  <a:gd name="connsiteX0" fmla="*/ 0 w 36048"/>
                  <a:gd name="connsiteY0" fmla="*/ 5536 h 81009"/>
                  <a:gd name="connsiteX1" fmla="*/ 25383 w 36048"/>
                  <a:gd name="connsiteY1" fmla="*/ 61837 h 81009"/>
                  <a:gd name="connsiteX2" fmla="*/ 25383 w 36048"/>
                  <a:gd name="connsiteY2" fmla="*/ 81009 h 81009"/>
                  <a:gd name="connsiteX3" fmla="*/ 36049 w 36048"/>
                  <a:gd name="connsiteY3" fmla="*/ 74933 h 81009"/>
                  <a:gd name="connsiteX4" fmla="*/ 36049 w 36048"/>
                  <a:gd name="connsiteY4" fmla="*/ 61837 h 81009"/>
                  <a:gd name="connsiteX5" fmla="*/ 9451 w 36048"/>
                  <a:gd name="connsiteY5" fmla="*/ 0 h 81009"/>
                  <a:gd name="connsiteX6" fmla="*/ 0 w 36048"/>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8" h="81009">
                    <a:moveTo>
                      <a:pt x="0" y="5536"/>
                    </a:moveTo>
                    <a:lnTo>
                      <a:pt x="25383" y="61837"/>
                    </a:lnTo>
                    <a:lnTo>
                      <a:pt x="25383" y="81009"/>
                    </a:lnTo>
                    <a:lnTo>
                      <a:pt x="36049" y="74933"/>
                    </a:lnTo>
                    <a:lnTo>
                      <a:pt x="36049" y="61837"/>
                    </a:lnTo>
                    <a:lnTo>
                      <a:pt x="9451" y="0"/>
                    </a:lnTo>
                    <a:lnTo>
                      <a:pt x="0" y="5536"/>
                    </a:lnTo>
                    <a:close/>
                  </a:path>
                </a:pathLst>
              </a:custGeom>
              <a:solidFill>
                <a:srgbClr val="8897A0">
                  <a:alpha val="5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8" name="Freeform 864">
                <a:extLst>
                  <a:ext uri="{FF2B5EF4-FFF2-40B4-BE49-F238E27FC236}">
                    <a16:creationId xmlns:a16="http://schemas.microsoft.com/office/drawing/2014/main" id="{9F82454D-8339-2F4C-93E1-2EC20D9BB70B}"/>
                  </a:ext>
                </a:extLst>
              </p:cNvPr>
              <p:cNvSpPr/>
              <p:nvPr/>
            </p:nvSpPr>
            <p:spPr>
              <a:xfrm>
                <a:off x="1914225" y="1834095"/>
                <a:ext cx="36048" cy="81009"/>
              </a:xfrm>
              <a:custGeom>
                <a:avLst/>
                <a:gdLst>
                  <a:gd name="connsiteX0" fmla="*/ 0 w 36048"/>
                  <a:gd name="connsiteY0" fmla="*/ 5536 h 81009"/>
                  <a:gd name="connsiteX1" fmla="*/ 25383 w 36048"/>
                  <a:gd name="connsiteY1" fmla="*/ 61702 h 81009"/>
                  <a:gd name="connsiteX2" fmla="*/ 25383 w 36048"/>
                  <a:gd name="connsiteY2" fmla="*/ 81009 h 81009"/>
                  <a:gd name="connsiteX3" fmla="*/ 36049 w 36048"/>
                  <a:gd name="connsiteY3" fmla="*/ 74933 h 81009"/>
                  <a:gd name="connsiteX4" fmla="*/ 36049 w 36048"/>
                  <a:gd name="connsiteY4" fmla="*/ 61702 h 81009"/>
                  <a:gd name="connsiteX5" fmla="*/ 9586 w 36048"/>
                  <a:gd name="connsiteY5" fmla="*/ 0 h 81009"/>
                  <a:gd name="connsiteX6" fmla="*/ 0 w 36048"/>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8" h="81009">
                    <a:moveTo>
                      <a:pt x="0" y="5536"/>
                    </a:moveTo>
                    <a:lnTo>
                      <a:pt x="25383" y="61702"/>
                    </a:lnTo>
                    <a:lnTo>
                      <a:pt x="25383" y="81009"/>
                    </a:lnTo>
                    <a:lnTo>
                      <a:pt x="36049" y="74933"/>
                    </a:lnTo>
                    <a:lnTo>
                      <a:pt x="36049" y="61702"/>
                    </a:lnTo>
                    <a:lnTo>
                      <a:pt x="9586" y="0"/>
                    </a:lnTo>
                    <a:lnTo>
                      <a:pt x="0" y="5536"/>
                    </a:lnTo>
                    <a:close/>
                  </a:path>
                </a:pathLst>
              </a:custGeom>
              <a:solidFill>
                <a:srgbClr val="8897A0">
                  <a:alpha val="5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69" name="Freeform 865">
                <a:extLst>
                  <a:ext uri="{FF2B5EF4-FFF2-40B4-BE49-F238E27FC236}">
                    <a16:creationId xmlns:a16="http://schemas.microsoft.com/office/drawing/2014/main" id="{FAC9CD42-B787-9444-8519-916678C5BA3E}"/>
                  </a:ext>
                </a:extLst>
              </p:cNvPr>
              <p:cNvSpPr/>
              <p:nvPr/>
            </p:nvSpPr>
            <p:spPr>
              <a:xfrm>
                <a:off x="1897121" y="657609"/>
                <a:ext cx="918207" cy="858923"/>
              </a:xfrm>
              <a:custGeom>
                <a:avLst/>
                <a:gdLst>
                  <a:gd name="connsiteX0" fmla="*/ 7653 w 918207"/>
                  <a:gd name="connsiteY0" fmla="*/ 541510 h 858923"/>
                  <a:gd name="connsiteX1" fmla="*/ 531781 w 918207"/>
                  <a:gd name="connsiteY1" fmla="*/ 857985 h 858923"/>
                  <a:gd name="connsiteX2" fmla="*/ 552168 w 918207"/>
                  <a:gd name="connsiteY2" fmla="*/ 856095 h 858923"/>
                  <a:gd name="connsiteX3" fmla="*/ 697039 w 918207"/>
                  <a:gd name="connsiteY3" fmla="*/ 774276 h 858923"/>
                  <a:gd name="connsiteX4" fmla="*/ 784124 w 918207"/>
                  <a:gd name="connsiteY4" fmla="*/ 833412 h 858923"/>
                  <a:gd name="connsiteX5" fmla="*/ 886330 w 918207"/>
                  <a:gd name="connsiteY5" fmla="*/ 773871 h 858923"/>
                  <a:gd name="connsiteX6" fmla="*/ 892406 w 918207"/>
                  <a:gd name="connsiteY6" fmla="*/ 779946 h 858923"/>
                  <a:gd name="connsiteX7" fmla="*/ 915088 w 918207"/>
                  <a:gd name="connsiteY7" fmla="*/ 755509 h 858923"/>
                  <a:gd name="connsiteX8" fmla="*/ 918059 w 918207"/>
                  <a:gd name="connsiteY8" fmla="*/ 704203 h 858923"/>
                  <a:gd name="connsiteX9" fmla="*/ 914683 w 918207"/>
                  <a:gd name="connsiteY9" fmla="*/ 687596 h 858923"/>
                  <a:gd name="connsiteX10" fmla="*/ 914683 w 918207"/>
                  <a:gd name="connsiteY10" fmla="*/ 638856 h 858923"/>
                  <a:gd name="connsiteX11" fmla="*/ 906042 w 918207"/>
                  <a:gd name="connsiteY11" fmla="*/ 602807 h 858923"/>
                  <a:gd name="connsiteX12" fmla="*/ 906042 w 918207"/>
                  <a:gd name="connsiteY12" fmla="*/ 508296 h 858923"/>
                  <a:gd name="connsiteX13" fmla="*/ 870803 w 918207"/>
                  <a:gd name="connsiteY13" fmla="*/ 401634 h 858923"/>
                  <a:gd name="connsiteX14" fmla="*/ 719992 w 918207"/>
                  <a:gd name="connsiteY14" fmla="*/ 221524 h 858923"/>
                  <a:gd name="connsiteX15" fmla="*/ 400951 w 918207"/>
                  <a:gd name="connsiteY15" fmla="*/ 27913 h 858923"/>
                  <a:gd name="connsiteX16" fmla="*/ 248114 w 918207"/>
                  <a:gd name="connsiteY16" fmla="*/ 10496 h 858923"/>
                  <a:gd name="connsiteX17" fmla="*/ 57473 w 918207"/>
                  <a:gd name="connsiteY17" fmla="*/ 118508 h 858923"/>
                  <a:gd name="connsiteX18" fmla="*/ 7518 w 918207"/>
                  <a:gd name="connsiteY18" fmla="*/ 227330 h 858923"/>
                  <a:gd name="connsiteX19" fmla="*/ 497 w 918207"/>
                  <a:gd name="connsiteY19" fmla="*/ 429853 h 858923"/>
                  <a:gd name="connsiteX20" fmla="*/ 7653 w 918207"/>
                  <a:gd name="connsiteY20" fmla="*/ 541510 h 85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8207" h="858923">
                    <a:moveTo>
                      <a:pt x="7653" y="541510"/>
                    </a:moveTo>
                    <a:lnTo>
                      <a:pt x="531781" y="857985"/>
                    </a:lnTo>
                    <a:cubicBezTo>
                      <a:pt x="538586" y="859711"/>
                      <a:pt x="545795" y="859044"/>
                      <a:pt x="552168" y="856095"/>
                    </a:cubicBezTo>
                    <a:cubicBezTo>
                      <a:pt x="560944" y="851099"/>
                      <a:pt x="658290" y="788587"/>
                      <a:pt x="697039" y="774276"/>
                    </a:cubicBezTo>
                    <a:cubicBezTo>
                      <a:pt x="735788" y="759964"/>
                      <a:pt x="787499" y="774276"/>
                      <a:pt x="784124" y="833412"/>
                    </a:cubicBezTo>
                    <a:lnTo>
                      <a:pt x="886330" y="773871"/>
                    </a:lnTo>
                    <a:lnTo>
                      <a:pt x="892406" y="779946"/>
                    </a:lnTo>
                    <a:cubicBezTo>
                      <a:pt x="894431" y="781837"/>
                      <a:pt x="910768" y="778191"/>
                      <a:pt x="915088" y="755509"/>
                    </a:cubicBezTo>
                    <a:cubicBezTo>
                      <a:pt x="917627" y="738532"/>
                      <a:pt x="918612" y="721359"/>
                      <a:pt x="918059" y="704203"/>
                    </a:cubicBezTo>
                    <a:cubicBezTo>
                      <a:pt x="917627" y="698550"/>
                      <a:pt x="916493" y="692971"/>
                      <a:pt x="914683" y="687596"/>
                    </a:cubicBezTo>
                    <a:cubicBezTo>
                      <a:pt x="914683" y="687596"/>
                      <a:pt x="913333" y="655868"/>
                      <a:pt x="914683" y="638856"/>
                    </a:cubicBezTo>
                    <a:cubicBezTo>
                      <a:pt x="914481" y="626352"/>
                      <a:pt x="911524" y="614044"/>
                      <a:pt x="906042" y="602807"/>
                    </a:cubicBezTo>
                    <a:lnTo>
                      <a:pt x="906042" y="508296"/>
                    </a:lnTo>
                    <a:cubicBezTo>
                      <a:pt x="901357" y="470786"/>
                      <a:pt x="889382" y="434554"/>
                      <a:pt x="870803" y="401634"/>
                    </a:cubicBezTo>
                    <a:cubicBezTo>
                      <a:pt x="831109" y="333486"/>
                      <a:pt x="780100" y="272580"/>
                      <a:pt x="719992" y="221524"/>
                    </a:cubicBezTo>
                    <a:cubicBezTo>
                      <a:pt x="647759" y="162388"/>
                      <a:pt x="465758" y="59506"/>
                      <a:pt x="400951" y="27913"/>
                    </a:cubicBezTo>
                    <a:cubicBezTo>
                      <a:pt x="336144" y="-3681"/>
                      <a:pt x="278628" y="-6921"/>
                      <a:pt x="248114" y="10496"/>
                    </a:cubicBezTo>
                    <a:cubicBezTo>
                      <a:pt x="217601" y="27913"/>
                      <a:pt x="81911" y="103656"/>
                      <a:pt x="57473" y="118508"/>
                    </a:cubicBezTo>
                    <a:cubicBezTo>
                      <a:pt x="33035" y="133360"/>
                      <a:pt x="15078" y="172514"/>
                      <a:pt x="7518" y="227330"/>
                    </a:cubicBezTo>
                    <a:cubicBezTo>
                      <a:pt x="1220" y="294642"/>
                      <a:pt x="-1123" y="362265"/>
                      <a:pt x="497" y="429853"/>
                    </a:cubicBezTo>
                    <a:cubicBezTo>
                      <a:pt x="1577" y="475083"/>
                      <a:pt x="7653" y="541510"/>
                      <a:pt x="7653" y="541510"/>
                    </a:cubicBezTo>
                    <a:close/>
                  </a:path>
                </a:pathLst>
              </a:custGeom>
              <a:solidFill>
                <a:srgbClr val="E1E8EC"/>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0" name="Freeform 866">
                <a:extLst>
                  <a:ext uri="{FF2B5EF4-FFF2-40B4-BE49-F238E27FC236}">
                    <a16:creationId xmlns:a16="http://schemas.microsoft.com/office/drawing/2014/main" id="{8509C1F2-3B81-1547-ADCD-6285D6A08F60}"/>
                  </a:ext>
                </a:extLst>
              </p:cNvPr>
              <p:cNvSpPr/>
              <p:nvPr/>
            </p:nvSpPr>
            <p:spPr>
              <a:xfrm>
                <a:off x="1897256" y="796370"/>
                <a:ext cx="538801" cy="720034"/>
              </a:xfrm>
              <a:custGeom>
                <a:avLst/>
                <a:gdLst>
                  <a:gd name="connsiteX0" fmla="*/ 527730 w 538801"/>
                  <a:gd name="connsiteY0" fmla="*/ 476198 h 720034"/>
                  <a:gd name="connsiteX1" fmla="*/ 511259 w 538801"/>
                  <a:gd name="connsiteY1" fmla="*/ 296088 h 720034"/>
                  <a:gd name="connsiteX2" fmla="*/ 511259 w 538801"/>
                  <a:gd name="connsiteY2" fmla="*/ 296088 h 720034"/>
                  <a:gd name="connsiteX3" fmla="*/ 469404 w 538801"/>
                  <a:gd name="connsiteY3" fmla="*/ 244242 h 720034"/>
                  <a:gd name="connsiteX4" fmla="*/ 204234 w 538801"/>
                  <a:gd name="connsiteY4" fmla="*/ 77904 h 720034"/>
                  <a:gd name="connsiteX5" fmla="*/ 36411 w 538801"/>
                  <a:gd name="connsiteY5" fmla="*/ 0 h 720034"/>
                  <a:gd name="connsiteX6" fmla="*/ 7517 w 538801"/>
                  <a:gd name="connsiteY6" fmla="*/ 88030 h 720034"/>
                  <a:gd name="connsiteX7" fmla="*/ 497 w 538801"/>
                  <a:gd name="connsiteY7" fmla="*/ 290552 h 720034"/>
                  <a:gd name="connsiteX8" fmla="*/ 7517 w 538801"/>
                  <a:gd name="connsiteY8" fmla="*/ 402615 h 720034"/>
                  <a:gd name="connsiteX9" fmla="*/ 531646 w 538801"/>
                  <a:gd name="connsiteY9" fmla="*/ 719090 h 720034"/>
                  <a:gd name="connsiteX10" fmla="*/ 538802 w 538801"/>
                  <a:gd name="connsiteY10" fmla="*/ 720035 h 720034"/>
                  <a:gd name="connsiteX11" fmla="*/ 529485 w 538801"/>
                  <a:gd name="connsiteY11" fmla="*/ 668189 h 720034"/>
                  <a:gd name="connsiteX12" fmla="*/ 529485 w 538801"/>
                  <a:gd name="connsiteY12" fmla="*/ 649152 h 720034"/>
                  <a:gd name="connsiteX13" fmla="*/ 527730 w 538801"/>
                  <a:gd name="connsiteY13" fmla="*/ 476198 h 72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801" h="720034">
                    <a:moveTo>
                      <a:pt x="527730" y="476198"/>
                    </a:moveTo>
                    <a:cubicBezTo>
                      <a:pt x="527730" y="414901"/>
                      <a:pt x="511259" y="313370"/>
                      <a:pt x="511259" y="296088"/>
                    </a:cubicBezTo>
                    <a:lnTo>
                      <a:pt x="511259" y="296088"/>
                    </a:lnTo>
                    <a:cubicBezTo>
                      <a:pt x="511259" y="296088"/>
                      <a:pt x="505588" y="269895"/>
                      <a:pt x="469404" y="244242"/>
                    </a:cubicBezTo>
                    <a:cubicBezTo>
                      <a:pt x="433220" y="218589"/>
                      <a:pt x="280383" y="121919"/>
                      <a:pt x="204234" y="77904"/>
                    </a:cubicBezTo>
                    <a:cubicBezTo>
                      <a:pt x="145908" y="44015"/>
                      <a:pt x="82721" y="3375"/>
                      <a:pt x="36411" y="0"/>
                    </a:cubicBezTo>
                    <a:cubicBezTo>
                      <a:pt x="20398" y="26850"/>
                      <a:pt x="10531" y="56913"/>
                      <a:pt x="7517" y="88030"/>
                    </a:cubicBezTo>
                    <a:cubicBezTo>
                      <a:pt x="1220" y="155342"/>
                      <a:pt x="-1123" y="222965"/>
                      <a:pt x="497" y="290552"/>
                    </a:cubicBezTo>
                    <a:cubicBezTo>
                      <a:pt x="1442" y="336322"/>
                      <a:pt x="7517" y="402615"/>
                      <a:pt x="7517" y="402615"/>
                    </a:cubicBezTo>
                    <a:lnTo>
                      <a:pt x="531646" y="719090"/>
                    </a:lnTo>
                    <a:cubicBezTo>
                      <a:pt x="533995" y="719657"/>
                      <a:pt x="536385" y="719974"/>
                      <a:pt x="538802" y="720035"/>
                    </a:cubicBezTo>
                    <a:lnTo>
                      <a:pt x="529485" y="668189"/>
                    </a:lnTo>
                    <a:lnTo>
                      <a:pt x="529485" y="649152"/>
                    </a:lnTo>
                    <a:cubicBezTo>
                      <a:pt x="529485" y="649152"/>
                      <a:pt x="527730" y="539520"/>
                      <a:pt x="527730" y="476198"/>
                    </a:cubicBezTo>
                    <a:close/>
                  </a:path>
                </a:pathLst>
              </a:custGeom>
              <a:solidFill>
                <a:srgbClr val="000000">
                  <a:alpha val="2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1" name="Freeform 867">
                <a:extLst>
                  <a:ext uri="{FF2B5EF4-FFF2-40B4-BE49-F238E27FC236}">
                    <a16:creationId xmlns:a16="http://schemas.microsoft.com/office/drawing/2014/main" id="{36E17DA6-3D1C-0941-9D0B-43DEF3FAEA5C}"/>
                  </a:ext>
                </a:extLst>
              </p:cNvPr>
              <p:cNvSpPr/>
              <p:nvPr/>
            </p:nvSpPr>
            <p:spPr>
              <a:xfrm>
                <a:off x="2678005" y="1400967"/>
                <a:ext cx="111792" cy="90055"/>
              </a:xfrm>
              <a:custGeom>
                <a:avLst/>
                <a:gdLst>
                  <a:gd name="connsiteX0" fmla="*/ 0 w 111792"/>
                  <a:gd name="connsiteY0" fmla="*/ 62107 h 90055"/>
                  <a:gd name="connsiteX1" fmla="*/ 3240 w 111792"/>
                  <a:gd name="connsiteY1" fmla="*/ 90055 h 90055"/>
                  <a:gd name="connsiteX2" fmla="*/ 105447 w 111792"/>
                  <a:gd name="connsiteY2" fmla="*/ 30513 h 90055"/>
                  <a:gd name="connsiteX3" fmla="*/ 105447 w 111792"/>
                  <a:gd name="connsiteY3" fmla="*/ 30513 h 90055"/>
                  <a:gd name="connsiteX4" fmla="*/ 111792 w 111792"/>
                  <a:gd name="connsiteY4" fmla="*/ 0 h 9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92" h="90055">
                    <a:moveTo>
                      <a:pt x="0" y="62107"/>
                    </a:moveTo>
                    <a:cubicBezTo>
                      <a:pt x="2768" y="71150"/>
                      <a:pt x="3862" y="80620"/>
                      <a:pt x="3240" y="90055"/>
                    </a:cubicBezTo>
                    <a:lnTo>
                      <a:pt x="105447" y="30513"/>
                    </a:lnTo>
                    <a:lnTo>
                      <a:pt x="105447" y="30513"/>
                    </a:lnTo>
                    <a:lnTo>
                      <a:pt x="111792" y="0"/>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2" name="Freeform 868">
                <a:extLst>
                  <a:ext uri="{FF2B5EF4-FFF2-40B4-BE49-F238E27FC236}">
                    <a16:creationId xmlns:a16="http://schemas.microsoft.com/office/drawing/2014/main" id="{D5FA8F96-6A4A-0140-9B9D-619CF9E4964F}"/>
                  </a:ext>
                </a:extLst>
              </p:cNvPr>
              <p:cNvSpPr/>
              <p:nvPr/>
            </p:nvSpPr>
            <p:spPr>
              <a:xfrm>
                <a:off x="2438468" y="975506"/>
                <a:ext cx="351437" cy="509305"/>
              </a:xfrm>
              <a:custGeom>
                <a:avLst/>
                <a:gdLst>
                  <a:gd name="connsiteX0" fmla="*/ 58347 w 351437"/>
                  <a:gd name="connsiteY0" fmla="*/ 509306 h 509305"/>
                  <a:gd name="connsiteX1" fmla="*/ 19327 w 351437"/>
                  <a:gd name="connsiteY1" fmla="*/ 473121 h 509305"/>
                  <a:gd name="connsiteX2" fmla="*/ 11632 w 351437"/>
                  <a:gd name="connsiteY2" fmla="*/ 464210 h 509305"/>
                  <a:gd name="connsiteX3" fmla="*/ 11632 w 351437"/>
                  <a:gd name="connsiteY3" fmla="*/ 464210 h 509305"/>
                  <a:gd name="connsiteX4" fmla="*/ 6231 w 351437"/>
                  <a:gd name="connsiteY4" fmla="*/ 275189 h 509305"/>
                  <a:gd name="connsiteX5" fmla="*/ 20 w 351437"/>
                  <a:gd name="connsiteY5" fmla="*/ 158536 h 509305"/>
                  <a:gd name="connsiteX6" fmla="*/ 21893 w 351437"/>
                  <a:gd name="connsiteY6" fmla="*/ 115332 h 509305"/>
                  <a:gd name="connsiteX7" fmla="*/ 101687 w 351437"/>
                  <a:gd name="connsiteY7" fmla="*/ 70507 h 509305"/>
                  <a:gd name="connsiteX8" fmla="*/ 166359 w 351437"/>
                  <a:gd name="connsiteY8" fmla="*/ 34188 h 509305"/>
                  <a:gd name="connsiteX9" fmla="*/ 233866 w 351437"/>
                  <a:gd name="connsiteY9" fmla="*/ 1109 h 509305"/>
                  <a:gd name="connsiteX10" fmla="*/ 268970 w 351437"/>
                  <a:gd name="connsiteY10" fmla="*/ 19741 h 509305"/>
                  <a:gd name="connsiteX11" fmla="*/ 327972 w 351437"/>
                  <a:gd name="connsiteY11" fmla="*/ 120597 h 509305"/>
                  <a:gd name="connsiteX12" fmla="*/ 350789 w 351437"/>
                  <a:gd name="connsiteY12" fmla="*/ 184999 h 509305"/>
                  <a:gd name="connsiteX13" fmla="*/ 350789 w 351437"/>
                  <a:gd name="connsiteY13" fmla="*/ 198501 h 509305"/>
                  <a:gd name="connsiteX14" fmla="*/ 350789 w 351437"/>
                  <a:gd name="connsiteY14" fmla="*/ 234145 h 509305"/>
                  <a:gd name="connsiteX15" fmla="*/ 350114 w 351437"/>
                  <a:gd name="connsiteY15" fmla="*/ 381716 h 509305"/>
                  <a:gd name="connsiteX16" fmla="*/ 348359 w 351437"/>
                  <a:gd name="connsiteY16" fmla="*/ 381716 h 509305"/>
                  <a:gd name="connsiteX17" fmla="*/ 349034 w 351437"/>
                  <a:gd name="connsiteY17" fmla="*/ 234145 h 509305"/>
                  <a:gd name="connsiteX18" fmla="*/ 349034 w 351437"/>
                  <a:gd name="connsiteY18" fmla="*/ 197691 h 509305"/>
                  <a:gd name="connsiteX19" fmla="*/ 349034 w 351437"/>
                  <a:gd name="connsiteY19" fmla="*/ 197691 h 509305"/>
                  <a:gd name="connsiteX20" fmla="*/ 349034 w 351437"/>
                  <a:gd name="connsiteY20" fmla="*/ 185675 h 509305"/>
                  <a:gd name="connsiteX21" fmla="*/ 327162 w 351437"/>
                  <a:gd name="connsiteY21" fmla="*/ 121542 h 509305"/>
                  <a:gd name="connsiteX22" fmla="*/ 268430 w 351437"/>
                  <a:gd name="connsiteY22" fmla="*/ 21091 h 509305"/>
                  <a:gd name="connsiteX23" fmla="*/ 235217 w 351437"/>
                  <a:gd name="connsiteY23" fmla="*/ 2999 h 509305"/>
                  <a:gd name="connsiteX24" fmla="*/ 167709 w 351437"/>
                  <a:gd name="connsiteY24" fmla="*/ 35943 h 509305"/>
                  <a:gd name="connsiteX25" fmla="*/ 103037 w 351437"/>
                  <a:gd name="connsiteY25" fmla="*/ 72262 h 509305"/>
                  <a:gd name="connsiteX26" fmla="*/ 23378 w 351437"/>
                  <a:gd name="connsiteY26" fmla="*/ 117087 h 509305"/>
                  <a:gd name="connsiteX27" fmla="*/ 2316 w 351437"/>
                  <a:gd name="connsiteY27" fmla="*/ 158807 h 509305"/>
                  <a:gd name="connsiteX28" fmla="*/ 8526 w 351437"/>
                  <a:gd name="connsiteY28" fmla="*/ 275459 h 509305"/>
                  <a:gd name="connsiteX29" fmla="*/ 13927 w 351437"/>
                  <a:gd name="connsiteY29" fmla="*/ 463535 h 509305"/>
                  <a:gd name="connsiteX30" fmla="*/ 21353 w 351437"/>
                  <a:gd name="connsiteY30" fmla="*/ 471906 h 509305"/>
                  <a:gd name="connsiteX31" fmla="*/ 59562 w 351437"/>
                  <a:gd name="connsiteY31" fmla="*/ 508225 h 50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437" h="509305">
                    <a:moveTo>
                      <a:pt x="58347" y="509306"/>
                    </a:moveTo>
                    <a:lnTo>
                      <a:pt x="19327" y="473121"/>
                    </a:lnTo>
                    <a:lnTo>
                      <a:pt x="11632" y="464210"/>
                    </a:lnTo>
                    <a:lnTo>
                      <a:pt x="11632" y="464210"/>
                    </a:lnTo>
                    <a:lnTo>
                      <a:pt x="6231" y="275189"/>
                    </a:lnTo>
                    <a:cubicBezTo>
                      <a:pt x="6231" y="274244"/>
                      <a:pt x="20" y="170418"/>
                      <a:pt x="20" y="158536"/>
                    </a:cubicBezTo>
                    <a:cubicBezTo>
                      <a:pt x="-466" y="141361"/>
                      <a:pt x="7757" y="125104"/>
                      <a:pt x="21893" y="115332"/>
                    </a:cubicBezTo>
                    <a:cubicBezTo>
                      <a:pt x="31074" y="109661"/>
                      <a:pt x="66988" y="89679"/>
                      <a:pt x="101687" y="70507"/>
                    </a:cubicBezTo>
                    <a:cubicBezTo>
                      <a:pt x="130715" y="54305"/>
                      <a:pt x="158123" y="39183"/>
                      <a:pt x="166359" y="34188"/>
                    </a:cubicBezTo>
                    <a:cubicBezTo>
                      <a:pt x="188123" y="21708"/>
                      <a:pt x="210671" y="10659"/>
                      <a:pt x="233866" y="1109"/>
                    </a:cubicBezTo>
                    <a:cubicBezTo>
                      <a:pt x="245208" y="-2671"/>
                      <a:pt x="256009" y="3134"/>
                      <a:pt x="268970" y="19741"/>
                    </a:cubicBezTo>
                    <a:cubicBezTo>
                      <a:pt x="291153" y="51825"/>
                      <a:pt x="310879" y="85539"/>
                      <a:pt x="327972" y="120597"/>
                    </a:cubicBezTo>
                    <a:cubicBezTo>
                      <a:pt x="337342" y="141396"/>
                      <a:pt x="344984" y="162938"/>
                      <a:pt x="350789" y="184999"/>
                    </a:cubicBezTo>
                    <a:cubicBezTo>
                      <a:pt x="351653" y="189459"/>
                      <a:pt x="351653" y="194041"/>
                      <a:pt x="350789" y="198501"/>
                    </a:cubicBezTo>
                    <a:lnTo>
                      <a:pt x="350789" y="234145"/>
                    </a:lnTo>
                    <a:lnTo>
                      <a:pt x="350114" y="381716"/>
                    </a:lnTo>
                    <a:lnTo>
                      <a:pt x="348359" y="381716"/>
                    </a:lnTo>
                    <a:lnTo>
                      <a:pt x="349034" y="234145"/>
                    </a:lnTo>
                    <a:lnTo>
                      <a:pt x="349034" y="197691"/>
                    </a:lnTo>
                    <a:lnTo>
                      <a:pt x="349034" y="197691"/>
                    </a:lnTo>
                    <a:cubicBezTo>
                      <a:pt x="349817" y="193723"/>
                      <a:pt x="349817" y="189643"/>
                      <a:pt x="349034" y="185675"/>
                    </a:cubicBezTo>
                    <a:cubicBezTo>
                      <a:pt x="343499" y="163737"/>
                      <a:pt x="336181" y="142289"/>
                      <a:pt x="327162" y="121542"/>
                    </a:cubicBezTo>
                    <a:cubicBezTo>
                      <a:pt x="310123" y="86637"/>
                      <a:pt x="290492" y="53059"/>
                      <a:pt x="268430" y="21091"/>
                    </a:cubicBezTo>
                    <a:cubicBezTo>
                      <a:pt x="256009" y="5159"/>
                      <a:pt x="245748" y="-376"/>
                      <a:pt x="235217" y="2999"/>
                    </a:cubicBezTo>
                    <a:cubicBezTo>
                      <a:pt x="212021" y="12492"/>
                      <a:pt x="189473" y="23497"/>
                      <a:pt x="167709" y="35943"/>
                    </a:cubicBezTo>
                    <a:cubicBezTo>
                      <a:pt x="159473" y="40938"/>
                      <a:pt x="132065" y="56195"/>
                      <a:pt x="103037" y="72262"/>
                    </a:cubicBezTo>
                    <a:cubicBezTo>
                      <a:pt x="68473" y="91569"/>
                      <a:pt x="32559" y="111416"/>
                      <a:pt x="23378" y="117087"/>
                    </a:cubicBezTo>
                    <a:cubicBezTo>
                      <a:pt x="9795" y="126569"/>
                      <a:pt x="1870" y="142243"/>
                      <a:pt x="2316" y="158807"/>
                    </a:cubicBezTo>
                    <a:cubicBezTo>
                      <a:pt x="2316" y="170688"/>
                      <a:pt x="8526" y="274379"/>
                      <a:pt x="8526" y="275459"/>
                    </a:cubicBezTo>
                    <a:lnTo>
                      <a:pt x="13927" y="463535"/>
                    </a:lnTo>
                    <a:lnTo>
                      <a:pt x="21353" y="471906"/>
                    </a:lnTo>
                    <a:lnTo>
                      <a:pt x="59562" y="508225"/>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3" name="Freeform 869">
                <a:extLst>
                  <a:ext uri="{FF2B5EF4-FFF2-40B4-BE49-F238E27FC236}">
                    <a16:creationId xmlns:a16="http://schemas.microsoft.com/office/drawing/2014/main" id="{AB4C20B7-A817-4943-A2DE-3796D2A8C4B8}"/>
                  </a:ext>
                </a:extLst>
              </p:cNvPr>
              <p:cNvSpPr/>
              <p:nvPr/>
            </p:nvSpPr>
            <p:spPr>
              <a:xfrm>
                <a:off x="2408602" y="949607"/>
                <a:ext cx="406997" cy="566444"/>
              </a:xfrm>
              <a:custGeom>
                <a:avLst/>
                <a:gdLst>
                  <a:gd name="connsiteX0" fmla="*/ 403203 w 406997"/>
                  <a:gd name="connsiteY0" fmla="*/ 395599 h 566444"/>
                  <a:gd name="connsiteX1" fmla="*/ 403203 w 406997"/>
                  <a:gd name="connsiteY1" fmla="*/ 346858 h 566444"/>
                  <a:gd name="connsiteX2" fmla="*/ 394562 w 406997"/>
                  <a:gd name="connsiteY2" fmla="*/ 310809 h 566444"/>
                  <a:gd name="connsiteX3" fmla="*/ 394562 w 406997"/>
                  <a:gd name="connsiteY3" fmla="*/ 216299 h 566444"/>
                  <a:gd name="connsiteX4" fmla="*/ 359323 w 406997"/>
                  <a:gd name="connsiteY4" fmla="*/ 109637 h 566444"/>
                  <a:gd name="connsiteX5" fmla="*/ 285875 w 406997"/>
                  <a:gd name="connsiteY5" fmla="*/ 5540 h 566444"/>
                  <a:gd name="connsiteX6" fmla="*/ 245370 w 406997"/>
                  <a:gd name="connsiteY6" fmla="*/ 2165 h 566444"/>
                  <a:gd name="connsiteX7" fmla="*/ 61345 w 406997"/>
                  <a:gd name="connsiteY7" fmla="*/ 95865 h 566444"/>
                  <a:gd name="connsiteX8" fmla="*/ 48 w 406997"/>
                  <a:gd name="connsiteY8" fmla="*/ 140825 h 566444"/>
                  <a:gd name="connsiteX9" fmla="*/ 16385 w 406997"/>
                  <a:gd name="connsiteY9" fmla="*/ 322420 h 566444"/>
                  <a:gd name="connsiteX10" fmla="*/ 18140 w 406997"/>
                  <a:gd name="connsiteY10" fmla="*/ 495375 h 566444"/>
                  <a:gd name="connsiteX11" fmla="*/ 18140 w 406997"/>
                  <a:gd name="connsiteY11" fmla="*/ 502665 h 566444"/>
                  <a:gd name="connsiteX12" fmla="*/ 232814 w 406997"/>
                  <a:gd name="connsiteY12" fmla="*/ 411665 h 566444"/>
                  <a:gd name="connsiteX13" fmla="*/ 377685 w 406997"/>
                  <a:gd name="connsiteY13" fmla="*/ 407750 h 566444"/>
                  <a:gd name="connsiteX14" fmla="*/ 377685 w 406997"/>
                  <a:gd name="connsiteY14" fmla="*/ 418551 h 566444"/>
                  <a:gd name="connsiteX15" fmla="*/ 232814 w 406997"/>
                  <a:gd name="connsiteY15" fmla="*/ 424087 h 566444"/>
                  <a:gd name="connsiteX16" fmla="*/ 18140 w 406997"/>
                  <a:gd name="connsiteY16" fmla="*/ 514952 h 566444"/>
                  <a:gd name="connsiteX17" fmla="*/ 27456 w 406997"/>
                  <a:gd name="connsiteY17" fmla="*/ 566393 h 566444"/>
                  <a:gd name="connsiteX18" fmla="*/ 40958 w 406997"/>
                  <a:gd name="connsiteY18" fmla="*/ 563557 h 566444"/>
                  <a:gd name="connsiteX19" fmla="*/ 185829 w 406997"/>
                  <a:gd name="connsiteY19" fmla="*/ 481738 h 566444"/>
                  <a:gd name="connsiteX20" fmla="*/ 272914 w 406997"/>
                  <a:gd name="connsiteY20" fmla="*/ 540875 h 566444"/>
                  <a:gd name="connsiteX21" fmla="*/ 375120 w 406997"/>
                  <a:gd name="connsiteY21" fmla="*/ 481333 h 566444"/>
                  <a:gd name="connsiteX22" fmla="*/ 381196 w 406997"/>
                  <a:gd name="connsiteY22" fmla="*/ 487409 h 566444"/>
                  <a:gd name="connsiteX23" fmla="*/ 403878 w 406997"/>
                  <a:gd name="connsiteY23" fmla="*/ 462971 h 566444"/>
                  <a:gd name="connsiteX24" fmla="*/ 406849 w 406997"/>
                  <a:gd name="connsiteY24" fmla="*/ 411665 h 566444"/>
                  <a:gd name="connsiteX25" fmla="*/ 403203 w 406997"/>
                  <a:gd name="connsiteY25" fmla="*/ 395599 h 566444"/>
                  <a:gd name="connsiteX26" fmla="*/ 380116 w 406997"/>
                  <a:gd name="connsiteY26" fmla="*/ 259638 h 566444"/>
                  <a:gd name="connsiteX27" fmla="*/ 230114 w 406997"/>
                  <a:gd name="connsiteY27" fmla="*/ 300143 h 566444"/>
                  <a:gd name="connsiteX28" fmla="*/ 69581 w 406997"/>
                  <a:gd name="connsiteY28" fmla="*/ 319315 h 566444"/>
                  <a:gd name="connsiteX29" fmla="*/ 48384 w 406997"/>
                  <a:gd name="connsiteY29" fmla="*/ 246272 h 566444"/>
                  <a:gd name="connsiteX30" fmla="*/ 333670 w 406997"/>
                  <a:gd name="connsiteY30" fmla="*/ 259774 h 566444"/>
                  <a:gd name="connsiteX31" fmla="*/ 380116 w 406997"/>
                  <a:gd name="connsiteY31" fmla="*/ 252483 h 5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997" h="566444">
                    <a:moveTo>
                      <a:pt x="403203" y="395599"/>
                    </a:moveTo>
                    <a:cubicBezTo>
                      <a:pt x="403203" y="395599"/>
                      <a:pt x="401853" y="363870"/>
                      <a:pt x="403203" y="346858"/>
                    </a:cubicBezTo>
                    <a:cubicBezTo>
                      <a:pt x="403001" y="334354"/>
                      <a:pt x="400044" y="322047"/>
                      <a:pt x="394562" y="310809"/>
                    </a:cubicBezTo>
                    <a:lnTo>
                      <a:pt x="394562" y="216299"/>
                    </a:lnTo>
                    <a:cubicBezTo>
                      <a:pt x="389877" y="178789"/>
                      <a:pt x="377901" y="142556"/>
                      <a:pt x="359323" y="109637"/>
                    </a:cubicBezTo>
                    <a:cubicBezTo>
                      <a:pt x="337964" y="72836"/>
                      <a:pt x="313391" y="38001"/>
                      <a:pt x="285875" y="5540"/>
                    </a:cubicBezTo>
                    <a:cubicBezTo>
                      <a:pt x="273224" y="-417"/>
                      <a:pt x="258845" y="-1616"/>
                      <a:pt x="245370" y="2165"/>
                    </a:cubicBezTo>
                    <a:cubicBezTo>
                      <a:pt x="219583" y="9861"/>
                      <a:pt x="80652" y="85334"/>
                      <a:pt x="61345" y="95865"/>
                    </a:cubicBezTo>
                    <a:cubicBezTo>
                      <a:pt x="42038" y="106396"/>
                      <a:pt x="1128" y="128674"/>
                      <a:pt x="48" y="140825"/>
                    </a:cubicBezTo>
                    <a:cubicBezTo>
                      <a:pt x="-1032" y="152977"/>
                      <a:pt x="16385" y="259233"/>
                      <a:pt x="16385" y="322420"/>
                    </a:cubicBezTo>
                    <a:cubicBezTo>
                      <a:pt x="16385" y="385608"/>
                      <a:pt x="18140" y="495375"/>
                      <a:pt x="18140" y="495375"/>
                    </a:cubicBezTo>
                    <a:lnTo>
                      <a:pt x="18140" y="502665"/>
                    </a:lnTo>
                    <a:cubicBezTo>
                      <a:pt x="66206" y="473367"/>
                      <a:pt x="203246" y="416661"/>
                      <a:pt x="232814" y="411665"/>
                    </a:cubicBezTo>
                    <a:cubicBezTo>
                      <a:pt x="262383" y="406670"/>
                      <a:pt x="377685" y="407750"/>
                      <a:pt x="377685" y="407750"/>
                    </a:cubicBezTo>
                    <a:lnTo>
                      <a:pt x="377685" y="418551"/>
                    </a:lnTo>
                    <a:cubicBezTo>
                      <a:pt x="377685" y="418551"/>
                      <a:pt x="262517" y="418551"/>
                      <a:pt x="232814" y="424087"/>
                    </a:cubicBezTo>
                    <a:cubicBezTo>
                      <a:pt x="203111" y="429622"/>
                      <a:pt x="66341" y="485654"/>
                      <a:pt x="18140" y="514952"/>
                    </a:cubicBezTo>
                    <a:lnTo>
                      <a:pt x="27456" y="566393"/>
                    </a:lnTo>
                    <a:cubicBezTo>
                      <a:pt x="32128" y="566691"/>
                      <a:pt x="36799" y="565711"/>
                      <a:pt x="40958" y="563557"/>
                    </a:cubicBezTo>
                    <a:cubicBezTo>
                      <a:pt x="49734" y="558562"/>
                      <a:pt x="147080" y="496050"/>
                      <a:pt x="185829" y="481738"/>
                    </a:cubicBezTo>
                    <a:cubicBezTo>
                      <a:pt x="224578" y="467427"/>
                      <a:pt x="276289" y="481738"/>
                      <a:pt x="272914" y="540875"/>
                    </a:cubicBezTo>
                    <a:lnTo>
                      <a:pt x="375120" y="481333"/>
                    </a:lnTo>
                    <a:lnTo>
                      <a:pt x="381196" y="487409"/>
                    </a:lnTo>
                    <a:cubicBezTo>
                      <a:pt x="383221" y="489299"/>
                      <a:pt x="399558" y="485654"/>
                      <a:pt x="403878" y="462971"/>
                    </a:cubicBezTo>
                    <a:cubicBezTo>
                      <a:pt x="406417" y="445993"/>
                      <a:pt x="407402" y="428822"/>
                      <a:pt x="406849" y="411665"/>
                    </a:cubicBezTo>
                    <a:cubicBezTo>
                      <a:pt x="406281" y="406184"/>
                      <a:pt x="405053" y="400789"/>
                      <a:pt x="403203" y="395599"/>
                    </a:cubicBezTo>
                    <a:close/>
                    <a:moveTo>
                      <a:pt x="380116" y="259638"/>
                    </a:moveTo>
                    <a:cubicBezTo>
                      <a:pt x="380116" y="259638"/>
                      <a:pt x="268728" y="291637"/>
                      <a:pt x="230114" y="300143"/>
                    </a:cubicBezTo>
                    <a:cubicBezTo>
                      <a:pt x="191500" y="308649"/>
                      <a:pt x="93344" y="329171"/>
                      <a:pt x="69581" y="319315"/>
                    </a:cubicBezTo>
                    <a:cubicBezTo>
                      <a:pt x="45818" y="309459"/>
                      <a:pt x="48384" y="246272"/>
                      <a:pt x="48384" y="246272"/>
                    </a:cubicBezTo>
                    <a:lnTo>
                      <a:pt x="333670" y="259774"/>
                    </a:lnTo>
                    <a:lnTo>
                      <a:pt x="380116" y="252483"/>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4" name="Freeform 870">
                <a:extLst>
                  <a:ext uri="{FF2B5EF4-FFF2-40B4-BE49-F238E27FC236}">
                    <a16:creationId xmlns:a16="http://schemas.microsoft.com/office/drawing/2014/main" id="{2985197F-320F-0146-BB17-98A2D15BECEC}"/>
                  </a:ext>
                </a:extLst>
              </p:cNvPr>
              <p:cNvSpPr/>
              <p:nvPr/>
            </p:nvSpPr>
            <p:spPr>
              <a:xfrm>
                <a:off x="2426742" y="1353073"/>
                <a:ext cx="359545" cy="99739"/>
              </a:xfrm>
              <a:custGeom>
                <a:avLst/>
                <a:gdLst>
                  <a:gd name="connsiteX0" fmla="*/ 214674 w 359545"/>
                  <a:gd name="connsiteY0" fmla="*/ 4014 h 99739"/>
                  <a:gd name="connsiteX1" fmla="*/ 0 w 359545"/>
                  <a:gd name="connsiteY1" fmla="*/ 94879 h 99739"/>
                  <a:gd name="connsiteX2" fmla="*/ 0 w 359545"/>
                  <a:gd name="connsiteY2" fmla="*/ 99739 h 99739"/>
                  <a:gd name="connsiteX3" fmla="*/ 214674 w 359545"/>
                  <a:gd name="connsiteY3" fmla="*/ 8739 h 99739"/>
                  <a:gd name="connsiteX4" fmla="*/ 359545 w 359545"/>
                  <a:gd name="connsiteY4" fmla="*/ 4824 h 99739"/>
                  <a:gd name="connsiteX5" fmla="*/ 359545 w 359545"/>
                  <a:gd name="connsiteY5" fmla="*/ 98 h 99739"/>
                  <a:gd name="connsiteX6" fmla="*/ 214674 w 359545"/>
                  <a:gd name="connsiteY6" fmla="*/ 4014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545" h="99739">
                    <a:moveTo>
                      <a:pt x="214674" y="4014"/>
                    </a:moveTo>
                    <a:cubicBezTo>
                      <a:pt x="185106" y="8874"/>
                      <a:pt x="48066" y="65581"/>
                      <a:pt x="0" y="94879"/>
                    </a:cubicBezTo>
                    <a:lnTo>
                      <a:pt x="0" y="99739"/>
                    </a:lnTo>
                    <a:cubicBezTo>
                      <a:pt x="48066" y="70441"/>
                      <a:pt x="185106" y="13735"/>
                      <a:pt x="214674" y="8739"/>
                    </a:cubicBezTo>
                    <a:cubicBezTo>
                      <a:pt x="244242" y="3744"/>
                      <a:pt x="359545" y="4824"/>
                      <a:pt x="359545" y="4824"/>
                    </a:cubicBezTo>
                    <a:lnTo>
                      <a:pt x="359545" y="98"/>
                    </a:lnTo>
                    <a:cubicBezTo>
                      <a:pt x="359545" y="98"/>
                      <a:pt x="244377" y="-982"/>
                      <a:pt x="214674" y="4014"/>
                    </a:cubicBezTo>
                    <a:close/>
                  </a:path>
                </a:pathLst>
              </a:custGeom>
              <a:solidFill>
                <a:srgbClr val="000000">
                  <a:alpha val="2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5" name="Freeform 871">
                <a:extLst>
                  <a:ext uri="{FF2B5EF4-FFF2-40B4-BE49-F238E27FC236}">
                    <a16:creationId xmlns:a16="http://schemas.microsoft.com/office/drawing/2014/main" id="{248FA2B9-8CF9-4E45-A28E-28BDBFD39DB0}"/>
                  </a:ext>
                </a:extLst>
              </p:cNvPr>
              <p:cNvSpPr/>
              <p:nvPr/>
            </p:nvSpPr>
            <p:spPr>
              <a:xfrm>
                <a:off x="2455238" y="997794"/>
                <a:ext cx="311514" cy="265211"/>
              </a:xfrm>
              <a:custGeom>
                <a:avLst/>
                <a:gdLst>
                  <a:gd name="connsiteX0" fmla="*/ 532 w 311514"/>
                  <a:gd name="connsiteY0" fmla="*/ 124636 h 265211"/>
                  <a:gd name="connsiteX1" fmla="*/ 66959 w 311514"/>
                  <a:gd name="connsiteY1" fmla="*/ 77786 h 265211"/>
                  <a:gd name="connsiteX2" fmla="*/ 197519 w 311514"/>
                  <a:gd name="connsiteY2" fmla="*/ 6093 h 265211"/>
                  <a:gd name="connsiteX3" fmla="*/ 241804 w 311514"/>
                  <a:gd name="connsiteY3" fmla="*/ 10819 h 265211"/>
                  <a:gd name="connsiteX4" fmla="*/ 295810 w 311514"/>
                  <a:gd name="connsiteY4" fmla="*/ 113970 h 265211"/>
                  <a:gd name="connsiteX5" fmla="*/ 311201 w 311514"/>
                  <a:gd name="connsiteY5" fmla="*/ 194979 h 265211"/>
                  <a:gd name="connsiteX6" fmla="*/ 285549 w 311514"/>
                  <a:gd name="connsiteY6" fmla="*/ 217662 h 265211"/>
                  <a:gd name="connsiteX7" fmla="*/ 104764 w 311514"/>
                  <a:gd name="connsiteY7" fmla="*/ 258166 h 265211"/>
                  <a:gd name="connsiteX8" fmla="*/ 7958 w 311514"/>
                  <a:gd name="connsiteY8" fmla="*/ 246285 h 265211"/>
                  <a:gd name="connsiteX9" fmla="*/ 532 w 311514"/>
                  <a:gd name="connsiteY9" fmla="*/ 124636 h 26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4" h="265211">
                    <a:moveTo>
                      <a:pt x="532" y="124636"/>
                    </a:moveTo>
                    <a:cubicBezTo>
                      <a:pt x="2557" y="115590"/>
                      <a:pt x="27535" y="99929"/>
                      <a:pt x="66959" y="77786"/>
                    </a:cubicBezTo>
                    <a:cubicBezTo>
                      <a:pt x="106384" y="55644"/>
                      <a:pt x="182667" y="12439"/>
                      <a:pt x="197519" y="6093"/>
                    </a:cubicBezTo>
                    <a:cubicBezTo>
                      <a:pt x="212371" y="-252"/>
                      <a:pt x="228977" y="-5383"/>
                      <a:pt x="241804" y="10819"/>
                    </a:cubicBezTo>
                    <a:cubicBezTo>
                      <a:pt x="264486" y="42545"/>
                      <a:pt x="282659" y="77258"/>
                      <a:pt x="295810" y="113970"/>
                    </a:cubicBezTo>
                    <a:cubicBezTo>
                      <a:pt x="303911" y="144214"/>
                      <a:pt x="313362" y="183503"/>
                      <a:pt x="311201" y="194979"/>
                    </a:cubicBezTo>
                    <a:cubicBezTo>
                      <a:pt x="309041" y="206455"/>
                      <a:pt x="309446" y="211181"/>
                      <a:pt x="285549" y="217662"/>
                    </a:cubicBezTo>
                    <a:cubicBezTo>
                      <a:pt x="261651" y="224142"/>
                      <a:pt x="156744" y="251280"/>
                      <a:pt x="104764" y="258166"/>
                    </a:cubicBezTo>
                    <a:cubicBezTo>
                      <a:pt x="52783" y="265052"/>
                      <a:pt x="13898" y="273963"/>
                      <a:pt x="7958" y="246285"/>
                    </a:cubicBezTo>
                    <a:cubicBezTo>
                      <a:pt x="1288" y="206100"/>
                      <a:pt x="-1196" y="165334"/>
                      <a:pt x="532" y="124636"/>
                    </a:cubicBezTo>
                    <a:close/>
                  </a:path>
                </a:pathLst>
              </a:custGeom>
              <a:solidFill>
                <a:srgbClr val="141C1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6" name="Freeform 872">
                <a:extLst>
                  <a:ext uri="{FF2B5EF4-FFF2-40B4-BE49-F238E27FC236}">
                    <a16:creationId xmlns:a16="http://schemas.microsoft.com/office/drawing/2014/main" id="{BCEFF3D9-9B30-A24B-88C0-2C8C1FFF7869}"/>
                  </a:ext>
                </a:extLst>
              </p:cNvPr>
              <p:cNvSpPr/>
              <p:nvPr/>
            </p:nvSpPr>
            <p:spPr>
              <a:xfrm>
                <a:off x="2462051" y="1004428"/>
                <a:ext cx="297020" cy="250452"/>
              </a:xfrm>
              <a:custGeom>
                <a:avLst/>
                <a:gdLst>
                  <a:gd name="connsiteX0" fmla="*/ 33549 w 297020"/>
                  <a:gd name="connsiteY0" fmla="*/ 250453 h 250452"/>
                  <a:gd name="connsiteX1" fmla="*/ 7356 w 297020"/>
                  <a:gd name="connsiteY1" fmla="*/ 236951 h 250452"/>
                  <a:gd name="connsiteX2" fmla="*/ 470 w 297020"/>
                  <a:gd name="connsiteY2" fmla="*/ 119353 h 250452"/>
                  <a:gd name="connsiteX3" fmla="*/ 63657 w 297020"/>
                  <a:gd name="connsiteY3" fmla="*/ 76959 h 250452"/>
                  <a:gd name="connsiteX4" fmla="*/ 193541 w 297020"/>
                  <a:gd name="connsiteY4" fmla="*/ 5536 h 250452"/>
                  <a:gd name="connsiteX5" fmla="*/ 213929 w 297020"/>
                  <a:gd name="connsiteY5" fmla="*/ 0 h 250452"/>
                  <a:gd name="connsiteX6" fmla="*/ 229590 w 297020"/>
                  <a:gd name="connsiteY6" fmla="*/ 8236 h 250452"/>
                  <a:gd name="connsiteX7" fmla="*/ 281571 w 297020"/>
                  <a:gd name="connsiteY7" fmla="*/ 108957 h 250452"/>
                  <a:gd name="connsiteX8" fmla="*/ 296828 w 297020"/>
                  <a:gd name="connsiteY8" fmla="*/ 186321 h 250452"/>
                  <a:gd name="connsiteX9" fmla="*/ 296828 w 297020"/>
                  <a:gd name="connsiteY9" fmla="*/ 188211 h 250452"/>
                  <a:gd name="connsiteX10" fmla="*/ 276576 w 297020"/>
                  <a:gd name="connsiteY10" fmla="*/ 203603 h 250452"/>
                  <a:gd name="connsiteX11" fmla="*/ 96735 w 297020"/>
                  <a:gd name="connsiteY11" fmla="*/ 243432 h 250452"/>
                  <a:gd name="connsiteX12" fmla="*/ 77428 w 297020"/>
                  <a:gd name="connsiteY12" fmla="*/ 245997 h 250452"/>
                  <a:gd name="connsiteX13" fmla="*/ 33549 w 297020"/>
                  <a:gd name="connsiteY13" fmla="*/ 250453 h 25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020" h="250452">
                    <a:moveTo>
                      <a:pt x="33549" y="250453"/>
                    </a:moveTo>
                    <a:cubicBezTo>
                      <a:pt x="14106" y="250453"/>
                      <a:pt x="8976" y="245187"/>
                      <a:pt x="7356" y="236951"/>
                    </a:cubicBezTo>
                    <a:cubicBezTo>
                      <a:pt x="1212" y="198071"/>
                      <a:pt x="-1083" y="158683"/>
                      <a:pt x="470" y="119353"/>
                    </a:cubicBezTo>
                    <a:cubicBezTo>
                      <a:pt x="2765" y="111252"/>
                      <a:pt x="47050" y="86275"/>
                      <a:pt x="63657" y="76959"/>
                    </a:cubicBezTo>
                    <a:cubicBezTo>
                      <a:pt x="139400" y="34024"/>
                      <a:pt x="183145" y="10126"/>
                      <a:pt x="193541" y="5536"/>
                    </a:cubicBezTo>
                    <a:cubicBezTo>
                      <a:pt x="199928" y="2414"/>
                      <a:pt x="206840" y="536"/>
                      <a:pt x="213929" y="0"/>
                    </a:cubicBezTo>
                    <a:cubicBezTo>
                      <a:pt x="220193" y="-19"/>
                      <a:pt x="226053" y="3066"/>
                      <a:pt x="229590" y="8236"/>
                    </a:cubicBezTo>
                    <a:cubicBezTo>
                      <a:pt x="251463" y="39262"/>
                      <a:pt x="268947" y="73155"/>
                      <a:pt x="281571" y="108957"/>
                    </a:cubicBezTo>
                    <a:cubicBezTo>
                      <a:pt x="297908" y="169714"/>
                      <a:pt x="297368" y="183620"/>
                      <a:pt x="296828" y="186321"/>
                    </a:cubicBezTo>
                    <a:lnTo>
                      <a:pt x="296828" y="188211"/>
                    </a:lnTo>
                    <a:cubicBezTo>
                      <a:pt x="295208" y="196447"/>
                      <a:pt x="294803" y="198607"/>
                      <a:pt x="276576" y="203603"/>
                    </a:cubicBezTo>
                    <a:cubicBezTo>
                      <a:pt x="271580" y="204953"/>
                      <a:pt x="153172" y="236546"/>
                      <a:pt x="96735" y="243432"/>
                    </a:cubicBezTo>
                    <a:lnTo>
                      <a:pt x="77428" y="245997"/>
                    </a:lnTo>
                    <a:cubicBezTo>
                      <a:pt x="62914" y="248394"/>
                      <a:pt x="48252" y="249882"/>
                      <a:pt x="33549" y="250453"/>
                    </a:cubicBezTo>
                    <a:close/>
                  </a:path>
                </a:pathLst>
              </a:custGeom>
              <a:solidFill>
                <a:srgbClr val="303E4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7" name="Freeform 873">
                <a:extLst>
                  <a:ext uri="{FF2B5EF4-FFF2-40B4-BE49-F238E27FC236}">
                    <a16:creationId xmlns:a16="http://schemas.microsoft.com/office/drawing/2014/main" id="{13AF6145-7070-E64D-AFC4-5E6D1C1A1D73}"/>
                  </a:ext>
                </a:extLst>
              </p:cNvPr>
              <p:cNvSpPr/>
              <p:nvPr/>
            </p:nvSpPr>
            <p:spPr>
              <a:xfrm>
                <a:off x="2026692" y="930305"/>
                <a:ext cx="245337" cy="216661"/>
              </a:xfrm>
              <a:custGeom>
                <a:avLst/>
                <a:gdLst>
                  <a:gd name="connsiteX0" fmla="*/ 19172 w 245337"/>
                  <a:gd name="connsiteY0" fmla="*/ 4320 h 216661"/>
                  <a:gd name="connsiteX1" fmla="*/ 0 w 245337"/>
                  <a:gd name="connsiteY1" fmla="*/ 17822 h 216661"/>
                  <a:gd name="connsiteX2" fmla="*/ 0 w 245337"/>
                  <a:gd name="connsiteY2" fmla="*/ 62782 h 216661"/>
                  <a:gd name="connsiteX3" fmla="*/ 20927 w 245337"/>
                  <a:gd name="connsiteY3" fmla="*/ 93430 h 216661"/>
                  <a:gd name="connsiteX4" fmla="*/ 220074 w 245337"/>
                  <a:gd name="connsiteY4" fmla="*/ 212783 h 216661"/>
                  <a:gd name="connsiteX5" fmla="*/ 245322 w 245337"/>
                  <a:gd name="connsiteY5" fmla="*/ 199282 h 216661"/>
                  <a:gd name="connsiteX6" fmla="*/ 245322 w 245337"/>
                  <a:gd name="connsiteY6" fmla="*/ 158777 h 216661"/>
                  <a:gd name="connsiteX7" fmla="*/ 224260 w 245337"/>
                  <a:gd name="connsiteY7" fmla="*/ 122863 h 216661"/>
                  <a:gd name="connsiteX8" fmla="*/ 19172 w 245337"/>
                  <a:gd name="connsiteY8" fmla="*/ 4320 h 21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37" h="216661">
                    <a:moveTo>
                      <a:pt x="19172" y="4320"/>
                    </a:moveTo>
                    <a:cubicBezTo>
                      <a:pt x="6616" y="-2836"/>
                      <a:pt x="0" y="-2836"/>
                      <a:pt x="0" y="17822"/>
                    </a:cubicBezTo>
                    <a:lnTo>
                      <a:pt x="0" y="62782"/>
                    </a:lnTo>
                    <a:cubicBezTo>
                      <a:pt x="0" y="72368"/>
                      <a:pt x="0" y="77768"/>
                      <a:pt x="20927" y="93430"/>
                    </a:cubicBezTo>
                    <a:cubicBezTo>
                      <a:pt x="41855" y="109092"/>
                      <a:pt x="203333" y="203197"/>
                      <a:pt x="220074" y="212783"/>
                    </a:cubicBezTo>
                    <a:cubicBezTo>
                      <a:pt x="236816" y="222369"/>
                      <a:pt x="245322" y="212783"/>
                      <a:pt x="245322" y="199282"/>
                    </a:cubicBezTo>
                    <a:lnTo>
                      <a:pt x="245322" y="158777"/>
                    </a:lnTo>
                    <a:cubicBezTo>
                      <a:pt x="245741" y="143764"/>
                      <a:pt x="237572" y="129825"/>
                      <a:pt x="224260" y="122863"/>
                    </a:cubicBezTo>
                    <a:cubicBezTo>
                      <a:pt x="208058" y="112872"/>
                      <a:pt x="19172" y="4320"/>
                      <a:pt x="19172" y="4320"/>
                    </a:cubicBezTo>
                    <a:close/>
                  </a:path>
                </a:pathLst>
              </a:custGeom>
              <a:solidFill>
                <a:srgbClr val="141C1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8" name="Freeform 874">
                <a:extLst>
                  <a:ext uri="{FF2B5EF4-FFF2-40B4-BE49-F238E27FC236}">
                    <a16:creationId xmlns:a16="http://schemas.microsoft.com/office/drawing/2014/main" id="{184AA906-127C-794C-8B21-857911DD603D}"/>
                  </a:ext>
                </a:extLst>
              </p:cNvPr>
              <p:cNvSpPr/>
              <p:nvPr/>
            </p:nvSpPr>
            <p:spPr>
              <a:xfrm>
                <a:off x="2033497" y="937325"/>
                <a:ext cx="231514" cy="202526"/>
              </a:xfrm>
              <a:custGeom>
                <a:avLst/>
                <a:gdLst>
                  <a:gd name="connsiteX0" fmla="*/ 225691 w 231514"/>
                  <a:gd name="connsiteY0" fmla="*/ 202522 h 202526"/>
                  <a:gd name="connsiteX1" fmla="*/ 216780 w 231514"/>
                  <a:gd name="connsiteY1" fmla="*/ 199417 h 202526"/>
                  <a:gd name="connsiteX2" fmla="*/ 18308 w 231514"/>
                  <a:gd name="connsiteY2" fmla="*/ 80469 h 202526"/>
                  <a:gd name="connsiteX3" fmla="*/ 81 w 231514"/>
                  <a:gd name="connsiteY3" fmla="*/ 55491 h 202526"/>
                  <a:gd name="connsiteX4" fmla="*/ 81 w 231514"/>
                  <a:gd name="connsiteY4" fmla="*/ 10531 h 202526"/>
                  <a:gd name="connsiteX5" fmla="*/ 1431 w 231514"/>
                  <a:gd name="connsiteY5" fmla="*/ 0 h 202526"/>
                  <a:gd name="connsiteX6" fmla="*/ 8857 w 231514"/>
                  <a:gd name="connsiteY6" fmla="*/ 3375 h 202526"/>
                  <a:gd name="connsiteX7" fmla="*/ 213810 w 231514"/>
                  <a:gd name="connsiteY7" fmla="*/ 121919 h 202526"/>
                  <a:gd name="connsiteX8" fmla="*/ 231497 w 231514"/>
                  <a:gd name="connsiteY8" fmla="*/ 152027 h 202526"/>
                  <a:gd name="connsiteX9" fmla="*/ 231497 w 231514"/>
                  <a:gd name="connsiteY9" fmla="*/ 192531 h 202526"/>
                  <a:gd name="connsiteX10" fmla="*/ 229607 w 231514"/>
                  <a:gd name="connsiteY10" fmla="*/ 200632 h 202526"/>
                  <a:gd name="connsiteX11" fmla="*/ 225691 w 231514"/>
                  <a:gd name="connsiteY11" fmla="*/ 202522 h 20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14" h="202526">
                    <a:moveTo>
                      <a:pt x="225691" y="202522"/>
                    </a:moveTo>
                    <a:cubicBezTo>
                      <a:pt x="222505" y="202269"/>
                      <a:pt x="219440" y="201199"/>
                      <a:pt x="216780" y="199417"/>
                    </a:cubicBezTo>
                    <a:cubicBezTo>
                      <a:pt x="200984" y="190371"/>
                      <a:pt x="39101" y="95861"/>
                      <a:pt x="18308" y="80469"/>
                    </a:cubicBezTo>
                    <a:cubicBezTo>
                      <a:pt x="81" y="66967"/>
                      <a:pt x="81" y="63592"/>
                      <a:pt x="81" y="55491"/>
                    </a:cubicBezTo>
                    <a:lnTo>
                      <a:pt x="81" y="10531"/>
                    </a:lnTo>
                    <a:cubicBezTo>
                      <a:pt x="-202" y="6965"/>
                      <a:pt x="257" y="3378"/>
                      <a:pt x="1431" y="0"/>
                    </a:cubicBezTo>
                    <a:cubicBezTo>
                      <a:pt x="4064" y="753"/>
                      <a:pt x="6562" y="1892"/>
                      <a:pt x="8857" y="3375"/>
                    </a:cubicBezTo>
                    <a:cubicBezTo>
                      <a:pt x="10748" y="4455"/>
                      <a:pt x="197878" y="111387"/>
                      <a:pt x="213810" y="121919"/>
                    </a:cubicBezTo>
                    <a:cubicBezTo>
                      <a:pt x="225030" y="127699"/>
                      <a:pt x="231902" y="139418"/>
                      <a:pt x="231497" y="152027"/>
                    </a:cubicBezTo>
                    <a:lnTo>
                      <a:pt x="231497" y="192531"/>
                    </a:lnTo>
                    <a:cubicBezTo>
                      <a:pt x="231632" y="195355"/>
                      <a:pt x="230970" y="198159"/>
                      <a:pt x="229607" y="200632"/>
                    </a:cubicBezTo>
                    <a:cubicBezTo>
                      <a:pt x="228702" y="201880"/>
                      <a:pt x="227231" y="202590"/>
                      <a:pt x="225691" y="202522"/>
                    </a:cubicBezTo>
                    <a:close/>
                  </a:path>
                </a:pathLst>
              </a:custGeom>
              <a:solidFill>
                <a:srgbClr val="303E4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79" name="Freeform 875">
                <a:extLst>
                  <a:ext uri="{FF2B5EF4-FFF2-40B4-BE49-F238E27FC236}">
                    <a16:creationId xmlns:a16="http://schemas.microsoft.com/office/drawing/2014/main" id="{606005B8-DF98-7C4E-960B-6E03CEB2FDE2}"/>
                  </a:ext>
                </a:extLst>
              </p:cNvPr>
              <p:cNvSpPr/>
              <p:nvPr/>
            </p:nvSpPr>
            <p:spPr>
              <a:xfrm>
                <a:off x="2629669" y="1004698"/>
                <a:ext cx="102341" cy="78848"/>
              </a:xfrm>
              <a:custGeom>
                <a:avLst/>
                <a:gdLst>
                  <a:gd name="connsiteX0" fmla="*/ 61972 w 102341"/>
                  <a:gd name="connsiteY0" fmla="*/ 8236 h 78848"/>
                  <a:gd name="connsiteX1" fmla="*/ 46310 w 102341"/>
                  <a:gd name="connsiteY1" fmla="*/ 0 h 78848"/>
                  <a:gd name="connsiteX2" fmla="*/ 25923 w 102341"/>
                  <a:gd name="connsiteY2" fmla="*/ 5536 h 78848"/>
                  <a:gd name="connsiteX3" fmla="*/ 0 w 102341"/>
                  <a:gd name="connsiteY3" fmla="*/ 19037 h 78848"/>
                  <a:gd name="connsiteX4" fmla="*/ 102341 w 102341"/>
                  <a:gd name="connsiteY4" fmla="*/ 78849 h 78848"/>
                  <a:gd name="connsiteX5" fmla="*/ 61972 w 102341"/>
                  <a:gd name="connsiteY5" fmla="*/ 8236 h 7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41" h="78848">
                    <a:moveTo>
                      <a:pt x="61972" y="8236"/>
                    </a:moveTo>
                    <a:cubicBezTo>
                      <a:pt x="58435" y="3066"/>
                      <a:pt x="52575" y="-19"/>
                      <a:pt x="46310" y="0"/>
                    </a:cubicBezTo>
                    <a:cubicBezTo>
                      <a:pt x="39222" y="536"/>
                      <a:pt x="32309" y="2414"/>
                      <a:pt x="25923" y="5536"/>
                    </a:cubicBezTo>
                    <a:cubicBezTo>
                      <a:pt x="22048" y="7335"/>
                      <a:pt x="13407" y="11837"/>
                      <a:pt x="0" y="19037"/>
                    </a:cubicBezTo>
                    <a:cubicBezTo>
                      <a:pt x="34564" y="37264"/>
                      <a:pt x="76554" y="62782"/>
                      <a:pt x="102341" y="78849"/>
                    </a:cubicBezTo>
                    <a:cubicBezTo>
                      <a:pt x="91054" y="54134"/>
                      <a:pt x="77539" y="30499"/>
                      <a:pt x="61972" y="8236"/>
                    </a:cubicBezTo>
                    <a:close/>
                  </a:path>
                </a:pathLst>
              </a:custGeom>
              <a:solidFill>
                <a:srgbClr val="C5D0D3"/>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0" name="Freeform 876">
                <a:extLst>
                  <a:ext uri="{FF2B5EF4-FFF2-40B4-BE49-F238E27FC236}">
                    <a16:creationId xmlns:a16="http://schemas.microsoft.com/office/drawing/2014/main" id="{B4B8B214-78EE-474D-80E6-CC5A7BB62CBE}"/>
                  </a:ext>
                </a:extLst>
              </p:cNvPr>
              <p:cNvSpPr/>
              <p:nvPr/>
            </p:nvSpPr>
            <p:spPr>
              <a:xfrm>
                <a:off x="2789122" y="1162260"/>
                <a:ext cx="13501" cy="39694"/>
              </a:xfrm>
              <a:custGeom>
                <a:avLst/>
                <a:gdLst>
                  <a:gd name="connsiteX0" fmla="*/ 13502 w 13501"/>
                  <a:gd name="connsiteY0" fmla="*/ 4185 h 39694"/>
                  <a:gd name="connsiteX1" fmla="*/ 13502 w 13501"/>
                  <a:gd name="connsiteY1" fmla="*/ 0 h 39694"/>
                  <a:gd name="connsiteX2" fmla="*/ 0 w 13501"/>
                  <a:gd name="connsiteY2" fmla="*/ 9991 h 39694"/>
                  <a:gd name="connsiteX3" fmla="*/ 0 w 13501"/>
                  <a:gd name="connsiteY3" fmla="*/ 39694 h 39694"/>
                  <a:gd name="connsiteX4" fmla="*/ 13502 w 13501"/>
                  <a:gd name="connsiteY4" fmla="*/ 33619 h 3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 h="39694">
                    <a:moveTo>
                      <a:pt x="13502" y="4185"/>
                    </a:moveTo>
                    <a:cubicBezTo>
                      <a:pt x="13502" y="2970"/>
                      <a:pt x="13502" y="1485"/>
                      <a:pt x="13502" y="0"/>
                    </a:cubicBezTo>
                    <a:lnTo>
                      <a:pt x="0" y="9991"/>
                    </a:lnTo>
                    <a:lnTo>
                      <a:pt x="0" y="39694"/>
                    </a:lnTo>
                    <a:cubicBezTo>
                      <a:pt x="4685" y="38096"/>
                      <a:pt x="9195" y="36063"/>
                      <a:pt x="13502" y="33619"/>
                    </a:cubicBezTo>
                    <a:close/>
                  </a:path>
                </a:pathLst>
              </a:custGeom>
              <a:solidFill>
                <a:srgbClr val="F6921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1" name="Freeform 877">
                <a:extLst>
                  <a:ext uri="{FF2B5EF4-FFF2-40B4-BE49-F238E27FC236}">
                    <a16:creationId xmlns:a16="http://schemas.microsoft.com/office/drawing/2014/main" id="{DC2A8051-2AF5-FA45-B12A-30AA549D95CC}"/>
                  </a:ext>
                </a:extLst>
              </p:cNvPr>
              <p:cNvSpPr/>
              <p:nvPr/>
            </p:nvSpPr>
            <p:spPr>
              <a:xfrm>
                <a:off x="2681245" y="1443091"/>
                <a:ext cx="82089" cy="64402"/>
              </a:xfrm>
              <a:custGeom>
                <a:avLst/>
                <a:gdLst>
                  <a:gd name="connsiteX0" fmla="*/ 0 w 82089"/>
                  <a:gd name="connsiteY0" fmla="*/ 47930 h 64402"/>
                  <a:gd name="connsiteX1" fmla="*/ 0 w 82089"/>
                  <a:gd name="connsiteY1" fmla="*/ 64402 h 64402"/>
                  <a:gd name="connsiteX2" fmla="*/ 82089 w 82089"/>
                  <a:gd name="connsiteY2" fmla="*/ 15662 h 64402"/>
                  <a:gd name="connsiteX3" fmla="*/ 82089 w 82089"/>
                  <a:gd name="connsiteY3" fmla="*/ 0 h 64402"/>
                  <a:gd name="connsiteX4" fmla="*/ 0 w 82089"/>
                  <a:gd name="connsiteY4" fmla="*/ 47930 h 6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 h="64402">
                    <a:moveTo>
                      <a:pt x="0" y="47930"/>
                    </a:moveTo>
                    <a:lnTo>
                      <a:pt x="0" y="64402"/>
                    </a:lnTo>
                    <a:lnTo>
                      <a:pt x="82089" y="15662"/>
                    </a:lnTo>
                    <a:lnTo>
                      <a:pt x="82089" y="0"/>
                    </a:lnTo>
                    <a:lnTo>
                      <a:pt x="0" y="47930"/>
                    </a:lnTo>
                    <a:close/>
                  </a:path>
                </a:pathLst>
              </a:custGeom>
              <a:solidFill>
                <a:srgbClr val="010C0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2" name="Freeform 878">
                <a:extLst>
                  <a:ext uri="{FF2B5EF4-FFF2-40B4-BE49-F238E27FC236}">
                    <a16:creationId xmlns:a16="http://schemas.microsoft.com/office/drawing/2014/main" id="{D8E5ADD4-E102-CD46-919D-1E39764CA15F}"/>
                  </a:ext>
                </a:extLst>
              </p:cNvPr>
              <p:cNvSpPr/>
              <p:nvPr/>
            </p:nvSpPr>
            <p:spPr>
              <a:xfrm>
                <a:off x="2715539" y="1480356"/>
                <a:ext cx="83844" cy="57381"/>
              </a:xfrm>
              <a:custGeom>
                <a:avLst/>
                <a:gdLst>
                  <a:gd name="connsiteX0" fmla="*/ 0 w 83844"/>
                  <a:gd name="connsiteY0" fmla="*/ 49145 h 57381"/>
                  <a:gd name="connsiteX1" fmla="*/ 0 w 83844"/>
                  <a:gd name="connsiteY1" fmla="*/ 57381 h 57381"/>
                  <a:gd name="connsiteX2" fmla="*/ 83844 w 83844"/>
                  <a:gd name="connsiteY2" fmla="*/ 8371 h 57381"/>
                  <a:gd name="connsiteX3" fmla="*/ 83844 w 83844"/>
                  <a:gd name="connsiteY3" fmla="*/ 0 h 57381"/>
                  <a:gd name="connsiteX4" fmla="*/ 0 w 83844"/>
                  <a:gd name="connsiteY4" fmla="*/ 49145 h 5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44" h="57381">
                    <a:moveTo>
                      <a:pt x="0" y="49145"/>
                    </a:moveTo>
                    <a:lnTo>
                      <a:pt x="0" y="57381"/>
                    </a:lnTo>
                    <a:lnTo>
                      <a:pt x="83844" y="8371"/>
                    </a:lnTo>
                    <a:lnTo>
                      <a:pt x="83844" y="0"/>
                    </a:lnTo>
                    <a:lnTo>
                      <a:pt x="0" y="49145"/>
                    </a:lnTo>
                    <a:close/>
                  </a:path>
                </a:pathLst>
              </a:custGeom>
              <a:solidFill>
                <a:srgbClr val="333E4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3" name="Freeform 879">
                <a:extLst>
                  <a:ext uri="{FF2B5EF4-FFF2-40B4-BE49-F238E27FC236}">
                    <a16:creationId xmlns:a16="http://schemas.microsoft.com/office/drawing/2014/main" id="{A053BCAF-2DC9-3546-BF60-840E09DC6C51}"/>
                  </a:ext>
                </a:extLst>
              </p:cNvPr>
              <p:cNvSpPr/>
              <p:nvPr/>
            </p:nvSpPr>
            <p:spPr>
              <a:xfrm>
                <a:off x="2681245" y="1458753"/>
                <a:ext cx="118138" cy="70747"/>
              </a:xfrm>
              <a:custGeom>
                <a:avLst/>
                <a:gdLst>
                  <a:gd name="connsiteX0" fmla="*/ 0 w 118138"/>
                  <a:gd name="connsiteY0" fmla="*/ 48740 h 70747"/>
                  <a:gd name="connsiteX1" fmla="*/ 82089 w 118138"/>
                  <a:gd name="connsiteY1" fmla="*/ 0 h 70747"/>
                  <a:gd name="connsiteX2" fmla="*/ 118138 w 118138"/>
                  <a:gd name="connsiteY2" fmla="*/ 21602 h 70747"/>
                  <a:gd name="connsiteX3" fmla="*/ 34294 w 118138"/>
                  <a:gd name="connsiteY3" fmla="*/ 70748 h 70747"/>
                  <a:gd name="connsiteX4" fmla="*/ 0 w 118138"/>
                  <a:gd name="connsiteY4" fmla="*/ 48740 h 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8" h="70747">
                    <a:moveTo>
                      <a:pt x="0" y="48740"/>
                    </a:moveTo>
                    <a:lnTo>
                      <a:pt x="82089" y="0"/>
                    </a:lnTo>
                    <a:lnTo>
                      <a:pt x="118138" y="21602"/>
                    </a:lnTo>
                    <a:lnTo>
                      <a:pt x="34294" y="70748"/>
                    </a:lnTo>
                    <a:lnTo>
                      <a:pt x="0" y="48740"/>
                    </a:lnTo>
                    <a:close/>
                  </a:path>
                </a:pathLst>
              </a:custGeom>
              <a:solidFill>
                <a:srgbClr val="404B4D"/>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4" name="Freeform 880">
                <a:extLst>
                  <a:ext uri="{FF2B5EF4-FFF2-40B4-BE49-F238E27FC236}">
                    <a16:creationId xmlns:a16="http://schemas.microsoft.com/office/drawing/2014/main" id="{C71ACEA4-F2C7-9C40-87A0-A38EB371D4B5}"/>
                  </a:ext>
                </a:extLst>
              </p:cNvPr>
              <p:cNvSpPr/>
              <p:nvPr/>
            </p:nvSpPr>
            <p:spPr>
              <a:xfrm>
                <a:off x="2675980" y="1507494"/>
                <a:ext cx="39559" cy="30243"/>
              </a:xfrm>
              <a:custGeom>
                <a:avLst/>
                <a:gdLst>
                  <a:gd name="connsiteX0" fmla="*/ 39559 w 39559"/>
                  <a:gd name="connsiteY0" fmla="*/ 30243 h 30243"/>
                  <a:gd name="connsiteX1" fmla="*/ 0 w 39559"/>
                  <a:gd name="connsiteY1" fmla="*/ 20792 h 30243"/>
                  <a:gd name="connsiteX2" fmla="*/ 5266 w 39559"/>
                  <a:gd name="connsiteY2" fmla="*/ 0 h 30243"/>
                  <a:gd name="connsiteX3" fmla="*/ 39559 w 39559"/>
                  <a:gd name="connsiteY3" fmla="*/ 22007 h 30243"/>
                  <a:gd name="connsiteX4" fmla="*/ 39559 w 39559"/>
                  <a:gd name="connsiteY4" fmla="*/ 30243 h 3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9" h="30243">
                    <a:moveTo>
                      <a:pt x="39559" y="30243"/>
                    </a:moveTo>
                    <a:lnTo>
                      <a:pt x="0" y="20792"/>
                    </a:lnTo>
                    <a:lnTo>
                      <a:pt x="5266" y="0"/>
                    </a:lnTo>
                    <a:lnTo>
                      <a:pt x="39559" y="22007"/>
                    </a:lnTo>
                    <a:lnTo>
                      <a:pt x="39559" y="30243"/>
                    </a:lnTo>
                    <a:close/>
                  </a:path>
                </a:pathLst>
              </a:custGeom>
              <a:solidFill>
                <a:srgbClr val="1A252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5" name="Freeform 881">
                <a:extLst>
                  <a:ext uri="{FF2B5EF4-FFF2-40B4-BE49-F238E27FC236}">
                    <a16:creationId xmlns:a16="http://schemas.microsoft.com/office/drawing/2014/main" id="{AF570291-4DE8-CF4E-B19C-6FE6511ED316}"/>
                  </a:ext>
                </a:extLst>
              </p:cNvPr>
              <p:cNvSpPr/>
              <p:nvPr/>
            </p:nvSpPr>
            <p:spPr>
              <a:xfrm>
                <a:off x="2783452" y="1342910"/>
                <a:ext cx="31877" cy="95077"/>
              </a:xfrm>
              <a:custGeom>
                <a:avLst/>
                <a:gdLst>
                  <a:gd name="connsiteX0" fmla="*/ 28218 w 31877"/>
                  <a:gd name="connsiteY0" fmla="*/ 0 h 95077"/>
                  <a:gd name="connsiteX1" fmla="*/ 3375 w 31877"/>
                  <a:gd name="connsiteY1" fmla="*/ 14447 h 95077"/>
                  <a:gd name="connsiteX2" fmla="*/ 0 w 31877"/>
                  <a:gd name="connsiteY2" fmla="*/ 88570 h 95077"/>
                  <a:gd name="connsiteX3" fmla="*/ 6076 w 31877"/>
                  <a:gd name="connsiteY3" fmla="*/ 94646 h 95077"/>
                  <a:gd name="connsiteX4" fmla="*/ 28758 w 31877"/>
                  <a:gd name="connsiteY4" fmla="*/ 70208 h 95077"/>
                  <a:gd name="connsiteX5" fmla="*/ 31728 w 31877"/>
                  <a:gd name="connsiteY5" fmla="*/ 18902 h 95077"/>
                  <a:gd name="connsiteX6" fmla="*/ 28353 w 31877"/>
                  <a:gd name="connsiteY6" fmla="*/ 2295 h 95077"/>
                  <a:gd name="connsiteX7" fmla="*/ 28218 w 31877"/>
                  <a:gd name="connsiteY7" fmla="*/ 0 h 9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7" h="95077">
                    <a:moveTo>
                      <a:pt x="28218" y="0"/>
                    </a:moveTo>
                    <a:lnTo>
                      <a:pt x="3375" y="14447"/>
                    </a:lnTo>
                    <a:lnTo>
                      <a:pt x="0" y="88570"/>
                    </a:lnTo>
                    <a:lnTo>
                      <a:pt x="6076" y="94646"/>
                    </a:lnTo>
                    <a:cubicBezTo>
                      <a:pt x="8101" y="96536"/>
                      <a:pt x="24438" y="92890"/>
                      <a:pt x="28758" y="70208"/>
                    </a:cubicBezTo>
                    <a:cubicBezTo>
                      <a:pt x="31296" y="53231"/>
                      <a:pt x="32282" y="36058"/>
                      <a:pt x="31728" y="18902"/>
                    </a:cubicBezTo>
                    <a:cubicBezTo>
                      <a:pt x="31296" y="13249"/>
                      <a:pt x="30162" y="7670"/>
                      <a:pt x="28353" y="2295"/>
                    </a:cubicBezTo>
                    <a:cubicBezTo>
                      <a:pt x="28245" y="1535"/>
                      <a:pt x="28204" y="767"/>
                      <a:pt x="28218" y="0"/>
                    </a:cubicBezTo>
                    <a:close/>
                  </a:path>
                </a:pathLst>
              </a:custGeom>
              <a:solidFill>
                <a:srgbClr val="404B4D"/>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6" name="Freeform 882">
                <a:extLst>
                  <a:ext uri="{FF2B5EF4-FFF2-40B4-BE49-F238E27FC236}">
                    <a16:creationId xmlns:a16="http://schemas.microsoft.com/office/drawing/2014/main" id="{0C921A5C-0093-4347-AE2A-817B89F3E994}"/>
                  </a:ext>
                </a:extLst>
              </p:cNvPr>
              <p:cNvSpPr/>
              <p:nvPr/>
            </p:nvSpPr>
            <p:spPr>
              <a:xfrm>
                <a:off x="2465896" y="1366990"/>
                <a:ext cx="67783" cy="48500"/>
              </a:xfrm>
              <a:custGeom>
                <a:avLst/>
                <a:gdLst>
                  <a:gd name="connsiteX0" fmla="*/ 0 w 67783"/>
                  <a:gd name="connsiteY0" fmla="*/ 32627 h 48500"/>
                  <a:gd name="connsiteX1" fmla="*/ 10801 w 67783"/>
                  <a:gd name="connsiteY1" fmla="*/ 17910 h 48500"/>
                  <a:gd name="connsiteX2" fmla="*/ 47120 w 67783"/>
                  <a:gd name="connsiteY2" fmla="*/ 223 h 48500"/>
                  <a:gd name="connsiteX3" fmla="*/ 66292 w 67783"/>
                  <a:gd name="connsiteY3" fmla="*/ 11160 h 48500"/>
                  <a:gd name="connsiteX4" fmla="*/ 61837 w 67783"/>
                  <a:gd name="connsiteY4" fmla="*/ 22501 h 48500"/>
                  <a:gd name="connsiteX5" fmla="*/ 14717 w 67783"/>
                  <a:gd name="connsiteY5" fmla="*/ 45588 h 48500"/>
                  <a:gd name="connsiteX6" fmla="*/ 1215 w 67783"/>
                  <a:gd name="connsiteY6" fmla="*/ 45588 h 48500"/>
                  <a:gd name="connsiteX7" fmla="*/ 0 w 67783"/>
                  <a:gd name="connsiteY7" fmla="*/ 32627 h 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83" h="48500">
                    <a:moveTo>
                      <a:pt x="0" y="32627"/>
                    </a:moveTo>
                    <a:cubicBezTo>
                      <a:pt x="540" y="26076"/>
                      <a:pt x="4712" y="20385"/>
                      <a:pt x="10801" y="17910"/>
                    </a:cubicBezTo>
                    <a:cubicBezTo>
                      <a:pt x="19172" y="13185"/>
                      <a:pt x="43205" y="1843"/>
                      <a:pt x="47120" y="223"/>
                    </a:cubicBezTo>
                    <a:cubicBezTo>
                      <a:pt x="51036" y="-1397"/>
                      <a:pt x="64537" y="6164"/>
                      <a:pt x="66292" y="11160"/>
                    </a:cubicBezTo>
                    <a:cubicBezTo>
                      <a:pt x="68047" y="16155"/>
                      <a:pt x="69803" y="17640"/>
                      <a:pt x="61837" y="22501"/>
                    </a:cubicBezTo>
                    <a:cubicBezTo>
                      <a:pt x="53871" y="27361"/>
                      <a:pt x="21332" y="42483"/>
                      <a:pt x="14717" y="45588"/>
                    </a:cubicBezTo>
                    <a:cubicBezTo>
                      <a:pt x="8101" y="48694"/>
                      <a:pt x="2430" y="50179"/>
                      <a:pt x="1215" y="45588"/>
                    </a:cubicBezTo>
                    <a:cubicBezTo>
                      <a:pt x="405" y="41315"/>
                      <a:pt x="0" y="36976"/>
                      <a:pt x="0" y="32627"/>
                    </a:cubicBezTo>
                    <a:close/>
                  </a:path>
                </a:pathLst>
              </a:custGeom>
              <a:solidFill>
                <a:srgbClr val="565F6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7" name="Freeform 883">
                <a:extLst>
                  <a:ext uri="{FF2B5EF4-FFF2-40B4-BE49-F238E27FC236}">
                    <a16:creationId xmlns:a16="http://schemas.microsoft.com/office/drawing/2014/main" id="{2083C44C-13A8-4048-ACE3-BC6E62F08B15}"/>
                  </a:ext>
                </a:extLst>
              </p:cNvPr>
              <p:cNvSpPr/>
              <p:nvPr/>
            </p:nvSpPr>
            <p:spPr>
              <a:xfrm>
                <a:off x="2467651" y="1368563"/>
                <a:ext cx="63627" cy="45230"/>
              </a:xfrm>
              <a:custGeom>
                <a:avLst/>
                <a:gdLst>
                  <a:gd name="connsiteX0" fmla="*/ 3645 w 63627"/>
                  <a:gd name="connsiteY0" fmla="*/ 45230 h 45230"/>
                  <a:gd name="connsiteX1" fmla="*/ 1485 w 63627"/>
                  <a:gd name="connsiteY1" fmla="*/ 43745 h 45230"/>
                  <a:gd name="connsiteX2" fmla="*/ 0 w 63627"/>
                  <a:gd name="connsiteY2" fmla="*/ 31053 h 45230"/>
                  <a:gd name="connsiteX3" fmla="*/ 9856 w 63627"/>
                  <a:gd name="connsiteY3" fmla="*/ 17552 h 45230"/>
                  <a:gd name="connsiteX4" fmla="*/ 46040 w 63627"/>
                  <a:gd name="connsiteY4" fmla="*/ 0 h 45230"/>
                  <a:gd name="connsiteX5" fmla="*/ 46850 w 63627"/>
                  <a:gd name="connsiteY5" fmla="*/ 0 h 45230"/>
                  <a:gd name="connsiteX6" fmla="*/ 62917 w 63627"/>
                  <a:gd name="connsiteY6" fmla="*/ 9991 h 45230"/>
                  <a:gd name="connsiteX7" fmla="*/ 62917 w 63627"/>
                  <a:gd name="connsiteY7" fmla="*/ 11746 h 45230"/>
                  <a:gd name="connsiteX8" fmla="*/ 58597 w 63627"/>
                  <a:gd name="connsiteY8" fmla="*/ 19307 h 45230"/>
                  <a:gd name="connsiteX9" fmla="*/ 18092 w 63627"/>
                  <a:gd name="connsiteY9" fmla="*/ 39019 h 45230"/>
                  <a:gd name="connsiteX10" fmla="*/ 11206 w 63627"/>
                  <a:gd name="connsiteY10" fmla="*/ 42395 h 45230"/>
                  <a:gd name="connsiteX11" fmla="*/ 3645 w 63627"/>
                  <a:gd name="connsiteY11" fmla="*/ 45230 h 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27" h="45230">
                    <a:moveTo>
                      <a:pt x="3645" y="45230"/>
                    </a:moveTo>
                    <a:cubicBezTo>
                      <a:pt x="1890" y="45230"/>
                      <a:pt x="1620" y="44420"/>
                      <a:pt x="1485" y="43745"/>
                    </a:cubicBezTo>
                    <a:cubicBezTo>
                      <a:pt x="567" y="39576"/>
                      <a:pt x="68" y="35323"/>
                      <a:pt x="0" y="31053"/>
                    </a:cubicBezTo>
                    <a:cubicBezTo>
                      <a:pt x="405" y="25029"/>
                      <a:pt x="4240" y="19776"/>
                      <a:pt x="9856" y="17552"/>
                    </a:cubicBezTo>
                    <a:cubicBezTo>
                      <a:pt x="18362" y="12961"/>
                      <a:pt x="42395" y="1485"/>
                      <a:pt x="46040" y="0"/>
                    </a:cubicBezTo>
                    <a:lnTo>
                      <a:pt x="46850" y="0"/>
                    </a:lnTo>
                    <a:cubicBezTo>
                      <a:pt x="53291" y="1135"/>
                      <a:pt x="59056" y="4715"/>
                      <a:pt x="62917" y="9991"/>
                    </a:cubicBezTo>
                    <a:cubicBezTo>
                      <a:pt x="62917" y="10666"/>
                      <a:pt x="62917" y="11206"/>
                      <a:pt x="62917" y="11746"/>
                    </a:cubicBezTo>
                    <a:cubicBezTo>
                      <a:pt x="64132" y="15122"/>
                      <a:pt x="64402" y="15797"/>
                      <a:pt x="58597" y="19307"/>
                    </a:cubicBezTo>
                    <a:cubicBezTo>
                      <a:pt x="52791" y="22818"/>
                      <a:pt x="30514" y="33484"/>
                      <a:pt x="18092" y="39019"/>
                    </a:cubicBezTo>
                    <a:lnTo>
                      <a:pt x="11206" y="42395"/>
                    </a:lnTo>
                    <a:cubicBezTo>
                      <a:pt x="8898" y="43822"/>
                      <a:pt x="6332" y="44784"/>
                      <a:pt x="3645" y="45230"/>
                    </a:cubicBezTo>
                    <a:close/>
                  </a:path>
                </a:pathLst>
              </a:custGeom>
              <a:solidFill>
                <a:srgbClr val="242D3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8" name="Freeform 884">
                <a:extLst>
                  <a:ext uri="{FF2B5EF4-FFF2-40B4-BE49-F238E27FC236}">
                    <a16:creationId xmlns:a16="http://schemas.microsoft.com/office/drawing/2014/main" id="{F6518126-58F2-3D46-9CAD-66FEFDFCAAAD}"/>
                  </a:ext>
                </a:extLst>
              </p:cNvPr>
              <p:cNvSpPr/>
              <p:nvPr/>
            </p:nvSpPr>
            <p:spPr>
              <a:xfrm>
                <a:off x="2467560" y="1368698"/>
                <a:ext cx="61117" cy="37399"/>
              </a:xfrm>
              <a:custGeom>
                <a:avLst/>
                <a:gdLst>
                  <a:gd name="connsiteX0" fmla="*/ 46941 w 61117"/>
                  <a:gd name="connsiteY0" fmla="*/ 0 h 37399"/>
                  <a:gd name="connsiteX1" fmla="*/ 46131 w 61117"/>
                  <a:gd name="connsiteY1" fmla="*/ 0 h 37399"/>
                  <a:gd name="connsiteX2" fmla="*/ 9947 w 61117"/>
                  <a:gd name="connsiteY2" fmla="*/ 17552 h 37399"/>
                  <a:gd name="connsiteX3" fmla="*/ 91 w 61117"/>
                  <a:gd name="connsiteY3" fmla="*/ 31053 h 37399"/>
                  <a:gd name="connsiteX4" fmla="*/ 91 w 61117"/>
                  <a:gd name="connsiteY4" fmla="*/ 37399 h 37399"/>
                  <a:gd name="connsiteX5" fmla="*/ 61118 w 61117"/>
                  <a:gd name="connsiteY5" fmla="*/ 7966 h 37399"/>
                  <a:gd name="connsiteX6" fmla="*/ 46941 w 61117"/>
                  <a:gd name="connsiteY6" fmla="*/ 0 h 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17" h="37399">
                    <a:moveTo>
                      <a:pt x="46941" y="0"/>
                    </a:moveTo>
                    <a:lnTo>
                      <a:pt x="46131" y="0"/>
                    </a:lnTo>
                    <a:cubicBezTo>
                      <a:pt x="42486" y="1485"/>
                      <a:pt x="18453" y="13502"/>
                      <a:pt x="9947" y="17552"/>
                    </a:cubicBezTo>
                    <a:cubicBezTo>
                      <a:pt x="4331" y="19776"/>
                      <a:pt x="496" y="25029"/>
                      <a:pt x="91" y="31053"/>
                    </a:cubicBezTo>
                    <a:cubicBezTo>
                      <a:pt x="-30" y="33166"/>
                      <a:pt x="-30" y="35286"/>
                      <a:pt x="91" y="37399"/>
                    </a:cubicBezTo>
                    <a:lnTo>
                      <a:pt x="61118" y="7966"/>
                    </a:lnTo>
                    <a:cubicBezTo>
                      <a:pt x="57270" y="3983"/>
                      <a:pt x="52342" y="1214"/>
                      <a:pt x="46941" y="0"/>
                    </a:cubicBezTo>
                    <a:close/>
                  </a:path>
                </a:pathLst>
              </a:custGeom>
              <a:solidFill>
                <a:srgbClr val="495255"/>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89" name="Freeform 885">
                <a:extLst>
                  <a:ext uri="{FF2B5EF4-FFF2-40B4-BE49-F238E27FC236}">
                    <a16:creationId xmlns:a16="http://schemas.microsoft.com/office/drawing/2014/main" id="{447FC5AE-9178-3347-94A2-B2F571CE7437}"/>
                  </a:ext>
                </a:extLst>
              </p:cNvPr>
              <p:cNvSpPr/>
              <p:nvPr/>
            </p:nvSpPr>
            <p:spPr>
              <a:xfrm>
                <a:off x="2107701" y="622504"/>
                <a:ext cx="62376" cy="67338"/>
              </a:xfrm>
              <a:custGeom>
                <a:avLst/>
                <a:gdLst>
                  <a:gd name="connsiteX0" fmla="*/ 37669 w 62376"/>
                  <a:gd name="connsiteY0" fmla="*/ 45601 h 67338"/>
                  <a:gd name="connsiteX1" fmla="*/ 62377 w 62376"/>
                  <a:gd name="connsiteY1" fmla="*/ 37635 h 67338"/>
                  <a:gd name="connsiteX2" fmla="*/ 55356 w 62376"/>
                  <a:gd name="connsiteY2" fmla="*/ 29129 h 67338"/>
                  <a:gd name="connsiteX3" fmla="*/ 9046 w 62376"/>
                  <a:gd name="connsiteY3" fmla="*/ 1181 h 67338"/>
                  <a:gd name="connsiteX4" fmla="*/ 0 w 62376"/>
                  <a:gd name="connsiteY4" fmla="*/ 6312 h 67338"/>
                  <a:gd name="connsiteX5" fmla="*/ 0 w 62376"/>
                  <a:gd name="connsiteY5" fmla="*/ 67339 h 6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6" h="67338">
                    <a:moveTo>
                      <a:pt x="37669" y="45601"/>
                    </a:moveTo>
                    <a:cubicBezTo>
                      <a:pt x="45406" y="41608"/>
                      <a:pt x="53763" y="38917"/>
                      <a:pt x="62377" y="37635"/>
                    </a:cubicBezTo>
                    <a:cubicBezTo>
                      <a:pt x="60878" y="34201"/>
                      <a:pt x="58448" y="31255"/>
                      <a:pt x="55356" y="29129"/>
                    </a:cubicBezTo>
                    <a:lnTo>
                      <a:pt x="9046" y="1181"/>
                    </a:lnTo>
                    <a:cubicBezTo>
                      <a:pt x="4050" y="-1789"/>
                      <a:pt x="0" y="1181"/>
                      <a:pt x="0" y="6312"/>
                    </a:cubicBezTo>
                    <a:lnTo>
                      <a:pt x="0" y="67339"/>
                    </a:lnTo>
                    <a:close/>
                  </a:path>
                </a:pathLst>
              </a:custGeom>
              <a:solidFill>
                <a:srgbClr val="414C4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0" name="Freeform 886">
                <a:extLst>
                  <a:ext uri="{FF2B5EF4-FFF2-40B4-BE49-F238E27FC236}">
                    <a16:creationId xmlns:a16="http://schemas.microsoft.com/office/drawing/2014/main" id="{D01673E8-E7DD-A54E-BF9F-5B8220822DAD}"/>
                  </a:ext>
                </a:extLst>
              </p:cNvPr>
              <p:cNvSpPr/>
              <p:nvPr/>
            </p:nvSpPr>
            <p:spPr>
              <a:xfrm>
                <a:off x="2626294" y="977352"/>
                <a:ext cx="180027" cy="63259"/>
              </a:xfrm>
              <a:custGeom>
                <a:avLst/>
                <a:gdLst>
                  <a:gd name="connsiteX0" fmla="*/ 179840 w 180027"/>
                  <a:gd name="connsiteY0" fmla="*/ 63259 h 63259"/>
                  <a:gd name="connsiteX1" fmla="*/ 172819 w 180027"/>
                  <a:gd name="connsiteY1" fmla="*/ 63259 h 63259"/>
                  <a:gd name="connsiteX2" fmla="*/ 172819 w 180027"/>
                  <a:gd name="connsiteY2" fmla="*/ 33826 h 63259"/>
                  <a:gd name="connsiteX3" fmla="*/ 166609 w 180027"/>
                  <a:gd name="connsiteY3" fmla="*/ 11549 h 63259"/>
                  <a:gd name="connsiteX4" fmla="*/ 144061 w 180027"/>
                  <a:gd name="connsiteY4" fmla="*/ 7903 h 63259"/>
                  <a:gd name="connsiteX5" fmla="*/ 945 w 180027"/>
                  <a:gd name="connsiteY5" fmla="*/ 27345 h 63259"/>
                  <a:gd name="connsiteX6" fmla="*/ 0 w 180027"/>
                  <a:gd name="connsiteY6" fmla="*/ 20460 h 63259"/>
                  <a:gd name="connsiteX7" fmla="*/ 143116 w 180027"/>
                  <a:gd name="connsiteY7" fmla="*/ 1017 h 63259"/>
                  <a:gd name="connsiteX8" fmla="*/ 171199 w 180027"/>
                  <a:gd name="connsiteY8" fmla="*/ 6418 h 63259"/>
                  <a:gd name="connsiteX9" fmla="*/ 179840 w 180027"/>
                  <a:gd name="connsiteY9" fmla="*/ 33421 h 6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7" h="63259">
                    <a:moveTo>
                      <a:pt x="179840" y="63259"/>
                    </a:moveTo>
                    <a:lnTo>
                      <a:pt x="172819" y="63259"/>
                    </a:lnTo>
                    <a:lnTo>
                      <a:pt x="172819" y="33826"/>
                    </a:lnTo>
                    <a:cubicBezTo>
                      <a:pt x="173953" y="25859"/>
                      <a:pt x="171699" y="17778"/>
                      <a:pt x="166609" y="11549"/>
                    </a:cubicBezTo>
                    <a:cubicBezTo>
                      <a:pt x="159952" y="7178"/>
                      <a:pt x="151757" y="5851"/>
                      <a:pt x="144061" y="7903"/>
                    </a:cubicBezTo>
                    <a:cubicBezTo>
                      <a:pt x="115708" y="11549"/>
                      <a:pt x="2160" y="27210"/>
                      <a:pt x="945" y="27345"/>
                    </a:cubicBezTo>
                    <a:lnTo>
                      <a:pt x="0" y="20460"/>
                    </a:lnTo>
                    <a:cubicBezTo>
                      <a:pt x="1215" y="20460"/>
                      <a:pt x="114898" y="4663"/>
                      <a:pt x="143116" y="1017"/>
                    </a:cubicBezTo>
                    <a:cubicBezTo>
                      <a:pt x="152810" y="-1414"/>
                      <a:pt x="163098" y="562"/>
                      <a:pt x="171199" y="6418"/>
                    </a:cubicBezTo>
                    <a:cubicBezTo>
                      <a:pt x="177720" y="13821"/>
                      <a:pt x="180853" y="23609"/>
                      <a:pt x="179840" y="33421"/>
                    </a:cubicBezTo>
                    <a:close/>
                  </a:path>
                </a:pathLst>
              </a:custGeom>
              <a:solidFill>
                <a:srgbClr val="414E5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1" name="Freeform 887">
                <a:extLst>
                  <a:ext uri="{FF2B5EF4-FFF2-40B4-BE49-F238E27FC236}">
                    <a16:creationId xmlns:a16="http://schemas.microsoft.com/office/drawing/2014/main" id="{0177C5C2-47FA-0146-932F-255DE5CC41B1}"/>
                  </a:ext>
                </a:extLst>
              </p:cNvPr>
              <p:cNvSpPr/>
              <p:nvPr/>
            </p:nvSpPr>
            <p:spPr>
              <a:xfrm>
                <a:off x="2593080" y="992141"/>
                <a:ext cx="36588" cy="22412"/>
              </a:xfrm>
              <a:custGeom>
                <a:avLst/>
                <a:gdLst>
                  <a:gd name="connsiteX0" fmla="*/ 0 w 36588"/>
                  <a:gd name="connsiteY0" fmla="*/ 20792 h 22412"/>
                  <a:gd name="connsiteX1" fmla="*/ 36589 w 36588"/>
                  <a:gd name="connsiteY1" fmla="*/ 0 h 22412"/>
                  <a:gd name="connsiteX2" fmla="*/ 33214 w 36588"/>
                  <a:gd name="connsiteY2" fmla="*/ 22412 h 22412"/>
                  <a:gd name="connsiteX3" fmla="*/ 0 w 36588"/>
                  <a:gd name="connsiteY3" fmla="*/ 20792 h 22412"/>
                </a:gdLst>
                <a:ahLst/>
                <a:cxnLst>
                  <a:cxn ang="0">
                    <a:pos x="connsiteX0" y="connsiteY0"/>
                  </a:cxn>
                  <a:cxn ang="0">
                    <a:pos x="connsiteX1" y="connsiteY1"/>
                  </a:cxn>
                  <a:cxn ang="0">
                    <a:pos x="connsiteX2" y="connsiteY2"/>
                  </a:cxn>
                  <a:cxn ang="0">
                    <a:pos x="connsiteX3" y="connsiteY3"/>
                  </a:cxn>
                </a:cxnLst>
                <a:rect l="l" t="t" r="r" b="b"/>
                <a:pathLst>
                  <a:path w="36588" h="22412">
                    <a:moveTo>
                      <a:pt x="0" y="20792"/>
                    </a:moveTo>
                    <a:lnTo>
                      <a:pt x="36589" y="0"/>
                    </a:lnTo>
                    <a:lnTo>
                      <a:pt x="33214" y="22412"/>
                    </a:lnTo>
                    <a:lnTo>
                      <a:pt x="0" y="20792"/>
                    </a:lnTo>
                    <a:close/>
                  </a:path>
                </a:pathLst>
              </a:custGeom>
              <a:solidFill>
                <a:srgbClr val="4F5A5C"/>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2" name="Freeform 888">
                <a:extLst>
                  <a:ext uri="{FF2B5EF4-FFF2-40B4-BE49-F238E27FC236}">
                    <a16:creationId xmlns:a16="http://schemas.microsoft.com/office/drawing/2014/main" id="{A5D1B1EF-C06F-2443-BB9F-2A9F956B9153}"/>
                  </a:ext>
                </a:extLst>
              </p:cNvPr>
              <p:cNvSpPr/>
              <p:nvPr/>
            </p:nvSpPr>
            <p:spPr>
              <a:xfrm>
                <a:off x="2713694" y="1142143"/>
                <a:ext cx="94324" cy="133799"/>
              </a:xfrm>
              <a:custGeom>
                <a:avLst/>
                <a:gdLst>
                  <a:gd name="connsiteX0" fmla="*/ 360 w 94324"/>
                  <a:gd name="connsiteY0" fmla="*/ 133800 h 133799"/>
                  <a:gd name="connsiteX1" fmla="*/ 360 w 94324"/>
                  <a:gd name="connsiteY1" fmla="*/ 77499 h 133799"/>
                  <a:gd name="connsiteX2" fmla="*/ 16832 w 94324"/>
                  <a:gd name="connsiteY2" fmla="*/ 50496 h 133799"/>
                  <a:gd name="connsiteX3" fmla="*/ 33034 w 94324"/>
                  <a:gd name="connsiteY3" fmla="*/ 42935 h 133799"/>
                  <a:gd name="connsiteX4" fmla="*/ 78399 w 94324"/>
                  <a:gd name="connsiteY4" fmla="*/ 21737 h 133799"/>
                  <a:gd name="connsiteX5" fmla="*/ 87040 w 94324"/>
                  <a:gd name="connsiteY5" fmla="*/ 13636 h 133799"/>
                  <a:gd name="connsiteX6" fmla="*/ 85420 w 94324"/>
                  <a:gd name="connsiteY6" fmla="*/ 3645 h 133799"/>
                  <a:gd name="connsiteX7" fmla="*/ 91360 w 94324"/>
                  <a:gd name="connsiteY7" fmla="*/ 0 h 133799"/>
                  <a:gd name="connsiteX8" fmla="*/ 93655 w 94324"/>
                  <a:gd name="connsiteY8" fmla="*/ 15662 h 133799"/>
                  <a:gd name="connsiteX9" fmla="*/ 81099 w 94324"/>
                  <a:gd name="connsiteY9" fmla="*/ 28083 h 133799"/>
                  <a:gd name="connsiteX10" fmla="*/ 36004 w 94324"/>
                  <a:gd name="connsiteY10" fmla="*/ 49145 h 133799"/>
                  <a:gd name="connsiteX11" fmla="*/ 19802 w 94324"/>
                  <a:gd name="connsiteY11" fmla="*/ 56841 h 133799"/>
                  <a:gd name="connsiteX12" fmla="*/ 7246 w 94324"/>
                  <a:gd name="connsiteY12" fmla="*/ 77499 h 133799"/>
                  <a:gd name="connsiteX13" fmla="*/ 7246 w 94324"/>
                  <a:gd name="connsiteY13" fmla="*/ 133260 h 13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324" h="133799">
                    <a:moveTo>
                      <a:pt x="360" y="133800"/>
                    </a:moveTo>
                    <a:cubicBezTo>
                      <a:pt x="360" y="132180"/>
                      <a:pt x="-450" y="93295"/>
                      <a:pt x="360" y="77499"/>
                    </a:cubicBezTo>
                    <a:cubicBezTo>
                      <a:pt x="1170" y="61702"/>
                      <a:pt x="5491" y="56166"/>
                      <a:pt x="16832" y="50496"/>
                    </a:cubicBezTo>
                    <a:lnTo>
                      <a:pt x="33034" y="42935"/>
                    </a:lnTo>
                    <a:cubicBezTo>
                      <a:pt x="46535" y="36184"/>
                      <a:pt x="66112" y="27138"/>
                      <a:pt x="78399" y="21737"/>
                    </a:cubicBezTo>
                    <a:cubicBezTo>
                      <a:pt x="82287" y="20367"/>
                      <a:pt x="85420" y="17428"/>
                      <a:pt x="87040" y="13636"/>
                    </a:cubicBezTo>
                    <a:cubicBezTo>
                      <a:pt x="87809" y="10222"/>
                      <a:pt x="87229" y="6640"/>
                      <a:pt x="85420" y="3645"/>
                    </a:cubicBezTo>
                    <a:lnTo>
                      <a:pt x="91360" y="0"/>
                    </a:lnTo>
                    <a:cubicBezTo>
                      <a:pt x="94236" y="4688"/>
                      <a:pt x="95060" y="10348"/>
                      <a:pt x="93655" y="15662"/>
                    </a:cubicBezTo>
                    <a:cubicBezTo>
                      <a:pt x="91536" y="21473"/>
                      <a:pt x="86932" y="26031"/>
                      <a:pt x="81099" y="28083"/>
                    </a:cubicBezTo>
                    <a:cubicBezTo>
                      <a:pt x="68948" y="33484"/>
                      <a:pt x="49911" y="42530"/>
                      <a:pt x="36004" y="49145"/>
                    </a:cubicBezTo>
                    <a:lnTo>
                      <a:pt x="19802" y="56841"/>
                    </a:lnTo>
                    <a:cubicBezTo>
                      <a:pt x="11161" y="60757"/>
                      <a:pt x="8056" y="62917"/>
                      <a:pt x="7246" y="77499"/>
                    </a:cubicBezTo>
                    <a:cubicBezTo>
                      <a:pt x="6436" y="92080"/>
                      <a:pt x="7246" y="132855"/>
                      <a:pt x="7246" y="133260"/>
                    </a:cubicBezTo>
                    <a:close/>
                  </a:path>
                </a:pathLst>
              </a:custGeom>
              <a:solidFill>
                <a:srgbClr val="414E5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3" name="Freeform 889">
                <a:extLst>
                  <a:ext uri="{FF2B5EF4-FFF2-40B4-BE49-F238E27FC236}">
                    <a16:creationId xmlns:a16="http://schemas.microsoft.com/office/drawing/2014/main" id="{E38925EC-489E-4F46-B9E9-D04A49E170FB}"/>
                  </a:ext>
                </a:extLst>
              </p:cNvPr>
              <p:cNvSpPr/>
              <p:nvPr/>
            </p:nvSpPr>
            <p:spPr>
              <a:xfrm>
                <a:off x="2111212" y="625306"/>
                <a:ext cx="55356" cy="61836"/>
              </a:xfrm>
              <a:custGeom>
                <a:avLst/>
                <a:gdLst>
                  <a:gd name="connsiteX0" fmla="*/ 34159 w 55356"/>
                  <a:gd name="connsiteY0" fmla="*/ 42800 h 61836"/>
                  <a:gd name="connsiteX1" fmla="*/ 55356 w 55356"/>
                  <a:gd name="connsiteY1" fmla="*/ 34834 h 61836"/>
                  <a:gd name="connsiteX2" fmla="*/ 49956 w 55356"/>
                  <a:gd name="connsiteY2" fmla="*/ 28623 h 61836"/>
                  <a:gd name="connsiteX3" fmla="*/ 3645 w 55356"/>
                  <a:gd name="connsiteY3" fmla="*/ 810 h 61836"/>
                  <a:gd name="connsiteX4" fmla="*/ 1350 w 55356"/>
                  <a:gd name="connsiteY4" fmla="*/ 0 h 61836"/>
                  <a:gd name="connsiteX5" fmla="*/ 0 w 55356"/>
                  <a:gd name="connsiteY5" fmla="*/ 2970 h 61836"/>
                  <a:gd name="connsiteX6" fmla="*/ 0 w 55356"/>
                  <a:gd name="connsiteY6" fmla="*/ 61837 h 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56" h="61836">
                    <a:moveTo>
                      <a:pt x="34159" y="42800"/>
                    </a:moveTo>
                    <a:cubicBezTo>
                      <a:pt x="40775" y="39076"/>
                      <a:pt x="47930" y="36390"/>
                      <a:pt x="55356" y="34834"/>
                    </a:cubicBezTo>
                    <a:cubicBezTo>
                      <a:pt x="54114" y="32337"/>
                      <a:pt x="52251" y="30199"/>
                      <a:pt x="49956" y="28623"/>
                    </a:cubicBezTo>
                    <a:lnTo>
                      <a:pt x="3645" y="810"/>
                    </a:lnTo>
                    <a:cubicBezTo>
                      <a:pt x="2970" y="338"/>
                      <a:pt x="2174" y="59"/>
                      <a:pt x="1350" y="0"/>
                    </a:cubicBezTo>
                    <a:cubicBezTo>
                      <a:pt x="135" y="0"/>
                      <a:pt x="0" y="2025"/>
                      <a:pt x="0" y="2970"/>
                    </a:cubicBezTo>
                    <a:lnTo>
                      <a:pt x="0" y="61837"/>
                    </a:lnTo>
                    <a:close/>
                  </a:path>
                </a:pathLst>
              </a:custGeom>
              <a:solidFill>
                <a:srgbClr val="FFFFFF"/>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4" name="Freeform 890">
                <a:extLst>
                  <a:ext uri="{FF2B5EF4-FFF2-40B4-BE49-F238E27FC236}">
                    <a16:creationId xmlns:a16="http://schemas.microsoft.com/office/drawing/2014/main" id="{5F471B5F-BDDD-BE4C-B391-124ACB6EC820}"/>
                  </a:ext>
                </a:extLst>
              </p:cNvPr>
              <p:cNvSpPr/>
              <p:nvPr/>
            </p:nvSpPr>
            <p:spPr>
              <a:xfrm>
                <a:off x="2096225" y="598923"/>
                <a:ext cx="57111" cy="96455"/>
              </a:xfrm>
              <a:custGeom>
                <a:avLst/>
                <a:gdLst>
                  <a:gd name="connsiteX0" fmla="*/ 10396 w 57111"/>
                  <a:gd name="connsiteY0" fmla="*/ 91055 h 96455"/>
                  <a:gd name="connsiteX1" fmla="*/ 49280 w 57111"/>
                  <a:gd name="connsiteY1" fmla="*/ 10991 h 96455"/>
                  <a:gd name="connsiteX2" fmla="*/ 50091 w 57111"/>
                  <a:gd name="connsiteY2" fmla="*/ 40829 h 96455"/>
                  <a:gd name="connsiteX3" fmla="*/ 50091 w 57111"/>
                  <a:gd name="connsiteY3" fmla="*/ 42044 h 96455"/>
                  <a:gd name="connsiteX4" fmla="*/ 57111 w 57111"/>
                  <a:gd name="connsiteY4" fmla="*/ 46365 h 96455"/>
                  <a:gd name="connsiteX5" fmla="*/ 57111 w 57111"/>
                  <a:gd name="connsiteY5" fmla="*/ 40829 h 96455"/>
                  <a:gd name="connsiteX6" fmla="*/ 51441 w 57111"/>
                  <a:gd name="connsiteY6" fmla="*/ 325 h 96455"/>
                  <a:gd name="connsiteX7" fmla="*/ 43340 w 57111"/>
                  <a:gd name="connsiteY7" fmla="*/ 7075 h 96455"/>
                  <a:gd name="connsiteX8" fmla="*/ 0 w 57111"/>
                  <a:gd name="connsiteY8" fmla="*/ 96455 h 9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11" h="96455">
                    <a:moveTo>
                      <a:pt x="10396" y="91055"/>
                    </a:moveTo>
                    <a:cubicBezTo>
                      <a:pt x="22953" y="64052"/>
                      <a:pt x="43880" y="21252"/>
                      <a:pt x="49280" y="10991"/>
                    </a:cubicBezTo>
                    <a:cubicBezTo>
                      <a:pt x="49280" y="17067"/>
                      <a:pt x="49956" y="28678"/>
                      <a:pt x="50091" y="40829"/>
                    </a:cubicBezTo>
                    <a:lnTo>
                      <a:pt x="50091" y="42044"/>
                    </a:lnTo>
                    <a:lnTo>
                      <a:pt x="57111" y="46365"/>
                    </a:lnTo>
                    <a:lnTo>
                      <a:pt x="57111" y="40829"/>
                    </a:lnTo>
                    <a:cubicBezTo>
                      <a:pt x="57111" y="8966"/>
                      <a:pt x="57111" y="2080"/>
                      <a:pt x="51441" y="325"/>
                    </a:cubicBezTo>
                    <a:cubicBezTo>
                      <a:pt x="45770" y="-1430"/>
                      <a:pt x="44690" y="4375"/>
                      <a:pt x="43340" y="7075"/>
                    </a:cubicBezTo>
                    <a:cubicBezTo>
                      <a:pt x="37264" y="18552"/>
                      <a:pt x="11476" y="72288"/>
                      <a:pt x="0" y="96455"/>
                    </a:cubicBezTo>
                    <a:close/>
                  </a:path>
                </a:pathLst>
              </a:custGeom>
              <a:solidFill>
                <a:srgbClr val="414E5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5" name="Freeform 891">
                <a:extLst>
                  <a:ext uri="{FF2B5EF4-FFF2-40B4-BE49-F238E27FC236}">
                    <a16:creationId xmlns:a16="http://schemas.microsoft.com/office/drawing/2014/main" id="{0C8A91B8-AEA5-5B49-856A-E0522181AAF2}"/>
                  </a:ext>
                </a:extLst>
              </p:cNvPr>
              <p:cNvSpPr/>
              <p:nvPr/>
            </p:nvSpPr>
            <p:spPr>
              <a:xfrm>
                <a:off x="2759149" y="1009201"/>
                <a:ext cx="64132" cy="160842"/>
              </a:xfrm>
              <a:custGeom>
                <a:avLst/>
                <a:gdLst>
                  <a:gd name="connsiteX0" fmla="*/ 64132 w 64132"/>
                  <a:gd name="connsiteY0" fmla="*/ 154545 h 160842"/>
                  <a:gd name="connsiteX1" fmla="*/ 55221 w 64132"/>
                  <a:gd name="connsiteY1" fmla="*/ 159540 h 160842"/>
                  <a:gd name="connsiteX2" fmla="*/ 8911 w 64132"/>
                  <a:gd name="connsiteY2" fmla="*/ 131592 h 160842"/>
                  <a:gd name="connsiteX3" fmla="*/ 0 w 64132"/>
                  <a:gd name="connsiteY3" fmla="*/ 115795 h 160842"/>
                  <a:gd name="connsiteX4" fmla="*/ 0 w 64132"/>
                  <a:gd name="connsiteY4" fmla="*/ 6298 h 160842"/>
                  <a:gd name="connsiteX5" fmla="*/ 8911 w 64132"/>
                  <a:gd name="connsiteY5" fmla="*/ 1303 h 160842"/>
                  <a:gd name="connsiteX6" fmla="*/ 55221 w 64132"/>
                  <a:gd name="connsiteY6" fmla="*/ 28981 h 160842"/>
                  <a:gd name="connsiteX7" fmla="*/ 64132 w 64132"/>
                  <a:gd name="connsiteY7" fmla="*/ 44777 h 1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 h="160842">
                    <a:moveTo>
                      <a:pt x="64132" y="154545"/>
                    </a:moveTo>
                    <a:cubicBezTo>
                      <a:pt x="64132" y="160215"/>
                      <a:pt x="60217" y="162511"/>
                      <a:pt x="55221" y="159540"/>
                    </a:cubicBezTo>
                    <a:lnTo>
                      <a:pt x="8911" y="131592"/>
                    </a:lnTo>
                    <a:cubicBezTo>
                      <a:pt x="3686" y="127968"/>
                      <a:pt x="391" y="122148"/>
                      <a:pt x="0" y="115795"/>
                    </a:cubicBezTo>
                    <a:lnTo>
                      <a:pt x="0" y="6298"/>
                    </a:lnTo>
                    <a:cubicBezTo>
                      <a:pt x="0" y="628"/>
                      <a:pt x="4050" y="-1668"/>
                      <a:pt x="8911" y="1303"/>
                    </a:cubicBezTo>
                    <a:lnTo>
                      <a:pt x="55221" y="28981"/>
                    </a:lnTo>
                    <a:cubicBezTo>
                      <a:pt x="60500" y="32563"/>
                      <a:pt x="63794" y="38408"/>
                      <a:pt x="64132" y="44777"/>
                    </a:cubicBezTo>
                    <a:close/>
                  </a:path>
                </a:pathLst>
              </a:custGeom>
              <a:solidFill>
                <a:srgbClr val="4D585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6" name="Freeform 892">
                <a:extLst>
                  <a:ext uri="{FF2B5EF4-FFF2-40B4-BE49-F238E27FC236}">
                    <a16:creationId xmlns:a16="http://schemas.microsoft.com/office/drawing/2014/main" id="{B80A91FE-4F52-7D49-901B-AC65D3E87BAF}"/>
                  </a:ext>
                </a:extLst>
              </p:cNvPr>
              <p:cNvSpPr/>
              <p:nvPr/>
            </p:nvSpPr>
            <p:spPr>
              <a:xfrm>
                <a:off x="2762659" y="1012664"/>
                <a:ext cx="57111" cy="153917"/>
              </a:xfrm>
              <a:custGeom>
                <a:avLst/>
                <a:gdLst>
                  <a:gd name="connsiteX0" fmla="*/ 55761 w 57111"/>
                  <a:gd name="connsiteY0" fmla="*/ 153917 h 153917"/>
                  <a:gd name="connsiteX1" fmla="*/ 53466 w 57111"/>
                  <a:gd name="connsiteY1" fmla="*/ 153107 h 153917"/>
                  <a:gd name="connsiteX2" fmla="*/ 7156 w 57111"/>
                  <a:gd name="connsiteY2" fmla="*/ 125159 h 153917"/>
                  <a:gd name="connsiteX3" fmla="*/ 0 w 57111"/>
                  <a:gd name="connsiteY3" fmla="*/ 111657 h 153917"/>
                  <a:gd name="connsiteX4" fmla="*/ 0 w 57111"/>
                  <a:gd name="connsiteY4" fmla="*/ 2835 h 153917"/>
                  <a:gd name="connsiteX5" fmla="*/ 1350 w 57111"/>
                  <a:gd name="connsiteY5" fmla="*/ 0 h 153917"/>
                  <a:gd name="connsiteX6" fmla="*/ 3645 w 57111"/>
                  <a:gd name="connsiteY6" fmla="*/ 810 h 153917"/>
                  <a:gd name="connsiteX7" fmla="*/ 49956 w 57111"/>
                  <a:gd name="connsiteY7" fmla="*/ 28758 h 153917"/>
                  <a:gd name="connsiteX8" fmla="*/ 57111 w 57111"/>
                  <a:gd name="connsiteY8" fmla="*/ 41585 h 153917"/>
                  <a:gd name="connsiteX9" fmla="*/ 57111 w 57111"/>
                  <a:gd name="connsiteY9" fmla="*/ 151082 h 153917"/>
                  <a:gd name="connsiteX10" fmla="*/ 55761 w 57111"/>
                  <a:gd name="connsiteY10" fmla="*/ 153917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1" h="153917">
                    <a:moveTo>
                      <a:pt x="55761" y="153917"/>
                    </a:moveTo>
                    <a:cubicBezTo>
                      <a:pt x="54951" y="153821"/>
                      <a:pt x="54168" y="153544"/>
                      <a:pt x="53466" y="153107"/>
                    </a:cubicBezTo>
                    <a:lnTo>
                      <a:pt x="7156" y="125159"/>
                    </a:lnTo>
                    <a:cubicBezTo>
                      <a:pt x="2808" y="122014"/>
                      <a:pt x="162" y="117026"/>
                      <a:pt x="0" y="111657"/>
                    </a:cubicBezTo>
                    <a:lnTo>
                      <a:pt x="0" y="2835"/>
                    </a:lnTo>
                    <a:cubicBezTo>
                      <a:pt x="0" y="2025"/>
                      <a:pt x="0" y="0"/>
                      <a:pt x="1350" y="0"/>
                    </a:cubicBezTo>
                    <a:cubicBezTo>
                      <a:pt x="2160" y="96"/>
                      <a:pt x="2943" y="373"/>
                      <a:pt x="3645" y="810"/>
                    </a:cubicBezTo>
                    <a:lnTo>
                      <a:pt x="49956" y="28758"/>
                    </a:lnTo>
                    <a:cubicBezTo>
                      <a:pt x="54128" y="31757"/>
                      <a:pt x="56747" y="36458"/>
                      <a:pt x="57111" y="41585"/>
                    </a:cubicBezTo>
                    <a:lnTo>
                      <a:pt x="57111" y="151082"/>
                    </a:lnTo>
                    <a:cubicBezTo>
                      <a:pt x="56976" y="151892"/>
                      <a:pt x="56976" y="153917"/>
                      <a:pt x="55761" y="153917"/>
                    </a:cubicBezTo>
                    <a:close/>
                  </a:path>
                </a:pathLst>
              </a:custGeom>
              <a:solidFill>
                <a:srgbClr val="FFFFFF"/>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7" name="Freeform 893">
                <a:extLst>
                  <a:ext uri="{FF2B5EF4-FFF2-40B4-BE49-F238E27FC236}">
                    <a16:creationId xmlns:a16="http://schemas.microsoft.com/office/drawing/2014/main" id="{CC5D09A6-FD4D-3E47-AF4C-8BE3D9E9FDE6}"/>
                  </a:ext>
                </a:extLst>
              </p:cNvPr>
              <p:cNvSpPr/>
              <p:nvPr/>
            </p:nvSpPr>
            <p:spPr>
              <a:xfrm>
                <a:off x="2697852" y="1240029"/>
                <a:ext cx="24707" cy="40909"/>
              </a:xfrm>
              <a:custGeom>
                <a:avLst/>
                <a:gdLst>
                  <a:gd name="connsiteX0" fmla="*/ 11341 w 24707"/>
                  <a:gd name="connsiteY0" fmla="*/ 0 h 40909"/>
                  <a:gd name="connsiteX1" fmla="*/ 0 w 24707"/>
                  <a:gd name="connsiteY1" fmla="*/ 9316 h 40909"/>
                  <a:gd name="connsiteX2" fmla="*/ 0 w 24707"/>
                  <a:gd name="connsiteY2" fmla="*/ 40910 h 40909"/>
                  <a:gd name="connsiteX3" fmla="*/ 11341 w 24707"/>
                  <a:gd name="connsiteY3" fmla="*/ 36859 h 40909"/>
                  <a:gd name="connsiteX4" fmla="*/ 24708 w 24707"/>
                  <a:gd name="connsiteY4" fmla="*/ 38344 h 40909"/>
                  <a:gd name="connsiteX5" fmla="*/ 24708 w 24707"/>
                  <a:gd name="connsiteY5" fmla="*/ 9991 h 40909"/>
                  <a:gd name="connsiteX6" fmla="*/ 11341 w 24707"/>
                  <a:gd name="connsiteY6" fmla="*/ 0 h 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40909">
                    <a:moveTo>
                      <a:pt x="11341" y="0"/>
                    </a:moveTo>
                    <a:lnTo>
                      <a:pt x="0" y="9316"/>
                    </a:lnTo>
                    <a:lnTo>
                      <a:pt x="0" y="40910"/>
                    </a:lnTo>
                    <a:lnTo>
                      <a:pt x="11341" y="36859"/>
                    </a:lnTo>
                    <a:lnTo>
                      <a:pt x="24708" y="38344"/>
                    </a:lnTo>
                    <a:lnTo>
                      <a:pt x="24708" y="9991"/>
                    </a:lnTo>
                    <a:lnTo>
                      <a:pt x="11341" y="0"/>
                    </a:lnTo>
                    <a:close/>
                  </a:path>
                </a:pathLst>
              </a:custGeom>
              <a:solidFill>
                <a:srgbClr val="404B4D"/>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8" name="Freeform 894">
                <a:extLst>
                  <a:ext uri="{FF2B5EF4-FFF2-40B4-BE49-F238E27FC236}">
                    <a16:creationId xmlns:a16="http://schemas.microsoft.com/office/drawing/2014/main" id="{83C3FFCF-7726-334B-98C3-EFE508D1AE29}"/>
                  </a:ext>
                </a:extLst>
              </p:cNvPr>
              <p:cNvSpPr/>
              <p:nvPr/>
            </p:nvSpPr>
            <p:spPr>
              <a:xfrm>
                <a:off x="2697852" y="1240704"/>
                <a:ext cx="24707" cy="9181"/>
              </a:xfrm>
              <a:custGeom>
                <a:avLst/>
                <a:gdLst>
                  <a:gd name="connsiteX0" fmla="*/ 11341 w 24707"/>
                  <a:gd name="connsiteY0" fmla="*/ 0 h 9181"/>
                  <a:gd name="connsiteX1" fmla="*/ 0 w 24707"/>
                  <a:gd name="connsiteY1" fmla="*/ 9181 h 9181"/>
                  <a:gd name="connsiteX2" fmla="*/ 24708 w 24707"/>
                  <a:gd name="connsiteY2" fmla="*/ 9181 h 9181"/>
                </a:gdLst>
                <a:ahLst/>
                <a:cxnLst>
                  <a:cxn ang="0">
                    <a:pos x="connsiteX0" y="connsiteY0"/>
                  </a:cxn>
                  <a:cxn ang="0">
                    <a:pos x="connsiteX1" y="connsiteY1"/>
                  </a:cxn>
                  <a:cxn ang="0">
                    <a:pos x="connsiteX2" y="connsiteY2"/>
                  </a:cxn>
                </a:cxnLst>
                <a:rect l="l" t="t" r="r" b="b"/>
                <a:pathLst>
                  <a:path w="24707" h="9181">
                    <a:moveTo>
                      <a:pt x="11341" y="0"/>
                    </a:moveTo>
                    <a:cubicBezTo>
                      <a:pt x="7763" y="3302"/>
                      <a:pt x="3970" y="6369"/>
                      <a:pt x="0" y="9181"/>
                    </a:cubicBezTo>
                    <a:lnTo>
                      <a:pt x="24708" y="9181"/>
                    </a:lnTo>
                    <a:close/>
                  </a:path>
                </a:pathLst>
              </a:custGeom>
              <a:solidFill>
                <a:srgbClr val="5A656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299" name="Freeform 895">
                <a:extLst>
                  <a:ext uri="{FF2B5EF4-FFF2-40B4-BE49-F238E27FC236}">
                    <a16:creationId xmlns:a16="http://schemas.microsoft.com/office/drawing/2014/main" id="{13B7E126-2978-0048-81C7-0B16F435C51E}"/>
                  </a:ext>
                </a:extLst>
              </p:cNvPr>
              <p:cNvSpPr/>
              <p:nvPr/>
            </p:nvSpPr>
            <p:spPr>
              <a:xfrm>
                <a:off x="2788717" y="1260821"/>
                <a:ext cx="22952" cy="95320"/>
              </a:xfrm>
              <a:custGeom>
                <a:avLst/>
                <a:gdLst>
                  <a:gd name="connsiteX0" fmla="*/ 22547 w 22952"/>
                  <a:gd name="connsiteY0" fmla="*/ 35644 h 95320"/>
                  <a:gd name="connsiteX1" fmla="*/ 14041 w 22952"/>
                  <a:gd name="connsiteY1" fmla="*/ 0 h 95320"/>
                  <a:gd name="connsiteX2" fmla="*/ 13231 w 22952"/>
                  <a:gd name="connsiteY2" fmla="*/ 0 h 95320"/>
                  <a:gd name="connsiteX3" fmla="*/ 11476 w 22952"/>
                  <a:gd name="connsiteY3" fmla="*/ 19847 h 95320"/>
                  <a:gd name="connsiteX4" fmla="*/ 810 w 22952"/>
                  <a:gd name="connsiteY4" fmla="*/ 33349 h 95320"/>
                  <a:gd name="connsiteX5" fmla="*/ 0 w 22952"/>
                  <a:gd name="connsiteY5" fmla="*/ 95321 h 95320"/>
                  <a:gd name="connsiteX6" fmla="*/ 22953 w 22952"/>
                  <a:gd name="connsiteY6" fmla="*/ 81819 h 95320"/>
                  <a:gd name="connsiteX7" fmla="*/ 22547 w 22952"/>
                  <a:gd name="connsiteY7" fmla="*/ 35644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 h="95320">
                    <a:moveTo>
                      <a:pt x="22547" y="35644"/>
                    </a:moveTo>
                    <a:cubicBezTo>
                      <a:pt x="22399" y="23278"/>
                      <a:pt x="19483" y="11102"/>
                      <a:pt x="14041" y="0"/>
                    </a:cubicBezTo>
                    <a:lnTo>
                      <a:pt x="13231" y="0"/>
                    </a:lnTo>
                    <a:cubicBezTo>
                      <a:pt x="13231" y="0"/>
                      <a:pt x="16337" y="15797"/>
                      <a:pt x="11476" y="19847"/>
                    </a:cubicBezTo>
                    <a:cubicBezTo>
                      <a:pt x="6616" y="23898"/>
                      <a:pt x="810" y="26463"/>
                      <a:pt x="810" y="33349"/>
                    </a:cubicBezTo>
                    <a:cubicBezTo>
                      <a:pt x="810" y="40234"/>
                      <a:pt x="0" y="95321"/>
                      <a:pt x="0" y="95321"/>
                    </a:cubicBezTo>
                    <a:lnTo>
                      <a:pt x="22953" y="81819"/>
                    </a:lnTo>
                    <a:cubicBezTo>
                      <a:pt x="22682" y="75068"/>
                      <a:pt x="21872" y="50091"/>
                      <a:pt x="22547" y="35644"/>
                    </a:cubicBezTo>
                    <a:close/>
                  </a:path>
                </a:pathLst>
              </a:custGeom>
              <a:solidFill>
                <a:srgbClr val="CACACB"/>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0" name="Freeform 896">
                <a:extLst>
                  <a:ext uri="{FF2B5EF4-FFF2-40B4-BE49-F238E27FC236}">
                    <a16:creationId xmlns:a16="http://schemas.microsoft.com/office/drawing/2014/main" id="{0E1DE6BD-7C35-7441-AD48-69E06D179030}"/>
                  </a:ext>
                </a:extLst>
              </p:cNvPr>
              <p:cNvSpPr/>
              <p:nvPr/>
            </p:nvSpPr>
            <p:spPr>
              <a:xfrm>
                <a:off x="2788717" y="1260821"/>
                <a:ext cx="22952" cy="95320"/>
              </a:xfrm>
              <a:custGeom>
                <a:avLst/>
                <a:gdLst>
                  <a:gd name="connsiteX0" fmla="*/ 22547 w 22952"/>
                  <a:gd name="connsiteY0" fmla="*/ 35644 h 95320"/>
                  <a:gd name="connsiteX1" fmla="*/ 14041 w 22952"/>
                  <a:gd name="connsiteY1" fmla="*/ 0 h 95320"/>
                  <a:gd name="connsiteX2" fmla="*/ 13231 w 22952"/>
                  <a:gd name="connsiteY2" fmla="*/ 0 h 95320"/>
                  <a:gd name="connsiteX3" fmla="*/ 11476 w 22952"/>
                  <a:gd name="connsiteY3" fmla="*/ 19847 h 95320"/>
                  <a:gd name="connsiteX4" fmla="*/ 810 w 22952"/>
                  <a:gd name="connsiteY4" fmla="*/ 33349 h 95320"/>
                  <a:gd name="connsiteX5" fmla="*/ 0 w 22952"/>
                  <a:gd name="connsiteY5" fmla="*/ 95321 h 95320"/>
                  <a:gd name="connsiteX6" fmla="*/ 22953 w 22952"/>
                  <a:gd name="connsiteY6" fmla="*/ 81819 h 95320"/>
                  <a:gd name="connsiteX7" fmla="*/ 22547 w 22952"/>
                  <a:gd name="connsiteY7" fmla="*/ 35644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 h="95320">
                    <a:moveTo>
                      <a:pt x="22547" y="35644"/>
                    </a:moveTo>
                    <a:cubicBezTo>
                      <a:pt x="22399" y="23278"/>
                      <a:pt x="19483" y="11102"/>
                      <a:pt x="14041" y="0"/>
                    </a:cubicBezTo>
                    <a:lnTo>
                      <a:pt x="13231" y="0"/>
                    </a:lnTo>
                    <a:cubicBezTo>
                      <a:pt x="13231" y="0"/>
                      <a:pt x="16337" y="15797"/>
                      <a:pt x="11476" y="19847"/>
                    </a:cubicBezTo>
                    <a:cubicBezTo>
                      <a:pt x="6616" y="23898"/>
                      <a:pt x="810" y="26463"/>
                      <a:pt x="810" y="33349"/>
                    </a:cubicBezTo>
                    <a:cubicBezTo>
                      <a:pt x="810" y="40234"/>
                      <a:pt x="0" y="95321"/>
                      <a:pt x="0" y="95321"/>
                    </a:cubicBezTo>
                    <a:lnTo>
                      <a:pt x="22953" y="81819"/>
                    </a:lnTo>
                    <a:cubicBezTo>
                      <a:pt x="22682" y="75068"/>
                      <a:pt x="21872" y="50091"/>
                      <a:pt x="22547" y="35644"/>
                    </a:cubicBezTo>
                    <a:close/>
                  </a:path>
                </a:pathLst>
              </a:custGeom>
              <a:solidFill>
                <a:srgbClr val="FFFFFF"/>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1" name="Freeform 897">
                <a:extLst>
                  <a:ext uri="{FF2B5EF4-FFF2-40B4-BE49-F238E27FC236}">
                    <a16:creationId xmlns:a16="http://schemas.microsoft.com/office/drawing/2014/main" id="{77877139-940F-664F-9333-ACEE82BBA9CD}"/>
                  </a:ext>
                </a:extLst>
              </p:cNvPr>
              <p:cNvSpPr/>
              <p:nvPr/>
            </p:nvSpPr>
            <p:spPr>
              <a:xfrm>
                <a:off x="738784" y="552128"/>
                <a:ext cx="1656363" cy="1639622"/>
              </a:xfrm>
              <a:custGeom>
                <a:avLst/>
                <a:gdLst>
                  <a:gd name="connsiteX0" fmla="*/ 0 w 1656363"/>
                  <a:gd name="connsiteY0" fmla="*/ 609863 h 1639622"/>
                  <a:gd name="connsiteX1" fmla="*/ 1057437 w 1656363"/>
                  <a:gd name="connsiteY1" fmla="*/ 0 h 1639622"/>
                  <a:gd name="connsiteX2" fmla="*/ 1656364 w 1656363"/>
                  <a:gd name="connsiteY2" fmla="*/ 345773 h 1639622"/>
                  <a:gd name="connsiteX3" fmla="*/ 1656364 w 1656363"/>
                  <a:gd name="connsiteY3" fmla="*/ 1032460 h 1639622"/>
                  <a:gd name="connsiteX4" fmla="*/ 598792 w 1656363"/>
                  <a:gd name="connsiteY4" fmla="*/ 1639622 h 1639622"/>
                  <a:gd name="connsiteX5" fmla="*/ 0 w 1656363"/>
                  <a:gd name="connsiteY5" fmla="*/ 1293984 h 1639622"/>
                  <a:gd name="connsiteX6" fmla="*/ 0 w 1656363"/>
                  <a:gd name="connsiteY6" fmla="*/ 609863 h 163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363" h="1639622">
                    <a:moveTo>
                      <a:pt x="0" y="609863"/>
                    </a:moveTo>
                    <a:lnTo>
                      <a:pt x="1057437" y="0"/>
                    </a:lnTo>
                    <a:lnTo>
                      <a:pt x="1656364" y="345773"/>
                    </a:lnTo>
                    <a:lnTo>
                      <a:pt x="1656364" y="1032460"/>
                    </a:lnTo>
                    <a:lnTo>
                      <a:pt x="598792" y="1639622"/>
                    </a:lnTo>
                    <a:lnTo>
                      <a:pt x="0" y="1293984"/>
                    </a:lnTo>
                    <a:lnTo>
                      <a:pt x="0" y="609863"/>
                    </a:lnTo>
                    <a:close/>
                  </a:path>
                </a:pathLst>
              </a:custGeom>
              <a:solidFill>
                <a:srgbClr val="FEF2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2" name="Freeform 898">
                <a:extLst>
                  <a:ext uri="{FF2B5EF4-FFF2-40B4-BE49-F238E27FC236}">
                    <a16:creationId xmlns:a16="http://schemas.microsoft.com/office/drawing/2014/main" id="{FD712398-F9D0-324A-86F8-42C3366EB21B}"/>
                  </a:ext>
                </a:extLst>
              </p:cNvPr>
              <p:cNvSpPr/>
              <p:nvPr/>
            </p:nvSpPr>
            <p:spPr>
              <a:xfrm>
                <a:off x="1337576" y="897901"/>
                <a:ext cx="1057572" cy="1293848"/>
              </a:xfrm>
              <a:custGeom>
                <a:avLst/>
                <a:gdLst>
                  <a:gd name="connsiteX0" fmla="*/ 1057573 w 1057572"/>
                  <a:gd name="connsiteY0" fmla="*/ 0 h 1293848"/>
                  <a:gd name="connsiteX1" fmla="*/ 405 w 1057572"/>
                  <a:gd name="connsiteY1" fmla="*/ 610403 h 1293848"/>
                  <a:gd name="connsiteX2" fmla="*/ 0 w 1057572"/>
                  <a:gd name="connsiteY2" fmla="*/ 1293849 h 1293848"/>
                  <a:gd name="connsiteX3" fmla="*/ 1057573 w 1057572"/>
                  <a:gd name="connsiteY3" fmla="*/ 686686 h 1293848"/>
                  <a:gd name="connsiteX4" fmla="*/ 1057573 w 1057572"/>
                  <a:gd name="connsiteY4" fmla="*/ 0 h 129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572" h="1293848">
                    <a:moveTo>
                      <a:pt x="1057573" y="0"/>
                    </a:moveTo>
                    <a:lnTo>
                      <a:pt x="405" y="610403"/>
                    </a:lnTo>
                    <a:lnTo>
                      <a:pt x="0" y="1293849"/>
                    </a:lnTo>
                    <a:lnTo>
                      <a:pt x="1057573" y="686686"/>
                    </a:lnTo>
                    <a:lnTo>
                      <a:pt x="1057573" y="0"/>
                    </a:lnTo>
                    <a:close/>
                  </a:path>
                </a:pathLst>
              </a:custGeom>
              <a:solidFill>
                <a:srgbClr val="EDDB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3" name="Freeform 899">
                <a:extLst>
                  <a:ext uri="{FF2B5EF4-FFF2-40B4-BE49-F238E27FC236}">
                    <a16:creationId xmlns:a16="http://schemas.microsoft.com/office/drawing/2014/main" id="{CF940055-7A22-7E4A-AE1A-D697B6943F74}"/>
                  </a:ext>
                </a:extLst>
              </p:cNvPr>
              <p:cNvSpPr/>
              <p:nvPr/>
            </p:nvSpPr>
            <p:spPr>
              <a:xfrm>
                <a:off x="738784" y="1161990"/>
                <a:ext cx="598791" cy="1029759"/>
              </a:xfrm>
              <a:custGeom>
                <a:avLst/>
                <a:gdLst>
                  <a:gd name="connsiteX0" fmla="*/ 0 w 598791"/>
                  <a:gd name="connsiteY0" fmla="*/ 0 h 1029759"/>
                  <a:gd name="connsiteX1" fmla="*/ 0 w 598791"/>
                  <a:gd name="connsiteY1" fmla="*/ 684121 h 1029759"/>
                  <a:gd name="connsiteX2" fmla="*/ 598792 w 598791"/>
                  <a:gd name="connsiteY2" fmla="*/ 1029759 h 1029759"/>
                  <a:gd name="connsiteX3" fmla="*/ 598792 w 598791"/>
                  <a:gd name="connsiteY3" fmla="*/ 346583 h 1029759"/>
                  <a:gd name="connsiteX4" fmla="*/ 320121 w 598791"/>
                  <a:gd name="connsiteY4" fmla="*/ 586370 h 1029759"/>
                  <a:gd name="connsiteX5" fmla="*/ 325251 w 598791"/>
                  <a:gd name="connsiteY5" fmla="*/ 583400 h 1029759"/>
                  <a:gd name="connsiteX6" fmla="*/ 363730 w 598791"/>
                  <a:gd name="connsiteY6" fmla="*/ 605272 h 1029759"/>
                  <a:gd name="connsiteX7" fmla="*/ 368861 w 598791"/>
                  <a:gd name="connsiteY7" fmla="*/ 614183 h 1029759"/>
                  <a:gd name="connsiteX8" fmla="*/ 368861 w 598791"/>
                  <a:gd name="connsiteY8" fmla="*/ 718685 h 1029759"/>
                  <a:gd name="connsiteX9" fmla="*/ 363730 w 598791"/>
                  <a:gd name="connsiteY9" fmla="*/ 721655 h 1029759"/>
                  <a:gd name="connsiteX10" fmla="*/ 325656 w 598791"/>
                  <a:gd name="connsiteY10" fmla="*/ 699783 h 1029759"/>
                  <a:gd name="connsiteX11" fmla="*/ 320526 w 598791"/>
                  <a:gd name="connsiteY11" fmla="*/ 690872 h 1029759"/>
                  <a:gd name="connsiteX12" fmla="*/ 229661 w 598791"/>
                  <a:gd name="connsiteY12" fmla="*/ 534119 h 1029759"/>
                  <a:gd name="connsiteX13" fmla="*/ 234791 w 598791"/>
                  <a:gd name="connsiteY13" fmla="*/ 531149 h 1029759"/>
                  <a:gd name="connsiteX14" fmla="*/ 273270 w 598791"/>
                  <a:gd name="connsiteY14" fmla="*/ 553427 h 1029759"/>
                  <a:gd name="connsiteX15" fmla="*/ 278401 w 598791"/>
                  <a:gd name="connsiteY15" fmla="*/ 562202 h 1029759"/>
                  <a:gd name="connsiteX16" fmla="*/ 278401 w 598791"/>
                  <a:gd name="connsiteY16" fmla="*/ 666839 h 1029759"/>
                  <a:gd name="connsiteX17" fmla="*/ 273270 w 598791"/>
                  <a:gd name="connsiteY17" fmla="*/ 669809 h 1029759"/>
                  <a:gd name="connsiteX18" fmla="*/ 234791 w 598791"/>
                  <a:gd name="connsiteY18" fmla="*/ 647532 h 1029759"/>
                  <a:gd name="connsiteX19" fmla="*/ 229661 w 598791"/>
                  <a:gd name="connsiteY19" fmla="*/ 638756 h 10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8791" h="1029759">
                    <a:moveTo>
                      <a:pt x="0" y="0"/>
                    </a:moveTo>
                    <a:lnTo>
                      <a:pt x="0" y="684121"/>
                    </a:lnTo>
                    <a:lnTo>
                      <a:pt x="598792" y="1029759"/>
                    </a:lnTo>
                    <a:lnTo>
                      <a:pt x="598792" y="346583"/>
                    </a:lnTo>
                    <a:close/>
                    <a:moveTo>
                      <a:pt x="320121" y="586370"/>
                    </a:moveTo>
                    <a:cubicBezTo>
                      <a:pt x="320121" y="583130"/>
                      <a:pt x="322416" y="581780"/>
                      <a:pt x="325251" y="583400"/>
                    </a:cubicBezTo>
                    <a:lnTo>
                      <a:pt x="363730" y="605272"/>
                    </a:lnTo>
                    <a:cubicBezTo>
                      <a:pt x="366766" y="607252"/>
                      <a:pt x="368673" y="610564"/>
                      <a:pt x="368861" y="614183"/>
                    </a:cubicBezTo>
                    <a:lnTo>
                      <a:pt x="368861" y="718685"/>
                    </a:lnTo>
                    <a:cubicBezTo>
                      <a:pt x="368861" y="721925"/>
                      <a:pt x="366566" y="723275"/>
                      <a:pt x="363730" y="721655"/>
                    </a:cubicBezTo>
                    <a:lnTo>
                      <a:pt x="325656" y="699783"/>
                    </a:lnTo>
                    <a:cubicBezTo>
                      <a:pt x="322652" y="697772"/>
                      <a:pt x="320755" y="694479"/>
                      <a:pt x="320526" y="690872"/>
                    </a:cubicBezTo>
                    <a:close/>
                    <a:moveTo>
                      <a:pt x="229661" y="534119"/>
                    </a:moveTo>
                    <a:cubicBezTo>
                      <a:pt x="229661" y="530879"/>
                      <a:pt x="231956" y="529529"/>
                      <a:pt x="234791" y="531149"/>
                    </a:cubicBezTo>
                    <a:lnTo>
                      <a:pt x="273270" y="553427"/>
                    </a:lnTo>
                    <a:cubicBezTo>
                      <a:pt x="276285" y="555364"/>
                      <a:pt x="278192" y="558625"/>
                      <a:pt x="278401" y="562202"/>
                    </a:cubicBezTo>
                    <a:lnTo>
                      <a:pt x="278401" y="666839"/>
                    </a:lnTo>
                    <a:cubicBezTo>
                      <a:pt x="278401" y="670080"/>
                      <a:pt x="276106" y="671430"/>
                      <a:pt x="273270" y="669809"/>
                    </a:cubicBezTo>
                    <a:lnTo>
                      <a:pt x="234791" y="647532"/>
                    </a:lnTo>
                    <a:cubicBezTo>
                      <a:pt x="231776" y="645595"/>
                      <a:pt x="229870" y="642334"/>
                      <a:pt x="229661" y="638756"/>
                    </a:cubicBezTo>
                    <a:close/>
                  </a:path>
                </a:pathLst>
              </a:custGeom>
              <a:solidFill>
                <a:srgbClr val="DDC7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4" name="Freeform 900">
                <a:extLst>
                  <a:ext uri="{FF2B5EF4-FFF2-40B4-BE49-F238E27FC236}">
                    <a16:creationId xmlns:a16="http://schemas.microsoft.com/office/drawing/2014/main" id="{C33C1D3F-221E-154E-9043-151421723D92}"/>
                  </a:ext>
                </a:extLst>
              </p:cNvPr>
              <p:cNvSpPr/>
              <p:nvPr/>
            </p:nvSpPr>
            <p:spPr>
              <a:xfrm>
                <a:off x="738784" y="1846111"/>
                <a:ext cx="598791" cy="405990"/>
              </a:xfrm>
              <a:custGeom>
                <a:avLst/>
                <a:gdLst>
                  <a:gd name="connsiteX0" fmla="*/ 0 w 598791"/>
                  <a:gd name="connsiteY0" fmla="*/ 60352 h 405990"/>
                  <a:gd name="connsiteX1" fmla="*/ 598792 w 598791"/>
                  <a:gd name="connsiteY1" fmla="*/ 405990 h 405990"/>
                  <a:gd name="connsiteX2" fmla="*/ 598792 w 598791"/>
                  <a:gd name="connsiteY2" fmla="*/ 345638 h 405990"/>
                  <a:gd name="connsiteX3" fmla="*/ 0 w 598791"/>
                  <a:gd name="connsiteY3" fmla="*/ 0 h 405990"/>
                  <a:gd name="connsiteX4" fmla="*/ 0 w 598791"/>
                  <a:gd name="connsiteY4" fmla="*/ 60352 h 40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91" h="405990">
                    <a:moveTo>
                      <a:pt x="0" y="60352"/>
                    </a:moveTo>
                    <a:lnTo>
                      <a:pt x="598792" y="405990"/>
                    </a:lnTo>
                    <a:lnTo>
                      <a:pt x="598792" y="345638"/>
                    </a:lnTo>
                    <a:lnTo>
                      <a:pt x="0" y="0"/>
                    </a:lnTo>
                    <a:lnTo>
                      <a:pt x="0" y="60352"/>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5" name="Freeform 901">
                <a:extLst>
                  <a:ext uri="{FF2B5EF4-FFF2-40B4-BE49-F238E27FC236}">
                    <a16:creationId xmlns:a16="http://schemas.microsoft.com/office/drawing/2014/main" id="{B7BFF06F-90F8-BB42-ACDA-A082E568C5BB}"/>
                  </a:ext>
                </a:extLst>
              </p:cNvPr>
              <p:cNvSpPr/>
              <p:nvPr/>
            </p:nvSpPr>
            <p:spPr>
              <a:xfrm>
                <a:off x="762277" y="1866904"/>
                <a:ext cx="97750" cy="101531"/>
              </a:xfrm>
              <a:custGeom>
                <a:avLst/>
                <a:gdLst>
                  <a:gd name="connsiteX0" fmla="*/ 97751 w 97750"/>
                  <a:gd name="connsiteY0" fmla="*/ 101531 h 101531"/>
                  <a:gd name="connsiteX1" fmla="*/ 0 w 97750"/>
                  <a:gd name="connsiteY1" fmla="*/ 45095 h 101531"/>
                  <a:gd name="connsiteX2" fmla="*/ 0 w 97750"/>
                  <a:gd name="connsiteY2" fmla="*/ 0 h 101531"/>
                  <a:gd name="connsiteX3" fmla="*/ 97751 w 97750"/>
                  <a:gd name="connsiteY3" fmla="*/ 56436 h 101531"/>
                  <a:gd name="connsiteX4" fmla="*/ 97751 w 97750"/>
                  <a:gd name="connsiteY4" fmla="*/ 101531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97751" y="101531"/>
                    </a:moveTo>
                    <a:lnTo>
                      <a:pt x="0" y="45095"/>
                    </a:lnTo>
                    <a:lnTo>
                      <a:pt x="0" y="0"/>
                    </a:lnTo>
                    <a:lnTo>
                      <a:pt x="97751" y="56436"/>
                    </a:lnTo>
                    <a:lnTo>
                      <a:pt x="97751" y="101531"/>
                    </a:lnTo>
                    <a:close/>
                  </a:path>
                </a:pathLst>
              </a:custGeom>
              <a:solidFill>
                <a:srgbClr val="B6161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6" name="Freeform 902">
                <a:extLst>
                  <a:ext uri="{FF2B5EF4-FFF2-40B4-BE49-F238E27FC236}">
                    <a16:creationId xmlns:a16="http://schemas.microsoft.com/office/drawing/2014/main" id="{F0616B49-6989-E54F-A159-099EC04E62BC}"/>
                  </a:ext>
                </a:extLst>
              </p:cNvPr>
              <p:cNvSpPr/>
              <p:nvPr/>
            </p:nvSpPr>
            <p:spPr>
              <a:xfrm>
                <a:off x="841396" y="1912674"/>
                <a:ext cx="18632" cy="55761"/>
              </a:xfrm>
              <a:custGeom>
                <a:avLst/>
                <a:gdLst>
                  <a:gd name="connsiteX0" fmla="*/ 18632 w 18632"/>
                  <a:gd name="connsiteY0" fmla="*/ 55761 h 55761"/>
                  <a:gd name="connsiteX1" fmla="*/ 0 w 18632"/>
                  <a:gd name="connsiteY1" fmla="*/ 44960 h 55761"/>
                  <a:gd name="connsiteX2" fmla="*/ 0 w 18632"/>
                  <a:gd name="connsiteY2" fmla="*/ 0 h 55761"/>
                  <a:gd name="connsiteX3" fmla="*/ 18632 w 18632"/>
                  <a:gd name="connsiteY3" fmla="*/ 10666 h 55761"/>
                  <a:gd name="connsiteX4" fmla="*/ 18632 w 18632"/>
                  <a:gd name="connsiteY4" fmla="*/ 55761 h 5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55761">
                    <a:moveTo>
                      <a:pt x="18632" y="55761"/>
                    </a:moveTo>
                    <a:lnTo>
                      <a:pt x="0" y="44960"/>
                    </a:lnTo>
                    <a:lnTo>
                      <a:pt x="0" y="0"/>
                    </a:lnTo>
                    <a:lnTo>
                      <a:pt x="18632" y="10666"/>
                    </a:lnTo>
                    <a:lnTo>
                      <a:pt x="18632" y="55761"/>
                    </a:lnTo>
                    <a:close/>
                  </a:path>
                </a:pathLst>
              </a:custGeom>
              <a:solidFill>
                <a:srgbClr val="D4DBDF"/>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7" name="Freeform 903">
                <a:extLst>
                  <a:ext uri="{FF2B5EF4-FFF2-40B4-BE49-F238E27FC236}">
                    <a16:creationId xmlns:a16="http://schemas.microsoft.com/office/drawing/2014/main" id="{6411F5C3-3DB5-854D-8B8B-4B9A3EEF768E}"/>
                  </a:ext>
                </a:extLst>
              </p:cNvPr>
              <p:cNvSpPr/>
              <p:nvPr/>
            </p:nvSpPr>
            <p:spPr>
              <a:xfrm>
                <a:off x="762277" y="1866904"/>
                <a:ext cx="29433" cy="61971"/>
              </a:xfrm>
              <a:custGeom>
                <a:avLst/>
                <a:gdLst>
                  <a:gd name="connsiteX0" fmla="*/ 29433 w 29433"/>
                  <a:gd name="connsiteY0" fmla="*/ 61972 h 61971"/>
                  <a:gd name="connsiteX1" fmla="*/ 0 w 29433"/>
                  <a:gd name="connsiteY1" fmla="*/ 45095 h 61971"/>
                  <a:gd name="connsiteX2" fmla="*/ 0 w 29433"/>
                  <a:gd name="connsiteY2" fmla="*/ 0 h 61971"/>
                  <a:gd name="connsiteX3" fmla="*/ 29433 w 29433"/>
                  <a:gd name="connsiteY3" fmla="*/ 17012 h 61971"/>
                  <a:gd name="connsiteX4" fmla="*/ 29433 w 29433"/>
                  <a:gd name="connsiteY4" fmla="*/ 61972 h 6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61971">
                    <a:moveTo>
                      <a:pt x="29433" y="61972"/>
                    </a:moveTo>
                    <a:lnTo>
                      <a:pt x="0" y="45095"/>
                    </a:lnTo>
                    <a:lnTo>
                      <a:pt x="0" y="0"/>
                    </a:lnTo>
                    <a:lnTo>
                      <a:pt x="29433" y="17012"/>
                    </a:lnTo>
                    <a:lnTo>
                      <a:pt x="29433" y="61972"/>
                    </a:lnTo>
                    <a:close/>
                  </a:path>
                </a:pathLst>
              </a:custGeom>
              <a:solidFill>
                <a:srgbClr val="F4872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8" name="Freeform 904">
                <a:extLst>
                  <a:ext uri="{FF2B5EF4-FFF2-40B4-BE49-F238E27FC236}">
                    <a16:creationId xmlns:a16="http://schemas.microsoft.com/office/drawing/2014/main" id="{FEDEC47C-E454-7340-B893-1695E15E2BE0}"/>
                  </a:ext>
                </a:extLst>
              </p:cNvPr>
              <p:cNvSpPr/>
              <p:nvPr/>
            </p:nvSpPr>
            <p:spPr>
              <a:xfrm>
                <a:off x="762277" y="1866904"/>
                <a:ext cx="97750" cy="101531"/>
              </a:xfrm>
              <a:custGeom>
                <a:avLst/>
                <a:gdLst>
                  <a:gd name="connsiteX0" fmla="*/ 97751 w 97750"/>
                  <a:gd name="connsiteY0" fmla="*/ 101531 h 101531"/>
                  <a:gd name="connsiteX1" fmla="*/ 0 w 97750"/>
                  <a:gd name="connsiteY1" fmla="*/ 45095 h 101531"/>
                  <a:gd name="connsiteX2" fmla="*/ 0 w 97750"/>
                  <a:gd name="connsiteY2" fmla="*/ 0 h 101531"/>
                  <a:gd name="connsiteX3" fmla="*/ 97751 w 97750"/>
                  <a:gd name="connsiteY3" fmla="*/ 56436 h 101531"/>
                  <a:gd name="connsiteX4" fmla="*/ 97751 w 97750"/>
                  <a:gd name="connsiteY4" fmla="*/ 101531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97751" y="101531"/>
                    </a:moveTo>
                    <a:lnTo>
                      <a:pt x="0" y="45095"/>
                    </a:lnTo>
                    <a:lnTo>
                      <a:pt x="0" y="0"/>
                    </a:lnTo>
                    <a:lnTo>
                      <a:pt x="97751" y="56436"/>
                    </a:lnTo>
                    <a:lnTo>
                      <a:pt x="97751" y="101531"/>
                    </a:lnTo>
                    <a:close/>
                  </a:path>
                </a:pathLst>
              </a:custGeom>
              <a:solidFill>
                <a:srgbClr val="000000">
                  <a:alpha val="7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09" name="Freeform 905">
                <a:extLst>
                  <a:ext uri="{FF2B5EF4-FFF2-40B4-BE49-F238E27FC236}">
                    <a16:creationId xmlns:a16="http://schemas.microsoft.com/office/drawing/2014/main" id="{32F0A829-5033-8241-9B0F-B151D4FA0A6E}"/>
                  </a:ext>
                </a:extLst>
              </p:cNvPr>
              <p:cNvSpPr/>
              <p:nvPr/>
            </p:nvSpPr>
            <p:spPr>
              <a:xfrm>
                <a:off x="974656" y="1992332"/>
                <a:ext cx="142845" cy="121108"/>
              </a:xfrm>
              <a:custGeom>
                <a:avLst/>
                <a:gdLst>
                  <a:gd name="connsiteX0" fmla="*/ 0 w 142845"/>
                  <a:gd name="connsiteY0" fmla="*/ 38614 h 121108"/>
                  <a:gd name="connsiteX1" fmla="*/ 142846 w 142845"/>
                  <a:gd name="connsiteY1" fmla="*/ 121108 h 121108"/>
                  <a:gd name="connsiteX2" fmla="*/ 142846 w 142845"/>
                  <a:gd name="connsiteY2" fmla="*/ 82359 h 121108"/>
                  <a:gd name="connsiteX3" fmla="*/ 0 w 142845"/>
                  <a:gd name="connsiteY3" fmla="*/ 0 h 121108"/>
                  <a:gd name="connsiteX4" fmla="*/ 0 w 142845"/>
                  <a:gd name="connsiteY4" fmla="*/ 38614 h 12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5" h="121108">
                    <a:moveTo>
                      <a:pt x="0" y="38614"/>
                    </a:moveTo>
                    <a:lnTo>
                      <a:pt x="142846" y="121108"/>
                    </a:lnTo>
                    <a:lnTo>
                      <a:pt x="142846" y="82359"/>
                    </a:lnTo>
                    <a:lnTo>
                      <a:pt x="0" y="0"/>
                    </a:lnTo>
                    <a:lnTo>
                      <a:pt x="0" y="38614"/>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0" name="Freeform 906">
                <a:extLst>
                  <a:ext uri="{FF2B5EF4-FFF2-40B4-BE49-F238E27FC236}">
                    <a16:creationId xmlns:a16="http://schemas.microsoft.com/office/drawing/2014/main" id="{B05A74A4-2E62-164A-ADA4-875293825C68}"/>
                  </a:ext>
                </a:extLst>
              </p:cNvPr>
              <p:cNvSpPr/>
              <p:nvPr/>
            </p:nvSpPr>
            <p:spPr>
              <a:xfrm>
                <a:off x="974656" y="2022711"/>
                <a:ext cx="142845" cy="90730"/>
              </a:xfrm>
              <a:custGeom>
                <a:avLst/>
                <a:gdLst>
                  <a:gd name="connsiteX0" fmla="*/ 0 w 142845"/>
                  <a:gd name="connsiteY0" fmla="*/ 8236 h 90730"/>
                  <a:gd name="connsiteX1" fmla="*/ 142846 w 142845"/>
                  <a:gd name="connsiteY1" fmla="*/ 90730 h 90730"/>
                  <a:gd name="connsiteX2" fmla="*/ 142846 w 142845"/>
                  <a:gd name="connsiteY2" fmla="*/ 82494 h 90730"/>
                  <a:gd name="connsiteX3" fmla="*/ 0 w 142845"/>
                  <a:gd name="connsiteY3" fmla="*/ 0 h 90730"/>
                  <a:gd name="connsiteX4" fmla="*/ 0 w 142845"/>
                  <a:gd name="connsiteY4" fmla="*/ 8236 h 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5" h="90730">
                    <a:moveTo>
                      <a:pt x="0" y="8236"/>
                    </a:moveTo>
                    <a:lnTo>
                      <a:pt x="142846" y="90730"/>
                    </a:lnTo>
                    <a:lnTo>
                      <a:pt x="142846" y="82494"/>
                    </a:lnTo>
                    <a:lnTo>
                      <a:pt x="0" y="0"/>
                    </a:lnTo>
                    <a:lnTo>
                      <a:pt x="0" y="8236"/>
                    </a:lnTo>
                    <a:close/>
                  </a:path>
                </a:pathLst>
              </a:custGeom>
              <a:solidFill>
                <a:srgbClr val="485154"/>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1" name="Freeform 907">
                <a:extLst>
                  <a:ext uri="{FF2B5EF4-FFF2-40B4-BE49-F238E27FC236}">
                    <a16:creationId xmlns:a16="http://schemas.microsoft.com/office/drawing/2014/main" id="{70FF28FB-C4DA-AE4B-AE6D-0B833BFFBE64}"/>
                  </a:ext>
                </a:extLst>
              </p:cNvPr>
              <p:cNvSpPr/>
              <p:nvPr/>
            </p:nvSpPr>
            <p:spPr>
              <a:xfrm>
                <a:off x="1291941" y="1488592"/>
                <a:ext cx="27678" cy="26327"/>
              </a:xfrm>
              <a:custGeom>
                <a:avLst/>
                <a:gdLst>
                  <a:gd name="connsiteX0" fmla="*/ 0 w 27678"/>
                  <a:gd name="connsiteY0" fmla="*/ 10396 h 26327"/>
                  <a:gd name="connsiteX1" fmla="*/ 27678 w 27678"/>
                  <a:gd name="connsiteY1" fmla="*/ 26328 h 26327"/>
                  <a:gd name="connsiteX2" fmla="*/ 27678 w 27678"/>
                  <a:gd name="connsiteY2" fmla="*/ 15932 h 26327"/>
                  <a:gd name="connsiteX3" fmla="*/ 0 w 27678"/>
                  <a:gd name="connsiteY3" fmla="*/ 0 h 26327"/>
                  <a:gd name="connsiteX4" fmla="*/ 0 w 27678"/>
                  <a:gd name="connsiteY4" fmla="*/ 10396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6327">
                    <a:moveTo>
                      <a:pt x="0" y="10396"/>
                    </a:moveTo>
                    <a:lnTo>
                      <a:pt x="27678" y="26328"/>
                    </a:lnTo>
                    <a:lnTo>
                      <a:pt x="27678" y="15932"/>
                    </a:lnTo>
                    <a:lnTo>
                      <a:pt x="0" y="0"/>
                    </a:lnTo>
                    <a:lnTo>
                      <a:pt x="0" y="10396"/>
                    </a:lnTo>
                    <a:close/>
                  </a:path>
                </a:pathLst>
              </a:custGeom>
              <a:solidFill>
                <a:srgbClr val="B6161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2" name="Freeform 908">
                <a:extLst>
                  <a:ext uri="{FF2B5EF4-FFF2-40B4-BE49-F238E27FC236}">
                    <a16:creationId xmlns:a16="http://schemas.microsoft.com/office/drawing/2014/main" id="{45E18860-E49B-0C44-A294-6C1FA20D0A41}"/>
                  </a:ext>
                </a:extLst>
              </p:cNvPr>
              <p:cNvSpPr/>
              <p:nvPr/>
            </p:nvSpPr>
            <p:spPr>
              <a:xfrm>
                <a:off x="756741" y="1179542"/>
                <a:ext cx="27678" cy="26462"/>
              </a:xfrm>
              <a:custGeom>
                <a:avLst/>
                <a:gdLst>
                  <a:gd name="connsiteX0" fmla="*/ 0 w 27678"/>
                  <a:gd name="connsiteY0" fmla="*/ 10396 h 26462"/>
                  <a:gd name="connsiteX1" fmla="*/ 27678 w 27678"/>
                  <a:gd name="connsiteY1" fmla="*/ 26463 h 26462"/>
                  <a:gd name="connsiteX2" fmla="*/ 27678 w 27678"/>
                  <a:gd name="connsiteY2" fmla="*/ 15932 h 26462"/>
                  <a:gd name="connsiteX3" fmla="*/ 0 w 27678"/>
                  <a:gd name="connsiteY3" fmla="*/ 0 h 26462"/>
                  <a:gd name="connsiteX4" fmla="*/ 0 w 27678"/>
                  <a:gd name="connsiteY4" fmla="*/ 10396 h 2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6462">
                    <a:moveTo>
                      <a:pt x="0" y="10396"/>
                    </a:moveTo>
                    <a:lnTo>
                      <a:pt x="27678" y="26463"/>
                    </a:lnTo>
                    <a:lnTo>
                      <a:pt x="27678" y="15932"/>
                    </a:lnTo>
                    <a:lnTo>
                      <a:pt x="0" y="0"/>
                    </a:lnTo>
                    <a:lnTo>
                      <a:pt x="0" y="10396"/>
                    </a:lnTo>
                    <a:close/>
                  </a:path>
                </a:pathLst>
              </a:custGeom>
              <a:solidFill>
                <a:srgbClr val="B6161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3" name="Freeform 909">
                <a:extLst>
                  <a:ext uri="{FF2B5EF4-FFF2-40B4-BE49-F238E27FC236}">
                    <a16:creationId xmlns:a16="http://schemas.microsoft.com/office/drawing/2014/main" id="{E5FD436C-B3DD-2142-BB9B-6F9EDC04EE8E}"/>
                  </a:ext>
                </a:extLst>
              </p:cNvPr>
              <p:cNvSpPr/>
              <p:nvPr/>
            </p:nvSpPr>
            <p:spPr>
              <a:xfrm>
                <a:off x="749045" y="1192099"/>
                <a:ext cx="578269" cy="978048"/>
              </a:xfrm>
              <a:custGeom>
                <a:avLst/>
                <a:gdLst>
                  <a:gd name="connsiteX0" fmla="*/ 0 w 578269"/>
                  <a:gd name="connsiteY0" fmla="*/ 0 h 978048"/>
                  <a:gd name="connsiteX1" fmla="*/ 0 w 578269"/>
                  <a:gd name="connsiteY1" fmla="*/ 644157 h 978048"/>
                  <a:gd name="connsiteX2" fmla="*/ 578269 w 578269"/>
                  <a:gd name="connsiteY2" fmla="*/ 978049 h 978048"/>
                  <a:gd name="connsiteX3" fmla="*/ 578269 w 578269"/>
                  <a:gd name="connsiteY3" fmla="*/ 333892 h 978048"/>
                  <a:gd name="connsiteX4" fmla="*/ 570573 w 578269"/>
                  <a:gd name="connsiteY4" fmla="*/ 964682 h 978048"/>
                  <a:gd name="connsiteX5" fmla="*/ 292983 w 578269"/>
                  <a:gd name="connsiteY5" fmla="*/ 804689 h 978048"/>
                  <a:gd name="connsiteX6" fmla="*/ 292983 w 578269"/>
                  <a:gd name="connsiteY6" fmla="*/ 177950 h 978048"/>
                  <a:gd name="connsiteX7" fmla="*/ 570573 w 578269"/>
                  <a:gd name="connsiteY7" fmla="*/ 338213 h 978048"/>
                  <a:gd name="connsiteX8" fmla="*/ 7696 w 578269"/>
                  <a:gd name="connsiteY8" fmla="*/ 13366 h 978048"/>
                  <a:gd name="connsiteX9" fmla="*/ 285287 w 578269"/>
                  <a:gd name="connsiteY9" fmla="*/ 173629 h 978048"/>
                  <a:gd name="connsiteX10" fmla="*/ 285287 w 578269"/>
                  <a:gd name="connsiteY10" fmla="*/ 799964 h 978048"/>
                  <a:gd name="connsiteX11" fmla="*/ 7696 w 578269"/>
                  <a:gd name="connsiteY11" fmla="*/ 639701 h 97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269" h="978048">
                    <a:moveTo>
                      <a:pt x="0" y="0"/>
                    </a:moveTo>
                    <a:lnTo>
                      <a:pt x="0" y="644157"/>
                    </a:lnTo>
                    <a:lnTo>
                      <a:pt x="578269" y="978049"/>
                    </a:lnTo>
                    <a:lnTo>
                      <a:pt x="578269" y="333892"/>
                    </a:lnTo>
                    <a:close/>
                    <a:moveTo>
                      <a:pt x="570573" y="964682"/>
                    </a:moveTo>
                    <a:lnTo>
                      <a:pt x="292983" y="804689"/>
                    </a:lnTo>
                    <a:lnTo>
                      <a:pt x="292983" y="177950"/>
                    </a:lnTo>
                    <a:lnTo>
                      <a:pt x="570573" y="338213"/>
                    </a:lnTo>
                    <a:close/>
                    <a:moveTo>
                      <a:pt x="7696" y="13366"/>
                    </a:moveTo>
                    <a:lnTo>
                      <a:pt x="285287" y="173629"/>
                    </a:lnTo>
                    <a:lnTo>
                      <a:pt x="285287" y="799964"/>
                    </a:lnTo>
                    <a:lnTo>
                      <a:pt x="7696" y="639701"/>
                    </a:lnTo>
                    <a:close/>
                  </a:path>
                </a:pathLst>
              </a:custGeom>
              <a:solidFill>
                <a:srgbClr val="414E52"/>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4" name="Freeform 910">
                <a:extLst>
                  <a:ext uri="{FF2B5EF4-FFF2-40B4-BE49-F238E27FC236}">
                    <a16:creationId xmlns:a16="http://schemas.microsoft.com/office/drawing/2014/main" id="{0DEE6307-29BC-2449-856F-5B26516209A8}"/>
                  </a:ext>
                </a:extLst>
              </p:cNvPr>
              <p:cNvSpPr/>
              <p:nvPr/>
            </p:nvSpPr>
            <p:spPr>
              <a:xfrm>
                <a:off x="1217683" y="2129778"/>
                <a:ext cx="97750" cy="101531"/>
              </a:xfrm>
              <a:custGeom>
                <a:avLst/>
                <a:gdLst>
                  <a:gd name="connsiteX0" fmla="*/ 0 w 97750"/>
                  <a:gd name="connsiteY0" fmla="*/ 45095 h 101531"/>
                  <a:gd name="connsiteX1" fmla="*/ 97751 w 97750"/>
                  <a:gd name="connsiteY1" fmla="*/ 101531 h 101531"/>
                  <a:gd name="connsiteX2" fmla="*/ 97751 w 97750"/>
                  <a:gd name="connsiteY2" fmla="*/ 56436 h 101531"/>
                  <a:gd name="connsiteX3" fmla="*/ 0 w 97750"/>
                  <a:gd name="connsiteY3" fmla="*/ 0 h 101531"/>
                  <a:gd name="connsiteX4" fmla="*/ 0 w 97750"/>
                  <a:gd name="connsiteY4" fmla="*/ 45095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0" y="45095"/>
                    </a:moveTo>
                    <a:lnTo>
                      <a:pt x="97751" y="101531"/>
                    </a:lnTo>
                    <a:lnTo>
                      <a:pt x="97751" y="56436"/>
                    </a:lnTo>
                    <a:lnTo>
                      <a:pt x="0" y="0"/>
                    </a:lnTo>
                    <a:lnTo>
                      <a:pt x="0" y="45095"/>
                    </a:lnTo>
                    <a:close/>
                  </a:path>
                </a:pathLst>
              </a:custGeom>
              <a:solidFill>
                <a:srgbClr val="B6161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5" name="Freeform 911">
                <a:extLst>
                  <a:ext uri="{FF2B5EF4-FFF2-40B4-BE49-F238E27FC236}">
                    <a16:creationId xmlns:a16="http://schemas.microsoft.com/office/drawing/2014/main" id="{0EE6441D-8DCE-6F4B-A5C7-9FBC86D1A793}"/>
                  </a:ext>
                </a:extLst>
              </p:cNvPr>
              <p:cNvSpPr/>
              <p:nvPr/>
            </p:nvSpPr>
            <p:spPr>
              <a:xfrm>
                <a:off x="1217683" y="2129778"/>
                <a:ext cx="18632" cy="55896"/>
              </a:xfrm>
              <a:custGeom>
                <a:avLst/>
                <a:gdLst>
                  <a:gd name="connsiteX0" fmla="*/ 0 w 18632"/>
                  <a:gd name="connsiteY0" fmla="*/ 45095 h 55896"/>
                  <a:gd name="connsiteX1" fmla="*/ 18632 w 18632"/>
                  <a:gd name="connsiteY1" fmla="*/ 55896 h 55896"/>
                  <a:gd name="connsiteX2" fmla="*/ 18632 w 18632"/>
                  <a:gd name="connsiteY2" fmla="*/ 10801 h 55896"/>
                  <a:gd name="connsiteX3" fmla="*/ 0 w 18632"/>
                  <a:gd name="connsiteY3" fmla="*/ 0 h 55896"/>
                  <a:gd name="connsiteX4" fmla="*/ 0 w 18632"/>
                  <a:gd name="connsiteY4" fmla="*/ 45095 h 5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55896">
                    <a:moveTo>
                      <a:pt x="0" y="45095"/>
                    </a:moveTo>
                    <a:lnTo>
                      <a:pt x="18632" y="55896"/>
                    </a:lnTo>
                    <a:lnTo>
                      <a:pt x="18632" y="10801"/>
                    </a:lnTo>
                    <a:lnTo>
                      <a:pt x="0" y="0"/>
                    </a:lnTo>
                    <a:lnTo>
                      <a:pt x="0" y="45095"/>
                    </a:lnTo>
                    <a:close/>
                  </a:path>
                </a:pathLst>
              </a:custGeom>
              <a:solidFill>
                <a:srgbClr val="D4DBDF"/>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6" name="Freeform 912">
                <a:extLst>
                  <a:ext uri="{FF2B5EF4-FFF2-40B4-BE49-F238E27FC236}">
                    <a16:creationId xmlns:a16="http://schemas.microsoft.com/office/drawing/2014/main" id="{7A4B7885-15C7-BD4C-BA6F-DF25967E8D5A}"/>
                  </a:ext>
                </a:extLst>
              </p:cNvPr>
              <p:cNvSpPr/>
              <p:nvPr/>
            </p:nvSpPr>
            <p:spPr>
              <a:xfrm>
                <a:off x="1286000" y="2169337"/>
                <a:ext cx="29433" cy="61971"/>
              </a:xfrm>
              <a:custGeom>
                <a:avLst/>
                <a:gdLst>
                  <a:gd name="connsiteX0" fmla="*/ 0 w 29433"/>
                  <a:gd name="connsiteY0" fmla="*/ 44960 h 61971"/>
                  <a:gd name="connsiteX1" fmla="*/ 29433 w 29433"/>
                  <a:gd name="connsiteY1" fmla="*/ 61972 h 61971"/>
                  <a:gd name="connsiteX2" fmla="*/ 29433 w 29433"/>
                  <a:gd name="connsiteY2" fmla="*/ 16877 h 61971"/>
                  <a:gd name="connsiteX3" fmla="*/ 0 w 29433"/>
                  <a:gd name="connsiteY3" fmla="*/ 0 h 61971"/>
                  <a:gd name="connsiteX4" fmla="*/ 0 w 29433"/>
                  <a:gd name="connsiteY4" fmla="*/ 44960 h 6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61971">
                    <a:moveTo>
                      <a:pt x="0" y="44960"/>
                    </a:moveTo>
                    <a:lnTo>
                      <a:pt x="29433" y="61972"/>
                    </a:lnTo>
                    <a:lnTo>
                      <a:pt x="29433" y="16877"/>
                    </a:lnTo>
                    <a:lnTo>
                      <a:pt x="0" y="0"/>
                    </a:lnTo>
                    <a:lnTo>
                      <a:pt x="0" y="44960"/>
                    </a:lnTo>
                    <a:close/>
                  </a:path>
                </a:pathLst>
              </a:custGeom>
              <a:solidFill>
                <a:srgbClr val="F4872A"/>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7" name="Freeform 913">
                <a:extLst>
                  <a:ext uri="{FF2B5EF4-FFF2-40B4-BE49-F238E27FC236}">
                    <a16:creationId xmlns:a16="http://schemas.microsoft.com/office/drawing/2014/main" id="{01321E53-3174-A445-84D0-7261565EE941}"/>
                  </a:ext>
                </a:extLst>
              </p:cNvPr>
              <p:cNvSpPr/>
              <p:nvPr/>
            </p:nvSpPr>
            <p:spPr>
              <a:xfrm>
                <a:off x="1217683" y="2129778"/>
                <a:ext cx="97750" cy="101531"/>
              </a:xfrm>
              <a:custGeom>
                <a:avLst/>
                <a:gdLst>
                  <a:gd name="connsiteX0" fmla="*/ 0 w 97750"/>
                  <a:gd name="connsiteY0" fmla="*/ 45095 h 101531"/>
                  <a:gd name="connsiteX1" fmla="*/ 97751 w 97750"/>
                  <a:gd name="connsiteY1" fmla="*/ 101531 h 101531"/>
                  <a:gd name="connsiteX2" fmla="*/ 97751 w 97750"/>
                  <a:gd name="connsiteY2" fmla="*/ 56436 h 101531"/>
                  <a:gd name="connsiteX3" fmla="*/ 0 w 97750"/>
                  <a:gd name="connsiteY3" fmla="*/ 0 h 101531"/>
                  <a:gd name="connsiteX4" fmla="*/ 0 w 97750"/>
                  <a:gd name="connsiteY4" fmla="*/ 45095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0" y="45095"/>
                    </a:moveTo>
                    <a:lnTo>
                      <a:pt x="97751" y="101531"/>
                    </a:lnTo>
                    <a:lnTo>
                      <a:pt x="97751" y="56436"/>
                    </a:lnTo>
                    <a:lnTo>
                      <a:pt x="0" y="0"/>
                    </a:lnTo>
                    <a:lnTo>
                      <a:pt x="0" y="45095"/>
                    </a:lnTo>
                    <a:close/>
                  </a:path>
                </a:pathLst>
              </a:custGeom>
              <a:solidFill>
                <a:srgbClr val="000000">
                  <a:alpha val="7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8" name="Freeform 914">
                <a:extLst>
                  <a:ext uri="{FF2B5EF4-FFF2-40B4-BE49-F238E27FC236}">
                    <a16:creationId xmlns:a16="http://schemas.microsoft.com/office/drawing/2014/main" id="{81FBADB5-FBA0-474C-A1CF-23F58737ADBB}"/>
                  </a:ext>
                </a:extLst>
              </p:cNvPr>
              <p:cNvSpPr/>
              <p:nvPr/>
            </p:nvSpPr>
            <p:spPr>
              <a:xfrm>
                <a:off x="745805" y="1276753"/>
                <a:ext cx="52115" cy="44689"/>
              </a:xfrm>
              <a:custGeom>
                <a:avLst/>
                <a:gdLst>
                  <a:gd name="connsiteX0" fmla="*/ 52116 w 52115"/>
                  <a:gd name="connsiteY0" fmla="*/ 44690 h 44689"/>
                  <a:gd name="connsiteX1" fmla="*/ 41045 w 52115"/>
                  <a:gd name="connsiteY1" fmla="*/ 39694 h 44689"/>
                  <a:gd name="connsiteX2" fmla="*/ 0 w 52115"/>
                  <a:gd name="connsiteY2" fmla="*/ 16067 h 44689"/>
                  <a:gd name="connsiteX3" fmla="*/ 0 w 52115"/>
                  <a:gd name="connsiteY3" fmla="*/ 0 h 44689"/>
                  <a:gd name="connsiteX4" fmla="*/ 41045 w 52115"/>
                  <a:gd name="connsiteY4" fmla="*/ 23763 h 44689"/>
                  <a:gd name="connsiteX5" fmla="*/ 52116 w 52115"/>
                  <a:gd name="connsiteY5" fmla="*/ 31594 h 44689"/>
                  <a:gd name="connsiteX6" fmla="*/ 52116 w 52115"/>
                  <a:gd name="connsiteY6" fmla="*/ 44690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52116" y="44690"/>
                    </a:moveTo>
                    <a:lnTo>
                      <a:pt x="41045" y="39694"/>
                    </a:lnTo>
                    <a:lnTo>
                      <a:pt x="0" y="16067"/>
                    </a:lnTo>
                    <a:lnTo>
                      <a:pt x="0" y="0"/>
                    </a:lnTo>
                    <a:lnTo>
                      <a:pt x="41045" y="23763"/>
                    </a:lnTo>
                    <a:lnTo>
                      <a:pt x="52116" y="31594"/>
                    </a:lnTo>
                    <a:lnTo>
                      <a:pt x="52116" y="44690"/>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19" name="Freeform 915">
                <a:extLst>
                  <a:ext uri="{FF2B5EF4-FFF2-40B4-BE49-F238E27FC236}">
                    <a16:creationId xmlns:a16="http://schemas.microsoft.com/office/drawing/2014/main" id="{896A7582-B51F-D947-BB33-30A737FA20E2}"/>
                  </a:ext>
                </a:extLst>
              </p:cNvPr>
              <p:cNvSpPr/>
              <p:nvPr/>
            </p:nvSpPr>
            <p:spPr>
              <a:xfrm>
                <a:off x="737839" y="1259876"/>
                <a:ext cx="7965" cy="44554"/>
              </a:xfrm>
              <a:custGeom>
                <a:avLst/>
                <a:gdLst>
                  <a:gd name="connsiteX0" fmla="*/ 0 w 7965"/>
                  <a:gd name="connsiteY0" fmla="*/ 39964 h 44554"/>
                  <a:gd name="connsiteX1" fmla="*/ 7966 w 7965"/>
                  <a:gd name="connsiteY1" fmla="*/ 44555 h 44554"/>
                  <a:gd name="connsiteX2" fmla="*/ 7966 w 7965"/>
                  <a:gd name="connsiteY2" fmla="*/ 4591 h 44554"/>
                  <a:gd name="connsiteX3" fmla="*/ 0 w 7965"/>
                  <a:gd name="connsiteY3" fmla="*/ 0 h 44554"/>
                  <a:gd name="connsiteX4" fmla="*/ 0 w 7965"/>
                  <a:gd name="connsiteY4" fmla="*/ 39964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964"/>
                    </a:moveTo>
                    <a:lnTo>
                      <a:pt x="7966" y="44555"/>
                    </a:lnTo>
                    <a:lnTo>
                      <a:pt x="7966" y="4591"/>
                    </a:lnTo>
                    <a:lnTo>
                      <a:pt x="0" y="0"/>
                    </a:lnTo>
                    <a:lnTo>
                      <a:pt x="0" y="39964"/>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0" name="Freeform 916">
                <a:extLst>
                  <a:ext uri="{FF2B5EF4-FFF2-40B4-BE49-F238E27FC236}">
                    <a16:creationId xmlns:a16="http://schemas.microsoft.com/office/drawing/2014/main" id="{55FF1649-B0D6-4648-A532-80E48EF78596}"/>
                  </a:ext>
                </a:extLst>
              </p:cNvPr>
              <p:cNvSpPr/>
              <p:nvPr/>
            </p:nvSpPr>
            <p:spPr>
              <a:xfrm>
                <a:off x="745805" y="1275538"/>
                <a:ext cx="52115" cy="44554"/>
              </a:xfrm>
              <a:custGeom>
                <a:avLst/>
                <a:gdLst>
                  <a:gd name="connsiteX0" fmla="*/ 52116 w 52115"/>
                  <a:gd name="connsiteY0" fmla="*/ 44555 h 44554"/>
                  <a:gd name="connsiteX1" fmla="*/ 41045 w 52115"/>
                  <a:gd name="connsiteY1" fmla="*/ 39694 h 44554"/>
                  <a:gd name="connsiteX2" fmla="*/ 0 w 52115"/>
                  <a:gd name="connsiteY2" fmla="*/ 15932 h 44554"/>
                  <a:gd name="connsiteX3" fmla="*/ 0 w 52115"/>
                  <a:gd name="connsiteY3" fmla="*/ 0 h 44554"/>
                  <a:gd name="connsiteX4" fmla="*/ 41045 w 52115"/>
                  <a:gd name="connsiteY4" fmla="*/ 23628 h 44554"/>
                  <a:gd name="connsiteX5" fmla="*/ 52116 w 52115"/>
                  <a:gd name="connsiteY5" fmla="*/ 31458 h 44554"/>
                  <a:gd name="connsiteX6" fmla="*/ 52116 w 52115"/>
                  <a:gd name="connsiteY6" fmla="*/ 44555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52116" y="44555"/>
                    </a:moveTo>
                    <a:lnTo>
                      <a:pt x="41045" y="39694"/>
                    </a:lnTo>
                    <a:lnTo>
                      <a:pt x="0" y="15932"/>
                    </a:lnTo>
                    <a:lnTo>
                      <a:pt x="0" y="0"/>
                    </a:lnTo>
                    <a:lnTo>
                      <a:pt x="41045" y="23628"/>
                    </a:lnTo>
                    <a:lnTo>
                      <a:pt x="52116" y="31458"/>
                    </a:lnTo>
                    <a:lnTo>
                      <a:pt x="52116" y="44555"/>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1" name="Freeform 917">
                <a:extLst>
                  <a:ext uri="{FF2B5EF4-FFF2-40B4-BE49-F238E27FC236}">
                    <a16:creationId xmlns:a16="http://schemas.microsoft.com/office/drawing/2014/main" id="{AC7C934D-B5FF-EF46-A1EC-DA09E60C5CF5}"/>
                  </a:ext>
                </a:extLst>
              </p:cNvPr>
              <p:cNvSpPr/>
              <p:nvPr/>
            </p:nvSpPr>
            <p:spPr>
              <a:xfrm>
                <a:off x="741755" y="1280128"/>
                <a:ext cx="49955" cy="34563"/>
              </a:xfrm>
              <a:custGeom>
                <a:avLst/>
                <a:gdLst>
                  <a:gd name="connsiteX0" fmla="*/ 0 w 49955"/>
                  <a:gd name="connsiteY0" fmla="*/ 5671 h 34563"/>
                  <a:gd name="connsiteX1" fmla="*/ 49956 w 49955"/>
                  <a:gd name="connsiteY1" fmla="*/ 34564 h 34563"/>
                  <a:gd name="connsiteX2" fmla="*/ 49956 w 49955"/>
                  <a:gd name="connsiteY2" fmla="*/ 28758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758"/>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2" name="Freeform 918">
                <a:extLst>
                  <a:ext uri="{FF2B5EF4-FFF2-40B4-BE49-F238E27FC236}">
                    <a16:creationId xmlns:a16="http://schemas.microsoft.com/office/drawing/2014/main" id="{12278B5C-A35C-5F4F-A1AC-BB505E257607}"/>
                  </a:ext>
                </a:extLst>
              </p:cNvPr>
              <p:cNvSpPr/>
              <p:nvPr/>
            </p:nvSpPr>
            <p:spPr>
              <a:xfrm>
                <a:off x="741755" y="1278643"/>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3" name="Freeform 919">
                <a:extLst>
                  <a:ext uri="{FF2B5EF4-FFF2-40B4-BE49-F238E27FC236}">
                    <a16:creationId xmlns:a16="http://schemas.microsoft.com/office/drawing/2014/main" id="{D5791119-8F3C-9D42-8481-77DBF8917E9F}"/>
                  </a:ext>
                </a:extLst>
              </p:cNvPr>
              <p:cNvSpPr/>
              <p:nvPr/>
            </p:nvSpPr>
            <p:spPr>
              <a:xfrm>
                <a:off x="741755" y="1281479"/>
                <a:ext cx="49955" cy="31728"/>
              </a:xfrm>
              <a:custGeom>
                <a:avLst/>
                <a:gdLst>
                  <a:gd name="connsiteX0" fmla="*/ 0 w 49955"/>
                  <a:gd name="connsiteY0" fmla="*/ 2835 h 31728"/>
                  <a:gd name="connsiteX1" fmla="*/ 49956 w 49955"/>
                  <a:gd name="connsiteY1" fmla="*/ 31729 h 31728"/>
                  <a:gd name="connsiteX2" fmla="*/ 49956 w 49955"/>
                  <a:gd name="connsiteY2" fmla="*/ 28893 h 31728"/>
                  <a:gd name="connsiteX3" fmla="*/ 0 w 49955"/>
                  <a:gd name="connsiteY3" fmla="*/ 0 h 31728"/>
                  <a:gd name="connsiteX4" fmla="*/ 0 w 49955"/>
                  <a:gd name="connsiteY4" fmla="*/ 2835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0" y="2835"/>
                    </a:moveTo>
                    <a:lnTo>
                      <a:pt x="49956" y="31729"/>
                    </a:lnTo>
                    <a:lnTo>
                      <a:pt x="49956" y="28893"/>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4" name="Freeform 920">
                <a:extLst>
                  <a:ext uri="{FF2B5EF4-FFF2-40B4-BE49-F238E27FC236}">
                    <a16:creationId xmlns:a16="http://schemas.microsoft.com/office/drawing/2014/main" id="{B722E78A-02A9-3A46-B35E-55418048221A}"/>
                  </a:ext>
                </a:extLst>
              </p:cNvPr>
              <p:cNvSpPr/>
              <p:nvPr/>
            </p:nvSpPr>
            <p:spPr>
              <a:xfrm>
                <a:off x="745805" y="1514244"/>
                <a:ext cx="52115" cy="44554"/>
              </a:xfrm>
              <a:custGeom>
                <a:avLst/>
                <a:gdLst>
                  <a:gd name="connsiteX0" fmla="*/ 52116 w 52115"/>
                  <a:gd name="connsiteY0" fmla="*/ 44555 h 44554"/>
                  <a:gd name="connsiteX1" fmla="*/ 41045 w 52115"/>
                  <a:gd name="connsiteY1" fmla="*/ 39694 h 44554"/>
                  <a:gd name="connsiteX2" fmla="*/ 0 w 52115"/>
                  <a:gd name="connsiteY2" fmla="*/ 15932 h 44554"/>
                  <a:gd name="connsiteX3" fmla="*/ 0 w 52115"/>
                  <a:gd name="connsiteY3" fmla="*/ 0 h 44554"/>
                  <a:gd name="connsiteX4" fmla="*/ 41045 w 52115"/>
                  <a:gd name="connsiteY4" fmla="*/ 23628 h 44554"/>
                  <a:gd name="connsiteX5" fmla="*/ 52116 w 52115"/>
                  <a:gd name="connsiteY5" fmla="*/ 31458 h 44554"/>
                  <a:gd name="connsiteX6" fmla="*/ 52116 w 52115"/>
                  <a:gd name="connsiteY6" fmla="*/ 44555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52116" y="44555"/>
                    </a:moveTo>
                    <a:lnTo>
                      <a:pt x="41045" y="39694"/>
                    </a:lnTo>
                    <a:lnTo>
                      <a:pt x="0" y="15932"/>
                    </a:lnTo>
                    <a:lnTo>
                      <a:pt x="0" y="0"/>
                    </a:lnTo>
                    <a:lnTo>
                      <a:pt x="41045" y="23628"/>
                    </a:lnTo>
                    <a:lnTo>
                      <a:pt x="52116" y="31458"/>
                    </a:lnTo>
                    <a:lnTo>
                      <a:pt x="52116" y="44555"/>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5" name="Freeform 921">
                <a:extLst>
                  <a:ext uri="{FF2B5EF4-FFF2-40B4-BE49-F238E27FC236}">
                    <a16:creationId xmlns:a16="http://schemas.microsoft.com/office/drawing/2014/main" id="{15275961-80B3-CC47-BF96-D9C468007AAA}"/>
                  </a:ext>
                </a:extLst>
              </p:cNvPr>
              <p:cNvSpPr/>
              <p:nvPr/>
            </p:nvSpPr>
            <p:spPr>
              <a:xfrm>
                <a:off x="737839" y="1497233"/>
                <a:ext cx="7965" cy="44554"/>
              </a:xfrm>
              <a:custGeom>
                <a:avLst/>
                <a:gdLst>
                  <a:gd name="connsiteX0" fmla="*/ 0 w 7965"/>
                  <a:gd name="connsiteY0" fmla="*/ 39964 h 44554"/>
                  <a:gd name="connsiteX1" fmla="*/ 7966 w 7965"/>
                  <a:gd name="connsiteY1" fmla="*/ 44555 h 44554"/>
                  <a:gd name="connsiteX2" fmla="*/ 7966 w 7965"/>
                  <a:gd name="connsiteY2" fmla="*/ 4590 h 44554"/>
                  <a:gd name="connsiteX3" fmla="*/ 0 w 7965"/>
                  <a:gd name="connsiteY3" fmla="*/ 0 h 44554"/>
                  <a:gd name="connsiteX4" fmla="*/ 0 w 7965"/>
                  <a:gd name="connsiteY4" fmla="*/ 39964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964"/>
                    </a:moveTo>
                    <a:lnTo>
                      <a:pt x="7966" y="44555"/>
                    </a:lnTo>
                    <a:lnTo>
                      <a:pt x="7966" y="4590"/>
                    </a:lnTo>
                    <a:lnTo>
                      <a:pt x="0" y="0"/>
                    </a:lnTo>
                    <a:lnTo>
                      <a:pt x="0" y="39964"/>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6" name="Freeform 922">
                <a:extLst>
                  <a:ext uri="{FF2B5EF4-FFF2-40B4-BE49-F238E27FC236}">
                    <a16:creationId xmlns:a16="http://schemas.microsoft.com/office/drawing/2014/main" id="{FFB27C80-6927-6740-9D67-B4B6D8535AEF}"/>
                  </a:ext>
                </a:extLst>
              </p:cNvPr>
              <p:cNvSpPr/>
              <p:nvPr/>
            </p:nvSpPr>
            <p:spPr>
              <a:xfrm>
                <a:off x="745805" y="1512894"/>
                <a:ext cx="52115" cy="44689"/>
              </a:xfrm>
              <a:custGeom>
                <a:avLst/>
                <a:gdLst>
                  <a:gd name="connsiteX0" fmla="*/ 52116 w 52115"/>
                  <a:gd name="connsiteY0" fmla="*/ 44690 h 44689"/>
                  <a:gd name="connsiteX1" fmla="*/ 41045 w 52115"/>
                  <a:gd name="connsiteY1" fmla="*/ 39694 h 44689"/>
                  <a:gd name="connsiteX2" fmla="*/ 0 w 52115"/>
                  <a:gd name="connsiteY2" fmla="*/ 15932 h 44689"/>
                  <a:gd name="connsiteX3" fmla="*/ 0 w 52115"/>
                  <a:gd name="connsiteY3" fmla="*/ 0 h 44689"/>
                  <a:gd name="connsiteX4" fmla="*/ 41045 w 52115"/>
                  <a:gd name="connsiteY4" fmla="*/ 23763 h 44689"/>
                  <a:gd name="connsiteX5" fmla="*/ 52116 w 52115"/>
                  <a:gd name="connsiteY5" fmla="*/ 31458 h 44689"/>
                  <a:gd name="connsiteX6" fmla="*/ 52116 w 52115"/>
                  <a:gd name="connsiteY6" fmla="*/ 44690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52116" y="44690"/>
                    </a:moveTo>
                    <a:lnTo>
                      <a:pt x="41045" y="39694"/>
                    </a:lnTo>
                    <a:lnTo>
                      <a:pt x="0" y="15932"/>
                    </a:lnTo>
                    <a:lnTo>
                      <a:pt x="0" y="0"/>
                    </a:lnTo>
                    <a:lnTo>
                      <a:pt x="41045" y="23763"/>
                    </a:lnTo>
                    <a:lnTo>
                      <a:pt x="52116" y="31458"/>
                    </a:lnTo>
                    <a:lnTo>
                      <a:pt x="52116" y="44690"/>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7" name="Freeform 923">
                <a:extLst>
                  <a:ext uri="{FF2B5EF4-FFF2-40B4-BE49-F238E27FC236}">
                    <a16:creationId xmlns:a16="http://schemas.microsoft.com/office/drawing/2014/main" id="{4C38E6A2-C658-FD46-8AE9-AB9026ECD2F2}"/>
                  </a:ext>
                </a:extLst>
              </p:cNvPr>
              <p:cNvSpPr/>
              <p:nvPr/>
            </p:nvSpPr>
            <p:spPr>
              <a:xfrm>
                <a:off x="741755" y="1517485"/>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8" name="Freeform 924">
                <a:extLst>
                  <a:ext uri="{FF2B5EF4-FFF2-40B4-BE49-F238E27FC236}">
                    <a16:creationId xmlns:a16="http://schemas.microsoft.com/office/drawing/2014/main" id="{C2C32A5F-70AD-F044-B491-F9BA41F50EBD}"/>
                  </a:ext>
                </a:extLst>
              </p:cNvPr>
              <p:cNvSpPr/>
              <p:nvPr/>
            </p:nvSpPr>
            <p:spPr>
              <a:xfrm>
                <a:off x="741755" y="1516135"/>
                <a:ext cx="49955" cy="34428"/>
              </a:xfrm>
              <a:custGeom>
                <a:avLst/>
                <a:gdLst>
                  <a:gd name="connsiteX0" fmla="*/ 0 w 49955"/>
                  <a:gd name="connsiteY0" fmla="*/ 5671 h 34428"/>
                  <a:gd name="connsiteX1" fmla="*/ 49956 w 49955"/>
                  <a:gd name="connsiteY1" fmla="*/ 34429 h 34428"/>
                  <a:gd name="connsiteX2" fmla="*/ 49956 w 49955"/>
                  <a:gd name="connsiteY2" fmla="*/ 28758 h 34428"/>
                  <a:gd name="connsiteX3" fmla="*/ 0 w 49955"/>
                  <a:gd name="connsiteY3" fmla="*/ 0 h 34428"/>
                  <a:gd name="connsiteX4" fmla="*/ 0 w 49955"/>
                  <a:gd name="connsiteY4" fmla="*/ 5671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0" y="5671"/>
                    </a:moveTo>
                    <a:lnTo>
                      <a:pt x="49956" y="34429"/>
                    </a:lnTo>
                    <a:lnTo>
                      <a:pt x="49956" y="28758"/>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29" name="Freeform 925">
                <a:extLst>
                  <a:ext uri="{FF2B5EF4-FFF2-40B4-BE49-F238E27FC236}">
                    <a16:creationId xmlns:a16="http://schemas.microsoft.com/office/drawing/2014/main" id="{00823CAA-D445-334D-AF2A-F4F24D457E90}"/>
                  </a:ext>
                </a:extLst>
              </p:cNvPr>
              <p:cNvSpPr/>
              <p:nvPr/>
            </p:nvSpPr>
            <p:spPr>
              <a:xfrm>
                <a:off x="741755" y="1518970"/>
                <a:ext cx="49955" cy="31593"/>
              </a:xfrm>
              <a:custGeom>
                <a:avLst/>
                <a:gdLst>
                  <a:gd name="connsiteX0" fmla="*/ 0 w 49955"/>
                  <a:gd name="connsiteY0" fmla="*/ 2835 h 31593"/>
                  <a:gd name="connsiteX1" fmla="*/ 49956 w 49955"/>
                  <a:gd name="connsiteY1" fmla="*/ 31593 h 31593"/>
                  <a:gd name="connsiteX2" fmla="*/ 49956 w 49955"/>
                  <a:gd name="connsiteY2" fmla="*/ 28758 h 31593"/>
                  <a:gd name="connsiteX3" fmla="*/ 0 w 49955"/>
                  <a:gd name="connsiteY3" fmla="*/ 0 h 31593"/>
                  <a:gd name="connsiteX4" fmla="*/ 0 w 49955"/>
                  <a:gd name="connsiteY4" fmla="*/ 2835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0" y="2835"/>
                    </a:moveTo>
                    <a:lnTo>
                      <a:pt x="49956" y="31593"/>
                    </a:lnTo>
                    <a:lnTo>
                      <a:pt x="49956" y="28758"/>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0" name="Freeform 926">
                <a:extLst>
                  <a:ext uri="{FF2B5EF4-FFF2-40B4-BE49-F238E27FC236}">
                    <a16:creationId xmlns:a16="http://schemas.microsoft.com/office/drawing/2014/main" id="{A4BFC48A-B7D3-DF4D-8793-384F473D1143}"/>
                  </a:ext>
                </a:extLst>
              </p:cNvPr>
              <p:cNvSpPr/>
              <p:nvPr/>
            </p:nvSpPr>
            <p:spPr>
              <a:xfrm>
                <a:off x="745805" y="1751601"/>
                <a:ext cx="52115" cy="44690"/>
              </a:xfrm>
              <a:custGeom>
                <a:avLst/>
                <a:gdLst>
                  <a:gd name="connsiteX0" fmla="*/ 52116 w 52115"/>
                  <a:gd name="connsiteY0" fmla="*/ 44690 h 44690"/>
                  <a:gd name="connsiteX1" fmla="*/ 41045 w 52115"/>
                  <a:gd name="connsiteY1" fmla="*/ 39694 h 44690"/>
                  <a:gd name="connsiteX2" fmla="*/ 0 w 52115"/>
                  <a:gd name="connsiteY2" fmla="*/ 15932 h 44690"/>
                  <a:gd name="connsiteX3" fmla="*/ 0 w 52115"/>
                  <a:gd name="connsiteY3" fmla="*/ 0 h 44690"/>
                  <a:gd name="connsiteX4" fmla="*/ 41045 w 52115"/>
                  <a:gd name="connsiteY4" fmla="*/ 23763 h 44690"/>
                  <a:gd name="connsiteX5" fmla="*/ 52116 w 52115"/>
                  <a:gd name="connsiteY5" fmla="*/ 31459 h 44690"/>
                  <a:gd name="connsiteX6" fmla="*/ 52116 w 52115"/>
                  <a:gd name="connsiteY6" fmla="*/ 44690 h 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90">
                    <a:moveTo>
                      <a:pt x="52116" y="44690"/>
                    </a:moveTo>
                    <a:lnTo>
                      <a:pt x="41045" y="39694"/>
                    </a:lnTo>
                    <a:lnTo>
                      <a:pt x="0" y="15932"/>
                    </a:lnTo>
                    <a:lnTo>
                      <a:pt x="0" y="0"/>
                    </a:lnTo>
                    <a:lnTo>
                      <a:pt x="41045" y="23763"/>
                    </a:lnTo>
                    <a:lnTo>
                      <a:pt x="52116" y="31459"/>
                    </a:lnTo>
                    <a:lnTo>
                      <a:pt x="52116" y="44690"/>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1" name="Freeform 927">
                <a:extLst>
                  <a:ext uri="{FF2B5EF4-FFF2-40B4-BE49-F238E27FC236}">
                    <a16:creationId xmlns:a16="http://schemas.microsoft.com/office/drawing/2014/main" id="{954F564E-C847-F24F-9FBE-38C233C21BEB}"/>
                  </a:ext>
                </a:extLst>
              </p:cNvPr>
              <p:cNvSpPr/>
              <p:nvPr/>
            </p:nvSpPr>
            <p:spPr>
              <a:xfrm>
                <a:off x="737839" y="1734724"/>
                <a:ext cx="7965" cy="44554"/>
              </a:xfrm>
              <a:custGeom>
                <a:avLst/>
                <a:gdLst>
                  <a:gd name="connsiteX0" fmla="*/ 0 w 7965"/>
                  <a:gd name="connsiteY0" fmla="*/ 39829 h 44554"/>
                  <a:gd name="connsiteX1" fmla="*/ 7966 w 7965"/>
                  <a:gd name="connsiteY1" fmla="*/ 44555 h 44554"/>
                  <a:gd name="connsiteX2" fmla="*/ 7966 w 7965"/>
                  <a:gd name="connsiteY2" fmla="*/ 4591 h 44554"/>
                  <a:gd name="connsiteX3" fmla="*/ 0 w 7965"/>
                  <a:gd name="connsiteY3" fmla="*/ 0 h 44554"/>
                  <a:gd name="connsiteX4" fmla="*/ 0 w 7965"/>
                  <a:gd name="connsiteY4" fmla="*/ 39829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829"/>
                    </a:moveTo>
                    <a:lnTo>
                      <a:pt x="7966" y="44555"/>
                    </a:lnTo>
                    <a:lnTo>
                      <a:pt x="7966" y="4591"/>
                    </a:lnTo>
                    <a:lnTo>
                      <a:pt x="0" y="0"/>
                    </a:lnTo>
                    <a:lnTo>
                      <a:pt x="0" y="39829"/>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2" name="Freeform 928">
                <a:extLst>
                  <a:ext uri="{FF2B5EF4-FFF2-40B4-BE49-F238E27FC236}">
                    <a16:creationId xmlns:a16="http://schemas.microsoft.com/office/drawing/2014/main" id="{8BB06BB1-43E2-9545-B5C2-2CE48707ADC2}"/>
                  </a:ext>
                </a:extLst>
              </p:cNvPr>
              <p:cNvSpPr/>
              <p:nvPr/>
            </p:nvSpPr>
            <p:spPr>
              <a:xfrm>
                <a:off x="745805" y="1750251"/>
                <a:ext cx="52115" cy="44690"/>
              </a:xfrm>
              <a:custGeom>
                <a:avLst/>
                <a:gdLst>
                  <a:gd name="connsiteX0" fmla="*/ 52116 w 52115"/>
                  <a:gd name="connsiteY0" fmla="*/ 44690 h 44690"/>
                  <a:gd name="connsiteX1" fmla="*/ 41045 w 52115"/>
                  <a:gd name="connsiteY1" fmla="*/ 39694 h 44690"/>
                  <a:gd name="connsiteX2" fmla="*/ 0 w 52115"/>
                  <a:gd name="connsiteY2" fmla="*/ 16067 h 44690"/>
                  <a:gd name="connsiteX3" fmla="*/ 0 w 52115"/>
                  <a:gd name="connsiteY3" fmla="*/ 0 h 44690"/>
                  <a:gd name="connsiteX4" fmla="*/ 41045 w 52115"/>
                  <a:gd name="connsiteY4" fmla="*/ 23763 h 44690"/>
                  <a:gd name="connsiteX5" fmla="*/ 52116 w 52115"/>
                  <a:gd name="connsiteY5" fmla="*/ 31594 h 44690"/>
                  <a:gd name="connsiteX6" fmla="*/ 52116 w 52115"/>
                  <a:gd name="connsiteY6" fmla="*/ 44690 h 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90">
                    <a:moveTo>
                      <a:pt x="52116" y="44690"/>
                    </a:moveTo>
                    <a:lnTo>
                      <a:pt x="41045" y="39694"/>
                    </a:lnTo>
                    <a:lnTo>
                      <a:pt x="0" y="16067"/>
                    </a:lnTo>
                    <a:lnTo>
                      <a:pt x="0" y="0"/>
                    </a:lnTo>
                    <a:lnTo>
                      <a:pt x="41045" y="23763"/>
                    </a:lnTo>
                    <a:lnTo>
                      <a:pt x="52116" y="31594"/>
                    </a:lnTo>
                    <a:lnTo>
                      <a:pt x="52116" y="44690"/>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3" name="Freeform 929">
                <a:extLst>
                  <a:ext uri="{FF2B5EF4-FFF2-40B4-BE49-F238E27FC236}">
                    <a16:creationId xmlns:a16="http://schemas.microsoft.com/office/drawing/2014/main" id="{951088E5-04E9-1147-96E5-BBB2FB6FEDD9}"/>
                  </a:ext>
                </a:extLst>
              </p:cNvPr>
              <p:cNvSpPr/>
              <p:nvPr/>
            </p:nvSpPr>
            <p:spPr>
              <a:xfrm>
                <a:off x="741755" y="1754976"/>
                <a:ext cx="49955" cy="34428"/>
              </a:xfrm>
              <a:custGeom>
                <a:avLst/>
                <a:gdLst>
                  <a:gd name="connsiteX0" fmla="*/ 0 w 49955"/>
                  <a:gd name="connsiteY0" fmla="*/ 5671 h 34428"/>
                  <a:gd name="connsiteX1" fmla="*/ 49956 w 49955"/>
                  <a:gd name="connsiteY1" fmla="*/ 34429 h 34428"/>
                  <a:gd name="connsiteX2" fmla="*/ 49956 w 49955"/>
                  <a:gd name="connsiteY2" fmla="*/ 28758 h 34428"/>
                  <a:gd name="connsiteX3" fmla="*/ 0 w 49955"/>
                  <a:gd name="connsiteY3" fmla="*/ 0 h 34428"/>
                  <a:gd name="connsiteX4" fmla="*/ 0 w 49955"/>
                  <a:gd name="connsiteY4" fmla="*/ 5671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0" y="5671"/>
                    </a:moveTo>
                    <a:lnTo>
                      <a:pt x="49956" y="34429"/>
                    </a:lnTo>
                    <a:lnTo>
                      <a:pt x="49956" y="28758"/>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4" name="Freeform 930">
                <a:extLst>
                  <a:ext uri="{FF2B5EF4-FFF2-40B4-BE49-F238E27FC236}">
                    <a16:creationId xmlns:a16="http://schemas.microsoft.com/office/drawing/2014/main" id="{ABCFDB17-2331-3849-AD0A-50A8098377C7}"/>
                  </a:ext>
                </a:extLst>
              </p:cNvPr>
              <p:cNvSpPr/>
              <p:nvPr/>
            </p:nvSpPr>
            <p:spPr>
              <a:xfrm>
                <a:off x="741755" y="1753491"/>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5" name="Freeform 931">
                <a:extLst>
                  <a:ext uri="{FF2B5EF4-FFF2-40B4-BE49-F238E27FC236}">
                    <a16:creationId xmlns:a16="http://schemas.microsoft.com/office/drawing/2014/main" id="{F77DB175-545F-E04A-8E82-D462E0086435}"/>
                  </a:ext>
                </a:extLst>
              </p:cNvPr>
              <p:cNvSpPr/>
              <p:nvPr/>
            </p:nvSpPr>
            <p:spPr>
              <a:xfrm>
                <a:off x="741755" y="1756326"/>
                <a:ext cx="49955" cy="31728"/>
              </a:xfrm>
              <a:custGeom>
                <a:avLst/>
                <a:gdLst>
                  <a:gd name="connsiteX0" fmla="*/ 0 w 49955"/>
                  <a:gd name="connsiteY0" fmla="*/ 2835 h 31728"/>
                  <a:gd name="connsiteX1" fmla="*/ 49956 w 49955"/>
                  <a:gd name="connsiteY1" fmla="*/ 31729 h 31728"/>
                  <a:gd name="connsiteX2" fmla="*/ 49956 w 49955"/>
                  <a:gd name="connsiteY2" fmla="*/ 28893 h 31728"/>
                  <a:gd name="connsiteX3" fmla="*/ 0 w 49955"/>
                  <a:gd name="connsiteY3" fmla="*/ 0 h 31728"/>
                  <a:gd name="connsiteX4" fmla="*/ 0 w 49955"/>
                  <a:gd name="connsiteY4" fmla="*/ 2835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0" y="2835"/>
                    </a:moveTo>
                    <a:lnTo>
                      <a:pt x="49956" y="31729"/>
                    </a:lnTo>
                    <a:lnTo>
                      <a:pt x="49956" y="28893"/>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6" name="Freeform 932">
                <a:extLst>
                  <a:ext uri="{FF2B5EF4-FFF2-40B4-BE49-F238E27FC236}">
                    <a16:creationId xmlns:a16="http://schemas.microsoft.com/office/drawing/2014/main" id="{D621805D-EE7D-214C-BC96-A8824569BFFA}"/>
                  </a:ext>
                </a:extLst>
              </p:cNvPr>
              <p:cNvSpPr/>
              <p:nvPr/>
            </p:nvSpPr>
            <p:spPr>
              <a:xfrm>
                <a:off x="1277359" y="1585127"/>
                <a:ext cx="52250" cy="44689"/>
              </a:xfrm>
              <a:custGeom>
                <a:avLst/>
                <a:gdLst>
                  <a:gd name="connsiteX0" fmla="*/ 0 w 52250"/>
                  <a:gd name="connsiteY0" fmla="*/ 13096 h 44689"/>
                  <a:gd name="connsiteX1" fmla="*/ 11071 w 52250"/>
                  <a:gd name="connsiteY1" fmla="*/ 20927 h 44689"/>
                  <a:gd name="connsiteX2" fmla="*/ 52251 w 52250"/>
                  <a:gd name="connsiteY2" fmla="*/ 44690 h 44689"/>
                  <a:gd name="connsiteX3" fmla="*/ 52251 w 52250"/>
                  <a:gd name="connsiteY3" fmla="*/ 28758 h 44689"/>
                  <a:gd name="connsiteX4" fmla="*/ 11071 w 52250"/>
                  <a:gd name="connsiteY4" fmla="*/ 4995 h 44689"/>
                  <a:gd name="connsiteX5" fmla="*/ 0 w 52250"/>
                  <a:gd name="connsiteY5" fmla="*/ 0 h 44689"/>
                  <a:gd name="connsiteX6" fmla="*/ 0 w 52250"/>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0" h="44689">
                    <a:moveTo>
                      <a:pt x="0" y="13096"/>
                    </a:moveTo>
                    <a:lnTo>
                      <a:pt x="11071" y="20927"/>
                    </a:lnTo>
                    <a:lnTo>
                      <a:pt x="52251" y="44690"/>
                    </a:lnTo>
                    <a:lnTo>
                      <a:pt x="52251" y="28758"/>
                    </a:lnTo>
                    <a:lnTo>
                      <a:pt x="11071" y="4995"/>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7" name="Freeform 933">
                <a:extLst>
                  <a:ext uri="{FF2B5EF4-FFF2-40B4-BE49-F238E27FC236}">
                    <a16:creationId xmlns:a16="http://schemas.microsoft.com/office/drawing/2014/main" id="{3EFEDC4B-38FF-9C4F-BBB6-3D7381E1E067}"/>
                  </a:ext>
                </a:extLst>
              </p:cNvPr>
              <p:cNvSpPr/>
              <p:nvPr/>
            </p:nvSpPr>
            <p:spPr>
              <a:xfrm>
                <a:off x="1329475" y="1601464"/>
                <a:ext cx="8100" cy="44554"/>
              </a:xfrm>
              <a:custGeom>
                <a:avLst/>
                <a:gdLst>
                  <a:gd name="connsiteX0" fmla="*/ 8101 w 8100"/>
                  <a:gd name="connsiteY0" fmla="*/ 44555 h 44554"/>
                  <a:gd name="connsiteX1" fmla="*/ 0 w 8100"/>
                  <a:gd name="connsiteY1" fmla="*/ 39964 h 44554"/>
                  <a:gd name="connsiteX2" fmla="*/ 135 w 8100"/>
                  <a:gd name="connsiteY2" fmla="*/ 0 h 44554"/>
                  <a:gd name="connsiteX3" fmla="*/ 8101 w 8100"/>
                  <a:gd name="connsiteY3" fmla="*/ 4590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135" y="0"/>
                    </a:lnTo>
                    <a:lnTo>
                      <a:pt x="8101" y="4590"/>
                    </a:lnTo>
                    <a:lnTo>
                      <a:pt x="8101" y="44555"/>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8" name="Freeform 934">
                <a:extLst>
                  <a:ext uri="{FF2B5EF4-FFF2-40B4-BE49-F238E27FC236}">
                    <a16:creationId xmlns:a16="http://schemas.microsoft.com/office/drawing/2014/main" id="{B8D4F502-C4B8-2147-95CF-3BB7887EC3CB}"/>
                  </a:ext>
                </a:extLst>
              </p:cNvPr>
              <p:cNvSpPr/>
              <p:nvPr/>
            </p:nvSpPr>
            <p:spPr>
              <a:xfrm>
                <a:off x="1277359" y="1583912"/>
                <a:ext cx="52250" cy="44554"/>
              </a:xfrm>
              <a:custGeom>
                <a:avLst/>
                <a:gdLst>
                  <a:gd name="connsiteX0" fmla="*/ 0 w 52250"/>
                  <a:gd name="connsiteY0" fmla="*/ 13096 h 44554"/>
                  <a:gd name="connsiteX1" fmla="*/ 11071 w 52250"/>
                  <a:gd name="connsiteY1" fmla="*/ 20927 h 44554"/>
                  <a:gd name="connsiteX2" fmla="*/ 52251 w 52250"/>
                  <a:gd name="connsiteY2" fmla="*/ 44555 h 44554"/>
                  <a:gd name="connsiteX3" fmla="*/ 52251 w 52250"/>
                  <a:gd name="connsiteY3" fmla="*/ 28623 h 44554"/>
                  <a:gd name="connsiteX4" fmla="*/ 11071 w 52250"/>
                  <a:gd name="connsiteY4" fmla="*/ 4861 h 44554"/>
                  <a:gd name="connsiteX5" fmla="*/ 0 w 52250"/>
                  <a:gd name="connsiteY5" fmla="*/ 0 h 44554"/>
                  <a:gd name="connsiteX6" fmla="*/ 0 w 52250"/>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0" h="44554">
                    <a:moveTo>
                      <a:pt x="0" y="13096"/>
                    </a:moveTo>
                    <a:lnTo>
                      <a:pt x="11071" y="20927"/>
                    </a:lnTo>
                    <a:lnTo>
                      <a:pt x="52251" y="44555"/>
                    </a:lnTo>
                    <a:lnTo>
                      <a:pt x="52251" y="28623"/>
                    </a:lnTo>
                    <a:lnTo>
                      <a:pt x="11071" y="4861"/>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39" name="Freeform 935">
                <a:extLst>
                  <a:ext uri="{FF2B5EF4-FFF2-40B4-BE49-F238E27FC236}">
                    <a16:creationId xmlns:a16="http://schemas.microsoft.com/office/drawing/2014/main" id="{A62BF302-7A04-5A42-A2D0-8DE1631D0EAC}"/>
                  </a:ext>
                </a:extLst>
              </p:cNvPr>
              <p:cNvSpPr/>
              <p:nvPr/>
            </p:nvSpPr>
            <p:spPr>
              <a:xfrm>
                <a:off x="1283570" y="1592823"/>
                <a:ext cx="49955" cy="34563"/>
              </a:xfrm>
              <a:custGeom>
                <a:avLst/>
                <a:gdLst>
                  <a:gd name="connsiteX0" fmla="*/ 49956 w 49955"/>
                  <a:gd name="connsiteY0" fmla="*/ 34564 h 34563"/>
                  <a:gd name="connsiteX1" fmla="*/ 0 w 49955"/>
                  <a:gd name="connsiteY1" fmla="*/ 5806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806"/>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0" name="Freeform 936">
                <a:extLst>
                  <a:ext uri="{FF2B5EF4-FFF2-40B4-BE49-F238E27FC236}">
                    <a16:creationId xmlns:a16="http://schemas.microsoft.com/office/drawing/2014/main" id="{37F49DE0-8D9D-C24B-8DCF-772F1D6A24CD}"/>
                  </a:ext>
                </a:extLst>
              </p:cNvPr>
              <p:cNvSpPr/>
              <p:nvPr/>
            </p:nvSpPr>
            <p:spPr>
              <a:xfrm>
                <a:off x="1283570" y="1591473"/>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1" name="Freeform 937">
                <a:extLst>
                  <a:ext uri="{FF2B5EF4-FFF2-40B4-BE49-F238E27FC236}">
                    <a16:creationId xmlns:a16="http://schemas.microsoft.com/office/drawing/2014/main" id="{3AFAF24B-4828-E04E-8E6E-DB0D770C6BBD}"/>
                  </a:ext>
                </a:extLst>
              </p:cNvPr>
              <p:cNvSpPr/>
              <p:nvPr/>
            </p:nvSpPr>
            <p:spPr>
              <a:xfrm>
                <a:off x="1283570" y="1594308"/>
                <a:ext cx="49955" cy="31728"/>
              </a:xfrm>
              <a:custGeom>
                <a:avLst/>
                <a:gdLst>
                  <a:gd name="connsiteX0" fmla="*/ 49956 w 49955"/>
                  <a:gd name="connsiteY0" fmla="*/ 31729 h 31728"/>
                  <a:gd name="connsiteX1" fmla="*/ 0 w 49955"/>
                  <a:gd name="connsiteY1" fmla="*/ 2835 h 31728"/>
                  <a:gd name="connsiteX2" fmla="*/ 0 w 49955"/>
                  <a:gd name="connsiteY2" fmla="*/ 0 h 31728"/>
                  <a:gd name="connsiteX3" fmla="*/ 49956 w 49955"/>
                  <a:gd name="connsiteY3" fmla="*/ 28893 h 31728"/>
                  <a:gd name="connsiteX4" fmla="*/ 49956 w 49955"/>
                  <a:gd name="connsiteY4" fmla="*/ 31729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49956" y="31729"/>
                    </a:moveTo>
                    <a:lnTo>
                      <a:pt x="0" y="2835"/>
                    </a:lnTo>
                    <a:lnTo>
                      <a:pt x="0" y="0"/>
                    </a:lnTo>
                    <a:lnTo>
                      <a:pt x="49956" y="28893"/>
                    </a:lnTo>
                    <a:lnTo>
                      <a:pt x="49956" y="31729"/>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2" name="Freeform 938">
                <a:extLst>
                  <a:ext uri="{FF2B5EF4-FFF2-40B4-BE49-F238E27FC236}">
                    <a16:creationId xmlns:a16="http://schemas.microsoft.com/office/drawing/2014/main" id="{35097617-D89E-5A4D-B994-26ECD9870950}"/>
                  </a:ext>
                </a:extLst>
              </p:cNvPr>
              <p:cNvSpPr/>
              <p:nvPr/>
            </p:nvSpPr>
            <p:spPr>
              <a:xfrm>
                <a:off x="1277359" y="1822619"/>
                <a:ext cx="52115" cy="44554"/>
              </a:xfrm>
              <a:custGeom>
                <a:avLst/>
                <a:gdLst>
                  <a:gd name="connsiteX0" fmla="*/ 0 w 52115"/>
                  <a:gd name="connsiteY0" fmla="*/ 13096 h 44554"/>
                  <a:gd name="connsiteX1" fmla="*/ 11071 w 52115"/>
                  <a:gd name="connsiteY1" fmla="*/ 20927 h 44554"/>
                  <a:gd name="connsiteX2" fmla="*/ 52116 w 52115"/>
                  <a:gd name="connsiteY2" fmla="*/ 44555 h 44554"/>
                  <a:gd name="connsiteX3" fmla="*/ 52116 w 52115"/>
                  <a:gd name="connsiteY3" fmla="*/ 28623 h 44554"/>
                  <a:gd name="connsiteX4" fmla="*/ 11071 w 52115"/>
                  <a:gd name="connsiteY4" fmla="*/ 4861 h 44554"/>
                  <a:gd name="connsiteX5" fmla="*/ 0 w 52115"/>
                  <a:gd name="connsiteY5" fmla="*/ 0 h 44554"/>
                  <a:gd name="connsiteX6" fmla="*/ 0 w 52115"/>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0" y="13096"/>
                    </a:moveTo>
                    <a:lnTo>
                      <a:pt x="11071" y="20927"/>
                    </a:lnTo>
                    <a:lnTo>
                      <a:pt x="52116" y="44555"/>
                    </a:lnTo>
                    <a:lnTo>
                      <a:pt x="52116" y="28623"/>
                    </a:lnTo>
                    <a:lnTo>
                      <a:pt x="11071" y="4861"/>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3" name="Freeform 939">
                <a:extLst>
                  <a:ext uri="{FF2B5EF4-FFF2-40B4-BE49-F238E27FC236}">
                    <a16:creationId xmlns:a16="http://schemas.microsoft.com/office/drawing/2014/main" id="{D3501D8B-49D4-6244-85F2-F84DD1DD4F6C}"/>
                  </a:ext>
                </a:extLst>
              </p:cNvPr>
              <p:cNvSpPr/>
              <p:nvPr/>
            </p:nvSpPr>
            <p:spPr>
              <a:xfrm>
                <a:off x="1329475" y="1838955"/>
                <a:ext cx="8100" cy="44554"/>
              </a:xfrm>
              <a:custGeom>
                <a:avLst/>
                <a:gdLst>
                  <a:gd name="connsiteX0" fmla="*/ 8101 w 8100"/>
                  <a:gd name="connsiteY0" fmla="*/ 44555 h 44554"/>
                  <a:gd name="connsiteX1" fmla="*/ 0 w 8100"/>
                  <a:gd name="connsiteY1" fmla="*/ 39964 h 44554"/>
                  <a:gd name="connsiteX2" fmla="*/ 0 w 8100"/>
                  <a:gd name="connsiteY2" fmla="*/ 0 h 44554"/>
                  <a:gd name="connsiteX3" fmla="*/ 8101 w 8100"/>
                  <a:gd name="connsiteY3" fmla="*/ 4591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0" y="0"/>
                    </a:lnTo>
                    <a:lnTo>
                      <a:pt x="8101" y="4591"/>
                    </a:lnTo>
                    <a:lnTo>
                      <a:pt x="8101" y="44555"/>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4" name="Freeform 940">
                <a:extLst>
                  <a:ext uri="{FF2B5EF4-FFF2-40B4-BE49-F238E27FC236}">
                    <a16:creationId xmlns:a16="http://schemas.microsoft.com/office/drawing/2014/main" id="{25254177-9CE6-1542-92A1-969436B38D02}"/>
                  </a:ext>
                </a:extLst>
              </p:cNvPr>
              <p:cNvSpPr/>
              <p:nvPr/>
            </p:nvSpPr>
            <p:spPr>
              <a:xfrm>
                <a:off x="1277359" y="1821269"/>
                <a:ext cx="52115" cy="44689"/>
              </a:xfrm>
              <a:custGeom>
                <a:avLst/>
                <a:gdLst>
                  <a:gd name="connsiteX0" fmla="*/ 0 w 52115"/>
                  <a:gd name="connsiteY0" fmla="*/ 13096 h 44689"/>
                  <a:gd name="connsiteX1" fmla="*/ 11071 w 52115"/>
                  <a:gd name="connsiteY1" fmla="*/ 20927 h 44689"/>
                  <a:gd name="connsiteX2" fmla="*/ 52116 w 52115"/>
                  <a:gd name="connsiteY2" fmla="*/ 44690 h 44689"/>
                  <a:gd name="connsiteX3" fmla="*/ 52116 w 52115"/>
                  <a:gd name="connsiteY3" fmla="*/ 28623 h 44689"/>
                  <a:gd name="connsiteX4" fmla="*/ 11071 w 52115"/>
                  <a:gd name="connsiteY4" fmla="*/ 4996 h 44689"/>
                  <a:gd name="connsiteX5" fmla="*/ 0 w 52115"/>
                  <a:gd name="connsiteY5" fmla="*/ 0 h 44689"/>
                  <a:gd name="connsiteX6" fmla="*/ 0 w 52115"/>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0" y="13096"/>
                    </a:moveTo>
                    <a:lnTo>
                      <a:pt x="11071" y="20927"/>
                    </a:lnTo>
                    <a:lnTo>
                      <a:pt x="52116" y="44690"/>
                    </a:lnTo>
                    <a:lnTo>
                      <a:pt x="52116" y="28623"/>
                    </a:lnTo>
                    <a:lnTo>
                      <a:pt x="11071" y="4996"/>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5" name="Freeform 941">
                <a:extLst>
                  <a:ext uri="{FF2B5EF4-FFF2-40B4-BE49-F238E27FC236}">
                    <a16:creationId xmlns:a16="http://schemas.microsoft.com/office/drawing/2014/main" id="{F80BE36E-F120-3843-9225-01F83B8D12B7}"/>
                  </a:ext>
                </a:extLst>
              </p:cNvPr>
              <p:cNvSpPr/>
              <p:nvPr/>
            </p:nvSpPr>
            <p:spPr>
              <a:xfrm>
                <a:off x="1283570" y="1830314"/>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6" name="Freeform 942">
                <a:extLst>
                  <a:ext uri="{FF2B5EF4-FFF2-40B4-BE49-F238E27FC236}">
                    <a16:creationId xmlns:a16="http://schemas.microsoft.com/office/drawing/2014/main" id="{AB07CBD2-27CA-5748-8B60-D3F9D45B0133}"/>
                  </a:ext>
                </a:extLst>
              </p:cNvPr>
              <p:cNvSpPr/>
              <p:nvPr/>
            </p:nvSpPr>
            <p:spPr>
              <a:xfrm>
                <a:off x="1283570" y="1828829"/>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7" name="Freeform 943">
                <a:extLst>
                  <a:ext uri="{FF2B5EF4-FFF2-40B4-BE49-F238E27FC236}">
                    <a16:creationId xmlns:a16="http://schemas.microsoft.com/office/drawing/2014/main" id="{E81A88A9-A052-104C-AA17-C0908A9EFAD7}"/>
                  </a:ext>
                </a:extLst>
              </p:cNvPr>
              <p:cNvSpPr/>
              <p:nvPr/>
            </p:nvSpPr>
            <p:spPr>
              <a:xfrm>
                <a:off x="1283570" y="1831800"/>
                <a:ext cx="49955" cy="31593"/>
              </a:xfrm>
              <a:custGeom>
                <a:avLst/>
                <a:gdLst>
                  <a:gd name="connsiteX0" fmla="*/ 49956 w 49955"/>
                  <a:gd name="connsiteY0" fmla="*/ 31594 h 31593"/>
                  <a:gd name="connsiteX1" fmla="*/ 0 w 49955"/>
                  <a:gd name="connsiteY1" fmla="*/ 2700 h 31593"/>
                  <a:gd name="connsiteX2" fmla="*/ 0 w 49955"/>
                  <a:gd name="connsiteY2" fmla="*/ 0 h 31593"/>
                  <a:gd name="connsiteX3" fmla="*/ 49956 w 49955"/>
                  <a:gd name="connsiteY3" fmla="*/ 28758 h 31593"/>
                  <a:gd name="connsiteX4" fmla="*/ 49956 w 49955"/>
                  <a:gd name="connsiteY4" fmla="*/ 31594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49956" y="31594"/>
                    </a:moveTo>
                    <a:lnTo>
                      <a:pt x="0" y="2700"/>
                    </a:lnTo>
                    <a:lnTo>
                      <a:pt x="0" y="0"/>
                    </a:lnTo>
                    <a:lnTo>
                      <a:pt x="49956" y="28758"/>
                    </a:lnTo>
                    <a:lnTo>
                      <a:pt x="49956" y="31594"/>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8" name="Freeform 944">
                <a:extLst>
                  <a:ext uri="{FF2B5EF4-FFF2-40B4-BE49-F238E27FC236}">
                    <a16:creationId xmlns:a16="http://schemas.microsoft.com/office/drawing/2014/main" id="{501E4DDA-5BF4-AA46-8343-76C5501EBB6E}"/>
                  </a:ext>
                </a:extLst>
              </p:cNvPr>
              <p:cNvSpPr/>
              <p:nvPr/>
            </p:nvSpPr>
            <p:spPr>
              <a:xfrm>
                <a:off x="1277359" y="2059975"/>
                <a:ext cx="52115" cy="44554"/>
              </a:xfrm>
              <a:custGeom>
                <a:avLst/>
                <a:gdLst>
                  <a:gd name="connsiteX0" fmla="*/ 0 w 52115"/>
                  <a:gd name="connsiteY0" fmla="*/ 13096 h 44554"/>
                  <a:gd name="connsiteX1" fmla="*/ 11071 w 52115"/>
                  <a:gd name="connsiteY1" fmla="*/ 20927 h 44554"/>
                  <a:gd name="connsiteX2" fmla="*/ 52116 w 52115"/>
                  <a:gd name="connsiteY2" fmla="*/ 44555 h 44554"/>
                  <a:gd name="connsiteX3" fmla="*/ 52116 w 52115"/>
                  <a:gd name="connsiteY3" fmla="*/ 28623 h 44554"/>
                  <a:gd name="connsiteX4" fmla="*/ 11071 w 52115"/>
                  <a:gd name="connsiteY4" fmla="*/ 4996 h 44554"/>
                  <a:gd name="connsiteX5" fmla="*/ 0 w 52115"/>
                  <a:gd name="connsiteY5" fmla="*/ 0 h 44554"/>
                  <a:gd name="connsiteX6" fmla="*/ 0 w 52115"/>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0" y="13096"/>
                    </a:moveTo>
                    <a:lnTo>
                      <a:pt x="11071" y="20927"/>
                    </a:lnTo>
                    <a:lnTo>
                      <a:pt x="52116" y="44555"/>
                    </a:lnTo>
                    <a:lnTo>
                      <a:pt x="52116" y="28623"/>
                    </a:lnTo>
                    <a:lnTo>
                      <a:pt x="11071" y="4996"/>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49" name="Freeform 945">
                <a:extLst>
                  <a:ext uri="{FF2B5EF4-FFF2-40B4-BE49-F238E27FC236}">
                    <a16:creationId xmlns:a16="http://schemas.microsoft.com/office/drawing/2014/main" id="{D887DF72-9624-F84D-8629-9181D4F16FE3}"/>
                  </a:ext>
                </a:extLst>
              </p:cNvPr>
              <p:cNvSpPr/>
              <p:nvPr/>
            </p:nvSpPr>
            <p:spPr>
              <a:xfrm>
                <a:off x="1329475" y="2076312"/>
                <a:ext cx="8100" cy="44554"/>
              </a:xfrm>
              <a:custGeom>
                <a:avLst/>
                <a:gdLst>
                  <a:gd name="connsiteX0" fmla="*/ 8101 w 8100"/>
                  <a:gd name="connsiteY0" fmla="*/ 44555 h 44554"/>
                  <a:gd name="connsiteX1" fmla="*/ 0 w 8100"/>
                  <a:gd name="connsiteY1" fmla="*/ 39964 h 44554"/>
                  <a:gd name="connsiteX2" fmla="*/ 0 w 8100"/>
                  <a:gd name="connsiteY2" fmla="*/ 0 h 44554"/>
                  <a:gd name="connsiteX3" fmla="*/ 8101 w 8100"/>
                  <a:gd name="connsiteY3" fmla="*/ 4591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0" y="0"/>
                    </a:lnTo>
                    <a:lnTo>
                      <a:pt x="8101" y="4591"/>
                    </a:lnTo>
                    <a:lnTo>
                      <a:pt x="8101" y="44555"/>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0" name="Freeform 946">
                <a:extLst>
                  <a:ext uri="{FF2B5EF4-FFF2-40B4-BE49-F238E27FC236}">
                    <a16:creationId xmlns:a16="http://schemas.microsoft.com/office/drawing/2014/main" id="{AA875BCF-7D90-1D46-B91C-1548DF69310F}"/>
                  </a:ext>
                </a:extLst>
              </p:cNvPr>
              <p:cNvSpPr/>
              <p:nvPr/>
            </p:nvSpPr>
            <p:spPr>
              <a:xfrm>
                <a:off x="1277359" y="2058625"/>
                <a:ext cx="52115" cy="44689"/>
              </a:xfrm>
              <a:custGeom>
                <a:avLst/>
                <a:gdLst>
                  <a:gd name="connsiteX0" fmla="*/ 0 w 52115"/>
                  <a:gd name="connsiteY0" fmla="*/ 13096 h 44689"/>
                  <a:gd name="connsiteX1" fmla="*/ 11071 w 52115"/>
                  <a:gd name="connsiteY1" fmla="*/ 20927 h 44689"/>
                  <a:gd name="connsiteX2" fmla="*/ 52116 w 52115"/>
                  <a:gd name="connsiteY2" fmla="*/ 44690 h 44689"/>
                  <a:gd name="connsiteX3" fmla="*/ 52116 w 52115"/>
                  <a:gd name="connsiteY3" fmla="*/ 28623 h 44689"/>
                  <a:gd name="connsiteX4" fmla="*/ 11071 w 52115"/>
                  <a:gd name="connsiteY4" fmla="*/ 4995 h 44689"/>
                  <a:gd name="connsiteX5" fmla="*/ 0 w 52115"/>
                  <a:gd name="connsiteY5" fmla="*/ 0 h 44689"/>
                  <a:gd name="connsiteX6" fmla="*/ 0 w 52115"/>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0" y="13096"/>
                    </a:moveTo>
                    <a:lnTo>
                      <a:pt x="11071" y="20927"/>
                    </a:lnTo>
                    <a:lnTo>
                      <a:pt x="52116" y="44690"/>
                    </a:lnTo>
                    <a:lnTo>
                      <a:pt x="52116" y="28623"/>
                    </a:lnTo>
                    <a:lnTo>
                      <a:pt x="11071" y="4995"/>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1" name="Freeform 947">
                <a:extLst>
                  <a:ext uri="{FF2B5EF4-FFF2-40B4-BE49-F238E27FC236}">
                    <a16:creationId xmlns:a16="http://schemas.microsoft.com/office/drawing/2014/main" id="{76442772-5D84-9D49-8722-B08134EFEF4A}"/>
                  </a:ext>
                </a:extLst>
              </p:cNvPr>
              <p:cNvSpPr/>
              <p:nvPr/>
            </p:nvSpPr>
            <p:spPr>
              <a:xfrm>
                <a:off x="1283570" y="2067671"/>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2" name="Freeform 948">
                <a:extLst>
                  <a:ext uri="{FF2B5EF4-FFF2-40B4-BE49-F238E27FC236}">
                    <a16:creationId xmlns:a16="http://schemas.microsoft.com/office/drawing/2014/main" id="{663DB146-82A2-914F-885E-0C664F778B59}"/>
                  </a:ext>
                </a:extLst>
              </p:cNvPr>
              <p:cNvSpPr/>
              <p:nvPr/>
            </p:nvSpPr>
            <p:spPr>
              <a:xfrm>
                <a:off x="1283570" y="2066321"/>
                <a:ext cx="49955" cy="34428"/>
              </a:xfrm>
              <a:custGeom>
                <a:avLst/>
                <a:gdLst>
                  <a:gd name="connsiteX0" fmla="*/ 49956 w 49955"/>
                  <a:gd name="connsiteY0" fmla="*/ 34429 h 34428"/>
                  <a:gd name="connsiteX1" fmla="*/ 0 w 49955"/>
                  <a:gd name="connsiteY1" fmla="*/ 5671 h 34428"/>
                  <a:gd name="connsiteX2" fmla="*/ 0 w 49955"/>
                  <a:gd name="connsiteY2" fmla="*/ 0 h 34428"/>
                  <a:gd name="connsiteX3" fmla="*/ 49956 w 49955"/>
                  <a:gd name="connsiteY3" fmla="*/ 28758 h 34428"/>
                  <a:gd name="connsiteX4" fmla="*/ 49956 w 49955"/>
                  <a:gd name="connsiteY4" fmla="*/ 34429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49956" y="34429"/>
                    </a:moveTo>
                    <a:lnTo>
                      <a:pt x="0" y="5671"/>
                    </a:lnTo>
                    <a:lnTo>
                      <a:pt x="0" y="0"/>
                    </a:lnTo>
                    <a:lnTo>
                      <a:pt x="49956" y="28758"/>
                    </a:lnTo>
                    <a:lnTo>
                      <a:pt x="49956" y="34429"/>
                    </a:lnTo>
                    <a:close/>
                  </a:path>
                </a:pathLst>
              </a:custGeom>
              <a:solidFill>
                <a:srgbClr val="0000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3" name="Freeform 949">
                <a:extLst>
                  <a:ext uri="{FF2B5EF4-FFF2-40B4-BE49-F238E27FC236}">
                    <a16:creationId xmlns:a16="http://schemas.microsoft.com/office/drawing/2014/main" id="{A0BDED75-4BB7-694B-AED8-D4589BDE1302}"/>
                  </a:ext>
                </a:extLst>
              </p:cNvPr>
              <p:cNvSpPr/>
              <p:nvPr/>
            </p:nvSpPr>
            <p:spPr>
              <a:xfrm>
                <a:off x="1283570" y="2069156"/>
                <a:ext cx="49955" cy="31593"/>
              </a:xfrm>
              <a:custGeom>
                <a:avLst/>
                <a:gdLst>
                  <a:gd name="connsiteX0" fmla="*/ 49956 w 49955"/>
                  <a:gd name="connsiteY0" fmla="*/ 31593 h 31593"/>
                  <a:gd name="connsiteX1" fmla="*/ 0 w 49955"/>
                  <a:gd name="connsiteY1" fmla="*/ 2835 h 31593"/>
                  <a:gd name="connsiteX2" fmla="*/ 0 w 49955"/>
                  <a:gd name="connsiteY2" fmla="*/ 0 h 31593"/>
                  <a:gd name="connsiteX3" fmla="*/ 49956 w 49955"/>
                  <a:gd name="connsiteY3" fmla="*/ 28758 h 31593"/>
                  <a:gd name="connsiteX4" fmla="*/ 49956 w 49955"/>
                  <a:gd name="connsiteY4" fmla="*/ 31593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49956" y="31593"/>
                    </a:moveTo>
                    <a:lnTo>
                      <a:pt x="0" y="2835"/>
                    </a:lnTo>
                    <a:lnTo>
                      <a:pt x="0" y="0"/>
                    </a:lnTo>
                    <a:lnTo>
                      <a:pt x="49956" y="28758"/>
                    </a:lnTo>
                    <a:lnTo>
                      <a:pt x="49956" y="31593"/>
                    </a:lnTo>
                    <a:close/>
                  </a:path>
                </a:pathLst>
              </a:custGeom>
              <a:solidFill>
                <a:srgbClr val="000000">
                  <a:alpha val="10000"/>
                </a:srgbClr>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4" name="Freeform 950">
                <a:extLst>
                  <a:ext uri="{FF2B5EF4-FFF2-40B4-BE49-F238E27FC236}">
                    <a16:creationId xmlns:a16="http://schemas.microsoft.com/office/drawing/2014/main" id="{5FD7BA23-B0B3-3C49-BDFA-8E37F9D85438}"/>
                  </a:ext>
                </a:extLst>
              </p:cNvPr>
              <p:cNvSpPr/>
              <p:nvPr/>
            </p:nvSpPr>
            <p:spPr>
              <a:xfrm>
                <a:off x="1058905" y="1744749"/>
                <a:ext cx="49145" cy="139807"/>
              </a:xfrm>
              <a:custGeom>
                <a:avLst/>
                <a:gdLst>
                  <a:gd name="connsiteX0" fmla="*/ 0 w 49145"/>
                  <a:gd name="connsiteY0" fmla="*/ 108248 h 139807"/>
                  <a:gd name="connsiteX1" fmla="*/ 5536 w 49145"/>
                  <a:gd name="connsiteY1" fmla="*/ 117024 h 139807"/>
                  <a:gd name="connsiteX2" fmla="*/ 44015 w 49145"/>
                  <a:gd name="connsiteY2" fmla="*/ 139166 h 139807"/>
                  <a:gd name="connsiteX3" fmla="*/ 49145 w 49145"/>
                  <a:gd name="connsiteY3" fmla="*/ 136196 h 139807"/>
                  <a:gd name="connsiteX4" fmla="*/ 49145 w 49145"/>
                  <a:gd name="connsiteY4" fmla="*/ 31829 h 139807"/>
                  <a:gd name="connsiteX5" fmla="*/ 44015 w 49145"/>
                  <a:gd name="connsiteY5" fmla="*/ 22918 h 139807"/>
                  <a:gd name="connsiteX6" fmla="*/ 5536 w 49145"/>
                  <a:gd name="connsiteY6" fmla="*/ 641 h 139807"/>
                  <a:gd name="connsiteX7" fmla="*/ 405 w 49145"/>
                  <a:gd name="connsiteY7" fmla="*/ 3611 h 13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45" h="139807">
                    <a:moveTo>
                      <a:pt x="0" y="108248"/>
                    </a:moveTo>
                    <a:cubicBezTo>
                      <a:pt x="363" y="111881"/>
                      <a:pt x="2413" y="115131"/>
                      <a:pt x="5536" y="117024"/>
                    </a:cubicBezTo>
                    <a:lnTo>
                      <a:pt x="44015" y="139166"/>
                    </a:lnTo>
                    <a:cubicBezTo>
                      <a:pt x="46850" y="140787"/>
                      <a:pt x="49145" y="139166"/>
                      <a:pt x="49145" y="136196"/>
                    </a:cubicBezTo>
                    <a:lnTo>
                      <a:pt x="49145" y="31829"/>
                    </a:lnTo>
                    <a:cubicBezTo>
                      <a:pt x="48958" y="28210"/>
                      <a:pt x="47050" y="24898"/>
                      <a:pt x="44015" y="22918"/>
                    </a:cubicBezTo>
                    <a:lnTo>
                      <a:pt x="5536" y="641"/>
                    </a:lnTo>
                    <a:cubicBezTo>
                      <a:pt x="2700" y="-979"/>
                      <a:pt x="405" y="641"/>
                      <a:pt x="405" y="3611"/>
                    </a:cubicBezTo>
                    <a:close/>
                  </a:path>
                </a:pathLst>
              </a:custGeom>
              <a:solidFill>
                <a:srgbClr val="CCB3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5" name="Freeform 951">
                <a:extLst>
                  <a:ext uri="{FF2B5EF4-FFF2-40B4-BE49-F238E27FC236}">
                    <a16:creationId xmlns:a16="http://schemas.microsoft.com/office/drawing/2014/main" id="{C7EC09A7-9D43-234C-B2B5-1399DE3FF090}"/>
                  </a:ext>
                </a:extLst>
              </p:cNvPr>
              <p:cNvSpPr/>
              <p:nvPr/>
            </p:nvSpPr>
            <p:spPr>
              <a:xfrm>
                <a:off x="968445" y="1692498"/>
                <a:ext cx="48740" cy="139942"/>
              </a:xfrm>
              <a:custGeom>
                <a:avLst/>
                <a:gdLst>
                  <a:gd name="connsiteX0" fmla="*/ 0 w 48740"/>
                  <a:gd name="connsiteY0" fmla="*/ 108248 h 139942"/>
                  <a:gd name="connsiteX1" fmla="*/ 5131 w 48740"/>
                  <a:gd name="connsiteY1" fmla="*/ 117024 h 139942"/>
                  <a:gd name="connsiteX2" fmla="*/ 43610 w 48740"/>
                  <a:gd name="connsiteY2" fmla="*/ 139301 h 139942"/>
                  <a:gd name="connsiteX3" fmla="*/ 48740 w 48740"/>
                  <a:gd name="connsiteY3" fmla="*/ 136331 h 139942"/>
                  <a:gd name="connsiteX4" fmla="*/ 48740 w 48740"/>
                  <a:gd name="connsiteY4" fmla="*/ 31694 h 139942"/>
                  <a:gd name="connsiteX5" fmla="*/ 43610 w 48740"/>
                  <a:gd name="connsiteY5" fmla="*/ 22918 h 139942"/>
                  <a:gd name="connsiteX6" fmla="*/ 5131 w 48740"/>
                  <a:gd name="connsiteY6" fmla="*/ 641 h 139942"/>
                  <a:gd name="connsiteX7" fmla="*/ 0 w 48740"/>
                  <a:gd name="connsiteY7" fmla="*/ 3611 h 1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40" h="139942">
                    <a:moveTo>
                      <a:pt x="0" y="108248"/>
                    </a:moveTo>
                    <a:cubicBezTo>
                      <a:pt x="209" y="111826"/>
                      <a:pt x="2116" y="115088"/>
                      <a:pt x="5131" y="117024"/>
                    </a:cubicBezTo>
                    <a:lnTo>
                      <a:pt x="43610" y="139301"/>
                    </a:lnTo>
                    <a:cubicBezTo>
                      <a:pt x="46445" y="140922"/>
                      <a:pt x="48740" y="139301"/>
                      <a:pt x="48740" y="136331"/>
                    </a:cubicBezTo>
                    <a:lnTo>
                      <a:pt x="48740" y="31694"/>
                    </a:lnTo>
                    <a:cubicBezTo>
                      <a:pt x="48531" y="28116"/>
                      <a:pt x="46625" y="24854"/>
                      <a:pt x="43610" y="22918"/>
                    </a:cubicBezTo>
                    <a:lnTo>
                      <a:pt x="5131" y="641"/>
                    </a:lnTo>
                    <a:cubicBezTo>
                      <a:pt x="2295" y="-979"/>
                      <a:pt x="0" y="641"/>
                      <a:pt x="0" y="3611"/>
                    </a:cubicBezTo>
                    <a:close/>
                  </a:path>
                </a:pathLst>
              </a:custGeom>
              <a:solidFill>
                <a:srgbClr val="CCB300"/>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6" name="Freeform 952">
                <a:extLst>
                  <a:ext uri="{FF2B5EF4-FFF2-40B4-BE49-F238E27FC236}">
                    <a16:creationId xmlns:a16="http://schemas.microsoft.com/office/drawing/2014/main" id="{177E57E0-E60C-8145-85D0-1D2E6432B54E}"/>
                  </a:ext>
                </a:extLst>
              </p:cNvPr>
              <p:cNvSpPr/>
              <p:nvPr/>
            </p:nvSpPr>
            <p:spPr>
              <a:xfrm>
                <a:off x="1069706" y="1764562"/>
                <a:ext cx="11071" cy="95725"/>
              </a:xfrm>
              <a:custGeom>
                <a:avLst/>
                <a:gdLst>
                  <a:gd name="connsiteX0" fmla="*/ 0 w 11071"/>
                  <a:gd name="connsiteY0" fmla="*/ 89380 h 95725"/>
                  <a:gd name="connsiteX1" fmla="*/ 11071 w 11071"/>
                  <a:gd name="connsiteY1" fmla="*/ 95726 h 95725"/>
                  <a:gd name="connsiteX2" fmla="*/ 11071 w 11071"/>
                  <a:gd name="connsiteY2" fmla="*/ 6346 h 95725"/>
                  <a:gd name="connsiteX3" fmla="*/ 0 w 11071"/>
                  <a:gd name="connsiteY3" fmla="*/ 0 h 95725"/>
                  <a:gd name="connsiteX4" fmla="*/ 0 w 11071"/>
                  <a:gd name="connsiteY4" fmla="*/ 89380 h 9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1" h="95725">
                    <a:moveTo>
                      <a:pt x="0" y="89380"/>
                    </a:moveTo>
                    <a:lnTo>
                      <a:pt x="11071" y="95726"/>
                    </a:lnTo>
                    <a:lnTo>
                      <a:pt x="11071" y="6346"/>
                    </a:lnTo>
                    <a:lnTo>
                      <a:pt x="0" y="0"/>
                    </a:lnTo>
                    <a:lnTo>
                      <a:pt x="0" y="89380"/>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7" name="Freeform 953">
                <a:extLst>
                  <a:ext uri="{FF2B5EF4-FFF2-40B4-BE49-F238E27FC236}">
                    <a16:creationId xmlns:a16="http://schemas.microsoft.com/office/drawing/2014/main" id="{B203AD02-BE5F-0A48-A6D6-94531228766A}"/>
                  </a:ext>
                </a:extLst>
              </p:cNvPr>
              <p:cNvSpPr/>
              <p:nvPr/>
            </p:nvSpPr>
            <p:spPr>
              <a:xfrm>
                <a:off x="995313" y="1721627"/>
                <a:ext cx="10936" cy="95590"/>
              </a:xfrm>
              <a:custGeom>
                <a:avLst/>
                <a:gdLst>
                  <a:gd name="connsiteX0" fmla="*/ 0 w 10936"/>
                  <a:gd name="connsiteY0" fmla="*/ 89245 h 95590"/>
                  <a:gd name="connsiteX1" fmla="*/ 10936 w 10936"/>
                  <a:gd name="connsiteY1" fmla="*/ 95591 h 95590"/>
                  <a:gd name="connsiteX2" fmla="*/ 10936 w 10936"/>
                  <a:gd name="connsiteY2" fmla="*/ 6346 h 95590"/>
                  <a:gd name="connsiteX3" fmla="*/ 0 w 10936"/>
                  <a:gd name="connsiteY3" fmla="*/ 0 h 95590"/>
                  <a:gd name="connsiteX4" fmla="*/ 0 w 10936"/>
                  <a:gd name="connsiteY4" fmla="*/ 89245 h 9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 h="95590">
                    <a:moveTo>
                      <a:pt x="0" y="89245"/>
                    </a:moveTo>
                    <a:lnTo>
                      <a:pt x="10936" y="95591"/>
                    </a:lnTo>
                    <a:lnTo>
                      <a:pt x="10936" y="6346"/>
                    </a:lnTo>
                    <a:lnTo>
                      <a:pt x="0" y="0"/>
                    </a:lnTo>
                    <a:lnTo>
                      <a:pt x="0" y="89245"/>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8" name="Freeform 954">
                <a:extLst>
                  <a:ext uri="{FF2B5EF4-FFF2-40B4-BE49-F238E27FC236}">
                    <a16:creationId xmlns:a16="http://schemas.microsoft.com/office/drawing/2014/main" id="{D9B33DCA-76FA-9B4D-8EC3-B2FF8681CFFF}"/>
                  </a:ext>
                </a:extLst>
              </p:cNvPr>
              <p:cNvSpPr/>
              <p:nvPr/>
            </p:nvSpPr>
            <p:spPr>
              <a:xfrm>
                <a:off x="1337576" y="2173523"/>
                <a:ext cx="31458" cy="78578"/>
              </a:xfrm>
              <a:custGeom>
                <a:avLst/>
                <a:gdLst>
                  <a:gd name="connsiteX0" fmla="*/ 31459 w 31458"/>
                  <a:gd name="connsiteY0" fmla="*/ 0 h 78578"/>
                  <a:gd name="connsiteX1" fmla="*/ 31459 w 31458"/>
                  <a:gd name="connsiteY1" fmla="*/ 60352 h 78578"/>
                  <a:gd name="connsiteX2" fmla="*/ 0 w 31458"/>
                  <a:gd name="connsiteY2" fmla="*/ 78579 h 78578"/>
                  <a:gd name="connsiteX3" fmla="*/ 0 w 31458"/>
                  <a:gd name="connsiteY3" fmla="*/ 18227 h 78578"/>
                  <a:gd name="connsiteX4" fmla="*/ 31459 w 31458"/>
                  <a:gd name="connsiteY4" fmla="*/ 0 h 7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8" h="78578">
                    <a:moveTo>
                      <a:pt x="31459" y="0"/>
                    </a:moveTo>
                    <a:lnTo>
                      <a:pt x="31459" y="60352"/>
                    </a:lnTo>
                    <a:lnTo>
                      <a:pt x="0" y="78579"/>
                    </a:lnTo>
                    <a:lnTo>
                      <a:pt x="0" y="18227"/>
                    </a:lnTo>
                    <a:lnTo>
                      <a:pt x="31459" y="0"/>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59" name="Freeform 955">
                <a:extLst>
                  <a:ext uri="{FF2B5EF4-FFF2-40B4-BE49-F238E27FC236}">
                    <a16:creationId xmlns:a16="http://schemas.microsoft.com/office/drawing/2014/main" id="{9D0DD011-7F75-7A42-8271-6E53FF61E164}"/>
                  </a:ext>
                </a:extLst>
              </p:cNvPr>
              <p:cNvSpPr/>
              <p:nvPr/>
            </p:nvSpPr>
            <p:spPr>
              <a:xfrm>
                <a:off x="789820" y="1950748"/>
                <a:ext cx="569358" cy="363595"/>
              </a:xfrm>
              <a:custGeom>
                <a:avLst/>
                <a:gdLst>
                  <a:gd name="connsiteX0" fmla="*/ 0 w 569358"/>
                  <a:gd name="connsiteY0" fmla="*/ 34834 h 363595"/>
                  <a:gd name="connsiteX1" fmla="*/ 569358 w 569358"/>
                  <a:gd name="connsiteY1" fmla="*/ 363596 h 363595"/>
                  <a:gd name="connsiteX2" fmla="*/ 569358 w 569358"/>
                  <a:gd name="connsiteY2" fmla="*/ 328762 h 363595"/>
                  <a:gd name="connsiteX3" fmla="*/ 0 w 569358"/>
                  <a:gd name="connsiteY3" fmla="*/ 0 h 363595"/>
                  <a:gd name="connsiteX4" fmla="*/ 0 w 569358"/>
                  <a:gd name="connsiteY4" fmla="*/ 34834 h 36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8" h="363595">
                    <a:moveTo>
                      <a:pt x="0" y="34834"/>
                    </a:moveTo>
                    <a:lnTo>
                      <a:pt x="569358" y="363596"/>
                    </a:lnTo>
                    <a:lnTo>
                      <a:pt x="569358" y="328762"/>
                    </a:lnTo>
                    <a:lnTo>
                      <a:pt x="0" y="0"/>
                    </a:lnTo>
                    <a:lnTo>
                      <a:pt x="0" y="34834"/>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60" name="Freeform 956">
                <a:extLst>
                  <a:ext uri="{FF2B5EF4-FFF2-40B4-BE49-F238E27FC236}">
                    <a16:creationId xmlns:a16="http://schemas.microsoft.com/office/drawing/2014/main" id="{0A02EA9D-B90E-BC47-AB52-101B58C537E1}"/>
                  </a:ext>
                </a:extLst>
              </p:cNvPr>
              <p:cNvSpPr/>
              <p:nvPr/>
            </p:nvSpPr>
            <p:spPr>
              <a:xfrm>
                <a:off x="789820" y="1945347"/>
                <a:ext cx="579079" cy="334162"/>
              </a:xfrm>
              <a:custGeom>
                <a:avLst/>
                <a:gdLst>
                  <a:gd name="connsiteX0" fmla="*/ 9721 w 579079"/>
                  <a:gd name="connsiteY0" fmla="*/ 0 h 334162"/>
                  <a:gd name="connsiteX1" fmla="*/ 579079 w 579079"/>
                  <a:gd name="connsiteY1" fmla="*/ 328762 h 334162"/>
                  <a:gd name="connsiteX2" fmla="*/ 569358 w 579079"/>
                  <a:gd name="connsiteY2" fmla="*/ 334162 h 334162"/>
                  <a:gd name="connsiteX3" fmla="*/ 0 w 579079"/>
                  <a:gd name="connsiteY3" fmla="*/ 5401 h 334162"/>
                  <a:gd name="connsiteX4" fmla="*/ 9721 w 579079"/>
                  <a:gd name="connsiteY4" fmla="*/ 0 h 33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079" h="334162">
                    <a:moveTo>
                      <a:pt x="9721" y="0"/>
                    </a:moveTo>
                    <a:lnTo>
                      <a:pt x="579079" y="328762"/>
                    </a:lnTo>
                    <a:lnTo>
                      <a:pt x="569358" y="334162"/>
                    </a:lnTo>
                    <a:lnTo>
                      <a:pt x="0" y="5401"/>
                    </a:lnTo>
                    <a:lnTo>
                      <a:pt x="9721" y="0"/>
                    </a:lnTo>
                    <a:close/>
                  </a:path>
                </a:pathLst>
              </a:custGeom>
              <a:solidFill>
                <a:srgbClr val="626B6E"/>
              </a:solidFill>
              <a:ln w="13454" cap="flat">
                <a:noFill/>
                <a:prstDash val="solid"/>
                <a:miter/>
              </a:ln>
            </p:spPr>
            <p:txBody>
              <a:bodyPr rtlCol="0" anchor="ctr"/>
              <a:lstStyle/>
              <a:p>
                <a:endParaRPr lang="en-US" dirty="0">
                  <a:latin typeface="Frutiger LT Roman" panose="02000503000000000000" pitchFamily="2" charset="0"/>
                </a:endParaRPr>
              </a:p>
            </p:txBody>
          </p:sp>
          <p:sp>
            <p:nvSpPr>
              <p:cNvPr id="361" name="Freeform 957">
                <a:extLst>
                  <a:ext uri="{FF2B5EF4-FFF2-40B4-BE49-F238E27FC236}">
                    <a16:creationId xmlns:a16="http://schemas.microsoft.com/office/drawing/2014/main" id="{F9A91301-67E6-5545-96FE-6D9CD66D201F}"/>
                  </a:ext>
                </a:extLst>
              </p:cNvPr>
              <p:cNvSpPr/>
              <p:nvPr/>
            </p:nvSpPr>
            <p:spPr>
              <a:xfrm>
                <a:off x="1359178" y="2273839"/>
                <a:ext cx="9856" cy="40504"/>
              </a:xfrm>
              <a:custGeom>
                <a:avLst/>
                <a:gdLst>
                  <a:gd name="connsiteX0" fmla="*/ 9856 w 9856"/>
                  <a:gd name="connsiteY0" fmla="*/ 34834 h 40504"/>
                  <a:gd name="connsiteX1" fmla="*/ 0 w 9856"/>
                  <a:gd name="connsiteY1" fmla="*/ 40505 h 40504"/>
                  <a:gd name="connsiteX2" fmla="*/ 0 w 9856"/>
                  <a:gd name="connsiteY2" fmla="*/ 5671 h 40504"/>
                  <a:gd name="connsiteX3" fmla="*/ 9856 w 9856"/>
                  <a:gd name="connsiteY3" fmla="*/ 0 h 40504"/>
                  <a:gd name="connsiteX4" fmla="*/ 9856 w 9856"/>
                  <a:gd name="connsiteY4" fmla="*/ 34834 h 4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 h="40504">
                    <a:moveTo>
                      <a:pt x="9856" y="34834"/>
                    </a:moveTo>
                    <a:lnTo>
                      <a:pt x="0" y="40505"/>
                    </a:lnTo>
                    <a:lnTo>
                      <a:pt x="0" y="5671"/>
                    </a:lnTo>
                    <a:lnTo>
                      <a:pt x="9856" y="0"/>
                    </a:lnTo>
                    <a:lnTo>
                      <a:pt x="9856" y="34834"/>
                    </a:lnTo>
                    <a:close/>
                  </a:path>
                </a:pathLst>
              </a:custGeom>
              <a:solidFill>
                <a:srgbClr val="3B4447"/>
              </a:solidFill>
              <a:ln w="13454" cap="flat">
                <a:noFill/>
                <a:prstDash val="solid"/>
                <a:miter/>
              </a:ln>
            </p:spPr>
            <p:txBody>
              <a:bodyPr rtlCol="0" anchor="ctr"/>
              <a:lstStyle/>
              <a:p>
                <a:endParaRPr lang="en-US" dirty="0">
                  <a:latin typeface="Frutiger LT Roman" panose="02000503000000000000" pitchFamily="2" charset="0"/>
                </a:endParaRPr>
              </a:p>
            </p:txBody>
          </p:sp>
        </p:grpSp>
        <p:grpSp>
          <p:nvGrpSpPr>
            <p:cNvPr id="185" name="Graphic 5370">
              <a:extLst>
                <a:ext uri="{FF2B5EF4-FFF2-40B4-BE49-F238E27FC236}">
                  <a16:creationId xmlns:a16="http://schemas.microsoft.com/office/drawing/2014/main" id="{51930755-A413-C342-A225-F301F6A939D2}"/>
                </a:ext>
              </a:extLst>
            </p:cNvPr>
            <p:cNvGrpSpPr/>
            <p:nvPr/>
          </p:nvGrpSpPr>
          <p:grpSpPr>
            <a:xfrm>
              <a:off x="7007781" y="2538074"/>
              <a:ext cx="204343" cy="82810"/>
              <a:chOff x="4979876" y="1398006"/>
              <a:chExt cx="2801928" cy="1135486"/>
            </a:xfrm>
            <a:scene3d>
              <a:camera prst="perspectiveRight" fov="3000000">
                <a:rot lat="2400000" lon="19080000" rev="0"/>
              </a:camera>
              <a:lightRig rig="threePt" dir="t"/>
            </a:scene3d>
          </p:grpSpPr>
          <p:sp>
            <p:nvSpPr>
              <p:cNvPr id="186" name="Freeform 782" hidden="1">
                <a:extLst>
                  <a:ext uri="{FF2B5EF4-FFF2-40B4-BE49-F238E27FC236}">
                    <a16:creationId xmlns:a16="http://schemas.microsoft.com/office/drawing/2014/main" id="{605B63BC-2DF5-8046-BE23-CD35DC05D72C}"/>
                  </a:ext>
                </a:extLst>
              </p:cNvPr>
              <p:cNvSpPr/>
              <p:nvPr/>
            </p:nvSpPr>
            <p:spPr>
              <a:xfrm>
                <a:off x="4979876" y="1398006"/>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87" name="Freeform 783">
                <a:extLst>
                  <a:ext uri="{FF2B5EF4-FFF2-40B4-BE49-F238E27FC236}">
                    <a16:creationId xmlns:a16="http://schemas.microsoft.com/office/drawing/2014/main" id="{454625F3-2495-4547-8E9F-303941A5F930}"/>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88" name="Freeform 784">
                <a:extLst>
                  <a:ext uri="{FF2B5EF4-FFF2-40B4-BE49-F238E27FC236}">
                    <a16:creationId xmlns:a16="http://schemas.microsoft.com/office/drawing/2014/main" id="{3911856A-6A61-E249-9CA9-3CB757CBD1DC}"/>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89" name="Freeform 785">
                <a:extLst>
                  <a:ext uri="{FF2B5EF4-FFF2-40B4-BE49-F238E27FC236}">
                    <a16:creationId xmlns:a16="http://schemas.microsoft.com/office/drawing/2014/main" id="{B45D32FC-E1BF-7746-81B2-2C02E5A69E52}"/>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0" name="Freeform 786">
                <a:extLst>
                  <a:ext uri="{FF2B5EF4-FFF2-40B4-BE49-F238E27FC236}">
                    <a16:creationId xmlns:a16="http://schemas.microsoft.com/office/drawing/2014/main" id="{23AD65AF-BA11-DF4A-A130-972BEA847F91}"/>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1" name="Freeform 787">
                <a:extLst>
                  <a:ext uri="{FF2B5EF4-FFF2-40B4-BE49-F238E27FC236}">
                    <a16:creationId xmlns:a16="http://schemas.microsoft.com/office/drawing/2014/main" id="{0E1FEE71-3E0C-284D-A4C4-8D7DC32270CA}"/>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2" name="Freeform 788">
                <a:extLst>
                  <a:ext uri="{FF2B5EF4-FFF2-40B4-BE49-F238E27FC236}">
                    <a16:creationId xmlns:a16="http://schemas.microsoft.com/office/drawing/2014/main" id="{02121C61-22F5-7B42-B50E-20B1CA76A2AF}"/>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3" name="Freeform 789">
                <a:extLst>
                  <a:ext uri="{FF2B5EF4-FFF2-40B4-BE49-F238E27FC236}">
                    <a16:creationId xmlns:a16="http://schemas.microsoft.com/office/drawing/2014/main" id="{881A2FF5-A44C-F64A-9E18-8B3118DE9270}"/>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4" name="Freeform 790">
                <a:extLst>
                  <a:ext uri="{FF2B5EF4-FFF2-40B4-BE49-F238E27FC236}">
                    <a16:creationId xmlns:a16="http://schemas.microsoft.com/office/drawing/2014/main" id="{26FB8766-6470-FC4A-AC45-ECA3BE47EEBC}"/>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5" name="Freeform 791">
                <a:extLst>
                  <a:ext uri="{FF2B5EF4-FFF2-40B4-BE49-F238E27FC236}">
                    <a16:creationId xmlns:a16="http://schemas.microsoft.com/office/drawing/2014/main" id="{779F8879-FC35-4748-A229-4A884065176A}"/>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6" name="Freeform 792">
                <a:extLst>
                  <a:ext uri="{FF2B5EF4-FFF2-40B4-BE49-F238E27FC236}">
                    <a16:creationId xmlns:a16="http://schemas.microsoft.com/office/drawing/2014/main" id="{007A2C9E-6386-D74B-8FAD-2B46AADA2EB9}"/>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7" name="Freeform 793">
                <a:extLst>
                  <a:ext uri="{FF2B5EF4-FFF2-40B4-BE49-F238E27FC236}">
                    <a16:creationId xmlns:a16="http://schemas.microsoft.com/office/drawing/2014/main" id="{84FA74CF-5C68-6F4C-81D1-4AFAB61B3945}"/>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8" name="Freeform 794">
                <a:extLst>
                  <a:ext uri="{FF2B5EF4-FFF2-40B4-BE49-F238E27FC236}">
                    <a16:creationId xmlns:a16="http://schemas.microsoft.com/office/drawing/2014/main" id="{7795493E-6745-7343-AC82-2AD70C2F54B3}"/>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199" name="Freeform 795">
                <a:extLst>
                  <a:ext uri="{FF2B5EF4-FFF2-40B4-BE49-F238E27FC236}">
                    <a16:creationId xmlns:a16="http://schemas.microsoft.com/office/drawing/2014/main" id="{65E367C4-94F8-F947-B430-F88D5FD2A6C0}"/>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0" name="Freeform 796">
                <a:extLst>
                  <a:ext uri="{FF2B5EF4-FFF2-40B4-BE49-F238E27FC236}">
                    <a16:creationId xmlns:a16="http://schemas.microsoft.com/office/drawing/2014/main" id="{D8C97711-7652-0542-B353-D882A886E978}"/>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1" name="Freeform 797">
                <a:extLst>
                  <a:ext uri="{FF2B5EF4-FFF2-40B4-BE49-F238E27FC236}">
                    <a16:creationId xmlns:a16="http://schemas.microsoft.com/office/drawing/2014/main" id="{90E3A2E5-A149-AD46-883A-41D1F32DA329}"/>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2" name="Freeform 798">
                <a:extLst>
                  <a:ext uri="{FF2B5EF4-FFF2-40B4-BE49-F238E27FC236}">
                    <a16:creationId xmlns:a16="http://schemas.microsoft.com/office/drawing/2014/main" id="{7566C71C-3414-4B4C-91E9-857A951590B4}"/>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3" name="Freeform 799">
                <a:extLst>
                  <a:ext uri="{FF2B5EF4-FFF2-40B4-BE49-F238E27FC236}">
                    <a16:creationId xmlns:a16="http://schemas.microsoft.com/office/drawing/2014/main" id="{BB171D1D-DFC7-A744-9128-EB4070807561}"/>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4" name="Freeform 800">
                <a:extLst>
                  <a:ext uri="{FF2B5EF4-FFF2-40B4-BE49-F238E27FC236}">
                    <a16:creationId xmlns:a16="http://schemas.microsoft.com/office/drawing/2014/main" id="{49306610-24FC-644F-99A9-CEBA775D6E5F}"/>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5" name="Freeform 801">
                <a:extLst>
                  <a:ext uri="{FF2B5EF4-FFF2-40B4-BE49-F238E27FC236}">
                    <a16:creationId xmlns:a16="http://schemas.microsoft.com/office/drawing/2014/main" id="{0BA68841-96EC-C74B-9C05-5604FACA2C01}"/>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6" name="Freeform 802">
                <a:extLst>
                  <a:ext uri="{FF2B5EF4-FFF2-40B4-BE49-F238E27FC236}">
                    <a16:creationId xmlns:a16="http://schemas.microsoft.com/office/drawing/2014/main" id="{52F4A5C3-8BEE-A84E-A609-2699D66788B6}"/>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7" name="Freeform 803">
                <a:extLst>
                  <a:ext uri="{FF2B5EF4-FFF2-40B4-BE49-F238E27FC236}">
                    <a16:creationId xmlns:a16="http://schemas.microsoft.com/office/drawing/2014/main" id="{022A8086-F2C5-6B4D-9779-A06A490FC9B8}"/>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8" name="Freeform 804">
                <a:extLst>
                  <a:ext uri="{FF2B5EF4-FFF2-40B4-BE49-F238E27FC236}">
                    <a16:creationId xmlns:a16="http://schemas.microsoft.com/office/drawing/2014/main" id="{C9C91003-73B0-8A4F-ACD0-D6E8E0C8A4A5}"/>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09" name="Freeform 805">
                <a:extLst>
                  <a:ext uri="{FF2B5EF4-FFF2-40B4-BE49-F238E27FC236}">
                    <a16:creationId xmlns:a16="http://schemas.microsoft.com/office/drawing/2014/main" id="{B6918D89-6529-8642-B5F0-2FB9EAA442A9}"/>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10" name="Freeform 806">
                <a:extLst>
                  <a:ext uri="{FF2B5EF4-FFF2-40B4-BE49-F238E27FC236}">
                    <a16:creationId xmlns:a16="http://schemas.microsoft.com/office/drawing/2014/main" id="{AEA12453-C0FD-2C41-9ED9-D320BACF1864}"/>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11" name="Freeform 807">
                <a:extLst>
                  <a:ext uri="{FF2B5EF4-FFF2-40B4-BE49-F238E27FC236}">
                    <a16:creationId xmlns:a16="http://schemas.microsoft.com/office/drawing/2014/main" id="{DC8D7FF1-C7F3-C646-8D87-E4EBE1D250F6}"/>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212" name="Freeform 808">
                <a:extLst>
                  <a:ext uri="{FF2B5EF4-FFF2-40B4-BE49-F238E27FC236}">
                    <a16:creationId xmlns:a16="http://schemas.microsoft.com/office/drawing/2014/main" id="{FE04B431-CAF0-9945-8498-69CA38B5C696}"/>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grpSp>
      </p:grpSp>
      <p:cxnSp>
        <p:nvCxnSpPr>
          <p:cNvPr id="362"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4638946" y="4945079"/>
            <a:ext cx="4484744" cy="0"/>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triangle"/>
          </a:ln>
          <a:effectLst/>
        </p:spPr>
      </p:cxnSp>
      <p:sp>
        <p:nvSpPr>
          <p:cNvPr id="363" name="Rectangle 1182">
            <a:extLst>
              <a:ext uri="{FF2B5EF4-FFF2-40B4-BE49-F238E27FC236}">
                <a16:creationId xmlns:a16="http://schemas.microsoft.com/office/drawing/2014/main" id="{7D227899-A281-7143-8C34-D5FFE00CC22A}"/>
              </a:ext>
            </a:extLst>
          </p:cNvPr>
          <p:cNvSpPr/>
          <p:nvPr/>
        </p:nvSpPr>
        <p:spPr>
          <a:xfrm>
            <a:off x="3037231" y="5528568"/>
            <a:ext cx="2147126" cy="609398"/>
          </a:xfrm>
          <a:prstGeom prst="rect">
            <a:avLst/>
          </a:prstGeom>
          <a:noFill/>
        </p:spPr>
        <p:txBody>
          <a:bodyPr wrap="square" lIns="0" tIns="0" rIns="0" bIns="0" anchor="t">
            <a:spAutoFit/>
          </a:bodyPr>
          <a:lstStyle/>
          <a:p>
            <a:pPr marL="3175" indent="-3175">
              <a:lnSpc>
                <a:spcPct val="110000"/>
              </a:lnSpc>
            </a:pPr>
            <a:r>
              <a:rPr lang="de-DE" sz="1200" kern="0" dirty="0"/>
              <a:t>Der Fahrer wird mit allen benötigten Dokumenten ausgestattet</a:t>
            </a:r>
          </a:p>
        </p:txBody>
      </p:sp>
      <p:pic>
        <p:nvPicPr>
          <p:cNvPr id="364" name="Picture 88">
            <a:extLst>
              <a:ext uri="{FF2B5EF4-FFF2-40B4-BE49-F238E27FC236}">
                <a16:creationId xmlns:a16="http://schemas.microsoft.com/office/drawing/2014/main" id="{BDBEE7A7-7A79-9F48-B1BD-0E3766E51C84}"/>
              </a:ext>
            </a:extLst>
          </p:cNvPr>
          <p:cNvPicPr>
            <a:picLocks noChangeAspect="1"/>
          </p:cNvPicPr>
          <p:nvPr/>
        </p:nvPicPr>
        <p:blipFill>
          <a:blip r:embed="rId6"/>
          <a:stretch>
            <a:fillRect/>
          </a:stretch>
        </p:blipFill>
        <p:spPr>
          <a:xfrm>
            <a:off x="5357538" y="3567156"/>
            <a:ext cx="508000" cy="508000"/>
          </a:xfrm>
          <a:prstGeom prst="rect">
            <a:avLst/>
          </a:prstGeom>
        </p:spPr>
      </p:pic>
      <p:cxnSp>
        <p:nvCxnSpPr>
          <p:cNvPr id="366"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4497679" y="3126718"/>
            <a:ext cx="714253" cy="426161"/>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triangle"/>
          </a:ln>
          <a:effectLst/>
        </p:spPr>
      </p:cxnSp>
      <p:sp>
        <p:nvSpPr>
          <p:cNvPr id="368" name="Rectangle 1182">
            <a:extLst>
              <a:ext uri="{FF2B5EF4-FFF2-40B4-BE49-F238E27FC236}">
                <a16:creationId xmlns:a16="http://schemas.microsoft.com/office/drawing/2014/main" id="{7D227899-A281-7143-8C34-D5FFE00CC22A}"/>
              </a:ext>
            </a:extLst>
          </p:cNvPr>
          <p:cNvSpPr/>
          <p:nvPr/>
        </p:nvSpPr>
        <p:spPr>
          <a:xfrm>
            <a:off x="5087888" y="4133236"/>
            <a:ext cx="1278012" cy="609398"/>
          </a:xfrm>
          <a:prstGeom prst="rect">
            <a:avLst/>
          </a:prstGeom>
          <a:noFill/>
        </p:spPr>
        <p:txBody>
          <a:bodyPr wrap="square" lIns="0" tIns="0" rIns="0" bIns="0" anchor="t">
            <a:spAutoFit/>
          </a:bodyPr>
          <a:lstStyle/>
          <a:p>
            <a:pPr marL="3175" indent="-3175">
              <a:lnSpc>
                <a:spcPct val="110000"/>
              </a:lnSpc>
            </a:pPr>
            <a:r>
              <a:rPr lang="de-DE" sz="1200" kern="0" dirty="0"/>
              <a:t>Du oder Asendia übernimmt die Ausfuhrverzollung</a:t>
            </a:r>
          </a:p>
        </p:txBody>
      </p:sp>
      <p:grpSp>
        <p:nvGrpSpPr>
          <p:cNvPr id="369" name="Graphic 2630">
            <a:extLst>
              <a:ext uri="{FF2B5EF4-FFF2-40B4-BE49-F238E27FC236}">
                <a16:creationId xmlns:a16="http://schemas.microsoft.com/office/drawing/2014/main" id="{9906886B-6F29-714A-8695-E56293EECB85}"/>
              </a:ext>
            </a:extLst>
          </p:cNvPr>
          <p:cNvGrpSpPr/>
          <p:nvPr/>
        </p:nvGrpSpPr>
        <p:grpSpPr>
          <a:xfrm>
            <a:off x="9415202" y="3789470"/>
            <a:ext cx="2068840" cy="1505456"/>
            <a:chOff x="5835650" y="3238500"/>
            <a:chExt cx="520700" cy="378904"/>
          </a:xfrm>
          <a:solidFill>
            <a:schemeClr val="accent1"/>
          </a:solidFill>
        </p:grpSpPr>
        <p:sp>
          <p:nvSpPr>
            <p:cNvPr id="370" name="Freeform 2632">
              <a:extLst>
                <a:ext uri="{FF2B5EF4-FFF2-40B4-BE49-F238E27FC236}">
                  <a16:creationId xmlns:a16="http://schemas.microsoft.com/office/drawing/2014/main" id="{28F6CE1E-1E57-8F49-936B-8D373FD0E7C4}"/>
                </a:ext>
              </a:extLst>
            </p:cNvPr>
            <p:cNvSpPr/>
            <p:nvPr/>
          </p:nvSpPr>
          <p:spPr>
            <a:xfrm>
              <a:off x="5835650" y="3402901"/>
              <a:ext cx="520700" cy="214502"/>
            </a:xfrm>
            <a:custGeom>
              <a:avLst/>
              <a:gdLst>
                <a:gd name="connsiteX0" fmla="*/ 228067 w 520700"/>
                <a:gd name="connsiteY0" fmla="*/ 16573 h 214502"/>
                <a:gd name="connsiteX1" fmla="*/ 206576 w 520700"/>
                <a:gd name="connsiteY1" fmla="*/ 0 h 214502"/>
                <a:gd name="connsiteX2" fmla="*/ 198813 w 520700"/>
                <a:gd name="connsiteY2" fmla="*/ 0 h 214502"/>
                <a:gd name="connsiteX3" fmla="*/ 0 w 520700"/>
                <a:gd name="connsiteY3" fmla="*/ 115157 h 214502"/>
                <a:gd name="connsiteX4" fmla="*/ 170884 w 520700"/>
                <a:gd name="connsiteY4" fmla="*/ 214503 h 214502"/>
                <a:gd name="connsiteX5" fmla="*/ 178647 w 520700"/>
                <a:gd name="connsiteY5" fmla="*/ 214503 h 214502"/>
                <a:gd name="connsiteX6" fmla="*/ 219830 w 520700"/>
                <a:gd name="connsiteY6" fmla="*/ 190595 h 214502"/>
                <a:gd name="connsiteX7" fmla="*/ 233274 w 520700"/>
                <a:gd name="connsiteY7" fmla="*/ 190595 h 214502"/>
                <a:gd name="connsiteX8" fmla="*/ 250125 w 520700"/>
                <a:gd name="connsiteY8" fmla="*/ 200120 h 214502"/>
                <a:gd name="connsiteX9" fmla="*/ 254386 w 520700"/>
                <a:gd name="connsiteY9" fmla="*/ 200120 h 214502"/>
                <a:gd name="connsiteX10" fmla="*/ 270953 w 520700"/>
                <a:gd name="connsiteY10" fmla="*/ 190595 h 214502"/>
                <a:gd name="connsiteX11" fmla="*/ 370738 w 520700"/>
                <a:gd name="connsiteY11" fmla="*/ 190595 h 214502"/>
                <a:gd name="connsiteX12" fmla="*/ 520700 w 520700"/>
                <a:gd name="connsiteY12" fmla="*/ 103442 h 214502"/>
                <a:gd name="connsiteX13" fmla="*/ 370738 w 520700"/>
                <a:gd name="connsiteY13" fmla="*/ 16573 h 21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0700" h="214502">
                  <a:moveTo>
                    <a:pt x="228067" y="16573"/>
                  </a:moveTo>
                  <a:lnTo>
                    <a:pt x="206576" y="0"/>
                  </a:lnTo>
                  <a:lnTo>
                    <a:pt x="198813" y="0"/>
                  </a:lnTo>
                  <a:lnTo>
                    <a:pt x="0" y="115157"/>
                  </a:lnTo>
                  <a:lnTo>
                    <a:pt x="170884" y="214503"/>
                  </a:lnTo>
                  <a:lnTo>
                    <a:pt x="178647" y="214503"/>
                  </a:lnTo>
                  <a:lnTo>
                    <a:pt x="219830" y="190595"/>
                  </a:lnTo>
                  <a:lnTo>
                    <a:pt x="233274" y="190595"/>
                  </a:lnTo>
                  <a:lnTo>
                    <a:pt x="250125" y="200120"/>
                  </a:lnTo>
                  <a:lnTo>
                    <a:pt x="254386" y="200120"/>
                  </a:lnTo>
                  <a:lnTo>
                    <a:pt x="270953" y="190595"/>
                  </a:lnTo>
                  <a:lnTo>
                    <a:pt x="370738" y="190595"/>
                  </a:lnTo>
                  <a:lnTo>
                    <a:pt x="520700" y="103442"/>
                  </a:lnTo>
                  <a:lnTo>
                    <a:pt x="370738" y="16573"/>
                  </a:lnTo>
                  <a:close/>
                </a:path>
              </a:pathLst>
            </a:custGeom>
            <a:solidFill>
              <a:srgbClr val="DEDBD5">
                <a:alpha val="65000"/>
              </a:srgbClr>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71" name="Freeform 2633">
              <a:extLst>
                <a:ext uri="{FF2B5EF4-FFF2-40B4-BE49-F238E27FC236}">
                  <a16:creationId xmlns:a16="http://schemas.microsoft.com/office/drawing/2014/main" id="{EF734328-44A2-7B4A-94B3-86154503C1FE}"/>
                </a:ext>
              </a:extLst>
            </p:cNvPr>
            <p:cNvSpPr/>
            <p:nvPr/>
          </p:nvSpPr>
          <p:spPr>
            <a:xfrm>
              <a:off x="5835650" y="3398805"/>
              <a:ext cx="362880" cy="210788"/>
            </a:xfrm>
            <a:custGeom>
              <a:avLst/>
              <a:gdLst>
                <a:gd name="connsiteX0" fmla="*/ 362881 w 362880"/>
                <a:gd name="connsiteY0" fmla="*/ 99251 h 210788"/>
                <a:gd name="connsiteX1" fmla="*/ 191996 w 362880"/>
                <a:gd name="connsiteY1" fmla="*/ 0 h 210788"/>
                <a:gd name="connsiteX2" fmla="*/ 0 w 362880"/>
                <a:gd name="connsiteY2" fmla="*/ 111538 h 210788"/>
                <a:gd name="connsiteX3" fmla="*/ 170884 w 362880"/>
                <a:gd name="connsiteY3" fmla="*/ 210788 h 210788"/>
                <a:gd name="connsiteX4" fmla="*/ 362881 w 362880"/>
                <a:gd name="connsiteY4" fmla="*/ 99251 h 21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80" h="210788">
                  <a:moveTo>
                    <a:pt x="362881" y="99251"/>
                  </a:moveTo>
                  <a:lnTo>
                    <a:pt x="191996" y="0"/>
                  </a:lnTo>
                  <a:lnTo>
                    <a:pt x="0" y="111538"/>
                  </a:lnTo>
                  <a:lnTo>
                    <a:pt x="170884" y="210788"/>
                  </a:lnTo>
                  <a:lnTo>
                    <a:pt x="362881" y="99251"/>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72" name="Freeform 2634">
              <a:extLst>
                <a:ext uri="{FF2B5EF4-FFF2-40B4-BE49-F238E27FC236}">
                  <a16:creationId xmlns:a16="http://schemas.microsoft.com/office/drawing/2014/main" id="{1A301584-97D9-A14C-AD43-BDED6CEB210A}"/>
                </a:ext>
              </a:extLst>
            </p:cNvPr>
            <p:cNvSpPr/>
            <p:nvPr/>
          </p:nvSpPr>
          <p:spPr>
            <a:xfrm>
              <a:off x="5895577" y="3441001"/>
              <a:ext cx="47809" cy="91058"/>
            </a:xfrm>
            <a:custGeom>
              <a:avLst/>
              <a:gdLst>
                <a:gd name="connsiteX0" fmla="*/ 47810 w 47809"/>
                <a:gd name="connsiteY0" fmla="*/ 91059 h 91058"/>
                <a:gd name="connsiteX1" fmla="*/ 0 w 47809"/>
                <a:gd name="connsiteY1" fmla="*/ 63246 h 91058"/>
                <a:gd name="connsiteX2" fmla="*/ 0 w 47809"/>
                <a:gd name="connsiteY2" fmla="*/ 0 h 91058"/>
                <a:gd name="connsiteX3" fmla="*/ 47810 w 47809"/>
                <a:gd name="connsiteY3" fmla="*/ 27813 h 91058"/>
                <a:gd name="connsiteX4" fmla="*/ 47810 w 47809"/>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1058">
                  <a:moveTo>
                    <a:pt x="47810" y="91059"/>
                  </a:moveTo>
                  <a:lnTo>
                    <a:pt x="0" y="63246"/>
                  </a:lnTo>
                  <a:lnTo>
                    <a:pt x="0" y="0"/>
                  </a:lnTo>
                  <a:lnTo>
                    <a:pt x="47810" y="27813"/>
                  </a:lnTo>
                  <a:lnTo>
                    <a:pt x="47810" y="91059"/>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373" name="Graphic 2630">
              <a:extLst>
                <a:ext uri="{FF2B5EF4-FFF2-40B4-BE49-F238E27FC236}">
                  <a16:creationId xmlns:a16="http://schemas.microsoft.com/office/drawing/2014/main" id="{9906886B-6F29-714A-8695-E56293EECB85}"/>
                </a:ext>
              </a:extLst>
            </p:cNvPr>
            <p:cNvGrpSpPr/>
            <p:nvPr/>
          </p:nvGrpSpPr>
          <p:grpSpPr>
            <a:xfrm>
              <a:off x="5890749" y="3437858"/>
              <a:ext cx="21301" cy="69246"/>
              <a:chOff x="5890749" y="3437858"/>
              <a:chExt cx="21301" cy="69246"/>
            </a:xfrm>
            <a:solidFill>
              <a:schemeClr val="accent1"/>
            </a:solidFill>
          </p:grpSpPr>
          <p:sp>
            <p:nvSpPr>
              <p:cNvPr id="732" name="Freeform 2636">
                <a:extLst>
                  <a:ext uri="{FF2B5EF4-FFF2-40B4-BE49-F238E27FC236}">
                    <a16:creationId xmlns:a16="http://schemas.microsoft.com/office/drawing/2014/main" id="{7AB22BE3-01F2-5144-BDDA-FF5187B454F0}"/>
                  </a:ext>
                </a:extLst>
              </p:cNvPr>
              <p:cNvSpPr/>
              <p:nvPr/>
            </p:nvSpPr>
            <p:spPr>
              <a:xfrm>
                <a:off x="5890749" y="3438143"/>
                <a:ext cx="5491" cy="68961"/>
              </a:xfrm>
              <a:custGeom>
                <a:avLst/>
                <a:gdLst>
                  <a:gd name="connsiteX0" fmla="*/ 5491 w 5491"/>
                  <a:gd name="connsiteY0" fmla="*/ 3239 h 68961"/>
                  <a:gd name="connsiteX1" fmla="*/ 4828 w 5491"/>
                  <a:gd name="connsiteY1" fmla="*/ 66104 h 68961"/>
                  <a:gd name="connsiteX2" fmla="*/ 0 w 5491"/>
                  <a:gd name="connsiteY2" fmla="*/ 68961 h 68961"/>
                  <a:gd name="connsiteX3" fmla="*/ 0 w 5491"/>
                  <a:gd name="connsiteY3" fmla="*/ 0 h 68961"/>
                  <a:gd name="connsiteX4" fmla="*/ 5491 w 5491"/>
                  <a:gd name="connsiteY4" fmla="*/ 3239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68961">
                    <a:moveTo>
                      <a:pt x="5491" y="3239"/>
                    </a:moveTo>
                    <a:lnTo>
                      <a:pt x="4828" y="66104"/>
                    </a:lnTo>
                    <a:lnTo>
                      <a:pt x="0" y="68961"/>
                    </a:lnTo>
                    <a:lnTo>
                      <a:pt x="0" y="0"/>
                    </a:lnTo>
                    <a:lnTo>
                      <a:pt x="5491" y="3239"/>
                    </a:lnTo>
                    <a:close/>
                  </a:path>
                </a:pathLst>
              </a:custGeom>
              <a:solidFill>
                <a:srgbClr val="B18A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33" name="Freeform 2637">
                <a:extLst>
                  <a:ext uri="{FF2B5EF4-FFF2-40B4-BE49-F238E27FC236}">
                    <a16:creationId xmlns:a16="http://schemas.microsoft.com/office/drawing/2014/main" id="{9F773F9D-AF36-E242-9FA3-2BD008015CF5}"/>
                  </a:ext>
                </a:extLst>
              </p:cNvPr>
              <p:cNvSpPr/>
              <p:nvPr/>
            </p:nvSpPr>
            <p:spPr>
              <a:xfrm>
                <a:off x="5890749" y="3488531"/>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34" name="Graphic 2630">
                <a:extLst>
                  <a:ext uri="{FF2B5EF4-FFF2-40B4-BE49-F238E27FC236}">
                    <a16:creationId xmlns:a16="http://schemas.microsoft.com/office/drawing/2014/main" id="{9906886B-6F29-714A-8695-E56293EECB85}"/>
                  </a:ext>
                </a:extLst>
              </p:cNvPr>
              <p:cNvGrpSpPr/>
              <p:nvPr/>
            </p:nvGrpSpPr>
            <p:grpSpPr>
              <a:xfrm>
                <a:off x="5892264" y="3482720"/>
                <a:ext cx="19786" cy="14287"/>
                <a:chOff x="5892264" y="3482720"/>
                <a:chExt cx="19786" cy="14287"/>
              </a:xfrm>
              <a:solidFill>
                <a:schemeClr val="accent1"/>
              </a:solidFill>
            </p:grpSpPr>
            <p:sp>
              <p:nvSpPr>
                <p:cNvPr id="847" name="Freeform 2639">
                  <a:extLst>
                    <a:ext uri="{FF2B5EF4-FFF2-40B4-BE49-F238E27FC236}">
                      <a16:creationId xmlns:a16="http://schemas.microsoft.com/office/drawing/2014/main" id="{945B2477-4885-6143-A929-16338EE76E12}"/>
                    </a:ext>
                  </a:extLst>
                </p:cNvPr>
                <p:cNvSpPr/>
                <p:nvPr/>
              </p:nvSpPr>
              <p:spPr>
                <a:xfrm>
                  <a:off x="5892264" y="3488435"/>
                  <a:ext cx="9940" cy="8572"/>
                </a:xfrm>
                <a:custGeom>
                  <a:avLst/>
                  <a:gdLst>
                    <a:gd name="connsiteX0" fmla="*/ 0 w 9940"/>
                    <a:gd name="connsiteY0" fmla="*/ 2858 h 8572"/>
                    <a:gd name="connsiteX1" fmla="*/ 9941 w 9940"/>
                    <a:gd name="connsiteY1" fmla="*/ 8572 h 8572"/>
                    <a:gd name="connsiteX2" fmla="*/ 9941 w 9940"/>
                    <a:gd name="connsiteY2" fmla="*/ 5810 h 8572"/>
                    <a:gd name="connsiteX3" fmla="*/ 0 w 9940"/>
                    <a:gd name="connsiteY3" fmla="*/ 0 h 8572"/>
                    <a:gd name="connsiteX4" fmla="*/ 0 w 9940"/>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8"/>
                      </a:moveTo>
                      <a:lnTo>
                        <a:pt x="9941" y="8572"/>
                      </a:lnTo>
                      <a:lnTo>
                        <a:pt x="9941"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8" name="Freeform 2640">
                  <a:extLst>
                    <a:ext uri="{FF2B5EF4-FFF2-40B4-BE49-F238E27FC236}">
                      <a16:creationId xmlns:a16="http://schemas.microsoft.com/office/drawing/2014/main" id="{7D465076-91AA-CE4A-A18C-DCDAE12A774D}"/>
                    </a:ext>
                  </a:extLst>
                </p:cNvPr>
                <p:cNvSpPr/>
                <p:nvPr/>
              </p:nvSpPr>
              <p:spPr>
                <a:xfrm>
                  <a:off x="5902204" y="3488435"/>
                  <a:ext cx="9845" cy="8572"/>
                </a:xfrm>
                <a:custGeom>
                  <a:avLst/>
                  <a:gdLst>
                    <a:gd name="connsiteX0" fmla="*/ 0 w 9845"/>
                    <a:gd name="connsiteY0" fmla="*/ 5810 h 8572"/>
                    <a:gd name="connsiteX1" fmla="*/ 0 w 9845"/>
                    <a:gd name="connsiteY1" fmla="*/ 8572 h 8572"/>
                    <a:gd name="connsiteX2" fmla="*/ 9846 w 9845"/>
                    <a:gd name="connsiteY2" fmla="*/ 2858 h 8572"/>
                    <a:gd name="connsiteX3" fmla="*/ 9846 w 9845"/>
                    <a:gd name="connsiteY3" fmla="*/ 0 h 8572"/>
                    <a:gd name="connsiteX4" fmla="*/ 0 w 9845"/>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810"/>
                      </a:moveTo>
                      <a:lnTo>
                        <a:pt x="0" y="8572"/>
                      </a:lnTo>
                      <a:lnTo>
                        <a:pt x="9846" y="2858"/>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9" name="Freeform 2641">
                  <a:extLst>
                    <a:ext uri="{FF2B5EF4-FFF2-40B4-BE49-F238E27FC236}">
                      <a16:creationId xmlns:a16="http://schemas.microsoft.com/office/drawing/2014/main" id="{8B04FA55-B57F-E04C-81D9-5341D71EA98C}"/>
                    </a:ext>
                  </a:extLst>
                </p:cNvPr>
                <p:cNvSpPr/>
                <p:nvPr/>
              </p:nvSpPr>
              <p:spPr>
                <a:xfrm>
                  <a:off x="5892264" y="3482720"/>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0" name="Freeform 2642">
                  <a:extLst>
                    <a:ext uri="{FF2B5EF4-FFF2-40B4-BE49-F238E27FC236}">
                      <a16:creationId xmlns:a16="http://schemas.microsoft.com/office/drawing/2014/main" id="{E807C638-21E2-9C40-9BA6-435E1C935A5F}"/>
                    </a:ext>
                  </a:extLst>
                </p:cNvPr>
                <p:cNvSpPr/>
                <p:nvPr/>
              </p:nvSpPr>
              <p:spPr>
                <a:xfrm>
                  <a:off x="5896808" y="3485388"/>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1" name="Freeform 2643">
                  <a:extLst>
                    <a:ext uri="{FF2B5EF4-FFF2-40B4-BE49-F238E27FC236}">
                      <a16:creationId xmlns:a16="http://schemas.microsoft.com/office/drawing/2014/main" id="{58DC5902-344C-F249-A0E5-E3B366992943}"/>
                    </a:ext>
                  </a:extLst>
                </p:cNvPr>
                <p:cNvSpPr/>
                <p:nvPr/>
              </p:nvSpPr>
              <p:spPr>
                <a:xfrm>
                  <a:off x="5908453" y="3489388"/>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2" name="Freeform 2644">
                  <a:extLst>
                    <a:ext uri="{FF2B5EF4-FFF2-40B4-BE49-F238E27FC236}">
                      <a16:creationId xmlns:a16="http://schemas.microsoft.com/office/drawing/2014/main" id="{A7366D99-5F6F-0A47-A017-5B808A042BF3}"/>
                    </a:ext>
                  </a:extLst>
                </p:cNvPr>
                <p:cNvSpPr/>
                <p:nvPr/>
              </p:nvSpPr>
              <p:spPr>
                <a:xfrm>
                  <a:off x="5908547" y="3489674"/>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3" name="Freeform 2645">
                  <a:extLst>
                    <a:ext uri="{FF2B5EF4-FFF2-40B4-BE49-F238E27FC236}">
                      <a16:creationId xmlns:a16="http://schemas.microsoft.com/office/drawing/2014/main" id="{B3262A5F-E5C1-B146-87A3-BC4C7043B0F3}"/>
                    </a:ext>
                  </a:extLst>
                </p:cNvPr>
                <p:cNvSpPr/>
                <p:nvPr/>
              </p:nvSpPr>
              <p:spPr>
                <a:xfrm>
                  <a:off x="5908547" y="348995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4" name="Freeform 2646">
                  <a:extLst>
                    <a:ext uri="{FF2B5EF4-FFF2-40B4-BE49-F238E27FC236}">
                      <a16:creationId xmlns:a16="http://schemas.microsoft.com/office/drawing/2014/main" id="{F9406E1E-0DFD-4542-8789-116C3C760DA0}"/>
                    </a:ext>
                  </a:extLst>
                </p:cNvPr>
                <p:cNvSpPr/>
                <p:nvPr/>
              </p:nvSpPr>
              <p:spPr>
                <a:xfrm>
                  <a:off x="5908547" y="3490245"/>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5" name="Freeform 2647">
                  <a:extLst>
                    <a:ext uri="{FF2B5EF4-FFF2-40B4-BE49-F238E27FC236}">
                      <a16:creationId xmlns:a16="http://schemas.microsoft.com/office/drawing/2014/main" id="{A4EB132C-B7B3-5A45-ACC6-8B8CFD6696CB}"/>
                    </a:ext>
                  </a:extLst>
                </p:cNvPr>
                <p:cNvSpPr/>
                <p:nvPr/>
              </p:nvSpPr>
              <p:spPr>
                <a:xfrm>
                  <a:off x="5908547" y="3491388"/>
                  <a:ext cx="1420" cy="857"/>
                </a:xfrm>
                <a:custGeom>
                  <a:avLst/>
                  <a:gdLst>
                    <a:gd name="connsiteX0" fmla="*/ 0 w 1420"/>
                    <a:gd name="connsiteY0" fmla="*/ 762 h 857"/>
                    <a:gd name="connsiteX1" fmla="*/ 0 w 1420"/>
                    <a:gd name="connsiteY1" fmla="*/ 857 h 857"/>
                    <a:gd name="connsiteX2" fmla="*/ 1420 w 1420"/>
                    <a:gd name="connsiteY2" fmla="*/ 95 h 857"/>
                    <a:gd name="connsiteX3" fmla="*/ 1420 w 1420"/>
                    <a:gd name="connsiteY3" fmla="*/ 0 h 857"/>
                    <a:gd name="connsiteX4" fmla="*/ 0 w 1420"/>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857">
                      <a:moveTo>
                        <a:pt x="0" y="762"/>
                      </a:moveTo>
                      <a:lnTo>
                        <a:pt x="0" y="857"/>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856" name="Graphic 2630">
                  <a:extLst>
                    <a:ext uri="{FF2B5EF4-FFF2-40B4-BE49-F238E27FC236}">
                      <a16:creationId xmlns:a16="http://schemas.microsoft.com/office/drawing/2014/main" id="{9906886B-6F29-714A-8695-E56293EECB85}"/>
                    </a:ext>
                  </a:extLst>
                </p:cNvPr>
                <p:cNvGrpSpPr/>
                <p:nvPr/>
              </p:nvGrpSpPr>
              <p:grpSpPr>
                <a:xfrm>
                  <a:off x="5895767" y="3490721"/>
                  <a:ext cx="1230" cy="2571"/>
                  <a:chOff x="5895767" y="3490721"/>
                  <a:chExt cx="1230" cy="2571"/>
                </a:xfrm>
                <a:solidFill>
                  <a:srgbClr val="000000"/>
                </a:solidFill>
              </p:grpSpPr>
              <p:sp>
                <p:nvSpPr>
                  <p:cNvPr id="857" name="Freeform 2649">
                    <a:extLst>
                      <a:ext uri="{FF2B5EF4-FFF2-40B4-BE49-F238E27FC236}">
                        <a16:creationId xmlns:a16="http://schemas.microsoft.com/office/drawing/2014/main" id="{F8B23C39-BC7C-AB41-BBD0-EFED6550A8E3}"/>
                      </a:ext>
                    </a:extLst>
                  </p:cNvPr>
                  <p:cNvSpPr/>
                  <p:nvPr/>
                </p:nvSpPr>
                <p:spPr>
                  <a:xfrm>
                    <a:off x="5896429" y="3490721"/>
                    <a:ext cx="20" cy="571"/>
                  </a:xfrm>
                  <a:custGeom>
                    <a:avLst/>
                    <a:gdLst>
                      <a:gd name="connsiteX0" fmla="*/ 0 w 20"/>
                      <a:gd name="connsiteY0" fmla="*/ 572 h 571"/>
                      <a:gd name="connsiteX1" fmla="*/ 0 w 20"/>
                      <a:gd name="connsiteY1" fmla="*/ 572 h 571"/>
                      <a:gd name="connsiteX2" fmla="*/ 0 w 20"/>
                      <a:gd name="connsiteY2" fmla="*/ 572 h 571"/>
                      <a:gd name="connsiteX3" fmla="*/ 0 w 20"/>
                      <a:gd name="connsiteY3" fmla="*/ 572 h 571"/>
                      <a:gd name="connsiteX4" fmla="*/ 0 w 20"/>
                      <a:gd name="connsiteY4" fmla="*/ 572 h 571"/>
                      <a:gd name="connsiteX5" fmla="*/ 0 w 20"/>
                      <a:gd name="connsiteY5" fmla="*/ 572 h 571"/>
                      <a:gd name="connsiteX6" fmla="*/ 0 w 20"/>
                      <a:gd name="connsiteY6" fmla="*/ 572 h 571"/>
                      <a:gd name="connsiteX7" fmla="*/ 0 w 20"/>
                      <a:gd name="connsiteY7" fmla="*/ 572 h 571"/>
                      <a:gd name="connsiteX8" fmla="*/ 0 w 20"/>
                      <a:gd name="connsiteY8"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 h="571">
                        <a:moveTo>
                          <a:pt x="0" y="572"/>
                        </a:moveTo>
                        <a:lnTo>
                          <a:pt x="0" y="572"/>
                        </a:lnTo>
                        <a:cubicBezTo>
                          <a:pt x="0" y="572"/>
                          <a:pt x="0" y="572"/>
                          <a:pt x="0" y="572"/>
                        </a:cubicBezTo>
                        <a:lnTo>
                          <a:pt x="0" y="572"/>
                        </a:lnTo>
                        <a:lnTo>
                          <a:pt x="0" y="572"/>
                        </a:lnTo>
                        <a:lnTo>
                          <a:pt x="0" y="572"/>
                        </a:lnTo>
                        <a:cubicBezTo>
                          <a:pt x="0" y="572"/>
                          <a:pt x="0" y="572"/>
                          <a:pt x="0" y="572"/>
                        </a:cubicBezTo>
                        <a:lnTo>
                          <a:pt x="0" y="572"/>
                        </a:lnTo>
                        <a:cubicBezTo>
                          <a:pt x="27" y="382"/>
                          <a:pt x="27" y="19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8" name="Freeform 2650">
                    <a:extLst>
                      <a:ext uri="{FF2B5EF4-FFF2-40B4-BE49-F238E27FC236}">
                        <a16:creationId xmlns:a16="http://schemas.microsoft.com/office/drawing/2014/main" id="{C4D9324C-462C-7B4E-9D1C-AD02AC3C77A0}"/>
                      </a:ext>
                    </a:extLst>
                  </p:cNvPr>
                  <p:cNvSpPr/>
                  <p:nvPr/>
                </p:nvSpPr>
                <p:spPr>
                  <a:xfrm>
                    <a:off x="5896335" y="3491579"/>
                    <a:ext cx="94" cy="952"/>
                  </a:xfrm>
                  <a:custGeom>
                    <a:avLst/>
                    <a:gdLst>
                      <a:gd name="connsiteX0" fmla="*/ 0 w 94"/>
                      <a:gd name="connsiteY0" fmla="*/ 953 h 952"/>
                      <a:gd name="connsiteX1" fmla="*/ 95 w 94"/>
                      <a:gd name="connsiteY1" fmla="*/ 953 h 952"/>
                      <a:gd name="connsiteX2" fmla="*/ 95 w 94"/>
                      <a:gd name="connsiteY2" fmla="*/ 95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59" name="Freeform 2651">
                    <a:extLst>
                      <a:ext uri="{FF2B5EF4-FFF2-40B4-BE49-F238E27FC236}">
                        <a16:creationId xmlns:a16="http://schemas.microsoft.com/office/drawing/2014/main" id="{784CF719-FBDD-9B43-A63A-7FAE2976FBDF}"/>
                      </a:ext>
                    </a:extLst>
                  </p:cNvPr>
                  <p:cNvSpPr/>
                  <p:nvPr/>
                </p:nvSpPr>
                <p:spPr>
                  <a:xfrm>
                    <a:off x="5896240" y="3492627"/>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60" name="Freeform 2652">
                    <a:extLst>
                      <a:ext uri="{FF2B5EF4-FFF2-40B4-BE49-F238E27FC236}">
                        <a16:creationId xmlns:a16="http://schemas.microsoft.com/office/drawing/2014/main" id="{F537268B-9F67-C64B-8B49-684EE443E77D}"/>
                      </a:ext>
                    </a:extLst>
                  </p:cNvPr>
                  <p:cNvSpPr/>
                  <p:nvPr/>
                </p:nvSpPr>
                <p:spPr>
                  <a:xfrm>
                    <a:off x="5895767" y="3490721"/>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35" name="Freeform 2653">
                <a:extLst>
                  <a:ext uri="{FF2B5EF4-FFF2-40B4-BE49-F238E27FC236}">
                    <a16:creationId xmlns:a16="http://schemas.microsoft.com/office/drawing/2014/main" id="{94277DAF-5B82-BD46-8252-50B4A8129F68}"/>
                  </a:ext>
                </a:extLst>
              </p:cNvPr>
              <p:cNvSpPr/>
              <p:nvPr/>
            </p:nvSpPr>
            <p:spPr>
              <a:xfrm>
                <a:off x="5890749" y="3482530"/>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36" name="Graphic 2630">
                <a:extLst>
                  <a:ext uri="{FF2B5EF4-FFF2-40B4-BE49-F238E27FC236}">
                    <a16:creationId xmlns:a16="http://schemas.microsoft.com/office/drawing/2014/main" id="{9906886B-6F29-714A-8695-E56293EECB85}"/>
                  </a:ext>
                </a:extLst>
              </p:cNvPr>
              <p:cNvGrpSpPr/>
              <p:nvPr/>
            </p:nvGrpSpPr>
            <p:grpSpPr>
              <a:xfrm>
                <a:off x="5892264" y="3476720"/>
                <a:ext cx="19786" cy="14287"/>
                <a:chOff x="5892264" y="3476720"/>
                <a:chExt cx="19786" cy="14287"/>
              </a:xfrm>
              <a:solidFill>
                <a:schemeClr val="accent1"/>
              </a:solidFill>
            </p:grpSpPr>
            <p:sp>
              <p:nvSpPr>
                <p:cNvPr id="833" name="Freeform 2655">
                  <a:extLst>
                    <a:ext uri="{FF2B5EF4-FFF2-40B4-BE49-F238E27FC236}">
                      <a16:creationId xmlns:a16="http://schemas.microsoft.com/office/drawing/2014/main" id="{67635C77-42BA-0345-A7A6-A98EC7673062}"/>
                    </a:ext>
                  </a:extLst>
                </p:cNvPr>
                <p:cNvSpPr/>
                <p:nvPr/>
              </p:nvSpPr>
              <p:spPr>
                <a:xfrm>
                  <a:off x="5892264" y="3482435"/>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4" name="Freeform 2656">
                  <a:extLst>
                    <a:ext uri="{FF2B5EF4-FFF2-40B4-BE49-F238E27FC236}">
                      <a16:creationId xmlns:a16="http://schemas.microsoft.com/office/drawing/2014/main" id="{B03E9DB3-2EC5-6145-8644-9634021EB13F}"/>
                    </a:ext>
                  </a:extLst>
                </p:cNvPr>
                <p:cNvSpPr/>
                <p:nvPr/>
              </p:nvSpPr>
              <p:spPr>
                <a:xfrm>
                  <a:off x="5902204" y="3482435"/>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5" name="Freeform 2657">
                  <a:extLst>
                    <a:ext uri="{FF2B5EF4-FFF2-40B4-BE49-F238E27FC236}">
                      <a16:creationId xmlns:a16="http://schemas.microsoft.com/office/drawing/2014/main" id="{D6A9DD9B-98E2-B748-9318-D5C4D78EFCB1}"/>
                    </a:ext>
                  </a:extLst>
                </p:cNvPr>
                <p:cNvSpPr/>
                <p:nvPr/>
              </p:nvSpPr>
              <p:spPr>
                <a:xfrm>
                  <a:off x="5892264" y="3476720"/>
                  <a:ext cx="19786" cy="11429"/>
                </a:xfrm>
                <a:custGeom>
                  <a:avLst/>
                  <a:gdLst>
                    <a:gd name="connsiteX0" fmla="*/ 9941 w 19786"/>
                    <a:gd name="connsiteY0" fmla="*/ 0 h 11429"/>
                    <a:gd name="connsiteX1" fmla="*/ 0 w 19786"/>
                    <a:gd name="connsiteY1" fmla="*/ 5715 h 11429"/>
                    <a:gd name="connsiteX2" fmla="*/ 9941 w 19786"/>
                    <a:gd name="connsiteY2" fmla="*/ 11430 h 11429"/>
                    <a:gd name="connsiteX3" fmla="*/ 19787 w 19786"/>
                    <a:gd name="connsiteY3" fmla="*/ 5715 h 11429"/>
                    <a:gd name="connsiteX4" fmla="*/ 9941 w 19786"/>
                    <a:gd name="connsiteY4" fmla="*/ 0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29">
                      <a:moveTo>
                        <a:pt x="9941" y="0"/>
                      </a:moveTo>
                      <a:lnTo>
                        <a:pt x="0" y="5715"/>
                      </a:lnTo>
                      <a:lnTo>
                        <a:pt x="9941" y="11430"/>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6" name="Freeform 2658">
                  <a:extLst>
                    <a:ext uri="{FF2B5EF4-FFF2-40B4-BE49-F238E27FC236}">
                      <a16:creationId xmlns:a16="http://schemas.microsoft.com/office/drawing/2014/main" id="{FEFA9A6A-7476-5541-9752-4456C4B3469F}"/>
                    </a:ext>
                  </a:extLst>
                </p:cNvPr>
                <p:cNvSpPr/>
                <p:nvPr/>
              </p:nvSpPr>
              <p:spPr>
                <a:xfrm>
                  <a:off x="5896808" y="3479387"/>
                  <a:ext cx="10792" cy="6191"/>
                </a:xfrm>
                <a:custGeom>
                  <a:avLst/>
                  <a:gdLst>
                    <a:gd name="connsiteX0" fmla="*/ 947 w 10792"/>
                    <a:gd name="connsiteY0" fmla="*/ 6191 h 6191"/>
                    <a:gd name="connsiteX1" fmla="*/ 10793 w 10792"/>
                    <a:gd name="connsiteY1" fmla="*/ 476 h 6191"/>
                    <a:gd name="connsiteX2" fmla="*/ 9941 w 10792"/>
                    <a:gd name="connsiteY2" fmla="*/ 0 h 6191"/>
                    <a:gd name="connsiteX3" fmla="*/ 0 w 10792"/>
                    <a:gd name="connsiteY3" fmla="*/ 5715 h 6191"/>
                    <a:gd name="connsiteX4" fmla="*/ 947 w 10792"/>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191">
                      <a:moveTo>
                        <a:pt x="947" y="6191"/>
                      </a:moveTo>
                      <a:lnTo>
                        <a:pt x="10793" y="476"/>
                      </a:lnTo>
                      <a:lnTo>
                        <a:pt x="9941" y="0"/>
                      </a:lnTo>
                      <a:lnTo>
                        <a:pt x="0" y="5715"/>
                      </a:lnTo>
                      <a:lnTo>
                        <a:pt x="947" y="6191"/>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7" name="Freeform 2659">
                  <a:extLst>
                    <a:ext uri="{FF2B5EF4-FFF2-40B4-BE49-F238E27FC236}">
                      <a16:creationId xmlns:a16="http://schemas.microsoft.com/office/drawing/2014/main" id="{A5A85311-9253-3F4D-ACBD-65C5259F43B2}"/>
                    </a:ext>
                  </a:extLst>
                </p:cNvPr>
                <p:cNvSpPr/>
                <p:nvPr/>
              </p:nvSpPr>
              <p:spPr>
                <a:xfrm>
                  <a:off x="5908453" y="3483387"/>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8" name="Freeform 2660">
                  <a:extLst>
                    <a:ext uri="{FF2B5EF4-FFF2-40B4-BE49-F238E27FC236}">
                      <a16:creationId xmlns:a16="http://schemas.microsoft.com/office/drawing/2014/main" id="{6F165737-2C5B-4348-BB7E-EE5FAB2184EA}"/>
                    </a:ext>
                  </a:extLst>
                </p:cNvPr>
                <p:cNvSpPr/>
                <p:nvPr/>
              </p:nvSpPr>
              <p:spPr>
                <a:xfrm>
                  <a:off x="5908547" y="348367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9" name="Freeform 2661">
                  <a:extLst>
                    <a:ext uri="{FF2B5EF4-FFF2-40B4-BE49-F238E27FC236}">
                      <a16:creationId xmlns:a16="http://schemas.microsoft.com/office/drawing/2014/main" id="{4EA3A79A-232C-1C4E-A41D-1693EDCB0C3F}"/>
                    </a:ext>
                  </a:extLst>
                </p:cNvPr>
                <p:cNvSpPr/>
                <p:nvPr/>
              </p:nvSpPr>
              <p:spPr>
                <a:xfrm>
                  <a:off x="5908547" y="3483959"/>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0" name="Freeform 2662">
                  <a:extLst>
                    <a:ext uri="{FF2B5EF4-FFF2-40B4-BE49-F238E27FC236}">
                      <a16:creationId xmlns:a16="http://schemas.microsoft.com/office/drawing/2014/main" id="{67A6B0DE-37DA-2443-873B-0C04F9FE8F62}"/>
                    </a:ext>
                  </a:extLst>
                </p:cNvPr>
                <p:cNvSpPr/>
                <p:nvPr/>
              </p:nvSpPr>
              <p:spPr>
                <a:xfrm>
                  <a:off x="5908547" y="3484244"/>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1" name="Freeform 2663">
                  <a:extLst>
                    <a:ext uri="{FF2B5EF4-FFF2-40B4-BE49-F238E27FC236}">
                      <a16:creationId xmlns:a16="http://schemas.microsoft.com/office/drawing/2014/main" id="{4807A193-FF90-7C4D-B0E9-0FC3E8233C78}"/>
                    </a:ext>
                  </a:extLst>
                </p:cNvPr>
                <p:cNvSpPr/>
                <p:nvPr/>
              </p:nvSpPr>
              <p:spPr>
                <a:xfrm>
                  <a:off x="5908547" y="3485292"/>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842" name="Graphic 2630">
                  <a:extLst>
                    <a:ext uri="{FF2B5EF4-FFF2-40B4-BE49-F238E27FC236}">
                      <a16:creationId xmlns:a16="http://schemas.microsoft.com/office/drawing/2014/main" id="{9906886B-6F29-714A-8695-E56293EECB85}"/>
                    </a:ext>
                  </a:extLst>
                </p:cNvPr>
                <p:cNvGrpSpPr/>
                <p:nvPr/>
              </p:nvGrpSpPr>
              <p:grpSpPr>
                <a:xfrm>
                  <a:off x="5895767" y="3484340"/>
                  <a:ext cx="1230" cy="2857"/>
                  <a:chOff x="5895767" y="3484340"/>
                  <a:chExt cx="1230" cy="2857"/>
                </a:xfrm>
                <a:solidFill>
                  <a:srgbClr val="000000"/>
                </a:solidFill>
              </p:grpSpPr>
              <p:sp>
                <p:nvSpPr>
                  <p:cNvPr id="843" name="Freeform 2665">
                    <a:extLst>
                      <a:ext uri="{FF2B5EF4-FFF2-40B4-BE49-F238E27FC236}">
                        <a16:creationId xmlns:a16="http://schemas.microsoft.com/office/drawing/2014/main" id="{8D0F88F8-80D5-1D40-B815-4A25E9C5E67A}"/>
                      </a:ext>
                    </a:extLst>
                  </p:cNvPr>
                  <p:cNvSpPr/>
                  <p:nvPr/>
                </p:nvSpPr>
                <p:spPr>
                  <a:xfrm>
                    <a:off x="5896429" y="3484721"/>
                    <a:ext cx="48" cy="571"/>
                  </a:xfrm>
                  <a:custGeom>
                    <a:avLst/>
                    <a:gdLst>
                      <a:gd name="connsiteX0" fmla="*/ 0 w 48"/>
                      <a:gd name="connsiteY0" fmla="*/ 571 h 571"/>
                      <a:gd name="connsiteX1" fmla="*/ 0 w 48"/>
                      <a:gd name="connsiteY1" fmla="*/ 571 h 571"/>
                      <a:gd name="connsiteX2" fmla="*/ 0 w 48"/>
                      <a:gd name="connsiteY2" fmla="*/ 571 h 571"/>
                      <a:gd name="connsiteX3" fmla="*/ 0 w 48"/>
                      <a:gd name="connsiteY3" fmla="*/ 571 h 571"/>
                      <a:gd name="connsiteX4" fmla="*/ 0 w 48"/>
                      <a:gd name="connsiteY4" fmla="*/ 571 h 571"/>
                      <a:gd name="connsiteX5" fmla="*/ 0 w 48"/>
                      <a:gd name="connsiteY5" fmla="*/ 571 h 571"/>
                      <a:gd name="connsiteX6" fmla="*/ 0 w 48"/>
                      <a:gd name="connsiteY6" fmla="*/ 571 h 571"/>
                      <a:gd name="connsiteX7" fmla="*/ 0 w 48"/>
                      <a:gd name="connsiteY7" fmla="*/ 571 h 571"/>
                      <a:gd name="connsiteX8" fmla="*/ 0 w 48"/>
                      <a:gd name="connsiteY8" fmla="*/ 571 h 571"/>
                      <a:gd name="connsiteX9" fmla="*/ 0 w 48"/>
                      <a:gd name="connsiteY9" fmla="*/ 571 h 571"/>
                      <a:gd name="connsiteX10" fmla="*/ 0 w 48"/>
                      <a:gd name="connsiteY10" fmla="*/ 571 h 571"/>
                      <a:gd name="connsiteX11" fmla="*/ 0 w 48"/>
                      <a:gd name="connsiteY11"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 h="571">
                        <a:moveTo>
                          <a:pt x="0" y="571"/>
                        </a:moveTo>
                        <a:lnTo>
                          <a:pt x="0" y="571"/>
                        </a:lnTo>
                        <a:cubicBezTo>
                          <a:pt x="0" y="571"/>
                          <a:pt x="0" y="571"/>
                          <a:pt x="0" y="571"/>
                        </a:cubicBezTo>
                        <a:lnTo>
                          <a:pt x="0" y="571"/>
                        </a:lnTo>
                        <a:lnTo>
                          <a:pt x="0" y="571"/>
                        </a:lnTo>
                        <a:lnTo>
                          <a:pt x="0" y="571"/>
                        </a:lnTo>
                        <a:cubicBezTo>
                          <a:pt x="0" y="571"/>
                          <a:pt x="0" y="571"/>
                          <a:pt x="0" y="571"/>
                        </a:cubicBezTo>
                        <a:cubicBezTo>
                          <a:pt x="0" y="571"/>
                          <a:pt x="0" y="571"/>
                          <a:pt x="0" y="571"/>
                        </a:cubicBezTo>
                        <a:lnTo>
                          <a:pt x="0" y="571"/>
                        </a:lnTo>
                        <a:lnTo>
                          <a:pt x="0" y="571"/>
                        </a:lnTo>
                        <a:lnTo>
                          <a:pt x="0" y="571"/>
                        </a:lnTo>
                        <a:cubicBezTo>
                          <a:pt x="65" y="387"/>
                          <a:pt x="65" y="185"/>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4" name="Freeform 2666">
                    <a:extLst>
                      <a:ext uri="{FF2B5EF4-FFF2-40B4-BE49-F238E27FC236}">
                        <a16:creationId xmlns:a16="http://schemas.microsoft.com/office/drawing/2014/main" id="{8A25A813-C3A7-984A-92F9-8481B06FAF77}"/>
                      </a:ext>
                    </a:extLst>
                  </p:cNvPr>
                  <p:cNvSpPr/>
                  <p:nvPr/>
                </p:nvSpPr>
                <p:spPr>
                  <a:xfrm>
                    <a:off x="5896335" y="3485578"/>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5" name="Freeform 2667">
                    <a:extLst>
                      <a:ext uri="{FF2B5EF4-FFF2-40B4-BE49-F238E27FC236}">
                        <a16:creationId xmlns:a16="http://schemas.microsoft.com/office/drawing/2014/main" id="{35AFC4D4-7DA7-FA4F-B08D-8BCA2F16360B}"/>
                      </a:ext>
                    </a:extLst>
                  </p:cNvPr>
                  <p:cNvSpPr/>
                  <p:nvPr/>
                </p:nvSpPr>
                <p:spPr>
                  <a:xfrm>
                    <a:off x="5896240" y="3486626"/>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cubicBezTo>
                          <a:pt x="0" y="0"/>
                          <a:pt x="0" y="0"/>
                          <a:pt x="0" y="0"/>
                        </a:cubicBezTo>
                        <a:lnTo>
                          <a:pt x="0" y="0"/>
                        </a:ln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46" name="Freeform 2668">
                    <a:extLst>
                      <a:ext uri="{FF2B5EF4-FFF2-40B4-BE49-F238E27FC236}">
                        <a16:creationId xmlns:a16="http://schemas.microsoft.com/office/drawing/2014/main" id="{4327E072-2FC1-2146-B037-D57FEFAFA8CE}"/>
                      </a:ext>
                    </a:extLst>
                  </p:cNvPr>
                  <p:cNvSpPr/>
                  <p:nvPr/>
                </p:nvSpPr>
                <p:spPr>
                  <a:xfrm>
                    <a:off x="5895767" y="3484340"/>
                    <a:ext cx="1230" cy="2857"/>
                  </a:xfrm>
                  <a:custGeom>
                    <a:avLst/>
                    <a:gdLst>
                      <a:gd name="connsiteX0" fmla="*/ 1231 w 1230"/>
                      <a:gd name="connsiteY0" fmla="*/ 2858 h 2857"/>
                      <a:gd name="connsiteX1" fmla="*/ 0 w 1230"/>
                      <a:gd name="connsiteY1" fmla="*/ 1810 h 2857"/>
                      <a:gd name="connsiteX2" fmla="*/ 0 w 1230"/>
                      <a:gd name="connsiteY2" fmla="*/ 0 h 2857"/>
                      <a:gd name="connsiteX3" fmla="*/ 1231 w 1230"/>
                      <a:gd name="connsiteY3" fmla="*/ 667 h 2857"/>
                      <a:gd name="connsiteX4" fmla="*/ 0 w 1230"/>
                      <a:gd name="connsiteY4" fmla="*/ 1810 h 2857"/>
                      <a:gd name="connsiteX5" fmla="*/ 1231 w 1230"/>
                      <a:gd name="connsiteY5" fmla="*/ 2572 h 2857"/>
                      <a:gd name="connsiteX6" fmla="*/ 1231 w 1230"/>
                      <a:gd name="connsiteY6" fmla="*/ 857 h 2857"/>
                      <a:gd name="connsiteX7" fmla="*/ 0 w 1230"/>
                      <a:gd name="connsiteY7" fmla="*/ 191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857">
                        <a:moveTo>
                          <a:pt x="1231" y="2858"/>
                        </a:moveTo>
                        <a:lnTo>
                          <a:pt x="0" y="1810"/>
                        </a:lnTo>
                        <a:lnTo>
                          <a:pt x="0" y="0"/>
                        </a:lnTo>
                        <a:lnTo>
                          <a:pt x="1231" y="667"/>
                        </a:lnTo>
                        <a:close/>
                        <a:moveTo>
                          <a:pt x="0" y="1810"/>
                        </a:moveTo>
                        <a:lnTo>
                          <a:pt x="1231" y="2572"/>
                        </a:lnTo>
                        <a:lnTo>
                          <a:pt x="1231" y="857"/>
                        </a:lnTo>
                        <a:lnTo>
                          <a:pt x="0" y="191"/>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37" name="Freeform 2669">
                <a:extLst>
                  <a:ext uri="{FF2B5EF4-FFF2-40B4-BE49-F238E27FC236}">
                    <a16:creationId xmlns:a16="http://schemas.microsoft.com/office/drawing/2014/main" id="{02EB83B1-0C8F-714E-95B9-CA3A535D69E1}"/>
                  </a:ext>
                </a:extLst>
              </p:cNvPr>
              <p:cNvSpPr/>
              <p:nvPr/>
            </p:nvSpPr>
            <p:spPr>
              <a:xfrm>
                <a:off x="5890749" y="3476148"/>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38" name="Graphic 2630">
                <a:extLst>
                  <a:ext uri="{FF2B5EF4-FFF2-40B4-BE49-F238E27FC236}">
                    <a16:creationId xmlns:a16="http://schemas.microsoft.com/office/drawing/2014/main" id="{9906886B-6F29-714A-8695-E56293EECB85}"/>
                  </a:ext>
                </a:extLst>
              </p:cNvPr>
              <p:cNvGrpSpPr/>
              <p:nvPr/>
            </p:nvGrpSpPr>
            <p:grpSpPr>
              <a:xfrm>
                <a:off x="5892264" y="3470338"/>
                <a:ext cx="19786" cy="14382"/>
                <a:chOff x="5892264" y="3470338"/>
                <a:chExt cx="19786" cy="14382"/>
              </a:xfrm>
              <a:solidFill>
                <a:schemeClr val="accent1"/>
              </a:solidFill>
            </p:grpSpPr>
            <p:sp>
              <p:nvSpPr>
                <p:cNvPr id="819" name="Freeform 2671">
                  <a:extLst>
                    <a:ext uri="{FF2B5EF4-FFF2-40B4-BE49-F238E27FC236}">
                      <a16:creationId xmlns:a16="http://schemas.microsoft.com/office/drawing/2014/main" id="{DBDFBA00-E622-FB4E-A8F1-B630C9BB1DA5}"/>
                    </a:ext>
                  </a:extLst>
                </p:cNvPr>
                <p:cNvSpPr/>
                <p:nvPr/>
              </p:nvSpPr>
              <p:spPr>
                <a:xfrm>
                  <a:off x="5892264" y="3476148"/>
                  <a:ext cx="9940" cy="8572"/>
                </a:xfrm>
                <a:custGeom>
                  <a:avLst/>
                  <a:gdLst>
                    <a:gd name="connsiteX0" fmla="*/ 0 w 9940"/>
                    <a:gd name="connsiteY0" fmla="*/ 2762 h 8572"/>
                    <a:gd name="connsiteX1" fmla="*/ 9941 w 9940"/>
                    <a:gd name="connsiteY1" fmla="*/ 8572 h 8572"/>
                    <a:gd name="connsiteX2" fmla="*/ 9941 w 9940"/>
                    <a:gd name="connsiteY2" fmla="*/ 5715 h 8572"/>
                    <a:gd name="connsiteX3" fmla="*/ 0 w 9940"/>
                    <a:gd name="connsiteY3" fmla="*/ 0 h 8572"/>
                    <a:gd name="connsiteX4" fmla="*/ 0 w 9940"/>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762"/>
                      </a:moveTo>
                      <a:lnTo>
                        <a:pt x="9941" y="8572"/>
                      </a:lnTo>
                      <a:lnTo>
                        <a:pt x="9941"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0" name="Freeform 2672">
                  <a:extLst>
                    <a:ext uri="{FF2B5EF4-FFF2-40B4-BE49-F238E27FC236}">
                      <a16:creationId xmlns:a16="http://schemas.microsoft.com/office/drawing/2014/main" id="{92B2BBB4-6E65-D244-BB14-BDF3460DCC0F}"/>
                    </a:ext>
                  </a:extLst>
                </p:cNvPr>
                <p:cNvSpPr/>
                <p:nvPr/>
              </p:nvSpPr>
              <p:spPr>
                <a:xfrm>
                  <a:off x="5902204" y="3476148"/>
                  <a:ext cx="9845" cy="8572"/>
                </a:xfrm>
                <a:custGeom>
                  <a:avLst/>
                  <a:gdLst>
                    <a:gd name="connsiteX0" fmla="*/ 0 w 9845"/>
                    <a:gd name="connsiteY0" fmla="*/ 5715 h 8572"/>
                    <a:gd name="connsiteX1" fmla="*/ 0 w 9845"/>
                    <a:gd name="connsiteY1" fmla="*/ 8572 h 8572"/>
                    <a:gd name="connsiteX2" fmla="*/ 9846 w 9845"/>
                    <a:gd name="connsiteY2" fmla="*/ 2762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762"/>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1" name="Freeform 2673">
                  <a:extLst>
                    <a:ext uri="{FF2B5EF4-FFF2-40B4-BE49-F238E27FC236}">
                      <a16:creationId xmlns:a16="http://schemas.microsoft.com/office/drawing/2014/main" id="{9694B320-F668-0F47-B051-A0725E1010BC}"/>
                    </a:ext>
                  </a:extLst>
                </p:cNvPr>
                <p:cNvSpPr/>
                <p:nvPr/>
              </p:nvSpPr>
              <p:spPr>
                <a:xfrm>
                  <a:off x="5892264" y="3470338"/>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2" name="Freeform 2674">
                  <a:extLst>
                    <a:ext uri="{FF2B5EF4-FFF2-40B4-BE49-F238E27FC236}">
                      <a16:creationId xmlns:a16="http://schemas.microsoft.com/office/drawing/2014/main" id="{A8B4DBFD-734D-1241-8022-6E18C0151EB3}"/>
                    </a:ext>
                  </a:extLst>
                </p:cNvPr>
                <p:cNvSpPr/>
                <p:nvPr/>
              </p:nvSpPr>
              <p:spPr>
                <a:xfrm>
                  <a:off x="5896808" y="3473005"/>
                  <a:ext cx="10792" cy="6286"/>
                </a:xfrm>
                <a:custGeom>
                  <a:avLst/>
                  <a:gdLst>
                    <a:gd name="connsiteX0" fmla="*/ 947 w 10792"/>
                    <a:gd name="connsiteY0" fmla="*/ 6286 h 6286"/>
                    <a:gd name="connsiteX1" fmla="*/ 10793 w 10792"/>
                    <a:gd name="connsiteY1" fmla="*/ 571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571"/>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3" name="Freeform 2675">
                  <a:extLst>
                    <a:ext uri="{FF2B5EF4-FFF2-40B4-BE49-F238E27FC236}">
                      <a16:creationId xmlns:a16="http://schemas.microsoft.com/office/drawing/2014/main" id="{B75CD21C-01A2-B447-9FB9-4537D870807E}"/>
                    </a:ext>
                  </a:extLst>
                </p:cNvPr>
                <p:cNvSpPr/>
                <p:nvPr/>
              </p:nvSpPr>
              <p:spPr>
                <a:xfrm>
                  <a:off x="5908453" y="3477006"/>
                  <a:ext cx="3029" cy="3524"/>
                </a:xfrm>
                <a:custGeom>
                  <a:avLst/>
                  <a:gdLst>
                    <a:gd name="connsiteX0" fmla="*/ 0 w 3029"/>
                    <a:gd name="connsiteY0" fmla="*/ 1810 h 3524"/>
                    <a:gd name="connsiteX1" fmla="*/ 0 w 3029"/>
                    <a:gd name="connsiteY1" fmla="*/ 3524 h 3524"/>
                    <a:gd name="connsiteX2" fmla="*/ 3030 w 3029"/>
                    <a:gd name="connsiteY2" fmla="*/ 1714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4"/>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4" name="Freeform 2676">
                  <a:extLst>
                    <a:ext uri="{FF2B5EF4-FFF2-40B4-BE49-F238E27FC236}">
                      <a16:creationId xmlns:a16="http://schemas.microsoft.com/office/drawing/2014/main" id="{1B609C6C-D195-4D4F-8272-57B01E8F20CB}"/>
                    </a:ext>
                  </a:extLst>
                </p:cNvPr>
                <p:cNvSpPr/>
                <p:nvPr/>
              </p:nvSpPr>
              <p:spPr>
                <a:xfrm>
                  <a:off x="5908547" y="347729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5" name="Freeform 2677">
                  <a:extLst>
                    <a:ext uri="{FF2B5EF4-FFF2-40B4-BE49-F238E27FC236}">
                      <a16:creationId xmlns:a16="http://schemas.microsoft.com/office/drawing/2014/main" id="{C9D813CF-ED74-CE46-944E-26EC70AE9515}"/>
                    </a:ext>
                  </a:extLst>
                </p:cNvPr>
                <p:cNvSpPr/>
                <p:nvPr/>
              </p:nvSpPr>
              <p:spPr>
                <a:xfrm>
                  <a:off x="5908547" y="347757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6" name="Freeform 2678">
                  <a:extLst>
                    <a:ext uri="{FF2B5EF4-FFF2-40B4-BE49-F238E27FC236}">
                      <a16:creationId xmlns:a16="http://schemas.microsoft.com/office/drawing/2014/main" id="{BCA45679-C2BB-454C-B50D-212C8F90821C}"/>
                    </a:ext>
                  </a:extLst>
                </p:cNvPr>
                <p:cNvSpPr/>
                <p:nvPr/>
              </p:nvSpPr>
              <p:spPr>
                <a:xfrm>
                  <a:off x="5908547" y="3477958"/>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27" name="Freeform 2679">
                  <a:extLst>
                    <a:ext uri="{FF2B5EF4-FFF2-40B4-BE49-F238E27FC236}">
                      <a16:creationId xmlns:a16="http://schemas.microsoft.com/office/drawing/2014/main" id="{07BB643C-F1EB-664F-8195-0673FFDBD7F8}"/>
                    </a:ext>
                  </a:extLst>
                </p:cNvPr>
                <p:cNvSpPr/>
                <p:nvPr/>
              </p:nvSpPr>
              <p:spPr>
                <a:xfrm>
                  <a:off x="5908547" y="3479006"/>
                  <a:ext cx="1420" cy="952"/>
                </a:xfrm>
                <a:custGeom>
                  <a:avLst/>
                  <a:gdLst>
                    <a:gd name="connsiteX0" fmla="*/ 0 w 1420"/>
                    <a:gd name="connsiteY0" fmla="*/ 762 h 952"/>
                    <a:gd name="connsiteX1" fmla="*/ 0 w 1420"/>
                    <a:gd name="connsiteY1" fmla="*/ 953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828" name="Graphic 2630">
                  <a:extLst>
                    <a:ext uri="{FF2B5EF4-FFF2-40B4-BE49-F238E27FC236}">
                      <a16:creationId xmlns:a16="http://schemas.microsoft.com/office/drawing/2014/main" id="{9906886B-6F29-714A-8695-E56293EECB85}"/>
                    </a:ext>
                  </a:extLst>
                </p:cNvPr>
                <p:cNvGrpSpPr/>
                <p:nvPr/>
              </p:nvGrpSpPr>
              <p:grpSpPr>
                <a:xfrm>
                  <a:off x="5895767" y="3478339"/>
                  <a:ext cx="1230" cy="2571"/>
                  <a:chOff x="5895767" y="3478339"/>
                  <a:chExt cx="1230" cy="2571"/>
                </a:xfrm>
                <a:solidFill>
                  <a:srgbClr val="000000"/>
                </a:solidFill>
              </p:grpSpPr>
              <p:sp>
                <p:nvSpPr>
                  <p:cNvPr id="829" name="Freeform 2681">
                    <a:extLst>
                      <a:ext uri="{FF2B5EF4-FFF2-40B4-BE49-F238E27FC236}">
                        <a16:creationId xmlns:a16="http://schemas.microsoft.com/office/drawing/2014/main" id="{C88DC9CB-AE68-2E4A-8E6D-A42B0FB45FAC}"/>
                      </a:ext>
                    </a:extLst>
                  </p:cNvPr>
                  <p:cNvSpPr/>
                  <p:nvPr/>
                </p:nvSpPr>
                <p:spPr>
                  <a:xfrm>
                    <a:off x="5896429" y="3478530"/>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 h="476">
                        <a:moveTo>
                          <a:pt x="0" y="476"/>
                        </a:moveTo>
                        <a:lnTo>
                          <a:pt x="0" y="476"/>
                        </a:lnTo>
                        <a:cubicBezTo>
                          <a:pt x="0" y="476"/>
                          <a:pt x="0" y="476"/>
                          <a:pt x="0" y="476"/>
                        </a:cubicBezTo>
                        <a:lnTo>
                          <a:pt x="0" y="476"/>
                        </a:lnTo>
                        <a:lnTo>
                          <a:pt x="0" y="476"/>
                        </a:ln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0" name="Freeform 2682">
                    <a:extLst>
                      <a:ext uri="{FF2B5EF4-FFF2-40B4-BE49-F238E27FC236}">
                        <a16:creationId xmlns:a16="http://schemas.microsoft.com/office/drawing/2014/main" id="{DE4BD135-6629-8546-8C74-FEFF6CDB9CA5}"/>
                      </a:ext>
                    </a:extLst>
                  </p:cNvPr>
                  <p:cNvSpPr/>
                  <p:nvPr/>
                </p:nvSpPr>
                <p:spPr>
                  <a:xfrm>
                    <a:off x="5896335" y="3479292"/>
                    <a:ext cx="94" cy="952"/>
                  </a:xfrm>
                  <a:custGeom>
                    <a:avLst/>
                    <a:gdLst>
                      <a:gd name="connsiteX0" fmla="*/ 0 w 94"/>
                      <a:gd name="connsiteY0" fmla="*/ 857 h 952"/>
                      <a:gd name="connsiteX1" fmla="*/ 95 w 94"/>
                      <a:gd name="connsiteY1" fmla="*/ 952 h 952"/>
                      <a:gd name="connsiteX2" fmla="*/ 95 w 94"/>
                      <a:gd name="connsiteY2" fmla="*/ 0 h 952"/>
                      <a:gd name="connsiteX3" fmla="*/ 0 w 94"/>
                      <a:gd name="connsiteY3" fmla="*/ 0 h 952"/>
                      <a:gd name="connsiteX4" fmla="*/ 0 w 94"/>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857"/>
                        </a:moveTo>
                        <a:lnTo>
                          <a:pt x="95" y="952"/>
                        </a:lnTo>
                        <a:lnTo>
                          <a:pt x="95"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1" name="Freeform 2683">
                    <a:extLst>
                      <a:ext uri="{FF2B5EF4-FFF2-40B4-BE49-F238E27FC236}">
                        <a16:creationId xmlns:a16="http://schemas.microsoft.com/office/drawing/2014/main" id="{B3AB9673-527C-FD4E-B232-F22350219DDB}"/>
                      </a:ext>
                    </a:extLst>
                  </p:cNvPr>
                  <p:cNvSpPr/>
                  <p:nvPr/>
                </p:nvSpPr>
                <p:spPr>
                  <a:xfrm>
                    <a:off x="5896240" y="3480244"/>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32" name="Freeform 2684">
                    <a:extLst>
                      <a:ext uri="{FF2B5EF4-FFF2-40B4-BE49-F238E27FC236}">
                        <a16:creationId xmlns:a16="http://schemas.microsoft.com/office/drawing/2014/main" id="{AE97F84D-59C0-A040-A438-2DA4780A7560}"/>
                      </a:ext>
                    </a:extLst>
                  </p:cNvPr>
                  <p:cNvSpPr/>
                  <p:nvPr/>
                </p:nvSpPr>
                <p:spPr>
                  <a:xfrm>
                    <a:off x="5895767" y="3478339"/>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39" name="Freeform 2685">
                <a:extLst>
                  <a:ext uri="{FF2B5EF4-FFF2-40B4-BE49-F238E27FC236}">
                    <a16:creationId xmlns:a16="http://schemas.microsoft.com/office/drawing/2014/main" id="{E41B63A0-BB5A-4242-98B8-FC94EE90EAA6}"/>
                  </a:ext>
                </a:extLst>
              </p:cNvPr>
              <p:cNvSpPr/>
              <p:nvPr/>
            </p:nvSpPr>
            <p:spPr>
              <a:xfrm>
                <a:off x="5890749" y="3469767"/>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40" name="Graphic 2630">
                <a:extLst>
                  <a:ext uri="{FF2B5EF4-FFF2-40B4-BE49-F238E27FC236}">
                    <a16:creationId xmlns:a16="http://schemas.microsoft.com/office/drawing/2014/main" id="{9906886B-6F29-714A-8695-E56293EECB85}"/>
                  </a:ext>
                </a:extLst>
              </p:cNvPr>
              <p:cNvGrpSpPr/>
              <p:nvPr/>
            </p:nvGrpSpPr>
            <p:grpSpPr>
              <a:xfrm>
                <a:off x="5892264" y="3463956"/>
                <a:ext cx="19786" cy="14287"/>
                <a:chOff x="5892264" y="3463956"/>
                <a:chExt cx="19786" cy="14287"/>
              </a:xfrm>
              <a:solidFill>
                <a:schemeClr val="accent1"/>
              </a:solidFill>
            </p:grpSpPr>
            <p:sp>
              <p:nvSpPr>
                <p:cNvPr id="805" name="Freeform 2687">
                  <a:extLst>
                    <a:ext uri="{FF2B5EF4-FFF2-40B4-BE49-F238E27FC236}">
                      <a16:creationId xmlns:a16="http://schemas.microsoft.com/office/drawing/2014/main" id="{FD710DE4-EEE8-0346-B996-D4C7FBE4F252}"/>
                    </a:ext>
                  </a:extLst>
                </p:cNvPr>
                <p:cNvSpPr/>
                <p:nvPr/>
              </p:nvSpPr>
              <p:spPr>
                <a:xfrm>
                  <a:off x="5892264" y="3469671"/>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6" name="Freeform 2688">
                  <a:extLst>
                    <a:ext uri="{FF2B5EF4-FFF2-40B4-BE49-F238E27FC236}">
                      <a16:creationId xmlns:a16="http://schemas.microsoft.com/office/drawing/2014/main" id="{9D821157-88EE-BC4C-BEFF-D725220FB825}"/>
                    </a:ext>
                  </a:extLst>
                </p:cNvPr>
                <p:cNvSpPr/>
                <p:nvPr/>
              </p:nvSpPr>
              <p:spPr>
                <a:xfrm>
                  <a:off x="5902204" y="3469671"/>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7" name="Freeform 2689">
                  <a:extLst>
                    <a:ext uri="{FF2B5EF4-FFF2-40B4-BE49-F238E27FC236}">
                      <a16:creationId xmlns:a16="http://schemas.microsoft.com/office/drawing/2014/main" id="{46A413C0-79E4-EF43-B804-F434C16485CB}"/>
                    </a:ext>
                  </a:extLst>
                </p:cNvPr>
                <p:cNvSpPr/>
                <p:nvPr/>
              </p:nvSpPr>
              <p:spPr>
                <a:xfrm>
                  <a:off x="5892264" y="3463956"/>
                  <a:ext cx="19786" cy="11430"/>
                </a:xfrm>
                <a:custGeom>
                  <a:avLst/>
                  <a:gdLst>
                    <a:gd name="connsiteX0" fmla="*/ 9941 w 19786"/>
                    <a:gd name="connsiteY0" fmla="*/ 0 h 11430"/>
                    <a:gd name="connsiteX1" fmla="*/ 0 w 19786"/>
                    <a:gd name="connsiteY1" fmla="*/ 5715 h 11430"/>
                    <a:gd name="connsiteX2" fmla="*/ 9941 w 19786"/>
                    <a:gd name="connsiteY2" fmla="*/ 11430 h 11430"/>
                    <a:gd name="connsiteX3" fmla="*/ 19787 w 19786"/>
                    <a:gd name="connsiteY3" fmla="*/ 5715 h 11430"/>
                    <a:gd name="connsiteX4" fmla="*/ 9941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941" y="0"/>
                      </a:moveTo>
                      <a:lnTo>
                        <a:pt x="0" y="5715"/>
                      </a:lnTo>
                      <a:lnTo>
                        <a:pt x="9941" y="11430"/>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8" name="Freeform 2690">
                  <a:extLst>
                    <a:ext uri="{FF2B5EF4-FFF2-40B4-BE49-F238E27FC236}">
                      <a16:creationId xmlns:a16="http://schemas.microsoft.com/office/drawing/2014/main" id="{F8B37DFA-E750-9044-A81A-674FC0D72D32}"/>
                    </a:ext>
                  </a:extLst>
                </p:cNvPr>
                <p:cNvSpPr/>
                <p:nvPr/>
              </p:nvSpPr>
              <p:spPr>
                <a:xfrm>
                  <a:off x="5896808" y="3466623"/>
                  <a:ext cx="10792" cy="6191"/>
                </a:xfrm>
                <a:custGeom>
                  <a:avLst/>
                  <a:gdLst>
                    <a:gd name="connsiteX0" fmla="*/ 947 w 10792"/>
                    <a:gd name="connsiteY0" fmla="*/ 6191 h 6191"/>
                    <a:gd name="connsiteX1" fmla="*/ 10793 w 10792"/>
                    <a:gd name="connsiteY1" fmla="*/ 476 h 6191"/>
                    <a:gd name="connsiteX2" fmla="*/ 9941 w 10792"/>
                    <a:gd name="connsiteY2" fmla="*/ 0 h 6191"/>
                    <a:gd name="connsiteX3" fmla="*/ 0 w 10792"/>
                    <a:gd name="connsiteY3" fmla="*/ 5715 h 6191"/>
                    <a:gd name="connsiteX4" fmla="*/ 947 w 10792"/>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191">
                      <a:moveTo>
                        <a:pt x="947" y="6191"/>
                      </a:moveTo>
                      <a:lnTo>
                        <a:pt x="10793" y="476"/>
                      </a:lnTo>
                      <a:lnTo>
                        <a:pt x="9941" y="0"/>
                      </a:lnTo>
                      <a:lnTo>
                        <a:pt x="0" y="5715"/>
                      </a:lnTo>
                      <a:lnTo>
                        <a:pt x="947" y="6191"/>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9" name="Freeform 2691">
                  <a:extLst>
                    <a:ext uri="{FF2B5EF4-FFF2-40B4-BE49-F238E27FC236}">
                      <a16:creationId xmlns:a16="http://schemas.microsoft.com/office/drawing/2014/main" id="{DEB34F4B-56CF-8D47-A02D-562C0B686E93}"/>
                    </a:ext>
                  </a:extLst>
                </p:cNvPr>
                <p:cNvSpPr/>
                <p:nvPr/>
              </p:nvSpPr>
              <p:spPr>
                <a:xfrm>
                  <a:off x="5908453" y="3470624"/>
                  <a:ext cx="3029" cy="3428"/>
                </a:xfrm>
                <a:custGeom>
                  <a:avLst/>
                  <a:gdLst>
                    <a:gd name="connsiteX0" fmla="*/ 0 w 3029"/>
                    <a:gd name="connsiteY0" fmla="*/ 1714 h 3428"/>
                    <a:gd name="connsiteX1" fmla="*/ 0 w 3029"/>
                    <a:gd name="connsiteY1" fmla="*/ 3429 h 3428"/>
                    <a:gd name="connsiteX2" fmla="*/ 3030 w 3029"/>
                    <a:gd name="connsiteY2" fmla="*/ 1714 h 3428"/>
                    <a:gd name="connsiteX3" fmla="*/ 3030 w 3029"/>
                    <a:gd name="connsiteY3" fmla="*/ 0 h 3428"/>
                    <a:gd name="connsiteX4" fmla="*/ 0 w 3029"/>
                    <a:gd name="connsiteY4" fmla="*/ 1714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8">
                      <a:moveTo>
                        <a:pt x="0" y="1714"/>
                      </a:moveTo>
                      <a:lnTo>
                        <a:pt x="0" y="3429"/>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0" name="Freeform 2692">
                  <a:extLst>
                    <a:ext uri="{FF2B5EF4-FFF2-40B4-BE49-F238E27FC236}">
                      <a16:creationId xmlns:a16="http://schemas.microsoft.com/office/drawing/2014/main" id="{F1EE3BD4-8B9D-284A-89A4-DEF03291F515}"/>
                    </a:ext>
                  </a:extLst>
                </p:cNvPr>
                <p:cNvSpPr/>
                <p:nvPr/>
              </p:nvSpPr>
              <p:spPr>
                <a:xfrm>
                  <a:off x="5908547" y="3470814"/>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1" name="Freeform 2693">
                  <a:extLst>
                    <a:ext uri="{FF2B5EF4-FFF2-40B4-BE49-F238E27FC236}">
                      <a16:creationId xmlns:a16="http://schemas.microsoft.com/office/drawing/2014/main" id="{5A829BA7-C07B-AF44-8C74-F25F9E3FBAC8}"/>
                    </a:ext>
                  </a:extLst>
                </p:cNvPr>
                <p:cNvSpPr/>
                <p:nvPr/>
              </p:nvSpPr>
              <p:spPr>
                <a:xfrm>
                  <a:off x="5908547" y="3471195"/>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2" name="Freeform 2694">
                  <a:extLst>
                    <a:ext uri="{FF2B5EF4-FFF2-40B4-BE49-F238E27FC236}">
                      <a16:creationId xmlns:a16="http://schemas.microsoft.com/office/drawing/2014/main" id="{5D4753F9-3FAD-EA4A-B514-F80CCA7EB1C3}"/>
                    </a:ext>
                  </a:extLst>
                </p:cNvPr>
                <p:cNvSpPr/>
                <p:nvPr/>
              </p:nvSpPr>
              <p:spPr>
                <a:xfrm>
                  <a:off x="5908547" y="347148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3" name="Freeform 2695">
                  <a:extLst>
                    <a:ext uri="{FF2B5EF4-FFF2-40B4-BE49-F238E27FC236}">
                      <a16:creationId xmlns:a16="http://schemas.microsoft.com/office/drawing/2014/main" id="{46619378-3C89-A248-8D7A-F62A9B014F75}"/>
                    </a:ext>
                  </a:extLst>
                </p:cNvPr>
                <p:cNvSpPr/>
                <p:nvPr/>
              </p:nvSpPr>
              <p:spPr>
                <a:xfrm>
                  <a:off x="5908547" y="3472529"/>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814" name="Graphic 2630">
                  <a:extLst>
                    <a:ext uri="{FF2B5EF4-FFF2-40B4-BE49-F238E27FC236}">
                      <a16:creationId xmlns:a16="http://schemas.microsoft.com/office/drawing/2014/main" id="{9906886B-6F29-714A-8695-E56293EECB85}"/>
                    </a:ext>
                  </a:extLst>
                </p:cNvPr>
                <p:cNvGrpSpPr/>
                <p:nvPr/>
              </p:nvGrpSpPr>
              <p:grpSpPr>
                <a:xfrm>
                  <a:off x="5895767" y="3471957"/>
                  <a:ext cx="1230" cy="2476"/>
                  <a:chOff x="5895767" y="3471957"/>
                  <a:chExt cx="1230" cy="2476"/>
                </a:xfrm>
                <a:solidFill>
                  <a:srgbClr val="000000"/>
                </a:solidFill>
              </p:grpSpPr>
              <p:sp>
                <p:nvSpPr>
                  <p:cNvPr id="815" name="Freeform 2697">
                    <a:extLst>
                      <a:ext uri="{FF2B5EF4-FFF2-40B4-BE49-F238E27FC236}">
                        <a16:creationId xmlns:a16="http://schemas.microsoft.com/office/drawing/2014/main" id="{C6A3E417-522D-E94D-8227-03437546BB5B}"/>
                      </a:ext>
                    </a:extLst>
                  </p:cNvPr>
                  <p:cNvSpPr/>
                  <p:nvPr/>
                </p:nvSpPr>
                <p:spPr>
                  <a:xfrm>
                    <a:off x="5896429" y="3471957"/>
                    <a:ext cx="48" cy="571"/>
                  </a:xfrm>
                  <a:custGeom>
                    <a:avLst/>
                    <a:gdLst>
                      <a:gd name="connsiteX0" fmla="*/ 0 w 48"/>
                      <a:gd name="connsiteY0" fmla="*/ 571 h 571"/>
                      <a:gd name="connsiteX1" fmla="*/ 0 w 48"/>
                      <a:gd name="connsiteY1" fmla="*/ 571 h 571"/>
                      <a:gd name="connsiteX2" fmla="*/ 0 w 48"/>
                      <a:gd name="connsiteY2" fmla="*/ 571 h 571"/>
                      <a:gd name="connsiteX3" fmla="*/ 0 w 48"/>
                      <a:gd name="connsiteY3" fmla="*/ 571 h 571"/>
                      <a:gd name="connsiteX4" fmla="*/ 0 w 48"/>
                      <a:gd name="connsiteY4" fmla="*/ 571 h 571"/>
                      <a:gd name="connsiteX5" fmla="*/ 0 w 48"/>
                      <a:gd name="connsiteY5" fmla="*/ 571 h 571"/>
                      <a:gd name="connsiteX6" fmla="*/ 0 w 48"/>
                      <a:gd name="connsiteY6" fmla="*/ 571 h 571"/>
                      <a:gd name="connsiteX7" fmla="*/ 0 w 48"/>
                      <a:gd name="connsiteY7" fmla="*/ 571 h 571"/>
                      <a:gd name="connsiteX8" fmla="*/ 0 w 48"/>
                      <a:gd name="connsiteY8" fmla="*/ 571 h 571"/>
                      <a:gd name="connsiteX9" fmla="*/ 0 w 48"/>
                      <a:gd name="connsiteY9" fmla="*/ 571 h 571"/>
                      <a:gd name="connsiteX10" fmla="*/ 0 w 48"/>
                      <a:gd name="connsiteY10" fmla="*/ 571 h 571"/>
                      <a:gd name="connsiteX11" fmla="*/ 0 w 48"/>
                      <a:gd name="connsiteY11"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 h="571">
                        <a:moveTo>
                          <a:pt x="0" y="571"/>
                        </a:moveTo>
                        <a:lnTo>
                          <a:pt x="0" y="571"/>
                        </a:lnTo>
                        <a:cubicBezTo>
                          <a:pt x="0" y="571"/>
                          <a:pt x="0" y="571"/>
                          <a:pt x="0" y="571"/>
                        </a:cubicBezTo>
                        <a:lnTo>
                          <a:pt x="0" y="571"/>
                        </a:lnTo>
                        <a:cubicBezTo>
                          <a:pt x="0" y="571"/>
                          <a:pt x="0" y="571"/>
                          <a:pt x="0" y="571"/>
                        </a:cubicBezTo>
                        <a:cubicBezTo>
                          <a:pt x="0" y="571"/>
                          <a:pt x="0" y="571"/>
                          <a:pt x="0" y="571"/>
                        </a:cubicBezTo>
                        <a:cubicBezTo>
                          <a:pt x="0" y="571"/>
                          <a:pt x="0" y="571"/>
                          <a:pt x="0" y="571"/>
                        </a:cubicBezTo>
                        <a:cubicBezTo>
                          <a:pt x="0" y="571"/>
                          <a:pt x="0" y="571"/>
                          <a:pt x="0" y="571"/>
                        </a:cubicBezTo>
                        <a:lnTo>
                          <a:pt x="0" y="571"/>
                        </a:lnTo>
                        <a:lnTo>
                          <a:pt x="0" y="571"/>
                        </a:lnTo>
                        <a:lnTo>
                          <a:pt x="0" y="571"/>
                        </a:lnTo>
                        <a:cubicBezTo>
                          <a:pt x="65" y="387"/>
                          <a:pt x="65" y="185"/>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6" name="Freeform 2698">
                    <a:extLst>
                      <a:ext uri="{FF2B5EF4-FFF2-40B4-BE49-F238E27FC236}">
                        <a16:creationId xmlns:a16="http://schemas.microsoft.com/office/drawing/2014/main" id="{945BE6CA-89C1-F545-B449-37EA9F934148}"/>
                      </a:ext>
                    </a:extLst>
                  </p:cNvPr>
                  <p:cNvSpPr/>
                  <p:nvPr/>
                </p:nvSpPr>
                <p:spPr>
                  <a:xfrm>
                    <a:off x="5896335" y="3472815"/>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7" name="Freeform 2699">
                    <a:extLst>
                      <a:ext uri="{FF2B5EF4-FFF2-40B4-BE49-F238E27FC236}">
                        <a16:creationId xmlns:a16="http://schemas.microsoft.com/office/drawing/2014/main" id="{22375048-5971-804A-9BCB-159D54B0615D}"/>
                      </a:ext>
                    </a:extLst>
                  </p:cNvPr>
                  <p:cNvSpPr/>
                  <p:nvPr/>
                </p:nvSpPr>
                <p:spPr>
                  <a:xfrm>
                    <a:off x="5896240" y="347386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18" name="Freeform 2700">
                    <a:extLst>
                      <a:ext uri="{FF2B5EF4-FFF2-40B4-BE49-F238E27FC236}">
                        <a16:creationId xmlns:a16="http://schemas.microsoft.com/office/drawing/2014/main" id="{76EB36E4-ACE0-A04F-948B-EE0FE7594589}"/>
                      </a:ext>
                    </a:extLst>
                  </p:cNvPr>
                  <p:cNvSpPr/>
                  <p:nvPr/>
                </p:nvSpPr>
                <p:spPr>
                  <a:xfrm>
                    <a:off x="5895767" y="347195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0 w 1230"/>
                      <a:gd name="connsiteY4" fmla="*/ 1715 h 2476"/>
                      <a:gd name="connsiteX5" fmla="*/ 1231 w 1230"/>
                      <a:gd name="connsiteY5" fmla="*/ 2477 h 2476"/>
                      <a:gd name="connsiteX6" fmla="*/ 1231 w 1230"/>
                      <a:gd name="connsiteY6" fmla="*/ 762 h 2476"/>
                      <a:gd name="connsiteX7" fmla="*/ 0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0" y="1715"/>
                        </a:moveTo>
                        <a:lnTo>
                          <a:pt x="1231" y="2477"/>
                        </a:lnTo>
                        <a:lnTo>
                          <a:pt x="1231" y="762"/>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41" name="Freeform 2701">
                <a:extLst>
                  <a:ext uri="{FF2B5EF4-FFF2-40B4-BE49-F238E27FC236}">
                    <a16:creationId xmlns:a16="http://schemas.microsoft.com/office/drawing/2014/main" id="{CFB91745-0B0F-4F4F-97C5-67B33FA9A247}"/>
                  </a:ext>
                </a:extLst>
              </p:cNvPr>
              <p:cNvSpPr/>
              <p:nvPr/>
            </p:nvSpPr>
            <p:spPr>
              <a:xfrm>
                <a:off x="5890749" y="3463194"/>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42" name="Graphic 2630">
                <a:extLst>
                  <a:ext uri="{FF2B5EF4-FFF2-40B4-BE49-F238E27FC236}">
                    <a16:creationId xmlns:a16="http://schemas.microsoft.com/office/drawing/2014/main" id="{9906886B-6F29-714A-8695-E56293EECB85}"/>
                  </a:ext>
                </a:extLst>
              </p:cNvPr>
              <p:cNvGrpSpPr/>
              <p:nvPr/>
            </p:nvGrpSpPr>
            <p:grpSpPr>
              <a:xfrm>
                <a:off x="5892264" y="3457384"/>
                <a:ext cx="19786" cy="14382"/>
                <a:chOff x="5892264" y="3457384"/>
                <a:chExt cx="19786" cy="14382"/>
              </a:xfrm>
              <a:solidFill>
                <a:schemeClr val="accent1"/>
              </a:solidFill>
            </p:grpSpPr>
            <p:sp>
              <p:nvSpPr>
                <p:cNvPr id="791" name="Freeform 2703">
                  <a:extLst>
                    <a:ext uri="{FF2B5EF4-FFF2-40B4-BE49-F238E27FC236}">
                      <a16:creationId xmlns:a16="http://schemas.microsoft.com/office/drawing/2014/main" id="{6973D6DB-2124-F740-9CC3-F722D2571AF4}"/>
                    </a:ext>
                  </a:extLst>
                </p:cNvPr>
                <p:cNvSpPr/>
                <p:nvPr/>
              </p:nvSpPr>
              <p:spPr>
                <a:xfrm>
                  <a:off x="5892264" y="3463194"/>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2" name="Freeform 2704">
                  <a:extLst>
                    <a:ext uri="{FF2B5EF4-FFF2-40B4-BE49-F238E27FC236}">
                      <a16:creationId xmlns:a16="http://schemas.microsoft.com/office/drawing/2014/main" id="{DC783A34-5D80-2042-9E97-C78000F95438}"/>
                    </a:ext>
                  </a:extLst>
                </p:cNvPr>
                <p:cNvSpPr/>
                <p:nvPr/>
              </p:nvSpPr>
              <p:spPr>
                <a:xfrm>
                  <a:off x="5902204" y="3463194"/>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3" name="Freeform 2705">
                  <a:extLst>
                    <a:ext uri="{FF2B5EF4-FFF2-40B4-BE49-F238E27FC236}">
                      <a16:creationId xmlns:a16="http://schemas.microsoft.com/office/drawing/2014/main" id="{1F6B231E-BEBC-5F43-9658-98F47B29ADEF}"/>
                    </a:ext>
                  </a:extLst>
                </p:cNvPr>
                <p:cNvSpPr/>
                <p:nvPr/>
              </p:nvSpPr>
              <p:spPr>
                <a:xfrm>
                  <a:off x="5892264" y="3457384"/>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4" name="Freeform 2706">
                  <a:extLst>
                    <a:ext uri="{FF2B5EF4-FFF2-40B4-BE49-F238E27FC236}">
                      <a16:creationId xmlns:a16="http://schemas.microsoft.com/office/drawing/2014/main" id="{B50A061E-9A60-2E42-80F5-B8697F57AF48}"/>
                    </a:ext>
                  </a:extLst>
                </p:cNvPr>
                <p:cNvSpPr/>
                <p:nvPr/>
              </p:nvSpPr>
              <p:spPr>
                <a:xfrm>
                  <a:off x="5896808" y="3460051"/>
                  <a:ext cx="10792" cy="6286"/>
                </a:xfrm>
                <a:custGeom>
                  <a:avLst/>
                  <a:gdLst>
                    <a:gd name="connsiteX0" fmla="*/ 947 w 10792"/>
                    <a:gd name="connsiteY0" fmla="*/ 6286 h 6286"/>
                    <a:gd name="connsiteX1" fmla="*/ 10793 w 10792"/>
                    <a:gd name="connsiteY1" fmla="*/ 571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571"/>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5" name="Freeform 2707">
                  <a:extLst>
                    <a:ext uri="{FF2B5EF4-FFF2-40B4-BE49-F238E27FC236}">
                      <a16:creationId xmlns:a16="http://schemas.microsoft.com/office/drawing/2014/main" id="{89D3EF43-2A64-F641-AF6F-9C8E9F9591DC}"/>
                    </a:ext>
                  </a:extLst>
                </p:cNvPr>
                <p:cNvSpPr/>
                <p:nvPr/>
              </p:nvSpPr>
              <p:spPr>
                <a:xfrm>
                  <a:off x="5908453" y="3464052"/>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6" name="Freeform 2708">
                  <a:extLst>
                    <a:ext uri="{FF2B5EF4-FFF2-40B4-BE49-F238E27FC236}">
                      <a16:creationId xmlns:a16="http://schemas.microsoft.com/office/drawing/2014/main" id="{EE7F97F5-DD63-6F42-8FB1-B9F03C60317F}"/>
                    </a:ext>
                  </a:extLst>
                </p:cNvPr>
                <p:cNvSpPr/>
                <p:nvPr/>
              </p:nvSpPr>
              <p:spPr>
                <a:xfrm>
                  <a:off x="5908547" y="346433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7" name="Freeform 2709">
                  <a:extLst>
                    <a:ext uri="{FF2B5EF4-FFF2-40B4-BE49-F238E27FC236}">
                      <a16:creationId xmlns:a16="http://schemas.microsoft.com/office/drawing/2014/main" id="{A558970A-3A7A-6242-B2CB-A46057CECD23}"/>
                    </a:ext>
                  </a:extLst>
                </p:cNvPr>
                <p:cNvSpPr/>
                <p:nvPr/>
              </p:nvSpPr>
              <p:spPr>
                <a:xfrm>
                  <a:off x="5908547" y="3464623"/>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8" name="Freeform 2710">
                  <a:extLst>
                    <a:ext uri="{FF2B5EF4-FFF2-40B4-BE49-F238E27FC236}">
                      <a16:creationId xmlns:a16="http://schemas.microsoft.com/office/drawing/2014/main" id="{A831FFEE-6CED-C24E-B182-8EEDC92D136E}"/>
                    </a:ext>
                  </a:extLst>
                </p:cNvPr>
                <p:cNvSpPr/>
                <p:nvPr/>
              </p:nvSpPr>
              <p:spPr>
                <a:xfrm>
                  <a:off x="5908547" y="3465004"/>
                  <a:ext cx="2745" cy="1714"/>
                </a:xfrm>
                <a:custGeom>
                  <a:avLst/>
                  <a:gdLst>
                    <a:gd name="connsiteX0" fmla="*/ 2746 w 2745"/>
                    <a:gd name="connsiteY0" fmla="*/ 95 h 1714"/>
                    <a:gd name="connsiteX1" fmla="*/ 0 w 2745"/>
                    <a:gd name="connsiteY1" fmla="*/ 1714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9" name="Freeform 2711">
                  <a:extLst>
                    <a:ext uri="{FF2B5EF4-FFF2-40B4-BE49-F238E27FC236}">
                      <a16:creationId xmlns:a16="http://schemas.microsoft.com/office/drawing/2014/main" id="{864E235F-B2A7-094E-9BC1-728899E2582B}"/>
                    </a:ext>
                  </a:extLst>
                </p:cNvPr>
                <p:cNvSpPr/>
                <p:nvPr/>
              </p:nvSpPr>
              <p:spPr>
                <a:xfrm>
                  <a:off x="5908547" y="3466052"/>
                  <a:ext cx="1420" cy="952"/>
                </a:xfrm>
                <a:custGeom>
                  <a:avLst/>
                  <a:gdLst>
                    <a:gd name="connsiteX0" fmla="*/ 0 w 1420"/>
                    <a:gd name="connsiteY0" fmla="*/ 762 h 952"/>
                    <a:gd name="connsiteX1" fmla="*/ 0 w 1420"/>
                    <a:gd name="connsiteY1" fmla="*/ 953 h 952"/>
                    <a:gd name="connsiteX2" fmla="*/ 1420 w 1420"/>
                    <a:gd name="connsiteY2" fmla="*/ 191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191"/>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800" name="Graphic 2630">
                  <a:extLst>
                    <a:ext uri="{FF2B5EF4-FFF2-40B4-BE49-F238E27FC236}">
                      <a16:creationId xmlns:a16="http://schemas.microsoft.com/office/drawing/2014/main" id="{9906886B-6F29-714A-8695-E56293EECB85}"/>
                    </a:ext>
                  </a:extLst>
                </p:cNvPr>
                <p:cNvGrpSpPr/>
                <p:nvPr/>
              </p:nvGrpSpPr>
              <p:grpSpPr>
                <a:xfrm>
                  <a:off x="5895767" y="3465290"/>
                  <a:ext cx="1230" cy="2667"/>
                  <a:chOff x="5895767" y="3465290"/>
                  <a:chExt cx="1230" cy="2667"/>
                </a:xfrm>
                <a:solidFill>
                  <a:srgbClr val="000000"/>
                </a:solidFill>
              </p:grpSpPr>
              <p:sp>
                <p:nvSpPr>
                  <p:cNvPr id="801" name="Freeform 2713">
                    <a:extLst>
                      <a:ext uri="{FF2B5EF4-FFF2-40B4-BE49-F238E27FC236}">
                        <a16:creationId xmlns:a16="http://schemas.microsoft.com/office/drawing/2014/main" id="{360EEAF9-9BF0-D747-90A2-658E6C4D0D7E}"/>
                      </a:ext>
                    </a:extLst>
                  </p:cNvPr>
                  <p:cNvSpPr/>
                  <p:nvPr/>
                </p:nvSpPr>
                <p:spPr>
                  <a:xfrm>
                    <a:off x="5896429" y="3465576"/>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476 h 476"/>
                      <a:gd name="connsiteX13" fmla="*/ 0 w 30"/>
                      <a:gd name="connsiteY13"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 h="476">
                        <a:moveTo>
                          <a:pt x="0" y="476"/>
                        </a:move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2" name="Freeform 2714">
                    <a:extLst>
                      <a:ext uri="{FF2B5EF4-FFF2-40B4-BE49-F238E27FC236}">
                        <a16:creationId xmlns:a16="http://schemas.microsoft.com/office/drawing/2014/main" id="{1CF5D578-F04E-7448-BE67-7C820E59A8BB}"/>
                      </a:ext>
                    </a:extLst>
                  </p:cNvPr>
                  <p:cNvSpPr/>
                  <p:nvPr/>
                </p:nvSpPr>
                <p:spPr>
                  <a:xfrm>
                    <a:off x="5896335" y="3466338"/>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3" name="Freeform 2715">
                    <a:extLst>
                      <a:ext uri="{FF2B5EF4-FFF2-40B4-BE49-F238E27FC236}">
                        <a16:creationId xmlns:a16="http://schemas.microsoft.com/office/drawing/2014/main" id="{0F148599-E233-E240-B83B-300438E686F9}"/>
                      </a:ext>
                    </a:extLst>
                  </p:cNvPr>
                  <p:cNvSpPr/>
                  <p:nvPr/>
                </p:nvSpPr>
                <p:spPr>
                  <a:xfrm>
                    <a:off x="5896240" y="346710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804" name="Freeform 2716">
                    <a:extLst>
                      <a:ext uri="{FF2B5EF4-FFF2-40B4-BE49-F238E27FC236}">
                        <a16:creationId xmlns:a16="http://schemas.microsoft.com/office/drawing/2014/main" id="{72583405-551E-AD44-911B-4A3472AE7C05}"/>
                      </a:ext>
                    </a:extLst>
                  </p:cNvPr>
                  <p:cNvSpPr/>
                  <p:nvPr/>
                </p:nvSpPr>
                <p:spPr>
                  <a:xfrm>
                    <a:off x="5895767" y="3465290"/>
                    <a:ext cx="1230" cy="2667"/>
                  </a:xfrm>
                  <a:custGeom>
                    <a:avLst/>
                    <a:gdLst>
                      <a:gd name="connsiteX0" fmla="*/ 1231 w 1230"/>
                      <a:gd name="connsiteY0" fmla="*/ 2667 h 2667"/>
                      <a:gd name="connsiteX1" fmla="*/ 0 w 1230"/>
                      <a:gd name="connsiteY1" fmla="*/ 1810 h 2667"/>
                      <a:gd name="connsiteX2" fmla="*/ 0 w 1230"/>
                      <a:gd name="connsiteY2" fmla="*/ 0 h 2667"/>
                      <a:gd name="connsiteX3" fmla="*/ 1231 w 1230"/>
                      <a:gd name="connsiteY3" fmla="*/ 762 h 2667"/>
                      <a:gd name="connsiteX4" fmla="*/ 0 w 1230"/>
                      <a:gd name="connsiteY4" fmla="*/ 1810 h 2667"/>
                      <a:gd name="connsiteX5" fmla="*/ 1231 w 1230"/>
                      <a:gd name="connsiteY5" fmla="*/ 2477 h 2667"/>
                      <a:gd name="connsiteX6" fmla="*/ 1231 w 1230"/>
                      <a:gd name="connsiteY6" fmla="*/ 857 h 2667"/>
                      <a:gd name="connsiteX7" fmla="*/ 0 w 1230"/>
                      <a:gd name="connsiteY7" fmla="*/ 191 h 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667">
                        <a:moveTo>
                          <a:pt x="1231" y="2667"/>
                        </a:moveTo>
                        <a:lnTo>
                          <a:pt x="0" y="1810"/>
                        </a:lnTo>
                        <a:lnTo>
                          <a:pt x="0" y="0"/>
                        </a:lnTo>
                        <a:lnTo>
                          <a:pt x="1231" y="762"/>
                        </a:lnTo>
                        <a:close/>
                        <a:moveTo>
                          <a:pt x="0" y="1810"/>
                        </a:moveTo>
                        <a:lnTo>
                          <a:pt x="1231" y="2477"/>
                        </a:lnTo>
                        <a:lnTo>
                          <a:pt x="1231" y="857"/>
                        </a:lnTo>
                        <a:lnTo>
                          <a:pt x="0" y="191"/>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43" name="Freeform 2717">
                <a:extLst>
                  <a:ext uri="{FF2B5EF4-FFF2-40B4-BE49-F238E27FC236}">
                    <a16:creationId xmlns:a16="http://schemas.microsoft.com/office/drawing/2014/main" id="{8568312A-B73C-1B47-A6C3-E324D9AFFC42}"/>
                  </a:ext>
                </a:extLst>
              </p:cNvPr>
              <p:cNvSpPr/>
              <p:nvPr/>
            </p:nvSpPr>
            <p:spPr>
              <a:xfrm>
                <a:off x="5890749" y="3456813"/>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44" name="Graphic 2630">
                <a:extLst>
                  <a:ext uri="{FF2B5EF4-FFF2-40B4-BE49-F238E27FC236}">
                    <a16:creationId xmlns:a16="http://schemas.microsoft.com/office/drawing/2014/main" id="{9906886B-6F29-714A-8695-E56293EECB85}"/>
                  </a:ext>
                </a:extLst>
              </p:cNvPr>
              <p:cNvGrpSpPr/>
              <p:nvPr/>
            </p:nvGrpSpPr>
            <p:grpSpPr>
              <a:xfrm>
                <a:off x="5892264" y="3451002"/>
                <a:ext cx="19786" cy="14382"/>
                <a:chOff x="5892264" y="3451002"/>
                <a:chExt cx="19786" cy="14382"/>
              </a:xfrm>
              <a:solidFill>
                <a:schemeClr val="accent1"/>
              </a:solidFill>
            </p:grpSpPr>
            <p:sp>
              <p:nvSpPr>
                <p:cNvPr id="777" name="Freeform 2719">
                  <a:extLst>
                    <a:ext uri="{FF2B5EF4-FFF2-40B4-BE49-F238E27FC236}">
                      <a16:creationId xmlns:a16="http://schemas.microsoft.com/office/drawing/2014/main" id="{1E6B7191-8070-2149-8EE1-F1A805B041A9}"/>
                    </a:ext>
                  </a:extLst>
                </p:cNvPr>
                <p:cNvSpPr/>
                <p:nvPr/>
              </p:nvSpPr>
              <p:spPr>
                <a:xfrm>
                  <a:off x="5892264" y="3456717"/>
                  <a:ext cx="9940" cy="8667"/>
                </a:xfrm>
                <a:custGeom>
                  <a:avLst/>
                  <a:gdLst>
                    <a:gd name="connsiteX0" fmla="*/ 0 w 9940"/>
                    <a:gd name="connsiteY0" fmla="*/ 2857 h 8667"/>
                    <a:gd name="connsiteX1" fmla="*/ 9941 w 9940"/>
                    <a:gd name="connsiteY1" fmla="*/ 8668 h 8667"/>
                    <a:gd name="connsiteX2" fmla="*/ 9941 w 9940"/>
                    <a:gd name="connsiteY2" fmla="*/ 5810 h 8667"/>
                    <a:gd name="connsiteX3" fmla="*/ 0 w 9940"/>
                    <a:gd name="connsiteY3" fmla="*/ 0 h 8667"/>
                    <a:gd name="connsiteX4" fmla="*/ 0 w 9940"/>
                    <a:gd name="connsiteY4" fmla="*/ 2857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2857"/>
                      </a:moveTo>
                      <a:lnTo>
                        <a:pt x="9941" y="8668"/>
                      </a:lnTo>
                      <a:lnTo>
                        <a:pt x="9941" y="5810"/>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8" name="Freeform 2720">
                  <a:extLst>
                    <a:ext uri="{FF2B5EF4-FFF2-40B4-BE49-F238E27FC236}">
                      <a16:creationId xmlns:a16="http://schemas.microsoft.com/office/drawing/2014/main" id="{74FE91A1-0406-DD4B-BFD5-54960102E7FE}"/>
                    </a:ext>
                  </a:extLst>
                </p:cNvPr>
                <p:cNvSpPr/>
                <p:nvPr/>
              </p:nvSpPr>
              <p:spPr>
                <a:xfrm>
                  <a:off x="5902204" y="3456717"/>
                  <a:ext cx="9845" cy="8667"/>
                </a:xfrm>
                <a:custGeom>
                  <a:avLst/>
                  <a:gdLst>
                    <a:gd name="connsiteX0" fmla="*/ 0 w 9845"/>
                    <a:gd name="connsiteY0" fmla="*/ 5810 h 8667"/>
                    <a:gd name="connsiteX1" fmla="*/ 0 w 9845"/>
                    <a:gd name="connsiteY1" fmla="*/ 8668 h 8667"/>
                    <a:gd name="connsiteX2" fmla="*/ 9846 w 9845"/>
                    <a:gd name="connsiteY2" fmla="*/ 2857 h 8667"/>
                    <a:gd name="connsiteX3" fmla="*/ 9846 w 9845"/>
                    <a:gd name="connsiteY3" fmla="*/ 0 h 8667"/>
                    <a:gd name="connsiteX4" fmla="*/ 0 w 9845"/>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5810"/>
                      </a:moveTo>
                      <a:lnTo>
                        <a:pt x="0" y="8668"/>
                      </a:lnTo>
                      <a:lnTo>
                        <a:pt x="9846" y="2857"/>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9" name="Freeform 2721">
                  <a:extLst>
                    <a:ext uri="{FF2B5EF4-FFF2-40B4-BE49-F238E27FC236}">
                      <a16:creationId xmlns:a16="http://schemas.microsoft.com/office/drawing/2014/main" id="{DEBEFB5B-1855-6B41-A45E-88E08D0409A6}"/>
                    </a:ext>
                  </a:extLst>
                </p:cNvPr>
                <p:cNvSpPr/>
                <p:nvPr/>
              </p:nvSpPr>
              <p:spPr>
                <a:xfrm>
                  <a:off x="5892264" y="3451002"/>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0" name="Freeform 2722">
                  <a:extLst>
                    <a:ext uri="{FF2B5EF4-FFF2-40B4-BE49-F238E27FC236}">
                      <a16:creationId xmlns:a16="http://schemas.microsoft.com/office/drawing/2014/main" id="{C507437B-D7D5-534C-BC3D-4CF92A00A49E}"/>
                    </a:ext>
                  </a:extLst>
                </p:cNvPr>
                <p:cNvSpPr/>
                <p:nvPr/>
              </p:nvSpPr>
              <p:spPr>
                <a:xfrm>
                  <a:off x="5896808" y="3453669"/>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1" name="Freeform 2723">
                  <a:extLst>
                    <a:ext uri="{FF2B5EF4-FFF2-40B4-BE49-F238E27FC236}">
                      <a16:creationId xmlns:a16="http://schemas.microsoft.com/office/drawing/2014/main" id="{1AB08169-9B70-B04A-AD39-5859879AC5BA}"/>
                    </a:ext>
                  </a:extLst>
                </p:cNvPr>
                <p:cNvSpPr/>
                <p:nvPr/>
              </p:nvSpPr>
              <p:spPr>
                <a:xfrm>
                  <a:off x="5908453" y="3457670"/>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2" name="Freeform 2724">
                  <a:extLst>
                    <a:ext uri="{FF2B5EF4-FFF2-40B4-BE49-F238E27FC236}">
                      <a16:creationId xmlns:a16="http://schemas.microsoft.com/office/drawing/2014/main" id="{F9E810E3-072E-7147-B51C-2CF44A130545}"/>
                    </a:ext>
                  </a:extLst>
                </p:cNvPr>
                <p:cNvSpPr/>
                <p:nvPr/>
              </p:nvSpPr>
              <p:spPr>
                <a:xfrm>
                  <a:off x="5908547" y="3457956"/>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3" name="Freeform 2725">
                  <a:extLst>
                    <a:ext uri="{FF2B5EF4-FFF2-40B4-BE49-F238E27FC236}">
                      <a16:creationId xmlns:a16="http://schemas.microsoft.com/office/drawing/2014/main" id="{3F81B96A-D086-3549-A663-C87CC531F6DA}"/>
                    </a:ext>
                  </a:extLst>
                </p:cNvPr>
                <p:cNvSpPr/>
                <p:nvPr/>
              </p:nvSpPr>
              <p:spPr>
                <a:xfrm>
                  <a:off x="5908547" y="345824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4" name="Freeform 2726">
                  <a:extLst>
                    <a:ext uri="{FF2B5EF4-FFF2-40B4-BE49-F238E27FC236}">
                      <a16:creationId xmlns:a16="http://schemas.microsoft.com/office/drawing/2014/main" id="{1CFD222C-32C5-4D41-8233-D5A0AC9A6778}"/>
                    </a:ext>
                  </a:extLst>
                </p:cNvPr>
                <p:cNvSpPr/>
                <p:nvPr/>
              </p:nvSpPr>
              <p:spPr>
                <a:xfrm>
                  <a:off x="5908547" y="3458527"/>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5" name="Freeform 2727">
                  <a:extLst>
                    <a:ext uri="{FF2B5EF4-FFF2-40B4-BE49-F238E27FC236}">
                      <a16:creationId xmlns:a16="http://schemas.microsoft.com/office/drawing/2014/main" id="{AD7C0B4B-A52F-F841-8B8A-35B16BA231D6}"/>
                    </a:ext>
                  </a:extLst>
                </p:cNvPr>
                <p:cNvSpPr/>
                <p:nvPr/>
              </p:nvSpPr>
              <p:spPr>
                <a:xfrm>
                  <a:off x="5908547" y="3459670"/>
                  <a:ext cx="1420" cy="952"/>
                </a:xfrm>
                <a:custGeom>
                  <a:avLst/>
                  <a:gdLst>
                    <a:gd name="connsiteX0" fmla="*/ 0 w 1420"/>
                    <a:gd name="connsiteY0" fmla="*/ 762 h 952"/>
                    <a:gd name="connsiteX1" fmla="*/ 0 w 1420"/>
                    <a:gd name="connsiteY1" fmla="*/ 953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86" name="Graphic 2630">
                  <a:extLst>
                    <a:ext uri="{FF2B5EF4-FFF2-40B4-BE49-F238E27FC236}">
                      <a16:creationId xmlns:a16="http://schemas.microsoft.com/office/drawing/2014/main" id="{9906886B-6F29-714A-8695-E56293EECB85}"/>
                    </a:ext>
                  </a:extLst>
                </p:cNvPr>
                <p:cNvGrpSpPr/>
                <p:nvPr/>
              </p:nvGrpSpPr>
              <p:grpSpPr>
                <a:xfrm>
                  <a:off x="5895767" y="3459003"/>
                  <a:ext cx="1230" cy="2571"/>
                  <a:chOff x="5895767" y="3459003"/>
                  <a:chExt cx="1230" cy="2571"/>
                </a:xfrm>
                <a:solidFill>
                  <a:srgbClr val="000000"/>
                </a:solidFill>
              </p:grpSpPr>
              <p:sp>
                <p:nvSpPr>
                  <p:cNvPr id="787" name="Freeform 2729">
                    <a:extLst>
                      <a:ext uri="{FF2B5EF4-FFF2-40B4-BE49-F238E27FC236}">
                        <a16:creationId xmlns:a16="http://schemas.microsoft.com/office/drawing/2014/main" id="{5CD568F8-96D8-7742-B142-AEF99AD4F574}"/>
                      </a:ext>
                    </a:extLst>
                  </p:cNvPr>
                  <p:cNvSpPr/>
                  <p:nvPr/>
                </p:nvSpPr>
                <p:spPr>
                  <a:xfrm>
                    <a:off x="5896429" y="3459194"/>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 h="476">
                        <a:moveTo>
                          <a:pt x="0" y="476"/>
                        </a:moveTo>
                        <a:lnTo>
                          <a:pt x="0" y="476"/>
                        </a:lnTo>
                        <a:cubicBezTo>
                          <a:pt x="0" y="476"/>
                          <a:pt x="0" y="476"/>
                          <a:pt x="0" y="476"/>
                        </a:cubicBezTo>
                        <a:lnTo>
                          <a:pt x="0" y="476"/>
                        </a:lnTo>
                        <a:lnTo>
                          <a:pt x="0" y="476"/>
                        </a:lnTo>
                        <a:lnTo>
                          <a:pt x="0" y="476"/>
                        </a:lnTo>
                        <a:cubicBezTo>
                          <a:pt x="0" y="476"/>
                          <a:pt x="0" y="476"/>
                          <a:pt x="0" y="476"/>
                        </a:cubicBezTo>
                        <a:lnTo>
                          <a:pt x="0" y="476"/>
                        </a:ln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8" name="Freeform 2730">
                    <a:extLst>
                      <a:ext uri="{FF2B5EF4-FFF2-40B4-BE49-F238E27FC236}">
                        <a16:creationId xmlns:a16="http://schemas.microsoft.com/office/drawing/2014/main" id="{4E61C24A-41F1-644E-840F-55F9CBA1BDBF}"/>
                      </a:ext>
                    </a:extLst>
                  </p:cNvPr>
                  <p:cNvSpPr/>
                  <p:nvPr/>
                </p:nvSpPr>
                <p:spPr>
                  <a:xfrm>
                    <a:off x="5896335" y="3459956"/>
                    <a:ext cx="94" cy="857"/>
                  </a:xfrm>
                  <a:custGeom>
                    <a:avLst/>
                    <a:gdLst>
                      <a:gd name="connsiteX0" fmla="*/ 0 w 94"/>
                      <a:gd name="connsiteY0" fmla="*/ 857 h 857"/>
                      <a:gd name="connsiteX1" fmla="*/ 95 w 94"/>
                      <a:gd name="connsiteY1" fmla="*/ 857 h 857"/>
                      <a:gd name="connsiteX2" fmla="*/ 95 w 94"/>
                      <a:gd name="connsiteY2" fmla="*/ 0 h 857"/>
                      <a:gd name="connsiteX3" fmla="*/ 0 w 94"/>
                      <a:gd name="connsiteY3" fmla="*/ 0 h 857"/>
                      <a:gd name="connsiteX4" fmla="*/ 0 w 94"/>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857">
                        <a:moveTo>
                          <a:pt x="0" y="857"/>
                        </a:moveTo>
                        <a:lnTo>
                          <a:pt x="95" y="857"/>
                        </a:lnTo>
                        <a:lnTo>
                          <a:pt x="95"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89" name="Freeform 2731">
                    <a:extLst>
                      <a:ext uri="{FF2B5EF4-FFF2-40B4-BE49-F238E27FC236}">
                        <a16:creationId xmlns:a16="http://schemas.microsoft.com/office/drawing/2014/main" id="{21589135-D283-C542-A1A9-291F95574EC2}"/>
                      </a:ext>
                    </a:extLst>
                  </p:cNvPr>
                  <p:cNvSpPr/>
                  <p:nvPr/>
                </p:nvSpPr>
                <p:spPr>
                  <a:xfrm>
                    <a:off x="5896240" y="346090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cubicBezTo>
                          <a:pt x="0" y="0"/>
                          <a:pt x="0" y="0"/>
                          <a:pt x="0" y="0"/>
                        </a:cubicBez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90" name="Freeform 2732">
                    <a:extLst>
                      <a:ext uri="{FF2B5EF4-FFF2-40B4-BE49-F238E27FC236}">
                        <a16:creationId xmlns:a16="http://schemas.microsoft.com/office/drawing/2014/main" id="{5D74759C-6103-F540-AABA-E9B740BB2CF9}"/>
                      </a:ext>
                    </a:extLst>
                  </p:cNvPr>
                  <p:cNvSpPr/>
                  <p:nvPr/>
                </p:nvSpPr>
                <p:spPr>
                  <a:xfrm>
                    <a:off x="5895767" y="3459003"/>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45" name="Freeform 2733">
                <a:extLst>
                  <a:ext uri="{FF2B5EF4-FFF2-40B4-BE49-F238E27FC236}">
                    <a16:creationId xmlns:a16="http://schemas.microsoft.com/office/drawing/2014/main" id="{E1DED860-479A-7440-917C-04A62A449610}"/>
                  </a:ext>
                </a:extLst>
              </p:cNvPr>
              <p:cNvSpPr/>
              <p:nvPr/>
            </p:nvSpPr>
            <p:spPr>
              <a:xfrm>
                <a:off x="5890749" y="3450335"/>
                <a:ext cx="12780" cy="10096"/>
              </a:xfrm>
              <a:custGeom>
                <a:avLst/>
                <a:gdLst>
                  <a:gd name="connsiteX0" fmla="*/ 12781 w 12780"/>
                  <a:gd name="connsiteY0" fmla="*/ 4953 h 10096"/>
                  <a:gd name="connsiteX1" fmla="*/ 4828 w 12780"/>
                  <a:gd name="connsiteY1" fmla="*/ 0 h 10096"/>
                  <a:gd name="connsiteX2" fmla="*/ 0 w 12780"/>
                  <a:gd name="connsiteY2" fmla="*/ 2858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8"/>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46" name="Graphic 2630">
                <a:extLst>
                  <a:ext uri="{FF2B5EF4-FFF2-40B4-BE49-F238E27FC236}">
                    <a16:creationId xmlns:a16="http://schemas.microsoft.com/office/drawing/2014/main" id="{9906886B-6F29-714A-8695-E56293EECB85}"/>
                  </a:ext>
                </a:extLst>
              </p:cNvPr>
              <p:cNvGrpSpPr/>
              <p:nvPr/>
            </p:nvGrpSpPr>
            <p:grpSpPr>
              <a:xfrm>
                <a:off x="5892264" y="3444525"/>
                <a:ext cx="19786" cy="14382"/>
                <a:chOff x="5892264" y="3444525"/>
                <a:chExt cx="19786" cy="14382"/>
              </a:xfrm>
              <a:solidFill>
                <a:schemeClr val="accent1"/>
              </a:solidFill>
            </p:grpSpPr>
            <p:sp>
              <p:nvSpPr>
                <p:cNvPr id="763" name="Freeform 2735">
                  <a:extLst>
                    <a:ext uri="{FF2B5EF4-FFF2-40B4-BE49-F238E27FC236}">
                      <a16:creationId xmlns:a16="http://schemas.microsoft.com/office/drawing/2014/main" id="{CF102E0E-6517-D74D-80D8-8230569E3584}"/>
                    </a:ext>
                  </a:extLst>
                </p:cNvPr>
                <p:cNvSpPr/>
                <p:nvPr/>
              </p:nvSpPr>
              <p:spPr>
                <a:xfrm>
                  <a:off x="5892264" y="3450240"/>
                  <a:ext cx="9940" cy="8667"/>
                </a:xfrm>
                <a:custGeom>
                  <a:avLst/>
                  <a:gdLst>
                    <a:gd name="connsiteX0" fmla="*/ 0 w 9940"/>
                    <a:gd name="connsiteY0" fmla="*/ 2858 h 8667"/>
                    <a:gd name="connsiteX1" fmla="*/ 9941 w 9940"/>
                    <a:gd name="connsiteY1" fmla="*/ 8668 h 8667"/>
                    <a:gd name="connsiteX2" fmla="*/ 9941 w 9940"/>
                    <a:gd name="connsiteY2" fmla="*/ 5810 h 8667"/>
                    <a:gd name="connsiteX3" fmla="*/ 0 w 9940"/>
                    <a:gd name="connsiteY3" fmla="*/ 0 h 8667"/>
                    <a:gd name="connsiteX4" fmla="*/ 0 w 9940"/>
                    <a:gd name="connsiteY4" fmla="*/ 2858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2858"/>
                      </a:moveTo>
                      <a:lnTo>
                        <a:pt x="9941" y="8668"/>
                      </a:lnTo>
                      <a:lnTo>
                        <a:pt x="9941"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4" name="Freeform 2736">
                  <a:extLst>
                    <a:ext uri="{FF2B5EF4-FFF2-40B4-BE49-F238E27FC236}">
                      <a16:creationId xmlns:a16="http://schemas.microsoft.com/office/drawing/2014/main" id="{FE27F485-5107-AE42-903C-B37471A6C554}"/>
                    </a:ext>
                  </a:extLst>
                </p:cNvPr>
                <p:cNvSpPr/>
                <p:nvPr/>
              </p:nvSpPr>
              <p:spPr>
                <a:xfrm>
                  <a:off x="5902204" y="3450240"/>
                  <a:ext cx="9845" cy="8667"/>
                </a:xfrm>
                <a:custGeom>
                  <a:avLst/>
                  <a:gdLst>
                    <a:gd name="connsiteX0" fmla="*/ 0 w 9845"/>
                    <a:gd name="connsiteY0" fmla="*/ 5810 h 8667"/>
                    <a:gd name="connsiteX1" fmla="*/ 0 w 9845"/>
                    <a:gd name="connsiteY1" fmla="*/ 8668 h 8667"/>
                    <a:gd name="connsiteX2" fmla="*/ 9846 w 9845"/>
                    <a:gd name="connsiteY2" fmla="*/ 2858 h 8667"/>
                    <a:gd name="connsiteX3" fmla="*/ 9846 w 9845"/>
                    <a:gd name="connsiteY3" fmla="*/ 0 h 8667"/>
                    <a:gd name="connsiteX4" fmla="*/ 0 w 9845"/>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5810"/>
                      </a:moveTo>
                      <a:lnTo>
                        <a:pt x="0" y="8668"/>
                      </a:lnTo>
                      <a:lnTo>
                        <a:pt x="9846" y="2858"/>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5" name="Freeform 2737">
                  <a:extLst>
                    <a:ext uri="{FF2B5EF4-FFF2-40B4-BE49-F238E27FC236}">
                      <a16:creationId xmlns:a16="http://schemas.microsoft.com/office/drawing/2014/main" id="{8D13BFAF-99BD-8F4C-A4EB-3E4F30B2D618}"/>
                    </a:ext>
                  </a:extLst>
                </p:cNvPr>
                <p:cNvSpPr/>
                <p:nvPr/>
              </p:nvSpPr>
              <p:spPr>
                <a:xfrm>
                  <a:off x="5892264" y="3444525"/>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6" name="Freeform 2738">
                  <a:extLst>
                    <a:ext uri="{FF2B5EF4-FFF2-40B4-BE49-F238E27FC236}">
                      <a16:creationId xmlns:a16="http://schemas.microsoft.com/office/drawing/2014/main" id="{A2BEF4F8-8788-F04A-B776-4E5F237DFBF8}"/>
                    </a:ext>
                  </a:extLst>
                </p:cNvPr>
                <p:cNvSpPr/>
                <p:nvPr/>
              </p:nvSpPr>
              <p:spPr>
                <a:xfrm>
                  <a:off x="5896808" y="3447192"/>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7" name="Freeform 2739">
                  <a:extLst>
                    <a:ext uri="{FF2B5EF4-FFF2-40B4-BE49-F238E27FC236}">
                      <a16:creationId xmlns:a16="http://schemas.microsoft.com/office/drawing/2014/main" id="{1DD47BE3-63E7-7848-B6AF-B285D3196D04}"/>
                    </a:ext>
                  </a:extLst>
                </p:cNvPr>
                <p:cNvSpPr/>
                <p:nvPr/>
              </p:nvSpPr>
              <p:spPr>
                <a:xfrm>
                  <a:off x="5908453" y="3451193"/>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8" name="Freeform 2740">
                  <a:extLst>
                    <a:ext uri="{FF2B5EF4-FFF2-40B4-BE49-F238E27FC236}">
                      <a16:creationId xmlns:a16="http://schemas.microsoft.com/office/drawing/2014/main" id="{CF0E30B2-56FF-4547-870D-2B395CA652A9}"/>
                    </a:ext>
                  </a:extLst>
                </p:cNvPr>
                <p:cNvSpPr/>
                <p:nvPr/>
              </p:nvSpPr>
              <p:spPr>
                <a:xfrm>
                  <a:off x="5908547" y="345147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9" name="Freeform 2741">
                  <a:extLst>
                    <a:ext uri="{FF2B5EF4-FFF2-40B4-BE49-F238E27FC236}">
                      <a16:creationId xmlns:a16="http://schemas.microsoft.com/office/drawing/2014/main" id="{EF22D69A-8EB1-934E-9A8C-E8F6F44B12AB}"/>
                    </a:ext>
                  </a:extLst>
                </p:cNvPr>
                <p:cNvSpPr/>
                <p:nvPr/>
              </p:nvSpPr>
              <p:spPr>
                <a:xfrm>
                  <a:off x="5908547" y="3451764"/>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0" name="Freeform 2742">
                  <a:extLst>
                    <a:ext uri="{FF2B5EF4-FFF2-40B4-BE49-F238E27FC236}">
                      <a16:creationId xmlns:a16="http://schemas.microsoft.com/office/drawing/2014/main" id="{320D4CA2-A2B8-064F-AA67-3105A6C5391D}"/>
                    </a:ext>
                  </a:extLst>
                </p:cNvPr>
                <p:cNvSpPr/>
                <p:nvPr/>
              </p:nvSpPr>
              <p:spPr>
                <a:xfrm>
                  <a:off x="5908547" y="3452050"/>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1" name="Freeform 2743">
                  <a:extLst>
                    <a:ext uri="{FF2B5EF4-FFF2-40B4-BE49-F238E27FC236}">
                      <a16:creationId xmlns:a16="http://schemas.microsoft.com/office/drawing/2014/main" id="{0EF1C039-2958-2349-BC01-3CBDE6231965}"/>
                    </a:ext>
                  </a:extLst>
                </p:cNvPr>
                <p:cNvSpPr/>
                <p:nvPr/>
              </p:nvSpPr>
              <p:spPr>
                <a:xfrm>
                  <a:off x="5908547" y="3453193"/>
                  <a:ext cx="1420" cy="952"/>
                </a:xfrm>
                <a:custGeom>
                  <a:avLst/>
                  <a:gdLst>
                    <a:gd name="connsiteX0" fmla="*/ 0 w 1420"/>
                    <a:gd name="connsiteY0" fmla="*/ 762 h 952"/>
                    <a:gd name="connsiteX1" fmla="*/ 0 w 1420"/>
                    <a:gd name="connsiteY1" fmla="*/ 952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2"/>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72" name="Graphic 2630">
                  <a:extLst>
                    <a:ext uri="{FF2B5EF4-FFF2-40B4-BE49-F238E27FC236}">
                      <a16:creationId xmlns:a16="http://schemas.microsoft.com/office/drawing/2014/main" id="{9906886B-6F29-714A-8695-E56293EECB85}"/>
                    </a:ext>
                  </a:extLst>
                </p:cNvPr>
                <p:cNvGrpSpPr/>
                <p:nvPr/>
              </p:nvGrpSpPr>
              <p:grpSpPr>
                <a:xfrm>
                  <a:off x="5895767" y="3452526"/>
                  <a:ext cx="1230" cy="2571"/>
                  <a:chOff x="5895767" y="3452526"/>
                  <a:chExt cx="1230" cy="2571"/>
                </a:xfrm>
                <a:solidFill>
                  <a:srgbClr val="000000"/>
                </a:solidFill>
              </p:grpSpPr>
              <p:sp>
                <p:nvSpPr>
                  <p:cNvPr id="773" name="Freeform 2745">
                    <a:extLst>
                      <a:ext uri="{FF2B5EF4-FFF2-40B4-BE49-F238E27FC236}">
                        <a16:creationId xmlns:a16="http://schemas.microsoft.com/office/drawing/2014/main" id="{EFEFB46D-AAEE-434B-BBD6-4A8CE2133133}"/>
                      </a:ext>
                    </a:extLst>
                  </p:cNvPr>
                  <p:cNvSpPr/>
                  <p:nvPr/>
                </p:nvSpPr>
                <p:spPr>
                  <a:xfrm>
                    <a:off x="5896429" y="3452526"/>
                    <a:ext cx="20" cy="571"/>
                  </a:xfrm>
                  <a:custGeom>
                    <a:avLst/>
                    <a:gdLst>
                      <a:gd name="connsiteX0" fmla="*/ 0 w 20"/>
                      <a:gd name="connsiteY0" fmla="*/ 572 h 571"/>
                      <a:gd name="connsiteX1" fmla="*/ 0 w 20"/>
                      <a:gd name="connsiteY1" fmla="*/ 572 h 571"/>
                      <a:gd name="connsiteX2" fmla="*/ 0 w 20"/>
                      <a:gd name="connsiteY2" fmla="*/ 572 h 571"/>
                      <a:gd name="connsiteX3" fmla="*/ 0 w 20"/>
                      <a:gd name="connsiteY3" fmla="*/ 572 h 571"/>
                      <a:gd name="connsiteX4" fmla="*/ 0 w 20"/>
                      <a:gd name="connsiteY4" fmla="*/ 572 h 571"/>
                      <a:gd name="connsiteX5" fmla="*/ 0 w 20"/>
                      <a:gd name="connsiteY5" fmla="*/ 572 h 571"/>
                      <a:gd name="connsiteX6" fmla="*/ 0 w 20"/>
                      <a:gd name="connsiteY6" fmla="*/ 572 h 571"/>
                      <a:gd name="connsiteX7" fmla="*/ 0 w 20"/>
                      <a:gd name="connsiteY7" fmla="*/ 572 h 571"/>
                      <a:gd name="connsiteX8" fmla="*/ 0 w 20"/>
                      <a:gd name="connsiteY8" fmla="*/ 572 h 571"/>
                      <a:gd name="connsiteX9" fmla="*/ 0 w 20"/>
                      <a:gd name="connsiteY9" fmla="*/ 572 h 571"/>
                      <a:gd name="connsiteX10" fmla="*/ 0 w 20"/>
                      <a:gd name="connsiteY10"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 h="571">
                        <a:moveTo>
                          <a:pt x="0" y="572"/>
                        </a:moveTo>
                        <a:lnTo>
                          <a:pt x="0" y="572"/>
                        </a:lnTo>
                        <a:cubicBezTo>
                          <a:pt x="0" y="572"/>
                          <a:pt x="0" y="572"/>
                          <a:pt x="0" y="572"/>
                        </a:cubicBezTo>
                        <a:lnTo>
                          <a:pt x="0" y="572"/>
                        </a:lnTo>
                        <a:lnTo>
                          <a:pt x="0" y="572"/>
                        </a:lnTo>
                        <a:lnTo>
                          <a:pt x="0" y="572"/>
                        </a:lnTo>
                        <a:lnTo>
                          <a:pt x="0" y="572"/>
                        </a:lnTo>
                        <a:lnTo>
                          <a:pt x="0" y="572"/>
                        </a:lnTo>
                        <a:cubicBezTo>
                          <a:pt x="0" y="572"/>
                          <a:pt x="0" y="572"/>
                          <a:pt x="0" y="572"/>
                        </a:cubicBezTo>
                        <a:lnTo>
                          <a:pt x="0" y="572"/>
                        </a:lnTo>
                        <a:cubicBezTo>
                          <a:pt x="27" y="382"/>
                          <a:pt x="27" y="19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4" name="Freeform 2746">
                    <a:extLst>
                      <a:ext uri="{FF2B5EF4-FFF2-40B4-BE49-F238E27FC236}">
                        <a16:creationId xmlns:a16="http://schemas.microsoft.com/office/drawing/2014/main" id="{2CC25DB0-4B23-2D4C-AE3F-449C6C851B2E}"/>
                      </a:ext>
                    </a:extLst>
                  </p:cNvPr>
                  <p:cNvSpPr/>
                  <p:nvPr/>
                </p:nvSpPr>
                <p:spPr>
                  <a:xfrm>
                    <a:off x="5896335" y="3453383"/>
                    <a:ext cx="94" cy="952"/>
                  </a:xfrm>
                  <a:custGeom>
                    <a:avLst/>
                    <a:gdLst>
                      <a:gd name="connsiteX0" fmla="*/ 0 w 94"/>
                      <a:gd name="connsiteY0" fmla="*/ 953 h 952"/>
                      <a:gd name="connsiteX1" fmla="*/ 95 w 94"/>
                      <a:gd name="connsiteY1" fmla="*/ 953 h 952"/>
                      <a:gd name="connsiteX2" fmla="*/ 95 w 94"/>
                      <a:gd name="connsiteY2" fmla="*/ 95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5" name="Freeform 2747">
                    <a:extLst>
                      <a:ext uri="{FF2B5EF4-FFF2-40B4-BE49-F238E27FC236}">
                        <a16:creationId xmlns:a16="http://schemas.microsoft.com/office/drawing/2014/main" id="{2A9E7E35-B674-BE4A-91B7-C19A48EE97A1}"/>
                      </a:ext>
                    </a:extLst>
                  </p:cNvPr>
                  <p:cNvSpPr/>
                  <p:nvPr/>
                </p:nvSpPr>
                <p:spPr>
                  <a:xfrm>
                    <a:off x="5896240" y="345443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cubicBezTo>
                          <a:pt x="0" y="0"/>
                          <a:pt x="0" y="0"/>
                          <a:pt x="0" y="0"/>
                        </a:cubicBez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76" name="Freeform 2748">
                    <a:extLst>
                      <a:ext uri="{FF2B5EF4-FFF2-40B4-BE49-F238E27FC236}">
                        <a16:creationId xmlns:a16="http://schemas.microsoft.com/office/drawing/2014/main" id="{079093C5-E996-AB41-8A6E-28FFB520BACE}"/>
                      </a:ext>
                    </a:extLst>
                  </p:cNvPr>
                  <p:cNvSpPr/>
                  <p:nvPr/>
                </p:nvSpPr>
                <p:spPr>
                  <a:xfrm>
                    <a:off x="5895767" y="3452526"/>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747" name="Freeform 2749">
                <a:extLst>
                  <a:ext uri="{FF2B5EF4-FFF2-40B4-BE49-F238E27FC236}">
                    <a16:creationId xmlns:a16="http://schemas.microsoft.com/office/drawing/2014/main" id="{21BFAF31-35A9-A74D-B8DF-EF69EE22191E}"/>
                  </a:ext>
                </a:extLst>
              </p:cNvPr>
              <p:cNvSpPr/>
              <p:nvPr/>
            </p:nvSpPr>
            <p:spPr>
              <a:xfrm>
                <a:off x="5890749" y="3443763"/>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591"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48" name="Graphic 2630">
                <a:extLst>
                  <a:ext uri="{FF2B5EF4-FFF2-40B4-BE49-F238E27FC236}">
                    <a16:creationId xmlns:a16="http://schemas.microsoft.com/office/drawing/2014/main" id="{9906886B-6F29-714A-8695-E56293EECB85}"/>
                  </a:ext>
                </a:extLst>
              </p:cNvPr>
              <p:cNvGrpSpPr/>
              <p:nvPr/>
            </p:nvGrpSpPr>
            <p:grpSpPr>
              <a:xfrm>
                <a:off x="5892264" y="3437858"/>
                <a:ext cx="19786" cy="14382"/>
                <a:chOff x="5892264" y="3437858"/>
                <a:chExt cx="19786" cy="14382"/>
              </a:xfrm>
              <a:solidFill>
                <a:schemeClr val="accent1"/>
              </a:solidFill>
            </p:grpSpPr>
            <p:sp>
              <p:nvSpPr>
                <p:cNvPr id="749" name="Freeform 2751">
                  <a:extLst>
                    <a:ext uri="{FF2B5EF4-FFF2-40B4-BE49-F238E27FC236}">
                      <a16:creationId xmlns:a16="http://schemas.microsoft.com/office/drawing/2014/main" id="{2E8B19A0-455C-C149-B516-34780DA8DE26}"/>
                    </a:ext>
                  </a:extLst>
                </p:cNvPr>
                <p:cNvSpPr/>
                <p:nvPr/>
              </p:nvSpPr>
              <p:spPr>
                <a:xfrm>
                  <a:off x="5892264" y="3443668"/>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0" name="Freeform 2752">
                  <a:extLst>
                    <a:ext uri="{FF2B5EF4-FFF2-40B4-BE49-F238E27FC236}">
                      <a16:creationId xmlns:a16="http://schemas.microsoft.com/office/drawing/2014/main" id="{D370CC61-45DF-934E-B5D2-CC2B46C4A5F2}"/>
                    </a:ext>
                  </a:extLst>
                </p:cNvPr>
                <p:cNvSpPr/>
                <p:nvPr/>
              </p:nvSpPr>
              <p:spPr>
                <a:xfrm>
                  <a:off x="5902204" y="3443668"/>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1" name="Freeform 2753">
                  <a:extLst>
                    <a:ext uri="{FF2B5EF4-FFF2-40B4-BE49-F238E27FC236}">
                      <a16:creationId xmlns:a16="http://schemas.microsoft.com/office/drawing/2014/main" id="{A66FC445-C84C-0B4A-BCB1-267CD5CB1EA2}"/>
                    </a:ext>
                  </a:extLst>
                </p:cNvPr>
                <p:cNvSpPr/>
                <p:nvPr/>
              </p:nvSpPr>
              <p:spPr>
                <a:xfrm>
                  <a:off x="5892264" y="3437858"/>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2" name="Freeform 2754">
                  <a:extLst>
                    <a:ext uri="{FF2B5EF4-FFF2-40B4-BE49-F238E27FC236}">
                      <a16:creationId xmlns:a16="http://schemas.microsoft.com/office/drawing/2014/main" id="{BB073CDE-F50F-5941-AD25-135806F7F66F}"/>
                    </a:ext>
                  </a:extLst>
                </p:cNvPr>
                <p:cNvSpPr/>
                <p:nvPr/>
              </p:nvSpPr>
              <p:spPr>
                <a:xfrm>
                  <a:off x="5896808" y="3440525"/>
                  <a:ext cx="10792" cy="6286"/>
                </a:xfrm>
                <a:custGeom>
                  <a:avLst/>
                  <a:gdLst>
                    <a:gd name="connsiteX0" fmla="*/ 947 w 10792"/>
                    <a:gd name="connsiteY0" fmla="*/ 6287 h 6286"/>
                    <a:gd name="connsiteX1" fmla="*/ 10793 w 10792"/>
                    <a:gd name="connsiteY1" fmla="*/ 572 h 6286"/>
                    <a:gd name="connsiteX2" fmla="*/ 9941 w 10792"/>
                    <a:gd name="connsiteY2" fmla="*/ 0 h 6286"/>
                    <a:gd name="connsiteX3" fmla="*/ 0 w 10792"/>
                    <a:gd name="connsiteY3" fmla="*/ 5810 h 6286"/>
                    <a:gd name="connsiteX4" fmla="*/ 947 w 10792"/>
                    <a:gd name="connsiteY4" fmla="*/ 6287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7"/>
                      </a:moveTo>
                      <a:lnTo>
                        <a:pt x="10793" y="572"/>
                      </a:lnTo>
                      <a:lnTo>
                        <a:pt x="9941" y="0"/>
                      </a:lnTo>
                      <a:lnTo>
                        <a:pt x="0" y="5810"/>
                      </a:lnTo>
                      <a:lnTo>
                        <a:pt x="947" y="6287"/>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3" name="Freeform 2755">
                  <a:extLst>
                    <a:ext uri="{FF2B5EF4-FFF2-40B4-BE49-F238E27FC236}">
                      <a16:creationId xmlns:a16="http://schemas.microsoft.com/office/drawing/2014/main" id="{D43749C5-5838-9B4E-96D9-31FF2CE84BF2}"/>
                    </a:ext>
                  </a:extLst>
                </p:cNvPr>
                <p:cNvSpPr/>
                <p:nvPr/>
              </p:nvSpPr>
              <p:spPr>
                <a:xfrm>
                  <a:off x="5908453" y="3444525"/>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4" name="Freeform 2756">
                  <a:extLst>
                    <a:ext uri="{FF2B5EF4-FFF2-40B4-BE49-F238E27FC236}">
                      <a16:creationId xmlns:a16="http://schemas.microsoft.com/office/drawing/2014/main" id="{CD1F2367-A087-FE47-A8A7-EA4B5EB504CD}"/>
                    </a:ext>
                  </a:extLst>
                </p:cNvPr>
                <p:cNvSpPr/>
                <p:nvPr/>
              </p:nvSpPr>
              <p:spPr>
                <a:xfrm>
                  <a:off x="5908547" y="344481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5" name="Freeform 2757">
                  <a:extLst>
                    <a:ext uri="{FF2B5EF4-FFF2-40B4-BE49-F238E27FC236}">
                      <a16:creationId xmlns:a16="http://schemas.microsoft.com/office/drawing/2014/main" id="{736B2300-AD24-0547-86AB-E9FA728A1EBF}"/>
                    </a:ext>
                  </a:extLst>
                </p:cNvPr>
                <p:cNvSpPr/>
                <p:nvPr/>
              </p:nvSpPr>
              <p:spPr>
                <a:xfrm>
                  <a:off x="5908547" y="3445097"/>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6" name="Freeform 2758">
                  <a:extLst>
                    <a:ext uri="{FF2B5EF4-FFF2-40B4-BE49-F238E27FC236}">
                      <a16:creationId xmlns:a16="http://schemas.microsoft.com/office/drawing/2014/main" id="{F7F33C01-1A24-F34F-A9BD-CB4ADC5D9317}"/>
                    </a:ext>
                  </a:extLst>
                </p:cNvPr>
                <p:cNvSpPr/>
                <p:nvPr/>
              </p:nvSpPr>
              <p:spPr>
                <a:xfrm>
                  <a:off x="5908547" y="3445478"/>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57" name="Freeform 2759">
                  <a:extLst>
                    <a:ext uri="{FF2B5EF4-FFF2-40B4-BE49-F238E27FC236}">
                      <a16:creationId xmlns:a16="http://schemas.microsoft.com/office/drawing/2014/main" id="{F600D39C-1645-944E-A131-32CB5D4121C2}"/>
                    </a:ext>
                  </a:extLst>
                </p:cNvPr>
                <p:cNvSpPr/>
                <p:nvPr/>
              </p:nvSpPr>
              <p:spPr>
                <a:xfrm>
                  <a:off x="5908547" y="3446526"/>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58" name="Graphic 2630">
                  <a:extLst>
                    <a:ext uri="{FF2B5EF4-FFF2-40B4-BE49-F238E27FC236}">
                      <a16:creationId xmlns:a16="http://schemas.microsoft.com/office/drawing/2014/main" id="{9906886B-6F29-714A-8695-E56293EECB85}"/>
                    </a:ext>
                  </a:extLst>
                </p:cNvPr>
                <p:cNvGrpSpPr/>
                <p:nvPr/>
              </p:nvGrpSpPr>
              <p:grpSpPr>
                <a:xfrm>
                  <a:off x="5895767" y="3446049"/>
                  <a:ext cx="1230" cy="2666"/>
                  <a:chOff x="5895767" y="3446049"/>
                  <a:chExt cx="1230" cy="2666"/>
                </a:xfrm>
                <a:solidFill>
                  <a:srgbClr val="000000"/>
                </a:solidFill>
              </p:grpSpPr>
              <p:sp>
                <p:nvSpPr>
                  <p:cNvPr id="759" name="Freeform 2761">
                    <a:extLst>
                      <a:ext uri="{FF2B5EF4-FFF2-40B4-BE49-F238E27FC236}">
                        <a16:creationId xmlns:a16="http://schemas.microsoft.com/office/drawing/2014/main" id="{AECC453D-6E79-6343-A8EE-2F61A065C652}"/>
                      </a:ext>
                    </a:extLst>
                  </p:cNvPr>
                  <p:cNvSpPr/>
                  <p:nvPr/>
                </p:nvSpPr>
                <p:spPr>
                  <a:xfrm>
                    <a:off x="5896429" y="3446049"/>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476 h 476"/>
                      <a:gd name="connsiteX13" fmla="*/ 0 w 30"/>
                      <a:gd name="connsiteY13"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 h="476">
                        <a:moveTo>
                          <a:pt x="0" y="476"/>
                        </a:move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0" name="Freeform 2762">
                    <a:extLst>
                      <a:ext uri="{FF2B5EF4-FFF2-40B4-BE49-F238E27FC236}">
                        <a16:creationId xmlns:a16="http://schemas.microsoft.com/office/drawing/2014/main" id="{D90C90F4-3DB4-0C41-BA3A-D7B317C872CB}"/>
                      </a:ext>
                    </a:extLst>
                  </p:cNvPr>
                  <p:cNvSpPr/>
                  <p:nvPr/>
                </p:nvSpPr>
                <p:spPr>
                  <a:xfrm>
                    <a:off x="5896335" y="3446811"/>
                    <a:ext cx="94" cy="952"/>
                  </a:xfrm>
                  <a:custGeom>
                    <a:avLst/>
                    <a:gdLst>
                      <a:gd name="connsiteX0" fmla="*/ 0 w 94"/>
                      <a:gd name="connsiteY0" fmla="*/ 952 h 952"/>
                      <a:gd name="connsiteX1" fmla="*/ 95 w 94"/>
                      <a:gd name="connsiteY1" fmla="*/ 952 h 952"/>
                      <a:gd name="connsiteX2" fmla="*/ 95 w 94"/>
                      <a:gd name="connsiteY2" fmla="*/ 0 h 952"/>
                      <a:gd name="connsiteX3" fmla="*/ 0 w 94"/>
                      <a:gd name="connsiteY3" fmla="*/ 0 h 952"/>
                      <a:gd name="connsiteX4" fmla="*/ 0 w 94"/>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2"/>
                        </a:moveTo>
                        <a:lnTo>
                          <a:pt x="95" y="952"/>
                        </a:lnTo>
                        <a:lnTo>
                          <a:pt x="95" y="0"/>
                        </a:lnTo>
                        <a:lnTo>
                          <a:pt x="0" y="0"/>
                        </a:lnTo>
                        <a:lnTo>
                          <a:pt x="0" y="952"/>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1" name="Freeform 2763">
                    <a:extLst>
                      <a:ext uri="{FF2B5EF4-FFF2-40B4-BE49-F238E27FC236}">
                        <a16:creationId xmlns:a16="http://schemas.microsoft.com/office/drawing/2014/main" id="{1278CAC5-CF9D-7F40-BC65-B531475AADE6}"/>
                      </a:ext>
                    </a:extLst>
                  </p:cNvPr>
                  <p:cNvSpPr/>
                  <p:nvPr/>
                </p:nvSpPr>
                <p:spPr>
                  <a:xfrm>
                    <a:off x="5896240" y="344805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62" name="Freeform 2764">
                    <a:extLst>
                      <a:ext uri="{FF2B5EF4-FFF2-40B4-BE49-F238E27FC236}">
                        <a16:creationId xmlns:a16="http://schemas.microsoft.com/office/drawing/2014/main" id="{4D596935-B47F-B641-B1F2-FB127F907DBE}"/>
                      </a:ext>
                    </a:extLst>
                  </p:cNvPr>
                  <p:cNvSpPr/>
                  <p:nvPr/>
                </p:nvSpPr>
                <p:spPr>
                  <a:xfrm>
                    <a:off x="5895767" y="3446240"/>
                    <a:ext cx="1230" cy="2476"/>
                  </a:xfrm>
                  <a:custGeom>
                    <a:avLst/>
                    <a:gdLst>
                      <a:gd name="connsiteX0" fmla="*/ 1231 w 1230"/>
                      <a:gd name="connsiteY0" fmla="*/ 1810 h 2476"/>
                      <a:gd name="connsiteX1" fmla="*/ 0 w 1230"/>
                      <a:gd name="connsiteY1" fmla="*/ 1810 h 2476"/>
                      <a:gd name="connsiteX2" fmla="*/ 0 w 1230"/>
                      <a:gd name="connsiteY2" fmla="*/ 0 h 2476"/>
                      <a:gd name="connsiteX3" fmla="*/ 1231 w 1230"/>
                      <a:gd name="connsiteY3" fmla="*/ 762 h 2476"/>
                      <a:gd name="connsiteX4" fmla="*/ 0 w 1230"/>
                      <a:gd name="connsiteY4" fmla="*/ 1810 h 2476"/>
                      <a:gd name="connsiteX5" fmla="*/ 1231 w 1230"/>
                      <a:gd name="connsiteY5" fmla="*/ 2477 h 2476"/>
                      <a:gd name="connsiteX6" fmla="*/ 1231 w 1230"/>
                      <a:gd name="connsiteY6" fmla="*/ 762 h 2476"/>
                      <a:gd name="connsiteX7" fmla="*/ 0 w 1230"/>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1810"/>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grpSp>
        <p:grpSp>
          <p:nvGrpSpPr>
            <p:cNvPr id="374" name="Graphic 2630">
              <a:extLst>
                <a:ext uri="{FF2B5EF4-FFF2-40B4-BE49-F238E27FC236}">
                  <a16:creationId xmlns:a16="http://schemas.microsoft.com/office/drawing/2014/main" id="{9906886B-6F29-714A-8695-E56293EECB85}"/>
                </a:ext>
              </a:extLst>
            </p:cNvPr>
            <p:cNvGrpSpPr/>
            <p:nvPr/>
          </p:nvGrpSpPr>
          <p:grpSpPr>
            <a:xfrm>
              <a:off x="5904382" y="3445764"/>
              <a:ext cx="21396" cy="69246"/>
              <a:chOff x="5904382" y="3445764"/>
              <a:chExt cx="21396" cy="69246"/>
            </a:xfrm>
            <a:solidFill>
              <a:schemeClr val="accent1"/>
            </a:solidFill>
          </p:grpSpPr>
          <p:sp>
            <p:nvSpPr>
              <p:cNvPr id="603" name="Freeform 2766">
                <a:extLst>
                  <a:ext uri="{FF2B5EF4-FFF2-40B4-BE49-F238E27FC236}">
                    <a16:creationId xmlns:a16="http://schemas.microsoft.com/office/drawing/2014/main" id="{2C7F5B14-A0DE-D74E-ACDD-01A111698A2C}"/>
                  </a:ext>
                </a:extLst>
              </p:cNvPr>
              <p:cNvSpPr/>
              <p:nvPr/>
            </p:nvSpPr>
            <p:spPr>
              <a:xfrm>
                <a:off x="5904382" y="3446049"/>
                <a:ext cx="5491" cy="68960"/>
              </a:xfrm>
              <a:custGeom>
                <a:avLst/>
                <a:gdLst>
                  <a:gd name="connsiteX0" fmla="*/ 5491 w 5491"/>
                  <a:gd name="connsiteY0" fmla="*/ 3238 h 68960"/>
                  <a:gd name="connsiteX1" fmla="*/ 4923 w 5491"/>
                  <a:gd name="connsiteY1" fmla="*/ 66103 h 68960"/>
                  <a:gd name="connsiteX2" fmla="*/ 0 w 5491"/>
                  <a:gd name="connsiteY2" fmla="*/ 68961 h 68960"/>
                  <a:gd name="connsiteX3" fmla="*/ 0 w 5491"/>
                  <a:gd name="connsiteY3" fmla="*/ 0 h 68960"/>
                  <a:gd name="connsiteX4" fmla="*/ 5491 w 5491"/>
                  <a:gd name="connsiteY4" fmla="*/ 3238 h 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68960">
                    <a:moveTo>
                      <a:pt x="5491" y="3238"/>
                    </a:moveTo>
                    <a:lnTo>
                      <a:pt x="4923" y="66103"/>
                    </a:lnTo>
                    <a:lnTo>
                      <a:pt x="0" y="68961"/>
                    </a:lnTo>
                    <a:lnTo>
                      <a:pt x="0" y="0"/>
                    </a:lnTo>
                    <a:lnTo>
                      <a:pt x="5491" y="3238"/>
                    </a:lnTo>
                    <a:close/>
                  </a:path>
                </a:pathLst>
              </a:custGeom>
              <a:solidFill>
                <a:srgbClr val="B18A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04" name="Freeform 2767">
                <a:extLst>
                  <a:ext uri="{FF2B5EF4-FFF2-40B4-BE49-F238E27FC236}">
                    <a16:creationId xmlns:a16="http://schemas.microsoft.com/office/drawing/2014/main" id="{1D941F37-382A-4941-9B69-C1F8CFB39E4E}"/>
                  </a:ext>
                </a:extLst>
              </p:cNvPr>
              <p:cNvSpPr/>
              <p:nvPr/>
            </p:nvSpPr>
            <p:spPr>
              <a:xfrm>
                <a:off x="5904382" y="3496436"/>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05" name="Graphic 2630">
                <a:extLst>
                  <a:ext uri="{FF2B5EF4-FFF2-40B4-BE49-F238E27FC236}">
                    <a16:creationId xmlns:a16="http://schemas.microsoft.com/office/drawing/2014/main" id="{9906886B-6F29-714A-8695-E56293EECB85}"/>
                  </a:ext>
                </a:extLst>
              </p:cNvPr>
              <p:cNvGrpSpPr/>
              <p:nvPr/>
            </p:nvGrpSpPr>
            <p:grpSpPr>
              <a:xfrm>
                <a:off x="5905991" y="3490626"/>
                <a:ext cx="19786" cy="14287"/>
                <a:chOff x="5905991" y="3490626"/>
                <a:chExt cx="19786" cy="14287"/>
              </a:xfrm>
              <a:solidFill>
                <a:schemeClr val="accent1"/>
              </a:solidFill>
            </p:grpSpPr>
            <p:sp>
              <p:nvSpPr>
                <p:cNvPr id="718" name="Freeform 2769">
                  <a:extLst>
                    <a:ext uri="{FF2B5EF4-FFF2-40B4-BE49-F238E27FC236}">
                      <a16:creationId xmlns:a16="http://schemas.microsoft.com/office/drawing/2014/main" id="{C8392358-AFBB-0A45-BD2F-AF0AE6A34E83}"/>
                    </a:ext>
                  </a:extLst>
                </p:cNvPr>
                <p:cNvSpPr/>
                <p:nvPr/>
              </p:nvSpPr>
              <p:spPr>
                <a:xfrm>
                  <a:off x="5905991" y="3496341"/>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9" name="Freeform 2770">
                  <a:extLst>
                    <a:ext uri="{FF2B5EF4-FFF2-40B4-BE49-F238E27FC236}">
                      <a16:creationId xmlns:a16="http://schemas.microsoft.com/office/drawing/2014/main" id="{A79963C5-619B-7C48-B7FA-F5BAEDB27038}"/>
                    </a:ext>
                  </a:extLst>
                </p:cNvPr>
                <p:cNvSpPr/>
                <p:nvPr/>
              </p:nvSpPr>
              <p:spPr>
                <a:xfrm>
                  <a:off x="5915837" y="3496341"/>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0" name="Freeform 2771">
                  <a:extLst>
                    <a:ext uri="{FF2B5EF4-FFF2-40B4-BE49-F238E27FC236}">
                      <a16:creationId xmlns:a16="http://schemas.microsoft.com/office/drawing/2014/main" id="{1477A373-9074-DB46-A3FD-005D9EDB109F}"/>
                    </a:ext>
                  </a:extLst>
                </p:cNvPr>
                <p:cNvSpPr/>
                <p:nvPr/>
              </p:nvSpPr>
              <p:spPr>
                <a:xfrm>
                  <a:off x="5905991" y="3490626"/>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1" name="Freeform 2772">
                  <a:extLst>
                    <a:ext uri="{FF2B5EF4-FFF2-40B4-BE49-F238E27FC236}">
                      <a16:creationId xmlns:a16="http://schemas.microsoft.com/office/drawing/2014/main" id="{4208276F-B1EE-5345-AFA7-DB81EBB381B2}"/>
                    </a:ext>
                  </a:extLst>
                </p:cNvPr>
                <p:cNvSpPr/>
                <p:nvPr/>
              </p:nvSpPr>
              <p:spPr>
                <a:xfrm>
                  <a:off x="5910536" y="3493293"/>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2" name="Freeform 2773">
                  <a:extLst>
                    <a:ext uri="{FF2B5EF4-FFF2-40B4-BE49-F238E27FC236}">
                      <a16:creationId xmlns:a16="http://schemas.microsoft.com/office/drawing/2014/main" id="{961AF6EB-8F97-2948-9462-E4A7E166EEF4}"/>
                    </a:ext>
                  </a:extLst>
                </p:cNvPr>
                <p:cNvSpPr/>
                <p:nvPr/>
              </p:nvSpPr>
              <p:spPr>
                <a:xfrm>
                  <a:off x="5922086" y="3497294"/>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3" name="Freeform 2774">
                  <a:extLst>
                    <a:ext uri="{FF2B5EF4-FFF2-40B4-BE49-F238E27FC236}">
                      <a16:creationId xmlns:a16="http://schemas.microsoft.com/office/drawing/2014/main" id="{E4106F17-A47F-F843-B256-981C1AAAAB4C}"/>
                    </a:ext>
                  </a:extLst>
                </p:cNvPr>
                <p:cNvSpPr/>
                <p:nvPr/>
              </p:nvSpPr>
              <p:spPr>
                <a:xfrm>
                  <a:off x="5922275" y="3497580"/>
                  <a:ext cx="2745" cy="1714"/>
                </a:xfrm>
                <a:custGeom>
                  <a:avLst/>
                  <a:gdLst>
                    <a:gd name="connsiteX0" fmla="*/ 2746 w 2745"/>
                    <a:gd name="connsiteY0" fmla="*/ 95 h 1714"/>
                    <a:gd name="connsiteX1" fmla="*/ 0 w 2745"/>
                    <a:gd name="connsiteY1" fmla="*/ 1714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4" name="Freeform 2775">
                  <a:extLst>
                    <a:ext uri="{FF2B5EF4-FFF2-40B4-BE49-F238E27FC236}">
                      <a16:creationId xmlns:a16="http://schemas.microsoft.com/office/drawing/2014/main" id="{0920050D-74CB-E34B-9D05-88D3C4CEB4ED}"/>
                    </a:ext>
                  </a:extLst>
                </p:cNvPr>
                <p:cNvSpPr/>
                <p:nvPr/>
              </p:nvSpPr>
              <p:spPr>
                <a:xfrm>
                  <a:off x="5922275" y="3497865"/>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5" name="Freeform 2776">
                  <a:extLst>
                    <a:ext uri="{FF2B5EF4-FFF2-40B4-BE49-F238E27FC236}">
                      <a16:creationId xmlns:a16="http://schemas.microsoft.com/office/drawing/2014/main" id="{006E5B95-4071-154A-9C4A-9753D5F2E648}"/>
                    </a:ext>
                  </a:extLst>
                </p:cNvPr>
                <p:cNvSpPr/>
                <p:nvPr/>
              </p:nvSpPr>
              <p:spPr>
                <a:xfrm>
                  <a:off x="5922275" y="349815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6" name="Freeform 2777">
                  <a:extLst>
                    <a:ext uri="{FF2B5EF4-FFF2-40B4-BE49-F238E27FC236}">
                      <a16:creationId xmlns:a16="http://schemas.microsoft.com/office/drawing/2014/main" id="{37A013DB-7D36-2B4B-B6CF-F600C5A558E8}"/>
                    </a:ext>
                  </a:extLst>
                </p:cNvPr>
                <p:cNvSpPr/>
                <p:nvPr/>
              </p:nvSpPr>
              <p:spPr>
                <a:xfrm>
                  <a:off x="5922275" y="3499294"/>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27" name="Graphic 2630">
                  <a:extLst>
                    <a:ext uri="{FF2B5EF4-FFF2-40B4-BE49-F238E27FC236}">
                      <a16:creationId xmlns:a16="http://schemas.microsoft.com/office/drawing/2014/main" id="{9906886B-6F29-714A-8695-E56293EECB85}"/>
                    </a:ext>
                  </a:extLst>
                </p:cNvPr>
                <p:cNvGrpSpPr/>
                <p:nvPr/>
              </p:nvGrpSpPr>
              <p:grpSpPr>
                <a:xfrm>
                  <a:off x="5909400" y="3498627"/>
                  <a:ext cx="1230" cy="2476"/>
                  <a:chOff x="5909400" y="3498627"/>
                  <a:chExt cx="1230" cy="2476"/>
                </a:xfrm>
                <a:solidFill>
                  <a:srgbClr val="000000"/>
                </a:solidFill>
              </p:grpSpPr>
              <p:sp>
                <p:nvSpPr>
                  <p:cNvPr id="728" name="Freeform 2779">
                    <a:extLst>
                      <a:ext uri="{FF2B5EF4-FFF2-40B4-BE49-F238E27FC236}">
                        <a16:creationId xmlns:a16="http://schemas.microsoft.com/office/drawing/2014/main" id="{BEE75B1F-4AF3-4B42-A3A3-71653B077FFD}"/>
                      </a:ext>
                    </a:extLst>
                  </p:cNvPr>
                  <p:cNvSpPr/>
                  <p:nvPr/>
                </p:nvSpPr>
                <p:spPr>
                  <a:xfrm>
                    <a:off x="5909589" y="3498627"/>
                    <a:ext cx="662" cy="571"/>
                  </a:xfrm>
                  <a:custGeom>
                    <a:avLst/>
                    <a:gdLst>
                      <a:gd name="connsiteX0" fmla="*/ 473 w 662"/>
                      <a:gd name="connsiteY0" fmla="*/ 572 h 571"/>
                      <a:gd name="connsiteX1" fmla="*/ 473 w 662"/>
                      <a:gd name="connsiteY1" fmla="*/ 572 h 571"/>
                      <a:gd name="connsiteX2" fmla="*/ 0 w 662"/>
                      <a:gd name="connsiteY2" fmla="*/ 572 h 571"/>
                      <a:gd name="connsiteX3" fmla="*/ 663 w 662"/>
                      <a:gd name="connsiteY3" fmla="*/ 572 h 571"/>
                      <a:gd name="connsiteX4" fmla="*/ 663 w 662"/>
                      <a:gd name="connsiteY4" fmla="*/ 572 h 571"/>
                      <a:gd name="connsiteX5" fmla="*/ 663 w 662"/>
                      <a:gd name="connsiteY5" fmla="*/ 572 h 571"/>
                      <a:gd name="connsiteX6" fmla="*/ 663 w 662"/>
                      <a:gd name="connsiteY6"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 h="571">
                        <a:moveTo>
                          <a:pt x="473" y="572"/>
                        </a:moveTo>
                        <a:lnTo>
                          <a:pt x="473" y="572"/>
                        </a:lnTo>
                        <a:cubicBezTo>
                          <a:pt x="473" y="572"/>
                          <a:pt x="473" y="572"/>
                          <a:pt x="0" y="572"/>
                        </a:cubicBezTo>
                        <a:lnTo>
                          <a:pt x="663" y="572"/>
                        </a:lnTo>
                        <a:lnTo>
                          <a:pt x="663" y="572"/>
                        </a:lnTo>
                        <a:lnTo>
                          <a:pt x="663" y="572"/>
                        </a:lnTo>
                        <a:lnTo>
                          <a:pt x="663"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29" name="Freeform 2780">
                    <a:extLst>
                      <a:ext uri="{FF2B5EF4-FFF2-40B4-BE49-F238E27FC236}">
                        <a16:creationId xmlns:a16="http://schemas.microsoft.com/office/drawing/2014/main" id="{127EA178-A670-9747-9A59-6E071BFD51CC}"/>
                      </a:ext>
                    </a:extLst>
                  </p:cNvPr>
                  <p:cNvSpPr/>
                  <p:nvPr/>
                </p:nvSpPr>
                <p:spPr>
                  <a:xfrm>
                    <a:off x="5910062" y="3499484"/>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30" name="Freeform 2781">
                    <a:extLst>
                      <a:ext uri="{FF2B5EF4-FFF2-40B4-BE49-F238E27FC236}">
                        <a16:creationId xmlns:a16="http://schemas.microsoft.com/office/drawing/2014/main" id="{770EA292-6D8B-6040-8679-B45077201DA8}"/>
                      </a:ext>
                    </a:extLst>
                  </p:cNvPr>
                  <p:cNvSpPr/>
                  <p:nvPr/>
                </p:nvSpPr>
                <p:spPr>
                  <a:xfrm>
                    <a:off x="5909968" y="350053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31" name="Freeform 2782">
                    <a:extLst>
                      <a:ext uri="{FF2B5EF4-FFF2-40B4-BE49-F238E27FC236}">
                        <a16:creationId xmlns:a16="http://schemas.microsoft.com/office/drawing/2014/main" id="{810ED22C-CF1A-A844-B963-5B40F7C15338}"/>
                      </a:ext>
                    </a:extLst>
                  </p:cNvPr>
                  <p:cNvSpPr/>
                  <p:nvPr/>
                </p:nvSpPr>
                <p:spPr>
                  <a:xfrm>
                    <a:off x="5909400" y="349862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762 h 2476"/>
                      <a:gd name="connsiteX4" fmla="*/ 95 w 1230"/>
                      <a:gd name="connsiteY4" fmla="*/ 1810 h 2476"/>
                      <a:gd name="connsiteX5" fmla="*/ 1231 w 1230"/>
                      <a:gd name="connsiteY5" fmla="*/ 2477 h 2476"/>
                      <a:gd name="connsiteX6" fmla="*/ 1231 w 1230"/>
                      <a:gd name="connsiteY6" fmla="*/ 762 h 2476"/>
                      <a:gd name="connsiteX7" fmla="*/ 95 w 1230"/>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06" name="Freeform 2783">
                <a:extLst>
                  <a:ext uri="{FF2B5EF4-FFF2-40B4-BE49-F238E27FC236}">
                    <a16:creationId xmlns:a16="http://schemas.microsoft.com/office/drawing/2014/main" id="{9DB1BF90-3564-084B-A729-5051A6213B12}"/>
                  </a:ext>
                </a:extLst>
              </p:cNvPr>
              <p:cNvSpPr/>
              <p:nvPr/>
            </p:nvSpPr>
            <p:spPr>
              <a:xfrm>
                <a:off x="5904382" y="3490436"/>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07" name="Graphic 2630">
                <a:extLst>
                  <a:ext uri="{FF2B5EF4-FFF2-40B4-BE49-F238E27FC236}">
                    <a16:creationId xmlns:a16="http://schemas.microsoft.com/office/drawing/2014/main" id="{9906886B-6F29-714A-8695-E56293EECB85}"/>
                  </a:ext>
                </a:extLst>
              </p:cNvPr>
              <p:cNvGrpSpPr/>
              <p:nvPr/>
            </p:nvGrpSpPr>
            <p:grpSpPr>
              <a:xfrm>
                <a:off x="5905991" y="3484626"/>
                <a:ext cx="19786" cy="14287"/>
                <a:chOff x="5905991" y="3484626"/>
                <a:chExt cx="19786" cy="14287"/>
              </a:xfrm>
              <a:solidFill>
                <a:schemeClr val="accent1"/>
              </a:solidFill>
            </p:grpSpPr>
            <p:sp>
              <p:nvSpPr>
                <p:cNvPr id="704" name="Freeform 2785">
                  <a:extLst>
                    <a:ext uri="{FF2B5EF4-FFF2-40B4-BE49-F238E27FC236}">
                      <a16:creationId xmlns:a16="http://schemas.microsoft.com/office/drawing/2014/main" id="{B998E213-145E-D049-97F3-CD69731FF5BE}"/>
                    </a:ext>
                  </a:extLst>
                </p:cNvPr>
                <p:cNvSpPr/>
                <p:nvPr/>
              </p:nvSpPr>
              <p:spPr>
                <a:xfrm>
                  <a:off x="5905991" y="3490341"/>
                  <a:ext cx="9845" cy="8572"/>
                </a:xfrm>
                <a:custGeom>
                  <a:avLst/>
                  <a:gdLst>
                    <a:gd name="connsiteX0" fmla="*/ 0 w 9845"/>
                    <a:gd name="connsiteY0" fmla="*/ 2857 h 8572"/>
                    <a:gd name="connsiteX1" fmla="*/ 9846 w 9845"/>
                    <a:gd name="connsiteY1" fmla="*/ 8572 h 8572"/>
                    <a:gd name="connsiteX2" fmla="*/ 9846 w 9845"/>
                    <a:gd name="connsiteY2" fmla="*/ 5715 h 8572"/>
                    <a:gd name="connsiteX3" fmla="*/ 0 w 9845"/>
                    <a:gd name="connsiteY3" fmla="*/ 0 h 8572"/>
                    <a:gd name="connsiteX4" fmla="*/ 0 w 9845"/>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7"/>
                      </a:moveTo>
                      <a:lnTo>
                        <a:pt x="9846" y="8572"/>
                      </a:lnTo>
                      <a:lnTo>
                        <a:pt x="9846"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5" name="Freeform 2786">
                  <a:extLst>
                    <a:ext uri="{FF2B5EF4-FFF2-40B4-BE49-F238E27FC236}">
                      <a16:creationId xmlns:a16="http://schemas.microsoft.com/office/drawing/2014/main" id="{2EAB3C71-8AA1-EE4B-B57A-4141DA15022F}"/>
                    </a:ext>
                  </a:extLst>
                </p:cNvPr>
                <p:cNvSpPr/>
                <p:nvPr/>
              </p:nvSpPr>
              <p:spPr>
                <a:xfrm>
                  <a:off x="5915837" y="3490341"/>
                  <a:ext cx="9940" cy="8572"/>
                </a:xfrm>
                <a:custGeom>
                  <a:avLst/>
                  <a:gdLst>
                    <a:gd name="connsiteX0" fmla="*/ 0 w 9940"/>
                    <a:gd name="connsiteY0" fmla="*/ 5715 h 8572"/>
                    <a:gd name="connsiteX1" fmla="*/ 0 w 9940"/>
                    <a:gd name="connsiteY1" fmla="*/ 8572 h 8572"/>
                    <a:gd name="connsiteX2" fmla="*/ 9941 w 9940"/>
                    <a:gd name="connsiteY2" fmla="*/ 2857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7"/>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6" name="Freeform 2787">
                  <a:extLst>
                    <a:ext uri="{FF2B5EF4-FFF2-40B4-BE49-F238E27FC236}">
                      <a16:creationId xmlns:a16="http://schemas.microsoft.com/office/drawing/2014/main" id="{514B0E94-2A84-7D45-8EC2-A42AFB209435}"/>
                    </a:ext>
                  </a:extLst>
                </p:cNvPr>
                <p:cNvSpPr/>
                <p:nvPr/>
              </p:nvSpPr>
              <p:spPr>
                <a:xfrm>
                  <a:off x="5905991" y="3484626"/>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7" name="Freeform 2788">
                  <a:extLst>
                    <a:ext uri="{FF2B5EF4-FFF2-40B4-BE49-F238E27FC236}">
                      <a16:creationId xmlns:a16="http://schemas.microsoft.com/office/drawing/2014/main" id="{452874ED-2957-C94B-8E5E-991FDDB45BF2}"/>
                    </a:ext>
                  </a:extLst>
                </p:cNvPr>
                <p:cNvSpPr/>
                <p:nvPr/>
              </p:nvSpPr>
              <p:spPr>
                <a:xfrm>
                  <a:off x="5910536" y="3487197"/>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8" name="Freeform 2789">
                  <a:extLst>
                    <a:ext uri="{FF2B5EF4-FFF2-40B4-BE49-F238E27FC236}">
                      <a16:creationId xmlns:a16="http://schemas.microsoft.com/office/drawing/2014/main" id="{192CD8BA-15E0-D14B-A69C-0D72B798113B}"/>
                    </a:ext>
                  </a:extLst>
                </p:cNvPr>
                <p:cNvSpPr/>
                <p:nvPr/>
              </p:nvSpPr>
              <p:spPr>
                <a:xfrm>
                  <a:off x="5922086" y="3491293"/>
                  <a:ext cx="3029" cy="3524"/>
                </a:xfrm>
                <a:custGeom>
                  <a:avLst/>
                  <a:gdLst>
                    <a:gd name="connsiteX0" fmla="*/ 0 w 3029"/>
                    <a:gd name="connsiteY0" fmla="*/ 1714 h 3524"/>
                    <a:gd name="connsiteX1" fmla="*/ 0 w 3029"/>
                    <a:gd name="connsiteY1" fmla="*/ 3524 h 3524"/>
                    <a:gd name="connsiteX2" fmla="*/ 3030 w 3029"/>
                    <a:gd name="connsiteY2" fmla="*/ 1714 h 3524"/>
                    <a:gd name="connsiteX3" fmla="*/ 3030 w 3029"/>
                    <a:gd name="connsiteY3" fmla="*/ 0 h 3524"/>
                    <a:gd name="connsiteX4" fmla="*/ 0 w 3029"/>
                    <a:gd name="connsiteY4" fmla="*/ 1714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4"/>
                      </a:moveTo>
                      <a:lnTo>
                        <a:pt x="0" y="3524"/>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9" name="Freeform 2790">
                  <a:extLst>
                    <a:ext uri="{FF2B5EF4-FFF2-40B4-BE49-F238E27FC236}">
                      <a16:creationId xmlns:a16="http://schemas.microsoft.com/office/drawing/2014/main" id="{A54B6C09-75BD-6149-81FB-7A8FB04BF12D}"/>
                    </a:ext>
                  </a:extLst>
                </p:cNvPr>
                <p:cNvSpPr/>
                <p:nvPr/>
              </p:nvSpPr>
              <p:spPr>
                <a:xfrm>
                  <a:off x="5922275" y="3491579"/>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0" name="Freeform 2791">
                  <a:extLst>
                    <a:ext uri="{FF2B5EF4-FFF2-40B4-BE49-F238E27FC236}">
                      <a16:creationId xmlns:a16="http://schemas.microsoft.com/office/drawing/2014/main" id="{F473E26A-C566-4B4B-BE9F-DC0500FF6E72}"/>
                    </a:ext>
                  </a:extLst>
                </p:cNvPr>
                <p:cNvSpPr/>
                <p:nvPr/>
              </p:nvSpPr>
              <p:spPr>
                <a:xfrm>
                  <a:off x="5922275" y="3491865"/>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1" name="Freeform 2792">
                  <a:extLst>
                    <a:ext uri="{FF2B5EF4-FFF2-40B4-BE49-F238E27FC236}">
                      <a16:creationId xmlns:a16="http://schemas.microsoft.com/office/drawing/2014/main" id="{11ABBA49-D132-3941-AF3F-E746F5488ED9}"/>
                    </a:ext>
                  </a:extLst>
                </p:cNvPr>
                <p:cNvSpPr/>
                <p:nvPr/>
              </p:nvSpPr>
              <p:spPr>
                <a:xfrm>
                  <a:off x="5922275" y="3492150"/>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2" name="Freeform 2793">
                  <a:extLst>
                    <a:ext uri="{FF2B5EF4-FFF2-40B4-BE49-F238E27FC236}">
                      <a16:creationId xmlns:a16="http://schemas.microsoft.com/office/drawing/2014/main" id="{BF090C0B-C218-6342-AEC2-8579A12220D8}"/>
                    </a:ext>
                  </a:extLst>
                </p:cNvPr>
                <p:cNvSpPr/>
                <p:nvPr/>
              </p:nvSpPr>
              <p:spPr>
                <a:xfrm>
                  <a:off x="5922275" y="3493198"/>
                  <a:ext cx="1325" cy="952"/>
                </a:xfrm>
                <a:custGeom>
                  <a:avLst/>
                  <a:gdLst>
                    <a:gd name="connsiteX0" fmla="*/ 0 w 1325"/>
                    <a:gd name="connsiteY0" fmla="*/ 857 h 952"/>
                    <a:gd name="connsiteX1" fmla="*/ 0 w 1325"/>
                    <a:gd name="connsiteY1" fmla="*/ 953 h 952"/>
                    <a:gd name="connsiteX2" fmla="*/ 1325 w 1325"/>
                    <a:gd name="connsiteY2" fmla="*/ 191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3"/>
                      </a:lnTo>
                      <a:lnTo>
                        <a:pt x="1325" y="191"/>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713" name="Graphic 2630">
                  <a:extLst>
                    <a:ext uri="{FF2B5EF4-FFF2-40B4-BE49-F238E27FC236}">
                      <a16:creationId xmlns:a16="http://schemas.microsoft.com/office/drawing/2014/main" id="{9906886B-6F29-714A-8695-E56293EECB85}"/>
                    </a:ext>
                  </a:extLst>
                </p:cNvPr>
                <p:cNvGrpSpPr/>
                <p:nvPr/>
              </p:nvGrpSpPr>
              <p:grpSpPr>
                <a:xfrm>
                  <a:off x="5909400" y="3492627"/>
                  <a:ext cx="1369" cy="2476"/>
                  <a:chOff x="5909400" y="3492627"/>
                  <a:chExt cx="1369" cy="2476"/>
                </a:xfrm>
                <a:solidFill>
                  <a:srgbClr val="000000"/>
                </a:solidFill>
              </p:grpSpPr>
              <p:sp>
                <p:nvSpPr>
                  <p:cNvPr id="714" name="Freeform 2795">
                    <a:extLst>
                      <a:ext uri="{FF2B5EF4-FFF2-40B4-BE49-F238E27FC236}">
                        <a16:creationId xmlns:a16="http://schemas.microsoft.com/office/drawing/2014/main" id="{1F0662F1-D1D4-9040-B1AE-49CA288E8F3F}"/>
                      </a:ext>
                    </a:extLst>
                  </p:cNvPr>
                  <p:cNvSpPr/>
                  <p:nvPr/>
                </p:nvSpPr>
                <p:spPr>
                  <a:xfrm>
                    <a:off x="5910062" y="3492627"/>
                    <a:ext cx="706" cy="571"/>
                  </a:xfrm>
                  <a:custGeom>
                    <a:avLst/>
                    <a:gdLst>
                      <a:gd name="connsiteX0" fmla="*/ 0 w 706"/>
                      <a:gd name="connsiteY0" fmla="*/ 571 h 571"/>
                      <a:gd name="connsiteX1" fmla="*/ 0 w 706"/>
                      <a:gd name="connsiteY1" fmla="*/ 571 h 571"/>
                      <a:gd name="connsiteX2" fmla="*/ 0 w 706"/>
                      <a:gd name="connsiteY2" fmla="*/ 571 h 571"/>
                      <a:gd name="connsiteX3" fmla="*/ 0 w 706"/>
                      <a:gd name="connsiteY3" fmla="*/ 571 h 571"/>
                      <a:gd name="connsiteX4" fmla="*/ 663 w 706"/>
                      <a:gd name="connsiteY4" fmla="*/ 571 h 571"/>
                      <a:gd name="connsiteX5" fmla="*/ 663 w 706"/>
                      <a:gd name="connsiteY5"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 h="571">
                        <a:moveTo>
                          <a:pt x="0" y="571"/>
                        </a:moveTo>
                        <a:lnTo>
                          <a:pt x="0" y="571"/>
                        </a:lnTo>
                        <a:cubicBezTo>
                          <a:pt x="0" y="571"/>
                          <a:pt x="0" y="571"/>
                          <a:pt x="0" y="571"/>
                        </a:cubicBezTo>
                        <a:cubicBezTo>
                          <a:pt x="0" y="571"/>
                          <a:pt x="0" y="571"/>
                          <a:pt x="0" y="571"/>
                        </a:cubicBezTo>
                        <a:lnTo>
                          <a:pt x="663" y="571"/>
                        </a:lnTo>
                        <a:cubicBezTo>
                          <a:pt x="721" y="386"/>
                          <a:pt x="721" y="186"/>
                          <a:pt x="663"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5" name="Freeform 2796">
                    <a:extLst>
                      <a:ext uri="{FF2B5EF4-FFF2-40B4-BE49-F238E27FC236}">
                        <a16:creationId xmlns:a16="http://schemas.microsoft.com/office/drawing/2014/main" id="{3CD983BC-EF1A-B24F-9DCA-9F6E9F670A0F}"/>
                      </a:ext>
                    </a:extLst>
                  </p:cNvPr>
                  <p:cNvSpPr/>
                  <p:nvPr/>
                </p:nvSpPr>
                <p:spPr>
                  <a:xfrm>
                    <a:off x="5910062" y="3493484"/>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6" name="Freeform 2797">
                    <a:extLst>
                      <a:ext uri="{FF2B5EF4-FFF2-40B4-BE49-F238E27FC236}">
                        <a16:creationId xmlns:a16="http://schemas.microsoft.com/office/drawing/2014/main" id="{8ECEE80D-77C3-CF4A-A2A1-596C24382F2F}"/>
                      </a:ext>
                    </a:extLst>
                  </p:cNvPr>
                  <p:cNvSpPr/>
                  <p:nvPr/>
                </p:nvSpPr>
                <p:spPr>
                  <a:xfrm>
                    <a:off x="5909968" y="349453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lnTo>
                          <a:pt x="0" y="0"/>
                        </a:ln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17" name="Freeform 2798">
                    <a:extLst>
                      <a:ext uri="{FF2B5EF4-FFF2-40B4-BE49-F238E27FC236}">
                        <a16:creationId xmlns:a16="http://schemas.microsoft.com/office/drawing/2014/main" id="{4D3651ED-0D8C-4441-B118-B197906E9730}"/>
                      </a:ext>
                    </a:extLst>
                  </p:cNvPr>
                  <p:cNvSpPr/>
                  <p:nvPr/>
                </p:nvSpPr>
                <p:spPr>
                  <a:xfrm>
                    <a:off x="5909400" y="349262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95 w 1230"/>
                      <a:gd name="connsiteY4" fmla="*/ 1715 h 2476"/>
                      <a:gd name="connsiteX5" fmla="*/ 1231 w 1230"/>
                      <a:gd name="connsiteY5" fmla="*/ 2477 h 2476"/>
                      <a:gd name="connsiteX6" fmla="*/ 1231 w 1230"/>
                      <a:gd name="connsiteY6" fmla="*/ 762 h 2476"/>
                      <a:gd name="connsiteX7" fmla="*/ 95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95" y="1715"/>
                        </a:moveTo>
                        <a:lnTo>
                          <a:pt x="1231" y="2477"/>
                        </a:lnTo>
                        <a:lnTo>
                          <a:pt x="1231" y="762"/>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08" name="Freeform 2799">
                <a:extLst>
                  <a:ext uri="{FF2B5EF4-FFF2-40B4-BE49-F238E27FC236}">
                    <a16:creationId xmlns:a16="http://schemas.microsoft.com/office/drawing/2014/main" id="{1E13F392-4F87-EC40-9BA4-04F817F560D4}"/>
                  </a:ext>
                </a:extLst>
              </p:cNvPr>
              <p:cNvSpPr/>
              <p:nvPr/>
            </p:nvSpPr>
            <p:spPr>
              <a:xfrm>
                <a:off x="5904382" y="3484054"/>
                <a:ext cx="12875" cy="10096"/>
              </a:xfrm>
              <a:custGeom>
                <a:avLst/>
                <a:gdLst>
                  <a:gd name="connsiteX0" fmla="*/ 12875 w 12875"/>
                  <a:gd name="connsiteY0" fmla="*/ 4953 h 10096"/>
                  <a:gd name="connsiteX1" fmla="*/ 4923 w 12875"/>
                  <a:gd name="connsiteY1" fmla="*/ 0 h 10096"/>
                  <a:gd name="connsiteX2" fmla="*/ 0 w 12875"/>
                  <a:gd name="connsiteY2" fmla="*/ 2857 h 10096"/>
                  <a:gd name="connsiteX3" fmla="*/ 12591 w 12875"/>
                  <a:gd name="connsiteY3" fmla="*/ 10096 h 10096"/>
                  <a:gd name="connsiteX4" fmla="*/ 12875 w 12875"/>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96">
                    <a:moveTo>
                      <a:pt x="12875" y="4953"/>
                    </a:moveTo>
                    <a:lnTo>
                      <a:pt x="4923" y="0"/>
                    </a:lnTo>
                    <a:lnTo>
                      <a:pt x="0" y="2857"/>
                    </a:lnTo>
                    <a:lnTo>
                      <a:pt x="12591" y="10096"/>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09" name="Graphic 2630">
                <a:extLst>
                  <a:ext uri="{FF2B5EF4-FFF2-40B4-BE49-F238E27FC236}">
                    <a16:creationId xmlns:a16="http://schemas.microsoft.com/office/drawing/2014/main" id="{9906886B-6F29-714A-8695-E56293EECB85}"/>
                  </a:ext>
                </a:extLst>
              </p:cNvPr>
              <p:cNvGrpSpPr/>
              <p:nvPr/>
            </p:nvGrpSpPr>
            <p:grpSpPr>
              <a:xfrm>
                <a:off x="5905991" y="3478244"/>
                <a:ext cx="19786" cy="14382"/>
                <a:chOff x="5905991" y="3478244"/>
                <a:chExt cx="19786" cy="14382"/>
              </a:xfrm>
              <a:solidFill>
                <a:schemeClr val="accent1"/>
              </a:solidFill>
            </p:grpSpPr>
            <p:sp>
              <p:nvSpPr>
                <p:cNvPr id="690" name="Freeform 2801">
                  <a:extLst>
                    <a:ext uri="{FF2B5EF4-FFF2-40B4-BE49-F238E27FC236}">
                      <a16:creationId xmlns:a16="http://schemas.microsoft.com/office/drawing/2014/main" id="{2C673FFB-F7C4-E74D-8468-3D23569C4DAE}"/>
                    </a:ext>
                  </a:extLst>
                </p:cNvPr>
                <p:cNvSpPr/>
                <p:nvPr/>
              </p:nvSpPr>
              <p:spPr>
                <a:xfrm>
                  <a:off x="5905991" y="3483959"/>
                  <a:ext cx="9845" cy="8667"/>
                </a:xfrm>
                <a:custGeom>
                  <a:avLst/>
                  <a:gdLst>
                    <a:gd name="connsiteX0" fmla="*/ 0 w 9845"/>
                    <a:gd name="connsiteY0" fmla="*/ 2857 h 8667"/>
                    <a:gd name="connsiteX1" fmla="*/ 9846 w 9845"/>
                    <a:gd name="connsiteY1" fmla="*/ 8668 h 8667"/>
                    <a:gd name="connsiteX2" fmla="*/ 9846 w 9845"/>
                    <a:gd name="connsiteY2" fmla="*/ 5810 h 8667"/>
                    <a:gd name="connsiteX3" fmla="*/ 0 w 9845"/>
                    <a:gd name="connsiteY3" fmla="*/ 0 h 8667"/>
                    <a:gd name="connsiteX4" fmla="*/ 0 w 9845"/>
                    <a:gd name="connsiteY4" fmla="*/ 2857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2857"/>
                      </a:moveTo>
                      <a:lnTo>
                        <a:pt x="9846" y="8668"/>
                      </a:lnTo>
                      <a:lnTo>
                        <a:pt x="9846" y="5810"/>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1" name="Freeform 2802">
                  <a:extLst>
                    <a:ext uri="{FF2B5EF4-FFF2-40B4-BE49-F238E27FC236}">
                      <a16:creationId xmlns:a16="http://schemas.microsoft.com/office/drawing/2014/main" id="{C3C03A1A-6152-B544-B602-3903E297A266}"/>
                    </a:ext>
                  </a:extLst>
                </p:cNvPr>
                <p:cNvSpPr/>
                <p:nvPr/>
              </p:nvSpPr>
              <p:spPr>
                <a:xfrm>
                  <a:off x="5915837" y="3483959"/>
                  <a:ext cx="9940" cy="8667"/>
                </a:xfrm>
                <a:custGeom>
                  <a:avLst/>
                  <a:gdLst>
                    <a:gd name="connsiteX0" fmla="*/ 0 w 9940"/>
                    <a:gd name="connsiteY0" fmla="*/ 5810 h 8667"/>
                    <a:gd name="connsiteX1" fmla="*/ 0 w 9940"/>
                    <a:gd name="connsiteY1" fmla="*/ 8668 h 8667"/>
                    <a:gd name="connsiteX2" fmla="*/ 9941 w 9940"/>
                    <a:gd name="connsiteY2" fmla="*/ 2857 h 8667"/>
                    <a:gd name="connsiteX3" fmla="*/ 9941 w 9940"/>
                    <a:gd name="connsiteY3" fmla="*/ 0 h 8667"/>
                    <a:gd name="connsiteX4" fmla="*/ 0 w 9940"/>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5810"/>
                      </a:moveTo>
                      <a:lnTo>
                        <a:pt x="0" y="8668"/>
                      </a:lnTo>
                      <a:lnTo>
                        <a:pt x="9941" y="2857"/>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2" name="Freeform 2803">
                  <a:extLst>
                    <a:ext uri="{FF2B5EF4-FFF2-40B4-BE49-F238E27FC236}">
                      <a16:creationId xmlns:a16="http://schemas.microsoft.com/office/drawing/2014/main" id="{90533A5A-E239-BF4C-9D90-4F1FEBF9CEC8}"/>
                    </a:ext>
                  </a:extLst>
                </p:cNvPr>
                <p:cNvSpPr/>
                <p:nvPr/>
              </p:nvSpPr>
              <p:spPr>
                <a:xfrm>
                  <a:off x="5905991" y="3478244"/>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3" name="Freeform 2804">
                  <a:extLst>
                    <a:ext uri="{FF2B5EF4-FFF2-40B4-BE49-F238E27FC236}">
                      <a16:creationId xmlns:a16="http://schemas.microsoft.com/office/drawing/2014/main" id="{46F1FAFA-8367-284D-8E0A-464051085274}"/>
                    </a:ext>
                  </a:extLst>
                </p:cNvPr>
                <p:cNvSpPr/>
                <p:nvPr/>
              </p:nvSpPr>
              <p:spPr>
                <a:xfrm>
                  <a:off x="5910536" y="3480911"/>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4" name="Freeform 2805">
                  <a:extLst>
                    <a:ext uri="{FF2B5EF4-FFF2-40B4-BE49-F238E27FC236}">
                      <a16:creationId xmlns:a16="http://schemas.microsoft.com/office/drawing/2014/main" id="{196AA238-B886-6B46-A997-19AC8ABBB646}"/>
                    </a:ext>
                  </a:extLst>
                </p:cNvPr>
                <p:cNvSpPr/>
                <p:nvPr/>
              </p:nvSpPr>
              <p:spPr>
                <a:xfrm>
                  <a:off x="5922086" y="3484911"/>
                  <a:ext cx="3029" cy="3524"/>
                </a:xfrm>
                <a:custGeom>
                  <a:avLst/>
                  <a:gdLst>
                    <a:gd name="connsiteX0" fmla="*/ 0 w 3029"/>
                    <a:gd name="connsiteY0" fmla="*/ 1810 h 3524"/>
                    <a:gd name="connsiteX1" fmla="*/ 0 w 3029"/>
                    <a:gd name="connsiteY1" fmla="*/ 3524 h 3524"/>
                    <a:gd name="connsiteX2" fmla="*/ 3030 w 3029"/>
                    <a:gd name="connsiteY2" fmla="*/ 1714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4"/>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5" name="Freeform 2806">
                  <a:extLst>
                    <a:ext uri="{FF2B5EF4-FFF2-40B4-BE49-F238E27FC236}">
                      <a16:creationId xmlns:a16="http://schemas.microsoft.com/office/drawing/2014/main" id="{CB4DE22B-7EC9-7F41-8FEC-E3853DC3EB8E}"/>
                    </a:ext>
                  </a:extLst>
                </p:cNvPr>
                <p:cNvSpPr/>
                <p:nvPr/>
              </p:nvSpPr>
              <p:spPr>
                <a:xfrm>
                  <a:off x="5922275" y="3485197"/>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6" name="Freeform 2807">
                  <a:extLst>
                    <a:ext uri="{FF2B5EF4-FFF2-40B4-BE49-F238E27FC236}">
                      <a16:creationId xmlns:a16="http://schemas.microsoft.com/office/drawing/2014/main" id="{575EFF60-858E-334E-A322-02FCFC1631B4}"/>
                    </a:ext>
                  </a:extLst>
                </p:cNvPr>
                <p:cNvSpPr/>
                <p:nvPr/>
              </p:nvSpPr>
              <p:spPr>
                <a:xfrm>
                  <a:off x="5922275" y="348548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7" name="Freeform 2808">
                  <a:extLst>
                    <a:ext uri="{FF2B5EF4-FFF2-40B4-BE49-F238E27FC236}">
                      <a16:creationId xmlns:a16="http://schemas.microsoft.com/office/drawing/2014/main" id="{A7AA7396-FF5A-7C49-A8E1-BBB4FE0C8724}"/>
                    </a:ext>
                  </a:extLst>
                </p:cNvPr>
                <p:cNvSpPr/>
                <p:nvPr/>
              </p:nvSpPr>
              <p:spPr>
                <a:xfrm>
                  <a:off x="5922275" y="3485768"/>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98" name="Freeform 2809">
                  <a:extLst>
                    <a:ext uri="{FF2B5EF4-FFF2-40B4-BE49-F238E27FC236}">
                      <a16:creationId xmlns:a16="http://schemas.microsoft.com/office/drawing/2014/main" id="{DB11FBDA-A701-2042-9642-772E8CCAFB00}"/>
                    </a:ext>
                  </a:extLst>
                </p:cNvPr>
                <p:cNvSpPr/>
                <p:nvPr/>
              </p:nvSpPr>
              <p:spPr>
                <a:xfrm>
                  <a:off x="5922275" y="3486911"/>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99" name="Graphic 2630">
                  <a:extLst>
                    <a:ext uri="{FF2B5EF4-FFF2-40B4-BE49-F238E27FC236}">
                      <a16:creationId xmlns:a16="http://schemas.microsoft.com/office/drawing/2014/main" id="{9906886B-6F29-714A-8695-E56293EECB85}"/>
                    </a:ext>
                  </a:extLst>
                </p:cNvPr>
                <p:cNvGrpSpPr/>
                <p:nvPr/>
              </p:nvGrpSpPr>
              <p:grpSpPr>
                <a:xfrm>
                  <a:off x="5909400" y="3486150"/>
                  <a:ext cx="1230" cy="2667"/>
                  <a:chOff x="5909400" y="3486150"/>
                  <a:chExt cx="1230" cy="2667"/>
                </a:xfrm>
                <a:solidFill>
                  <a:srgbClr val="000000"/>
                </a:solidFill>
              </p:grpSpPr>
              <p:sp>
                <p:nvSpPr>
                  <p:cNvPr id="700" name="Freeform 2811">
                    <a:extLst>
                      <a:ext uri="{FF2B5EF4-FFF2-40B4-BE49-F238E27FC236}">
                        <a16:creationId xmlns:a16="http://schemas.microsoft.com/office/drawing/2014/main" id="{C5D7D892-5828-2E41-B07C-173DF1B6531D}"/>
                      </a:ext>
                    </a:extLst>
                  </p:cNvPr>
                  <p:cNvSpPr/>
                  <p:nvPr/>
                </p:nvSpPr>
                <p:spPr>
                  <a:xfrm>
                    <a:off x="5909589" y="3486435"/>
                    <a:ext cx="473" cy="476"/>
                  </a:xfrm>
                  <a:custGeom>
                    <a:avLst/>
                    <a:gdLst>
                      <a:gd name="connsiteX0" fmla="*/ 473 w 473"/>
                      <a:gd name="connsiteY0" fmla="*/ 476 h 476"/>
                      <a:gd name="connsiteX1" fmla="*/ 473 w 473"/>
                      <a:gd name="connsiteY1" fmla="*/ 476 h 476"/>
                      <a:gd name="connsiteX2" fmla="*/ 0 w 473"/>
                      <a:gd name="connsiteY2" fmla="*/ 476 h 476"/>
                      <a:gd name="connsiteX3" fmla="*/ 473 w 473"/>
                      <a:gd name="connsiteY3" fmla="*/ 476 h 476"/>
                      <a:gd name="connsiteX4" fmla="*/ 473 w 473"/>
                      <a:gd name="connsiteY4" fmla="*/ 476 h 476"/>
                      <a:gd name="connsiteX5" fmla="*/ 473 w 473"/>
                      <a:gd name="connsiteY5" fmla="*/ 476 h 476"/>
                      <a:gd name="connsiteX6" fmla="*/ 473 w 473"/>
                      <a:gd name="connsiteY6" fmla="*/ 476 h 476"/>
                      <a:gd name="connsiteX7" fmla="*/ 473 w 473"/>
                      <a:gd name="connsiteY7" fmla="*/ 476 h 476"/>
                      <a:gd name="connsiteX8" fmla="*/ 473 w 473"/>
                      <a:gd name="connsiteY8"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 h="476">
                        <a:moveTo>
                          <a:pt x="473" y="476"/>
                        </a:moveTo>
                        <a:lnTo>
                          <a:pt x="473" y="476"/>
                        </a:lnTo>
                        <a:lnTo>
                          <a:pt x="0" y="476"/>
                        </a:lnTo>
                        <a:lnTo>
                          <a:pt x="473" y="476"/>
                        </a:lnTo>
                        <a:lnTo>
                          <a:pt x="473" y="476"/>
                        </a:lnTo>
                        <a:cubicBezTo>
                          <a:pt x="473" y="476"/>
                          <a:pt x="473" y="476"/>
                          <a:pt x="473" y="476"/>
                        </a:cubicBezTo>
                        <a:cubicBezTo>
                          <a:pt x="473" y="476"/>
                          <a:pt x="473" y="476"/>
                          <a:pt x="473" y="476"/>
                        </a:cubicBezTo>
                        <a:lnTo>
                          <a:pt x="473" y="476"/>
                        </a:lnTo>
                        <a:lnTo>
                          <a:pt x="473"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1" name="Freeform 2812">
                    <a:extLst>
                      <a:ext uri="{FF2B5EF4-FFF2-40B4-BE49-F238E27FC236}">
                        <a16:creationId xmlns:a16="http://schemas.microsoft.com/office/drawing/2014/main" id="{918583D8-7637-1140-B10E-5AC48CF72B23}"/>
                      </a:ext>
                    </a:extLst>
                  </p:cNvPr>
                  <p:cNvSpPr/>
                  <p:nvPr/>
                </p:nvSpPr>
                <p:spPr>
                  <a:xfrm>
                    <a:off x="5910062" y="3487197"/>
                    <a:ext cx="9467" cy="857"/>
                  </a:xfrm>
                  <a:custGeom>
                    <a:avLst/>
                    <a:gdLst>
                      <a:gd name="connsiteX0" fmla="*/ 0 w 9467"/>
                      <a:gd name="connsiteY0" fmla="*/ 857 h 857"/>
                      <a:gd name="connsiteX1" fmla="*/ 0 w 9467"/>
                      <a:gd name="connsiteY1" fmla="*/ 857 h 857"/>
                      <a:gd name="connsiteX2" fmla="*/ 0 w 9467"/>
                      <a:gd name="connsiteY2" fmla="*/ 0 h 857"/>
                      <a:gd name="connsiteX3" fmla="*/ 0 w 9467"/>
                      <a:gd name="connsiteY3" fmla="*/ 0 h 857"/>
                      <a:gd name="connsiteX4" fmla="*/ 0 w 9467"/>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857">
                        <a:moveTo>
                          <a:pt x="0" y="857"/>
                        </a:moveTo>
                        <a:lnTo>
                          <a:pt x="0" y="857"/>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2" name="Freeform 2813">
                    <a:extLst>
                      <a:ext uri="{FF2B5EF4-FFF2-40B4-BE49-F238E27FC236}">
                        <a16:creationId xmlns:a16="http://schemas.microsoft.com/office/drawing/2014/main" id="{E1726875-3BB3-CB4F-A2F4-8575AC9E9991}"/>
                      </a:ext>
                    </a:extLst>
                  </p:cNvPr>
                  <p:cNvSpPr/>
                  <p:nvPr/>
                </p:nvSpPr>
                <p:spPr>
                  <a:xfrm>
                    <a:off x="5909968" y="348815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lnTo>
                          <a:pt x="0" y="0"/>
                        </a:ln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703" name="Freeform 2814">
                    <a:extLst>
                      <a:ext uri="{FF2B5EF4-FFF2-40B4-BE49-F238E27FC236}">
                        <a16:creationId xmlns:a16="http://schemas.microsoft.com/office/drawing/2014/main" id="{457BBA65-404E-AD49-B027-DA854F1699DC}"/>
                      </a:ext>
                    </a:extLst>
                  </p:cNvPr>
                  <p:cNvSpPr/>
                  <p:nvPr/>
                </p:nvSpPr>
                <p:spPr>
                  <a:xfrm>
                    <a:off x="5909400" y="3486150"/>
                    <a:ext cx="1230" cy="2667"/>
                  </a:xfrm>
                  <a:custGeom>
                    <a:avLst/>
                    <a:gdLst>
                      <a:gd name="connsiteX0" fmla="*/ 1231 w 1230"/>
                      <a:gd name="connsiteY0" fmla="*/ 2667 h 2667"/>
                      <a:gd name="connsiteX1" fmla="*/ 0 w 1230"/>
                      <a:gd name="connsiteY1" fmla="*/ 1905 h 2667"/>
                      <a:gd name="connsiteX2" fmla="*/ 0 w 1230"/>
                      <a:gd name="connsiteY2" fmla="*/ 0 h 2667"/>
                      <a:gd name="connsiteX3" fmla="*/ 1231 w 1230"/>
                      <a:gd name="connsiteY3" fmla="*/ 762 h 2667"/>
                      <a:gd name="connsiteX4" fmla="*/ 95 w 1230"/>
                      <a:gd name="connsiteY4" fmla="*/ 1905 h 2667"/>
                      <a:gd name="connsiteX5" fmla="*/ 1231 w 1230"/>
                      <a:gd name="connsiteY5" fmla="*/ 2572 h 2667"/>
                      <a:gd name="connsiteX6" fmla="*/ 1231 w 1230"/>
                      <a:gd name="connsiteY6" fmla="*/ 857 h 2667"/>
                      <a:gd name="connsiteX7" fmla="*/ 95 w 1230"/>
                      <a:gd name="connsiteY7" fmla="*/ 0 h 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667">
                        <a:moveTo>
                          <a:pt x="1231" y="2667"/>
                        </a:moveTo>
                        <a:lnTo>
                          <a:pt x="0" y="1905"/>
                        </a:lnTo>
                        <a:lnTo>
                          <a:pt x="0" y="0"/>
                        </a:lnTo>
                        <a:lnTo>
                          <a:pt x="1231" y="762"/>
                        </a:lnTo>
                        <a:close/>
                        <a:moveTo>
                          <a:pt x="95" y="1905"/>
                        </a:moveTo>
                        <a:lnTo>
                          <a:pt x="1231" y="2572"/>
                        </a:lnTo>
                        <a:lnTo>
                          <a:pt x="1231" y="857"/>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10" name="Freeform 2815">
                <a:extLst>
                  <a:ext uri="{FF2B5EF4-FFF2-40B4-BE49-F238E27FC236}">
                    <a16:creationId xmlns:a16="http://schemas.microsoft.com/office/drawing/2014/main" id="{2B0136D9-B104-E74C-9A46-8D8927609839}"/>
                  </a:ext>
                </a:extLst>
              </p:cNvPr>
              <p:cNvSpPr/>
              <p:nvPr/>
            </p:nvSpPr>
            <p:spPr>
              <a:xfrm>
                <a:off x="5904382" y="3477672"/>
                <a:ext cx="12875" cy="10001"/>
              </a:xfrm>
              <a:custGeom>
                <a:avLst/>
                <a:gdLst>
                  <a:gd name="connsiteX0" fmla="*/ 12875 w 12875"/>
                  <a:gd name="connsiteY0" fmla="*/ 4953 h 10001"/>
                  <a:gd name="connsiteX1" fmla="*/ 4923 w 12875"/>
                  <a:gd name="connsiteY1" fmla="*/ 0 h 10001"/>
                  <a:gd name="connsiteX2" fmla="*/ 0 w 12875"/>
                  <a:gd name="connsiteY2" fmla="*/ 2762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762"/>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11" name="Graphic 2630">
                <a:extLst>
                  <a:ext uri="{FF2B5EF4-FFF2-40B4-BE49-F238E27FC236}">
                    <a16:creationId xmlns:a16="http://schemas.microsoft.com/office/drawing/2014/main" id="{9906886B-6F29-714A-8695-E56293EECB85}"/>
                  </a:ext>
                </a:extLst>
              </p:cNvPr>
              <p:cNvGrpSpPr/>
              <p:nvPr/>
            </p:nvGrpSpPr>
            <p:grpSpPr>
              <a:xfrm>
                <a:off x="5905991" y="3471862"/>
                <a:ext cx="19786" cy="14287"/>
                <a:chOff x="5905991" y="3471862"/>
                <a:chExt cx="19786" cy="14287"/>
              </a:xfrm>
              <a:solidFill>
                <a:schemeClr val="accent1"/>
              </a:solidFill>
            </p:grpSpPr>
            <p:sp>
              <p:nvSpPr>
                <p:cNvPr id="676" name="Freeform 2817">
                  <a:extLst>
                    <a:ext uri="{FF2B5EF4-FFF2-40B4-BE49-F238E27FC236}">
                      <a16:creationId xmlns:a16="http://schemas.microsoft.com/office/drawing/2014/main" id="{0D924961-AB68-9B4E-9D54-12EABBE2F3E8}"/>
                    </a:ext>
                  </a:extLst>
                </p:cNvPr>
                <p:cNvSpPr/>
                <p:nvPr/>
              </p:nvSpPr>
              <p:spPr>
                <a:xfrm>
                  <a:off x="5905991" y="3477577"/>
                  <a:ext cx="9845" cy="8572"/>
                </a:xfrm>
                <a:custGeom>
                  <a:avLst/>
                  <a:gdLst>
                    <a:gd name="connsiteX0" fmla="*/ 0 w 9845"/>
                    <a:gd name="connsiteY0" fmla="*/ 2857 h 8572"/>
                    <a:gd name="connsiteX1" fmla="*/ 9846 w 9845"/>
                    <a:gd name="connsiteY1" fmla="*/ 8572 h 8572"/>
                    <a:gd name="connsiteX2" fmla="*/ 9846 w 9845"/>
                    <a:gd name="connsiteY2" fmla="*/ 5715 h 8572"/>
                    <a:gd name="connsiteX3" fmla="*/ 0 w 9845"/>
                    <a:gd name="connsiteY3" fmla="*/ 0 h 8572"/>
                    <a:gd name="connsiteX4" fmla="*/ 0 w 9845"/>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7"/>
                      </a:moveTo>
                      <a:lnTo>
                        <a:pt x="9846" y="8572"/>
                      </a:lnTo>
                      <a:lnTo>
                        <a:pt x="9846"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7" name="Freeform 2818">
                  <a:extLst>
                    <a:ext uri="{FF2B5EF4-FFF2-40B4-BE49-F238E27FC236}">
                      <a16:creationId xmlns:a16="http://schemas.microsoft.com/office/drawing/2014/main" id="{9EA91E8D-1175-8245-A7F6-89A574234B69}"/>
                    </a:ext>
                  </a:extLst>
                </p:cNvPr>
                <p:cNvSpPr/>
                <p:nvPr/>
              </p:nvSpPr>
              <p:spPr>
                <a:xfrm>
                  <a:off x="5915837" y="3477577"/>
                  <a:ext cx="9940" cy="8572"/>
                </a:xfrm>
                <a:custGeom>
                  <a:avLst/>
                  <a:gdLst>
                    <a:gd name="connsiteX0" fmla="*/ 0 w 9940"/>
                    <a:gd name="connsiteY0" fmla="*/ 5715 h 8572"/>
                    <a:gd name="connsiteX1" fmla="*/ 0 w 9940"/>
                    <a:gd name="connsiteY1" fmla="*/ 8572 h 8572"/>
                    <a:gd name="connsiteX2" fmla="*/ 9941 w 9940"/>
                    <a:gd name="connsiteY2" fmla="*/ 2857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7"/>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8" name="Freeform 2819">
                  <a:extLst>
                    <a:ext uri="{FF2B5EF4-FFF2-40B4-BE49-F238E27FC236}">
                      <a16:creationId xmlns:a16="http://schemas.microsoft.com/office/drawing/2014/main" id="{4D557553-51BF-A242-A20E-4B417F99A3AF}"/>
                    </a:ext>
                  </a:extLst>
                </p:cNvPr>
                <p:cNvSpPr/>
                <p:nvPr/>
              </p:nvSpPr>
              <p:spPr>
                <a:xfrm>
                  <a:off x="5905991" y="3471862"/>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9" name="Freeform 2820">
                  <a:extLst>
                    <a:ext uri="{FF2B5EF4-FFF2-40B4-BE49-F238E27FC236}">
                      <a16:creationId xmlns:a16="http://schemas.microsoft.com/office/drawing/2014/main" id="{44E0A6D1-7CE0-5D4B-8435-6F3E9D65CCF0}"/>
                    </a:ext>
                  </a:extLst>
                </p:cNvPr>
                <p:cNvSpPr/>
                <p:nvPr/>
              </p:nvSpPr>
              <p:spPr>
                <a:xfrm>
                  <a:off x="5910536" y="3474434"/>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0" name="Freeform 2821">
                  <a:extLst>
                    <a:ext uri="{FF2B5EF4-FFF2-40B4-BE49-F238E27FC236}">
                      <a16:creationId xmlns:a16="http://schemas.microsoft.com/office/drawing/2014/main" id="{A5653EA6-D062-7E4F-9B22-4171B6CA392A}"/>
                    </a:ext>
                  </a:extLst>
                </p:cNvPr>
                <p:cNvSpPr/>
                <p:nvPr/>
              </p:nvSpPr>
              <p:spPr>
                <a:xfrm>
                  <a:off x="5922086" y="3478530"/>
                  <a:ext cx="3029" cy="3428"/>
                </a:xfrm>
                <a:custGeom>
                  <a:avLst/>
                  <a:gdLst>
                    <a:gd name="connsiteX0" fmla="*/ 0 w 3029"/>
                    <a:gd name="connsiteY0" fmla="*/ 1714 h 3428"/>
                    <a:gd name="connsiteX1" fmla="*/ 0 w 3029"/>
                    <a:gd name="connsiteY1" fmla="*/ 3429 h 3428"/>
                    <a:gd name="connsiteX2" fmla="*/ 3030 w 3029"/>
                    <a:gd name="connsiteY2" fmla="*/ 1714 h 3428"/>
                    <a:gd name="connsiteX3" fmla="*/ 3030 w 3029"/>
                    <a:gd name="connsiteY3" fmla="*/ 0 h 3428"/>
                    <a:gd name="connsiteX4" fmla="*/ 0 w 3029"/>
                    <a:gd name="connsiteY4" fmla="*/ 1714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8">
                      <a:moveTo>
                        <a:pt x="0" y="1714"/>
                      </a:moveTo>
                      <a:lnTo>
                        <a:pt x="0" y="3429"/>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1" name="Freeform 2822">
                  <a:extLst>
                    <a:ext uri="{FF2B5EF4-FFF2-40B4-BE49-F238E27FC236}">
                      <a16:creationId xmlns:a16="http://schemas.microsoft.com/office/drawing/2014/main" id="{9FCAE51A-E6E6-CC4D-8A6F-45EE5B9C9C27}"/>
                    </a:ext>
                  </a:extLst>
                </p:cNvPr>
                <p:cNvSpPr/>
                <p:nvPr/>
              </p:nvSpPr>
              <p:spPr>
                <a:xfrm>
                  <a:off x="5922275" y="3478720"/>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2" name="Freeform 2823">
                  <a:extLst>
                    <a:ext uri="{FF2B5EF4-FFF2-40B4-BE49-F238E27FC236}">
                      <a16:creationId xmlns:a16="http://schemas.microsoft.com/office/drawing/2014/main" id="{F76531EE-96B8-9B46-B922-FD4AD31B8A34}"/>
                    </a:ext>
                  </a:extLst>
                </p:cNvPr>
                <p:cNvSpPr/>
                <p:nvPr/>
              </p:nvSpPr>
              <p:spPr>
                <a:xfrm>
                  <a:off x="5922275" y="3479101"/>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3" name="Freeform 2824">
                  <a:extLst>
                    <a:ext uri="{FF2B5EF4-FFF2-40B4-BE49-F238E27FC236}">
                      <a16:creationId xmlns:a16="http://schemas.microsoft.com/office/drawing/2014/main" id="{DCE71340-5163-1640-A31F-F79E3C52A6E9}"/>
                    </a:ext>
                  </a:extLst>
                </p:cNvPr>
                <p:cNvSpPr/>
                <p:nvPr/>
              </p:nvSpPr>
              <p:spPr>
                <a:xfrm>
                  <a:off x="5922275" y="3479387"/>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4" name="Freeform 2825">
                  <a:extLst>
                    <a:ext uri="{FF2B5EF4-FFF2-40B4-BE49-F238E27FC236}">
                      <a16:creationId xmlns:a16="http://schemas.microsoft.com/office/drawing/2014/main" id="{BE72415C-FA50-CB4B-8C60-B1D9EF9024BB}"/>
                    </a:ext>
                  </a:extLst>
                </p:cNvPr>
                <p:cNvSpPr/>
                <p:nvPr/>
              </p:nvSpPr>
              <p:spPr>
                <a:xfrm>
                  <a:off x="5922275" y="3480434"/>
                  <a:ext cx="1325" cy="952"/>
                </a:xfrm>
                <a:custGeom>
                  <a:avLst/>
                  <a:gdLst>
                    <a:gd name="connsiteX0" fmla="*/ 0 w 1325"/>
                    <a:gd name="connsiteY0" fmla="*/ 857 h 952"/>
                    <a:gd name="connsiteX1" fmla="*/ 0 w 1325"/>
                    <a:gd name="connsiteY1" fmla="*/ 953 h 952"/>
                    <a:gd name="connsiteX2" fmla="*/ 1325 w 1325"/>
                    <a:gd name="connsiteY2" fmla="*/ 191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3"/>
                      </a:lnTo>
                      <a:lnTo>
                        <a:pt x="1325" y="191"/>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85" name="Graphic 2630">
                  <a:extLst>
                    <a:ext uri="{FF2B5EF4-FFF2-40B4-BE49-F238E27FC236}">
                      <a16:creationId xmlns:a16="http://schemas.microsoft.com/office/drawing/2014/main" id="{9906886B-6F29-714A-8695-E56293EECB85}"/>
                    </a:ext>
                  </a:extLst>
                </p:cNvPr>
                <p:cNvGrpSpPr/>
                <p:nvPr/>
              </p:nvGrpSpPr>
              <p:grpSpPr>
                <a:xfrm>
                  <a:off x="5909400" y="3479863"/>
                  <a:ext cx="1230" cy="2476"/>
                  <a:chOff x="5909400" y="3479863"/>
                  <a:chExt cx="1230" cy="2476"/>
                </a:xfrm>
                <a:solidFill>
                  <a:srgbClr val="000000"/>
                </a:solidFill>
              </p:grpSpPr>
              <p:sp>
                <p:nvSpPr>
                  <p:cNvPr id="686" name="Freeform 2827">
                    <a:extLst>
                      <a:ext uri="{FF2B5EF4-FFF2-40B4-BE49-F238E27FC236}">
                        <a16:creationId xmlns:a16="http://schemas.microsoft.com/office/drawing/2014/main" id="{6F0880E4-7BCD-A145-85E9-289EA8FC8982}"/>
                      </a:ext>
                    </a:extLst>
                  </p:cNvPr>
                  <p:cNvSpPr/>
                  <p:nvPr/>
                </p:nvSpPr>
                <p:spPr>
                  <a:xfrm>
                    <a:off x="5910062" y="3479863"/>
                    <a:ext cx="43" cy="571"/>
                  </a:xfrm>
                  <a:custGeom>
                    <a:avLst/>
                    <a:gdLst>
                      <a:gd name="connsiteX0" fmla="*/ 0 w 43"/>
                      <a:gd name="connsiteY0" fmla="*/ 571 h 571"/>
                      <a:gd name="connsiteX1" fmla="*/ 0 w 43"/>
                      <a:gd name="connsiteY1" fmla="*/ 571 h 571"/>
                      <a:gd name="connsiteX2" fmla="*/ 0 w 43"/>
                      <a:gd name="connsiteY2" fmla="*/ 571 h 571"/>
                      <a:gd name="connsiteX3" fmla="*/ 0 w 43"/>
                      <a:gd name="connsiteY3" fmla="*/ 571 h 571"/>
                      <a:gd name="connsiteX4" fmla="*/ 0 w 43"/>
                      <a:gd name="connsiteY4" fmla="*/ 571 h 571"/>
                      <a:gd name="connsiteX5" fmla="*/ 0 w 43"/>
                      <a:gd name="connsiteY5" fmla="*/ 571 h 571"/>
                      <a:gd name="connsiteX6" fmla="*/ 0 w 43"/>
                      <a:gd name="connsiteY6" fmla="*/ 571 h 571"/>
                      <a:gd name="connsiteX7" fmla="*/ 0 w 43"/>
                      <a:gd name="connsiteY7" fmla="*/ 571 h 571"/>
                      <a:gd name="connsiteX8" fmla="*/ 0 w 43"/>
                      <a:gd name="connsiteY8" fmla="*/ 571 h 571"/>
                      <a:gd name="connsiteX9" fmla="*/ 0 w 43"/>
                      <a:gd name="connsiteY9"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 h="571">
                        <a:moveTo>
                          <a:pt x="0" y="571"/>
                        </a:moveTo>
                        <a:lnTo>
                          <a:pt x="0" y="571"/>
                        </a:lnTo>
                        <a:cubicBezTo>
                          <a:pt x="0" y="571"/>
                          <a:pt x="0" y="571"/>
                          <a:pt x="0" y="571"/>
                        </a:cubicBezTo>
                        <a:cubicBezTo>
                          <a:pt x="0" y="571"/>
                          <a:pt x="0" y="571"/>
                          <a:pt x="0" y="571"/>
                        </a:cubicBezTo>
                        <a:cubicBezTo>
                          <a:pt x="0" y="571"/>
                          <a:pt x="0" y="571"/>
                          <a:pt x="0" y="571"/>
                        </a:cubicBezTo>
                        <a:lnTo>
                          <a:pt x="0" y="571"/>
                        </a:lnTo>
                        <a:lnTo>
                          <a:pt x="0" y="571"/>
                        </a:lnTo>
                        <a:cubicBezTo>
                          <a:pt x="0" y="571"/>
                          <a:pt x="0" y="571"/>
                          <a:pt x="0" y="571"/>
                        </a:cubicBezTo>
                        <a:lnTo>
                          <a:pt x="0" y="571"/>
                        </a:lnTo>
                        <a:cubicBezTo>
                          <a:pt x="58" y="386"/>
                          <a:pt x="58" y="186"/>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7" name="Freeform 2828">
                    <a:extLst>
                      <a:ext uri="{FF2B5EF4-FFF2-40B4-BE49-F238E27FC236}">
                        <a16:creationId xmlns:a16="http://schemas.microsoft.com/office/drawing/2014/main" id="{D5D5D4EC-6B41-1D47-9C92-AEB0AD62AECF}"/>
                      </a:ext>
                    </a:extLst>
                  </p:cNvPr>
                  <p:cNvSpPr/>
                  <p:nvPr/>
                </p:nvSpPr>
                <p:spPr>
                  <a:xfrm>
                    <a:off x="5910062" y="3480720"/>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8" name="Freeform 2829">
                    <a:extLst>
                      <a:ext uri="{FF2B5EF4-FFF2-40B4-BE49-F238E27FC236}">
                        <a16:creationId xmlns:a16="http://schemas.microsoft.com/office/drawing/2014/main" id="{9164D6CF-4F2C-FC4F-8FEA-072BF8C4645F}"/>
                      </a:ext>
                    </a:extLst>
                  </p:cNvPr>
                  <p:cNvSpPr/>
                  <p:nvPr/>
                </p:nvSpPr>
                <p:spPr>
                  <a:xfrm>
                    <a:off x="5909968" y="348176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cubicBezTo>
                          <a:pt x="0" y="0"/>
                          <a:pt x="0" y="0"/>
                          <a:pt x="0" y="0"/>
                        </a:cubicBezTo>
                        <a:lnTo>
                          <a:pt x="0" y="0"/>
                        </a:lnTo>
                        <a:lnTo>
                          <a:pt x="0" y="0"/>
                        </a:ln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89" name="Freeform 2830">
                    <a:extLst>
                      <a:ext uri="{FF2B5EF4-FFF2-40B4-BE49-F238E27FC236}">
                        <a16:creationId xmlns:a16="http://schemas.microsoft.com/office/drawing/2014/main" id="{AB7573E9-6581-2A44-A355-21B771C0BAED}"/>
                      </a:ext>
                    </a:extLst>
                  </p:cNvPr>
                  <p:cNvSpPr/>
                  <p:nvPr/>
                </p:nvSpPr>
                <p:spPr>
                  <a:xfrm>
                    <a:off x="5909400" y="3479863"/>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95 w 1230"/>
                      <a:gd name="connsiteY4" fmla="*/ 1715 h 2476"/>
                      <a:gd name="connsiteX5" fmla="*/ 1231 w 1230"/>
                      <a:gd name="connsiteY5" fmla="*/ 2381 h 2476"/>
                      <a:gd name="connsiteX6" fmla="*/ 1231 w 1230"/>
                      <a:gd name="connsiteY6" fmla="*/ 762 h 2476"/>
                      <a:gd name="connsiteX7" fmla="*/ 95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95" y="1715"/>
                        </a:moveTo>
                        <a:lnTo>
                          <a:pt x="1231" y="2381"/>
                        </a:lnTo>
                        <a:lnTo>
                          <a:pt x="1231" y="762"/>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12" name="Freeform 2831">
                <a:extLst>
                  <a:ext uri="{FF2B5EF4-FFF2-40B4-BE49-F238E27FC236}">
                    <a16:creationId xmlns:a16="http://schemas.microsoft.com/office/drawing/2014/main" id="{1C7AC75A-6112-4449-9FF3-D1954AE33401}"/>
                  </a:ext>
                </a:extLst>
              </p:cNvPr>
              <p:cNvSpPr/>
              <p:nvPr/>
            </p:nvSpPr>
            <p:spPr>
              <a:xfrm>
                <a:off x="5904382" y="3471100"/>
                <a:ext cx="12875" cy="10096"/>
              </a:xfrm>
              <a:custGeom>
                <a:avLst/>
                <a:gdLst>
                  <a:gd name="connsiteX0" fmla="*/ 12875 w 12875"/>
                  <a:gd name="connsiteY0" fmla="*/ 4953 h 10096"/>
                  <a:gd name="connsiteX1" fmla="*/ 4923 w 12875"/>
                  <a:gd name="connsiteY1" fmla="*/ 0 h 10096"/>
                  <a:gd name="connsiteX2" fmla="*/ 0 w 12875"/>
                  <a:gd name="connsiteY2" fmla="*/ 2857 h 10096"/>
                  <a:gd name="connsiteX3" fmla="*/ 12591 w 12875"/>
                  <a:gd name="connsiteY3" fmla="*/ 10096 h 10096"/>
                  <a:gd name="connsiteX4" fmla="*/ 12875 w 12875"/>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96">
                    <a:moveTo>
                      <a:pt x="12875" y="4953"/>
                    </a:moveTo>
                    <a:lnTo>
                      <a:pt x="4923" y="0"/>
                    </a:lnTo>
                    <a:lnTo>
                      <a:pt x="0" y="2857"/>
                    </a:lnTo>
                    <a:lnTo>
                      <a:pt x="12591" y="10096"/>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13" name="Graphic 2630">
                <a:extLst>
                  <a:ext uri="{FF2B5EF4-FFF2-40B4-BE49-F238E27FC236}">
                    <a16:creationId xmlns:a16="http://schemas.microsoft.com/office/drawing/2014/main" id="{9906886B-6F29-714A-8695-E56293EECB85}"/>
                  </a:ext>
                </a:extLst>
              </p:cNvPr>
              <p:cNvGrpSpPr/>
              <p:nvPr/>
            </p:nvGrpSpPr>
            <p:grpSpPr>
              <a:xfrm>
                <a:off x="5905991" y="3465290"/>
                <a:ext cx="19786" cy="14382"/>
                <a:chOff x="5905991" y="3465290"/>
                <a:chExt cx="19786" cy="14382"/>
              </a:xfrm>
              <a:solidFill>
                <a:schemeClr val="accent1"/>
              </a:solidFill>
            </p:grpSpPr>
            <p:sp>
              <p:nvSpPr>
                <p:cNvPr id="662" name="Freeform 2833">
                  <a:extLst>
                    <a:ext uri="{FF2B5EF4-FFF2-40B4-BE49-F238E27FC236}">
                      <a16:creationId xmlns:a16="http://schemas.microsoft.com/office/drawing/2014/main" id="{9EA057E2-6017-7C4E-A9BE-F1A310152A05}"/>
                    </a:ext>
                  </a:extLst>
                </p:cNvPr>
                <p:cNvSpPr/>
                <p:nvPr/>
              </p:nvSpPr>
              <p:spPr>
                <a:xfrm>
                  <a:off x="5905991" y="3471100"/>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3" name="Freeform 2834">
                  <a:extLst>
                    <a:ext uri="{FF2B5EF4-FFF2-40B4-BE49-F238E27FC236}">
                      <a16:creationId xmlns:a16="http://schemas.microsoft.com/office/drawing/2014/main" id="{69B52C5A-4BED-1D43-966B-60F89F33FD03}"/>
                    </a:ext>
                  </a:extLst>
                </p:cNvPr>
                <p:cNvSpPr/>
                <p:nvPr/>
              </p:nvSpPr>
              <p:spPr>
                <a:xfrm>
                  <a:off x="5915837" y="3471100"/>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4" name="Freeform 2835">
                  <a:extLst>
                    <a:ext uri="{FF2B5EF4-FFF2-40B4-BE49-F238E27FC236}">
                      <a16:creationId xmlns:a16="http://schemas.microsoft.com/office/drawing/2014/main" id="{94FE8DF5-CEA5-2340-B53D-C6DF87896695}"/>
                    </a:ext>
                  </a:extLst>
                </p:cNvPr>
                <p:cNvSpPr/>
                <p:nvPr/>
              </p:nvSpPr>
              <p:spPr>
                <a:xfrm>
                  <a:off x="5905991" y="3465290"/>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5" name="Freeform 2836">
                  <a:extLst>
                    <a:ext uri="{FF2B5EF4-FFF2-40B4-BE49-F238E27FC236}">
                      <a16:creationId xmlns:a16="http://schemas.microsoft.com/office/drawing/2014/main" id="{0D1A6B5E-90D2-CC48-8616-C1F24D87E527}"/>
                    </a:ext>
                  </a:extLst>
                </p:cNvPr>
                <p:cNvSpPr/>
                <p:nvPr/>
              </p:nvSpPr>
              <p:spPr>
                <a:xfrm>
                  <a:off x="5910536" y="3467957"/>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6" name="Freeform 2837">
                  <a:extLst>
                    <a:ext uri="{FF2B5EF4-FFF2-40B4-BE49-F238E27FC236}">
                      <a16:creationId xmlns:a16="http://schemas.microsoft.com/office/drawing/2014/main" id="{C6D55EAE-9E7C-F340-8CDA-B802CD5A74E9}"/>
                    </a:ext>
                  </a:extLst>
                </p:cNvPr>
                <p:cNvSpPr/>
                <p:nvPr/>
              </p:nvSpPr>
              <p:spPr>
                <a:xfrm>
                  <a:off x="5922086" y="3471957"/>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7" name="Freeform 2838">
                  <a:extLst>
                    <a:ext uri="{FF2B5EF4-FFF2-40B4-BE49-F238E27FC236}">
                      <a16:creationId xmlns:a16="http://schemas.microsoft.com/office/drawing/2014/main" id="{F49800C5-DE95-3844-A877-DF10774EB88A}"/>
                    </a:ext>
                  </a:extLst>
                </p:cNvPr>
                <p:cNvSpPr/>
                <p:nvPr/>
              </p:nvSpPr>
              <p:spPr>
                <a:xfrm>
                  <a:off x="5922275" y="3472243"/>
                  <a:ext cx="2745" cy="1714"/>
                </a:xfrm>
                <a:custGeom>
                  <a:avLst/>
                  <a:gdLst>
                    <a:gd name="connsiteX0" fmla="*/ 2746 w 2745"/>
                    <a:gd name="connsiteY0" fmla="*/ 190 h 1714"/>
                    <a:gd name="connsiteX1" fmla="*/ 0 w 2745"/>
                    <a:gd name="connsiteY1" fmla="*/ 1714 h 1714"/>
                    <a:gd name="connsiteX2" fmla="*/ 0 w 2745"/>
                    <a:gd name="connsiteY2" fmla="*/ 1619 h 1714"/>
                    <a:gd name="connsiteX3" fmla="*/ 2746 w 2745"/>
                    <a:gd name="connsiteY3" fmla="*/ 0 h 1714"/>
                    <a:gd name="connsiteX4" fmla="*/ 2746 w 2745"/>
                    <a:gd name="connsiteY4" fmla="*/ 190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0"/>
                      </a:moveTo>
                      <a:lnTo>
                        <a:pt x="0" y="1714"/>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8" name="Freeform 2839">
                  <a:extLst>
                    <a:ext uri="{FF2B5EF4-FFF2-40B4-BE49-F238E27FC236}">
                      <a16:creationId xmlns:a16="http://schemas.microsoft.com/office/drawing/2014/main" id="{3E0403FD-16E4-BC45-9E1D-3B1AA8DC6912}"/>
                    </a:ext>
                  </a:extLst>
                </p:cNvPr>
                <p:cNvSpPr/>
                <p:nvPr/>
              </p:nvSpPr>
              <p:spPr>
                <a:xfrm>
                  <a:off x="5922275" y="3472529"/>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9" name="Freeform 2840">
                  <a:extLst>
                    <a:ext uri="{FF2B5EF4-FFF2-40B4-BE49-F238E27FC236}">
                      <a16:creationId xmlns:a16="http://schemas.microsoft.com/office/drawing/2014/main" id="{E16DAA4B-010F-1944-84FA-2E245A1FA232}"/>
                    </a:ext>
                  </a:extLst>
                </p:cNvPr>
                <p:cNvSpPr/>
                <p:nvPr/>
              </p:nvSpPr>
              <p:spPr>
                <a:xfrm>
                  <a:off x="5922275" y="3472910"/>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0" name="Freeform 2841">
                  <a:extLst>
                    <a:ext uri="{FF2B5EF4-FFF2-40B4-BE49-F238E27FC236}">
                      <a16:creationId xmlns:a16="http://schemas.microsoft.com/office/drawing/2014/main" id="{9AAE0196-58C4-4C45-9D6D-EFC5087E10E1}"/>
                    </a:ext>
                  </a:extLst>
                </p:cNvPr>
                <p:cNvSpPr/>
                <p:nvPr/>
              </p:nvSpPr>
              <p:spPr>
                <a:xfrm>
                  <a:off x="5922275" y="3473957"/>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71" name="Graphic 2630">
                  <a:extLst>
                    <a:ext uri="{FF2B5EF4-FFF2-40B4-BE49-F238E27FC236}">
                      <a16:creationId xmlns:a16="http://schemas.microsoft.com/office/drawing/2014/main" id="{9906886B-6F29-714A-8695-E56293EECB85}"/>
                    </a:ext>
                  </a:extLst>
                </p:cNvPr>
                <p:cNvGrpSpPr/>
                <p:nvPr/>
              </p:nvGrpSpPr>
              <p:grpSpPr>
                <a:xfrm>
                  <a:off x="5909400" y="3473291"/>
                  <a:ext cx="1230" cy="2571"/>
                  <a:chOff x="5909400" y="3473291"/>
                  <a:chExt cx="1230" cy="2571"/>
                </a:xfrm>
                <a:solidFill>
                  <a:srgbClr val="000000"/>
                </a:solidFill>
              </p:grpSpPr>
              <p:sp>
                <p:nvSpPr>
                  <p:cNvPr id="672" name="Freeform 2843">
                    <a:extLst>
                      <a:ext uri="{FF2B5EF4-FFF2-40B4-BE49-F238E27FC236}">
                        <a16:creationId xmlns:a16="http://schemas.microsoft.com/office/drawing/2014/main" id="{947C8F99-AD23-E14A-A591-784B0F99A42B}"/>
                      </a:ext>
                    </a:extLst>
                  </p:cNvPr>
                  <p:cNvSpPr/>
                  <p:nvPr/>
                </p:nvSpPr>
                <p:spPr>
                  <a:xfrm>
                    <a:off x="5910062" y="3473481"/>
                    <a:ext cx="9467" cy="476"/>
                  </a:xfrm>
                  <a:custGeom>
                    <a:avLst/>
                    <a:gdLst>
                      <a:gd name="connsiteX0" fmla="*/ 0 w 9467"/>
                      <a:gd name="connsiteY0" fmla="*/ 476 h 476"/>
                      <a:gd name="connsiteX1" fmla="*/ 0 w 9467"/>
                      <a:gd name="connsiteY1" fmla="*/ 476 h 476"/>
                      <a:gd name="connsiteX2" fmla="*/ 0 w 9467"/>
                      <a:gd name="connsiteY2" fmla="*/ 476 h 476"/>
                      <a:gd name="connsiteX3" fmla="*/ 0 w 9467"/>
                      <a:gd name="connsiteY3" fmla="*/ 476 h 476"/>
                      <a:gd name="connsiteX4" fmla="*/ 0 w 9467"/>
                      <a:gd name="connsiteY4" fmla="*/ 476 h 476"/>
                      <a:gd name="connsiteX5" fmla="*/ 0 w 9467"/>
                      <a:gd name="connsiteY5" fmla="*/ 476 h 476"/>
                      <a:gd name="connsiteX6" fmla="*/ 0 w 9467"/>
                      <a:gd name="connsiteY6" fmla="*/ 476 h 476"/>
                      <a:gd name="connsiteX7" fmla="*/ 0 w 9467"/>
                      <a:gd name="connsiteY7" fmla="*/ 476 h 476"/>
                      <a:gd name="connsiteX8" fmla="*/ 0 w 9467"/>
                      <a:gd name="connsiteY8"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7" h="476">
                        <a:moveTo>
                          <a:pt x="0" y="476"/>
                        </a:moveTo>
                        <a:lnTo>
                          <a:pt x="0" y="476"/>
                        </a:lnTo>
                        <a:lnTo>
                          <a:pt x="0" y="476"/>
                        </a:lnTo>
                        <a:cubicBezTo>
                          <a:pt x="0" y="476"/>
                          <a:pt x="0" y="476"/>
                          <a:pt x="0" y="476"/>
                        </a:cubicBezTo>
                        <a:cubicBezTo>
                          <a:pt x="0" y="476"/>
                          <a:pt x="0" y="476"/>
                          <a:pt x="0" y="476"/>
                        </a:cubicBezTo>
                        <a:cubicBezTo>
                          <a:pt x="0" y="476"/>
                          <a:pt x="0" y="476"/>
                          <a:pt x="0" y="476"/>
                        </a:cubicBezTo>
                        <a:cubicBezTo>
                          <a:pt x="0" y="476"/>
                          <a:pt x="0" y="476"/>
                          <a:pt x="0" y="476"/>
                        </a:cubicBezTo>
                        <a:lnTo>
                          <a:pt x="0" y="476"/>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3" name="Freeform 2844">
                    <a:extLst>
                      <a:ext uri="{FF2B5EF4-FFF2-40B4-BE49-F238E27FC236}">
                        <a16:creationId xmlns:a16="http://schemas.microsoft.com/office/drawing/2014/main" id="{57746999-1CB7-054A-94C7-6A5562230DCA}"/>
                      </a:ext>
                    </a:extLst>
                  </p:cNvPr>
                  <p:cNvSpPr/>
                  <p:nvPr/>
                </p:nvSpPr>
                <p:spPr>
                  <a:xfrm>
                    <a:off x="5910062" y="3474243"/>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4" name="Freeform 2845">
                    <a:extLst>
                      <a:ext uri="{FF2B5EF4-FFF2-40B4-BE49-F238E27FC236}">
                        <a16:creationId xmlns:a16="http://schemas.microsoft.com/office/drawing/2014/main" id="{D5BC4B5A-8C9B-B047-AE47-2E472EA2437C}"/>
                      </a:ext>
                    </a:extLst>
                  </p:cNvPr>
                  <p:cNvSpPr/>
                  <p:nvPr/>
                </p:nvSpPr>
                <p:spPr>
                  <a:xfrm>
                    <a:off x="5909968" y="347529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75" name="Freeform 2846">
                    <a:extLst>
                      <a:ext uri="{FF2B5EF4-FFF2-40B4-BE49-F238E27FC236}">
                        <a16:creationId xmlns:a16="http://schemas.microsoft.com/office/drawing/2014/main" id="{54E6F997-8D70-0446-9A21-4F19F83D25C9}"/>
                      </a:ext>
                    </a:extLst>
                  </p:cNvPr>
                  <p:cNvSpPr/>
                  <p:nvPr/>
                </p:nvSpPr>
                <p:spPr>
                  <a:xfrm>
                    <a:off x="5909400" y="3473291"/>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14" name="Freeform 2847">
                <a:extLst>
                  <a:ext uri="{FF2B5EF4-FFF2-40B4-BE49-F238E27FC236}">
                    <a16:creationId xmlns:a16="http://schemas.microsoft.com/office/drawing/2014/main" id="{24610D92-6EB2-8440-A1A2-2E6F9E0BEB13}"/>
                  </a:ext>
                </a:extLst>
              </p:cNvPr>
              <p:cNvSpPr/>
              <p:nvPr/>
            </p:nvSpPr>
            <p:spPr>
              <a:xfrm>
                <a:off x="5904382" y="3464718"/>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15" name="Graphic 2630">
                <a:extLst>
                  <a:ext uri="{FF2B5EF4-FFF2-40B4-BE49-F238E27FC236}">
                    <a16:creationId xmlns:a16="http://schemas.microsoft.com/office/drawing/2014/main" id="{9906886B-6F29-714A-8695-E56293EECB85}"/>
                  </a:ext>
                </a:extLst>
              </p:cNvPr>
              <p:cNvGrpSpPr/>
              <p:nvPr/>
            </p:nvGrpSpPr>
            <p:grpSpPr>
              <a:xfrm>
                <a:off x="5905991" y="3458908"/>
                <a:ext cx="19786" cy="14287"/>
                <a:chOff x="5905991" y="3458908"/>
                <a:chExt cx="19786" cy="14287"/>
              </a:xfrm>
              <a:solidFill>
                <a:schemeClr val="accent1"/>
              </a:solidFill>
            </p:grpSpPr>
            <p:sp>
              <p:nvSpPr>
                <p:cNvPr id="648" name="Freeform 2849">
                  <a:extLst>
                    <a:ext uri="{FF2B5EF4-FFF2-40B4-BE49-F238E27FC236}">
                      <a16:creationId xmlns:a16="http://schemas.microsoft.com/office/drawing/2014/main" id="{8685BD42-E5F2-AB46-999F-94C6B33C8E00}"/>
                    </a:ext>
                  </a:extLst>
                </p:cNvPr>
                <p:cNvSpPr/>
                <p:nvPr/>
              </p:nvSpPr>
              <p:spPr>
                <a:xfrm>
                  <a:off x="5905991" y="3464623"/>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9" name="Freeform 2850">
                  <a:extLst>
                    <a:ext uri="{FF2B5EF4-FFF2-40B4-BE49-F238E27FC236}">
                      <a16:creationId xmlns:a16="http://schemas.microsoft.com/office/drawing/2014/main" id="{DE3ACF96-5573-454F-A051-76C9565AD0CF}"/>
                    </a:ext>
                  </a:extLst>
                </p:cNvPr>
                <p:cNvSpPr/>
                <p:nvPr/>
              </p:nvSpPr>
              <p:spPr>
                <a:xfrm>
                  <a:off x="5915837" y="3464623"/>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0" name="Freeform 2851">
                  <a:extLst>
                    <a:ext uri="{FF2B5EF4-FFF2-40B4-BE49-F238E27FC236}">
                      <a16:creationId xmlns:a16="http://schemas.microsoft.com/office/drawing/2014/main" id="{D2B44F70-213A-AF40-9F93-223B24D6B7B0}"/>
                    </a:ext>
                  </a:extLst>
                </p:cNvPr>
                <p:cNvSpPr/>
                <p:nvPr/>
              </p:nvSpPr>
              <p:spPr>
                <a:xfrm>
                  <a:off x="5905991" y="3458908"/>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1" name="Freeform 2852">
                  <a:extLst>
                    <a:ext uri="{FF2B5EF4-FFF2-40B4-BE49-F238E27FC236}">
                      <a16:creationId xmlns:a16="http://schemas.microsoft.com/office/drawing/2014/main" id="{9E5277DA-0488-0446-9337-EF068DC3965D}"/>
                    </a:ext>
                  </a:extLst>
                </p:cNvPr>
                <p:cNvSpPr/>
                <p:nvPr/>
              </p:nvSpPr>
              <p:spPr>
                <a:xfrm>
                  <a:off x="5910536" y="3461575"/>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2" name="Freeform 2853">
                  <a:extLst>
                    <a:ext uri="{FF2B5EF4-FFF2-40B4-BE49-F238E27FC236}">
                      <a16:creationId xmlns:a16="http://schemas.microsoft.com/office/drawing/2014/main" id="{766E4EDC-45BA-514B-8145-94B48B8CD674}"/>
                    </a:ext>
                  </a:extLst>
                </p:cNvPr>
                <p:cNvSpPr/>
                <p:nvPr/>
              </p:nvSpPr>
              <p:spPr>
                <a:xfrm>
                  <a:off x="5922086" y="3465576"/>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3" name="Freeform 2854">
                  <a:extLst>
                    <a:ext uri="{FF2B5EF4-FFF2-40B4-BE49-F238E27FC236}">
                      <a16:creationId xmlns:a16="http://schemas.microsoft.com/office/drawing/2014/main" id="{648E762B-5307-7E44-B035-0C17B43E15E7}"/>
                    </a:ext>
                  </a:extLst>
                </p:cNvPr>
                <p:cNvSpPr/>
                <p:nvPr/>
              </p:nvSpPr>
              <p:spPr>
                <a:xfrm>
                  <a:off x="5922275" y="3465861"/>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4" name="Freeform 2855">
                  <a:extLst>
                    <a:ext uri="{FF2B5EF4-FFF2-40B4-BE49-F238E27FC236}">
                      <a16:creationId xmlns:a16="http://schemas.microsoft.com/office/drawing/2014/main" id="{B33201F4-87F8-5140-80DA-6B8F997A6E00}"/>
                    </a:ext>
                  </a:extLst>
                </p:cNvPr>
                <p:cNvSpPr/>
                <p:nvPr/>
              </p:nvSpPr>
              <p:spPr>
                <a:xfrm>
                  <a:off x="5922275" y="3466147"/>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5" name="Freeform 2856">
                  <a:extLst>
                    <a:ext uri="{FF2B5EF4-FFF2-40B4-BE49-F238E27FC236}">
                      <a16:creationId xmlns:a16="http://schemas.microsoft.com/office/drawing/2014/main" id="{FCA3FFAE-5A64-554B-AE2F-9F982489439D}"/>
                    </a:ext>
                  </a:extLst>
                </p:cNvPr>
                <p:cNvSpPr/>
                <p:nvPr/>
              </p:nvSpPr>
              <p:spPr>
                <a:xfrm>
                  <a:off x="5922275" y="346643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6" name="Freeform 2857">
                  <a:extLst>
                    <a:ext uri="{FF2B5EF4-FFF2-40B4-BE49-F238E27FC236}">
                      <a16:creationId xmlns:a16="http://schemas.microsoft.com/office/drawing/2014/main" id="{628C94D3-AAC9-5D48-9E54-E7FE35BDD1E6}"/>
                    </a:ext>
                  </a:extLst>
                </p:cNvPr>
                <p:cNvSpPr/>
                <p:nvPr/>
              </p:nvSpPr>
              <p:spPr>
                <a:xfrm>
                  <a:off x="5922275" y="3467576"/>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57" name="Graphic 2630">
                  <a:extLst>
                    <a:ext uri="{FF2B5EF4-FFF2-40B4-BE49-F238E27FC236}">
                      <a16:creationId xmlns:a16="http://schemas.microsoft.com/office/drawing/2014/main" id="{9906886B-6F29-714A-8695-E56293EECB85}"/>
                    </a:ext>
                  </a:extLst>
                </p:cNvPr>
                <p:cNvGrpSpPr/>
                <p:nvPr/>
              </p:nvGrpSpPr>
              <p:grpSpPr>
                <a:xfrm>
                  <a:off x="5909400" y="3466528"/>
                  <a:ext cx="1230" cy="2952"/>
                  <a:chOff x="5909400" y="3466528"/>
                  <a:chExt cx="1230" cy="2952"/>
                </a:xfrm>
                <a:solidFill>
                  <a:srgbClr val="000000"/>
                </a:solidFill>
              </p:grpSpPr>
              <p:sp>
                <p:nvSpPr>
                  <p:cNvPr id="658" name="Freeform 2859">
                    <a:extLst>
                      <a:ext uri="{FF2B5EF4-FFF2-40B4-BE49-F238E27FC236}">
                        <a16:creationId xmlns:a16="http://schemas.microsoft.com/office/drawing/2014/main" id="{35088095-56AA-6B49-9C39-E37001344C8A}"/>
                      </a:ext>
                    </a:extLst>
                  </p:cNvPr>
                  <p:cNvSpPr/>
                  <p:nvPr/>
                </p:nvSpPr>
                <p:spPr>
                  <a:xfrm>
                    <a:off x="5909589" y="3466528"/>
                    <a:ext cx="662" cy="571"/>
                  </a:xfrm>
                  <a:custGeom>
                    <a:avLst/>
                    <a:gdLst>
                      <a:gd name="connsiteX0" fmla="*/ 473 w 662"/>
                      <a:gd name="connsiteY0" fmla="*/ 571 h 571"/>
                      <a:gd name="connsiteX1" fmla="*/ 473 w 662"/>
                      <a:gd name="connsiteY1" fmla="*/ 571 h 571"/>
                      <a:gd name="connsiteX2" fmla="*/ 0 w 662"/>
                      <a:gd name="connsiteY2" fmla="*/ 571 h 571"/>
                      <a:gd name="connsiteX3" fmla="*/ 663 w 662"/>
                      <a:gd name="connsiteY3" fmla="*/ 571 h 571"/>
                      <a:gd name="connsiteX4" fmla="*/ 663 w 662"/>
                      <a:gd name="connsiteY4" fmla="*/ 571 h 571"/>
                      <a:gd name="connsiteX5" fmla="*/ 663 w 662"/>
                      <a:gd name="connsiteY5" fmla="*/ 571 h 571"/>
                      <a:gd name="connsiteX6" fmla="*/ 663 w 662"/>
                      <a:gd name="connsiteY6" fmla="*/ 571 h 571"/>
                      <a:gd name="connsiteX7" fmla="*/ 663 w 662"/>
                      <a:gd name="connsiteY7"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 h="571">
                        <a:moveTo>
                          <a:pt x="473" y="571"/>
                        </a:moveTo>
                        <a:lnTo>
                          <a:pt x="473" y="571"/>
                        </a:lnTo>
                        <a:cubicBezTo>
                          <a:pt x="473" y="571"/>
                          <a:pt x="473" y="571"/>
                          <a:pt x="0" y="571"/>
                        </a:cubicBezTo>
                        <a:lnTo>
                          <a:pt x="663" y="571"/>
                        </a:lnTo>
                        <a:lnTo>
                          <a:pt x="663" y="571"/>
                        </a:lnTo>
                        <a:cubicBezTo>
                          <a:pt x="663" y="571"/>
                          <a:pt x="663" y="571"/>
                          <a:pt x="663" y="571"/>
                        </a:cubicBezTo>
                        <a:lnTo>
                          <a:pt x="663" y="571"/>
                        </a:lnTo>
                        <a:lnTo>
                          <a:pt x="663"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59" name="Freeform 2860">
                    <a:extLst>
                      <a:ext uri="{FF2B5EF4-FFF2-40B4-BE49-F238E27FC236}">
                        <a16:creationId xmlns:a16="http://schemas.microsoft.com/office/drawing/2014/main" id="{6F2E3E3A-6005-074C-BDA1-73EA2BD9D9F0}"/>
                      </a:ext>
                    </a:extLst>
                  </p:cNvPr>
                  <p:cNvSpPr/>
                  <p:nvPr/>
                </p:nvSpPr>
                <p:spPr>
                  <a:xfrm>
                    <a:off x="5910062" y="3467766"/>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0" name="Freeform 2861">
                    <a:extLst>
                      <a:ext uri="{FF2B5EF4-FFF2-40B4-BE49-F238E27FC236}">
                        <a16:creationId xmlns:a16="http://schemas.microsoft.com/office/drawing/2014/main" id="{18BCF285-7371-FC45-9149-595A34A7B459}"/>
                      </a:ext>
                    </a:extLst>
                  </p:cNvPr>
                  <p:cNvSpPr/>
                  <p:nvPr/>
                </p:nvSpPr>
                <p:spPr>
                  <a:xfrm>
                    <a:off x="5909968" y="3468814"/>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61" name="Freeform 2862">
                    <a:extLst>
                      <a:ext uri="{FF2B5EF4-FFF2-40B4-BE49-F238E27FC236}">
                        <a16:creationId xmlns:a16="http://schemas.microsoft.com/office/drawing/2014/main" id="{6386D2AE-D132-CE4C-B809-709BAE3EBA47}"/>
                      </a:ext>
                    </a:extLst>
                  </p:cNvPr>
                  <p:cNvSpPr/>
                  <p:nvPr/>
                </p:nvSpPr>
                <p:spPr>
                  <a:xfrm>
                    <a:off x="5909400" y="3467100"/>
                    <a:ext cx="1230" cy="2381"/>
                  </a:xfrm>
                  <a:custGeom>
                    <a:avLst/>
                    <a:gdLst>
                      <a:gd name="connsiteX0" fmla="*/ 1231 w 1230"/>
                      <a:gd name="connsiteY0" fmla="*/ 2381 h 2381"/>
                      <a:gd name="connsiteX1" fmla="*/ 0 w 1230"/>
                      <a:gd name="connsiteY1" fmla="*/ 1619 h 2381"/>
                      <a:gd name="connsiteX2" fmla="*/ 0 w 1230"/>
                      <a:gd name="connsiteY2" fmla="*/ 0 h 2381"/>
                      <a:gd name="connsiteX3" fmla="*/ 1231 w 1230"/>
                      <a:gd name="connsiteY3" fmla="*/ 762 h 2381"/>
                      <a:gd name="connsiteX4" fmla="*/ 95 w 1230"/>
                      <a:gd name="connsiteY4" fmla="*/ 1619 h 2381"/>
                      <a:gd name="connsiteX5" fmla="*/ 1231 w 1230"/>
                      <a:gd name="connsiteY5" fmla="*/ 2286 h 2381"/>
                      <a:gd name="connsiteX6" fmla="*/ 1231 w 1230"/>
                      <a:gd name="connsiteY6" fmla="*/ 571 h 2381"/>
                      <a:gd name="connsiteX7" fmla="*/ 95 w 1230"/>
                      <a:gd name="connsiteY7" fmla="*/ 0 h 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381">
                        <a:moveTo>
                          <a:pt x="1231" y="2381"/>
                        </a:moveTo>
                        <a:lnTo>
                          <a:pt x="0" y="1619"/>
                        </a:lnTo>
                        <a:lnTo>
                          <a:pt x="0" y="0"/>
                        </a:lnTo>
                        <a:lnTo>
                          <a:pt x="1231" y="762"/>
                        </a:lnTo>
                        <a:close/>
                        <a:moveTo>
                          <a:pt x="95" y="1619"/>
                        </a:moveTo>
                        <a:lnTo>
                          <a:pt x="1231" y="2286"/>
                        </a:lnTo>
                        <a:lnTo>
                          <a:pt x="1231" y="571"/>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16" name="Freeform 2863">
                <a:extLst>
                  <a:ext uri="{FF2B5EF4-FFF2-40B4-BE49-F238E27FC236}">
                    <a16:creationId xmlns:a16="http://schemas.microsoft.com/office/drawing/2014/main" id="{66219873-0D43-EE41-882B-7E78F1C6DA60}"/>
                  </a:ext>
                </a:extLst>
              </p:cNvPr>
              <p:cNvSpPr/>
              <p:nvPr/>
            </p:nvSpPr>
            <p:spPr>
              <a:xfrm>
                <a:off x="5904382" y="3458241"/>
                <a:ext cx="12875" cy="10001"/>
              </a:xfrm>
              <a:custGeom>
                <a:avLst/>
                <a:gdLst>
                  <a:gd name="connsiteX0" fmla="*/ 12875 w 12875"/>
                  <a:gd name="connsiteY0" fmla="*/ 4953 h 10001"/>
                  <a:gd name="connsiteX1" fmla="*/ 4923 w 12875"/>
                  <a:gd name="connsiteY1" fmla="*/ 0 h 10001"/>
                  <a:gd name="connsiteX2" fmla="*/ 0 w 12875"/>
                  <a:gd name="connsiteY2" fmla="*/ 2858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8"/>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17" name="Graphic 2630">
                <a:extLst>
                  <a:ext uri="{FF2B5EF4-FFF2-40B4-BE49-F238E27FC236}">
                    <a16:creationId xmlns:a16="http://schemas.microsoft.com/office/drawing/2014/main" id="{9906886B-6F29-714A-8695-E56293EECB85}"/>
                  </a:ext>
                </a:extLst>
              </p:cNvPr>
              <p:cNvGrpSpPr/>
              <p:nvPr/>
            </p:nvGrpSpPr>
            <p:grpSpPr>
              <a:xfrm>
                <a:off x="5905991" y="3452431"/>
                <a:ext cx="19786" cy="14287"/>
                <a:chOff x="5905991" y="3452431"/>
                <a:chExt cx="19786" cy="14287"/>
              </a:xfrm>
              <a:solidFill>
                <a:schemeClr val="accent1"/>
              </a:solidFill>
            </p:grpSpPr>
            <p:sp>
              <p:nvSpPr>
                <p:cNvPr id="634" name="Freeform 2865">
                  <a:extLst>
                    <a:ext uri="{FF2B5EF4-FFF2-40B4-BE49-F238E27FC236}">
                      <a16:creationId xmlns:a16="http://schemas.microsoft.com/office/drawing/2014/main" id="{F7D4351D-E990-FB48-8BDD-2E919177DA3F}"/>
                    </a:ext>
                  </a:extLst>
                </p:cNvPr>
                <p:cNvSpPr/>
                <p:nvPr/>
              </p:nvSpPr>
              <p:spPr>
                <a:xfrm>
                  <a:off x="5905991" y="3458146"/>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5" name="Freeform 2866">
                  <a:extLst>
                    <a:ext uri="{FF2B5EF4-FFF2-40B4-BE49-F238E27FC236}">
                      <a16:creationId xmlns:a16="http://schemas.microsoft.com/office/drawing/2014/main" id="{D60AA1CB-A35F-9746-B0E4-F0691352BCF7}"/>
                    </a:ext>
                  </a:extLst>
                </p:cNvPr>
                <p:cNvSpPr/>
                <p:nvPr/>
              </p:nvSpPr>
              <p:spPr>
                <a:xfrm>
                  <a:off x="5915837" y="3458146"/>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6" name="Freeform 2867">
                  <a:extLst>
                    <a:ext uri="{FF2B5EF4-FFF2-40B4-BE49-F238E27FC236}">
                      <a16:creationId xmlns:a16="http://schemas.microsoft.com/office/drawing/2014/main" id="{3AE3232D-A8A1-FA44-B95A-0B9CB8634DF0}"/>
                    </a:ext>
                  </a:extLst>
                </p:cNvPr>
                <p:cNvSpPr/>
                <p:nvPr/>
              </p:nvSpPr>
              <p:spPr>
                <a:xfrm>
                  <a:off x="5905991" y="3452431"/>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7" name="Freeform 2868">
                  <a:extLst>
                    <a:ext uri="{FF2B5EF4-FFF2-40B4-BE49-F238E27FC236}">
                      <a16:creationId xmlns:a16="http://schemas.microsoft.com/office/drawing/2014/main" id="{168EAD47-25E7-034C-BC8D-B5A1AAA66C06}"/>
                    </a:ext>
                  </a:extLst>
                </p:cNvPr>
                <p:cNvSpPr/>
                <p:nvPr/>
              </p:nvSpPr>
              <p:spPr>
                <a:xfrm>
                  <a:off x="5910536" y="3455098"/>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8" name="Freeform 2869">
                  <a:extLst>
                    <a:ext uri="{FF2B5EF4-FFF2-40B4-BE49-F238E27FC236}">
                      <a16:creationId xmlns:a16="http://schemas.microsoft.com/office/drawing/2014/main" id="{16DA01CB-FAD0-6847-A589-AD160374D212}"/>
                    </a:ext>
                  </a:extLst>
                </p:cNvPr>
                <p:cNvSpPr/>
                <p:nvPr/>
              </p:nvSpPr>
              <p:spPr>
                <a:xfrm>
                  <a:off x="5922086" y="3459098"/>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9" name="Freeform 2870">
                  <a:extLst>
                    <a:ext uri="{FF2B5EF4-FFF2-40B4-BE49-F238E27FC236}">
                      <a16:creationId xmlns:a16="http://schemas.microsoft.com/office/drawing/2014/main" id="{392A0A34-0835-204B-84D8-93867F665B73}"/>
                    </a:ext>
                  </a:extLst>
                </p:cNvPr>
                <p:cNvSpPr/>
                <p:nvPr/>
              </p:nvSpPr>
              <p:spPr>
                <a:xfrm>
                  <a:off x="5922275" y="3459384"/>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0" name="Freeform 2871">
                  <a:extLst>
                    <a:ext uri="{FF2B5EF4-FFF2-40B4-BE49-F238E27FC236}">
                      <a16:creationId xmlns:a16="http://schemas.microsoft.com/office/drawing/2014/main" id="{610231A9-DD21-E044-8209-880E1B73E70E}"/>
                    </a:ext>
                  </a:extLst>
                </p:cNvPr>
                <p:cNvSpPr/>
                <p:nvPr/>
              </p:nvSpPr>
              <p:spPr>
                <a:xfrm>
                  <a:off x="5922275" y="3459670"/>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1" name="Freeform 2872">
                  <a:extLst>
                    <a:ext uri="{FF2B5EF4-FFF2-40B4-BE49-F238E27FC236}">
                      <a16:creationId xmlns:a16="http://schemas.microsoft.com/office/drawing/2014/main" id="{00CCF141-38FF-E645-A3E4-E34C72016093}"/>
                    </a:ext>
                  </a:extLst>
                </p:cNvPr>
                <p:cNvSpPr/>
                <p:nvPr/>
              </p:nvSpPr>
              <p:spPr>
                <a:xfrm>
                  <a:off x="5922275" y="3459956"/>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2" name="Freeform 2873">
                  <a:extLst>
                    <a:ext uri="{FF2B5EF4-FFF2-40B4-BE49-F238E27FC236}">
                      <a16:creationId xmlns:a16="http://schemas.microsoft.com/office/drawing/2014/main" id="{77FFA7B4-0984-034F-8FC6-A6512AC569B7}"/>
                    </a:ext>
                  </a:extLst>
                </p:cNvPr>
                <p:cNvSpPr/>
                <p:nvPr/>
              </p:nvSpPr>
              <p:spPr>
                <a:xfrm>
                  <a:off x="5922275" y="3461099"/>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43" name="Graphic 2630">
                  <a:extLst>
                    <a:ext uri="{FF2B5EF4-FFF2-40B4-BE49-F238E27FC236}">
                      <a16:creationId xmlns:a16="http://schemas.microsoft.com/office/drawing/2014/main" id="{9906886B-6F29-714A-8695-E56293EECB85}"/>
                    </a:ext>
                  </a:extLst>
                </p:cNvPr>
                <p:cNvGrpSpPr/>
                <p:nvPr/>
              </p:nvGrpSpPr>
              <p:grpSpPr>
                <a:xfrm>
                  <a:off x="5909400" y="3460432"/>
                  <a:ext cx="1230" cy="2571"/>
                  <a:chOff x="5909400" y="3460432"/>
                  <a:chExt cx="1230" cy="2571"/>
                </a:xfrm>
                <a:solidFill>
                  <a:srgbClr val="000000"/>
                </a:solidFill>
              </p:grpSpPr>
              <p:sp>
                <p:nvSpPr>
                  <p:cNvPr id="644" name="Freeform 2875">
                    <a:extLst>
                      <a:ext uri="{FF2B5EF4-FFF2-40B4-BE49-F238E27FC236}">
                        <a16:creationId xmlns:a16="http://schemas.microsoft.com/office/drawing/2014/main" id="{85E72966-FC27-144F-8DE6-49E611451DC7}"/>
                      </a:ext>
                    </a:extLst>
                  </p:cNvPr>
                  <p:cNvSpPr/>
                  <p:nvPr/>
                </p:nvSpPr>
                <p:spPr>
                  <a:xfrm>
                    <a:off x="5909589" y="3460432"/>
                    <a:ext cx="662" cy="571"/>
                  </a:xfrm>
                  <a:custGeom>
                    <a:avLst/>
                    <a:gdLst>
                      <a:gd name="connsiteX0" fmla="*/ 473 w 662"/>
                      <a:gd name="connsiteY0" fmla="*/ 572 h 571"/>
                      <a:gd name="connsiteX1" fmla="*/ 473 w 662"/>
                      <a:gd name="connsiteY1" fmla="*/ 572 h 571"/>
                      <a:gd name="connsiteX2" fmla="*/ 0 w 662"/>
                      <a:gd name="connsiteY2" fmla="*/ 572 h 571"/>
                      <a:gd name="connsiteX3" fmla="*/ 663 w 662"/>
                      <a:gd name="connsiteY3" fmla="*/ 572 h 571"/>
                      <a:gd name="connsiteX4" fmla="*/ 663 w 662"/>
                      <a:gd name="connsiteY4" fmla="*/ 572 h 571"/>
                      <a:gd name="connsiteX5" fmla="*/ 663 w 662"/>
                      <a:gd name="connsiteY5" fmla="*/ 572 h 571"/>
                      <a:gd name="connsiteX6" fmla="*/ 663 w 662"/>
                      <a:gd name="connsiteY6" fmla="*/ 572 h 571"/>
                      <a:gd name="connsiteX7" fmla="*/ 663 w 662"/>
                      <a:gd name="connsiteY7"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 h="571">
                        <a:moveTo>
                          <a:pt x="473" y="572"/>
                        </a:moveTo>
                        <a:lnTo>
                          <a:pt x="473" y="572"/>
                        </a:lnTo>
                        <a:cubicBezTo>
                          <a:pt x="473" y="572"/>
                          <a:pt x="473" y="572"/>
                          <a:pt x="0" y="572"/>
                        </a:cubicBezTo>
                        <a:lnTo>
                          <a:pt x="663" y="572"/>
                        </a:lnTo>
                        <a:lnTo>
                          <a:pt x="663" y="572"/>
                        </a:lnTo>
                        <a:cubicBezTo>
                          <a:pt x="663" y="572"/>
                          <a:pt x="663" y="572"/>
                          <a:pt x="663" y="572"/>
                        </a:cubicBezTo>
                        <a:lnTo>
                          <a:pt x="663" y="572"/>
                        </a:lnTo>
                        <a:lnTo>
                          <a:pt x="663"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5" name="Freeform 2876">
                    <a:extLst>
                      <a:ext uri="{FF2B5EF4-FFF2-40B4-BE49-F238E27FC236}">
                        <a16:creationId xmlns:a16="http://schemas.microsoft.com/office/drawing/2014/main" id="{046E03E9-15E4-704F-98EF-E73DC5FC0CC5}"/>
                      </a:ext>
                    </a:extLst>
                  </p:cNvPr>
                  <p:cNvSpPr/>
                  <p:nvPr/>
                </p:nvSpPr>
                <p:spPr>
                  <a:xfrm>
                    <a:off x="5910062" y="3461289"/>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6" name="Freeform 2877">
                    <a:extLst>
                      <a:ext uri="{FF2B5EF4-FFF2-40B4-BE49-F238E27FC236}">
                        <a16:creationId xmlns:a16="http://schemas.microsoft.com/office/drawing/2014/main" id="{CD8D5BE5-600D-BB41-832E-2CE0C680BBB0}"/>
                      </a:ext>
                    </a:extLst>
                  </p:cNvPr>
                  <p:cNvSpPr/>
                  <p:nvPr/>
                </p:nvSpPr>
                <p:spPr>
                  <a:xfrm>
                    <a:off x="5909968" y="3462337"/>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lnTo>
                          <a:pt x="0" y="0"/>
                        </a:ln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47" name="Freeform 2878">
                    <a:extLst>
                      <a:ext uri="{FF2B5EF4-FFF2-40B4-BE49-F238E27FC236}">
                        <a16:creationId xmlns:a16="http://schemas.microsoft.com/office/drawing/2014/main" id="{0EFC9F71-D658-2A41-8EB1-6F3342205AF3}"/>
                      </a:ext>
                    </a:extLst>
                  </p:cNvPr>
                  <p:cNvSpPr/>
                  <p:nvPr/>
                </p:nvSpPr>
                <p:spPr>
                  <a:xfrm>
                    <a:off x="5909400" y="3460432"/>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618" name="Freeform 2879">
                <a:extLst>
                  <a:ext uri="{FF2B5EF4-FFF2-40B4-BE49-F238E27FC236}">
                    <a16:creationId xmlns:a16="http://schemas.microsoft.com/office/drawing/2014/main" id="{3C6E8B6E-637A-2E43-A2D5-660ED0EDB87B}"/>
                  </a:ext>
                </a:extLst>
              </p:cNvPr>
              <p:cNvSpPr/>
              <p:nvPr/>
            </p:nvSpPr>
            <p:spPr>
              <a:xfrm>
                <a:off x="5904382" y="3451669"/>
                <a:ext cx="12875" cy="10001"/>
              </a:xfrm>
              <a:custGeom>
                <a:avLst/>
                <a:gdLst>
                  <a:gd name="connsiteX0" fmla="*/ 12875 w 12875"/>
                  <a:gd name="connsiteY0" fmla="*/ 4858 h 10001"/>
                  <a:gd name="connsiteX1" fmla="*/ 4923 w 12875"/>
                  <a:gd name="connsiteY1" fmla="*/ 0 h 10001"/>
                  <a:gd name="connsiteX2" fmla="*/ 0 w 12875"/>
                  <a:gd name="connsiteY2" fmla="*/ 2762 h 10001"/>
                  <a:gd name="connsiteX3" fmla="*/ 12591 w 12875"/>
                  <a:gd name="connsiteY3" fmla="*/ 10001 h 10001"/>
                  <a:gd name="connsiteX4" fmla="*/ 12875 w 12875"/>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858"/>
                    </a:moveTo>
                    <a:lnTo>
                      <a:pt x="4923" y="0"/>
                    </a:lnTo>
                    <a:lnTo>
                      <a:pt x="0" y="2762"/>
                    </a:lnTo>
                    <a:lnTo>
                      <a:pt x="12591" y="10001"/>
                    </a:lnTo>
                    <a:lnTo>
                      <a:pt x="12875" y="4858"/>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19" name="Graphic 2630">
                <a:extLst>
                  <a:ext uri="{FF2B5EF4-FFF2-40B4-BE49-F238E27FC236}">
                    <a16:creationId xmlns:a16="http://schemas.microsoft.com/office/drawing/2014/main" id="{9906886B-6F29-714A-8695-E56293EECB85}"/>
                  </a:ext>
                </a:extLst>
              </p:cNvPr>
              <p:cNvGrpSpPr/>
              <p:nvPr/>
            </p:nvGrpSpPr>
            <p:grpSpPr>
              <a:xfrm>
                <a:off x="5905991" y="3445764"/>
                <a:ext cx="19786" cy="14382"/>
                <a:chOff x="5905991" y="3445764"/>
                <a:chExt cx="19786" cy="14382"/>
              </a:xfrm>
              <a:solidFill>
                <a:schemeClr val="accent1"/>
              </a:solidFill>
            </p:grpSpPr>
            <p:sp>
              <p:nvSpPr>
                <p:cNvPr id="620" name="Freeform 2881">
                  <a:extLst>
                    <a:ext uri="{FF2B5EF4-FFF2-40B4-BE49-F238E27FC236}">
                      <a16:creationId xmlns:a16="http://schemas.microsoft.com/office/drawing/2014/main" id="{CBAA2DBA-269A-294D-9D4F-2C0D7251BDD0}"/>
                    </a:ext>
                  </a:extLst>
                </p:cNvPr>
                <p:cNvSpPr/>
                <p:nvPr/>
              </p:nvSpPr>
              <p:spPr>
                <a:xfrm>
                  <a:off x="5905991" y="3451574"/>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1" name="Freeform 2882">
                  <a:extLst>
                    <a:ext uri="{FF2B5EF4-FFF2-40B4-BE49-F238E27FC236}">
                      <a16:creationId xmlns:a16="http://schemas.microsoft.com/office/drawing/2014/main" id="{49E2BF03-EC94-CB46-B97B-0D13AA1A395E}"/>
                    </a:ext>
                  </a:extLst>
                </p:cNvPr>
                <p:cNvSpPr/>
                <p:nvPr/>
              </p:nvSpPr>
              <p:spPr>
                <a:xfrm>
                  <a:off x="5915837" y="3451574"/>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2" name="Freeform 2883">
                  <a:extLst>
                    <a:ext uri="{FF2B5EF4-FFF2-40B4-BE49-F238E27FC236}">
                      <a16:creationId xmlns:a16="http://schemas.microsoft.com/office/drawing/2014/main" id="{4CB9CA1A-7058-7540-87AA-110026375B8F}"/>
                    </a:ext>
                  </a:extLst>
                </p:cNvPr>
                <p:cNvSpPr/>
                <p:nvPr/>
              </p:nvSpPr>
              <p:spPr>
                <a:xfrm>
                  <a:off x="5905991" y="3445764"/>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3" name="Freeform 2884">
                  <a:extLst>
                    <a:ext uri="{FF2B5EF4-FFF2-40B4-BE49-F238E27FC236}">
                      <a16:creationId xmlns:a16="http://schemas.microsoft.com/office/drawing/2014/main" id="{E2D54CF1-A5A5-3444-8C3B-C0462B2220F3}"/>
                    </a:ext>
                  </a:extLst>
                </p:cNvPr>
                <p:cNvSpPr/>
                <p:nvPr/>
              </p:nvSpPr>
              <p:spPr>
                <a:xfrm>
                  <a:off x="5910536" y="3448431"/>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4" name="Freeform 2885">
                  <a:extLst>
                    <a:ext uri="{FF2B5EF4-FFF2-40B4-BE49-F238E27FC236}">
                      <a16:creationId xmlns:a16="http://schemas.microsoft.com/office/drawing/2014/main" id="{EED95CA8-4DCF-4E4D-8CE7-ADB24A260481}"/>
                    </a:ext>
                  </a:extLst>
                </p:cNvPr>
                <p:cNvSpPr/>
                <p:nvPr/>
              </p:nvSpPr>
              <p:spPr>
                <a:xfrm>
                  <a:off x="5922086" y="3452431"/>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5" name="Freeform 2886">
                  <a:extLst>
                    <a:ext uri="{FF2B5EF4-FFF2-40B4-BE49-F238E27FC236}">
                      <a16:creationId xmlns:a16="http://schemas.microsoft.com/office/drawing/2014/main" id="{5EA90487-B3E9-2E41-AC5D-C136C934D941}"/>
                    </a:ext>
                  </a:extLst>
                </p:cNvPr>
                <p:cNvSpPr/>
                <p:nvPr/>
              </p:nvSpPr>
              <p:spPr>
                <a:xfrm>
                  <a:off x="5922275" y="345271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6" name="Freeform 2887">
                  <a:extLst>
                    <a:ext uri="{FF2B5EF4-FFF2-40B4-BE49-F238E27FC236}">
                      <a16:creationId xmlns:a16="http://schemas.microsoft.com/office/drawing/2014/main" id="{A6C3B21F-2E42-2B48-8599-3699CF97268A}"/>
                    </a:ext>
                  </a:extLst>
                </p:cNvPr>
                <p:cNvSpPr/>
                <p:nvPr/>
              </p:nvSpPr>
              <p:spPr>
                <a:xfrm>
                  <a:off x="5922275" y="345300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7" name="Freeform 2888">
                  <a:extLst>
                    <a:ext uri="{FF2B5EF4-FFF2-40B4-BE49-F238E27FC236}">
                      <a16:creationId xmlns:a16="http://schemas.microsoft.com/office/drawing/2014/main" id="{8A5426B1-790F-8C42-A4E5-0F07417BD63B}"/>
                    </a:ext>
                  </a:extLst>
                </p:cNvPr>
                <p:cNvSpPr/>
                <p:nvPr/>
              </p:nvSpPr>
              <p:spPr>
                <a:xfrm>
                  <a:off x="5922275" y="345338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28" name="Freeform 2889">
                  <a:extLst>
                    <a:ext uri="{FF2B5EF4-FFF2-40B4-BE49-F238E27FC236}">
                      <a16:creationId xmlns:a16="http://schemas.microsoft.com/office/drawing/2014/main" id="{DF8B05C4-174D-DC4C-9379-475378EE84CD}"/>
                    </a:ext>
                  </a:extLst>
                </p:cNvPr>
                <p:cNvSpPr/>
                <p:nvPr/>
              </p:nvSpPr>
              <p:spPr>
                <a:xfrm>
                  <a:off x="5922275" y="3454431"/>
                  <a:ext cx="1325" cy="952"/>
                </a:xfrm>
                <a:custGeom>
                  <a:avLst/>
                  <a:gdLst>
                    <a:gd name="connsiteX0" fmla="*/ 0 w 1325"/>
                    <a:gd name="connsiteY0" fmla="*/ 762 h 952"/>
                    <a:gd name="connsiteX1" fmla="*/ 0 w 1325"/>
                    <a:gd name="connsiteY1" fmla="*/ 953 h 952"/>
                    <a:gd name="connsiteX2" fmla="*/ 1325 w 1325"/>
                    <a:gd name="connsiteY2" fmla="*/ 191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191"/>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629" name="Graphic 2630">
                  <a:extLst>
                    <a:ext uri="{FF2B5EF4-FFF2-40B4-BE49-F238E27FC236}">
                      <a16:creationId xmlns:a16="http://schemas.microsoft.com/office/drawing/2014/main" id="{9906886B-6F29-714A-8695-E56293EECB85}"/>
                    </a:ext>
                  </a:extLst>
                </p:cNvPr>
                <p:cNvGrpSpPr/>
                <p:nvPr/>
              </p:nvGrpSpPr>
              <p:grpSpPr>
                <a:xfrm>
                  <a:off x="5909400" y="3453765"/>
                  <a:ext cx="1230" cy="2571"/>
                  <a:chOff x="5909400" y="3453765"/>
                  <a:chExt cx="1230" cy="2571"/>
                </a:xfrm>
                <a:solidFill>
                  <a:srgbClr val="000000"/>
                </a:solidFill>
              </p:grpSpPr>
              <p:sp>
                <p:nvSpPr>
                  <p:cNvPr id="630" name="Freeform 2891">
                    <a:extLst>
                      <a:ext uri="{FF2B5EF4-FFF2-40B4-BE49-F238E27FC236}">
                        <a16:creationId xmlns:a16="http://schemas.microsoft.com/office/drawing/2014/main" id="{3DEECDEF-1559-0643-85FF-60F466B23D67}"/>
                      </a:ext>
                    </a:extLst>
                  </p:cNvPr>
                  <p:cNvSpPr/>
                  <p:nvPr/>
                </p:nvSpPr>
                <p:spPr>
                  <a:xfrm>
                    <a:off x="5909589" y="3454431"/>
                    <a:ext cx="473" cy="9525"/>
                  </a:xfrm>
                  <a:custGeom>
                    <a:avLst/>
                    <a:gdLst>
                      <a:gd name="connsiteX0" fmla="*/ 473 w 473"/>
                      <a:gd name="connsiteY0" fmla="*/ 0 h 9525"/>
                      <a:gd name="connsiteX1" fmla="*/ 473 w 473"/>
                      <a:gd name="connsiteY1" fmla="*/ 0 h 9525"/>
                      <a:gd name="connsiteX2" fmla="*/ 0 w 473"/>
                      <a:gd name="connsiteY2" fmla="*/ 0 h 9525"/>
                      <a:gd name="connsiteX3" fmla="*/ 0 w 473"/>
                      <a:gd name="connsiteY3" fmla="*/ 0 h 9525"/>
                      <a:gd name="connsiteX4" fmla="*/ 0 w 473"/>
                      <a:gd name="connsiteY4" fmla="*/ 0 h 9525"/>
                      <a:gd name="connsiteX5" fmla="*/ 0 w 473"/>
                      <a:gd name="connsiteY5" fmla="*/ 0 h 9525"/>
                      <a:gd name="connsiteX6" fmla="*/ 0 w 473"/>
                      <a:gd name="connsiteY6" fmla="*/ 0 h 9525"/>
                      <a:gd name="connsiteX7" fmla="*/ 0 w 473"/>
                      <a:gd name="connsiteY7" fmla="*/ 0 h 9525"/>
                      <a:gd name="connsiteX8" fmla="*/ 0 w 473"/>
                      <a:gd name="connsiteY8" fmla="*/ 0 h 9525"/>
                      <a:gd name="connsiteX9" fmla="*/ 0 w 473"/>
                      <a:gd name="connsiteY9" fmla="*/ 0 h 9525"/>
                      <a:gd name="connsiteX10" fmla="*/ 0 w 473"/>
                      <a:gd name="connsiteY10"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 h="9525">
                        <a:moveTo>
                          <a:pt x="473" y="0"/>
                        </a:moveTo>
                        <a:lnTo>
                          <a:pt x="473" y="0"/>
                        </a:lnTo>
                        <a:lnTo>
                          <a:pt x="0" y="0"/>
                        </a:lnTo>
                        <a:lnTo>
                          <a:pt x="0" y="0"/>
                        </a:lnTo>
                        <a:lnTo>
                          <a:pt x="0" y="0"/>
                        </a:lnTo>
                        <a:cubicBezTo>
                          <a:pt x="0" y="0"/>
                          <a:pt x="0" y="0"/>
                          <a:pt x="0" y="0"/>
                        </a:cubicBezTo>
                        <a:cubicBezTo>
                          <a:pt x="0" y="0"/>
                          <a:pt x="0" y="0"/>
                          <a:pt x="0" y="0"/>
                        </a:cubicBez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1" name="Freeform 2892">
                    <a:extLst>
                      <a:ext uri="{FF2B5EF4-FFF2-40B4-BE49-F238E27FC236}">
                        <a16:creationId xmlns:a16="http://schemas.microsoft.com/office/drawing/2014/main" id="{1223F6DA-3686-EC4F-A5A9-95DD00068C9D}"/>
                      </a:ext>
                    </a:extLst>
                  </p:cNvPr>
                  <p:cNvSpPr/>
                  <p:nvPr/>
                </p:nvSpPr>
                <p:spPr>
                  <a:xfrm>
                    <a:off x="5910062" y="3454717"/>
                    <a:ext cx="9467" cy="952"/>
                  </a:xfrm>
                  <a:custGeom>
                    <a:avLst/>
                    <a:gdLst>
                      <a:gd name="connsiteX0" fmla="*/ 0 w 9467"/>
                      <a:gd name="connsiteY0" fmla="*/ 952 h 952"/>
                      <a:gd name="connsiteX1" fmla="*/ 0 w 9467"/>
                      <a:gd name="connsiteY1" fmla="*/ 952 h 952"/>
                      <a:gd name="connsiteX2" fmla="*/ 0 w 9467"/>
                      <a:gd name="connsiteY2" fmla="*/ 0 h 952"/>
                      <a:gd name="connsiteX3" fmla="*/ 0 w 9467"/>
                      <a:gd name="connsiteY3" fmla="*/ 0 h 952"/>
                      <a:gd name="connsiteX4" fmla="*/ 0 w 9467"/>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2"/>
                        </a:moveTo>
                        <a:lnTo>
                          <a:pt x="0" y="952"/>
                        </a:lnTo>
                        <a:lnTo>
                          <a:pt x="0" y="0"/>
                        </a:lnTo>
                        <a:lnTo>
                          <a:pt x="0" y="0"/>
                        </a:lnTo>
                        <a:lnTo>
                          <a:pt x="0" y="952"/>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2" name="Freeform 2893">
                    <a:extLst>
                      <a:ext uri="{FF2B5EF4-FFF2-40B4-BE49-F238E27FC236}">
                        <a16:creationId xmlns:a16="http://schemas.microsoft.com/office/drawing/2014/main" id="{28A0E96E-18E6-9648-8661-5CEFF87D7702}"/>
                      </a:ext>
                    </a:extLst>
                  </p:cNvPr>
                  <p:cNvSpPr/>
                  <p:nvPr/>
                </p:nvSpPr>
                <p:spPr>
                  <a:xfrm>
                    <a:off x="5909968" y="3455765"/>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33" name="Freeform 2894">
                    <a:extLst>
                      <a:ext uri="{FF2B5EF4-FFF2-40B4-BE49-F238E27FC236}">
                        <a16:creationId xmlns:a16="http://schemas.microsoft.com/office/drawing/2014/main" id="{5E467041-EA70-314F-A899-E7C1AE60B1E7}"/>
                      </a:ext>
                    </a:extLst>
                  </p:cNvPr>
                  <p:cNvSpPr/>
                  <p:nvPr/>
                </p:nvSpPr>
                <p:spPr>
                  <a:xfrm>
                    <a:off x="5909400" y="3453765"/>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grpSp>
        <p:grpSp>
          <p:nvGrpSpPr>
            <p:cNvPr id="375" name="Graphic 2630">
              <a:extLst>
                <a:ext uri="{FF2B5EF4-FFF2-40B4-BE49-F238E27FC236}">
                  <a16:creationId xmlns:a16="http://schemas.microsoft.com/office/drawing/2014/main" id="{9906886B-6F29-714A-8695-E56293EECB85}"/>
                </a:ext>
              </a:extLst>
            </p:cNvPr>
            <p:cNvGrpSpPr/>
            <p:nvPr/>
          </p:nvGrpSpPr>
          <p:grpSpPr>
            <a:xfrm>
              <a:off x="5918204" y="3453955"/>
              <a:ext cx="21301" cy="68865"/>
              <a:chOff x="5918204" y="3453955"/>
              <a:chExt cx="21301" cy="68865"/>
            </a:xfrm>
            <a:solidFill>
              <a:schemeClr val="accent1"/>
            </a:solidFill>
          </p:grpSpPr>
          <p:sp>
            <p:nvSpPr>
              <p:cNvPr id="534" name="Freeform 2896">
                <a:extLst>
                  <a:ext uri="{FF2B5EF4-FFF2-40B4-BE49-F238E27FC236}">
                    <a16:creationId xmlns:a16="http://schemas.microsoft.com/office/drawing/2014/main" id="{35582859-16A0-EB44-B9DA-FE65CF653AB0}"/>
                  </a:ext>
                </a:extLst>
              </p:cNvPr>
              <p:cNvSpPr/>
              <p:nvPr/>
            </p:nvSpPr>
            <p:spPr>
              <a:xfrm>
                <a:off x="5918204" y="3453955"/>
                <a:ext cx="5396" cy="68865"/>
              </a:xfrm>
              <a:custGeom>
                <a:avLst/>
                <a:gdLst>
                  <a:gd name="connsiteX0" fmla="*/ 5396 w 5396"/>
                  <a:gd name="connsiteY0" fmla="*/ 3143 h 68865"/>
                  <a:gd name="connsiteX1" fmla="*/ 4828 w 5396"/>
                  <a:gd name="connsiteY1" fmla="*/ 66103 h 68865"/>
                  <a:gd name="connsiteX2" fmla="*/ 0 w 5396"/>
                  <a:gd name="connsiteY2" fmla="*/ 68866 h 68865"/>
                  <a:gd name="connsiteX3" fmla="*/ 0 w 5396"/>
                  <a:gd name="connsiteY3" fmla="*/ 0 h 68865"/>
                  <a:gd name="connsiteX4" fmla="*/ 5396 w 5396"/>
                  <a:gd name="connsiteY4" fmla="*/ 3143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6" h="68865">
                    <a:moveTo>
                      <a:pt x="5396" y="3143"/>
                    </a:moveTo>
                    <a:lnTo>
                      <a:pt x="4828" y="66103"/>
                    </a:lnTo>
                    <a:lnTo>
                      <a:pt x="0" y="68866"/>
                    </a:lnTo>
                    <a:lnTo>
                      <a:pt x="0" y="0"/>
                    </a:lnTo>
                    <a:lnTo>
                      <a:pt x="5396" y="3143"/>
                    </a:lnTo>
                    <a:close/>
                  </a:path>
                </a:pathLst>
              </a:custGeom>
              <a:solidFill>
                <a:srgbClr val="B18A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35" name="Freeform 2897">
                <a:extLst>
                  <a:ext uri="{FF2B5EF4-FFF2-40B4-BE49-F238E27FC236}">
                    <a16:creationId xmlns:a16="http://schemas.microsoft.com/office/drawing/2014/main" id="{D462F477-4112-D943-A390-1ED6EB003C0E}"/>
                  </a:ext>
                </a:extLst>
              </p:cNvPr>
              <p:cNvSpPr/>
              <p:nvPr/>
            </p:nvSpPr>
            <p:spPr>
              <a:xfrm>
                <a:off x="5918204" y="3504342"/>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36" name="Graphic 2630">
                <a:extLst>
                  <a:ext uri="{FF2B5EF4-FFF2-40B4-BE49-F238E27FC236}">
                    <a16:creationId xmlns:a16="http://schemas.microsoft.com/office/drawing/2014/main" id="{9906886B-6F29-714A-8695-E56293EECB85}"/>
                  </a:ext>
                </a:extLst>
              </p:cNvPr>
              <p:cNvGrpSpPr/>
              <p:nvPr/>
            </p:nvGrpSpPr>
            <p:grpSpPr>
              <a:xfrm>
                <a:off x="5919719" y="3498532"/>
                <a:ext cx="19786" cy="14287"/>
                <a:chOff x="5919719" y="3498532"/>
                <a:chExt cx="19786" cy="14287"/>
              </a:xfrm>
              <a:solidFill>
                <a:schemeClr val="accent1"/>
              </a:solidFill>
            </p:grpSpPr>
            <p:sp>
              <p:nvSpPr>
                <p:cNvPr id="589" name="Freeform 2899">
                  <a:extLst>
                    <a:ext uri="{FF2B5EF4-FFF2-40B4-BE49-F238E27FC236}">
                      <a16:creationId xmlns:a16="http://schemas.microsoft.com/office/drawing/2014/main" id="{97B76B38-8578-7548-AF36-379AFEF66CA4}"/>
                    </a:ext>
                  </a:extLst>
                </p:cNvPr>
                <p:cNvSpPr/>
                <p:nvPr/>
              </p:nvSpPr>
              <p:spPr>
                <a:xfrm>
                  <a:off x="5919719" y="3504247"/>
                  <a:ext cx="9845" cy="8572"/>
                </a:xfrm>
                <a:custGeom>
                  <a:avLst/>
                  <a:gdLst>
                    <a:gd name="connsiteX0" fmla="*/ 0 w 9845"/>
                    <a:gd name="connsiteY0" fmla="*/ 2858 h 8572"/>
                    <a:gd name="connsiteX1" fmla="*/ 9846 w 9845"/>
                    <a:gd name="connsiteY1" fmla="*/ 8572 h 8572"/>
                    <a:gd name="connsiteX2" fmla="*/ 9846 w 9845"/>
                    <a:gd name="connsiteY2" fmla="*/ 5715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715"/>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0" name="Freeform 2900">
                  <a:extLst>
                    <a:ext uri="{FF2B5EF4-FFF2-40B4-BE49-F238E27FC236}">
                      <a16:creationId xmlns:a16="http://schemas.microsoft.com/office/drawing/2014/main" id="{53ECCF5D-4577-224A-A7E8-16DEEEFE578E}"/>
                    </a:ext>
                  </a:extLst>
                </p:cNvPr>
                <p:cNvSpPr/>
                <p:nvPr/>
              </p:nvSpPr>
              <p:spPr>
                <a:xfrm>
                  <a:off x="5929565" y="3504247"/>
                  <a:ext cx="9940" cy="8572"/>
                </a:xfrm>
                <a:custGeom>
                  <a:avLst/>
                  <a:gdLst>
                    <a:gd name="connsiteX0" fmla="*/ 0 w 9940"/>
                    <a:gd name="connsiteY0" fmla="*/ 5715 h 8572"/>
                    <a:gd name="connsiteX1" fmla="*/ 0 w 9940"/>
                    <a:gd name="connsiteY1" fmla="*/ 8572 h 8572"/>
                    <a:gd name="connsiteX2" fmla="*/ 9941 w 9940"/>
                    <a:gd name="connsiteY2" fmla="*/ 2858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8"/>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1" name="Freeform 2901">
                  <a:extLst>
                    <a:ext uri="{FF2B5EF4-FFF2-40B4-BE49-F238E27FC236}">
                      <a16:creationId xmlns:a16="http://schemas.microsoft.com/office/drawing/2014/main" id="{B79B6AF6-A318-694A-BEAD-7F2E718B479F}"/>
                    </a:ext>
                  </a:extLst>
                </p:cNvPr>
                <p:cNvSpPr/>
                <p:nvPr/>
              </p:nvSpPr>
              <p:spPr>
                <a:xfrm>
                  <a:off x="5919719" y="3498532"/>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2" name="Freeform 2902">
                  <a:extLst>
                    <a:ext uri="{FF2B5EF4-FFF2-40B4-BE49-F238E27FC236}">
                      <a16:creationId xmlns:a16="http://schemas.microsoft.com/office/drawing/2014/main" id="{811E504A-925D-FC45-A17A-FF7DAF709480}"/>
                    </a:ext>
                  </a:extLst>
                </p:cNvPr>
                <p:cNvSpPr/>
                <p:nvPr/>
              </p:nvSpPr>
              <p:spPr>
                <a:xfrm>
                  <a:off x="5924263" y="3501104"/>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3" name="Freeform 2903">
                  <a:extLst>
                    <a:ext uri="{FF2B5EF4-FFF2-40B4-BE49-F238E27FC236}">
                      <a16:creationId xmlns:a16="http://schemas.microsoft.com/office/drawing/2014/main" id="{ECB4CFC5-114F-BD4A-8229-813EEDD91BE4}"/>
                    </a:ext>
                  </a:extLst>
                </p:cNvPr>
                <p:cNvSpPr/>
                <p:nvPr/>
              </p:nvSpPr>
              <p:spPr>
                <a:xfrm>
                  <a:off x="5935908" y="3505200"/>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4" name="Freeform 2904">
                  <a:extLst>
                    <a:ext uri="{FF2B5EF4-FFF2-40B4-BE49-F238E27FC236}">
                      <a16:creationId xmlns:a16="http://schemas.microsoft.com/office/drawing/2014/main" id="{4060F8A3-7C19-A742-AD88-01B3A927192A}"/>
                    </a:ext>
                  </a:extLst>
                </p:cNvPr>
                <p:cNvSpPr/>
                <p:nvPr/>
              </p:nvSpPr>
              <p:spPr>
                <a:xfrm>
                  <a:off x="5936003" y="3505390"/>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5" name="Freeform 2905">
                  <a:extLst>
                    <a:ext uri="{FF2B5EF4-FFF2-40B4-BE49-F238E27FC236}">
                      <a16:creationId xmlns:a16="http://schemas.microsoft.com/office/drawing/2014/main" id="{D8F4B2F6-06BC-9347-94E2-68E1A911CCED}"/>
                    </a:ext>
                  </a:extLst>
                </p:cNvPr>
                <p:cNvSpPr/>
                <p:nvPr/>
              </p:nvSpPr>
              <p:spPr>
                <a:xfrm>
                  <a:off x="5936003" y="3505676"/>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6" name="Freeform 2906">
                  <a:extLst>
                    <a:ext uri="{FF2B5EF4-FFF2-40B4-BE49-F238E27FC236}">
                      <a16:creationId xmlns:a16="http://schemas.microsoft.com/office/drawing/2014/main" id="{A5560CD7-45CD-EF46-96A2-536FCA9339DE}"/>
                    </a:ext>
                  </a:extLst>
                </p:cNvPr>
                <p:cNvSpPr/>
                <p:nvPr/>
              </p:nvSpPr>
              <p:spPr>
                <a:xfrm>
                  <a:off x="5936003" y="3506057"/>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97" name="Freeform 2907">
                  <a:extLst>
                    <a:ext uri="{FF2B5EF4-FFF2-40B4-BE49-F238E27FC236}">
                      <a16:creationId xmlns:a16="http://schemas.microsoft.com/office/drawing/2014/main" id="{4F5AEECE-E7D6-074C-A1CF-7C08D0385CEF}"/>
                    </a:ext>
                  </a:extLst>
                </p:cNvPr>
                <p:cNvSpPr/>
                <p:nvPr/>
              </p:nvSpPr>
              <p:spPr>
                <a:xfrm>
                  <a:off x="5936003" y="3507105"/>
                  <a:ext cx="1325" cy="952"/>
                </a:xfrm>
                <a:custGeom>
                  <a:avLst/>
                  <a:gdLst>
                    <a:gd name="connsiteX0" fmla="*/ 0 w 1325"/>
                    <a:gd name="connsiteY0" fmla="*/ 857 h 952"/>
                    <a:gd name="connsiteX1" fmla="*/ 0 w 1325"/>
                    <a:gd name="connsiteY1" fmla="*/ 952 h 952"/>
                    <a:gd name="connsiteX2" fmla="*/ 1325 w 1325"/>
                    <a:gd name="connsiteY2" fmla="*/ 190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2"/>
                      </a:lnTo>
                      <a:lnTo>
                        <a:pt x="1325" y="190"/>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98" name="Graphic 2630">
                  <a:extLst>
                    <a:ext uri="{FF2B5EF4-FFF2-40B4-BE49-F238E27FC236}">
                      <a16:creationId xmlns:a16="http://schemas.microsoft.com/office/drawing/2014/main" id="{9906886B-6F29-714A-8695-E56293EECB85}"/>
                    </a:ext>
                  </a:extLst>
                </p:cNvPr>
                <p:cNvGrpSpPr/>
                <p:nvPr/>
              </p:nvGrpSpPr>
              <p:grpSpPr>
                <a:xfrm>
                  <a:off x="5923127" y="3506533"/>
                  <a:ext cx="1325" cy="2476"/>
                  <a:chOff x="5923127" y="3506533"/>
                  <a:chExt cx="1325" cy="2476"/>
                </a:xfrm>
                <a:solidFill>
                  <a:srgbClr val="000000"/>
                </a:solidFill>
              </p:grpSpPr>
              <p:sp>
                <p:nvSpPr>
                  <p:cNvPr id="599" name="Freeform 2909">
                    <a:extLst>
                      <a:ext uri="{FF2B5EF4-FFF2-40B4-BE49-F238E27FC236}">
                        <a16:creationId xmlns:a16="http://schemas.microsoft.com/office/drawing/2014/main" id="{3EAA68D8-4359-9042-9348-B031BC0D181F}"/>
                      </a:ext>
                    </a:extLst>
                  </p:cNvPr>
                  <p:cNvSpPr/>
                  <p:nvPr/>
                </p:nvSpPr>
                <p:spPr>
                  <a:xfrm>
                    <a:off x="5923790" y="3506628"/>
                    <a:ext cx="9467" cy="476"/>
                  </a:xfrm>
                  <a:custGeom>
                    <a:avLst/>
                    <a:gdLst>
                      <a:gd name="connsiteX0" fmla="*/ 0 w 9467"/>
                      <a:gd name="connsiteY0" fmla="*/ 476 h 476"/>
                      <a:gd name="connsiteX1" fmla="*/ 0 w 9467"/>
                      <a:gd name="connsiteY1" fmla="*/ 476 h 476"/>
                      <a:gd name="connsiteX2" fmla="*/ 0 w 9467"/>
                      <a:gd name="connsiteY2" fmla="*/ 476 h 476"/>
                      <a:gd name="connsiteX3" fmla="*/ 0 w 9467"/>
                      <a:gd name="connsiteY3" fmla="*/ 476 h 476"/>
                      <a:gd name="connsiteX4" fmla="*/ 0 w 9467"/>
                      <a:gd name="connsiteY4" fmla="*/ 476 h 476"/>
                      <a:gd name="connsiteX5" fmla="*/ 0 w 9467"/>
                      <a:gd name="connsiteY5" fmla="*/ 476 h 476"/>
                      <a:gd name="connsiteX6" fmla="*/ 0 w 9467"/>
                      <a:gd name="connsiteY6" fmla="*/ 476 h 476"/>
                      <a:gd name="connsiteX7" fmla="*/ 0 w 9467"/>
                      <a:gd name="connsiteY7" fmla="*/ 476 h 476"/>
                      <a:gd name="connsiteX8" fmla="*/ 0 w 9467"/>
                      <a:gd name="connsiteY8" fmla="*/ 476 h 476"/>
                      <a:gd name="connsiteX9" fmla="*/ 0 w 9467"/>
                      <a:gd name="connsiteY9" fmla="*/ 476 h 476"/>
                      <a:gd name="connsiteX10" fmla="*/ 0 w 9467"/>
                      <a:gd name="connsiteY10"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 h="476">
                        <a:moveTo>
                          <a:pt x="0" y="476"/>
                        </a:moveTo>
                        <a:lnTo>
                          <a:pt x="0" y="476"/>
                        </a:lnTo>
                        <a:cubicBezTo>
                          <a:pt x="0" y="476"/>
                          <a:pt x="0" y="476"/>
                          <a:pt x="0" y="476"/>
                        </a:cubicBezTo>
                        <a:lnTo>
                          <a:pt x="0" y="476"/>
                        </a:lnTo>
                        <a:cubicBezTo>
                          <a:pt x="0" y="476"/>
                          <a:pt x="0" y="476"/>
                          <a:pt x="0" y="476"/>
                        </a:cubicBezTo>
                        <a:lnTo>
                          <a:pt x="0" y="476"/>
                        </a:lnTo>
                        <a:lnTo>
                          <a:pt x="0" y="476"/>
                        </a:lnTo>
                        <a:lnTo>
                          <a:pt x="0" y="476"/>
                        </a:lnTo>
                        <a:lnTo>
                          <a:pt x="0" y="476"/>
                        </a:lnTo>
                        <a:lnTo>
                          <a:pt x="0" y="476"/>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00" name="Freeform 2910">
                    <a:extLst>
                      <a:ext uri="{FF2B5EF4-FFF2-40B4-BE49-F238E27FC236}">
                        <a16:creationId xmlns:a16="http://schemas.microsoft.com/office/drawing/2014/main" id="{5C3603C1-E5BA-2448-A2DC-7D53EA4B793E}"/>
                      </a:ext>
                    </a:extLst>
                  </p:cNvPr>
                  <p:cNvSpPr/>
                  <p:nvPr/>
                </p:nvSpPr>
                <p:spPr>
                  <a:xfrm>
                    <a:off x="5923790" y="3507390"/>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01" name="Freeform 2911">
                    <a:extLst>
                      <a:ext uri="{FF2B5EF4-FFF2-40B4-BE49-F238E27FC236}">
                        <a16:creationId xmlns:a16="http://schemas.microsoft.com/office/drawing/2014/main" id="{13F79631-F87B-4645-B67B-10460678123C}"/>
                      </a:ext>
                    </a:extLst>
                  </p:cNvPr>
                  <p:cNvSpPr/>
                  <p:nvPr/>
                </p:nvSpPr>
                <p:spPr>
                  <a:xfrm>
                    <a:off x="5923695" y="350843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602" name="Freeform 2912">
                    <a:extLst>
                      <a:ext uri="{FF2B5EF4-FFF2-40B4-BE49-F238E27FC236}">
                        <a16:creationId xmlns:a16="http://schemas.microsoft.com/office/drawing/2014/main" id="{BD69BC35-0763-BB4F-8035-8E4789B95208}"/>
                      </a:ext>
                    </a:extLst>
                  </p:cNvPr>
                  <p:cNvSpPr/>
                  <p:nvPr/>
                </p:nvSpPr>
                <p:spPr>
                  <a:xfrm>
                    <a:off x="5923127" y="3506533"/>
                    <a:ext cx="1325" cy="2476"/>
                  </a:xfrm>
                  <a:custGeom>
                    <a:avLst/>
                    <a:gdLst>
                      <a:gd name="connsiteX0" fmla="*/ 1325 w 1325"/>
                      <a:gd name="connsiteY0" fmla="*/ 2477 h 2476"/>
                      <a:gd name="connsiteX1" fmla="*/ 0 w 1325"/>
                      <a:gd name="connsiteY1" fmla="*/ 1715 h 2476"/>
                      <a:gd name="connsiteX2" fmla="*/ 0 w 1325"/>
                      <a:gd name="connsiteY2" fmla="*/ 0 h 2476"/>
                      <a:gd name="connsiteX3" fmla="*/ 1325 w 1325"/>
                      <a:gd name="connsiteY3" fmla="*/ 667 h 2476"/>
                      <a:gd name="connsiteX4" fmla="*/ 95 w 1325"/>
                      <a:gd name="connsiteY4" fmla="*/ 1715 h 2476"/>
                      <a:gd name="connsiteX5" fmla="*/ 1231 w 1325"/>
                      <a:gd name="connsiteY5" fmla="*/ 2381 h 2476"/>
                      <a:gd name="connsiteX6" fmla="*/ 1231 w 1325"/>
                      <a:gd name="connsiteY6" fmla="*/ 667 h 2476"/>
                      <a:gd name="connsiteX7" fmla="*/ 95 w 1325"/>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476">
                        <a:moveTo>
                          <a:pt x="1325" y="2477"/>
                        </a:moveTo>
                        <a:lnTo>
                          <a:pt x="0" y="1715"/>
                        </a:lnTo>
                        <a:lnTo>
                          <a:pt x="0" y="0"/>
                        </a:lnTo>
                        <a:lnTo>
                          <a:pt x="1325" y="667"/>
                        </a:lnTo>
                        <a:close/>
                        <a:moveTo>
                          <a:pt x="95" y="1715"/>
                        </a:moveTo>
                        <a:lnTo>
                          <a:pt x="1231" y="2381"/>
                        </a:lnTo>
                        <a:lnTo>
                          <a:pt x="1231" y="667"/>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537" name="Freeform 2913">
                <a:extLst>
                  <a:ext uri="{FF2B5EF4-FFF2-40B4-BE49-F238E27FC236}">
                    <a16:creationId xmlns:a16="http://schemas.microsoft.com/office/drawing/2014/main" id="{5D08003C-7754-E44E-9B4C-0F6FC7DD8DD1}"/>
                  </a:ext>
                </a:extLst>
              </p:cNvPr>
              <p:cNvSpPr/>
              <p:nvPr/>
            </p:nvSpPr>
            <p:spPr>
              <a:xfrm>
                <a:off x="5918204" y="3498246"/>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497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497"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38" name="Graphic 2630">
                <a:extLst>
                  <a:ext uri="{FF2B5EF4-FFF2-40B4-BE49-F238E27FC236}">
                    <a16:creationId xmlns:a16="http://schemas.microsoft.com/office/drawing/2014/main" id="{9906886B-6F29-714A-8695-E56293EECB85}"/>
                  </a:ext>
                </a:extLst>
              </p:cNvPr>
              <p:cNvGrpSpPr/>
              <p:nvPr/>
            </p:nvGrpSpPr>
            <p:grpSpPr>
              <a:xfrm>
                <a:off x="5919719" y="3492436"/>
                <a:ext cx="19786" cy="14382"/>
                <a:chOff x="5919719" y="3492436"/>
                <a:chExt cx="19786" cy="14382"/>
              </a:xfrm>
              <a:solidFill>
                <a:schemeClr val="accent1"/>
              </a:solidFill>
            </p:grpSpPr>
            <p:sp>
              <p:nvSpPr>
                <p:cNvPr id="575" name="Freeform 2915">
                  <a:extLst>
                    <a:ext uri="{FF2B5EF4-FFF2-40B4-BE49-F238E27FC236}">
                      <a16:creationId xmlns:a16="http://schemas.microsoft.com/office/drawing/2014/main" id="{EE18E9B5-8B3F-D14A-AFB6-E9901AD2E674}"/>
                    </a:ext>
                  </a:extLst>
                </p:cNvPr>
                <p:cNvSpPr/>
                <p:nvPr/>
              </p:nvSpPr>
              <p:spPr>
                <a:xfrm>
                  <a:off x="5919719" y="3498246"/>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6" name="Freeform 2916">
                  <a:extLst>
                    <a:ext uri="{FF2B5EF4-FFF2-40B4-BE49-F238E27FC236}">
                      <a16:creationId xmlns:a16="http://schemas.microsoft.com/office/drawing/2014/main" id="{EC3AF71E-9EBA-7B4B-843C-A5A3706AA6F2}"/>
                    </a:ext>
                  </a:extLst>
                </p:cNvPr>
                <p:cNvSpPr/>
                <p:nvPr/>
              </p:nvSpPr>
              <p:spPr>
                <a:xfrm>
                  <a:off x="5929565" y="3498246"/>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7" name="Freeform 2917">
                  <a:extLst>
                    <a:ext uri="{FF2B5EF4-FFF2-40B4-BE49-F238E27FC236}">
                      <a16:creationId xmlns:a16="http://schemas.microsoft.com/office/drawing/2014/main" id="{D074ADF3-40AD-2043-BCA1-494054794FAD}"/>
                    </a:ext>
                  </a:extLst>
                </p:cNvPr>
                <p:cNvSpPr/>
                <p:nvPr/>
              </p:nvSpPr>
              <p:spPr>
                <a:xfrm>
                  <a:off x="5919719" y="3492436"/>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8" name="Freeform 2918">
                  <a:extLst>
                    <a:ext uri="{FF2B5EF4-FFF2-40B4-BE49-F238E27FC236}">
                      <a16:creationId xmlns:a16="http://schemas.microsoft.com/office/drawing/2014/main" id="{CA39DD3D-8427-E843-89D2-527FACA4816B}"/>
                    </a:ext>
                  </a:extLst>
                </p:cNvPr>
                <p:cNvSpPr/>
                <p:nvPr/>
              </p:nvSpPr>
              <p:spPr>
                <a:xfrm>
                  <a:off x="5924263" y="3495103"/>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9" name="Freeform 2919">
                  <a:extLst>
                    <a:ext uri="{FF2B5EF4-FFF2-40B4-BE49-F238E27FC236}">
                      <a16:creationId xmlns:a16="http://schemas.microsoft.com/office/drawing/2014/main" id="{F347D233-F9C3-1241-8A73-3E8A8E44F19F}"/>
                    </a:ext>
                  </a:extLst>
                </p:cNvPr>
                <p:cNvSpPr/>
                <p:nvPr/>
              </p:nvSpPr>
              <p:spPr>
                <a:xfrm>
                  <a:off x="5935908" y="3499104"/>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0" name="Freeform 2920">
                  <a:extLst>
                    <a:ext uri="{FF2B5EF4-FFF2-40B4-BE49-F238E27FC236}">
                      <a16:creationId xmlns:a16="http://schemas.microsoft.com/office/drawing/2014/main" id="{2C0F3E64-8531-1A45-B553-3EE4EE1724F2}"/>
                    </a:ext>
                  </a:extLst>
                </p:cNvPr>
                <p:cNvSpPr/>
                <p:nvPr/>
              </p:nvSpPr>
              <p:spPr>
                <a:xfrm>
                  <a:off x="5936003" y="3499389"/>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1" name="Freeform 2921">
                  <a:extLst>
                    <a:ext uri="{FF2B5EF4-FFF2-40B4-BE49-F238E27FC236}">
                      <a16:creationId xmlns:a16="http://schemas.microsoft.com/office/drawing/2014/main" id="{0ECB7589-18D5-3143-A61C-985153AF1242}"/>
                    </a:ext>
                  </a:extLst>
                </p:cNvPr>
                <p:cNvSpPr/>
                <p:nvPr/>
              </p:nvSpPr>
              <p:spPr>
                <a:xfrm>
                  <a:off x="5936003" y="3499675"/>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2" name="Freeform 2922">
                  <a:extLst>
                    <a:ext uri="{FF2B5EF4-FFF2-40B4-BE49-F238E27FC236}">
                      <a16:creationId xmlns:a16="http://schemas.microsoft.com/office/drawing/2014/main" id="{90F687CE-91E5-FC48-BC9C-8295C7089958}"/>
                    </a:ext>
                  </a:extLst>
                </p:cNvPr>
                <p:cNvSpPr/>
                <p:nvPr/>
              </p:nvSpPr>
              <p:spPr>
                <a:xfrm>
                  <a:off x="5936003" y="3500056"/>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3" name="Freeform 2923">
                  <a:extLst>
                    <a:ext uri="{FF2B5EF4-FFF2-40B4-BE49-F238E27FC236}">
                      <a16:creationId xmlns:a16="http://schemas.microsoft.com/office/drawing/2014/main" id="{8574F1BE-33F2-2440-807A-4EA0B297656F}"/>
                    </a:ext>
                  </a:extLst>
                </p:cNvPr>
                <p:cNvSpPr/>
                <p:nvPr/>
              </p:nvSpPr>
              <p:spPr>
                <a:xfrm>
                  <a:off x="5936003" y="3501104"/>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84" name="Graphic 2630">
                  <a:extLst>
                    <a:ext uri="{FF2B5EF4-FFF2-40B4-BE49-F238E27FC236}">
                      <a16:creationId xmlns:a16="http://schemas.microsoft.com/office/drawing/2014/main" id="{9906886B-6F29-714A-8695-E56293EECB85}"/>
                    </a:ext>
                  </a:extLst>
                </p:cNvPr>
                <p:cNvGrpSpPr/>
                <p:nvPr/>
              </p:nvGrpSpPr>
              <p:grpSpPr>
                <a:xfrm>
                  <a:off x="5923127" y="3500437"/>
                  <a:ext cx="1325" cy="2571"/>
                  <a:chOff x="5923127" y="3500437"/>
                  <a:chExt cx="1325" cy="2571"/>
                </a:xfrm>
                <a:solidFill>
                  <a:srgbClr val="000000"/>
                </a:solidFill>
              </p:grpSpPr>
              <p:sp>
                <p:nvSpPr>
                  <p:cNvPr id="585" name="Freeform 2925">
                    <a:extLst>
                      <a:ext uri="{FF2B5EF4-FFF2-40B4-BE49-F238E27FC236}">
                        <a16:creationId xmlns:a16="http://schemas.microsoft.com/office/drawing/2014/main" id="{6BE56DF3-BA3E-084E-8FB4-6FFA15860696}"/>
                      </a:ext>
                    </a:extLst>
                  </p:cNvPr>
                  <p:cNvSpPr/>
                  <p:nvPr/>
                </p:nvSpPr>
                <p:spPr>
                  <a:xfrm>
                    <a:off x="5923316" y="3500628"/>
                    <a:ext cx="473" cy="476"/>
                  </a:xfrm>
                  <a:custGeom>
                    <a:avLst/>
                    <a:gdLst>
                      <a:gd name="connsiteX0" fmla="*/ 473 w 473"/>
                      <a:gd name="connsiteY0" fmla="*/ 476 h 476"/>
                      <a:gd name="connsiteX1" fmla="*/ 473 w 473"/>
                      <a:gd name="connsiteY1" fmla="*/ 476 h 476"/>
                      <a:gd name="connsiteX2" fmla="*/ 0 w 473"/>
                      <a:gd name="connsiteY2" fmla="*/ 476 h 476"/>
                      <a:gd name="connsiteX3" fmla="*/ 0 w 473"/>
                      <a:gd name="connsiteY3" fmla="*/ 476 h 476"/>
                      <a:gd name="connsiteX4" fmla="*/ 0 w 473"/>
                      <a:gd name="connsiteY4" fmla="*/ 476 h 476"/>
                      <a:gd name="connsiteX5" fmla="*/ 0 w 473"/>
                      <a:gd name="connsiteY5" fmla="*/ 476 h 476"/>
                      <a:gd name="connsiteX6" fmla="*/ 0 w 473"/>
                      <a:gd name="connsiteY6" fmla="*/ 476 h 476"/>
                      <a:gd name="connsiteX7" fmla="*/ 0 w 473"/>
                      <a:gd name="connsiteY7" fmla="*/ 476 h 476"/>
                      <a:gd name="connsiteX8" fmla="*/ 0 w 473"/>
                      <a:gd name="connsiteY8" fmla="*/ 476 h 476"/>
                      <a:gd name="connsiteX9" fmla="*/ 0 w 473"/>
                      <a:gd name="connsiteY9" fmla="*/ 476 h 476"/>
                      <a:gd name="connsiteX10" fmla="*/ 0 w 473"/>
                      <a:gd name="connsiteY10" fmla="*/ 476 h 476"/>
                      <a:gd name="connsiteX11" fmla="*/ 0 w 473"/>
                      <a:gd name="connsiteY11"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 h="476">
                        <a:moveTo>
                          <a:pt x="473" y="476"/>
                        </a:moveTo>
                        <a:lnTo>
                          <a:pt x="473" y="476"/>
                        </a:lnTo>
                        <a:lnTo>
                          <a:pt x="0" y="476"/>
                        </a:ln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33" y="319"/>
                          <a:pt x="33" y="157"/>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6" name="Freeform 2926">
                    <a:extLst>
                      <a:ext uri="{FF2B5EF4-FFF2-40B4-BE49-F238E27FC236}">
                        <a16:creationId xmlns:a16="http://schemas.microsoft.com/office/drawing/2014/main" id="{A9031814-2B61-0C46-A14C-7A4AB0C0DE8E}"/>
                      </a:ext>
                    </a:extLst>
                  </p:cNvPr>
                  <p:cNvSpPr/>
                  <p:nvPr/>
                </p:nvSpPr>
                <p:spPr>
                  <a:xfrm>
                    <a:off x="5923790" y="3501390"/>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7" name="Freeform 2927">
                    <a:extLst>
                      <a:ext uri="{FF2B5EF4-FFF2-40B4-BE49-F238E27FC236}">
                        <a16:creationId xmlns:a16="http://schemas.microsoft.com/office/drawing/2014/main" id="{37F250EE-C83D-7545-B470-55CFDACC03C8}"/>
                      </a:ext>
                    </a:extLst>
                  </p:cNvPr>
                  <p:cNvSpPr/>
                  <p:nvPr/>
                </p:nvSpPr>
                <p:spPr>
                  <a:xfrm>
                    <a:off x="5923695" y="350234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88" name="Freeform 2928">
                    <a:extLst>
                      <a:ext uri="{FF2B5EF4-FFF2-40B4-BE49-F238E27FC236}">
                        <a16:creationId xmlns:a16="http://schemas.microsoft.com/office/drawing/2014/main" id="{726AED59-1C09-7C4C-ADB5-28BD9263A548}"/>
                      </a:ext>
                    </a:extLst>
                  </p:cNvPr>
                  <p:cNvSpPr/>
                  <p:nvPr/>
                </p:nvSpPr>
                <p:spPr>
                  <a:xfrm>
                    <a:off x="5923127" y="3500437"/>
                    <a:ext cx="1325" cy="2571"/>
                  </a:xfrm>
                  <a:custGeom>
                    <a:avLst/>
                    <a:gdLst>
                      <a:gd name="connsiteX0" fmla="*/ 1325 w 1325"/>
                      <a:gd name="connsiteY0" fmla="*/ 2572 h 2571"/>
                      <a:gd name="connsiteX1" fmla="*/ 0 w 1325"/>
                      <a:gd name="connsiteY1" fmla="*/ 1810 h 2571"/>
                      <a:gd name="connsiteX2" fmla="*/ 0 w 1325"/>
                      <a:gd name="connsiteY2" fmla="*/ 0 h 2571"/>
                      <a:gd name="connsiteX3" fmla="*/ 1325 w 1325"/>
                      <a:gd name="connsiteY3" fmla="*/ 762 h 2571"/>
                      <a:gd name="connsiteX4" fmla="*/ 95 w 1325"/>
                      <a:gd name="connsiteY4" fmla="*/ 1810 h 2571"/>
                      <a:gd name="connsiteX5" fmla="*/ 1231 w 1325"/>
                      <a:gd name="connsiteY5" fmla="*/ 2477 h 2571"/>
                      <a:gd name="connsiteX6" fmla="*/ 1231 w 1325"/>
                      <a:gd name="connsiteY6" fmla="*/ 762 h 2571"/>
                      <a:gd name="connsiteX7" fmla="*/ 95 w 1325"/>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571">
                        <a:moveTo>
                          <a:pt x="1325" y="2572"/>
                        </a:moveTo>
                        <a:lnTo>
                          <a:pt x="0" y="1810"/>
                        </a:lnTo>
                        <a:lnTo>
                          <a:pt x="0" y="0"/>
                        </a:lnTo>
                        <a:lnTo>
                          <a:pt x="1325"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539" name="Freeform 2929">
                <a:extLst>
                  <a:ext uri="{FF2B5EF4-FFF2-40B4-BE49-F238E27FC236}">
                    <a16:creationId xmlns:a16="http://schemas.microsoft.com/office/drawing/2014/main" id="{47B8B977-98E1-0842-ADCA-5ABDFBCBBE38}"/>
                  </a:ext>
                </a:extLst>
              </p:cNvPr>
              <p:cNvSpPr/>
              <p:nvPr/>
            </p:nvSpPr>
            <p:spPr>
              <a:xfrm>
                <a:off x="5918204" y="3491960"/>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40" name="Freeform 2930">
                <a:extLst>
                  <a:ext uri="{FF2B5EF4-FFF2-40B4-BE49-F238E27FC236}">
                    <a16:creationId xmlns:a16="http://schemas.microsoft.com/office/drawing/2014/main" id="{718CF88F-5B34-0543-A708-9ECDFC340572}"/>
                  </a:ext>
                </a:extLst>
              </p:cNvPr>
              <p:cNvSpPr/>
              <p:nvPr/>
            </p:nvSpPr>
            <p:spPr>
              <a:xfrm>
                <a:off x="5918204" y="3485483"/>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497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497"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41" name="Graphic 2630">
                <a:extLst>
                  <a:ext uri="{FF2B5EF4-FFF2-40B4-BE49-F238E27FC236}">
                    <a16:creationId xmlns:a16="http://schemas.microsoft.com/office/drawing/2014/main" id="{9906886B-6F29-714A-8695-E56293EECB85}"/>
                  </a:ext>
                </a:extLst>
              </p:cNvPr>
              <p:cNvGrpSpPr/>
              <p:nvPr/>
            </p:nvGrpSpPr>
            <p:grpSpPr>
              <a:xfrm>
                <a:off x="5919719" y="3479672"/>
                <a:ext cx="19786" cy="14382"/>
                <a:chOff x="5919719" y="3479672"/>
                <a:chExt cx="19786" cy="14382"/>
              </a:xfrm>
              <a:solidFill>
                <a:schemeClr val="accent1"/>
              </a:solidFill>
            </p:grpSpPr>
            <p:sp>
              <p:nvSpPr>
                <p:cNvPr id="561" name="Freeform 2932">
                  <a:extLst>
                    <a:ext uri="{FF2B5EF4-FFF2-40B4-BE49-F238E27FC236}">
                      <a16:creationId xmlns:a16="http://schemas.microsoft.com/office/drawing/2014/main" id="{008B74D5-5B6A-2747-85A3-1F49D9774DD1}"/>
                    </a:ext>
                  </a:extLst>
                </p:cNvPr>
                <p:cNvSpPr/>
                <p:nvPr/>
              </p:nvSpPr>
              <p:spPr>
                <a:xfrm>
                  <a:off x="5919719" y="3485483"/>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2" name="Freeform 2933">
                  <a:extLst>
                    <a:ext uri="{FF2B5EF4-FFF2-40B4-BE49-F238E27FC236}">
                      <a16:creationId xmlns:a16="http://schemas.microsoft.com/office/drawing/2014/main" id="{5B91C1DA-2223-0A41-AB52-CCE00861E35C}"/>
                    </a:ext>
                  </a:extLst>
                </p:cNvPr>
                <p:cNvSpPr/>
                <p:nvPr/>
              </p:nvSpPr>
              <p:spPr>
                <a:xfrm>
                  <a:off x="5929565" y="3485483"/>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3" name="Freeform 2934">
                  <a:extLst>
                    <a:ext uri="{FF2B5EF4-FFF2-40B4-BE49-F238E27FC236}">
                      <a16:creationId xmlns:a16="http://schemas.microsoft.com/office/drawing/2014/main" id="{AE019707-F24D-7F48-B05C-7188D9927243}"/>
                    </a:ext>
                  </a:extLst>
                </p:cNvPr>
                <p:cNvSpPr/>
                <p:nvPr/>
              </p:nvSpPr>
              <p:spPr>
                <a:xfrm>
                  <a:off x="5919719" y="3479672"/>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4" name="Freeform 2935">
                  <a:extLst>
                    <a:ext uri="{FF2B5EF4-FFF2-40B4-BE49-F238E27FC236}">
                      <a16:creationId xmlns:a16="http://schemas.microsoft.com/office/drawing/2014/main" id="{7ADC4827-B36F-C84F-BE6C-D967BC91D5C3}"/>
                    </a:ext>
                  </a:extLst>
                </p:cNvPr>
                <p:cNvSpPr/>
                <p:nvPr/>
              </p:nvSpPr>
              <p:spPr>
                <a:xfrm>
                  <a:off x="5924263" y="3482340"/>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5" name="Freeform 2936">
                  <a:extLst>
                    <a:ext uri="{FF2B5EF4-FFF2-40B4-BE49-F238E27FC236}">
                      <a16:creationId xmlns:a16="http://schemas.microsoft.com/office/drawing/2014/main" id="{1B8AE9C3-7DC1-5F4A-872B-BD36001A478B}"/>
                    </a:ext>
                  </a:extLst>
                </p:cNvPr>
                <p:cNvSpPr/>
                <p:nvPr/>
              </p:nvSpPr>
              <p:spPr>
                <a:xfrm>
                  <a:off x="5935908" y="3486340"/>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6" name="Freeform 2937">
                  <a:extLst>
                    <a:ext uri="{FF2B5EF4-FFF2-40B4-BE49-F238E27FC236}">
                      <a16:creationId xmlns:a16="http://schemas.microsoft.com/office/drawing/2014/main" id="{1FADB148-5B06-E641-9DA8-752A58330CCD}"/>
                    </a:ext>
                  </a:extLst>
                </p:cNvPr>
                <p:cNvSpPr/>
                <p:nvPr/>
              </p:nvSpPr>
              <p:spPr>
                <a:xfrm>
                  <a:off x="5936003" y="3486626"/>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7" name="Freeform 2938">
                  <a:extLst>
                    <a:ext uri="{FF2B5EF4-FFF2-40B4-BE49-F238E27FC236}">
                      <a16:creationId xmlns:a16="http://schemas.microsoft.com/office/drawing/2014/main" id="{9C01ACB3-8462-8A4C-8F4C-D6A3F269475D}"/>
                    </a:ext>
                  </a:extLst>
                </p:cNvPr>
                <p:cNvSpPr/>
                <p:nvPr/>
              </p:nvSpPr>
              <p:spPr>
                <a:xfrm>
                  <a:off x="5936003" y="348691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8" name="Freeform 2939">
                  <a:extLst>
                    <a:ext uri="{FF2B5EF4-FFF2-40B4-BE49-F238E27FC236}">
                      <a16:creationId xmlns:a16="http://schemas.microsoft.com/office/drawing/2014/main" id="{C80744F3-5C01-1B41-8DC3-54B901623126}"/>
                    </a:ext>
                  </a:extLst>
                </p:cNvPr>
                <p:cNvSpPr/>
                <p:nvPr/>
              </p:nvSpPr>
              <p:spPr>
                <a:xfrm>
                  <a:off x="5936003" y="3487197"/>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9" name="Freeform 2940">
                  <a:extLst>
                    <a:ext uri="{FF2B5EF4-FFF2-40B4-BE49-F238E27FC236}">
                      <a16:creationId xmlns:a16="http://schemas.microsoft.com/office/drawing/2014/main" id="{378E48C8-0D17-1141-8DBC-478A6D427B0E}"/>
                    </a:ext>
                  </a:extLst>
                </p:cNvPr>
                <p:cNvSpPr/>
                <p:nvPr/>
              </p:nvSpPr>
              <p:spPr>
                <a:xfrm>
                  <a:off x="5936003" y="3488340"/>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70" name="Graphic 2630">
                  <a:extLst>
                    <a:ext uri="{FF2B5EF4-FFF2-40B4-BE49-F238E27FC236}">
                      <a16:creationId xmlns:a16="http://schemas.microsoft.com/office/drawing/2014/main" id="{9906886B-6F29-714A-8695-E56293EECB85}"/>
                    </a:ext>
                  </a:extLst>
                </p:cNvPr>
                <p:cNvGrpSpPr/>
                <p:nvPr/>
              </p:nvGrpSpPr>
              <p:grpSpPr>
                <a:xfrm>
                  <a:off x="5923127" y="3487673"/>
                  <a:ext cx="1325" cy="2571"/>
                  <a:chOff x="5923127" y="3487673"/>
                  <a:chExt cx="1325" cy="2571"/>
                </a:xfrm>
                <a:solidFill>
                  <a:srgbClr val="000000"/>
                </a:solidFill>
              </p:grpSpPr>
              <p:sp>
                <p:nvSpPr>
                  <p:cNvPr id="571" name="Freeform 2942">
                    <a:extLst>
                      <a:ext uri="{FF2B5EF4-FFF2-40B4-BE49-F238E27FC236}">
                        <a16:creationId xmlns:a16="http://schemas.microsoft.com/office/drawing/2014/main" id="{A0192793-F57B-8B45-B433-149152D277D4}"/>
                      </a:ext>
                    </a:extLst>
                  </p:cNvPr>
                  <p:cNvSpPr/>
                  <p:nvPr/>
                </p:nvSpPr>
                <p:spPr>
                  <a:xfrm>
                    <a:off x="5923316" y="3487864"/>
                    <a:ext cx="473" cy="476"/>
                  </a:xfrm>
                  <a:custGeom>
                    <a:avLst/>
                    <a:gdLst>
                      <a:gd name="connsiteX0" fmla="*/ 473 w 473"/>
                      <a:gd name="connsiteY0" fmla="*/ 476 h 476"/>
                      <a:gd name="connsiteX1" fmla="*/ 473 w 473"/>
                      <a:gd name="connsiteY1" fmla="*/ 476 h 476"/>
                      <a:gd name="connsiteX2" fmla="*/ 0 w 473"/>
                      <a:gd name="connsiteY2" fmla="*/ 476 h 476"/>
                      <a:gd name="connsiteX3" fmla="*/ 0 w 473"/>
                      <a:gd name="connsiteY3" fmla="*/ 476 h 476"/>
                      <a:gd name="connsiteX4" fmla="*/ 0 w 473"/>
                      <a:gd name="connsiteY4" fmla="*/ 476 h 476"/>
                      <a:gd name="connsiteX5" fmla="*/ 0 w 473"/>
                      <a:gd name="connsiteY5" fmla="*/ 476 h 476"/>
                      <a:gd name="connsiteX6" fmla="*/ 0 w 473"/>
                      <a:gd name="connsiteY6" fmla="*/ 476 h 476"/>
                      <a:gd name="connsiteX7" fmla="*/ 0 w 473"/>
                      <a:gd name="connsiteY7" fmla="*/ 476 h 476"/>
                      <a:gd name="connsiteX8" fmla="*/ 0 w 473"/>
                      <a:gd name="connsiteY8" fmla="*/ 476 h 476"/>
                      <a:gd name="connsiteX9" fmla="*/ 0 w 473"/>
                      <a:gd name="connsiteY9" fmla="*/ 476 h 476"/>
                      <a:gd name="connsiteX10" fmla="*/ 0 w 473"/>
                      <a:gd name="connsiteY10" fmla="*/ 476 h 476"/>
                      <a:gd name="connsiteX11" fmla="*/ 0 w 473"/>
                      <a:gd name="connsiteY11"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 h="476">
                        <a:moveTo>
                          <a:pt x="473" y="476"/>
                        </a:moveTo>
                        <a:lnTo>
                          <a:pt x="473" y="476"/>
                        </a:lnTo>
                        <a:lnTo>
                          <a:pt x="0" y="476"/>
                        </a:lnTo>
                        <a:lnTo>
                          <a:pt x="0" y="476"/>
                        </a:lnTo>
                        <a:lnTo>
                          <a:pt x="0" y="476"/>
                        </a:lnTo>
                        <a:lnTo>
                          <a:pt x="0" y="476"/>
                        </a:lnTo>
                        <a:cubicBezTo>
                          <a:pt x="0" y="476"/>
                          <a:pt x="0" y="476"/>
                          <a:pt x="0" y="476"/>
                        </a:cubicBezTo>
                        <a:lnTo>
                          <a:pt x="0" y="476"/>
                        </a:lnTo>
                        <a:cubicBezTo>
                          <a:pt x="0" y="476"/>
                          <a:pt x="0" y="476"/>
                          <a:pt x="0" y="476"/>
                        </a:cubicBezTo>
                        <a:lnTo>
                          <a:pt x="0" y="476"/>
                        </a:lnTo>
                        <a:lnTo>
                          <a:pt x="0" y="476"/>
                        </a:lnTo>
                        <a:cubicBezTo>
                          <a:pt x="33" y="319"/>
                          <a:pt x="33" y="157"/>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2" name="Freeform 2943">
                    <a:extLst>
                      <a:ext uri="{FF2B5EF4-FFF2-40B4-BE49-F238E27FC236}">
                        <a16:creationId xmlns:a16="http://schemas.microsoft.com/office/drawing/2014/main" id="{BF6A03AE-5EF0-C442-AFE6-2044661A39B5}"/>
                      </a:ext>
                    </a:extLst>
                  </p:cNvPr>
                  <p:cNvSpPr/>
                  <p:nvPr/>
                </p:nvSpPr>
                <p:spPr>
                  <a:xfrm>
                    <a:off x="5923790" y="3488626"/>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3" name="Freeform 2944">
                    <a:extLst>
                      <a:ext uri="{FF2B5EF4-FFF2-40B4-BE49-F238E27FC236}">
                        <a16:creationId xmlns:a16="http://schemas.microsoft.com/office/drawing/2014/main" id="{0B5280C8-C08E-FC40-9EA8-022E8BB34802}"/>
                      </a:ext>
                    </a:extLst>
                  </p:cNvPr>
                  <p:cNvSpPr/>
                  <p:nvPr/>
                </p:nvSpPr>
                <p:spPr>
                  <a:xfrm>
                    <a:off x="5923695" y="3489579"/>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74" name="Freeform 2945">
                    <a:extLst>
                      <a:ext uri="{FF2B5EF4-FFF2-40B4-BE49-F238E27FC236}">
                        <a16:creationId xmlns:a16="http://schemas.microsoft.com/office/drawing/2014/main" id="{A51D5C82-079D-0046-AAA8-24CB19A6708C}"/>
                      </a:ext>
                    </a:extLst>
                  </p:cNvPr>
                  <p:cNvSpPr/>
                  <p:nvPr/>
                </p:nvSpPr>
                <p:spPr>
                  <a:xfrm>
                    <a:off x="5923127" y="3487673"/>
                    <a:ext cx="1325" cy="2571"/>
                  </a:xfrm>
                  <a:custGeom>
                    <a:avLst/>
                    <a:gdLst>
                      <a:gd name="connsiteX0" fmla="*/ 1325 w 1325"/>
                      <a:gd name="connsiteY0" fmla="*/ 2572 h 2571"/>
                      <a:gd name="connsiteX1" fmla="*/ 0 w 1325"/>
                      <a:gd name="connsiteY1" fmla="*/ 1810 h 2571"/>
                      <a:gd name="connsiteX2" fmla="*/ 0 w 1325"/>
                      <a:gd name="connsiteY2" fmla="*/ 0 h 2571"/>
                      <a:gd name="connsiteX3" fmla="*/ 1325 w 1325"/>
                      <a:gd name="connsiteY3" fmla="*/ 762 h 2571"/>
                      <a:gd name="connsiteX4" fmla="*/ 95 w 1325"/>
                      <a:gd name="connsiteY4" fmla="*/ 1810 h 2571"/>
                      <a:gd name="connsiteX5" fmla="*/ 1231 w 1325"/>
                      <a:gd name="connsiteY5" fmla="*/ 2477 h 2571"/>
                      <a:gd name="connsiteX6" fmla="*/ 1231 w 1325"/>
                      <a:gd name="connsiteY6" fmla="*/ 762 h 2571"/>
                      <a:gd name="connsiteX7" fmla="*/ 95 w 1325"/>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571">
                        <a:moveTo>
                          <a:pt x="1325" y="2572"/>
                        </a:moveTo>
                        <a:lnTo>
                          <a:pt x="0" y="1810"/>
                        </a:lnTo>
                        <a:lnTo>
                          <a:pt x="0" y="0"/>
                        </a:lnTo>
                        <a:lnTo>
                          <a:pt x="1325"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542" name="Freeform 2946">
                <a:extLst>
                  <a:ext uri="{FF2B5EF4-FFF2-40B4-BE49-F238E27FC236}">
                    <a16:creationId xmlns:a16="http://schemas.microsoft.com/office/drawing/2014/main" id="{00CF123B-AB1B-DE4D-B770-1FD3A2EE4DCF}"/>
                  </a:ext>
                </a:extLst>
              </p:cNvPr>
              <p:cNvSpPr/>
              <p:nvPr/>
            </p:nvSpPr>
            <p:spPr>
              <a:xfrm>
                <a:off x="5918204" y="3479006"/>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43" name="Freeform 2947">
                <a:extLst>
                  <a:ext uri="{FF2B5EF4-FFF2-40B4-BE49-F238E27FC236}">
                    <a16:creationId xmlns:a16="http://schemas.microsoft.com/office/drawing/2014/main" id="{103D1C65-4656-F543-9ECC-38D063D4FB29}"/>
                  </a:ext>
                </a:extLst>
              </p:cNvPr>
              <p:cNvSpPr/>
              <p:nvPr/>
            </p:nvSpPr>
            <p:spPr>
              <a:xfrm>
                <a:off x="5918204" y="3472624"/>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44" name="Graphic 2630">
                <a:extLst>
                  <a:ext uri="{FF2B5EF4-FFF2-40B4-BE49-F238E27FC236}">
                    <a16:creationId xmlns:a16="http://schemas.microsoft.com/office/drawing/2014/main" id="{9906886B-6F29-714A-8695-E56293EECB85}"/>
                  </a:ext>
                </a:extLst>
              </p:cNvPr>
              <p:cNvGrpSpPr/>
              <p:nvPr/>
            </p:nvGrpSpPr>
            <p:grpSpPr>
              <a:xfrm>
                <a:off x="5919719" y="3466814"/>
                <a:ext cx="19786" cy="14287"/>
                <a:chOff x="5919719" y="3466814"/>
                <a:chExt cx="19786" cy="14287"/>
              </a:xfrm>
              <a:solidFill>
                <a:schemeClr val="accent1"/>
              </a:solidFill>
            </p:grpSpPr>
            <p:sp>
              <p:nvSpPr>
                <p:cNvPr id="547" name="Freeform 2949">
                  <a:extLst>
                    <a:ext uri="{FF2B5EF4-FFF2-40B4-BE49-F238E27FC236}">
                      <a16:creationId xmlns:a16="http://schemas.microsoft.com/office/drawing/2014/main" id="{A15C3073-5124-7348-961C-2855B3CF8B3B}"/>
                    </a:ext>
                  </a:extLst>
                </p:cNvPr>
                <p:cNvSpPr/>
                <p:nvPr/>
              </p:nvSpPr>
              <p:spPr>
                <a:xfrm>
                  <a:off x="5919719" y="3472529"/>
                  <a:ext cx="9845" cy="8572"/>
                </a:xfrm>
                <a:custGeom>
                  <a:avLst/>
                  <a:gdLst>
                    <a:gd name="connsiteX0" fmla="*/ 0 w 9845"/>
                    <a:gd name="connsiteY0" fmla="*/ 2858 h 8572"/>
                    <a:gd name="connsiteX1" fmla="*/ 9846 w 9845"/>
                    <a:gd name="connsiteY1" fmla="*/ 8572 h 8572"/>
                    <a:gd name="connsiteX2" fmla="*/ 9846 w 9845"/>
                    <a:gd name="connsiteY2" fmla="*/ 5715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715"/>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48" name="Freeform 2950">
                  <a:extLst>
                    <a:ext uri="{FF2B5EF4-FFF2-40B4-BE49-F238E27FC236}">
                      <a16:creationId xmlns:a16="http://schemas.microsoft.com/office/drawing/2014/main" id="{8F8BF030-78B2-7B46-BF2A-7136E00E20B5}"/>
                    </a:ext>
                  </a:extLst>
                </p:cNvPr>
                <p:cNvSpPr/>
                <p:nvPr/>
              </p:nvSpPr>
              <p:spPr>
                <a:xfrm>
                  <a:off x="5929565" y="3472529"/>
                  <a:ext cx="9940" cy="8572"/>
                </a:xfrm>
                <a:custGeom>
                  <a:avLst/>
                  <a:gdLst>
                    <a:gd name="connsiteX0" fmla="*/ 0 w 9940"/>
                    <a:gd name="connsiteY0" fmla="*/ 5715 h 8572"/>
                    <a:gd name="connsiteX1" fmla="*/ 0 w 9940"/>
                    <a:gd name="connsiteY1" fmla="*/ 8572 h 8572"/>
                    <a:gd name="connsiteX2" fmla="*/ 9941 w 9940"/>
                    <a:gd name="connsiteY2" fmla="*/ 2858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8"/>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49" name="Freeform 2951">
                  <a:extLst>
                    <a:ext uri="{FF2B5EF4-FFF2-40B4-BE49-F238E27FC236}">
                      <a16:creationId xmlns:a16="http://schemas.microsoft.com/office/drawing/2014/main" id="{04788A81-2A6D-D44A-A4EB-9FF3DC5D1B5E}"/>
                    </a:ext>
                  </a:extLst>
                </p:cNvPr>
                <p:cNvSpPr/>
                <p:nvPr/>
              </p:nvSpPr>
              <p:spPr>
                <a:xfrm>
                  <a:off x="5919719" y="3466814"/>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0" name="Freeform 2952">
                  <a:extLst>
                    <a:ext uri="{FF2B5EF4-FFF2-40B4-BE49-F238E27FC236}">
                      <a16:creationId xmlns:a16="http://schemas.microsoft.com/office/drawing/2014/main" id="{6492CA3C-203F-2445-AA2A-341853F1E5EF}"/>
                    </a:ext>
                  </a:extLst>
                </p:cNvPr>
                <p:cNvSpPr/>
                <p:nvPr/>
              </p:nvSpPr>
              <p:spPr>
                <a:xfrm>
                  <a:off x="5924263" y="3469385"/>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1" name="Freeform 2953">
                  <a:extLst>
                    <a:ext uri="{FF2B5EF4-FFF2-40B4-BE49-F238E27FC236}">
                      <a16:creationId xmlns:a16="http://schemas.microsoft.com/office/drawing/2014/main" id="{8DD6EFE3-CD04-104B-8960-53BF9BE91721}"/>
                    </a:ext>
                  </a:extLst>
                </p:cNvPr>
                <p:cNvSpPr/>
                <p:nvPr/>
              </p:nvSpPr>
              <p:spPr>
                <a:xfrm>
                  <a:off x="5935908" y="3473481"/>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2" name="Freeform 2954">
                  <a:extLst>
                    <a:ext uri="{FF2B5EF4-FFF2-40B4-BE49-F238E27FC236}">
                      <a16:creationId xmlns:a16="http://schemas.microsoft.com/office/drawing/2014/main" id="{8E674058-8A12-D748-A7A2-10D4E675CC79}"/>
                    </a:ext>
                  </a:extLst>
                </p:cNvPr>
                <p:cNvSpPr/>
                <p:nvPr/>
              </p:nvSpPr>
              <p:spPr>
                <a:xfrm>
                  <a:off x="5936003" y="3473672"/>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3" name="Freeform 2955">
                  <a:extLst>
                    <a:ext uri="{FF2B5EF4-FFF2-40B4-BE49-F238E27FC236}">
                      <a16:creationId xmlns:a16="http://schemas.microsoft.com/office/drawing/2014/main" id="{DBFE8682-2A7D-5F4E-8F69-FB3887A84246}"/>
                    </a:ext>
                  </a:extLst>
                </p:cNvPr>
                <p:cNvSpPr/>
                <p:nvPr/>
              </p:nvSpPr>
              <p:spPr>
                <a:xfrm>
                  <a:off x="5936003" y="347405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4" name="Freeform 2956">
                  <a:extLst>
                    <a:ext uri="{FF2B5EF4-FFF2-40B4-BE49-F238E27FC236}">
                      <a16:creationId xmlns:a16="http://schemas.microsoft.com/office/drawing/2014/main" id="{F43ADFDF-99D1-A24D-987C-17421A86E43D}"/>
                    </a:ext>
                  </a:extLst>
                </p:cNvPr>
                <p:cNvSpPr/>
                <p:nvPr/>
              </p:nvSpPr>
              <p:spPr>
                <a:xfrm>
                  <a:off x="5936003" y="347433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5" name="Freeform 2957">
                  <a:extLst>
                    <a:ext uri="{FF2B5EF4-FFF2-40B4-BE49-F238E27FC236}">
                      <a16:creationId xmlns:a16="http://schemas.microsoft.com/office/drawing/2014/main" id="{B07980F1-F8EF-8348-B222-5A2257595E9D}"/>
                    </a:ext>
                  </a:extLst>
                </p:cNvPr>
                <p:cNvSpPr/>
                <p:nvPr/>
              </p:nvSpPr>
              <p:spPr>
                <a:xfrm>
                  <a:off x="5936003" y="3475386"/>
                  <a:ext cx="1325" cy="952"/>
                </a:xfrm>
                <a:custGeom>
                  <a:avLst/>
                  <a:gdLst>
                    <a:gd name="connsiteX0" fmla="*/ 0 w 1325"/>
                    <a:gd name="connsiteY0" fmla="*/ 857 h 952"/>
                    <a:gd name="connsiteX1" fmla="*/ 0 w 1325"/>
                    <a:gd name="connsiteY1" fmla="*/ 952 h 952"/>
                    <a:gd name="connsiteX2" fmla="*/ 1325 w 1325"/>
                    <a:gd name="connsiteY2" fmla="*/ 190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2"/>
                      </a:lnTo>
                      <a:lnTo>
                        <a:pt x="1325" y="190"/>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56" name="Graphic 2630">
                  <a:extLst>
                    <a:ext uri="{FF2B5EF4-FFF2-40B4-BE49-F238E27FC236}">
                      <a16:creationId xmlns:a16="http://schemas.microsoft.com/office/drawing/2014/main" id="{9906886B-6F29-714A-8695-E56293EECB85}"/>
                    </a:ext>
                  </a:extLst>
                </p:cNvPr>
                <p:cNvGrpSpPr/>
                <p:nvPr/>
              </p:nvGrpSpPr>
              <p:grpSpPr>
                <a:xfrm>
                  <a:off x="5923127" y="3474815"/>
                  <a:ext cx="1325" cy="2476"/>
                  <a:chOff x="5923127" y="3474815"/>
                  <a:chExt cx="1325" cy="2476"/>
                </a:xfrm>
                <a:solidFill>
                  <a:srgbClr val="000000"/>
                </a:solidFill>
              </p:grpSpPr>
              <p:sp>
                <p:nvSpPr>
                  <p:cNvPr id="557" name="Freeform 2959">
                    <a:extLst>
                      <a:ext uri="{FF2B5EF4-FFF2-40B4-BE49-F238E27FC236}">
                        <a16:creationId xmlns:a16="http://schemas.microsoft.com/office/drawing/2014/main" id="{693D19FB-20A9-3E45-BC4A-E7FD2B1526F1}"/>
                      </a:ext>
                    </a:extLst>
                  </p:cNvPr>
                  <p:cNvSpPr/>
                  <p:nvPr/>
                </p:nvSpPr>
                <p:spPr>
                  <a:xfrm>
                    <a:off x="5923316" y="3474815"/>
                    <a:ext cx="473" cy="571"/>
                  </a:xfrm>
                  <a:custGeom>
                    <a:avLst/>
                    <a:gdLst>
                      <a:gd name="connsiteX0" fmla="*/ 473 w 473"/>
                      <a:gd name="connsiteY0" fmla="*/ 572 h 571"/>
                      <a:gd name="connsiteX1" fmla="*/ 473 w 473"/>
                      <a:gd name="connsiteY1" fmla="*/ 572 h 571"/>
                      <a:gd name="connsiteX2" fmla="*/ 0 w 473"/>
                      <a:gd name="connsiteY2" fmla="*/ 572 h 571"/>
                      <a:gd name="connsiteX3" fmla="*/ 0 w 473"/>
                      <a:gd name="connsiteY3" fmla="*/ 572 h 571"/>
                      <a:gd name="connsiteX4" fmla="*/ 0 w 473"/>
                      <a:gd name="connsiteY4" fmla="*/ 572 h 571"/>
                      <a:gd name="connsiteX5" fmla="*/ 0 w 473"/>
                      <a:gd name="connsiteY5" fmla="*/ 572 h 571"/>
                      <a:gd name="connsiteX6" fmla="*/ 0 w 473"/>
                      <a:gd name="connsiteY6" fmla="*/ 572 h 571"/>
                      <a:gd name="connsiteX7" fmla="*/ 0 w 473"/>
                      <a:gd name="connsiteY7" fmla="*/ 572 h 571"/>
                      <a:gd name="connsiteX8" fmla="*/ 0 w 473"/>
                      <a:gd name="connsiteY8" fmla="*/ 572 h 571"/>
                      <a:gd name="connsiteX9" fmla="*/ 0 w 473"/>
                      <a:gd name="connsiteY9" fmla="*/ 572 h 571"/>
                      <a:gd name="connsiteX10" fmla="*/ 0 w 473"/>
                      <a:gd name="connsiteY10" fmla="*/ 572 h 571"/>
                      <a:gd name="connsiteX11" fmla="*/ 0 w 473"/>
                      <a:gd name="connsiteY11" fmla="*/ 572 h 571"/>
                      <a:gd name="connsiteX12" fmla="*/ 0 w 473"/>
                      <a:gd name="connsiteY12"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 h="571">
                        <a:moveTo>
                          <a:pt x="473" y="572"/>
                        </a:moveTo>
                        <a:lnTo>
                          <a:pt x="473" y="572"/>
                        </a:lnTo>
                        <a:lnTo>
                          <a:pt x="0" y="572"/>
                        </a:lnTo>
                        <a:lnTo>
                          <a:pt x="0" y="572"/>
                        </a:lnTo>
                        <a:cubicBezTo>
                          <a:pt x="0" y="572"/>
                          <a:pt x="0" y="572"/>
                          <a:pt x="0" y="572"/>
                        </a:cubicBezTo>
                        <a:lnTo>
                          <a:pt x="0" y="572"/>
                        </a:lnTo>
                        <a:lnTo>
                          <a:pt x="0" y="572"/>
                        </a:lnTo>
                        <a:lnTo>
                          <a:pt x="0" y="572"/>
                        </a:lnTo>
                        <a:cubicBezTo>
                          <a:pt x="0" y="572"/>
                          <a:pt x="0" y="572"/>
                          <a:pt x="0" y="572"/>
                        </a:cubicBezTo>
                        <a:cubicBezTo>
                          <a:pt x="0" y="572"/>
                          <a:pt x="0" y="572"/>
                          <a:pt x="0" y="572"/>
                        </a:cubicBezTo>
                        <a:lnTo>
                          <a:pt x="0" y="572"/>
                        </a:lnTo>
                        <a:lnTo>
                          <a:pt x="0" y="572"/>
                        </a:lnTo>
                        <a:cubicBezTo>
                          <a:pt x="58" y="386"/>
                          <a:pt x="58" y="186"/>
                          <a:pt x="0" y="0"/>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8" name="Freeform 2960">
                    <a:extLst>
                      <a:ext uri="{FF2B5EF4-FFF2-40B4-BE49-F238E27FC236}">
                        <a16:creationId xmlns:a16="http://schemas.microsoft.com/office/drawing/2014/main" id="{A1165264-AD66-A447-9386-58A1535C6030}"/>
                      </a:ext>
                    </a:extLst>
                  </p:cNvPr>
                  <p:cNvSpPr/>
                  <p:nvPr/>
                </p:nvSpPr>
                <p:spPr>
                  <a:xfrm>
                    <a:off x="5923790" y="3475672"/>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59" name="Freeform 2961">
                    <a:extLst>
                      <a:ext uri="{FF2B5EF4-FFF2-40B4-BE49-F238E27FC236}">
                        <a16:creationId xmlns:a16="http://schemas.microsoft.com/office/drawing/2014/main" id="{BB15C3F4-C829-514C-993F-B6445105D735}"/>
                      </a:ext>
                    </a:extLst>
                  </p:cNvPr>
                  <p:cNvSpPr/>
                  <p:nvPr/>
                </p:nvSpPr>
                <p:spPr>
                  <a:xfrm>
                    <a:off x="5923695" y="3476625"/>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60" name="Freeform 2962">
                    <a:extLst>
                      <a:ext uri="{FF2B5EF4-FFF2-40B4-BE49-F238E27FC236}">
                        <a16:creationId xmlns:a16="http://schemas.microsoft.com/office/drawing/2014/main" id="{C50A53AE-12D7-1C4F-BFAD-3CD900B89E93}"/>
                      </a:ext>
                    </a:extLst>
                  </p:cNvPr>
                  <p:cNvSpPr/>
                  <p:nvPr/>
                </p:nvSpPr>
                <p:spPr>
                  <a:xfrm>
                    <a:off x="5923127" y="3474815"/>
                    <a:ext cx="1325" cy="2476"/>
                  </a:xfrm>
                  <a:custGeom>
                    <a:avLst/>
                    <a:gdLst>
                      <a:gd name="connsiteX0" fmla="*/ 1325 w 1325"/>
                      <a:gd name="connsiteY0" fmla="*/ 2477 h 2476"/>
                      <a:gd name="connsiteX1" fmla="*/ 0 w 1325"/>
                      <a:gd name="connsiteY1" fmla="*/ 1810 h 2476"/>
                      <a:gd name="connsiteX2" fmla="*/ 0 w 1325"/>
                      <a:gd name="connsiteY2" fmla="*/ 0 h 2476"/>
                      <a:gd name="connsiteX3" fmla="*/ 1325 w 1325"/>
                      <a:gd name="connsiteY3" fmla="*/ 667 h 2476"/>
                      <a:gd name="connsiteX4" fmla="*/ 95 w 1325"/>
                      <a:gd name="connsiteY4" fmla="*/ 1810 h 2476"/>
                      <a:gd name="connsiteX5" fmla="*/ 1231 w 1325"/>
                      <a:gd name="connsiteY5" fmla="*/ 2477 h 2476"/>
                      <a:gd name="connsiteX6" fmla="*/ 1231 w 1325"/>
                      <a:gd name="connsiteY6" fmla="*/ 762 h 2476"/>
                      <a:gd name="connsiteX7" fmla="*/ 95 w 1325"/>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476">
                        <a:moveTo>
                          <a:pt x="1325" y="2477"/>
                        </a:moveTo>
                        <a:lnTo>
                          <a:pt x="0" y="1810"/>
                        </a:lnTo>
                        <a:lnTo>
                          <a:pt x="0" y="0"/>
                        </a:lnTo>
                        <a:lnTo>
                          <a:pt x="1325" y="667"/>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grpSp>
          <p:sp>
            <p:nvSpPr>
              <p:cNvPr id="545" name="Freeform 2963">
                <a:extLst>
                  <a:ext uri="{FF2B5EF4-FFF2-40B4-BE49-F238E27FC236}">
                    <a16:creationId xmlns:a16="http://schemas.microsoft.com/office/drawing/2014/main" id="{B4BA151F-3FA8-A244-8A80-7A2B48B6B457}"/>
                  </a:ext>
                </a:extLst>
              </p:cNvPr>
              <p:cNvSpPr/>
              <p:nvPr/>
            </p:nvSpPr>
            <p:spPr>
              <a:xfrm>
                <a:off x="5918204" y="3466147"/>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46" name="Freeform 2964">
                <a:extLst>
                  <a:ext uri="{FF2B5EF4-FFF2-40B4-BE49-F238E27FC236}">
                    <a16:creationId xmlns:a16="http://schemas.microsoft.com/office/drawing/2014/main" id="{36BCA4BE-928F-6C43-A530-F681041B6C3A}"/>
                  </a:ext>
                </a:extLst>
              </p:cNvPr>
              <p:cNvSpPr/>
              <p:nvPr/>
            </p:nvSpPr>
            <p:spPr>
              <a:xfrm>
                <a:off x="5918204" y="3459480"/>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Roman" panose="02000503000000000000" pitchFamily="2" charset="0"/>
                </a:endParaRPr>
              </a:p>
            </p:txBody>
          </p:sp>
        </p:grpSp>
        <p:sp>
          <p:nvSpPr>
            <p:cNvPr id="376" name="Freeform 2965">
              <a:extLst>
                <a:ext uri="{FF2B5EF4-FFF2-40B4-BE49-F238E27FC236}">
                  <a16:creationId xmlns:a16="http://schemas.microsoft.com/office/drawing/2014/main" id="{AFD98560-00BF-A94C-810C-C96ADA0844E2}"/>
                </a:ext>
              </a:extLst>
            </p:cNvPr>
            <p:cNvSpPr/>
            <p:nvPr/>
          </p:nvSpPr>
          <p:spPr>
            <a:xfrm>
              <a:off x="5890749" y="3485388"/>
              <a:ext cx="52638" cy="31813"/>
            </a:xfrm>
            <a:custGeom>
              <a:avLst/>
              <a:gdLst>
                <a:gd name="connsiteX0" fmla="*/ 0 w 52638"/>
                <a:gd name="connsiteY0" fmla="*/ 1429 h 31813"/>
                <a:gd name="connsiteX1" fmla="*/ 52638 w 52638"/>
                <a:gd name="connsiteY1" fmla="*/ 31814 h 31813"/>
                <a:gd name="connsiteX2" fmla="*/ 52638 w 52638"/>
                <a:gd name="connsiteY2" fmla="*/ 30194 h 31813"/>
                <a:gd name="connsiteX3" fmla="*/ 0 w 52638"/>
                <a:gd name="connsiteY3" fmla="*/ 0 h 31813"/>
                <a:gd name="connsiteX4" fmla="*/ 0 w 52638"/>
                <a:gd name="connsiteY4" fmla="*/ 1429 h 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813">
                  <a:moveTo>
                    <a:pt x="0" y="1429"/>
                  </a:moveTo>
                  <a:lnTo>
                    <a:pt x="52638" y="31814"/>
                  </a:lnTo>
                  <a:lnTo>
                    <a:pt x="52638" y="30194"/>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77" name="Freeform 2966">
              <a:extLst>
                <a:ext uri="{FF2B5EF4-FFF2-40B4-BE49-F238E27FC236}">
                  <a16:creationId xmlns:a16="http://schemas.microsoft.com/office/drawing/2014/main" id="{3204BCCE-955F-0240-841D-B5449D2D7B4E}"/>
                </a:ext>
              </a:extLst>
            </p:cNvPr>
            <p:cNvSpPr/>
            <p:nvPr/>
          </p:nvSpPr>
          <p:spPr>
            <a:xfrm>
              <a:off x="5890749" y="3479006"/>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78" name="Freeform 2967">
              <a:extLst>
                <a:ext uri="{FF2B5EF4-FFF2-40B4-BE49-F238E27FC236}">
                  <a16:creationId xmlns:a16="http://schemas.microsoft.com/office/drawing/2014/main" id="{8D5516CE-197A-1945-BF58-A09949B1BE2B}"/>
                </a:ext>
              </a:extLst>
            </p:cNvPr>
            <p:cNvSpPr/>
            <p:nvPr/>
          </p:nvSpPr>
          <p:spPr>
            <a:xfrm>
              <a:off x="5890749" y="3472624"/>
              <a:ext cx="52638" cy="31813"/>
            </a:xfrm>
            <a:custGeom>
              <a:avLst/>
              <a:gdLst>
                <a:gd name="connsiteX0" fmla="*/ 0 w 52638"/>
                <a:gd name="connsiteY0" fmla="*/ 1333 h 31813"/>
                <a:gd name="connsiteX1" fmla="*/ 52638 w 52638"/>
                <a:gd name="connsiteY1" fmla="*/ 31814 h 31813"/>
                <a:gd name="connsiteX2" fmla="*/ 52638 w 52638"/>
                <a:gd name="connsiteY2" fmla="*/ 30194 h 31813"/>
                <a:gd name="connsiteX3" fmla="*/ 0 w 52638"/>
                <a:gd name="connsiteY3" fmla="*/ 0 h 31813"/>
                <a:gd name="connsiteX4" fmla="*/ 0 w 52638"/>
                <a:gd name="connsiteY4" fmla="*/ 1333 h 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813">
                  <a:moveTo>
                    <a:pt x="0" y="1333"/>
                  </a:moveTo>
                  <a:lnTo>
                    <a:pt x="52638" y="31814"/>
                  </a:lnTo>
                  <a:lnTo>
                    <a:pt x="52638" y="30194"/>
                  </a:lnTo>
                  <a:lnTo>
                    <a:pt x="0" y="0"/>
                  </a:lnTo>
                  <a:lnTo>
                    <a:pt x="0" y="1333"/>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79" name="Freeform 2968">
              <a:extLst>
                <a:ext uri="{FF2B5EF4-FFF2-40B4-BE49-F238E27FC236}">
                  <a16:creationId xmlns:a16="http://schemas.microsoft.com/office/drawing/2014/main" id="{A149EE9D-7F23-C14B-9CE8-5CC27B96F426}"/>
                </a:ext>
              </a:extLst>
            </p:cNvPr>
            <p:cNvSpPr/>
            <p:nvPr/>
          </p:nvSpPr>
          <p:spPr>
            <a:xfrm>
              <a:off x="5890749" y="3466052"/>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0" name="Freeform 2969">
              <a:extLst>
                <a:ext uri="{FF2B5EF4-FFF2-40B4-BE49-F238E27FC236}">
                  <a16:creationId xmlns:a16="http://schemas.microsoft.com/office/drawing/2014/main" id="{1F25BE9F-DE48-2148-9185-8C91297ADAA3}"/>
                </a:ext>
              </a:extLst>
            </p:cNvPr>
            <p:cNvSpPr/>
            <p:nvPr/>
          </p:nvSpPr>
          <p:spPr>
            <a:xfrm>
              <a:off x="5890749" y="3459670"/>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1" name="Freeform 2970">
              <a:extLst>
                <a:ext uri="{FF2B5EF4-FFF2-40B4-BE49-F238E27FC236}">
                  <a16:creationId xmlns:a16="http://schemas.microsoft.com/office/drawing/2014/main" id="{323F08A9-937B-7A42-ADB0-EF9A6F286E76}"/>
                </a:ext>
              </a:extLst>
            </p:cNvPr>
            <p:cNvSpPr/>
            <p:nvPr/>
          </p:nvSpPr>
          <p:spPr>
            <a:xfrm>
              <a:off x="5890749" y="3453193"/>
              <a:ext cx="52638" cy="31908"/>
            </a:xfrm>
            <a:custGeom>
              <a:avLst/>
              <a:gdLst>
                <a:gd name="connsiteX0" fmla="*/ 0 w 52638"/>
                <a:gd name="connsiteY0" fmla="*/ 1429 h 31908"/>
                <a:gd name="connsiteX1" fmla="*/ 52638 w 52638"/>
                <a:gd name="connsiteY1" fmla="*/ 31909 h 31908"/>
                <a:gd name="connsiteX2" fmla="*/ 52638 w 52638"/>
                <a:gd name="connsiteY2" fmla="*/ 30194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194"/>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2" name="Freeform 2971">
              <a:extLst>
                <a:ext uri="{FF2B5EF4-FFF2-40B4-BE49-F238E27FC236}">
                  <a16:creationId xmlns:a16="http://schemas.microsoft.com/office/drawing/2014/main" id="{6A11C184-F7E3-684F-B32F-F1241D77723A}"/>
                </a:ext>
              </a:extLst>
            </p:cNvPr>
            <p:cNvSpPr/>
            <p:nvPr/>
          </p:nvSpPr>
          <p:spPr>
            <a:xfrm>
              <a:off x="5890749" y="3446526"/>
              <a:ext cx="52638" cy="31908"/>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3" name="Freeform 2972">
              <a:extLst>
                <a:ext uri="{FF2B5EF4-FFF2-40B4-BE49-F238E27FC236}">
                  <a16:creationId xmlns:a16="http://schemas.microsoft.com/office/drawing/2014/main" id="{D89C1D6A-411B-A049-81D6-87A6B19BBA22}"/>
                </a:ext>
              </a:extLst>
            </p:cNvPr>
            <p:cNvSpPr/>
            <p:nvPr/>
          </p:nvSpPr>
          <p:spPr>
            <a:xfrm>
              <a:off x="5890749" y="3491388"/>
              <a:ext cx="52638" cy="46196"/>
            </a:xfrm>
            <a:custGeom>
              <a:avLst/>
              <a:gdLst>
                <a:gd name="connsiteX0" fmla="*/ 0 w 52638"/>
                <a:gd name="connsiteY0" fmla="*/ 15716 h 46196"/>
                <a:gd name="connsiteX1" fmla="*/ 52638 w 52638"/>
                <a:gd name="connsiteY1" fmla="*/ 46196 h 46196"/>
                <a:gd name="connsiteX2" fmla="*/ 52638 w 52638"/>
                <a:gd name="connsiteY2" fmla="*/ 30194 h 46196"/>
                <a:gd name="connsiteX3" fmla="*/ 0 w 52638"/>
                <a:gd name="connsiteY3" fmla="*/ 0 h 46196"/>
                <a:gd name="connsiteX4" fmla="*/ 0 w 52638"/>
                <a:gd name="connsiteY4" fmla="*/ 15716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46196">
                  <a:moveTo>
                    <a:pt x="0" y="15716"/>
                  </a:moveTo>
                  <a:lnTo>
                    <a:pt x="52638" y="46196"/>
                  </a:lnTo>
                  <a:lnTo>
                    <a:pt x="52638" y="30194"/>
                  </a:lnTo>
                  <a:lnTo>
                    <a:pt x="0" y="0"/>
                  </a:lnTo>
                  <a:lnTo>
                    <a:pt x="0" y="15716"/>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4" name="Freeform 2973">
              <a:extLst>
                <a:ext uri="{FF2B5EF4-FFF2-40B4-BE49-F238E27FC236}">
                  <a16:creationId xmlns:a16="http://schemas.microsoft.com/office/drawing/2014/main" id="{20203C78-CD1B-934D-8CC2-40DB7DFE0F93}"/>
                </a:ext>
              </a:extLst>
            </p:cNvPr>
            <p:cNvSpPr/>
            <p:nvPr/>
          </p:nvSpPr>
          <p:spPr>
            <a:xfrm>
              <a:off x="5903246" y="3441763"/>
              <a:ext cx="1230" cy="57912"/>
            </a:xfrm>
            <a:custGeom>
              <a:avLst/>
              <a:gdLst>
                <a:gd name="connsiteX0" fmla="*/ 0 w 1230"/>
                <a:gd name="connsiteY0" fmla="*/ 0 h 57912"/>
                <a:gd name="connsiteX1" fmla="*/ 1231 w 1230"/>
                <a:gd name="connsiteY1" fmla="*/ 0 h 57912"/>
                <a:gd name="connsiteX2" fmla="*/ 1231 w 1230"/>
                <a:gd name="connsiteY2" fmla="*/ 57912 h 57912"/>
                <a:gd name="connsiteX3" fmla="*/ 0 w 1230"/>
                <a:gd name="connsiteY3" fmla="*/ 57912 h 57912"/>
              </a:gdLst>
              <a:ahLst/>
              <a:cxnLst>
                <a:cxn ang="0">
                  <a:pos x="connsiteX0" y="connsiteY0"/>
                </a:cxn>
                <a:cxn ang="0">
                  <a:pos x="connsiteX1" y="connsiteY1"/>
                </a:cxn>
                <a:cxn ang="0">
                  <a:pos x="connsiteX2" y="connsiteY2"/>
                </a:cxn>
                <a:cxn ang="0">
                  <a:pos x="connsiteX3" y="connsiteY3"/>
                </a:cxn>
              </a:cxnLst>
              <a:rect l="l" t="t" r="r" b="b"/>
              <a:pathLst>
                <a:path w="1230" h="57912">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5" name="Freeform 2974">
              <a:extLst>
                <a:ext uri="{FF2B5EF4-FFF2-40B4-BE49-F238E27FC236}">
                  <a16:creationId xmlns:a16="http://schemas.microsoft.com/office/drawing/2014/main" id="{59C496C1-ECA3-964A-B3D8-1629A5B43D61}"/>
                </a:ext>
              </a:extLst>
            </p:cNvPr>
            <p:cNvSpPr/>
            <p:nvPr/>
          </p:nvSpPr>
          <p:spPr>
            <a:xfrm>
              <a:off x="5916973" y="3451764"/>
              <a:ext cx="1230" cy="57911"/>
            </a:xfrm>
            <a:custGeom>
              <a:avLst/>
              <a:gdLst>
                <a:gd name="connsiteX0" fmla="*/ 0 w 1230"/>
                <a:gd name="connsiteY0" fmla="*/ 0 h 57911"/>
                <a:gd name="connsiteX1" fmla="*/ 1231 w 1230"/>
                <a:gd name="connsiteY1" fmla="*/ 0 h 57911"/>
                <a:gd name="connsiteX2" fmla="*/ 1231 w 1230"/>
                <a:gd name="connsiteY2" fmla="*/ 57912 h 57911"/>
                <a:gd name="connsiteX3" fmla="*/ 0 w 1230"/>
                <a:gd name="connsiteY3" fmla="*/ 57912 h 57911"/>
              </a:gdLst>
              <a:ahLst/>
              <a:cxnLst>
                <a:cxn ang="0">
                  <a:pos x="connsiteX0" y="connsiteY0"/>
                </a:cxn>
                <a:cxn ang="0">
                  <a:pos x="connsiteX1" y="connsiteY1"/>
                </a:cxn>
                <a:cxn ang="0">
                  <a:pos x="connsiteX2" y="connsiteY2"/>
                </a:cxn>
                <a:cxn ang="0">
                  <a:pos x="connsiteX3" y="connsiteY3"/>
                </a:cxn>
              </a:cxnLst>
              <a:rect l="l" t="t" r="r" b="b"/>
              <a:pathLst>
                <a:path w="1230" h="57911">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6" name="Freeform 2975">
              <a:extLst>
                <a:ext uri="{FF2B5EF4-FFF2-40B4-BE49-F238E27FC236}">
                  <a16:creationId xmlns:a16="http://schemas.microsoft.com/office/drawing/2014/main" id="{F37ED003-644F-2348-B379-01A3A7EA8C73}"/>
                </a:ext>
              </a:extLst>
            </p:cNvPr>
            <p:cNvSpPr/>
            <p:nvPr/>
          </p:nvSpPr>
          <p:spPr>
            <a:xfrm>
              <a:off x="5930796" y="3459670"/>
              <a:ext cx="1230" cy="57911"/>
            </a:xfrm>
            <a:custGeom>
              <a:avLst/>
              <a:gdLst>
                <a:gd name="connsiteX0" fmla="*/ 0 w 1230"/>
                <a:gd name="connsiteY0" fmla="*/ 0 h 57911"/>
                <a:gd name="connsiteX1" fmla="*/ 1231 w 1230"/>
                <a:gd name="connsiteY1" fmla="*/ 0 h 57911"/>
                <a:gd name="connsiteX2" fmla="*/ 1231 w 1230"/>
                <a:gd name="connsiteY2" fmla="*/ 57912 h 57911"/>
                <a:gd name="connsiteX3" fmla="*/ 0 w 1230"/>
                <a:gd name="connsiteY3" fmla="*/ 57912 h 57911"/>
              </a:gdLst>
              <a:ahLst/>
              <a:cxnLst>
                <a:cxn ang="0">
                  <a:pos x="connsiteX0" y="connsiteY0"/>
                </a:cxn>
                <a:cxn ang="0">
                  <a:pos x="connsiteX1" y="connsiteY1"/>
                </a:cxn>
                <a:cxn ang="0">
                  <a:pos x="connsiteX2" y="connsiteY2"/>
                </a:cxn>
                <a:cxn ang="0">
                  <a:pos x="connsiteX3" y="connsiteY3"/>
                </a:cxn>
              </a:cxnLst>
              <a:rect l="l" t="t" r="r" b="b"/>
              <a:pathLst>
                <a:path w="1230" h="57911">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7" name="Freeform 2976">
              <a:extLst>
                <a:ext uri="{FF2B5EF4-FFF2-40B4-BE49-F238E27FC236}">
                  <a16:creationId xmlns:a16="http://schemas.microsoft.com/office/drawing/2014/main" id="{AA83F624-D642-F545-A278-EE4B197A7464}"/>
                </a:ext>
              </a:extLst>
            </p:cNvPr>
            <p:cNvSpPr/>
            <p:nvPr/>
          </p:nvSpPr>
          <p:spPr>
            <a:xfrm>
              <a:off x="5936949" y="3537584"/>
              <a:ext cx="30105" cy="42576"/>
            </a:xfrm>
            <a:custGeom>
              <a:avLst/>
              <a:gdLst>
                <a:gd name="connsiteX0" fmla="*/ 25751 w 30105"/>
                <a:gd name="connsiteY0" fmla="*/ 1905 h 42576"/>
                <a:gd name="connsiteX1" fmla="*/ 6438 w 30105"/>
                <a:gd name="connsiteY1" fmla="*/ 0 h 42576"/>
                <a:gd name="connsiteX2" fmla="*/ 0 w 30105"/>
                <a:gd name="connsiteY2" fmla="*/ 25051 h 42576"/>
                <a:gd name="connsiteX3" fmla="*/ 30106 w 30105"/>
                <a:gd name="connsiteY3" fmla="*/ 42577 h 42576"/>
                <a:gd name="connsiteX4" fmla="*/ 25751 w 30105"/>
                <a:gd name="connsiteY4" fmla="*/ 1905 h 4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5" h="42576">
                  <a:moveTo>
                    <a:pt x="25751" y="1905"/>
                  </a:moveTo>
                  <a:lnTo>
                    <a:pt x="6438" y="0"/>
                  </a:lnTo>
                  <a:lnTo>
                    <a:pt x="0" y="25051"/>
                  </a:lnTo>
                  <a:lnTo>
                    <a:pt x="30106" y="42577"/>
                  </a:lnTo>
                  <a:lnTo>
                    <a:pt x="25751" y="1905"/>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8" name="Freeform 2977">
              <a:extLst>
                <a:ext uri="{FF2B5EF4-FFF2-40B4-BE49-F238E27FC236}">
                  <a16:creationId xmlns:a16="http://schemas.microsoft.com/office/drawing/2014/main" id="{1177FAFC-1DF8-0849-A9E8-8C103AE64141}"/>
                </a:ext>
              </a:extLst>
            </p:cNvPr>
            <p:cNvSpPr/>
            <p:nvPr/>
          </p:nvSpPr>
          <p:spPr>
            <a:xfrm>
              <a:off x="5937233" y="3537584"/>
              <a:ext cx="29632" cy="41624"/>
            </a:xfrm>
            <a:custGeom>
              <a:avLst/>
              <a:gdLst>
                <a:gd name="connsiteX0" fmla="*/ 25467 w 29632"/>
                <a:gd name="connsiteY0" fmla="*/ 1905 h 41624"/>
                <a:gd name="connsiteX1" fmla="*/ 6154 w 29632"/>
                <a:gd name="connsiteY1" fmla="*/ 0 h 41624"/>
                <a:gd name="connsiteX2" fmla="*/ 0 w 29632"/>
                <a:gd name="connsiteY2" fmla="*/ 24384 h 41624"/>
                <a:gd name="connsiteX3" fmla="*/ 29633 w 29632"/>
                <a:gd name="connsiteY3" fmla="*/ 41624 h 41624"/>
                <a:gd name="connsiteX4" fmla="*/ 25467 w 29632"/>
                <a:gd name="connsiteY4" fmla="*/ 1905 h 4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2" h="41624">
                  <a:moveTo>
                    <a:pt x="25467" y="1905"/>
                  </a:moveTo>
                  <a:lnTo>
                    <a:pt x="6154" y="0"/>
                  </a:lnTo>
                  <a:lnTo>
                    <a:pt x="0" y="24384"/>
                  </a:lnTo>
                  <a:lnTo>
                    <a:pt x="29633" y="41624"/>
                  </a:lnTo>
                  <a:lnTo>
                    <a:pt x="25467" y="1905"/>
                  </a:lnTo>
                  <a:close/>
                </a:path>
              </a:pathLst>
            </a:custGeom>
            <a:solidFill>
              <a:srgbClr val="F4EDE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89" name="Freeform 2978">
              <a:extLst>
                <a:ext uri="{FF2B5EF4-FFF2-40B4-BE49-F238E27FC236}">
                  <a16:creationId xmlns:a16="http://schemas.microsoft.com/office/drawing/2014/main" id="{F5E5BBD4-336A-F24D-994E-7D381129B354}"/>
                </a:ext>
              </a:extLst>
            </p:cNvPr>
            <p:cNvSpPr/>
            <p:nvPr/>
          </p:nvSpPr>
          <p:spPr>
            <a:xfrm>
              <a:off x="5937612" y="3537584"/>
              <a:ext cx="28969" cy="40576"/>
            </a:xfrm>
            <a:custGeom>
              <a:avLst/>
              <a:gdLst>
                <a:gd name="connsiteX0" fmla="*/ 25088 w 28969"/>
                <a:gd name="connsiteY0" fmla="*/ 1905 h 40576"/>
                <a:gd name="connsiteX1" fmla="*/ 5775 w 28969"/>
                <a:gd name="connsiteY1" fmla="*/ 0 h 40576"/>
                <a:gd name="connsiteX2" fmla="*/ 0 w 28969"/>
                <a:gd name="connsiteY2" fmla="*/ 23717 h 40576"/>
                <a:gd name="connsiteX3" fmla="*/ 28970 w 28969"/>
                <a:gd name="connsiteY3" fmla="*/ 40577 h 40576"/>
                <a:gd name="connsiteX4" fmla="*/ 25088 w 28969"/>
                <a:gd name="connsiteY4" fmla="*/ 1905 h 4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9" h="40576">
                  <a:moveTo>
                    <a:pt x="25088" y="1905"/>
                  </a:moveTo>
                  <a:lnTo>
                    <a:pt x="5775" y="0"/>
                  </a:lnTo>
                  <a:lnTo>
                    <a:pt x="0" y="23717"/>
                  </a:lnTo>
                  <a:lnTo>
                    <a:pt x="28970" y="40577"/>
                  </a:lnTo>
                  <a:lnTo>
                    <a:pt x="25088" y="1905"/>
                  </a:lnTo>
                  <a:close/>
                </a:path>
              </a:pathLst>
            </a:custGeom>
            <a:solidFill>
              <a:srgbClr val="F4ECE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0" name="Freeform 2979">
              <a:extLst>
                <a:ext uri="{FF2B5EF4-FFF2-40B4-BE49-F238E27FC236}">
                  <a16:creationId xmlns:a16="http://schemas.microsoft.com/office/drawing/2014/main" id="{A3916D85-DB6A-A04B-A3AB-519E84E387D4}"/>
                </a:ext>
              </a:extLst>
            </p:cNvPr>
            <p:cNvSpPr/>
            <p:nvPr/>
          </p:nvSpPr>
          <p:spPr>
            <a:xfrm>
              <a:off x="5937896" y="3537584"/>
              <a:ext cx="28401" cy="39528"/>
            </a:xfrm>
            <a:custGeom>
              <a:avLst/>
              <a:gdLst>
                <a:gd name="connsiteX0" fmla="*/ 24804 w 28401"/>
                <a:gd name="connsiteY0" fmla="*/ 1905 h 39528"/>
                <a:gd name="connsiteX1" fmla="*/ 5491 w 28401"/>
                <a:gd name="connsiteY1" fmla="*/ 0 h 39528"/>
                <a:gd name="connsiteX2" fmla="*/ 0 w 28401"/>
                <a:gd name="connsiteY2" fmla="*/ 23051 h 39528"/>
                <a:gd name="connsiteX3" fmla="*/ 28402 w 28401"/>
                <a:gd name="connsiteY3" fmla="*/ 39529 h 39528"/>
                <a:gd name="connsiteX4" fmla="*/ 24804 w 28401"/>
                <a:gd name="connsiteY4" fmla="*/ 1905 h 3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1" h="39528">
                  <a:moveTo>
                    <a:pt x="24804" y="1905"/>
                  </a:moveTo>
                  <a:lnTo>
                    <a:pt x="5491" y="0"/>
                  </a:lnTo>
                  <a:lnTo>
                    <a:pt x="0" y="23051"/>
                  </a:lnTo>
                  <a:lnTo>
                    <a:pt x="28402" y="39529"/>
                  </a:lnTo>
                  <a:lnTo>
                    <a:pt x="24804" y="1905"/>
                  </a:lnTo>
                  <a:close/>
                </a:path>
              </a:pathLst>
            </a:custGeom>
            <a:solidFill>
              <a:srgbClr val="F5EBE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1" name="Freeform 2980">
              <a:extLst>
                <a:ext uri="{FF2B5EF4-FFF2-40B4-BE49-F238E27FC236}">
                  <a16:creationId xmlns:a16="http://schemas.microsoft.com/office/drawing/2014/main" id="{1432695F-CD8E-BB48-94D3-E2F3E86FAB4C}"/>
                </a:ext>
              </a:extLst>
            </p:cNvPr>
            <p:cNvSpPr/>
            <p:nvPr/>
          </p:nvSpPr>
          <p:spPr>
            <a:xfrm>
              <a:off x="5938180" y="3537584"/>
              <a:ext cx="27928" cy="38576"/>
            </a:xfrm>
            <a:custGeom>
              <a:avLst/>
              <a:gdLst>
                <a:gd name="connsiteX0" fmla="*/ 24520 w 27928"/>
                <a:gd name="connsiteY0" fmla="*/ 1905 h 38576"/>
                <a:gd name="connsiteX1" fmla="*/ 5207 w 27928"/>
                <a:gd name="connsiteY1" fmla="*/ 0 h 38576"/>
                <a:gd name="connsiteX2" fmla="*/ 0 w 27928"/>
                <a:gd name="connsiteY2" fmla="*/ 22384 h 38576"/>
                <a:gd name="connsiteX3" fmla="*/ 27928 w 27928"/>
                <a:gd name="connsiteY3" fmla="*/ 38576 h 38576"/>
                <a:gd name="connsiteX4" fmla="*/ 24520 w 27928"/>
                <a:gd name="connsiteY4" fmla="*/ 190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 h="38576">
                  <a:moveTo>
                    <a:pt x="24520" y="1905"/>
                  </a:moveTo>
                  <a:lnTo>
                    <a:pt x="5207" y="0"/>
                  </a:lnTo>
                  <a:lnTo>
                    <a:pt x="0" y="22384"/>
                  </a:lnTo>
                  <a:lnTo>
                    <a:pt x="27928" y="38576"/>
                  </a:lnTo>
                  <a:lnTo>
                    <a:pt x="24520" y="1905"/>
                  </a:lnTo>
                  <a:close/>
                </a:path>
              </a:pathLst>
            </a:custGeom>
            <a:solidFill>
              <a:srgbClr val="F5EAE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2" name="Freeform 2981">
              <a:extLst>
                <a:ext uri="{FF2B5EF4-FFF2-40B4-BE49-F238E27FC236}">
                  <a16:creationId xmlns:a16="http://schemas.microsoft.com/office/drawing/2014/main" id="{B2EE1D04-A6E2-8049-8DD7-5C79A2DA9D07}"/>
                </a:ext>
              </a:extLst>
            </p:cNvPr>
            <p:cNvSpPr/>
            <p:nvPr/>
          </p:nvSpPr>
          <p:spPr>
            <a:xfrm>
              <a:off x="5938464" y="3537584"/>
              <a:ext cx="27360" cy="37528"/>
            </a:xfrm>
            <a:custGeom>
              <a:avLst/>
              <a:gdLst>
                <a:gd name="connsiteX0" fmla="*/ 24236 w 27360"/>
                <a:gd name="connsiteY0" fmla="*/ 1905 h 37528"/>
                <a:gd name="connsiteX1" fmla="*/ 4923 w 27360"/>
                <a:gd name="connsiteY1" fmla="*/ 0 h 37528"/>
                <a:gd name="connsiteX2" fmla="*/ 0 w 27360"/>
                <a:gd name="connsiteY2" fmla="*/ 21622 h 37528"/>
                <a:gd name="connsiteX3" fmla="*/ 27360 w 27360"/>
                <a:gd name="connsiteY3" fmla="*/ 37529 h 37528"/>
                <a:gd name="connsiteX4" fmla="*/ 24236 w 27360"/>
                <a:gd name="connsiteY4" fmla="*/ 1905 h 3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0" h="37528">
                  <a:moveTo>
                    <a:pt x="24236" y="1905"/>
                  </a:moveTo>
                  <a:lnTo>
                    <a:pt x="4923" y="0"/>
                  </a:lnTo>
                  <a:lnTo>
                    <a:pt x="0" y="21622"/>
                  </a:lnTo>
                  <a:lnTo>
                    <a:pt x="27360" y="37529"/>
                  </a:lnTo>
                  <a:lnTo>
                    <a:pt x="24236" y="1905"/>
                  </a:lnTo>
                  <a:close/>
                </a:path>
              </a:pathLst>
            </a:custGeom>
            <a:solidFill>
              <a:srgbClr val="F5E9D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3" name="Freeform 2982">
              <a:extLst>
                <a:ext uri="{FF2B5EF4-FFF2-40B4-BE49-F238E27FC236}">
                  <a16:creationId xmlns:a16="http://schemas.microsoft.com/office/drawing/2014/main" id="{DEF9BDAD-6840-184B-8004-83CE74B181DD}"/>
                </a:ext>
              </a:extLst>
            </p:cNvPr>
            <p:cNvSpPr/>
            <p:nvPr/>
          </p:nvSpPr>
          <p:spPr>
            <a:xfrm>
              <a:off x="5938748" y="3537584"/>
              <a:ext cx="26792" cy="36576"/>
            </a:xfrm>
            <a:custGeom>
              <a:avLst/>
              <a:gdLst>
                <a:gd name="connsiteX0" fmla="*/ 23952 w 26792"/>
                <a:gd name="connsiteY0" fmla="*/ 1905 h 36576"/>
                <a:gd name="connsiteX1" fmla="*/ 4639 w 26792"/>
                <a:gd name="connsiteY1" fmla="*/ 0 h 36576"/>
                <a:gd name="connsiteX2" fmla="*/ 0 w 26792"/>
                <a:gd name="connsiteY2" fmla="*/ 20955 h 36576"/>
                <a:gd name="connsiteX3" fmla="*/ 26792 w 26792"/>
                <a:gd name="connsiteY3" fmla="*/ 36576 h 36576"/>
                <a:gd name="connsiteX4" fmla="*/ 23952 w 26792"/>
                <a:gd name="connsiteY4" fmla="*/ 1905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2" h="36576">
                  <a:moveTo>
                    <a:pt x="23952" y="1905"/>
                  </a:moveTo>
                  <a:lnTo>
                    <a:pt x="4639" y="0"/>
                  </a:lnTo>
                  <a:lnTo>
                    <a:pt x="0" y="20955"/>
                  </a:lnTo>
                  <a:lnTo>
                    <a:pt x="26792" y="36576"/>
                  </a:lnTo>
                  <a:lnTo>
                    <a:pt x="23952" y="1905"/>
                  </a:lnTo>
                  <a:close/>
                </a:path>
              </a:pathLst>
            </a:custGeom>
            <a:solidFill>
              <a:srgbClr val="F5E8D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4" name="Freeform 2983">
              <a:extLst>
                <a:ext uri="{FF2B5EF4-FFF2-40B4-BE49-F238E27FC236}">
                  <a16:creationId xmlns:a16="http://schemas.microsoft.com/office/drawing/2014/main" id="{47E9EB7E-64A1-A54F-BDC6-1DC983CE55D9}"/>
                </a:ext>
              </a:extLst>
            </p:cNvPr>
            <p:cNvSpPr/>
            <p:nvPr/>
          </p:nvSpPr>
          <p:spPr>
            <a:xfrm>
              <a:off x="5939127" y="3537584"/>
              <a:ext cx="26224" cy="35528"/>
            </a:xfrm>
            <a:custGeom>
              <a:avLst/>
              <a:gdLst>
                <a:gd name="connsiteX0" fmla="*/ 23574 w 26224"/>
                <a:gd name="connsiteY0" fmla="*/ 1905 h 35528"/>
                <a:gd name="connsiteX1" fmla="*/ 4260 w 26224"/>
                <a:gd name="connsiteY1" fmla="*/ 0 h 35528"/>
                <a:gd name="connsiteX2" fmla="*/ 0 w 26224"/>
                <a:gd name="connsiteY2" fmla="*/ 20288 h 35528"/>
                <a:gd name="connsiteX3" fmla="*/ 26224 w 26224"/>
                <a:gd name="connsiteY3" fmla="*/ 35528 h 35528"/>
                <a:gd name="connsiteX4" fmla="*/ 23574 w 26224"/>
                <a:gd name="connsiteY4" fmla="*/ 1905 h 3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4" h="35528">
                  <a:moveTo>
                    <a:pt x="23574" y="1905"/>
                  </a:moveTo>
                  <a:lnTo>
                    <a:pt x="4260" y="0"/>
                  </a:lnTo>
                  <a:lnTo>
                    <a:pt x="0" y="20288"/>
                  </a:lnTo>
                  <a:lnTo>
                    <a:pt x="26224" y="35528"/>
                  </a:lnTo>
                  <a:lnTo>
                    <a:pt x="23574" y="1905"/>
                  </a:lnTo>
                  <a:close/>
                </a:path>
              </a:pathLst>
            </a:custGeom>
            <a:solidFill>
              <a:srgbClr val="F6E7D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5" name="Freeform 2984">
              <a:extLst>
                <a:ext uri="{FF2B5EF4-FFF2-40B4-BE49-F238E27FC236}">
                  <a16:creationId xmlns:a16="http://schemas.microsoft.com/office/drawing/2014/main" id="{20E4A21A-5DEC-AB4A-987B-75A7DA1BAAE8}"/>
                </a:ext>
              </a:extLst>
            </p:cNvPr>
            <p:cNvSpPr/>
            <p:nvPr/>
          </p:nvSpPr>
          <p:spPr>
            <a:xfrm>
              <a:off x="5939411" y="3537584"/>
              <a:ext cx="25656" cy="34480"/>
            </a:xfrm>
            <a:custGeom>
              <a:avLst/>
              <a:gdLst>
                <a:gd name="connsiteX0" fmla="*/ 23289 w 25656"/>
                <a:gd name="connsiteY0" fmla="*/ 1905 h 34480"/>
                <a:gd name="connsiteX1" fmla="*/ 3976 w 25656"/>
                <a:gd name="connsiteY1" fmla="*/ 0 h 34480"/>
                <a:gd name="connsiteX2" fmla="*/ 0 w 25656"/>
                <a:gd name="connsiteY2" fmla="*/ 19621 h 34480"/>
                <a:gd name="connsiteX3" fmla="*/ 25656 w 25656"/>
                <a:gd name="connsiteY3" fmla="*/ 34481 h 34480"/>
                <a:gd name="connsiteX4" fmla="*/ 23289 w 25656"/>
                <a:gd name="connsiteY4" fmla="*/ 1905 h 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6" h="34480">
                  <a:moveTo>
                    <a:pt x="23289" y="1905"/>
                  </a:moveTo>
                  <a:lnTo>
                    <a:pt x="3976" y="0"/>
                  </a:lnTo>
                  <a:lnTo>
                    <a:pt x="0" y="19621"/>
                  </a:lnTo>
                  <a:lnTo>
                    <a:pt x="25656" y="34481"/>
                  </a:lnTo>
                  <a:lnTo>
                    <a:pt x="23289" y="1905"/>
                  </a:lnTo>
                  <a:close/>
                </a:path>
              </a:pathLst>
            </a:custGeom>
            <a:solidFill>
              <a:srgbClr val="F6E6D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6" name="Freeform 2985">
              <a:extLst>
                <a:ext uri="{FF2B5EF4-FFF2-40B4-BE49-F238E27FC236}">
                  <a16:creationId xmlns:a16="http://schemas.microsoft.com/office/drawing/2014/main" id="{CD626EE2-AB2D-914B-A629-CC539912BE86}"/>
                </a:ext>
              </a:extLst>
            </p:cNvPr>
            <p:cNvSpPr/>
            <p:nvPr/>
          </p:nvSpPr>
          <p:spPr>
            <a:xfrm>
              <a:off x="5939695" y="3537584"/>
              <a:ext cx="25088" cy="33527"/>
            </a:xfrm>
            <a:custGeom>
              <a:avLst/>
              <a:gdLst>
                <a:gd name="connsiteX0" fmla="*/ 23005 w 25088"/>
                <a:gd name="connsiteY0" fmla="*/ 1905 h 33527"/>
                <a:gd name="connsiteX1" fmla="*/ 3692 w 25088"/>
                <a:gd name="connsiteY1" fmla="*/ 0 h 33527"/>
                <a:gd name="connsiteX2" fmla="*/ 0 w 25088"/>
                <a:gd name="connsiteY2" fmla="*/ 18955 h 33527"/>
                <a:gd name="connsiteX3" fmla="*/ 25088 w 25088"/>
                <a:gd name="connsiteY3" fmla="*/ 33528 h 33527"/>
                <a:gd name="connsiteX4" fmla="*/ 23005 w 25088"/>
                <a:gd name="connsiteY4" fmla="*/ 1905 h 3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8" h="33527">
                  <a:moveTo>
                    <a:pt x="23005" y="1905"/>
                  </a:moveTo>
                  <a:lnTo>
                    <a:pt x="3692" y="0"/>
                  </a:lnTo>
                  <a:lnTo>
                    <a:pt x="0" y="18955"/>
                  </a:lnTo>
                  <a:lnTo>
                    <a:pt x="25088" y="33528"/>
                  </a:lnTo>
                  <a:lnTo>
                    <a:pt x="23005" y="1905"/>
                  </a:lnTo>
                  <a:close/>
                </a:path>
              </a:pathLst>
            </a:custGeom>
            <a:solidFill>
              <a:srgbClr val="F6E5D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7" name="Freeform 2986">
              <a:extLst>
                <a:ext uri="{FF2B5EF4-FFF2-40B4-BE49-F238E27FC236}">
                  <a16:creationId xmlns:a16="http://schemas.microsoft.com/office/drawing/2014/main" id="{5AA88E30-B3E1-3941-896D-85C73661333E}"/>
                </a:ext>
              </a:extLst>
            </p:cNvPr>
            <p:cNvSpPr/>
            <p:nvPr/>
          </p:nvSpPr>
          <p:spPr>
            <a:xfrm>
              <a:off x="5940074" y="3537584"/>
              <a:ext cx="24520" cy="32480"/>
            </a:xfrm>
            <a:custGeom>
              <a:avLst/>
              <a:gdLst>
                <a:gd name="connsiteX0" fmla="*/ 22627 w 24520"/>
                <a:gd name="connsiteY0" fmla="*/ 1905 h 32480"/>
                <a:gd name="connsiteX1" fmla="*/ 3314 w 24520"/>
                <a:gd name="connsiteY1" fmla="*/ 0 h 32480"/>
                <a:gd name="connsiteX2" fmla="*/ 0 w 24520"/>
                <a:gd name="connsiteY2" fmla="*/ 18288 h 32480"/>
                <a:gd name="connsiteX3" fmla="*/ 24520 w 24520"/>
                <a:gd name="connsiteY3" fmla="*/ 32480 h 32480"/>
                <a:gd name="connsiteX4" fmla="*/ 22627 w 24520"/>
                <a:gd name="connsiteY4" fmla="*/ 1905 h 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0" h="32480">
                  <a:moveTo>
                    <a:pt x="22627" y="1905"/>
                  </a:moveTo>
                  <a:lnTo>
                    <a:pt x="3314" y="0"/>
                  </a:lnTo>
                  <a:lnTo>
                    <a:pt x="0" y="18288"/>
                  </a:lnTo>
                  <a:lnTo>
                    <a:pt x="24520" y="32480"/>
                  </a:lnTo>
                  <a:lnTo>
                    <a:pt x="22627" y="1905"/>
                  </a:lnTo>
                  <a:close/>
                </a:path>
              </a:pathLst>
            </a:custGeom>
            <a:solidFill>
              <a:srgbClr val="F6E4C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8" name="Freeform 2987">
              <a:extLst>
                <a:ext uri="{FF2B5EF4-FFF2-40B4-BE49-F238E27FC236}">
                  <a16:creationId xmlns:a16="http://schemas.microsoft.com/office/drawing/2014/main" id="{5A18C8AD-3A67-B549-BD68-B224E9B948DB}"/>
                </a:ext>
              </a:extLst>
            </p:cNvPr>
            <p:cNvSpPr/>
            <p:nvPr/>
          </p:nvSpPr>
          <p:spPr>
            <a:xfrm>
              <a:off x="5940358" y="3537584"/>
              <a:ext cx="23952" cy="31527"/>
            </a:xfrm>
            <a:custGeom>
              <a:avLst/>
              <a:gdLst>
                <a:gd name="connsiteX0" fmla="*/ 22343 w 23952"/>
                <a:gd name="connsiteY0" fmla="*/ 1905 h 31527"/>
                <a:gd name="connsiteX1" fmla="*/ 3030 w 23952"/>
                <a:gd name="connsiteY1" fmla="*/ 0 h 31527"/>
                <a:gd name="connsiteX2" fmla="*/ 0 w 23952"/>
                <a:gd name="connsiteY2" fmla="*/ 17621 h 31527"/>
                <a:gd name="connsiteX3" fmla="*/ 23952 w 23952"/>
                <a:gd name="connsiteY3" fmla="*/ 31528 h 31527"/>
                <a:gd name="connsiteX4" fmla="*/ 22343 w 23952"/>
                <a:gd name="connsiteY4" fmla="*/ 1905 h 3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2" h="31527">
                  <a:moveTo>
                    <a:pt x="22343" y="1905"/>
                  </a:moveTo>
                  <a:lnTo>
                    <a:pt x="3030" y="0"/>
                  </a:lnTo>
                  <a:lnTo>
                    <a:pt x="0" y="17621"/>
                  </a:lnTo>
                  <a:lnTo>
                    <a:pt x="23952" y="31528"/>
                  </a:lnTo>
                  <a:lnTo>
                    <a:pt x="22343" y="1905"/>
                  </a:lnTo>
                  <a:close/>
                </a:path>
              </a:pathLst>
            </a:custGeom>
            <a:solidFill>
              <a:srgbClr val="F6E3C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399" name="Freeform 2988">
              <a:extLst>
                <a:ext uri="{FF2B5EF4-FFF2-40B4-BE49-F238E27FC236}">
                  <a16:creationId xmlns:a16="http://schemas.microsoft.com/office/drawing/2014/main" id="{A35FD92B-CE02-BD44-8704-7C6E5284E5D6}"/>
                </a:ext>
              </a:extLst>
            </p:cNvPr>
            <p:cNvSpPr/>
            <p:nvPr/>
          </p:nvSpPr>
          <p:spPr>
            <a:xfrm>
              <a:off x="5940642" y="3537584"/>
              <a:ext cx="23384" cy="30479"/>
            </a:xfrm>
            <a:custGeom>
              <a:avLst/>
              <a:gdLst>
                <a:gd name="connsiteX0" fmla="*/ 22059 w 23384"/>
                <a:gd name="connsiteY0" fmla="*/ 1905 h 30479"/>
                <a:gd name="connsiteX1" fmla="*/ 2746 w 23384"/>
                <a:gd name="connsiteY1" fmla="*/ 0 h 30479"/>
                <a:gd name="connsiteX2" fmla="*/ 0 w 23384"/>
                <a:gd name="connsiteY2" fmla="*/ 16859 h 30479"/>
                <a:gd name="connsiteX3" fmla="*/ 23384 w 23384"/>
                <a:gd name="connsiteY3" fmla="*/ 30480 h 30479"/>
                <a:gd name="connsiteX4" fmla="*/ 22059 w 23384"/>
                <a:gd name="connsiteY4" fmla="*/ 1905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4" h="30479">
                  <a:moveTo>
                    <a:pt x="22059" y="1905"/>
                  </a:moveTo>
                  <a:lnTo>
                    <a:pt x="2746" y="0"/>
                  </a:lnTo>
                  <a:lnTo>
                    <a:pt x="0" y="16859"/>
                  </a:lnTo>
                  <a:lnTo>
                    <a:pt x="23384" y="30480"/>
                  </a:lnTo>
                  <a:lnTo>
                    <a:pt x="22059" y="1905"/>
                  </a:lnTo>
                  <a:close/>
                </a:path>
              </a:pathLst>
            </a:custGeom>
            <a:solidFill>
              <a:srgbClr val="F7E2C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0" name="Freeform 2989">
              <a:extLst>
                <a:ext uri="{FF2B5EF4-FFF2-40B4-BE49-F238E27FC236}">
                  <a16:creationId xmlns:a16="http://schemas.microsoft.com/office/drawing/2014/main" id="{B0921C38-5BD8-C44A-A8EF-7908EB221576}"/>
                </a:ext>
              </a:extLst>
            </p:cNvPr>
            <p:cNvSpPr/>
            <p:nvPr/>
          </p:nvSpPr>
          <p:spPr>
            <a:xfrm>
              <a:off x="5940926" y="3537584"/>
              <a:ext cx="22910" cy="29527"/>
            </a:xfrm>
            <a:custGeom>
              <a:avLst/>
              <a:gdLst>
                <a:gd name="connsiteX0" fmla="*/ 21775 w 22910"/>
                <a:gd name="connsiteY0" fmla="*/ 1905 h 29527"/>
                <a:gd name="connsiteX1" fmla="*/ 2461 w 22910"/>
                <a:gd name="connsiteY1" fmla="*/ 0 h 29527"/>
                <a:gd name="connsiteX2" fmla="*/ 0 w 22910"/>
                <a:gd name="connsiteY2" fmla="*/ 16192 h 29527"/>
                <a:gd name="connsiteX3" fmla="*/ 22911 w 22910"/>
                <a:gd name="connsiteY3" fmla="*/ 29528 h 29527"/>
                <a:gd name="connsiteX4" fmla="*/ 21775 w 22910"/>
                <a:gd name="connsiteY4" fmla="*/ 1905 h 2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0" h="29527">
                  <a:moveTo>
                    <a:pt x="21775" y="1905"/>
                  </a:moveTo>
                  <a:lnTo>
                    <a:pt x="2461" y="0"/>
                  </a:lnTo>
                  <a:lnTo>
                    <a:pt x="0" y="16192"/>
                  </a:lnTo>
                  <a:lnTo>
                    <a:pt x="22911" y="29528"/>
                  </a:lnTo>
                  <a:lnTo>
                    <a:pt x="21775" y="1905"/>
                  </a:lnTo>
                  <a:close/>
                </a:path>
              </a:pathLst>
            </a:custGeom>
            <a:solidFill>
              <a:srgbClr val="F7E1C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1" name="Freeform 2990">
              <a:extLst>
                <a:ext uri="{FF2B5EF4-FFF2-40B4-BE49-F238E27FC236}">
                  <a16:creationId xmlns:a16="http://schemas.microsoft.com/office/drawing/2014/main" id="{5FE4F058-E550-3A4F-88CE-A17E9BE967F1}"/>
                </a:ext>
              </a:extLst>
            </p:cNvPr>
            <p:cNvSpPr/>
            <p:nvPr/>
          </p:nvSpPr>
          <p:spPr>
            <a:xfrm>
              <a:off x="5941210" y="3537584"/>
              <a:ext cx="22342" cy="28479"/>
            </a:xfrm>
            <a:custGeom>
              <a:avLst/>
              <a:gdLst>
                <a:gd name="connsiteX0" fmla="*/ 21491 w 22342"/>
                <a:gd name="connsiteY0" fmla="*/ 1905 h 28479"/>
                <a:gd name="connsiteX1" fmla="*/ 2177 w 22342"/>
                <a:gd name="connsiteY1" fmla="*/ 0 h 28479"/>
                <a:gd name="connsiteX2" fmla="*/ 0 w 22342"/>
                <a:gd name="connsiteY2" fmla="*/ 15526 h 28479"/>
                <a:gd name="connsiteX3" fmla="*/ 22343 w 22342"/>
                <a:gd name="connsiteY3" fmla="*/ 28480 h 28479"/>
                <a:gd name="connsiteX4" fmla="*/ 21491 w 22342"/>
                <a:gd name="connsiteY4" fmla="*/ 1905 h 2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 h="28479">
                  <a:moveTo>
                    <a:pt x="21491" y="1905"/>
                  </a:moveTo>
                  <a:lnTo>
                    <a:pt x="2177" y="0"/>
                  </a:lnTo>
                  <a:lnTo>
                    <a:pt x="0" y="15526"/>
                  </a:lnTo>
                  <a:lnTo>
                    <a:pt x="22343" y="28480"/>
                  </a:lnTo>
                  <a:lnTo>
                    <a:pt x="21491" y="1905"/>
                  </a:lnTo>
                  <a:close/>
                </a:path>
              </a:pathLst>
            </a:custGeom>
            <a:solidFill>
              <a:srgbClr val="F7E0C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2" name="Freeform 2991">
              <a:extLst>
                <a:ext uri="{FF2B5EF4-FFF2-40B4-BE49-F238E27FC236}">
                  <a16:creationId xmlns:a16="http://schemas.microsoft.com/office/drawing/2014/main" id="{3E5C76AF-185B-C247-BA7A-96F4FBC8A494}"/>
                </a:ext>
              </a:extLst>
            </p:cNvPr>
            <p:cNvSpPr/>
            <p:nvPr/>
          </p:nvSpPr>
          <p:spPr>
            <a:xfrm>
              <a:off x="5941588" y="3537584"/>
              <a:ext cx="21680" cy="27431"/>
            </a:xfrm>
            <a:custGeom>
              <a:avLst/>
              <a:gdLst>
                <a:gd name="connsiteX0" fmla="*/ 21112 w 21680"/>
                <a:gd name="connsiteY0" fmla="*/ 1905 h 27431"/>
                <a:gd name="connsiteX1" fmla="*/ 1799 w 21680"/>
                <a:gd name="connsiteY1" fmla="*/ 0 h 27431"/>
                <a:gd name="connsiteX2" fmla="*/ 0 w 21680"/>
                <a:gd name="connsiteY2" fmla="*/ 14859 h 27431"/>
                <a:gd name="connsiteX3" fmla="*/ 21680 w 21680"/>
                <a:gd name="connsiteY3" fmla="*/ 27432 h 27431"/>
                <a:gd name="connsiteX4" fmla="*/ 21112 w 21680"/>
                <a:gd name="connsiteY4" fmla="*/ 1905 h 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0" h="27431">
                  <a:moveTo>
                    <a:pt x="21112" y="1905"/>
                  </a:moveTo>
                  <a:lnTo>
                    <a:pt x="1799" y="0"/>
                  </a:lnTo>
                  <a:lnTo>
                    <a:pt x="0" y="14859"/>
                  </a:lnTo>
                  <a:lnTo>
                    <a:pt x="21680" y="27432"/>
                  </a:lnTo>
                  <a:lnTo>
                    <a:pt x="21112" y="1905"/>
                  </a:lnTo>
                  <a:close/>
                </a:path>
              </a:pathLst>
            </a:custGeom>
            <a:solidFill>
              <a:srgbClr val="F7DFB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3" name="Freeform 2992">
              <a:extLst>
                <a:ext uri="{FF2B5EF4-FFF2-40B4-BE49-F238E27FC236}">
                  <a16:creationId xmlns:a16="http://schemas.microsoft.com/office/drawing/2014/main" id="{CDFCE684-CFF2-E740-898E-E2D5D0A55511}"/>
                </a:ext>
              </a:extLst>
            </p:cNvPr>
            <p:cNvSpPr/>
            <p:nvPr/>
          </p:nvSpPr>
          <p:spPr>
            <a:xfrm>
              <a:off x="5941872" y="3537584"/>
              <a:ext cx="21206" cy="26479"/>
            </a:xfrm>
            <a:custGeom>
              <a:avLst/>
              <a:gdLst>
                <a:gd name="connsiteX0" fmla="*/ 20828 w 21206"/>
                <a:gd name="connsiteY0" fmla="*/ 1905 h 26479"/>
                <a:gd name="connsiteX1" fmla="*/ 1515 w 21206"/>
                <a:gd name="connsiteY1" fmla="*/ 0 h 26479"/>
                <a:gd name="connsiteX2" fmla="*/ 0 w 21206"/>
                <a:gd name="connsiteY2" fmla="*/ 14192 h 26479"/>
                <a:gd name="connsiteX3" fmla="*/ 21207 w 21206"/>
                <a:gd name="connsiteY3" fmla="*/ 26480 h 26479"/>
                <a:gd name="connsiteX4" fmla="*/ 20828 w 21206"/>
                <a:gd name="connsiteY4" fmla="*/ 1905 h 26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 h="26479">
                  <a:moveTo>
                    <a:pt x="20828" y="1905"/>
                  </a:moveTo>
                  <a:lnTo>
                    <a:pt x="1515" y="0"/>
                  </a:lnTo>
                  <a:lnTo>
                    <a:pt x="0" y="14192"/>
                  </a:lnTo>
                  <a:lnTo>
                    <a:pt x="21207" y="26480"/>
                  </a:lnTo>
                  <a:lnTo>
                    <a:pt x="20828" y="1905"/>
                  </a:lnTo>
                  <a:close/>
                </a:path>
              </a:pathLst>
            </a:custGeom>
            <a:solidFill>
              <a:srgbClr val="F7DEB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4" name="Freeform 2993">
              <a:extLst>
                <a:ext uri="{FF2B5EF4-FFF2-40B4-BE49-F238E27FC236}">
                  <a16:creationId xmlns:a16="http://schemas.microsoft.com/office/drawing/2014/main" id="{6BEA80FD-C970-B34D-A2C2-DF1AFAD32585}"/>
                </a:ext>
              </a:extLst>
            </p:cNvPr>
            <p:cNvSpPr/>
            <p:nvPr/>
          </p:nvSpPr>
          <p:spPr>
            <a:xfrm>
              <a:off x="5942156" y="3537584"/>
              <a:ext cx="20638" cy="25431"/>
            </a:xfrm>
            <a:custGeom>
              <a:avLst/>
              <a:gdLst>
                <a:gd name="connsiteX0" fmla="*/ 20544 w 20638"/>
                <a:gd name="connsiteY0" fmla="*/ 1905 h 25431"/>
                <a:gd name="connsiteX1" fmla="*/ 1231 w 20638"/>
                <a:gd name="connsiteY1" fmla="*/ 0 h 25431"/>
                <a:gd name="connsiteX2" fmla="*/ 0 w 20638"/>
                <a:gd name="connsiteY2" fmla="*/ 13526 h 25431"/>
                <a:gd name="connsiteX3" fmla="*/ 20639 w 20638"/>
                <a:gd name="connsiteY3" fmla="*/ 25432 h 25431"/>
                <a:gd name="connsiteX4" fmla="*/ 20544 w 20638"/>
                <a:gd name="connsiteY4" fmla="*/ 1905 h 2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8" h="25431">
                  <a:moveTo>
                    <a:pt x="20544" y="1905"/>
                  </a:moveTo>
                  <a:lnTo>
                    <a:pt x="1231" y="0"/>
                  </a:lnTo>
                  <a:lnTo>
                    <a:pt x="0" y="13526"/>
                  </a:lnTo>
                  <a:lnTo>
                    <a:pt x="20639" y="25432"/>
                  </a:lnTo>
                  <a:lnTo>
                    <a:pt x="20544" y="1905"/>
                  </a:lnTo>
                  <a:close/>
                </a:path>
              </a:pathLst>
            </a:custGeom>
            <a:solidFill>
              <a:srgbClr val="F7DDB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5" name="Freeform 2994">
              <a:extLst>
                <a:ext uri="{FF2B5EF4-FFF2-40B4-BE49-F238E27FC236}">
                  <a16:creationId xmlns:a16="http://schemas.microsoft.com/office/drawing/2014/main" id="{3D1890E2-1F14-9749-8722-DF927E4EFB25}"/>
                </a:ext>
              </a:extLst>
            </p:cNvPr>
            <p:cNvSpPr/>
            <p:nvPr/>
          </p:nvSpPr>
          <p:spPr>
            <a:xfrm>
              <a:off x="5942535" y="3537584"/>
              <a:ext cx="20165" cy="24479"/>
            </a:xfrm>
            <a:custGeom>
              <a:avLst/>
              <a:gdLst>
                <a:gd name="connsiteX0" fmla="*/ 20165 w 20165"/>
                <a:gd name="connsiteY0" fmla="*/ 1905 h 24479"/>
                <a:gd name="connsiteX1" fmla="*/ 852 w 20165"/>
                <a:gd name="connsiteY1" fmla="*/ 0 h 24479"/>
                <a:gd name="connsiteX2" fmla="*/ 0 w 20165"/>
                <a:gd name="connsiteY2" fmla="*/ 12859 h 24479"/>
                <a:gd name="connsiteX3" fmla="*/ 19976 w 20165"/>
                <a:gd name="connsiteY3" fmla="*/ 24479 h 24479"/>
                <a:gd name="connsiteX4" fmla="*/ 20165 w 20165"/>
                <a:gd name="connsiteY4" fmla="*/ 1905 h 2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5" h="24479">
                  <a:moveTo>
                    <a:pt x="20165" y="1905"/>
                  </a:moveTo>
                  <a:lnTo>
                    <a:pt x="852" y="0"/>
                  </a:lnTo>
                  <a:lnTo>
                    <a:pt x="0" y="12859"/>
                  </a:lnTo>
                  <a:lnTo>
                    <a:pt x="19976" y="24479"/>
                  </a:lnTo>
                  <a:lnTo>
                    <a:pt x="20165" y="1905"/>
                  </a:lnTo>
                  <a:close/>
                </a:path>
              </a:pathLst>
            </a:custGeom>
            <a:solidFill>
              <a:srgbClr val="F8DCB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6" name="Freeform 2995">
              <a:extLst>
                <a:ext uri="{FF2B5EF4-FFF2-40B4-BE49-F238E27FC236}">
                  <a16:creationId xmlns:a16="http://schemas.microsoft.com/office/drawing/2014/main" id="{46FADB49-4C8B-E545-96D8-0B7551A9A20F}"/>
                </a:ext>
              </a:extLst>
            </p:cNvPr>
            <p:cNvSpPr/>
            <p:nvPr/>
          </p:nvSpPr>
          <p:spPr>
            <a:xfrm>
              <a:off x="5942819" y="3537584"/>
              <a:ext cx="19881" cy="23431"/>
            </a:xfrm>
            <a:custGeom>
              <a:avLst/>
              <a:gdLst>
                <a:gd name="connsiteX0" fmla="*/ 19881 w 19881"/>
                <a:gd name="connsiteY0" fmla="*/ 1905 h 23431"/>
                <a:gd name="connsiteX1" fmla="*/ 568 w 19881"/>
                <a:gd name="connsiteY1" fmla="*/ 0 h 23431"/>
                <a:gd name="connsiteX2" fmla="*/ 0 w 19881"/>
                <a:gd name="connsiteY2" fmla="*/ 12097 h 23431"/>
                <a:gd name="connsiteX3" fmla="*/ 19503 w 19881"/>
                <a:gd name="connsiteY3" fmla="*/ 23432 h 23431"/>
                <a:gd name="connsiteX4" fmla="*/ 19881 w 19881"/>
                <a:gd name="connsiteY4" fmla="*/ 1905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1" h="23431">
                  <a:moveTo>
                    <a:pt x="19881" y="1905"/>
                  </a:moveTo>
                  <a:lnTo>
                    <a:pt x="568" y="0"/>
                  </a:lnTo>
                  <a:lnTo>
                    <a:pt x="0" y="12097"/>
                  </a:lnTo>
                  <a:lnTo>
                    <a:pt x="19503" y="23432"/>
                  </a:lnTo>
                  <a:lnTo>
                    <a:pt x="19881" y="1905"/>
                  </a:lnTo>
                  <a:close/>
                </a:path>
              </a:pathLst>
            </a:custGeom>
            <a:solidFill>
              <a:srgbClr val="F8DCB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7" name="Freeform 2996">
              <a:extLst>
                <a:ext uri="{FF2B5EF4-FFF2-40B4-BE49-F238E27FC236}">
                  <a16:creationId xmlns:a16="http://schemas.microsoft.com/office/drawing/2014/main" id="{0A781DA7-5014-1943-BCE1-773A803FFAF0}"/>
                </a:ext>
              </a:extLst>
            </p:cNvPr>
            <p:cNvSpPr/>
            <p:nvPr/>
          </p:nvSpPr>
          <p:spPr>
            <a:xfrm>
              <a:off x="5943103" y="3537584"/>
              <a:ext cx="19597" cy="22478"/>
            </a:xfrm>
            <a:custGeom>
              <a:avLst/>
              <a:gdLst>
                <a:gd name="connsiteX0" fmla="*/ 19597 w 19597"/>
                <a:gd name="connsiteY0" fmla="*/ 1905 h 22478"/>
                <a:gd name="connsiteX1" fmla="*/ 284 w 19597"/>
                <a:gd name="connsiteY1" fmla="*/ 0 h 22478"/>
                <a:gd name="connsiteX2" fmla="*/ 0 w 19597"/>
                <a:gd name="connsiteY2" fmla="*/ 11430 h 22478"/>
                <a:gd name="connsiteX3" fmla="*/ 18935 w 19597"/>
                <a:gd name="connsiteY3" fmla="*/ 22479 h 22478"/>
                <a:gd name="connsiteX4" fmla="*/ 19597 w 19597"/>
                <a:gd name="connsiteY4" fmla="*/ 1905 h 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 h="22478">
                  <a:moveTo>
                    <a:pt x="19597" y="1905"/>
                  </a:moveTo>
                  <a:lnTo>
                    <a:pt x="284" y="0"/>
                  </a:lnTo>
                  <a:lnTo>
                    <a:pt x="0" y="11430"/>
                  </a:lnTo>
                  <a:lnTo>
                    <a:pt x="18935" y="22479"/>
                  </a:lnTo>
                  <a:lnTo>
                    <a:pt x="19597" y="1905"/>
                  </a:lnTo>
                  <a:close/>
                </a:path>
              </a:pathLst>
            </a:custGeom>
            <a:solidFill>
              <a:srgbClr val="F8DBA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8" name="Freeform 2997">
              <a:extLst>
                <a:ext uri="{FF2B5EF4-FFF2-40B4-BE49-F238E27FC236}">
                  <a16:creationId xmlns:a16="http://schemas.microsoft.com/office/drawing/2014/main" id="{C39FD3BB-1FB5-F947-9249-E146E0EAAFBE}"/>
                </a:ext>
              </a:extLst>
            </p:cNvPr>
            <p:cNvSpPr/>
            <p:nvPr/>
          </p:nvSpPr>
          <p:spPr>
            <a:xfrm>
              <a:off x="5943387" y="3537584"/>
              <a:ext cx="19313" cy="21431"/>
            </a:xfrm>
            <a:custGeom>
              <a:avLst/>
              <a:gdLst>
                <a:gd name="connsiteX0" fmla="*/ 19313 w 19313"/>
                <a:gd name="connsiteY0" fmla="*/ 1905 h 21431"/>
                <a:gd name="connsiteX1" fmla="*/ 0 w 19313"/>
                <a:gd name="connsiteY1" fmla="*/ 0 h 21431"/>
                <a:gd name="connsiteX2" fmla="*/ 0 w 19313"/>
                <a:gd name="connsiteY2" fmla="*/ 10763 h 21431"/>
                <a:gd name="connsiteX3" fmla="*/ 18367 w 19313"/>
                <a:gd name="connsiteY3" fmla="*/ 21431 h 21431"/>
                <a:gd name="connsiteX4" fmla="*/ 19313 w 19313"/>
                <a:gd name="connsiteY4" fmla="*/ 1905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 h="21431">
                  <a:moveTo>
                    <a:pt x="19313" y="1905"/>
                  </a:moveTo>
                  <a:lnTo>
                    <a:pt x="0" y="0"/>
                  </a:lnTo>
                  <a:lnTo>
                    <a:pt x="0" y="10763"/>
                  </a:lnTo>
                  <a:lnTo>
                    <a:pt x="18367" y="21431"/>
                  </a:lnTo>
                  <a:lnTo>
                    <a:pt x="19313" y="1905"/>
                  </a:lnTo>
                  <a:close/>
                </a:path>
              </a:pathLst>
            </a:custGeom>
            <a:solidFill>
              <a:srgbClr val="F8DA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09" name="Freeform 2998">
              <a:extLst>
                <a:ext uri="{FF2B5EF4-FFF2-40B4-BE49-F238E27FC236}">
                  <a16:creationId xmlns:a16="http://schemas.microsoft.com/office/drawing/2014/main" id="{77EBF6BF-5E4F-C041-ADA8-93B64A8E3308}"/>
                </a:ext>
              </a:extLst>
            </p:cNvPr>
            <p:cNvSpPr/>
            <p:nvPr/>
          </p:nvSpPr>
          <p:spPr>
            <a:xfrm>
              <a:off x="5998865" y="3577209"/>
              <a:ext cx="54531" cy="36290"/>
            </a:xfrm>
            <a:custGeom>
              <a:avLst/>
              <a:gdLst>
                <a:gd name="connsiteX0" fmla="*/ 41940 w 54531"/>
                <a:gd name="connsiteY0" fmla="*/ 0 h 36290"/>
                <a:gd name="connsiteX1" fmla="*/ 12875 w 54531"/>
                <a:gd name="connsiteY1" fmla="*/ 0 h 36290"/>
                <a:gd name="connsiteX2" fmla="*/ 0 w 54531"/>
                <a:gd name="connsiteY2" fmla="*/ 27908 h 36290"/>
                <a:gd name="connsiteX3" fmla="*/ 7668 w 54531"/>
                <a:gd name="connsiteY3" fmla="*/ 36290 h 36290"/>
                <a:gd name="connsiteX4" fmla="*/ 54531 w 54531"/>
                <a:gd name="connsiteY4" fmla="*/ 12954 h 36290"/>
                <a:gd name="connsiteX5" fmla="*/ 41940 w 54531"/>
                <a:gd name="connsiteY5" fmla="*/ 0 h 3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31" h="36290">
                  <a:moveTo>
                    <a:pt x="41940" y="0"/>
                  </a:moveTo>
                  <a:lnTo>
                    <a:pt x="12875" y="0"/>
                  </a:lnTo>
                  <a:lnTo>
                    <a:pt x="0" y="27908"/>
                  </a:lnTo>
                  <a:lnTo>
                    <a:pt x="7668" y="36290"/>
                  </a:lnTo>
                  <a:lnTo>
                    <a:pt x="54531" y="12954"/>
                  </a:lnTo>
                  <a:lnTo>
                    <a:pt x="41940" y="0"/>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0" name="Freeform 2999">
              <a:extLst>
                <a:ext uri="{FF2B5EF4-FFF2-40B4-BE49-F238E27FC236}">
                  <a16:creationId xmlns:a16="http://schemas.microsoft.com/office/drawing/2014/main" id="{9D0C3C7B-BF0F-1645-BC52-874CB0EEB29C}"/>
                </a:ext>
              </a:extLst>
            </p:cNvPr>
            <p:cNvSpPr/>
            <p:nvPr/>
          </p:nvSpPr>
          <p:spPr>
            <a:xfrm>
              <a:off x="5999433" y="3577209"/>
              <a:ext cx="53490" cy="35813"/>
            </a:xfrm>
            <a:custGeom>
              <a:avLst/>
              <a:gdLst>
                <a:gd name="connsiteX0" fmla="*/ 41467 w 53490"/>
                <a:gd name="connsiteY0" fmla="*/ 0 h 35813"/>
                <a:gd name="connsiteX1" fmla="*/ 12307 w 53490"/>
                <a:gd name="connsiteY1" fmla="*/ 0 h 35813"/>
                <a:gd name="connsiteX2" fmla="*/ 0 w 53490"/>
                <a:gd name="connsiteY2" fmla="*/ 27241 h 35813"/>
                <a:gd name="connsiteX3" fmla="*/ 8047 w 53490"/>
                <a:gd name="connsiteY3" fmla="*/ 35814 h 35813"/>
                <a:gd name="connsiteX4" fmla="*/ 53490 w 53490"/>
                <a:gd name="connsiteY4" fmla="*/ 13144 h 35813"/>
                <a:gd name="connsiteX5" fmla="*/ 41467 w 53490"/>
                <a:gd name="connsiteY5" fmla="*/ 0 h 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90" h="35813">
                  <a:moveTo>
                    <a:pt x="41467" y="0"/>
                  </a:moveTo>
                  <a:lnTo>
                    <a:pt x="12307" y="0"/>
                  </a:lnTo>
                  <a:lnTo>
                    <a:pt x="0" y="27241"/>
                  </a:lnTo>
                  <a:lnTo>
                    <a:pt x="8047" y="35814"/>
                  </a:lnTo>
                  <a:lnTo>
                    <a:pt x="53490" y="13144"/>
                  </a:lnTo>
                  <a:lnTo>
                    <a:pt x="41467" y="0"/>
                  </a:lnTo>
                  <a:close/>
                </a:path>
              </a:pathLst>
            </a:custGeom>
            <a:solidFill>
              <a:srgbClr val="F4EDE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1" name="Freeform 3000">
              <a:extLst>
                <a:ext uri="{FF2B5EF4-FFF2-40B4-BE49-F238E27FC236}">
                  <a16:creationId xmlns:a16="http://schemas.microsoft.com/office/drawing/2014/main" id="{2874D81C-E07F-E64C-A028-7D10D92C88AA}"/>
                </a:ext>
              </a:extLst>
            </p:cNvPr>
            <p:cNvSpPr/>
            <p:nvPr/>
          </p:nvSpPr>
          <p:spPr>
            <a:xfrm>
              <a:off x="6000096" y="3577209"/>
              <a:ext cx="52259" cy="35337"/>
            </a:xfrm>
            <a:custGeom>
              <a:avLst/>
              <a:gdLst>
                <a:gd name="connsiteX0" fmla="*/ 40804 w 52259"/>
                <a:gd name="connsiteY0" fmla="*/ 0 h 35337"/>
                <a:gd name="connsiteX1" fmla="*/ 11645 w 52259"/>
                <a:gd name="connsiteY1" fmla="*/ 0 h 35337"/>
                <a:gd name="connsiteX2" fmla="*/ 0 w 52259"/>
                <a:gd name="connsiteY2" fmla="*/ 26575 h 35337"/>
                <a:gd name="connsiteX3" fmla="*/ 8237 w 52259"/>
                <a:gd name="connsiteY3" fmla="*/ 35338 h 35337"/>
                <a:gd name="connsiteX4" fmla="*/ 52259 w 52259"/>
                <a:gd name="connsiteY4" fmla="*/ 13240 h 35337"/>
                <a:gd name="connsiteX5" fmla="*/ 40804 w 52259"/>
                <a:gd name="connsiteY5" fmla="*/ 0 h 3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9" h="35337">
                  <a:moveTo>
                    <a:pt x="40804" y="0"/>
                  </a:moveTo>
                  <a:lnTo>
                    <a:pt x="11645" y="0"/>
                  </a:lnTo>
                  <a:lnTo>
                    <a:pt x="0" y="26575"/>
                  </a:lnTo>
                  <a:lnTo>
                    <a:pt x="8237" y="35338"/>
                  </a:lnTo>
                  <a:lnTo>
                    <a:pt x="52259" y="13240"/>
                  </a:lnTo>
                  <a:lnTo>
                    <a:pt x="40804" y="0"/>
                  </a:lnTo>
                  <a:close/>
                </a:path>
              </a:pathLst>
            </a:custGeom>
            <a:solidFill>
              <a:srgbClr val="F4ECE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2" name="Freeform 3001">
              <a:extLst>
                <a:ext uri="{FF2B5EF4-FFF2-40B4-BE49-F238E27FC236}">
                  <a16:creationId xmlns:a16="http://schemas.microsoft.com/office/drawing/2014/main" id="{5E9D520E-9518-234E-B129-F9C6A69D4D70}"/>
                </a:ext>
              </a:extLst>
            </p:cNvPr>
            <p:cNvSpPr/>
            <p:nvPr/>
          </p:nvSpPr>
          <p:spPr>
            <a:xfrm>
              <a:off x="6000664" y="3577209"/>
              <a:ext cx="51217" cy="34766"/>
            </a:xfrm>
            <a:custGeom>
              <a:avLst/>
              <a:gdLst>
                <a:gd name="connsiteX0" fmla="*/ 40331 w 51217"/>
                <a:gd name="connsiteY0" fmla="*/ 0 h 34766"/>
                <a:gd name="connsiteX1" fmla="*/ 11077 w 51217"/>
                <a:gd name="connsiteY1" fmla="*/ 0 h 34766"/>
                <a:gd name="connsiteX2" fmla="*/ 0 w 51217"/>
                <a:gd name="connsiteY2" fmla="*/ 25908 h 34766"/>
                <a:gd name="connsiteX3" fmla="*/ 8615 w 51217"/>
                <a:gd name="connsiteY3" fmla="*/ 34766 h 34766"/>
                <a:gd name="connsiteX4" fmla="*/ 51218 w 51217"/>
                <a:gd name="connsiteY4" fmla="*/ 13430 h 34766"/>
                <a:gd name="connsiteX5" fmla="*/ 40331 w 51217"/>
                <a:gd name="connsiteY5" fmla="*/ 0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17" h="34766">
                  <a:moveTo>
                    <a:pt x="40331" y="0"/>
                  </a:moveTo>
                  <a:lnTo>
                    <a:pt x="11077" y="0"/>
                  </a:lnTo>
                  <a:lnTo>
                    <a:pt x="0" y="25908"/>
                  </a:lnTo>
                  <a:lnTo>
                    <a:pt x="8615" y="34766"/>
                  </a:lnTo>
                  <a:lnTo>
                    <a:pt x="51218" y="13430"/>
                  </a:lnTo>
                  <a:lnTo>
                    <a:pt x="40331" y="0"/>
                  </a:lnTo>
                  <a:close/>
                </a:path>
              </a:pathLst>
            </a:custGeom>
            <a:solidFill>
              <a:srgbClr val="F5EBE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3" name="Freeform 3002">
              <a:extLst>
                <a:ext uri="{FF2B5EF4-FFF2-40B4-BE49-F238E27FC236}">
                  <a16:creationId xmlns:a16="http://schemas.microsoft.com/office/drawing/2014/main" id="{5A15F398-C2EA-7F43-8283-75BA10A7F3C8}"/>
                </a:ext>
              </a:extLst>
            </p:cNvPr>
            <p:cNvSpPr/>
            <p:nvPr/>
          </p:nvSpPr>
          <p:spPr>
            <a:xfrm>
              <a:off x="6001232" y="3577209"/>
              <a:ext cx="50081" cy="34289"/>
            </a:xfrm>
            <a:custGeom>
              <a:avLst/>
              <a:gdLst>
                <a:gd name="connsiteX0" fmla="*/ 39857 w 50081"/>
                <a:gd name="connsiteY0" fmla="*/ 0 h 34289"/>
                <a:gd name="connsiteX1" fmla="*/ 10509 w 50081"/>
                <a:gd name="connsiteY1" fmla="*/ 0 h 34289"/>
                <a:gd name="connsiteX2" fmla="*/ 0 w 50081"/>
                <a:gd name="connsiteY2" fmla="*/ 25241 h 34289"/>
                <a:gd name="connsiteX3" fmla="*/ 8899 w 50081"/>
                <a:gd name="connsiteY3" fmla="*/ 34290 h 34289"/>
                <a:gd name="connsiteX4" fmla="*/ 50082 w 50081"/>
                <a:gd name="connsiteY4" fmla="*/ 13525 h 34289"/>
                <a:gd name="connsiteX5" fmla="*/ 39857 w 50081"/>
                <a:gd name="connsiteY5"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81" h="34289">
                  <a:moveTo>
                    <a:pt x="39857" y="0"/>
                  </a:moveTo>
                  <a:lnTo>
                    <a:pt x="10509" y="0"/>
                  </a:lnTo>
                  <a:lnTo>
                    <a:pt x="0" y="25241"/>
                  </a:lnTo>
                  <a:lnTo>
                    <a:pt x="8899" y="34290"/>
                  </a:lnTo>
                  <a:lnTo>
                    <a:pt x="50082" y="13525"/>
                  </a:lnTo>
                  <a:lnTo>
                    <a:pt x="39857" y="0"/>
                  </a:lnTo>
                  <a:close/>
                </a:path>
              </a:pathLst>
            </a:custGeom>
            <a:solidFill>
              <a:srgbClr val="F5EAE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4" name="Freeform 3003">
              <a:extLst>
                <a:ext uri="{FF2B5EF4-FFF2-40B4-BE49-F238E27FC236}">
                  <a16:creationId xmlns:a16="http://schemas.microsoft.com/office/drawing/2014/main" id="{0D8E58F6-3D66-3B4C-A164-22F58D951396}"/>
                </a:ext>
              </a:extLst>
            </p:cNvPr>
            <p:cNvSpPr/>
            <p:nvPr/>
          </p:nvSpPr>
          <p:spPr>
            <a:xfrm>
              <a:off x="6001800" y="3577209"/>
              <a:ext cx="49040" cy="33813"/>
            </a:xfrm>
            <a:custGeom>
              <a:avLst/>
              <a:gdLst>
                <a:gd name="connsiteX0" fmla="*/ 39289 w 49040"/>
                <a:gd name="connsiteY0" fmla="*/ 0 h 33813"/>
                <a:gd name="connsiteX1" fmla="*/ 9941 w 49040"/>
                <a:gd name="connsiteY1" fmla="*/ 0 h 33813"/>
                <a:gd name="connsiteX2" fmla="*/ 0 w 49040"/>
                <a:gd name="connsiteY2" fmla="*/ 24574 h 33813"/>
                <a:gd name="connsiteX3" fmla="*/ 9278 w 49040"/>
                <a:gd name="connsiteY3" fmla="*/ 33814 h 33813"/>
                <a:gd name="connsiteX4" fmla="*/ 49040 w 49040"/>
                <a:gd name="connsiteY4" fmla="*/ 13716 h 33813"/>
                <a:gd name="connsiteX5" fmla="*/ 39289 w 49040"/>
                <a:gd name="connsiteY5" fmla="*/ 0 h 3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40" h="33813">
                  <a:moveTo>
                    <a:pt x="39289" y="0"/>
                  </a:moveTo>
                  <a:lnTo>
                    <a:pt x="9941" y="0"/>
                  </a:lnTo>
                  <a:lnTo>
                    <a:pt x="0" y="24574"/>
                  </a:lnTo>
                  <a:lnTo>
                    <a:pt x="9278" y="33814"/>
                  </a:lnTo>
                  <a:lnTo>
                    <a:pt x="49040" y="13716"/>
                  </a:lnTo>
                  <a:lnTo>
                    <a:pt x="39289" y="0"/>
                  </a:lnTo>
                  <a:close/>
                </a:path>
              </a:pathLst>
            </a:custGeom>
            <a:solidFill>
              <a:srgbClr val="F5E9D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5" name="Freeform 3004">
              <a:extLst>
                <a:ext uri="{FF2B5EF4-FFF2-40B4-BE49-F238E27FC236}">
                  <a16:creationId xmlns:a16="http://schemas.microsoft.com/office/drawing/2014/main" id="{8FB5AC7F-8D0C-6947-91B3-2EA44E3326E8}"/>
                </a:ext>
              </a:extLst>
            </p:cNvPr>
            <p:cNvSpPr/>
            <p:nvPr/>
          </p:nvSpPr>
          <p:spPr>
            <a:xfrm>
              <a:off x="6002368" y="3577209"/>
              <a:ext cx="47904" cy="33337"/>
            </a:xfrm>
            <a:custGeom>
              <a:avLst/>
              <a:gdLst>
                <a:gd name="connsiteX0" fmla="*/ 38816 w 47904"/>
                <a:gd name="connsiteY0" fmla="*/ 0 h 33337"/>
                <a:gd name="connsiteX1" fmla="*/ 9373 w 47904"/>
                <a:gd name="connsiteY1" fmla="*/ 0 h 33337"/>
                <a:gd name="connsiteX2" fmla="*/ 0 w 47904"/>
                <a:gd name="connsiteY2" fmla="*/ 23908 h 33337"/>
                <a:gd name="connsiteX3" fmla="*/ 9562 w 47904"/>
                <a:gd name="connsiteY3" fmla="*/ 33338 h 33337"/>
                <a:gd name="connsiteX4" fmla="*/ 47904 w 47904"/>
                <a:gd name="connsiteY4" fmla="*/ 13906 h 33337"/>
                <a:gd name="connsiteX5" fmla="*/ 38816 w 47904"/>
                <a:gd name="connsiteY5" fmla="*/ 0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4" h="33337">
                  <a:moveTo>
                    <a:pt x="38816" y="0"/>
                  </a:moveTo>
                  <a:lnTo>
                    <a:pt x="9373" y="0"/>
                  </a:lnTo>
                  <a:lnTo>
                    <a:pt x="0" y="23908"/>
                  </a:lnTo>
                  <a:lnTo>
                    <a:pt x="9562" y="33338"/>
                  </a:lnTo>
                  <a:lnTo>
                    <a:pt x="47904" y="13906"/>
                  </a:lnTo>
                  <a:lnTo>
                    <a:pt x="38816" y="0"/>
                  </a:lnTo>
                  <a:close/>
                </a:path>
              </a:pathLst>
            </a:custGeom>
            <a:solidFill>
              <a:srgbClr val="F5E8D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6" name="Freeform 3005">
              <a:extLst>
                <a:ext uri="{FF2B5EF4-FFF2-40B4-BE49-F238E27FC236}">
                  <a16:creationId xmlns:a16="http://schemas.microsoft.com/office/drawing/2014/main" id="{1AC40199-1D19-5D47-95CA-3344001EED5E}"/>
                </a:ext>
              </a:extLst>
            </p:cNvPr>
            <p:cNvSpPr/>
            <p:nvPr/>
          </p:nvSpPr>
          <p:spPr>
            <a:xfrm>
              <a:off x="6002936" y="3577209"/>
              <a:ext cx="46768" cy="32861"/>
            </a:xfrm>
            <a:custGeom>
              <a:avLst/>
              <a:gdLst>
                <a:gd name="connsiteX0" fmla="*/ 38342 w 46768"/>
                <a:gd name="connsiteY0" fmla="*/ 0 h 32861"/>
                <a:gd name="connsiteX1" fmla="*/ 8805 w 46768"/>
                <a:gd name="connsiteY1" fmla="*/ 0 h 32861"/>
                <a:gd name="connsiteX2" fmla="*/ 0 w 46768"/>
                <a:gd name="connsiteY2" fmla="*/ 23146 h 32861"/>
                <a:gd name="connsiteX3" fmla="*/ 9846 w 46768"/>
                <a:gd name="connsiteY3" fmla="*/ 32861 h 32861"/>
                <a:gd name="connsiteX4" fmla="*/ 46768 w 46768"/>
                <a:gd name="connsiteY4" fmla="*/ 14002 h 32861"/>
                <a:gd name="connsiteX5" fmla="*/ 38342 w 46768"/>
                <a:gd name="connsiteY5" fmla="*/ 0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8" h="32861">
                  <a:moveTo>
                    <a:pt x="38342" y="0"/>
                  </a:moveTo>
                  <a:lnTo>
                    <a:pt x="8805" y="0"/>
                  </a:lnTo>
                  <a:lnTo>
                    <a:pt x="0" y="23146"/>
                  </a:lnTo>
                  <a:lnTo>
                    <a:pt x="9846" y="32861"/>
                  </a:lnTo>
                  <a:lnTo>
                    <a:pt x="46768" y="14002"/>
                  </a:lnTo>
                  <a:lnTo>
                    <a:pt x="38342" y="0"/>
                  </a:lnTo>
                  <a:close/>
                </a:path>
              </a:pathLst>
            </a:custGeom>
            <a:solidFill>
              <a:srgbClr val="F6E7D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7" name="Freeform 3006">
              <a:extLst>
                <a:ext uri="{FF2B5EF4-FFF2-40B4-BE49-F238E27FC236}">
                  <a16:creationId xmlns:a16="http://schemas.microsoft.com/office/drawing/2014/main" id="{3083EA0E-CB19-4441-A408-F5649469E288}"/>
                </a:ext>
              </a:extLst>
            </p:cNvPr>
            <p:cNvSpPr/>
            <p:nvPr/>
          </p:nvSpPr>
          <p:spPr>
            <a:xfrm>
              <a:off x="6003504" y="3577113"/>
              <a:ext cx="45726" cy="32480"/>
            </a:xfrm>
            <a:custGeom>
              <a:avLst/>
              <a:gdLst>
                <a:gd name="connsiteX0" fmla="*/ 37869 w 45726"/>
                <a:gd name="connsiteY0" fmla="*/ 0 h 32480"/>
                <a:gd name="connsiteX1" fmla="*/ 8237 w 45726"/>
                <a:gd name="connsiteY1" fmla="*/ 95 h 32480"/>
                <a:gd name="connsiteX2" fmla="*/ 0 w 45726"/>
                <a:gd name="connsiteY2" fmla="*/ 22574 h 32480"/>
                <a:gd name="connsiteX3" fmla="*/ 10225 w 45726"/>
                <a:gd name="connsiteY3" fmla="*/ 32480 h 32480"/>
                <a:gd name="connsiteX4" fmla="*/ 45727 w 45726"/>
                <a:gd name="connsiteY4" fmla="*/ 14288 h 32480"/>
                <a:gd name="connsiteX5" fmla="*/ 37869 w 45726"/>
                <a:gd name="connsiteY5" fmla="*/ 0 h 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6" h="32480">
                  <a:moveTo>
                    <a:pt x="37869" y="0"/>
                  </a:moveTo>
                  <a:lnTo>
                    <a:pt x="8237" y="95"/>
                  </a:lnTo>
                  <a:lnTo>
                    <a:pt x="0" y="22574"/>
                  </a:lnTo>
                  <a:lnTo>
                    <a:pt x="10225" y="32480"/>
                  </a:lnTo>
                  <a:lnTo>
                    <a:pt x="45727" y="14288"/>
                  </a:lnTo>
                  <a:lnTo>
                    <a:pt x="37869" y="0"/>
                  </a:lnTo>
                  <a:close/>
                </a:path>
              </a:pathLst>
            </a:custGeom>
            <a:solidFill>
              <a:srgbClr val="F6E6D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8" name="Freeform 3007">
              <a:extLst>
                <a:ext uri="{FF2B5EF4-FFF2-40B4-BE49-F238E27FC236}">
                  <a16:creationId xmlns:a16="http://schemas.microsoft.com/office/drawing/2014/main" id="{10D8CA67-2C4C-5E4C-BA4F-3F8319CFE9EE}"/>
                </a:ext>
              </a:extLst>
            </p:cNvPr>
            <p:cNvSpPr/>
            <p:nvPr/>
          </p:nvSpPr>
          <p:spPr>
            <a:xfrm>
              <a:off x="6004072" y="3577113"/>
              <a:ext cx="44590" cy="32004"/>
            </a:xfrm>
            <a:custGeom>
              <a:avLst/>
              <a:gdLst>
                <a:gd name="connsiteX0" fmla="*/ 37301 w 44590"/>
                <a:gd name="connsiteY0" fmla="*/ 0 h 32004"/>
                <a:gd name="connsiteX1" fmla="*/ 7668 w 44590"/>
                <a:gd name="connsiteY1" fmla="*/ 95 h 32004"/>
                <a:gd name="connsiteX2" fmla="*/ 0 w 44590"/>
                <a:gd name="connsiteY2" fmla="*/ 21907 h 32004"/>
                <a:gd name="connsiteX3" fmla="*/ 10603 w 44590"/>
                <a:gd name="connsiteY3" fmla="*/ 32004 h 32004"/>
                <a:gd name="connsiteX4" fmla="*/ 44591 w 44590"/>
                <a:gd name="connsiteY4" fmla="*/ 14478 h 32004"/>
                <a:gd name="connsiteX5" fmla="*/ 37301 w 44590"/>
                <a:gd name="connsiteY5" fmla="*/ 0 h 3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0" h="32004">
                  <a:moveTo>
                    <a:pt x="37301" y="0"/>
                  </a:moveTo>
                  <a:lnTo>
                    <a:pt x="7668" y="95"/>
                  </a:lnTo>
                  <a:lnTo>
                    <a:pt x="0" y="21907"/>
                  </a:lnTo>
                  <a:lnTo>
                    <a:pt x="10603" y="32004"/>
                  </a:lnTo>
                  <a:lnTo>
                    <a:pt x="44591" y="14478"/>
                  </a:lnTo>
                  <a:lnTo>
                    <a:pt x="37301" y="0"/>
                  </a:lnTo>
                  <a:close/>
                </a:path>
              </a:pathLst>
            </a:custGeom>
            <a:solidFill>
              <a:srgbClr val="F6E5D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19" name="Freeform 3008">
              <a:extLst>
                <a:ext uri="{FF2B5EF4-FFF2-40B4-BE49-F238E27FC236}">
                  <a16:creationId xmlns:a16="http://schemas.microsoft.com/office/drawing/2014/main" id="{934FCFBB-BAA0-944D-B7CD-A13D414294B5}"/>
                </a:ext>
              </a:extLst>
            </p:cNvPr>
            <p:cNvSpPr/>
            <p:nvPr/>
          </p:nvSpPr>
          <p:spPr>
            <a:xfrm>
              <a:off x="6004735" y="3577113"/>
              <a:ext cx="43454" cy="31432"/>
            </a:xfrm>
            <a:custGeom>
              <a:avLst/>
              <a:gdLst>
                <a:gd name="connsiteX0" fmla="*/ 36733 w 43454"/>
                <a:gd name="connsiteY0" fmla="*/ 0 h 31432"/>
                <a:gd name="connsiteX1" fmla="*/ 7006 w 43454"/>
                <a:gd name="connsiteY1" fmla="*/ 95 h 31432"/>
                <a:gd name="connsiteX2" fmla="*/ 0 w 43454"/>
                <a:gd name="connsiteY2" fmla="*/ 21241 h 31432"/>
                <a:gd name="connsiteX3" fmla="*/ 10793 w 43454"/>
                <a:gd name="connsiteY3" fmla="*/ 31432 h 31432"/>
                <a:gd name="connsiteX4" fmla="*/ 43455 w 43454"/>
                <a:gd name="connsiteY4" fmla="*/ 14573 h 31432"/>
                <a:gd name="connsiteX5" fmla="*/ 36733 w 43454"/>
                <a:gd name="connsiteY5" fmla="*/ 0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4" h="31432">
                  <a:moveTo>
                    <a:pt x="36733" y="0"/>
                  </a:moveTo>
                  <a:lnTo>
                    <a:pt x="7006" y="95"/>
                  </a:lnTo>
                  <a:lnTo>
                    <a:pt x="0" y="21241"/>
                  </a:lnTo>
                  <a:lnTo>
                    <a:pt x="10793" y="31432"/>
                  </a:lnTo>
                  <a:lnTo>
                    <a:pt x="43455" y="14573"/>
                  </a:lnTo>
                  <a:lnTo>
                    <a:pt x="36733" y="0"/>
                  </a:lnTo>
                  <a:close/>
                </a:path>
              </a:pathLst>
            </a:custGeom>
            <a:solidFill>
              <a:srgbClr val="F6E4C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0" name="Freeform 3009">
              <a:extLst>
                <a:ext uri="{FF2B5EF4-FFF2-40B4-BE49-F238E27FC236}">
                  <a16:creationId xmlns:a16="http://schemas.microsoft.com/office/drawing/2014/main" id="{A15DFBB8-C2AD-9246-90BC-72B6448ADD68}"/>
                </a:ext>
              </a:extLst>
            </p:cNvPr>
            <p:cNvSpPr/>
            <p:nvPr/>
          </p:nvSpPr>
          <p:spPr>
            <a:xfrm>
              <a:off x="6005303" y="3577113"/>
              <a:ext cx="42318" cy="30956"/>
            </a:xfrm>
            <a:custGeom>
              <a:avLst/>
              <a:gdLst>
                <a:gd name="connsiteX0" fmla="*/ 36260 w 42318"/>
                <a:gd name="connsiteY0" fmla="*/ 0 h 30956"/>
                <a:gd name="connsiteX1" fmla="*/ 6438 w 42318"/>
                <a:gd name="connsiteY1" fmla="*/ 95 h 30956"/>
                <a:gd name="connsiteX2" fmla="*/ 0 w 42318"/>
                <a:gd name="connsiteY2" fmla="*/ 20574 h 30956"/>
                <a:gd name="connsiteX3" fmla="*/ 11077 w 42318"/>
                <a:gd name="connsiteY3" fmla="*/ 30956 h 30956"/>
                <a:gd name="connsiteX4" fmla="*/ 42319 w 42318"/>
                <a:gd name="connsiteY4" fmla="*/ 14764 h 30956"/>
                <a:gd name="connsiteX5" fmla="*/ 36260 w 42318"/>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 h="30956">
                  <a:moveTo>
                    <a:pt x="36260" y="0"/>
                  </a:moveTo>
                  <a:lnTo>
                    <a:pt x="6438" y="95"/>
                  </a:lnTo>
                  <a:lnTo>
                    <a:pt x="0" y="20574"/>
                  </a:lnTo>
                  <a:lnTo>
                    <a:pt x="11077" y="30956"/>
                  </a:lnTo>
                  <a:lnTo>
                    <a:pt x="42319" y="14764"/>
                  </a:lnTo>
                  <a:lnTo>
                    <a:pt x="36260" y="0"/>
                  </a:lnTo>
                  <a:close/>
                </a:path>
              </a:pathLst>
            </a:custGeom>
            <a:solidFill>
              <a:srgbClr val="F6E3C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1" name="Freeform 3010">
              <a:extLst>
                <a:ext uri="{FF2B5EF4-FFF2-40B4-BE49-F238E27FC236}">
                  <a16:creationId xmlns:a16="http://schemas.microsoft.com/office/drawing/2014/main" id="{4AB55FDF-96A3-CF47-B182-07843C840DD6}"/>
                </a:ext>
              </a:extLst>
            </p:cNvPr>
            <p:cNvSpPr/>
            <p:nvPr/>
          </p:nvSpPr>
          <p:spPr>
            <a:xfrm>
              <a:off x="6005871" y="3577113"/>
              <a:ext cx="41277" cy="30480"/>
            </a:xfrm>
            <a:custGeom>
              <a:avLst/>
              <a:gdLst>
                <a:gd name="connsiteX0" fmla="*/ 35692 w 41277"/>
                <a:gd name="connsiteY0" fmla="*/ 0 h 30480"/>
                <a:gd name="connsiteX1" fmla="*/ 5870 w 41277"/>
                <a:gd name="connsiteY1" fmla="*/ 95 h 30480"/>
                <a:gd name="connsiteX2" fmla="*/ 0 w 41277"/>
                <a:gd name="connsiteY2" fmla="*/ 19907 h 30480"/>
                <a:gd name="connsiteX3" fmla="*/ 11455 w 41277"/>
                <a:gd name="connsiteY3" fmla="*/ 30480 h 30480"/>
                <a:gd name="connsiteX4" fmla="*/ 41277 w 41277"/>
                <a:gd name="connsiteY4" fmla="*/ 14954 h 30480"/>
                <a:gd name="connsiteX5" fmla="*/ 35692 w 41277"/>
                <a:gd name="connsiteY5" fmla="*/ 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7" h="30480">
                  <a:moveTo>
                    <a:pt x="35692" y="0"/>
                  </a:moveTo>
                  <a:lnTo>
                    <a:pt x="5870" y="95"/>
                  </a:lnTo>
                  <a:lnTo>
                    <a:pt x="0" y="19907"/>
                  </a:lnTo>
                  <a:lnTo>
                    <a:pt x="11455" y="30480"/>
                  </a:lnTo>
                  <a:lnTo>
                    <a:pt x="41277" y="14954"/>
                  </a:lnTo>
                  <a:lnTo>
                    <a:pt x="35692" y="0"/>
                  </a:lnTo>
                  <a:close/>
                </a:path>
              </a:pathLst>
            </a:custGeom>
            <a:solidFill>
              <a:srgbClr val="F7E2C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2" name="Freeform 3011">
              <a:extLst>
                <a:ext uri="{FF2B5EF4-FFF2-40B4-BE49-F238E27FC236}">
                  <a16:creationId xmlns:a16="http://schemas.microsoft.com/office/drawing/2014/main" id="{FF85AAD2-F129-2B41-84BA-260F1A4039CB}"/>
                </a:ext>
              </a:extLst>
            </p:cNvPr>
            <p:cNvSpPr/>
            <p:nvPr/>
          </p:nvSpPr>
          <p:spPr>
            <a:xfrm>
              <a:off x="6006439" y="3577113"/>
              <a:ext cx="40235" cy="30003"/>
            </a:xfrm>
            <a:custGeom>
              <a:avLst/>
              <a:gdLst>
                <a:gd name="connsiteX0" fmla="*/ 35218 w 40235"/>
                <a:gd name="connsiteY0" fmla="*/ 0 h 30003"/>
                <a:gd name="connsiteX1" fmla="*/ 5302 w 40235"/>
                <a:gd name="connsiteY1" fmla="*/ 95 h 30003"/>
                <a:gd name="connsiteX2" fmla="*/ 0 w 40235"/>
                <a:gd name="connsiteY2" fmla="*/ 19241 h 30003"/>
                <a:gd name="connsiteX3" fmla="*/ 11739 w 40235"/>
                <a:gd name="connsiteY3" fmla="*/ 30004 h 30003"/>
                <a:gd name="connsiteX4" fmla="*/ 40236 w 40235"/>
                <a:gd name="connsiteY4" fmla="*/ 15050 h 30003"/>
                <a:gd name="connsiteX5" fmla="*/ 35218 w 40235"/>
                <a:gd name="connsiteY5" fmla="*/ 0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5" h="30003">
                  <a:moveTo>
                    <a:pt x="35218" y="0"/>
                  </a:moveTo>
                  <a:lnTo>
                    <a:pt x="5302" y="95"/>
                  </a:lnTo>
                  <a:lnTo>
                    <a:pt x="0" y="19241"/>
                  </a:lnTo>
                  <a:lnTo>
                    <a:pt x="11739" y="30004"/>
                  </a:lnTo>
                  <a:lnTo>
                    <a:pt x="40236" y="15050"/>
                  </a:lnTo>
                  <a:lnTo>
                    <a:pt x="35218" y="0"/>
                  </a:lnTo>
                  <a:close/>
                </a:path>
              </a:pathLst>
            </a:custGeom>
            <a:solidFill>
              <a:srgbClr val="F7E1C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3" name="Freeform 3012">
              <a:extLst>
                <a:ext uri="{FF2B5EF4-FFF2-40B4-BE49-F238E27FC236}">
                  <a16:creationId xmlns:a16="http://schemas.microsoft.com/office/drawing/2014/main" id="{1F53A228-C7B8-B343-B37F-13B5B362B75D}"/>
                </a:ext>
              </a:extLst>
            </p:cNvPr>
            <p:cNvSpPr/>
            <p:nvPr/>
          </p:nvSpPr>
          <p:spPr>
            <a:xfrm>
              <a:off x="6007007" y="3577113"/>
              <a:ext cx="39099" cy="29527"/>
            </a:xfrm>
            <a:custGeom>
              <a:avLst/>
              <a:gdLst>
                <a:gd name="connsiteX0" fmla="*/ 34745 w 39099"/>
                <a:gd name="connsiteY0" fmla="*/ 0 h 29527"/>
                <a:gd name="connsiteX1" fmla="*/ 4734 w 39099"/>
                <a:gd name="connsiteY1" fmla="*/ 95 h 29527"/>
                <a:gd name="connsiteX2" fmla="*/ 0 w 39099"/>
                <a:gd name="connsiteY2" fmla="*/ 18574 h 29527"/>
                <a:gd name="connsiteX3" fmla="*/ 12118 w 39099"/>
                <a:gd name="connsiteY3" fmla="*/ 29528 h 29527"/>
                <a:gd name="connsiteX4" fmla="*/ 39100 w 39099"/>
                <a:gd name="connsiteY4" fmla="*/ 15240 h 29527"/>
                <a:gd name="connsiteX5" fmla="*/ 34745 w 39099"/>
                <a:gd name="connsiteY5" fmla="*/ 0 h 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99" h="29527">
                  <a:moveTo>
                    <a:pt x="34745" y="0"/>
                  </a:moveTo>
                  <a:lnTo>
                    <a:pt x="4734" y="95"/>
                  </a:lnTo>
                  <a:lnTo>
                    <a:pt x="0" y="18574"/>
                  </a:lnTo>
                  <a:lnTo>
                    <a:pt x="12118" y="29528"/>
                  </a:lnTo>
                  <a:lnTo>
                    <a:pt x="39100" y="15240"/>
                  </a:lnTo>
                  <a:lnTo>
                    <a:pt x="34745" y="0"/>
                  </a:lnTo>
                  <a:close/>
                </a:path>
              </a:pathLst>
            </a:custGeom>
            <a:solidFill>
              <a:srgbClr val="F7E0C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4" name="Freeform 3013">
              <a:extLst>
                <a:ext uri="{FF2B5EF4-FFF2-40B4-BE49-F238E27FC236}">
                  <a16:creationId xmlns:a16="http://schemas.microsoft.com/office/drawing/2014/main" id="{D8266F25-B393-DD49-942D-53462FE703CD}"/>
                </a:ext>
              </a:extLst>
            </p:cNvPr>
            <p:cNvSpPr/>
            <p:nvPr/>
          </p:nvSpPr>
          <p:spPr>
            <a:xfrm>
              <a:off x="6007575" y="3577113"/>
              <a:ext cx="38058" cy="29051"/>
            </a:xfrm>
            <a:custGeom>
              <a:avLst/>
              <a:gdLst>
                <a:gd name="connsiteX0" fmla="*/ 34272 w 38058"/>
                <a:gd name="connsiteY0" fmla="*/ 0 h 29051"/>
                <a:gd name="connsiteX1" fmla="*/ 4166 w 38058"/>
                <a:gd name="connsiteY1" fmla="*/ 95 h 29051"/>
                <a:gd name="connsiteX2" fmla="*/ 0 w 38058"/>
                <a:gd name="connsiteY2" fmla="*/ 17907 h 29051"/>
                <a:gd name="connsiteX3" fmla="*/ 12402 w 38058"/>
                <a:gd name="connsiteY3" fmla="*/ 29051 h 29051"/>
                <a:gd name="connsiteX4" fmla="*/ 38058 w 38058"/>
                <a:gd name="connsiteY4" fmla="*/ 15335 h 29051"/>
                <a:gd name="connsiteX5" fmla="*/ 34272 w 38058"/>
                <a:gd name="connsiteY5" fmla="*/ 0 h 2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8" h="29051">
                  <a:moveTo>
                    <a:pt x="34272" y="0"/>
                  </a:moveTo>
                  <a:lnTo>
                    <a:pt x="4166" y="95"/>
                  </a:lnTo>
                  <a:lnTo>
                    <a:pt x="0" y="17907"/>
                  </a:lnTo>
                  <a:lnTo>
                    <a:pt x="12402" y="29051"/>
                  </a:lnTo>
                  <a:lnTo>
                    <a:pt x="38058" y="15335"/>
                  </a:lnTo>
                  <a:lnTo>
                    <a:pt x="34272" y="0"/>
                  </a:lnTo>
                  <a:close/>
                </a:path>
              </a:pathLst>
            </a:custGeom>
            <a:solidFill>
              <a:srgbClr val="F7DFB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5" name="Freeform 3014">
              <a:extLst>
                <a:ext uri="{FF2B5EF4-FFF2-40B4-BE49-F238E27FC236}">
                  <a16:creationId xmlns:a16="http://schemas.microsoft.com/office/drawing/2014/main" id="{7EF1FAA0-42DE-5047-8769-723A2306969F}"/>
                </a:ext>
              </a:extLst>
            </p:cNvPr>
            <p:cNvSpPr/>
            <p:nvPr/>
          </p:nvSpPr>
          <p:spPr>
            <a:xfrm>
              <a:off x="6008143" y="3577113"/>
              <a:ext cx="36922" cy="28575"/>
            </a:xfrm>
            <a:custGeom>
              <a:avLst/>
              <a:gdLst>
                <a:gd name="connsiteX0" fmla="*/ 33798 w 36922"/>
                <a:gd name="connsiteY0" fmla="*/ 0 h 28575"/>
                <a:gd name="connsiteX1" fmla="*/ 3598 w 36922"/>
                <a:gd name="connsiteY1" fmla="*/ 95 h 28575"/>
                <a:gd name="connsiteX2" fmla="*/ 0 w 36922"/>
                <a:gd name="connsiteY2" fmla="*/ 17240 h 28575"/>
                <a:gd name="connsiteX3" fmla="*/ 12781 w 36922"/>
                <a:gd name="connsiteY3" fmla="*/ 28575 h 28575"/>
                <a:gd name="connsiteX4" fmla="*/ 36922 w 36922"/>
                <a:gd name="connsiteY4" fmla="*/ 15526 h 28575"/>
                <a:gd name="connsiteX5" fmla="*/ 33798 w 36922"/>
                <a:gd name="connsiteY5"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2" h="28575">
                  <a:moveTo>
                    <a:pt x="33798" y="0"/>
                  </a:moveTo>
                  <a:lnTo>
                    <a:pt x="3598" y="95"/>
                  </a:lnTo>
                  <a:lnTo>
                    <a:pt x="0" y="17240"/>
                  </a:lnTo>
                  <a:lnTo>
                    <a:pt x="12781" y="28575"/>
                  </a:lnTo>
                  <a:lnTo>
                    <a:pt x="36922" y="15526"/>
                  </a:lnTo>
                  <a:lnTo>
                    <a:pt x="33798" y="0"/>
                  </a:lnTo>
                  <a:close/>
                </a:path>
              </a:pathLst>
            </a:custGeom>
            <a:solidFill>
              <a:srgbClr val="F7DEB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6" name="Freeform 3015">
              <a:extLst>
                <a:ext uri="{FF2B5EF4-FFF2-40B4-BE49-F238E27FC236}">
                  <a16:creationId xmlns:a16="http://schemas.microsoft.com/office/drawing/2014/main" id="{F3F00C28-2487-0940-874F-68A09FCBDDF4}"/>
                </a:ext>
              </a:extLst>
            </p:cNvPr>
            <p:cNvSpPr/>
            <p:nvPr/>
          </p:nvSpPr>
          <p:spPr>
            <a:xfrm>
              <a:off x="6008711" y="3577113"/>
              <a:ext cx="35880" cy="28003"/>
            </a:xfrm>
            <a:custGeom>
              <a:avLst/>
              <a:gdLst>
                <a:gd name="connsiteX0" fmla="*/ 33230 w 35880"/>
                <a:gd name="connsiteY0" fmla="*/ 0 h 28003"/>
                <a:gd name="connsiteX1" fmla="*/ 3030 w 35880"/>
                <a:gd name="connsiteY1" fmla="*/ 95 h 28003"/>
                <a:gd name="connsiteX2" fmla="*/ 0 w 35880"/>
                <a:gd name="connsiteY2" fmla="*/ 16478 h 28003"/>
                <a:gd name="connsiteX3" fmla="*/ 13065 w 35880"/>
                <a:gd name="connsiteY3" fmla="*/ 28004 h 28003"/>
                <a:gd name="connsiteX4" fmla="*/ 35881 w 35880"/>
                <a:gd name="connsiteY4" fmla="*/ 15716 h 28003"/>
                <a:gd name="connsiteX5" fmla="*/ 33230 w 35880"/>
                <a:gd name="connsiteY5" fmla="*/ 0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80" h="28003">
                  <a:moveTo>
                    <a:pt x="33230" y="0"/>
                  </a:moveTo>
                  <a:lnTo>
                    <a:pt x="3030" y="95"/>
                  </a:lnTo>
                  <a:lnTo>
                    <a:pt x="0" y="16478"/>
                  </a:lnTo>
                  <a:lnTo>
                    <a:pt x="13065" y="28004"/>
                  </a:lnTo>
                  <a:lnTo>
                    <a:pt x="35881" y="15716"/>
                  </a:lnTo>
                  <a:lnTo>
                    <a:pt x="33230" y="0"/>
                  </a:lnTo>
                  <a:close/>
                </a:path>
              </a:pathLst>
            </a:custGeom>
            <a:solidFill>
              <a:srgbClr val="F7DDB7"/>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7" name="Freeform 3016">
              <a:extLst>
                <a:ext uri="{FF2B5EF4-FFF2-40B4-BE49-F238E27FC236}">
                  <a16:creationId xmlns:a16="http://schemas.microsoft.com/office/drawing/2014/main" id="{A1037100-1AED-6C45-95C5-880BD89ECE82}"/>
                </a:ext>
              </a:extLst>
            </p:cNvPr>
            <p:cNvSpPr/>
            <p:nvPr/>
          </p:nvSpPr>
          <p:spPr>
            <a:xfrm>
              <a:off x="6009374" y="3577113"/>
              <a:ext cx="34650" cy="27527"/>
            </a:xfrm>
            <a:custGeom>
              <a:avLst/>
              <a:gdLst>
                <a:gd name="connsiteX0" fmla="*/ 32662 w 34650"/>
                <a:gd name="connsiteY0" fmla="*/ 0 h 27527"/>
                <a:gd name="connsiteX1" fmla="*/ 2367 w 34650"/>
                <a:gd name="connsiteY1" fmla="*/ 95 h 27527"/>
                <a:gd name="connsiteX2" fmla="*/ 0 w 34650"/>
                <a:gd name="connsiteY2" fmla="*/ 15811 h 27527"/>
                <a:gd name="connsiteX3" fmla="*/ 13349 w 34650"/>
                <a:gd name="connsiteY3" fmla="*/ 27527 h 27527"/>
                <a:gd name="connsiteX4" fmla="*/ 34650 w 34650"/>
                <a:gd name="connsiteY4" fmla="*/ 15811 h 27527"/>
                <a:gd name="connsiteX5" fmla="*/ 32662 w 34650"/>
                <a:gd name="connsiteY5" fmla="*/ 0 h 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0" h="27527">
                  <a:moveTo>
                    <a:pt x="32662" y="0"/>
                  </a:moveTo>
                  <a:lnTo>
                    <a:pt x="2367" y="95"/>
                  </a:lnTo>
                  <a:lnTo>
                    <a:pt x="0" y="15811"/>
                  </a:lnTo>
                  <a:lnTo>
                    <a:pt x="13349" y="27527"/>
                  </a:lnTo>
                  <a:lnTo>
                    <a:pt x="34650" y="15811"/>
                  </a:lnTo>
                  <a:lnTo>
                    <a:pt x="32662" y="0"/>
                  </a:lnTo>
                  <a:close/>
                </a:path>
              </a:pathLst>
            </a:custGeom>
            <a:solidFill>
              <a:srgbClr val="F8DCB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8" name="Freeform 3017">
              <a:extLst>
                <a:ext uri="{FF2B5EF4-FFF2-40B4-BE49-F238E27FC236}">
                  <a16:creationId xmlns:a16="http://schemas.microsoft.com/office/drawing/2014/main" id="{E08640D0-2B4E-3A4E-A791-D5F7216FA4F1}"/>
                </a:ext>
              </a:extLst>
            </p:cNvPr>
            <p:cNvSpPr/>
            <p:nvPr/>
          </p:nvSpPr>
          <p:spPr>
            <a:xfrm>
              <a:off x="6009942" y="3577018"/>
              <a:ext cx="33514" cy="27146"/>
            </a:xfrm>
            <a:custGeom>
              <a:avLst/>
              <a:gdLst>
                <a:gd name="connsiteX0" fmla="*/ 32189 w 33514"/>
                <a:gd name="connsiteY0" fmla="*/ 0 h 27146"/>
                <a:gd name="connsiteX1" fmla="*/ 1799 w 33514"/>
                <a:gd name="connsiteY1" fmla="*/ 191 h 27146"/>
                <a:gd name="connsiteX2" fmla="*/ 0 w 33514"/>
                <a:gd name="connsiteY2" fmla="*/ 15240 h 27146"/>
                <a:gd name="connsiteX3" fmla="*/ 13633 w 33514"/>
                <a:gd name="connsiteY3" fmla="*/ 27146 h 27146"/>
                <a:gd name="connsiteX4" fmla="*/ 33514 w 33514"/>
                <a:gd name="connsiteY4" fmla="*/ 16097 h 27146"/>
                <a:gd name="connsiteX5" fmla="*/ 32189 w 33514"/>
                <a:gd name="connsiteY5" fmla="*/ 0 h 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4" h="27146">
                  <a:moveTo>
                    <a:pt x="32189" y="0"/>
                  </a:moveTo>
                  <a:lnTo>
                    <a:pt x="1799" y="191"/>
                  </a:lnTo>
                  <a:lnTo>
                    <a:pt x="0" y="15240"/>
                  </a:lnTo>
                  <a:lnTo>
                    <a:pt x="13633" y="27146"/>
                  </a:lnTo>
                  <a:lnTo>
                    <a:pt x="33514" y="16097"/>
                  </a:lnTo>
                  <a:lnTo>
                    <a:pt x="32189" y="0"/>
                  </a:lnTo>
                  <a:close/>
                </a:path>
              </a:pathLst>
            </a:custGeom>
            <a:solidFill>
              <a:srgbClr val="F8DCB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29" name="Freeform 3018">
              <a:extLst>
                <a:ext uri="{FF2B5EF4-FFF2-40B4-BE49-F238E27FC236}">
                  <a16:creationId xmlns:a16="http://schemas.microsoft.com/office/drawing/2014/main" id="{565F5E12-BCAD-4B43-95BC-DA1175227B5D}"/>
                </a:ext>
              </a:extLst>
            </p:cNvPr>
            <p:cNvSpPr/>
            <p:nvPr/>
          </p:nvSpPr>
          <p:spPr>
            <a:xfrm>
              <a:off x="6010510" y="3577018"/>
              <a:ext cx="32472" cy="26669"/>
            </a:xfrm>
            <a:custGeom>
              <a:avLst/>
              <a:gdLst>
                <a:gd name="connsiteX0" fmla="*/ 31621 w 32472"/>
                <a:gd name="connsiteY0" fmla="*/ 0 h 26669"/>
                <a:gd name="connsiteX1" fmla="*/ 1231 w 32472"/>
                <a:gd name="connsiteY1" fmla="*/ 191 h 26669"/>
                <a:gd name="connsiteX2" fmla="*/ 0 w 32472"/>
                <a:gd name="connsiteY2" fmla="*/ 14573 h 26669"/>
                <a:gd name="connsiteX3" fmla="*/ 14012 w 32472"/>
                <a:gd name="connsiteY3" fmla="*/ 26670 h 26669"/>
                <a:gd name="connsiteX4" fmla="*/ 32473 w 32472"/>
                <a:gd name="connsiteY4" fmla="*/ 16288 h 26669"/>
                <a:gd name="connsiteX5" fmla="*/ 31621 w 32472"/>
                <a:gd name="connsiteY5" fmla="*/ 0 h 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72" h="26669">
                  <a:moveTo>
                    <a:pt x="31621" y="0"/>
                  </a:moveTo>
                  <a:lnTo>
                    <a:pt x="1231" y="191"/>
                  </a:lnTo>
                  <a:lnTo>
                    <a:pt x="0" y="14573"/>
                  </a:lnTo>
                  <a:lnTo>
                    <a:pt x="14012" y="26670"/>
                  </a:lnTo>
                  <a:lnTo>
                    <a:pt x="32473" y="16288"/>
                  </a:lnTo>
                  <a:lnTo>
                    <a:pt x="31621" y="0"/>
                  </a:lnTo>
                  <a:close/>
                </a:path>
              </a:pathLst>
            </a:custGeom>
            <a:solidFill>
              <a:srgbClr val="F8DBA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0" name="Freeform 3019">
              <a:extLst>
                <a:ext uri="{FF2B5EF4-FFF2-40B4-BE49-F238E27FC236}">
                  <a16:creationId xmlns:a16="http://schemas.microsoft.com/office/drawing/2014/main" id="{B5DAF762-9B95-2F48-95A8-AE1E2DCB3145}"/>
                </a:ext>
              </a:extLst>
            </p:cNvPr>
            <p:cNvSpPr/>
            <p:nvPr/>
          </p:nvSpPr>
          <p:spPr>
            <a:xfrm>
              <a:off x="6011078" y="3577018"/>
              <a:ext cx="31336" cy="26193"/>
            </a:xfrm>
            <a:custGeom>
              <a:avLst/>
              <a:gdLst>
                <a:gd name="connsiteX0" fmla="*/ 31147 w 31336"/>
                <a:gd name="connsiteY0" fmla="*/ 0 h 26193"/>
                <a:gd name="connsiteX1" fmla="*/ 663 w 31336"/>
                <a:gd name="connsiteY1" fmla="*/ 191 h 26193"/>
                <a:gd name="connsiteX2" fmla="*/ 0 w 31336"/>
                <a:gd name="connsiteY2" fmla="*/ 13906 h 26193"/>
                <a:gd name="connsiteX3" fmla="*/ 14296 w 31336"/>
                <a:gd name="connsiteY3" fmla="*/ 26194 h 26193"/>
                <a:gd name="connsiteX4" fmla="*/ 31337 w 31336"/>
                <a:gd name="connsiteY4" fmla="*/ 16383 h 26193"/>
                <a:gd name="connsiteX5" fmla="*/ 31147 w 31336"/>
                <a:gd name="connsiteY5" fmla="*/ 0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6" h="26193">
                  <a:moveTo>
                    <a:pt x="31147" y="0"/>
                  </a:moveTo>
                  <a:lnTo>
                    <a:pt x="663" y="191"/>
                  </a:lnTo>
                  <a:lnTo>
                    <a:pt x="0" y="13906"/>
                  </a:lnTo>
                  <a:lnTo>
                    <a:pt x="14296" y="26194"/>
                  </a:lnTo>
                  <a:lnTo>
                    <a:pt x="31337" y="16383"/>
                  </a:lnTo>
                  <a:lnTo>
                    <a:pt x="31147" y="0"/>
                  </a:lnTo>
                  <a:close/>
                </a:path>
              </a:pathLst>
            </a:custGeom>
            <a:solidFill>
              <a:srgbClr val="F8DA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1" name="Freeform 3020">
              <a:extLst>
                <a:ext uri="{FF2B5EF4-FFF2-40B4-BE49-F238E27FC236}">
                  <a16:creationId xmlns:a16="http://schemas.microsoft.com/office/drawing/2014/main" id="{7053C0F2-82FC-D340-907F-784AF0464B8C}"/>
                </a:ext>
              </a:extLst>
            </p:cNvPr>
            <p:cNvSpPr/>
            <p:nvPr/>
          </p:nvSpPr>
          <p:spPr>
            <a:xfrm>
              <a:off x="6019315" y="3435095"/>
              <a:ext cx="179215" cy="150590"/>
            </a:xfrm>
            <a:custGeom>
              <a:avLst/>
              <a:gdLst>
                <a:gd name="connsiteX0" fmla="*/ 179216 w 179215"/>
                <a:gd name="connsiteY0" fmla="*/ 62960 h 150590"/>
                <a:gd name="connsiteX1" fmla="*/ 70721 w 179215"/>
                <a:gd name="connsiteY1" fmla="*/ 0 h 150590"/>
                <a:gd name="connsiteX2" fmla="*/ 0 w 179215"/>
                <a:gd name="connsiteY2" fmla="*/ 0 h 150590"/>
                <a:gd name="connsiteX3" fmla="*/ 6911 w 179215"/>
                <a:gd name="connsiteY3" fmla="*/ 139255 h 150590"/>
                <a:gd name="connsiteX4" fmla="*/ 6911 w 179215"/>
                <a:gd name="connsiteY4" fmla="*/ 150590 h 150590"/>
                <a:gd name="connsiteX5" fmla="*/ 28402 w 179215"/>
                <a:gd name="connsiteY5" fmla="*/ 150590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15" h="150590">
                  <a:moveTo>
                    <a:pt x="179216" y="62960"/>
                  </a:moveTo>
                  <a:lnTo>
                    <a:pt x="70721" y="0"/>
                  </a:lnTo>
                  <a:lnTo>
                    <a:pt x="0" y="0"/>
                  </a:lnTo>
                  <a:cubicBezTo>
                    <a:pt x="0" y="73438"/>
                    <a:pt x="6911" y="138684"/>
                    <a:pt x="6911" y="139255"/>
                  </a:cubicBezTo>
                  <a:lnTo>
                    <a:pt x="6911" y="150590"/>
                  </a:lnTo>
                  <a:lnTo>
                    <a:pt x="28402" y="150590"/>
                  </a:lnTo>
                  <a:close/>
                </a:path>
              </a:pathLst>
            </a:custGeom>
            <a:solidFill>
              <a:srgbClr val="D9D9D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2" name="Freeform 3021">
              <a:extLst>
                <a:ext uri="{FF2B5EF4-FFF2-40B4-BE49-F238E27FC236}">
                  <a16:creationId xmlns:a16="http://schemas.microsoft.com/office/drawing/2014/main" id="{57AAB466-BC63-8341-80BC-176D79C04423}"/>
                </a:ext>
              </a:extLst>
            </p:cNvPr>
            <p:cNvSpPr/>
            <p:nvPr/>
          </p:nvSpPr>
          <p:spPr>
            <a:xfrm>
              <a:off x="6006534" y="3498056"/>
              <a:ext cx="191996" cy="119348"/>
            </a:xfrm>
            <a:custGeom>
              <a:avLst/>
              <a:gdLst>
                <a:gd name="connsiteX0" fmla="*/ 0 w 191996"/>
                <a:gd name="connsiteY0" fmla="*/ 119348 h 119348"/>
                <a:gd name="connsiteX1" fmla="*/ 0 w 191996"/>
                <a:gd name="connsiteY1" fmla="*/ 111538 h 119348"/>
                <a:gd name="connsiteX2" fmla="*/ 191996 w 191996"/>
                <a:gd name="connsiteY2" fmla="*/ 0 h 119348"/>
                <a:gd name="connsiteX3" fmla="*/ 191996 w 191996"/>
                <a:gd name="connsiteY3" fmla="*/ 7810 h 119348"/>
                <a:gd name="connsiteX4" fmla="*/ 0 w 191996"/>
                <a:gd name="connsiteY4" fmla="*/ 119348 h 11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6" h="119348">
                  <a:moveTo>
                    <a:pt x="0" y="119348"/>
                  </a:moveTo>
                  <a:lnTo>
                    <a:pt x="0" y="111538"/>
                  </a:lnTo>
                  <a:lnTo>
                    <a:pt x="191996" y="0"/>
                  </a:lnTo>
                  <a:lnTo>
                    <a:pt x="191996" y="7810"/>
                  </a:lnTo>
                  <a:lnTo>
                    <a:pt x="0" y="119348"/>
                  </a:lnTo>
                  <a:close/>
                </a:path>
              </a:pathLst>
            </a:custGeom>
            <a:solidFill>
              <a:srgbClr val="C6C6C5"/>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3" name="Freeform 3022">
              <a:extLst>
                <a:ext uri="{FF2B5EF4-FFF2-40B4-BE49-F238E27FC236}">
                  <a16:creationId xmlns:a16="http://schemas.microsoft.com/office/drawing/2014/main" id="{4C8C4484-F931-6842-A84D-DD9B862F05B7}"/>
                </a:ext>
              </a:extLst>
            </p:cNvPr>
            <p:cNvSpPr/>
            <p:nvPr/>
          </p:nvSpPr>
          <p:spPr>
            <a:xfrm>
              <a:off x="5876264" y="3238500"/>
              <a:ext cx="300017" cy="174307"/>
            </a:xfrm>
            <a:custGeom>
              <a:avLst/>
              <a:gdLst>
                <a:gd name="connsiteX0" fmla="*/ 300018 w 300017"/>
                <a:gd name="connsiteY0" fmla="*/ 87154 h 174307"/>
                <a:gd name="connsiteX1" fmla="*/ 149962 w 300017"/>
                <a:gd name="connsiteY1" fmla="*/ 0 h 174307"/>
                <a:gd name="connsiteX2" fmla="*/ 0 w 300017"/>
                <a:gd name="connsiteY2" fmla="*/ 87154 h 174307"/>
                <a:gd name="connsiteX3" fmla="*/ 149962 w 300017"/>
                <a:gd name="connsiteY3" fmla="*/ 174308 h 174307"/>
                <a:gd name="connsiteX4" fmla="*/ 300018 w 30001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17" h="174307">
                  <a:moveTo>
                    <a:pt x="300018" y="87154"/>
                  </a:moveTo>
                  <a:lnTo>
                    <a:pt x="149962" y="0"/>
                  </a:lnTo>
                  <a:lnTo>
                    <a:pt x="0" y="87154"/>
                  </a:lnTo>
                  <a:lnTo>
                    <a:pt x="149962" y="174308"/>
                  </a:lnTo>
                  <a:lnTo>
                    <a:pt x="300018" y="87154"/>
                  </a:lnTo>
                  <a:close/>
                </a:path>
              </a:pathLst>
            </a:custGeom>
            <a:solidFill>
              <a:srgbClr val="FBD60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4" name="Freeform 3023">
              <a:extLst>
                <a:ext uri="{FF2B5EF4-FFF2-40B4-BE49-F238E27FC236}">
                  <a16:creationId xmlns:a16="http://schemas.microsoft.com/office/drawing/2014/main" id="{286E7393-F22B-1049-8AA2-5583B14B8889}"/>
                </a:ext>
              </a:extLst>
            </p:cNvPr>
            <p:cNvSpPr/>
            <p:nvPr/>
          </p:nvSpPr>
          <p:spPr>
            <a:xfrm>
              <a:off x="5926535" y="3267741"/>
              <a:ext cx="199475" cy="115823"/>
            </a:xfrm>
            <a:custGeom>
              <a:avLst/>
              <a:gdLst>
                <a:gd name="connsiteX0" fmla="*/ 99690 w 199475"/>
                <a:gd name="connsiteY0" fmla="*/ 0 h 115823"/>
                <a:gd name="connsiteX1" fmla="*/ 124021 w 199475"/>
                <a:gd name="connsiteY1" fmla="*/ 14097 h 115823"/>
                <a:gd name="connsiteX2" fmla="*/ 99690 w 199475"/>
                <a:gd name="connsiteY2" fmla="*/ 27908 h 115823"/>
                <a:gd name="connsiteX3" fmla="*/ 75359 w 199475"/>
                <a:gd name="connsiteY3" fmla="*/ 14097 h 115823"/>
                <a:gd name="connsiteX4" fmla="*/ 99690 w 199475"/>
                <a:gd name="connsiteY4" fmla="*/ 0 h 115823"/>
                <a:gd name="connsiteX5" fmla="*/ 124873 w 199475"/>
                <a:gd name="connsiteY5" fmla="*/ 14573 h 115823"/>
                <a:gd name="connsiteX6" fmla="*/ 149204 w 199475"/>
                <a:gd name="connsiteY6" fmla="*/ 28670 h 115823"/>
                <a:gd name="connsiteX7" fmla="*/ 124873 w 199475"/>
                <a:gd name="connsiteY7" fmla="*/ 42863 h 115823"/>
                <a:gd name="connsiteX8" fmla="*/ 100542 w 199475"/>
                <a:gd name="connsiteY8" fmla="*/ 28670 h 115823"/>
                <a:gd name="connsiteX9" fmla="*/ 124873 w 199475"/>
                <a:gd name="connsiteY9" fmla="*/ 14573 h 115823"/>
                <a:gd name="connsiteX10" fmla="*/ 149962 w 199475"/>
                <a:gd name="connsiteY10" fmla="*/ 29147 h 115823"/>
                <a:gd name="connsiteX11" fmla="*/ 174198 w 199475"/>
                <a:gd name="connsiteY11" fmla="*/ 43339 h 115823"/>
                <a:gd name="connsiteX12" fmla="*/ 150056 w 199475"/>
                <a:gd name="connsiteY12" fmla="*/ 57436 h 115823"/>
                <a:gd name="connsiteX13" fmla="*/ 125725 w 199475"/>
                <a:gd name="connsiteY13" fmla="*/ 43339 h 115823"/>
                <a:gd name="connsiteX14" fmla="*/ 149962 w 199475"/>
                <a:gd name="connsiteY14" fmla="*/ 29147 h 115823"/>
                <a:gd name="connsiteX15" fmla="*/ 175145 w 199475"/>
                <a:gd name="connsiteY15" fmla="*/ 43815 h 115823"/>
                <a:gd name="connsiteX16" fmla="*/ 199475 w 199475"/>
                <a:gd name="connsiteY16" fmla="*/ 57912 h 115823"/>
                <a:gd name="connsiteX17" fmla="*/ 175145 w 199475"/>
                <a:gd name="connsiteY17" fmla="*/ 72009 h 115823"/>
                <a:gd name="connsiteX18" fmla="*/ 150814 w 199475"/>
                <a:gd name="connsiteY18" fmla="*/ 57912 h 115823"/>
                <a:gd name="connsiteX19" fmla="*/ 175145 w 199475"/>
                <a:gd name="connsiteY19" fmla="*/ 43815 h 115823"/>
                <a:gd name="connsiteX20" fmla="*/ 74602 w 199475"/>
                <a:gd name="connsiteY20" fmla="*/ 14573 h 115823"/>
                <a:gd name="connsiteX21" fmla="*/ 98933 w 199475"/>
                <a:gd name="connsiteY21" fmla="*/ 28670 h 115823"/>
                <a:gd name="connsiteX22" fmla="*/ 74602 w 199475"/>
                <a:gd name="connsiteY22" fmla="*/ 42863 h 115823"/>
                <a:gd name="connsiteX23" fmla="*/ 50271 w 199475"/>
                <a:gd name="connsiteY23" fmla="*/ 28670 h 115823"/>
                <a:gd name="connsiteX24" fmla="*/ 74602 w 199475"/>
                <a:gd name="connsiteY24" fmla="*/ 14573 h 115823"/>
                <a:gd name="connsiteX25" fmla="*/ 49419 w 199475"/>
                <a:gd name="connsiteY25" fmla="*/ 29147 h 115823"/>
                <a:gd name="connsiteX26" fmla="*/ 73750 w 199475"/>
                <a:gd name="connsiteY26" fmla="*/ 43339 h 115823"/>
                <a:gd name="connsiteX27" fmla="*/ 49419 w 199475"/>
                <a:gd name="connsiteY27" fmla="*/ 57436 h 115823"/>
                <a:gd name="connsiteX28" fmla="*/ 25088 w 199475"/>
                <a:gd name="connsiteY28" fmla="*/ 43339 h 115823"/>
                <a:gd name="connsiteX29" fmla="*/ 49419 w 199475"/>
                <a:gd name="connsiteY29" fmla="*/ 29147 h 115823"/>
                <a:gd name="connsiteX30" fmla="*/ 24331 w 199475"/>
                <a:gd name="connsiteY30" fmla="*/ 43815 h 115823"/>
                <a:gd name="connsiteX31" fmla="*/ 48567 w 199475"/>
                <a:gd name="connsiteY31" fmla="*/ 57912 h 115823"/>
                <a:gd name="connsiteX32" fmla="*/ 24331 w 199475"/>
                <a:gd name="connsiteY32" fmla="*/ 72009 h 115823"/>
                <a:gd name="connsiteX33" fmla="*/ 0 w 199475"/>
                <a:gd name="connsiteY33" fmla="*/ 57912 h 115823"/>
                <a:gd name="connsiteX34" fmla="*/ 24331 w 199475"/>
                <a:gd name="connsiteY34" fmla="*/ 43815 h 115823"/>
                <a:gd name="connsiteX35" fmla="*/ 100069 w 199475"/>
                <a:gd name="connsiteY35" fmla="*/ 29147 h 115823"/>
                <a:gd name="connsiteX36" fmla="*/ 124021 w 199475"/>
                <a:gd name="connsiteY36" fmla="*/ 43339 h 115823"/>
                <a:gd name="connsiteX37" fmla="*/ 99690 w 199475"/>
                <a:gd name="connsiteY37" fmla="*/ 57436 h 115823"/>
                <a:gd name="connsiteX38" fmla="*/ 75359 w 199475"/>
                <a:gd name="connsiteY38" fmla="*/ 43339 h 115823"/>
                <a:gd name="connsiteX39" fmla="*/ 99690 w 199475"/>
                <a:gd name="connsiteY39" fmla="*/ 29147 h 115823"/>
                <a:gd name="connsiteX40" fmla="*/ 74602 w 199475"/>
                <a:gd name="connsiteY40" fmla="*/ 43815 h 115823"/>
                <a:gd name="connsiteX41" fmla="*/ 98933 w 199475"/>
                <a:gd name="connsiteY41" fmla="*/ 57912 h 115823"/>
                <a:gd name="connsiteX42" fmla="*/ 74602 w 199475"/>
                <a:gd name="connsiteY42" fmla="*/ 72009 h 115823"/>
                <a:gd name="connsiteX43" fmla="*/ 50271 w 199475"/>
                <a:gd name="connsiteY43" fmla="*/ 57912 h 115823"/>
                <a:gd name="connsiteX44" fmla="*/ 74602 w 199475"/>
                <a:gd name="connsiteY44" fmla="*/ 43815 h 115823"/>
                <a:gd name="connsiteX45" fmla="*/ 49419 w 199475"/>
                <a:gd name="connsiteY45" fmla="*/ 58388 h 115823"/>
                <a:gd name="connsiteX46" fmla="*/ 73750 w 199475"/>
                <a:gd name="connsiteY46" fmla="*/ 72485 h 115823"/>
                <a:gd name="connsiteX47" fmla="*/ 49419 w 199475"/>
                <a:gd name="connsiteY47" fmla="*/ 86678 h 115823"/>
                <a:gd name="connsiteX48" fmla="*/ 25088 w 199475"/>
                <a:gd name="connsiteY48" fmla="*/ 72485 h 115823"/>
                <a:gd name="connsiteX49" fmla="*/ 49419 w 199475"/>
                <a:gd name="connsiteY49" fmla="*/ 58388 h 115823"/>
                <a:gd name="connsiteX50" fmla="*/ 125157 w 199475"/>
                <a:gd name="connsiteY50" fmla="*/ 43815 h 115823"/>
                <a:gd name="connsiteX51" fmla="*/ 149488 w 199475"/>
                <a:gd name="connsiteY51" fmla="*/ 57912 h 115823"/>
                <a:gd name="connsiteX52" fmla="*/ 125157 w 199475"/>
                <a:gd name="connsiteY52" fmla="*/ 72009 h 115823"/>
                <a:gd name="connsiteX53" fmla="*/ 100542 w 199475"/>
                <a:gd name="connsiteY53" fmla="*/ 57912 h 115823"/>
                <a:gd name="connsiteX54" fmla="*/ 124873 w 199475"/>
                <a:gd name="connsiteY54" fmla="*/ 43815 h 115823"/>
                <a:gd name="connsiteX55" fmla="*/ 99690 w 199475"/>
                <a:gd name="connsiteY55" fmla="*/ 58388 h 115823"/>
                <a:gd name="connsiteX56" fmla="*/ 124021 w 199475"/>
                <a:gd name="connsiteY56" fmla="*/ 72485 h 115823"/>
                <a:gd name="connsiteX57" fmla="*/ 99690 w 199475"/>
                <a:gd name="connsiteY57" fmla="*/ 86678 h 115823"/>
                <a:gd name="connsiteX58" fmla="*/ 75359 w 199475"/>
                <a:gd name="connsiteY58" fmla="*/ 72485 h 115823"/>
                <a:gd name="connsiteX59" fmla="*/ 99690 w 199475"/>
                <a:gd name="connsiteY59" fmla="*/ 58388 h 115823"/>
                <a:gd name="connsiteX60" fmla="*/ 74602 w 199475"/>
                <a:gd name="connsiteY60" fmla="*/ 72962 h 115823"/>
                <a:gd name="connsiteX61" fmla="*/ 98933 w 199475"/>
                <a:gd name="connsiteY61" fmla="*/ 87154 h 115823"/>
                <a:gd name="connsiteX62" fmla="*/ 74602 w 199475"/>
                <a:gd name="connsiteY62" fmla="*/ 101251 h 115823"/>
                <a:gd name="connsiteX63" fmla="*/ 50271 w 199475"/>
                <a:gd name="connsiteY63" fmla="*/ 87154 h 115823"/>
                <a:gd name="connsiteX64" fmla="*/ 74602 w 199475"/>
                <a:gd name="connsiteY64" fmla="*/ 72962 h 115823"/>
                <a:gd name="connsiteX65" fmla="*/ 150340 w 199475"/>
                <a:gd name="connsiteY65" fmla="*/ 58388 h 115823"/>
                <a:gd name="connsiteX66" fmla="*/ 174198 w 199475"/>
                <a:gd name="connsiteY66" fmla="*/ 72485 h 115823"/>
                <a:gd name="connsiteX67" fmla="*/ 149962 w 199475"/>
                <a:gd name="connsiteY67" fmla="*/ 86678 h 115823"/>
                <a:gd name="connsiteX68" fmla="*/ 125631 w 199475"/>
                <a:gd name="connsiteY68" fmla="*/ 72485 h 115823"/>
                <a:gd name="connsiteX69" fmla="*/ 150056 w 199475"/>
                <a:gd name="connsiteY69" fmla="*/ 58388 h 115823"/>
                <a:gd name="connsiteX70" fmla="*/ 125157 w 199475"/>
                <a:gd name="connsiteY70" fmla="*/ 72962 h 115823"/>
                <a:gd name="connsiteX71" fmla="*/ 149488 w 199475"/>
                <a:gd name="connsiteY71" fmla="*/ 87154 h 115823"/>
                <a:gd name="connsiteX72" fmla="*/ 124873 w 199475"/>
                <a:gd name="connsiteY72" fmla="*/ 101251 h 115823"/>
                <a:gd name="connsiteX73" fmla="*/ 100542 w 199475"/>
                <a:gd name="connsiteY73" fmla="*/ 87154 h 115823"/>
                <a:gd name="connsiteX74" fmla="*/ 124873 w 199475"/>
                <a:gd name="connsiteY74" fmla="*/ 72962 h 115823"/>
                <a:gd name="connsiteX75" fmla="*/ 99974 w 199475"/>
                <a:gd name="connsiteY75" fmla="*/ 87630 h 115823"/>
                <a:gd name="connsiteX76" fmla="*/ 124305 w 199475"/>
                <a:gd name="connsiteY76" fmla="*/ 101727 h 115823"/>
                <a:gd name="connsiteX77" fmla="*/ 99974 w 199475"/>
                <a:gd name="connsiteY77" fmla="*/ 115824 h 115823"/>
                <a:gd name="connsiteX78" fmla="*/ 75644 w 199475"/>
                <a:gd name="connsiteY78" fmla="*/ 101727 h 11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9475" h="115823">
                  <a:moveTo>
                    <a:pt x="99690" y="0"/>
                  </a:moveTo>
                  <a:lnTo>
                    <a:pt x="124021" y="14097"/>
                  </a:lnTo>
                  <a:lnTo>
                    <a:pt x="99690" y="27908"/>
                  </a:lnTo>
                  <a:lnTo>
                    <a:pt x="75359" y="14097"/>
                  </a:lnTo>
                  <a:lnTo>
                    <a:pt x="99690" y="0"/>
                  </a:lnTo>
                  <a:close/>
                  <a:moveTo>
                    <a:pt x="124873" y="14573"/>
                  </a:moveTo>
                  <a:lnTo>
                    <a:pt x="149204" y="28670"/>
                  </a:lnTo>
                  <a:lnTo>
                    <a:pt x="124873" y="42863"/>
                  </a:lnTo>
                  <a:lnTo>
                    <a:pt x="100542" y="28670"/>
                  </a:lnTo>
                  <a:lnTo>
                    <a:pt x="124873" y="14573"/>
                  </a:lnTo>
                  <a:close/>
                  <a:moveTo>
                    <a:pt x="149962" y="29147"/>
                  </a:moveTo>
                  <a:lnTo>
                    <a:pt x="174198" y="43339"/>
                  </a:lnTo>
                  <a:lnTo>
                    <a:pt x="150056" y="57436"/>
                  </a:lnTo>
                  <a:lnTo>
                    <a:pt x="125725" y="43339"/>
                  </a:lnTo>
                  <a:lnTo>
                    <a:pt x="149962" y="29147"/>
                  </a:lnTo>
                  <a:close/>
                  <a:moveTo>
                    <a:pt x="175145" y="43815"/>
                  </a:moveTo>
                  <a:lnTo>
                    <a:pt x="199475" y="57912"/>
                  </a:lnTo>
                  <a:lnTo>
                    <a:pt x="175145" y="72009"/>
                  </a:lnTo>
                  <a:lnTo>
                    <a:pt x="150814" y="57912"/>
                  </a:lnTo>
                  <a:lnTo>
                    <a:pt x="175145" y="43815"/>
                  </a:lnTo>
                  <a:close/>
                  <a:moveTo>
                    <a:pt x="74602" y="14573"/>
                  </a:moveTo>
                  <a:lnTo>
                    <a:pt x="98933" y="28670"/>
                  </a:lnTo>
                  <a:lnTo>
                    <a:pt x="74602" y="42863"/>
                  </a:lnTo>
                  <a:lnTo>
                    <a:pt x="50271" y="28670"/>
                  </a:lnTo>
                  <a:lnTo>
                    <a:pt x="74602" y="14573"/>
                  </a:lnTo>
                  <a:close/>
                  <a:moveTo>
                    <a:pt x="49419" y="29147"/>
                  </a:moveTo>
                  <a:lnTo>
                    <a:pt x="73750" y="43339"/>
                  </a:lnTo>
                  <a:lnTo>
                    <a:pt x="49419" y="57436"/>
                  </a:lnTo>
                  <a:lnTo>
                    <a:pt x="25088" y="43339"/>
                  </a:lnTo>
                  <a:lnTo>
                    <a:pt x="49419" y="29147"/>
                  </a:lnTo>
                  <a:close/>
                  <a:moveTo>
                    <a:pt x="24331" y="43815"/>
                  </a:moveTo>
                  <a:lnTo>
                    <a:pt x="48567" y="57912"/>
                  </a:lnTo>
                  <a:lnTo>
                    <a:pt x="24331" y="72009"/>
                  </a:lnTo>
                  <a:lnTo>
                    <a:pt x="0" y="57912"/>
                  </a:lnTo>
                  <a:lnTo>
                    <a:pt x="24331" y="43815"/>
                  </a:lnTo>
                  <a:close/>
                  <a:moveTo>
                    <a:pt x="100069" y="29147"/>
                  </a:moveTo>
                  <a:lnTo>
                    <a:pt x="124021" y="43339"/>
                  </a:lnTo>
                  <a:lnTo>
                    <a:pt x="99690" y="57436"/>
                  </a:lnTo>
                  <a:lnTo>
                    <a:pt x="75359" y="43339"/>
                  </a:lnTo>
                  <a:lnTo>
                    <a:pt x="99690" y="29147"/>
                  </a:lnTo>
                  <a:close/>
                  <a:moveTo>
                    <a:pt x="74602" y="43815"/>
                  </a:moveTo>
                  <a:lnTo>
                    <a:pt x="98933" y="57912"/>
                  </a:lnTo>
                  <a:lnTo>
                    <a:pt x="74602" y="72009"/>
                  </a:lnTo>
                  <a:lnTo>
                    <a:pt x="50271" y="57912"/>
                  </a:lnTo>
                  <a:lnTo>
                    <a:pt x="74602" y="43815"/>
                  </a:lnTo>
                  <a:close/>
                  <a:moveTo>
                    <a:pt x="49419" y="58388"/>
                  </a:moveTo>
                  <a:lnTo>
                    <a:pt x="73750" y="72485"/>
                  </a:lnTo>
                  <a:lnTo>
                    <a:pt x="49419" y="86678"/>
                  </a:lnTo>
                  <a:lnTo>
                    <a:pt x="25088" y="72485"/>
                  </a:lnTo>
                  <a:lnTo>
                    <a:pt x="49419" y="58388"/>
                  </a:lnTo>
                  <a:close/>
                  <a:moveTo>
                    <a:pt x="125157" y="43815"/>
                  </a:moveTo>
                  <a:lnTo>
                    <a:pt x="149488" y="57912"/>
                  </a:lnTo>
                  <a:lnTo>
                    <a:pt x="125157" y="72009"/>
                  </a:lnTo>
                  <a:lnTo>
                    <a:pt x="100542" y="57912"/>
                  </a:lnTo>
                  <a:lnTo>
                    <a:pt x="124873" y="43815"/>
                  </a:lnTo>
                  <a:close/>
                  <a:moveTo>
                    <a:pt x="99690" y="58388"/>
                  </a:moveTo>
                  <a:lnTo>
                    <a:pt x="124021" y="72485"/>
                  </a:lnTo>
                  <a:lnTo>
                    <a:pt x="99690" y="86678"/>
                  </a:lnTo>
                  <a:lnTo>
                    <a:pt x="75359" y="72485"/>
                  </a:lnTo>
                  <a:lnTo>
                    <a:pt x="99690" y="58388"/>
                  </a:lnTo>
                  <a:close/>
                  <a:moveTo>
                    <a:pt x="74602" y="72962"/>
                  </a:moveTo>
                  <a:lnTo>
                    <a:pt x="98933" y="87154"/>
                  </a:lnTo>
                  <a:lnTo>
                    <a:pt x="74602" y="101251"/>
                  </a:lnTo>
                  <a:lnTo>
                    <a:pt x="50271" y="87154"/>
                  </a:lnTo>
                  <a:lnTo>
                    <a:pt x="74602" y="72962"/>
                  </a:lnTo>
                  <a:close/>
                  <a:moveTo>
                    <a:pt x="150340" y="58388"/>
                  </a:moveTo>
                  <a:lnTo>
                    <a:pt x="174198" y="72485"/>
                  </a:lnTo>
                  <a:lnTo>
                    <a:pt x="149962" y="86678"/>
                  </a:lnTo>
                  <a:lnTo>
                    <a:pt x="125631" y="72485"/>
                  </a:lnTo>
                  <a:lnTo>
                    <a:pt x="150056" y="58388"/>
                  </a:lnTo>
                  <a:close/>
                  <a:moveTo>
                    <a:pt x="125157" y="72962"/>
                  </a:moveTo>
                  <a:lnTo>
                    <a:pt x="149488" y="87154"/>
                  </a:lnTo>
                  <a:lnTo>
                    <a:pt x="124873" y="101251"/>
                  </a:lnTo>
                  <a:lnTo>
                    <a:pt x="100542" y="87154"/>
                  </a:lnTo>
                  <a:lnTo>
                    <a:pt x="124873" y="72962"/>
                  </a:lnTo>
                  <a:close/>
                  <a:moveTo>
                    <a:pt x="99974" y="87630"/>
                  </a:moveTo>
                  <a:lnTo>
                    <a:pt x="124305" y="101727"/>
                  </a:lnTo>
                  <a:lnTo>
                    <a:pt x="99974" y="115824"/>
                  </a:lnTo>
                  <a:lnTo>
                    <a:pt x="75644" y="101727"/>
                  </a:lnTo>
                  <a:close/>
                </a:path>
              </a:pathLst>
            </a:custGeom>
            <a:solidFill>
              <a:srgbClr val="E3A82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5" name="Freeform 3024">
              <a:extLst>
                <a:ext uri="{FF2B5EF4-FFF2-40B4-BE49-F238E27FC236}">
                  <a16:creationId xmlns:a16="http://schemas.microsoft.com/office/drawing/2014/main" id="{7E8F8121-6EA2-F24E-9023-ABA6112D63E1}"/>
                </a:ext>
              </a:extLst>
            </p:cNvPr>
            <p:cNvSpPr/>
            <p:nvPr/>
          </p:nvSpPr>
          <p:spPr>
            <a:xfrm>
              <a:off x="5897660" y="3250977"/>
              <a:ext cx="257131" cy="149351"/>
            </a:xfrm>
            <a:custGeom>
              <a:avLst/>
              <a:gdLst>
                <a:gd name="connsiteX0" fmla="*/ 257131 w 257131"/>
                <a:gd name="connsiteY0" fmla="*/ 74676 h 149351"/>
                <a:gd name="connsiteX1" fmla="*/ 128566 w 257131"/>
                <a:gd name="connsiteY1" fmla="*/ 0 h 149351"/>
                <a:gd name="connsiteX2" fmla="*/ 0 w 257131"/>
                <a:gd name="connsiteY2" fmla="*/ 74676 h 149351"/>
                <a:gd name="connsiteX3" fmla="*/ 128566 w 257131"/>
                <a:gd name="connsiteY3" fmla="*/ 149352 h 149351"/>
                <a:gd name="connsiteX4" fmla="*/ 257131 w 257131"/>
                <a:gd name="connsiteY4" fmla="*/ 74676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257131" y="74676"/>
                  </a:moveTo>
                  <a:lnTo>
                    <a:pt x="128566" y="0"/>
                  </a:lnTo>
                  <a:lnTo>
                    <a:pt x="0" y="74676"/>
                  </a:lnTo>
                  <a:lnTo>
                    <a:pt x="128566" y="149352"/>
                  </a:lnTo>
                  <a:lnTo>
                    <a:pt x="257131" y="74676"/>
                  </a:lnTo>
                  <a:close/>
                </a:path>
              </a:pathLst>
            </a:custGeom>
            <a:solidFill>
              <a:srgbClr val="231F2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6" name="Freeform 3025">
              <a:extLst>
                <a:ext uri="{FF2B5EF4-FFF2-40B4-BE49-F238E27FC236}">
                  <a16:creationId xmlns:a16="http://schemas.microsoft.com/office/drawing/2014/main" id="{87FCE09C-76E3-D84A-8404-EAFC3D84EC6F}"/>
                </a:ext>
              </a:extLst>
            </p:cNvPr>
            <p:cNvSpPr/>
            <p:nvPr/>
          </p:nvSpPr>
          <p:spPr>
            <a:xfrm>
              <a:off x="5876264" y="3325653"/>
              <a:ext cx="149961" cy="260032"/>
            </a:xfrm>
            <a:custGeom>
              <a:avLst/>
              <a:gdLst>
                <a:gd name="connsiteX0" fmla="*/ 149962 w 149961"/>
                <a:gd name="connsiteY0" fmla="*/ 87154 h 260032"/>
                <a:gd name="connsiteX1" fmla="*/ 0 w 149961"/>
                <a:gd name="connsiteY1" fmla="*/ 0 h 260032"/>
                <a:gd name="connsiteX2" fmla="*/ 0 w 149961"/>
                <a:gd name="connsiteY2" fmla="*/ 172879 h 260032"/>
                <a:gd name="connsiteX3" fmla="*/ 14485 w 149961"/>
                <a:gd name="connsiteY3" fmla="*/ 181261 h 260032"/>
                <a:gd name="connsiteX4" fmla="*/ 14485 w 149961"/>
                <a:gd name="connsiteY4" fmla="*/ 115634 h 260032"/>
                <a:gd name="connsiteX5" fmla="*/ 55668 w 149961"/>
                <a:gd name="connsiteY5" fmla="*/ 139446 h 260032"/>
                <a:gd name="connsiteX6" fmla="*/ 55668 w 149961"/>
                <a:gd name="connsiteY6" fmla="*/ 205169 h 260032"/>
                <a:gd name="connsiteX7" fmla="*/ 82839 w 149961"/>
                <a:gd name="connsiteY7" fmla="*/ 220980 h 260032"/>
                <a:gd name="connsiteX8" fmla="*/ 82839 w 149961"/>
                <a:gd name="connsiteY8" fmla="*/ 152210 h 260032"/>
                <a:gd name="connsiteX9" fmla="*/ 135477 w 149961"/>
                <a:gd name="connsiteY9" fmla="*/ 182785 h 260032"/>
                <a:gd name="connsiteX10" fmla="*/ 135477 w 149961"/>
                <a:gd name="connsiteY10" fmla="*/ 251555 h 260032"/>
                <a:gd name="connsiteX11" fmla="*/ 149962 w 149961"/>
                <a:gd name="connsiteY11" fmla="*/ 260033 h 260032"/>
                <a:gd name="connsiteX12" fmla="*/ 149962 w 149961"/>
                <a:gd name="connsiteY12" fmla="*/ 87154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61" h="260032">
                  <a:moveTo>
                    <a:pt x="149962" y="87154"/>
                  </a:moveTo>
                  <a:lnTo>
                    <a:pt x="0" y="0"/>
                  </a:lnTo>
                  <a:lnTo>
                    <a:pt x="0" y="172879"/>
                  </a:lnTo>
                  <a:lnTo>
                    <a:pt x="14485" y="181261"/>
                  </a:lnTo>
                  <a:lnTo>
                    <a:pt x="14485" y="115634"/>
                  </a:lnTo>
                  <a:lnTo>
                    <a:pt x="55668" y="139446"/>
                  </a:lnTo>
                  <a:lnTo>
                    <a:pt x="55668" y="205169"/>
                  </a:lnTo>
                  <a:lnTo>
                    <a:pt x="82839" y="220980"/>
                  </a:lnTo>
                  <a:lnTo>
                    <a:pt x="82839" y="152210"/>
                  </a:lnTo>
                  <a:lnTo>
                    <a:pt x="135477" y="182785"/>
                  </a:lnTo>
                  <a:lnTo>
                    <a:pt x="135477" y="251555"/>
                  </a:lnTo>
                  <a:lnTo>
                    <a:pt x="149962" y="260033"/>
                  </a:lnTo>
                  <a:lnTo>
                    <a:pt x="149962" y="87154"/>
                  </a:lnTo>
                  <a:close/>
                </a:path>
              </a:pathLst>
            </a:custGeom>
            <a:solidFill>
              <a:srgbClr val="E6BB2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7" name="Freeform 3026">
              <a:extLst>
                <a:ext uri="{FF2B5EF4-FFF2-40B4-BE49-F238E27FC236}">
                  <a16:creationId xmlns:a16="http://schemas.microsoft.com/office/drawing/2014/main" id="{C38C3D16-9984-8D4A-93F9-15D139AE80A7}"/>
                </a:ext>
              </a:extLst>
            </p:cNvPr>
            <p:cNvSpPr/>
            <p:nvPr/>
          </p:nvSpPr>
          <p:spPr>
            <a:xfrm>
              <a:off x="6011741" y="3508438"/>
              <a:ext cx="8331" cy="25431"/>
            </a:xfrm>
            <a:custGeom>
              <a:avLst/>
              <a:gdLst>
                <a:gd name="connsiteX0" fmla="*/ 0 w 8331"/>
                <a:gd name="connsiteY0" fmla="*/ 0 h 25431"/>
                <a:gd name="connsiteX1" fmla="*/ 0 w 8331"/>
                <a:gd name="connsiteY1" fmla="*/ 20574 h 25431"/>
                <a:gd name="connsiteX2" fmla="*/ 8331 w 8331"/>
                <a:gd name="connsiteY2" fmla="*/ 25432 h 25431"/>
                <a:gd name="connsiteX3" fmla="*/ 8331 w 8331"/>
                <a:gd name="connsiteY3" fmla="*/ 22289 h 25431"/>
                <a:gd name="connsiteX4" fmla="*/ 0 w 8331"/>
                <a:gd name="connsiteY4" fmla="*/ 0 h 2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 h="25431">
                  <a:moveTo>
                    <a:pt x="0" y="0"/>
                  </a:moveTo>
                  <a:lnTo>
                    <a:pt x="0" y="20574"/>
                  </a:lnTo>
                  <a:lnTo>
                    <a:pt x="8331" y="25432"/>
                  </a:lnTo>
                  <a:lnTo>
                    <a:pt x="8331" y="22289"/>
                  </a:lnTo>
                  <a:lnTo>
                    <a:pt x="0" y="0"/>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8" name="Freeform 3027">
              <a:extLst>
                <a:ext uri="{FF2B5EF4-FFF2-40B4-BE49-F238E27FC236}">
                  <a16:creationId xmlns:a16="http://schemas.microsoft.com/office/drawing/2014/main" id="{4084A3BA-C3E3-EF4C-BCCE-D7C324E0C907}"/>
                </a:ext>
              </a:extLst>
            </p:cNvPr>
            <p:cNvSpPr/>
            <p:nvPr/>
          </p:nvSpPr>
          <p:spPr>
            <a:xfrm>
              <a:off x="6011741" y="3508438"/>
              <a:ext cx="473" cy="1238"/>
            </a:xfrm>
            <a:custGeom>
              <a:avLst/>
              <a:gdLst>
                <a:gd name="connsiteX0" fmla="*/ 0 w 473"/>
                <a:gd name="connsiteY0" fmla="*/ 0 h 1238"/>
                <a:gd name="connsiteX1" fmla="*/ 0 w 473"/>
                <a:gd name="connsiteY1" fmla="*/ 953 h 1238"/>
                <a:gd name="connsiteX2" fmla="*/ 473 w 473"/>
                <a:gd name="connsiteY2" fmla="*/ 1238 h 1238"/>
                <a:gd name="connsiteX3" fmla="*/ 0 w 473"/>
                <a:gd name="connsiteY3" fmla="*/ 0 h 1238"/>
              </a:gdLst>
              <a:ahLst/>
              <a:cxnLst>
                <a:cxn ang="0">
                  <a:pos x="connsiteX0" y="connsiteY0"/>
                </a:cxn>
                <a:cxn ang="0">
                  <a:pos x="connsiteX1" y="connsiteY1"/>
                </a:cxn>
                <a:cxn ang="0">
                  <a:pos x="connsiteX2" y="connsiteY2"/>
                </a:cxn>
                <a:cxn ang="0">
                  <a:pos x="connsiteX3" y="connsiteY3"/>
                </a:cxn>
              </a:cxnLst>
              <a:rect l="l" t="t" r="r" b="b"/>
              <a:pathLst>
                <a:path w="473" h="1238">
                  <a:moveTo>
                    <a:pt x="0" y="0"/>
                  </a:moveTo>
                  <a:lnTo>
                    <a:pt x="0" y="953"/>
                  </a:lnTo>
                  <a:lnTo>
                    <a:pt x="473" y="1238"/>
                  </a:lnTo>
                  <a:lnTo>
                    <a:pt x="0" y="0"/>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39" name="Freeform 3028">
              <a:extLst>
                <a:ext uri="{FF2B5EF4-FFF2-40B4-BE49-F238E27FC236}">
                  <a16:creationId xmlns:a16="http://schemas.microsoft.com/office/drawing/2014/main" id="{69F22676-5AE3-AE4A-87F5-9E4AEB22BC02}"/>
                </a:ext>
              </a:extLst>
            </p:cNvPr>
            <p:cNvSpPr/>
            <p:nvPr/>
          </p:nvSpPr>
          <p:spPr>
            <a:xfrm>
              <a:off x="5890749" y="3426523"/>
              <a:ext cx="52638" cy="33432"/>
            </a:xfrm>
            <a:custGeom>
              <a:avLst/>
              <a:gdLst>
                <a:gd name="connsiteX0" fmla="*/ 52638 w 52638"/>
                <a:gd name="connsiteY0" fmla="*/ 27813 h 33432"/>
                <a:gd name="connsiteX1" fmla="*/ 4828 w 52638"/>
                <a:gd name="connsiteY1" fmla="*/ 0 h 33432"/>
                <a:gd name="connsiteX2" fmla="*/ 0 w 52638"/>
                <a:gd name="connsiteY2" fmla="*/ 2858 h 33432"/>
                <a:gd name="connsiteX3" fmla="*/ 52638 w 52638"/>
                <a:gd name="connsiteY3" fmla="*/ 33433 h 33432"/>
                <a:gd name="connsiteX4" fmla="*/ 52638 w 52638"/>
                <a:gd name="connsiteY4" fmla="*/ 27813 h 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432">
                  <a:moveTo>
                    <a:pt x="52638" y="27813"/>
                  </a:moveTo>
                  <a:lnTo>
                    <a:pt x="4828" y="0"/>
                  </a:lnTo>
                  <a:lnTo>
                    <a:pt x="0" y="2858"/>
                  </a:lnTo>
                  <a:lnTo>
                    <a:pt x="52638" y="33433"/>
                  </a:lnTo>
                  <a:lnTo>
                    <a:pt x="52638" y="27813"/>
                  </a:lnTo>
                  <a:close/>
                </a:path>
              </a:pathLst>
            </a:custGeom>
            <a:solidFill>
              <a:srgbClr val="FFCC2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0" name="Freeform 3029">
              <a:extLst>
                <a:ext uri="{FF2B5EF4-FFF2-40B4-BE49-F238E27FC236}">
                  <a16:creationId xmlns:a16="http://schemas.microsoft.com/office/drawing/2014/main" id="{732A5B2C-FAE5-7342-95B9-48B2A4DAA994}"/>
                </a:ext>
              </a:extLst>
            </p:cNvPr>
            <p:cNvSpPr/>
            <p:nvPr/>
          </p:nvSpPr>
          <p:spPr>
            <a:xfrm>
              <a:off x="5890749" y="3426523"/>
              <a:ext cx="9751" cy="2857"/>
            </a:xfrm>
            <a:custGeom>
              <a:avLst/>
              <a:gdLst>
                <a:gd name="connsiteX0" fmla="*/ 9751 w 9751"/>
                <a:gd name="connsiteY0" fmla="*/ 2858 h 2857"/>
                <a:gd name="connsiteX1" fmla="*/ 4828 w 9751"/>
                <a:gd name="connsiteY1" fmla="*/ 0 h 2857"/>
                <a:gd name="connsiteX2" fmla="*/ 0 w 9751"/>
                <a:gd name="connsiteY2" fmla="*/ 2858 h 2857"/>
                <a:gd name="connsiteX3" fmla="*/ 9751 w 9751"/>
                <a:gd name="connsiteY3" fmla="*/ 2858 h 2857"/>
              </a:gdLst>
              <a:ahLst/>
              <a:cxnLst>
                <a:cxn ang="0">
                  <a:pos x="connsiteX0" y="connsiteY0"/>
                </a:cxn>
                <a:cxn ang="0">
                  <a:pos x="connsiteX1" y="connsiteY1"/>
                </a:cxn>
                <a:cxn ang="0">
                  <a:pos x="connsiteX2" y="connsiteY2"/>
                </a:cxn>
                <a:cxn ang="0">
                  <a:pos x="connsiteX3" y="connsiteY3"/>
                </a:cxn>
              </a:cxnLst>
              <a:rect l="l" t="t" r="r" b="b"/>
              <a:pathLst>
                <a:path w="9751" h="2857">
                  <a:moveTo>
                    <a:pt x="9751" y="2858"/>
                  </a:moveTo>
                  <a:lnTo>
                    <a:pt x="4828" y="0"/>
                  </a:lnTo>
                  <a:lnTo>
                    <a:pt x="0" y="2858"/>
                  </a:lnTo>
                  <a:lnTo>
                    <a:pt x="9751" y="2858"/>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1" name="Freeform 3030">
              <a:extLst>
                <a:ext uri="{FF2B5EF4-FFF2-40B4-BE49-F238E27FC236}">
                  <a16:creationId xmlns:a16="http://schemas.microsoft.com/office/drawing/2014/main" id="{AEA18D26-0E91-704D-A321-2C6FCC574912}"/>
                </a:ext>
              </a:extLst>
            </p:cNvPr>
            <p:cNvSpPr/>
            <p:nvPr/>
          </p:nvSpPr>
          <p:spPr>
            <a:xfrm>
              <a:off x="5890749" y="3360420"/>
              <a:ext cx="4828" cy="68961"/>
            </a:xfrm>
            <a:custGeom>
              <a:avLst/>
              <a:gdLst>
                <a:gd name="connsiteX0" fmla="*/ 4828 w 4828"/>
                <a:gd name="connsiteY0" fmla="*/ 2858 h 68961"/>
                <a:gd name="connsiteX1" fmla="*/ 4828 w 4828"/>
                <a:gd name="connsiteY1" fmla="*/ 66103 h 68961"/>
                <a:gd name="connsiteX2" fmla="*/ 0 w 4828"/>
                <a:gd name="connsiteY2" fmla="*/ 68961 h 68961"/>
                <a:gd name="connsiteX3" fmla="*/ 0 w 4828"/>
                <a:gd name="connsiteY3" fmla="*/ 0 h 68961"/>
                <a:gd name="connsiteX4" fmla="*/ 4828 w 4828"/>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961">
                  <a:moveTo>
                    <a:pt x="4828" y="2858"/>
                  </a:moveTo>
                  <a:lnTo>
                    <a:pt x="4828" y="66103"/>
                  </a:lnTo>
                  <a:lnTo>
                    <a:pt x="0" y="68961"/>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2" name="Freeform 3031">
              <a:extLst>
                <a:ext uri="{FF2B5EF4-FFF2-40B4-BE49-F238E27FC236}">
                  <a16:creationId xmlns:a16="http://schemas.microsoft.com/office/drawing/2014/main" id="{174652EA-0D59-A242-99B9-8F208C8008F7}"/>
                </a:ext>
              </a:extLst>
            </p:cNvPr>
            <p:cNvSpPr/>
            <p:nvPr/>
          </p:nvSpPr>
          <p:spPr>
            <a:xfrm>
              <a:off x="5895577" y="3363277"/>
              <a:ext cx="47809" cy="91058"/>
            </a:xfrm>
            <a:custGeom>
              <a:avLst/>
              <a:gdLst>
                <a:gd name="connsiteX0" fmla="*/ 47810 w 47809"/>
                <a:gd name="connsiteY0" fmla="*/ 91059 h 91058"/>
                <a:gd name="connsiteX1" fmla="*/ 0 w 47809"/>
                <a:gd name="connsiteY1" fmla="*/ 63246 h 91058"/>
                <a:gd name="connsiteX2" fmla="*/ 0 w 47809"/>
                <a:gd name="connsiteY2" fmla="*/ 0 h 91058"/>
                <a:gd name="connsiteX3" fmla="*/ 47810 w 47809"/>
                <a:gd name="connsiteY3" fmla="*/ 27813 h 91058"/>
                <a:gd name="connsiteX4" fmla="*/ 47810 w 47809"/>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1058">
                  <a:moveTo>
                    <a:pt x="47810" y="91059"/>
                  </a:moveTo>
                  <a:lnTo>
                    <a:pt x="0" y="63246"/>
                  </a:lnTo>
                  <a:lnTo>
                    <a:pt x="0" y="0"/>
                  </a:lnTo>
                  <a:lnTo>
                    <a:pt x="47810" y="27813"/>
                  </a:lnTo>
                  <a:lnTo>
                    <a:pt x="47810" y="91059"/>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3" name="Freeform 3032">
              <a:extLst>
                <a:ext uri="{FF2B5EF4-FFF2-40B4-BE49-F238E27FC236}">
                  <a16:creationId xmlns:a16="http://schemas.microsoft.com/office/drawing/2014/main" id="{DE55B28B-CA05-0244-A381-6AE3B758BE37}"/>
                </a:ext>
              </a:extLst>
            </p:cNvPr>
            <p:cNvSpPr/>
            <p:nvPr/>
          </p:nvSpPr>
          <p:spPr>
            <a:xfrm>
              <a:off x="5898323" y="3364801"/>
              <a:ext cx="45064" cy="86010"/>
            </a:xfrm>
            <a:custGeom>
              <a:avLst/>
              <a:gdLst>
                <a:gd name="connsiteX0" fmla="*/ 0 w 45064"/>
                <a:gd name="connsiteY0" fmla="*/ 0 h 86010"/>
                <a:gd name="connsiteX1" fmla="*/ 0 w 45064"/>
                <a:gd name="connsiteY1" fmla="*/ 60198 h 86010"/>
                <a:gd name="connsiteX2" fmla="*/ 13917 w 45064"/>
                <a:gd name="connsiteY2" fmla="*/ 68294 h 86010"/>
                <a:gd name="connsiteX3" fmla="*/ 13917 w 45064"/>
                <a:gd name="connsiteY3" fmla="*/ 8191 h 86010"/>
                <a:gd name="connsiteX4" fmla="*/ 0 w 45064"/>
                <a:gd name="connsiteY4" fmla="*/ 0 h 86010"/>
                <a:gd name="connsiteX5" fmla="*/ 16662 w 45064"/>
                <a:gd name="connsiteY5" fmla="*/ 9525 h 86010"/>
                <a:gd name="connsiteX6" fmla="*/ 30579 w 45064"/>
                <a:gd name="connsiteY6" fmla="*/ 17621 h 86010"/>
                <a:gd name="connsiteX7" fmla="*/ 30579 w 45064"/>
                <a:gd name="connsiteY7" fmla="*/ 77819 h 86010"/>
                <a:gd name="connsiteX8" fmla="*/ 16662 w 45064"/>
                <a:gd name="connsiteY8" fmla="*/ 69628 h 86010"/>
                <a:gd name="connsiteX9" fmla="*/ 16662 w 45064"/>
                <a:gd name="connsiteY9" fmla="*/ 9715 h 86010"/>
                <a:gd name="connsiteX10" fmla="*/ 33325 w 45064"/>
                <a:gd name="connsiteY10" fmla="*/ 19050 h 86010"/>
                <a:gd name="connsiteX11" fmla="*/ 45064 w 45064"/>
                <a:gd name="connsiteY11" fmla="*/ 25813 h 86010"/>
                <a:gd name="connsiteX12" fmla="*/ 45064 w 45064"/>
                <a:gd name="connsiteY12" fmla="*/ 86011 h 86010"/>
                <a:gd name="connsiteX13" fmla="*/ 33325 w 45064"/>
                <a:gd name="connsiteY13" fmla="*/ 79153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64" h="86010">
                  <a:moveTo>
                    <a:pt x="0" y="0"/>
                  </a:moveTo>
                  <a:lnTo>
                    <a:pt x="0" y="60198"/>
                  </a:lnTo>
                  <a:lnTo>
                    <a:pt x="13917" y="68294"/>
                  </a:lnTo>
                  <a:lnTo>
                    <a:pt x="13917" y="8191"/>
                  </a:lnTo>
                  <a:lnTo>
                    <a:pt x="0" y="0"/>
                  </a:lnTo>
                  <a:close/>
                  <a:moveTo>
                    <a:pt x="16662" y="9525"/>
                  </a:moveTo>
                  <a:lnTo>
                    <a:pt x="30579" y="17621"/>
                  </a:lnTo>
                  <a:lnTo>
                    <a:pt x="30579" y="77819"/>
                  </a:lnTo>
                  <a:lnTo>
                    <a:pt x="16662" y="69628"/>
                  </a:lnTo>
                  <a:lnTo>
                    <a:pt x="16662" y="9715"/>
                  </a:lnTo>
                  <a:close/>
                  <a:moveTo>
                    <a:pt x="33325" y="19050"/>
                  </a:moveTo>
                  <a:lnTo>
                    <a:pt x="45064" y="25813"/>
                  </a:lnTo>
                  <a:lnTo>
                    <a:pt x="45064" y="86011"/>
                  </a:lnTo>
                  <a:lnTo>
                    <a:pt x="33325" y="79153"/>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4" name="Freeform 3033">
              <a:extLst>
                <a:ext uri="{FF2B5EF4-FFF2-40B4-BE49-F238E27FC236}">
                  <a16:creationId xmlns:a16="http://schemas.microsoft.com/office/drawing/2014/main" id="{45181509-63E3-A54C-9A37-0559CC2145CB}"/>
                </a:ext>
              </a:extLst>
            </p:cNvPr>
            <p:cNvSpPr/>
            <p:nvPr/>
          </p:nvSpPr>
          <p:spPr>
            <a:xfrm>
              <a:off x="5897660" y="3250977"/>
              <a:ext cx="257131" cy="149351"/>
            </a:xfrm>
            <a:custGeom>
              <a:avLst/>
              <a:gdLst>
                <a:gd name="connsiteX0" fmla="*/ 257131 w 257131"/>
                <a:gd name="connsiteY0" fmla="*/ 74676 h 149351"/>
                <a:gd name="connsiteX1" fmla="*/ 128566 w 257131"/>
                <a:gd name="connsiteY1" fmla="*/ 0 h 149351"/>
                <a:gd name="connsiteX2" fmla="*/ 0 w 257131"/>
                <a:gd name="connsiteY2" fmla="*/ 74676 h 149351"/>
                <a:gd name="connsiteX3" fmla="*/ 128566 w 257131"/>
                <a:gd name="connsiteY3" fmla="*/ 149352 h 149351"/>
                <a:gd name="connsiteX4" fmla="*/ 257131 w 257131"/>
                <a:gd name="connsiteY4" fmla="*/ 74676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257131" y="74676"/>
                  </a:moveTo>
                  <a:lnTo>
                    <a:pt x="128566" y="0"/>
                  </a:lnTo>
                  <a:lnTo>
                    <a:pt x="0" y="74676"/>
                  </a:lnTo>
                  <a:lnTo>
                    <a:pt x="128566" y="149352"/>
                  </a:lnTo>
                  <a:lnTo>
                    <a:pt x="257131" y="74676"/>
                  </a:lnTo>
                  <a:close/>
                </a:path>
              </a:pathLst>
            </a:custGeom>
            <a:solidFill>
              <a:srgbClr val="231F2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5" name="Freeform 3034">
              <a:extLst>
                <a:ext uri="{FF2B5EF4-FFF2-40B4-BE49-F238E27FC236}">
                  <a16:creationId xmlns:a16="http://schemas.microsoft.com/office/drawing/2014/main" id="{BE123664-1902-9F4F-9305-E991A50872C0}"/>
                </a:ext>
              </a:extLst>
            </p:cNvPr>
            <p:cNvSpPr/>
            <p:nvPr/>
          </p:nvSpPr>
          <p:spPr>
            <a:xfrm>
              <a:off x="5897660" y="3250977"/>
              <a:ext cx="257131" cy="149351"/>
            </a:xfrm>
            <a:custGeom>
              <a:avLst/>
              <a:gdLst>
                <a:gd name="connsiteX0" fmla="*/ 128566 w 257131"/>
                <a:gd name="connsiteY0" fmla="*/ 149352 h 149351"/>
                <a:gd name="connsiteX1" fmla="*/ 257131 w 257131"/>
                <a:gd name="connsiteY1" fmla="*/ 74676 h 149351"/>
                <a:gd name="connsiteX2" fmla="*/ 128566 w 257131"/>
                <a:gd name="connsiteY2" fmla="*/ 0 h 149351"/>
                <a:gd name="connsiteX3" fmla="*/ 0 w 257131"/>
                <a:gd name="connsiteY3" fmla="*/ 74676 h 149351"/>
                <a:gd name="connsiteX4" fmla="*/ 128566 w 257131"/>
                <a:gd name="connsiteY4" fmla="*/ 149352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128566" y="149352"/>
                  </a:moveTo>
                  <a:lnTo>
                    <a:pt x="257131" y="74676"/>
                  </a:lnTo>
                  <a:lnTo>
                    <a:pt x="128566" y="0"/>
                  </a:lnTo>
                  <a:lnTo>
                    <a:pt x="0" y="74676"/>
                  </a:lnTo>
                  <a:lnTo>
                    <a:pt x="128566" y="149352"/>
                  </a:lnTo>
                  <a:close/>
                </a:path>
              </a:pathLst>
            </a:custGeom>
            <a:solidFill>
              <a:srgbClr val="E3A82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6" name="Freeform 3035">
              <a:extLst>
                <a:ext uri="{FF2B5EF4-FFF2-40B4-BE49-F238E27FC236}">
                  <a16:creationId xmlns:a16="http://schemas.microsoft.com/office/drawing/2014/main" id="{56B6F168-F6C2-E64F-BFFA-149BF388B155}"/>
                </a:ext>
              </a:extLst>
            </p:cNvPr>
            <p:cNvSpPr/>
            <p:nvPr/>
          </p:nvSpPr>
          <p:spPr>
            <a:xfrm>
              <a:off x="5897660" y="3250977"/>
              <a:ext cx="128565" cy="149351"/>
            </a:xfrm>
            <a:custGeom>
              <a:avLst/>
              <a:gdLst>
                <a:gd name="connsiteX0" fmla="*/ 128566 w 128565"/>
                <a:gd name="connsiteY0" fmla="*/ 149352 h 149351"/>
                <a:gd name="connsiteX1" fmla="*/ 128566 w 128565"/>
                <a:gd name="connsiteY1" fmla="*/ 13145 h 149351"/>
                <a:gd name="connsiteX2" fmla="*/ 128566 w 128565"/>
                <a:gd name="connsiteY2" fmla="*/ 0 h 149351"/>
                <a:gd name="connsiteX3" fmla="*/ 0 w 128565"/>
                <a:gd name="connsiteY3" fmla="*/ 74676 h 149351"/>
                <a:gd name="connsiteX4" fmla="*/ 128566 w 128565"/>
                <a:gd name="connsiteY4" fmla="*/ 149352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65" h="149351">
                  <a:moveTo>
                    <a:pt x="128566" y="149352"/>
                  </a:moveTo>
                  <a:lnTo>
                    <a:pt x="128566" y="13145"/>
                  </a:lnTo>
                  <a:lnTo>
                    <a:pt x="128566" y="0"/>
                  </a:lnTo>
                  <a:lnTo>
                    <a:pt x="0" y="74676"/>
                  </a:lnTo>
                  <a:lnTo>
                    <a:pt x="128566" y="149352"/>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7" name="Freeform 3036">
              <a:extLst>
                <a:ext uri="{FF2B5EF4-FFF2-40B4-BE49-F238E27FC236}">
                  <a16:creationId xmlns:a16="http://schemas.microsoft.com/office/drawing/2014/main" id="{03ADAB49-1507-214F-ABC0-BD45F43C6BA4}"/>
                </a:ext>
              </a:extLst>
            </p:cNvPr>
            <p:cNvSpPr/>
            <p:nvPr/>
          </p:nvSpPr>
          <p:spPr>
            <a:xfrm>
              <a:off x="5909021" y="3264122"/>
              <a:ext cx="234504" cy="136207"/>
            </a:xfrm>
            <a:custGeom>
              <a:avLst/>
              <a:gdLst>
                <a:gd name="connsiteX0" fmla="*/ 234504 w 234504"/>
                <a:gd name="connsiteY0" fmla="*/ 68104 h 136207"/>
                <a:gd name="connsiteX1" fmla="*/ 117205 w 234504"/>
                <a:gd name="connsiteY1" fmla="*/ 0 h 136207"/>
                <a:gd name="connsiteX2" fmla="*/ 0 w 234504"/>
                <a:gd name="connsiteY2" fmla="*/ 68104 h 136207"/>
                <a:gd name="connsiteX3" fmla="*/ 117205 w 234504"/>
                <a:gd name="connsiteY3" fmla="*/ 136208 h 136207"/>
                <a:gd name="connsiteX4" fmla="*/ 234504 w 234504"/>
                <a:gd name="connsiteY4" fmla="*/ 68104 h 1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04" h="136207">
                  <a:moveTo>
                    <a:pt x="234504" y="68104"/>
                  </a:moveTo>
                  <a:lnTo>
                    <a:pt x="117205" y="0"/>
                  </a:lnTo>
                  <a:lnTo>
                    <a:pt x="0" y="68104"/>
                  </a:lnTo>
                  <a:lnTo>
                    <a:pt x="117205" y="136208"/>
                  </a:lnTo>
                  <a:lnTo>
                    <a:pt x="234504" y="68104"/>
                  </a:lnTo>
                  <a:close/>
                </a:path>
              </a:pathLst>
            </a:custGeom>
            <a:solidFill>
              <a:srgbClr val="F4F4F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8" name="Freeform 3037">
              <a:extLst>
                <a:ext uri="{FF2B5EF4-FFF2-40B4-BE49-F238E27FC236}">
                  <a16:creationId xmlns:a16="http://schemas.microsoft.com/office/drawing/2014/main" id="{2647C54D-3D40-714C-815E-86BCFC53842B}"/>
                </a:ext>
              </a:extLst>
            </p:cNvPr>
            <p:cNvSpPr/>
            <p:nvPr/>
          </p:nvSpPr>
          <p:spPr>
            <a:xfrm>
              <a:off x="6026226" y="3250977"/>
              <a:ext cx="6532" cy="16954"/>
            </a:xfrm>
            <a:custGeom>
              <a:avLst/>
              <a:gdLst>
                <a:gd name="connsiteX0" fmla="*/ 0 w 6532"/>
                <a:gd name="connsiteY0" fmla="*/ 13145 h 16954"/>
                <a:gd name="connsiteX1" fmla="*/ 0 w 6532"/>
                <a:gd name="connsiteY1" fmla="*/ 0 h 16954"/>
                <a:gd name="connsiteX2" fmla="*/ 6532 w 6532"/>
                <a:gd name="connsiteY2" fmla="*/ 16955 h 16954"/>
                <a:gd name="connsiteX3" fmla="*/ 0 w 6532"/>
                <a:gd name="connsiteY3" fmla="*/ 13145 h 16954"/>
              </a:gdLst>
              <a:ahLst/>
              <a:cxnLst>
                <a:cxn ang="0">
                  <a:pos x="connsiteX0" y="connsiteY0"/>
                </a:cxn>
                <a:cxn ang="0">
                  <a:pos x="connsiteX1" y="connsiteY1"/>
                </a:cxn>
                <a:cxn ang="0">
                  <a:pos x="connsiteX2" y="connsiteY2"/>
                </a:cxn>
                <a:cxn ang="0">
                  <a:pos x="connsiteX3" y="connsiteY3"/>
                </a:cxn>
              </a:cxnLst>
              <a:rect l="l" t="t" r="r" b="b"/>
              <a:pathLst>
                <a:path w="6532" h="16954">
                  <a:moveTo>
                    <a:pt x="0" y="13145"/>
                  </a:moveTo>
                  <a:lnTo>
                    <a:pt x="0" y="0"/>
                  </a:lnTo>
                  <a:lnTo>
                    <a:pt x="6532" y="16955"/>
                  </a:lnTo>
                  <a:lnTo>
                    <a:pt x="0" y="13145"/>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49" name="Freeform 3038">
              <a:extLst>
                <a:ext uri="{FF2B5EF4-FFF2-40B4-BE49-F238E27FC236}">
                  <a16:creationId xmlns:a16="http://schemas.microsoft.com/office/drawing/2014/main" id="{492C2B99-4530-F847-8553-9EDE8A9F38CC}"/>
                </a:ext>
              </a:extLst>
            </p:cNvPr>
            <p:cNvSpPr/>
            <p:nvPr/>
          </p:nvSpPr>
          <p:spPr>
            <a:xfrm>
              <a:off x="5909021" y="3264122"/>
              <a:ext cx="123737" cy="71913"/>
            </a:xfrm>
            <a:custGeom>
              <a:avLst/>
              <a:gdLst>
                <a:gd name="connsiteX0" fmla="*/ 123737 w 123737"/>
                <a:gd name="connsiteY0" fmla="*/ 3810 h 71913"/>
                <a:gd name="connsiteX1" fmla="*/ 117205 w 123737"/>
                <a:gd name="connsiteY1" fmla="*/ 0 h 71913"/>
                <a:gd name="connsiteX2" fmla="*/ 0 w 123737"/>
                <a:gd name="connsiteY2" fmla="*/ 68104 h 71913"/>
                <a:gd name="connsiteX3" fmla="*/ 6532 w 123737"/>
                <a:gd name="connsiteY3" fmla="*/ 71914 h 71913"/>
                <a:gd name="connsiteX4" fmla="*/ 123737 w 123737"/>
                <a:gd name="connsiteY4" fmla="*/ 3810 h 7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37" h="71913">
                  <a:moveTo>
                    <a:pt x="123737" y="3810"/>
                  </a:moveTo>
                  <a:lnTo>
                    <a:pt x="117205" y="0"/>
                  </a:lnTo>
                  <a:lnTo>
                    <a:pt x="0" y="68104"/>
                  </a:lnTo>
                  <a:lnTo>
                    <a:pt x="6532" y="71914"/>
                  </a:lnTo>
                  <a:lnTo>
                    <a:pt x="123737" y="3810"/>
                  </a:lnTo>
                  <a:close/>
                </a:path>
              </a:pathLst>
            </a:custGeom>
            <a:solidFill>
              <a:srgbClr val="D9D9D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0" name="Freeform 3039">
              <a:extLst>
                <a:ext uri="{FF2B5EF4-FFF2-40B4-BE49-F238E27FC236}">
                  <a16:creationId xmlns:a16="http://schemas.microsoft.com/office/drawing/2014/main" id="{AB1E8E09-4C96-9546-A014-47A0F5FE30F7}"/>
                </a:ext>
              </a:extLst>
            </p:cNvPr>
            <p:cNvSpPr/>
            <p:nvPr/>
          </p:nvSpPr>
          <p:spPr>
            <a:xfrm>
              <a:off x="5959103" y="3466242"/>
              <a:ext cx="52638" cy="33337"/>
            </a:xfrm>
            <a:custGeom>
              <a:avLst/>
              <a:gdLst>
                <a:gd name="connsiteX0" fmla="*/ 52638 w 52638"/>
                <a:gd name="connsiteY0" fmla="*/ 27718 h 33337"/>
                <a:gd name="connsiteX1" fmla="*/ 4828 w 52638"/>
                <a:gd name="connsiteY1" fmla="*/ 0 h 33337"/>
                <a:gd name="connsiteX2" fmla="*/ 0 w 52638"/>
                <a:gd name="connsiteY2" fmla="*/ 2762 h 33337"/>
                <a:gd name="connsiteX3" fmla="*/ 52638 w 52638"/>
                <a:gd name="connsiteY3" fmla="*/ 33338 h 33337"/>
                <a:gd name="connsiteX4" fmla="*/ 52638 w 52638"/>
                <a:gd name="connsiteY4" fmla="*/ 27718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337">
                  <a:moveTo>
                    <a:pt x="52638" y="27718"/>
                  </a:moveTo>
                  <a:lnTo>
                    <a:pt x="4828" y="0"/>
                  </a:lnTo>
                  <a:lnTo>
                    <a:pt x="0" y="2762"/>
                  </a:lnTo>
                  <a:lnTo>
                    <a:pt x="52638" y="33338"/>
                  </a:lnTo>
                  <a:lnTo>
                    <a:pt x="52638" y="27718"/>
                  </a:lnTo>
                  <a:close/>
                </a:path>
              </a:pathLst>
            </a:custGeom>
            <a:solidFill>
              <a:srgbClr val="FFCC2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1" name="Freeform 3040">
              <a:extLst>
                <a:ext uri="{FF2B5EF4-FFF2-40B4-BE49-F238E27FC236}">
                  <a16:creationId xmlns:a16="http://schemas.microsoft.com/office/drawing/2014/main" id="{6650027D-AB8D-E249-A6A9-CF7C3D73E402}"/>
                </a:ext>
              </a:extLst>
            </p:cNvPr>
            <p:cNvSpPr/>
            <p:nvPr/>
          </p:nvSpPr>
          <p:spPr>
            <a:xfrm>
              <a:off x="5959103" y="3466242"/>
              <a:ext cx="9656" cy="2762"/>
            </a:xfrm>
            <a:custGeom>
              <a:avLst/>
              <a:gdLst>
                <a:gd name="connsiteX0" fmla="*/ 9657 w 9656"/>
                <a:gd name="connsiteY0" fmla="*/ 2762 h 2762"/>
                <a:gd name="connsiteX1" fmla="*/ 4828 w 9656"/>
                <a:gd name="connsiteY1" fmla="*/ 0 h 2762"/>
                <a:gd name="connsiteX2" fmla="*/ 0 w 9656"/>
                <a:gd name="connsiteY2" fmla="*/ 2762 h 2762"/>
                <a:gd name="connsiteX3" fmla="*/ 9657 w 9656"/>
                <a:gd name="connsiteY3" fmla="*/ 2762 h 2762"/>
              </a:gdLst>
              <a:ahLst/>
              <a:cxnLst>
                <a:cxn ang="0">
                  <a:pos x="connsiteX0" y="connsiteY0"/>
                </a:cxn>
                <a:cxn ang="0">
                  <a:pos x="connsiteX1" y="connsiteY1"/>
                </a:cxn>
                <a:cxn ang="0">
                  <a:pos x="connsiteX2" y="connsiteY2"/>
                </a:cxn>
                <a:cxn ang="0">
                  <a:pos x="connsiteX3" y="connsiteY3"/>
                </a:cxn>
              </a:cxnLst>
              <a:rect l="l" t="t" r="r" b="b"/>
              <a:pathLst>
                <a:path w="9656" h="2762">
                  <a:moveTo>
                    <a:pt x="9657" y="2762"/>
                  </a:moveTo>
                  <a:lnTo>
                    <a:pt x="4828" y="0"/>
                  </a:lnTo>
                  <a:lnTo>
                    <a:pt x="0" y="2762"/>
                  </a:lnTo>
                  <a:lnTo>
                    <a:pt x="9657" y="2762"/>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2" name="Freeform 3041">
              <a:extLst>
                <a:ext uri="{FF2B5EF4-FFF2-40B4-BE49-F238E27FC236}">
                  <a16:creationId xmlns:a16="http://schemas.microsoft.com/office/drawing/2014/main" id="{31EF8003-4837-C648-9868-ECB1EAF65783}"/>
                </a:ext>
              </a:extLst>
            </p:cNvPr>
            <p:cNvSpPr/>
            <p:nvPr/>
          </p:nvSpPr>
          <p:spPr>
            <a:xfrm>
              <a:off x="5959103" y="3400139"/>
              <a:ext cx="4828" cy="68865"/>
            </a:xfrm>
            <a:custGeom>
              <a:avLst/>
              <a:gdLst>
                <a:gd name="connsiteX0" fmla="*/ 4828 w 4828"/>
                <a:gd name="connsiteY0" fmla="*/ 2858 h 68865"/>
                <a:gd name="connsiteX1" fmla="*/ 4828 w 4828"/>
                <a:gd name="connsiteY1" fmla="*/ 66104 h 68865"/>
                <a:gd name="connsiteX2" fmla="*/ 0 w 4828"/>
                <a:gd name="connsiteY2" fmla="*/ 68866 h 68865"/>
                <a:gd name="connsiteX3" fmla="*/ 0 w 4828"/>
                <a:gd name="connsiteY3" fmla="*/ 0 h 68865"/>
                <a:gd name="connsiteX4" fmla="*/ 4828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4828" y="2858"/>
                  </a:moveTo>
                  <a:lnTo>
                    <a:pt x="4828" y="66104"/>
                  </a:lnTo>
                  <a:lnTo>
                    <a:pt x="0" y="68866"/>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3" name="Freeform 3042">
              <a:extLst>
                <a:ext uri="{FF2B5EF4-FFF2-40B4-BE49-F238E27FC236}">
                  <a16:creationId xmlns:a16="http://schemas.microsoft.com/office/drawing/2014/main" id="{EEAED891-CABA-2944-985B-6D852EEADC79}"/>
                </a:ext>
              </a:extLst>
            </p:cNvPr>
            <p:cNvSpPr/>
            <p:nvPr/>
          </p:nvSpPr>
          <p:spPr>
            <a:xfrm>
              <a:off x="5963931" y="3402996"/>
              <a:ext cx="47809" cy="90963"/>
            </a:xfrm>
            <a:custGeom>
              <a:avLst/>
              <a:gdLst>
                <a:gd name="connsiteX0" fmla="*/ 47810 w 47809"/>
                <a:gd name="connsiteY0" fmla="*/ 90964 h 90963"/>
                <a:gd name="connsiteX1" fmla="*/ 0 w 47809"/>
                <a:gd name="connsiteY1" fmla="*/ 63246 h 90963"/>
                <a:gd name="connsiteX2" fmla="*/ 0 w 47809"/>
                <a:gd name="connsiteY2" fmla="*/ 0 h 90963"/>
                <a:gd name="connsiteX3" fmla="*/ 47810 w 47809"/>
                <a:gd name="connsiteY3" fmla="*/ 27718 h 90963"/>
                <a:gd name="connsiteX4" fmla="*/ 4781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47810" y="90964"/>
                  </a:moveTo>
                  <a:lnTo>
                    <a:pt x="0" y="63246"/>
                  </a:lnTo>
                  <a:lnTo>
                    <a:pt x="0" y="0"/>
                  </a:lnTo>
                  <a:lnTo>
                    <a:pt x="47810" y="27718"/>
                  </a:lnTo>
                  <a:lnTo>
                    <a:pt x="47810" y="90964"/>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4" name="Freeform 3043">
              <a:extLst>
                <a:ext uri="{FF2B5EF4-FFF2-40B4-BE49-F238E27FC236}">
                  <a16:creationId xmlns:a16="http://schemas.microsoft.com/office/drawing/2014/main" id="{17F78B88-CA2F-584F-94F4-0AA87B7A87E0}"/>
                </a:ext>
              </a:extLst>
            </p:cNvPr>
            <p:cNvSpPr/>
            <p:nvPr/>
          </p:nvSpPr>
          <p:spPr>
            <a:xfrm>
              <a:off x="5966582" y="3404520"/>
              <a:ext cx="45158" cy="86391"/>
            </a:xfrm>
            <a:custGeom>
              <a:avLst/>
              <a:gdLst>
                <a:gd name="connsiteX0" fmla="*/ 0 w 45158"/>
                <a:gd name="connsiteY0" fmla="*/ 0 h 86391"/>
                <a:gd name="connsiteX1" fmla="*/ 0 w 45158"/>
                <a:gd name="connsiteY1" fmla="*/ 60103 h 86391"/>
                <a:gd name="connsiteX2" fmla="*/ 14012 w 45158"/>
                <a:gd name="connsiteY2" fmla="*/ 68294 h 86391"/>
                <a:gd name="connsiteX3" fmla="*/ 14012 w 45158"/>
                <a:gd name="connsiteY3" fmla="*/ 8096 h 86391"/>
                <a:gd name="connsiteX4" fmla="*/ 0 w 45158"/>
                <a:gd name="connsiteY4" fmla="*/ 0 h 86391"/>
                <a:gd name="connsiteX5" fmla="*/ 16662 w 45158"/>
                <a:gd name="connsiteY5" fmla="*/ 9525 h 86391"/>
                <a:gd name="connsiteX6" fmla="*/ 30674 w 45158"/>
                <a:gd name="connsiteY6" fmla="*/ 17621 h 86391"/>
                <a:gd name="connsiteX7" fmla="*/ 30674 w 45158"/>
                <a:gd name="connsiteY7" fmla="*/ 77724 h 86391"/>
                <a:gd name="connsiteX8" fmla="*/ 16662 w 45158"/>
                <a:gd name="connsiteY8" fmla="*/ 69628 h 86391"/>
                <a:gd name="connsiteX9" fmla="*/ 16662 w 45158"/>
                <a:gd name="connsiteY9" fmla="*/ 9716 h 86391"/>
                <a:gd name="connsiteX10" fmla="*/ 33325 w 45158"/>
                <a:gd name="connsiteY10" fmla="*/ 19050 h 86391"/>
                <a:gd name="connsiteX11" fmla="*/ 45159 w 45158"/>
                <a:gd name="connsiteY11" fmla="*/ 25908 h 86391"/>
                <a:gd name="connsiteX12" fmla="*/ 45159 w 45158"/>
                <a:gd name="connsiteY12" fmla="*/ 86392 h 86391"/>
                <a:gd name="connsiteX13" fmla="*/ 33325 w 45158"/>
                <a:gd name="connsiteY13" fmla="*/ 79534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391">
                  <a:moveTo>
                    <a:pt x="0" y="0"/>
                  </a:moveTo>
                  <a:lnTo>
                    <a:pt x="0" y="60103"/>
                  </a:lnTo>
                  <a:lnTo>
                    <a:pt x="14012" y="68294"/>
                  </a:lnTo>
                  <a:lnTo>
                    <a:pt x="14012" y="8096"/>
                  </a:lnTo>
                  <a:lnTo>
                    <a:pt x="0" y="0"/>
                  </a:lnTo>
                  <a:close/>
                  <a:moveTo>
                    <a:pt x="16662" y="9525"/>
                  </a:moveTo>
                  <a:lnTo>
                    <a:pt x="30674" y="17621"/>
                  </a:lnTo>
                  <a:lnTo>
                    <a:pt x="30674" y="77724"/>
                  </a:lnTo>
                  <a:lnTo>
                    <a:pt x="16662" y="69628"/>
                  </a:lnTo>
                  <a:lnTo>
                    <a:pt x="16662" y="9716"/>
                  </a:lnTo>
                  <a:close/>
                  <a:moveTo>
                    <a:pt x="33325" y="19050"/>
                  </a:moveTo>
                  <a:lnTo>
                    <a:pt x="45159" y="25908"/>
                  </a:lnTo>
                  <a:lnTo>
                    <a:pt x="45159" y="86392"/>
                  </a:lnTo>
                  <a:lnTo>
                    <a:pt x="33325" y="79534"/>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5" name="Freeform 3044">
              <a:extLst>
                <a:ext uri="{FF2B5EF4-FFF2-40B4-BE49-F238E27FC236}">
                  <a16:creationId xmlns:a16="http://schemas.microsoft.com/office/drawing/2014/main" id="{D7677548-576D-1F4C-9E10-38F4901D0D6E}"/>
                </a:ext>
              </a:extLst>
            </p:cNvPr>
            <p:cNvSpPr/>
            <p:nvPr/>
          </p:nvSpPr>
          <p:spPr>
            <a:xfrm>
              <a:off x="5959103" y="3543966"/>
              <a:ext cx="9656" cy="2762"/>
            </a:xfrm>
            <a:custGeom>
              <a:avLst/>
              <a:gdLst>
                <a:gd name="connsiteX0" fmla="*/ 9657 w 9656"/>
                <a:gd name="connsiteY0" fmla="*/ 2762 h 2762"/>
                <a:gd name="connsiteX1" fmla="*/ 4828 w 9656"/>
                <a:gd name="connsiteY1" fmla="*/ 0 h 2762"/>
                <a:gd name="connsiteX2" fmla="*/ 0 w 9656"/>
                <a:gd name="connsiteY2" fmla="*/ 2762 h 2762"/>
                <a:gd name="connsiteX3" fmla="*/ 9657 w 9656"/>
                <a:gd name="connsiteY3" fmla="*/ 2762 h 2762"/>
              </a:gdLst>
              <a:ahLst/>
              <a:cxnLst>
                <a:cxn ang="0">
                  <a:pos x="connsiteX0" y="connsiteY0"/>
                </a:cxn>
                <a:cxn ang="0">
                  <a:pos x="connsiteX1" y="connsiteY1"/>
                </a:cxn>
                <a:cxn ang="0">
                  <a:pos x="connsiteX2" y="connsiteY2"/>
                </a:cxn>
                <a:cxn ang="0">
                  <a:pos x="connsiteX3" y="connsiteY3"/>
                </a:cxn>
              </a:cxnLst>
              <a:rect l="l" t="t" r="r" b="b"/>
              <a:pathLst>
                <a:path w="9656" h="2762">
                  <a:moveTo>
                    <a:pt x="9657" y="2762"/>
                  </a:moveTo>
                  <a:lnTo>
                    <a:pt x="4828" y="0"/>
                  </a:lnTo>
                  <a:lnTo>
                    <a:pt x="0" y="2762"/>
                  </a:lnTo>
                  <a:lnTo>
                    <a:pt x="9657" y="2762"/>
                  </a:lnTo>
                  <a:close/>
                </a:path>
              </a:pathLst>
            </a:custGeom>
            <a:solidFill>
              <a:srgbClr val="A69CA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6" name="Freeform 3045">
              <a:extLst>
                <a:ext uri="{FF2B5EF4-FFF2-40B4-BE49-F238E27FC236}">
                  <a16:creationId xmlns:a16="http://schemas.microsoft.com/office/drawing/2014/main" id="{FBA3AC76-A7EF-D74B-86D5-43EC625DCC9E}"/>
                </a:ext>
              </a:extLst>
            </p:cNvPr>
            <p:cNvSpPr/>
            <p:nvPr/>
          </p:nvSpPr>
          <p:spPr>
            <a:xfrm>
              <a:off x="5959103" y="3477863"/>
              <a:ext cx="4828" cy="68865"/>
            </a:xfrm>
            <a:custGeom>
              <a:avLst/>
              <a:gdLst>
                <a:gd name="connsiteX0" fmla="*/ 4828 w 4828"/>
                <a:gd name="connsiteY0" fmla="*/ 2858 h 68865"/>
                <a:gd name="connsiteX1" fmla="*/ 4828 w 4828"/>
                <a:gd name="connsiteY1" fmla="*/ 66104 h 68865"/>
                <a:gd name="connsiteX2" fmla="*/ 0 w 4828"/>
                <a:gd name="connsiteY2" fmla="*/ 68866 h 68865"/>
                <a:gd name="connsiteX3" fmla="*/ 0 w 4828"/>
                <a:gd name="connsiteY3" fmla="*/ 0 h 68865"/>
                <a:gd name="connsiteX4" fmla="*/ 4828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4828" y="2858"/>
                  </a:moveTo>
                  <a:lnTo>
                    <a:pt x="4828" y="66104"/>
                  </a:lnTo>
                  <a:lnTo>
                    <a:pt x="0" y="68866"/>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7" name="Freeform 3046">
              <a:extLst>
                <a:ext uri="{FF2B5EF4-FFF2-40B4-BE49-F238E27FC236}">
                  <a16:creationId xmlns:a16="http://schemas.microsoft.com/office/drawing/2014/main" id="{08943C39-902D-AA44-9600-4D6B22B65352}"/>
                </a:ext>
              </a:extLst>
            </p:cNvPr>
            <p:cNvSpPr/>
            <p:nvPr/>
          </p:nvSpPr>
          <p:spPr>
            <a:xfrm>
              <a:off x="5963931" y="3480720"/>
              <a:ext cx="47809" cy="90963"/>
            </a:xfrm>
            <a:custGeom>
              <a:avLst/>
              <a:gdLst>
                <a:gd name="connsiteX0" fmla="*/ 47810 w 47809"/>
                <a:gd name="connsiteY0" fmla="*/ 90964 h 90963"/>
                <a:gd name="connsiteX1" fmla="*/ 0 w 47809"/>
                <a:gd name="connsiteY1" fmla="*/ 63246 h 90963"/>
                <a:gd name="connsiteX2" fmla="*/ 0 w 47809"/>
                <a:gd name="connsiteY2" fmla="*/ 0 h 90963"/>
                <a:gd name="connsiteX3" fmla="*/ 47810 w 47809"/>
                <a:gd name="connsiteY3" fmla="*/ 27718 h 90963"/>
                <a:gd name="connsiteX4" fmla="*/ 4781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47810" y="90964"/>
                  </a:moveTo>
                  <a:lnTo>
                    <a:pt x="0" y="63246"/>
                  </a:lnTo>
                  <a:lnTo>
                    <a:pt x="0" y="0"/>
                  </a:lnTo>
                  <a:lnTo>
                    <a:pt x="47810" y="27718"/>
                  </a:lnTo>
                  <a:lnTo>
                    <a:pt x="47810" y="90964"/>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8" name="Freeform 3047">
              <a:extLst>
                <a:ext uri="{FF2B5EF4-FFF2-40B4-BE49-F238E27FC236}">
                  <a16:creationId xmlns:a16="http://schemas.microsoft.com/office/drawing/2014/main" id="{A8A62FC4-5413-2744-9839-B3987A0247ED}"/>
                </a:ext>
              </a:extLst>
            </p:cNvPr>
            <p:cNvSpPr/>
            <p:nvPr/>
          </p:nvSpPr>
          <p:spPr>
            <a:xfrm>
              <a:off x="5966582" y="3482244"/>
              <a:ext cx="45158" cy="86106"/>
            </a:xfrm>
            <a:custGeom>
              <a:avLst/>
              <a:gdLst>
                <a:gd name="connsiteX0" fmla="*/ 0 w 45158"/>
                <a:gd name="connsiteY0" fmla="*/ 0 h 86106"/>
                <a:gd name="connsiteX1" fmla="*/ 0 w 45158"/>
                <a:gd name="connsiteY1" fmla="*/ 60103 h 86106"/>
                <a:gd name="connsiteX2" fmla="*/ 14012 w 45158"/>
                <a:gd name="connsiteY2" fmla="*/ 68294 h 86106"/>
                <a:gd name="connsiteX3" fmla="*/ 14012 w 45158"/>
                <a:gd name="connsiteY3" fmla="*/ 8096 h 86106"/>
                <a:gd name="connsiteX4" fmla="*/ 0 w 45158"/>
                <a:gd name="connsiteY4" fmla="*/ 0 h 86106"/>
                <a:gd name="connsiteX5" fmla="*/ 16662 w 45158"/>
                <a:gd name="connsiteY5" fmla="*/ 9525 h 86106"/>
                <a:gd name="connsiteX6" fmla="*/ 30674 w 45158"/>
                <a:gd name="connsiteY6" fmla="*/ 17621 h 86106"/>
                <a:gd name="connsiteX7" fmla="*/ 30674 w 45158"/>
                <a:gd name="connsiteY7" fmla="*/ 77724 h 86106"/>
                <a:gd name="connsiteX8" fmla="*/ 16662 w 45158"/>
                <a:gd name="connsiteY8" fmla="*/ 69628 h 86106"/>
                <a:gd name="connsiteX9" fmla="*/ 16662 w 45158"/>
                <a:gd name="connsiteY9" fmla="*/ 9716 h 86106"/>
                <a:gd name="connsiteX10" fmla="*/ 33325 w 45158"/>
                <a:gd name="connsiteY10" fmla="*/ 19050 h 86106"/>
                <a:gd name="connsiteX11" fmla="*/ 45159 w 45158"/>
                <a:gd name="connsiteY11" fmla="*/ 25908 h 86106"/>
                <a:gd name="connsiteX12" fmla="*/ 45159 w 45158"/>
                <a:gd name="connsiteY12" fmla="*/ 86106 h 86106"/>
                <a:gd name="connsiteX13" fmla="*/ 33325 w 45158"/>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106">
                  <a:moveTo>
                    <a:pt x="0" y="0"/>
                  </a:moveTo>
                  <a:lnTo>
                    <a:pt x="0" y="60103"/>
                  </a:lnTo>
                  <a:lnTo>
                    <a:pt x="14012" y="68294"/>
                  </a:lnTo>
                  <a:lnTo>
                    <a:pt x="14012" y="8096"/>
                  </a:lnTo>
                  <a:lnTo>
                    <a:pt x="0" y="0"/>
                  </a:lnTo>
                  <a:close/>
                  <a:moveTo>
                    <a:pt x="16662" y="9525"/>
                  </a:moveTo>
                  <a:lnTo>
                    <a:pt x="30674" y="17621"/>
                  </a:lnTo>
                  <a:lnTo>
                    <a:pt x="30674" y="77724"/>
                  </a:lnTo>
                  <a:lnTo>
                    <a:pt x="16662" y="69628"/>
                  </a:lnTo>
                  <a:lnTo>
                    <a:pt x="16662" y="9716"/>
                  </a:lnTo>
                  <a:close/>
                  <a:moveTo>
                    <a:pt x="33325" y="19050"/>
                  </a:moveTo>
                  <a:lnTo>
                    <a:pt x="45159" y="25908"/>
                  </a:lnTo>
                  <a:lnTo>
                    <a:pt x="45159" y="86106"/>
                  </a:lnTo>
                  <a:lnTo>
                    <a:pt x="33325" y="79248"/>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59" name="Freeform 3048">
              <a:extLst>
                <a:ext uri="{FF2B5EF4-FFF2-40B4-BE49-F238E27FC236}">
                  <a16:creationId xmlns:a16="http://schemas.microsoft.com/office/drawing/2014/main" id="{F45A89B8-9688-E541-A70C-DF2A704522A9}"/>
                </a:ext>
              </a:extLst>
            </p:cNvPr>
            <p:cNvSpPr/>
            <p:nvPr/>
          </p:nvSpPr>
          <p:spPr>
            <a:xfrm>
              <a:off x="6026226" y="3325653"/>
              <a:ext cx="150056" cy="260032"/>
            </a:xfrm>
            <a:custGeom>
              <a:avLst/>
              <a:gdLst>
                <a:gd name="connsiteX0" fmla="*/ 0 w 150056"/>
                <a:gd name="connsiteY0" fmla="*/ 87154 h 260032"/>
                <a:gd name="connsiteX1" fmla="*/ 150056 w 150056"/>
                <a:gd name="connsiteY1" fmla="*/ 0 h 260032"/>
                <a:gd name="connsiteX2" fmla="*/ 150056 w 150056"/>
                <a:gd name="connsiteY2" fmla="*/ 172879 h 260032"/>
                <a:gd name="connsiteX3" fmla="*/ 135571 w 150056"/>
                <a:gd name="connsiteY3" fmla="*/ 181261 h 260032"/>
                <a:gd name="connsiteX4" fmla="*/ 135571 w 150056"/>
                <a:gd name="connsiteY4" fmla="*/ 112490 h 260032"/>
                <a:gd name="connsiteX5" fmla="*/ 82933 w 150056"/>
                <a:gd name="connsiteY5" fmla="*/ 143161 h 260032"/>
                <a:gd name="connsiteX6" fmla="*/ 82933 w 150056"/>
                <a:gd name="connsiteY6" fmla="*/ 211931 h 260032"/>
                <a:gd name="connsiteX7" fmla="*/ 67218 w 150056"/>
                <a:gd name="connsiteY7" fmla="*/ 220980 h 260032"/>
                <a:gd name="connsiteX8" fmla="*/ 67218 w 150056"/>
                <a:gd name="connsiteY8" fmla="*/ 152210 h 260032"/>
                <a:gd name="connsiteX9" fmla="*/ 14580 w 150056"/>
                <a:gd name="connsiteY9" fmla="*/ 182785 h 260032"/>
                <a:gd name="connsiteX10" fmla="*/ 14580 w 150056"/>
                <a:gd name="connsiteY10" fmla="*/ 251555 h 260032"/>
                <a:gd name="connsiteX11" fmla="*/ 0 w 150056"/>
                <a:gd name="connsiteY11" fmla="*/ 260033 h 260032"/>
                <a:gd name="connsiteX12" fmla="*/ 0 w 150056"/>
                <a:gd name="connsiteY12" fmla="*/ 87154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56" h="260032">
                  <a:moveTo>
                    <a:pt x="0" y="87154"/>
                  </a:moveTo>
                  <a:lnTo>
                    <a:pt x="150056" y="0"/>
                  </a:lnTo>
                  <a:lnTo>
                    <a:pt x="150056" y="172879"/>
                  </a:lnTo>
                  <a:lnTo>
                    <a:pt x="135571" y="181261"/>
                  </a:lnTo>
                  <a:lnTo>
                    <a:pt x="135571" y="112490"/>
                  </a:lnTo>
                  <a:lnTo>
                    <a:pt x="82933" y="143161"/>
                  </a:lnTo>
                  <a:lnTo>
                    <a:pt x="82933" y="211931"/>
                  </a:lnTo>
                  <a:lnTo>
                    <a:pt x="67218" y="220980"/>
                  </a:lnTo>
                  <a:lnTo>
                    <a:pt x="67218" y="152210"/>
                  </a:lnTo>
                  <a:lnTo>
                    <a:pt x="14580" y="182785"/>
                  </a:lnTo>
                  <a:lnTo>
                    <a:pt x="14580" y="251555"/>
                  </a:lnTo>
                  <a:lnTo>
                    <a:pt x="0" y="260033"/>
                  </a:lnTo>
                  <a:lnTo>
                    <a:pt x="0" y="87154"/>
                  </a:lnTo>
                  <a:close/>
                </a:path>
              </a:pathLst>
            </a:custGeom>
            <a:solidFill>
              <a:srgbClr val="D3A92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0" name="Freeform 3049">
              <a:extLst>
                <a:ext uri="{FF2B5EF4-FFF2-40B4-BE49-F238E27FC236}">
                  <a16:creationId xmlns:a16="http://schemas.microsoft.com/office/drawing/2014/main" id="{3CE8C39A-6E98-304C-8E1C-091819F2634F}"/>
                </a:ext>
              </a:extLst>
            </p:cNvPr>
            <p:cNvSpPr/>
            <p:nvPr/>
          </p:nvSpPr>
          <p:spPr>
            <a:xfrm>
              <a:off x="6109159" y="3426523"/>
              <a:ext cx="52638" cy="33432"/>
            </a:xfrm>
            <a:custGeom>
              <a:avLst/>
              <a:gdLst>
                <a:gd name="connsiteX0" fmla="*/ 0 w 52638"/>
                <a:gd name="connsiteY0" fmla="*/ 27813 h 33432"/>
                <a:gd name="connsiteX1" fmla="*/ 47715 w 52638"/>
                <a:gd name="connsiteY1" fmla="*/ 0 h 33432"/>
                <a:gd name="connsiteX2" fmla="*/ 52638 w 52638"/>
                <a:gd name="connsiteY2" fmla="*/ 2858 h 33432"/>
                <a:gd name="connsiteX3" fmla="*/ 0 w 52638"/>
                <a:gd name="connsiteY3" fmla="*/ 33433 h 33432"/>
                <a:gd name="connsiteX4" fmla="*/ 0 w 52638"/>
                <a:gd name="connsiteY4" fmla="*/ 27813 h 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432">
                  <a:moveTo>
                    <a:pt x="0" y="27813"/>
                  </a:moveTo>
                  <a:lnTo>
                    <a:pt x="47715" y="0"/>
                  </a:lnTo>
                  <a:lnTo>
                    <a:pt x="52638" y="2858"/>
                  </a:lnTo>
                  <a:lnTo>
                    <a:pt x="0" y="33433"/>
                  </a:lnTo>
                  <a:lnTo>
                    <a:pt x="0" y="27813"/>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1" name="Freeform 3050">
              <a:extLst>
                <a:ext uri="{FF2B5EF4-FFF2-40B4-BE49-F238E27FC236}">
                  <a16:creationId xmlns:a16="http://schemas.microsoft.com/office/drawing/2014/main" id="{ACE10B84-05E6-3646-B9FF-8A939D3C02EC}"/>
                </a:ext>
              </a:extLst>
            </p:cNvPr>
            <p:cNvSpPr/>
            <p:nvPr/>
          </p:nvSpPr>
          <p:spPr>
            <a:xfrm>
              <a:off x="6156874" y="3360420"/>
              <a:ext cx="4922" cy="68961"/>
            </a:xfrm>
            <a:custGeom>
              <a:avLst/>
              <a:gdLst>
                <a:gd name="connsiteX0" fmla="*/ 0 w 4922"/>
                <a:gd name="connsiteY0" fmla="*/ 2858 h 68961"/>
                <a:gd name="connsiteX1" fmla="*/ 0 w 4922"/>
                <a:gd name="connsiteY1" fmla="*/ 66103 h 68961"/>
                <a:gd name="connsiteX2" fmla="*/ 4923 w 4922"/>
                <a:gd name="connsiteY2" fmla="*/ 68961 h 68961"/>
                <a:gd name="connsiteX3" fmla="*/ 4923 w 4922"/>
                <a:gd name="connsiteY3" fmla="*/ 0 h 68961"/>
                <a:gd name="connsiteX4" fmla="*/ 0 w 4922"/>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 h="68961">
                  <a:moveTo>
                    <a:pt x="0" y="2858"/>
                  </a:moveTo>
                  <a:lnTo>
                    <a:pt x="0" y="66103"/>
                  </a:lnTo>
                  <a:lnTo>
                    <a:pt x="4923" y="68961"/>
                  </a:lnTo>
                  <a:lnTo>
                    <a:pt x="4923" y="0"/>
                  </a:lnTo>
                  <a:lnTo>
                    <a:pt x="0" y="2858"/>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2" name="Freeform 3051">
              <a:extLst>
                <a:ext uri="{FF2B5EF4-FFF2-40B4-BE49-F238E27FC236}">
                  <a16:creationId xmlns:a16="http://schemas.microsoft.com/office/drawing/2014/main" id="{A25B6E58-5973-BA4F-89B9-5CCAF759BD75}"/>
                </a:ext>
              </a:extLst>
            </p:cNvPr>
            <p:cNvSpPr/>
            <p:nvPr/>
          </p:nvSpPr>
          <p:spPr>
            <a:xfrm>
              <a:off x="6109159" y="3363277"/>
              <a:ext cx="47715" cy="91058"/>
            </a:xfrm>
            <a:custGeom>
              <a:avLst/>
              <a:gdLst>
                <a:gd name="connsiteX0" fmla="*/ 0 w 47715"/>
                <a:gd name="connsiteY0" fmla="*/ 91059 h 91058"/>
                <a:gd name="connsiteX1" fmla="*/ 47715 w 47715"/>
                <a:gd name="connsiteY1" fmla="*/ 63246 h 91058"/>
                <a:gd name="connsiteX2" fmla="*/ 47715 w 47715"/>
                <a:gd name="connsiteY2" fmla="*/ 0 h 91058"/>
                <a:gd name="connsiteX3" fmla="*/ 0 w 47715"/>
                <a:gd name="connsiteY3" fmla="*/ 27813 h 91058"/>
                <a:gd name="connsiteX4" fmla="*/ 0 w 47715"/>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5" h="91058">
                  <a:moveTo>
                    <a:pt x="0" y="91059"/>
                  </a:moveTo>
                  <a:lnTo>
                    <a:pt x="47715" y="63246"/>
                  </a:lnTo>
                  <a:lnTo>
                    <a:pt x="47715" y="0"/>
                  </a:lnTo>
                  <a:lnTo>
                    <a:pt x="0" y="27813"/>
                  </a:lnTo>
                  <a:lnTo>
                    <a:pt x="0" y="91059"/>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3" name="Freeform 3052">
              <a:extLst>
                <a:ext uri="{FF2B5EF4-FFF2-40B4-BE49-F238E27FC236}">
                  <a16:creationId xmlns:a16="http://schemas.microsoft.com/office/drawing/2014/main" id="{19E0F160-8A0E-624F-BF40-6ABBF1BFF6FE}"/>
                </a:ext>
              </a:extLst>
            </p:cNvPr>
            <p:cNvSpPr/>
            <p:nvPr/>
          </p:nvSpPr>
          <p:spPr>
            <a:xfrm>
              <a:off x="6109064" y="3364801"/>
              <a:ext cx="45158" cy="86296"/>
            </a:xfrm>
            <a:custGeom>
              <a:avLst/>
              <a:gdLst>
                <a:gd name="connsiteX0" fmla="*/ 45159 w 45158"/>
                <a:gd name="connsiteY0" fmla="*/ 0 h 86296"/>
                <a:gd name="connsiteX1" fmla="*/ 45159 w 45158"/>
                <a:gd name="connsiteY1" fmla="*/ 60198 h 86296"/>
                <a:gd name="connsiteX2" fmla="*/ 31147 w 45158"/>
                <a:gd name="connsiteY2" fmla="*/ 68294 h 86296"/>
                <a:gd name="connsiteX3" fmla="*/ 31147 w 45158"/>
                <a:gd name="connsiteY3" fmla="*/ 8191 h 86296"/>
                <a:gd name="connsiteX4" fmla="*/ 45159 w 45158"/>
                <a:gd name="connsiteY4" fmla="*/ 0 h 86296"/>
                <a:gd name="connsiteX5" fmla="*/ 28496 w 45158"/>
                <a:gd name="connsiteY5" fmla="*/ 9525 h 86296"/>
                <a:gd name="connsiteX6" fmla="*/ 14485 w 45158"/>
                <a:gd name="connsiteY6" fmla="*/ 17621 h 86296"/>
                <a:gd name="connsiteX7" fmla="*/ 14485 w 45158"/>
                <a:gd name="connsiteY7" fmla="*/ 77819 h 86296"/>
                <a:gd name="connsiteX8" fmla="*/ 28496 w 45158"/>
                <a:gd name="connsiteY8" fmla="*/ 69628 h 86296"/>
                <a:gd name="connsiteX9" fmla="*/ 28496 w 45158"/>
                <a:gd name="connsiteY9" fmla="*/ 9715 h 86296"/>
                <a:gd name="connsiteX10" fmla="*/ 11834 w 45158"/>
                <a:gd name="connsiteY10" fmla="*/ 19050 h 86296"/>
                <a:gd name="connsiteX11" fmla="*/ 0 w 45158"/>
                <a:gd name="connsiteY11" fmla="*/ 26098 h 86296"/>
                <a:gd name="connsiteX12" fmla="*/ 0 w 45158"/>
                <a:gd name="connsiteY12" fmla="*/ 86296 h 86296"/>
                <a:gd name="connsiteX13" fmla="*/ 11834 w 45158"/>
                <a:gd name="connsiteY13" fmla="*/ 79439 h 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296">
                  <a:moveTo>
                    <a:pt x="45159" y="0"/>
                  </a:moveTo>
                  <a:lnTo>
                    <a:pt x="45159" y="60198"/>
                  </a:lnTo>
                  <a:lnTo>
                    <a:pt x="31147" y="68294"/>
                  </a:lnTo>
                  <a:lnTo>
                    <a:pt x="31147" y="8191"/>
                  </a:lnTo>
                  <a:lnTo>
                    <a:pt x="45159" y="0"/>
                  </a:lnTo>
                  <a:close/>
                  <a:moveTo>
                    <a:pt x="28496" y="9525"/>
                  </a:moveTo>
                  <a:lnTo>
                    <a:pt x="14485" y="17621"/>
                  </a:lnTo>
                  <a:lnTo>
                    <a:pt x="14485" y="77819"/>
                  </a:lnTo>
                  <a:lnTo>
                    <a:pt x="28496" y="69628"/>
                  </a:lnTo>
                  <a:lnTo>
                    <a:pt x="28496" y="9715"/>
                  </a:lnTo>
                  <a:close/>
                  <a:moveTo>
                    <a:pt x="11834" y="19050"/>
                  </a:moveTo>
                  <a:lnTo>
                    <a:pt x="0" y="26098"/>
                  </a:lnTo>
                  <a:lnTo>
                    <a:pt x="0" y="86296"/>
                  </a:lnTo>
                  <a:lnTo>
                    <a:pt x="11834" y="79439"/>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4" name="Freeform 3053">
              <a:extLst>
                <a:ext uri="{FF2B5EF4-FFF2-40B4-BE49-F238E27FC236}">
                  <a16:creationId xmlns:a16="http://schemas.microsoft.com/office/drawing/2014/main" id="{7261D337-CF6D-0E44-BE00-D371C3B7E261}"/>
                </a:ext>
              </a:extLst>
            </p:cNvPr>
            <p:cNvSpPr/>
            <p:nvPr/>
          </p:nvSpPr>
          <p:spPr>
            <a:xfrm>
              <a:off x="6156874" y="3438143"/>
              <a:ext cx="4922" cy="68961"/>
            </a:xfrm>
            <a:custGeom>
              <a:avLst/>
              <a:gdLst>
                <a:gd name="connsiteX0" fmla="*/ 0 w 4922"/>
                <a:gd name="connsiteY0" fmla="*/ 2858 h 68961"/>
                <a:gd name="connsiteX1" fmla="*/ 0 w 4922"/>
                <a:gd name="connsiteY1" fmla="*/ 66104 h 68961"/>
                <a:gd name="connsiteX2" fmla="*/ 4923 w 4922"/>
                <a:gd name="connsiteY2" fmla="*/ 68961 h 68961"/>
                <a:gd name="connsiteX3" fmla="*/ 4923 w 4922"/>
                <a:gd name="connsiteY3" fmla="*/ 0 h 68961"/>
                <a:gd name="connsiteX4" fmla="*/ 0 w 4922"/>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 h="68961">
                  <a:moveTo>
                    <a:pt x="0" y="2858"/>
                  </a:moveTo>
                  <a:lnTo>
                    <a:pt x="0" y="66104"/>
                  </a:lnTo>
                  <a:lnTo>
                    <a:pt x="4923" y="68961"/>
                  </a:lnTo>
                  <a:lnTo>
                    <a:pt x="4923" y="0"/>
                  </a:lnTo>
                  <a:lnTo>
                    <a:pt x="0" y="2858"/>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5" name="Freeform 3054">
              <a:extLst>
                <a:ext uri="{FF2B5EF4-FFF2-40B4-BE49-F238E27FC236}">
                  <a16:creationId xmlns:a16="http://schemas.microsoft.com/office/drawing/2014/main" id="{9F05623D-3C34-0A44-B3ED-4C2B87360BDA}"/>
                </a:ext>
              </a:extLst>
            </p:cNvPr>
            <p:cNvSpPr/>
            <p:nvPr/>
          </p:nvSpPr>
          <p:spPr>
            <a:xfrm>
              <a:off x="6109159" y="3441001"/>
              <a:ext cx="47715" cy="91058"/>
            </a:xfrm>
            <a:custGeom>
              <a:avLst/>
              <a:gdLst>
                <a:gd name="connsiteX0" fmla="*/ 0 w 47715"/>
                <a:gd name="connsiteY0" fmla="*/ 91059 h 91058"/>
                <a:gd name="connsiteX1" fmla="*/ 47715 w 47715"/>
                <a:gd name="connsiteY1" fmla="*/ 63246 h 91058"/>
                <a:gd name="connsiteX2" fmla="*/ 47715 w 47715"/>
                <a:gd name="connsiteY2" fmla="*/ 0 h 91058"/>
                <a:gd name="connsiteX3" fmla="*/ 0 w 47715"/>
                <a:gd name="connsiteY3" fmla="*/ 27813 h 91058"/>
                <a:gd name="connsiteX4" fmla="*/ 0 w 47715"/>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5" h="91058">
                  <a:moveTo>
                    <a:pt x="0" y="91059"/>
                  </a:moveTo>
                  <a:lnTo>
                    <a:pt x="47715" y="63246"/>
                  </a:lnTo>
                  <a:lnTo>
                    <a:pt x="47715" y="0"/>
                  </a:lnTo>
                  <a:lnTo>
                    <a:pt x="0" y="27813"/>
                  </a:lnTo>
                  <a:lnTo>
                    <a:pt x="0" y="91059"/>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6" name="Freeform 3055">
              <a:extLst>
                <a:ext uri="{FF2B5EF4-FFF2-40B4-BE49-F238E27FC236}">
                  <a16:creationId xmlns:a16="http://schemas.microsoft.com/office/drawing/2014/main" id="{A72C952F-A844-CD48-89DD-693379473E6E}"/>
                </a:ext>
              </a:extLst>
            </p:cNvPr>
            <p:cNvSpPr/>
            <p:nvPr/>
          </p:nvSpPr>
          <p:spPr>
            <a:xfrm>
              <a:off x="6109064" y="3442525"/>
              <a:ext cx="45158" cy="86010"/>
            </a:xfrm>
            <a:custGeom>
              <a:avLst/>
              <a:gdLst>
                <a:gd name="connsiteX0" fmla="*/ 45159 w 45158"/>
                <a:gd name="connsiteY0" fmla="*/ 0 h 86010"/>
                <a:gd name="connsiteX1" fmla="*/ 45159 w 45158"/>
                <a:gd name="connsiteY1" fmla="*/ 60198 h 86010"/>
                <a:gd name="connsiteX2" fmla="*/ 31147 w 45158"/>
                <a:gd name="connsiteY2" fmla="*/ 68294 h 86010"/>
                <a:gd name="connsiteX3" fmla="*/ 31147 w 45158"/>
                <a:gd name="connsiteY3" fmla="*/ 8192 h 86010"/>
                <a:gd name="connsiteX4" fmla="*/ 45159 w 45158"/>
                <a:gd name="connsiteY4" fmla="*/ 0 h 86010"/>
                <a:gd name="connsiteX5" fmla="*/ 28496 w 45158"/>
                <a:gd name="connsiteY5" fmla="*/ 9525 h 86010"/>
                <a:gd name="connsiteX6" fmla="*/ 14485 w 45158"/>
                <a:gd name="connsiteY6" fmla="*/ 17621 h 86010"/>
                <a:gd name="connsiteX7" fmla="*/ 14485 w 45158"/>
                <a:gd name="connsiteY7" fmla="*/ 77819 h 86010"/>
                <a:gd name="connsiteX8" fmla="*/ 28496 w 45158"/>
                <a:gd name="connsiteY8" fmla="*/ 69628 h 86010"/>
                <a:gd name="connsiteX9" fmla="*/ 28496 w 45158"/>
                <a:gd name="connsiteY9" fmla="*/ 9716 h 86010"/>
                <a:gd name="connsiteX10" fmla="*/ 11834 w 45158"/>
                <a:gd name="connsiteY10" fmla="*/ 19050 h 86010"/>
                <a:gd name="connsiteX11" fmla="*/ 0 w 45158"/>
                <a:gd name="connsiteY11" fmla="*/ 25813 h 86010"/>
                <a:gd name="connsiteX12" fmla="*/ 0 w 45158"/>
                <a:gd name="connsiteY12" fmla="*/ 86011 h 86010"/>
                <a:gd name="connsiteX13" fmla="*/ 11834 w 45158"/>
                <a:gd name="connsiteY13" fmla="*/ 79153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010">
                  <a:moveTo>
                    <a:pt x="45159" y="0"/>
                  </a:moveTo>
                  <a:lnTo>
                    <a:pt x="45159" y="60198"/>
                  </a:lnTo>
                  <a:lnTo>
                    <a:pt x="31147" y="68294"/>
                  </a:lnTo>
                  <a:lnTo>
                    <a:pt x="31147" y="8192"/>
                  </a:lnTo>
                  <a:lnTo>
                    <a:pt x="45159" y="0"/>
                  </a:lnTo>
                  <a:close/>
                  <a:moveTo>
                    <a:pt x="28496" y="9525"/>
                  </a:moveTo>
                  <a:lnTo>
                    <a:pt x="14485" y="17621"/>
                  </a:lnTo>
                  <a:lnTo>
                    <a:pt x="14485" y="77819"/>
                  </a:lnTo>
                  <a:lnTo>
                    <a:pt x="28496" y="69628"/>
                  </a:lnTo>
                  <a:lnTo>
                    <a:pt x="28496" y="9716"/>
                  </a:lnTo>
                  <a:close/>
                  <a:moveTo>
                    <a:pt x="11834" y="19050"/>
                  </a:moveTo>
                  <a:lnTo>
                    <a:pt x="0" y="25813"/>
                  </a:lnTo>
                  <a:lnTo>
                    <a:pt x="0" y="86011"/>
                  </a:lnTo>
                  <a:lnTo>
                    <a:pt x="11834" y="79153"/>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7" name="Freeform 3056">
              <a:extLst>
                <a:ext uri="{FF2B5EF4-FFF2-40B4-BE49-F238E27FC236}">
                  <a16:creationId xmlns:a16="http://schemas.microsoft.com/office/drawing/2014/main" id="{118AE09E-4627-D544-9EBD-74A03BF3D034}"/>
                </a:ext>
              </a:extLst>
            </p:cNvPr>
            <p:cNvSpPr/>
            <p:nvPr/>
          </p:nvSpPr>
          <p:spPr>
            <a:xfrm>
              <a:off x="6040805" y="3466242"/>
              <a:ext cx="52638" cy="33337"/>
            </a:xfrm>
            <a:custGeom>
              <a:avLst/>
              <a:gdLst>
                <a:gd name="connsiteX0" fmla="*/ 0 w 52638"/>
                <a:gd name="connsiteY0" fmla="*/ 27718 h 33337"/>
                <a:gd name="connsiteX1" fmla="*/ 47810 w 52638"/>
                <a:gd name="connsiteY1" fmla="*/ 0 h 33337"/>
                <a:gd name="connsiteX2" fmla="*/ 52638 w 52638"/>
                <a:gd name="connsiteY2" fmla="*/ 2762 h 33337"/>
                <a:gd name="connsiteX3" fmla="*/ 0 w 52638"/>
                <a:gd name="connsiteY3" fmla="*/ 33338 h 33337"/>
                <a:gd name="connsiteX4" fmla="*/ 0 w 52638"/>
                <a:gd name="connsiteY4" fmla="*/ 27718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337">
                  <a:moveTo>
                    <a:pt x="0" y="27718"/>
                  </a:moveTo>
                  <a:lnTo>
                    <a:pt x="47810" y="0"/>
                  </a:lnTo>
                  <a:lnTo>
                    <a:pt x="52638" y="2762"/>
                  </a:lnTo>
                  <a:lnTo>
                    <a:pt x="0" y="33338"/>
                  </a:lnTo>
                  <a:lnTo>
                    <a:pt x="0" y="27718"/>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8" name="Freeform 3057">
              <a:extLst>
                <a:ext uri="{FF2B5EF4-FFF2-40B4-BE49-F238E27FC236}">
                  <a16:creationId xmlns:a16="http://schemas.microsoft.com/office/drawing/2014/main" id="{608D85DF-F42C-5F4A-8901-7D63FA419814}"/>
                </a:ext>
              </a:extLst>
            </p:cNvPr>
            <p:cNvSpPr/>
            <p:nvPr/>
          </p:nvSpPr>
          <p:spPr>
            <a:xfrm>
              <a:off x="6088615" y="3400139"/>
              <a:ext cx="4828" cy="68865"/>
            </a:xfrm>
            <a:custGeom>
              <a:avLst/>
              <a:gdLst>
                <a:gd name="connsiteX0" fmla="*/ 0 w 4828"/>
                <a:gd name="connsiteY0" fmla="*/ 2858 h 68865"/>
                <a:gd name="connsiteX1" fmla="*/ 0 w 4828"/>
                <a:gd name="connsiteY1" fmla="*/ 66104 h 68865"/>
                <a:gd name="connsiteX2" fmla="*/ 4828 w 4828"/>
                <a:gd name="connsiteY2" fmla="*/ 68866 h 68865"/>
                <a:gd name="connsiteX3" fmla="*/ 4828 w 4828"/>
                <a:gd name="connsiteY3" fmla="*/ 0 h 68865"/>
                <a:gd name="connsiteX4" fmla="*/ 0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0" y="2858"/>
                  </a:moveTo>
                  <a:lnTo>
                    <a:pt x="0" y="66104"/>
                  </a:lnTo>
                  <a:lnTo>
                    <a:pt x="4828" y="68866"/>
                  </a:lnTo>
                  <a:lnTo>
                    <a:pt x="4828" y="0"/>
                  </a:lnTo>
                  <a:lnTo>
                    <a:pt x="0" y="2858"/>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69" name="Freeform 3058">
              <a:extLst>
                <a:ext uri="{FF2B5EF4-FFF2-40B4-BE49-F238E27FC236}">
                  <a16:creationId xmlns:a16="http://schemas.microsoft.com/office/drawing/2014/main" id="{D3340C29-228C-4A42-9643-279C5F38D7B1}"/>
                </a:ext>
              </a:extLst>
            </p:cNvPr>
            <p:cNvSpPr/>
            <p:nvPr/>
          </p:nvSpPr>
          <p:spPr>
            <a:xfrm>
              <a:off x="6040805" y="3402996"/>
              <a:ext cx="47809" cy="90963"/>
            </a:xfrm>
            <a:custGeom>
              <a:avLst/>
              <a:gdLst>
                <a:gd name="connsiteX0" fmla="*/ 0 w 47809"/>
                <a:gd name="connsiteY0" fmla="*/ 90964 h 90963"/>
                <a:gd name="connsiteX1" fmla="*/ 47810 w 47809"/>
                <a:gd name="connsiteY1" fmla="*/ 63246 h 90963"/>
                <a:gd name="connsiteX2" fmla="*/ 47810 w 47809"/>
                <a:gd name="connsiteY2" fmla="*/ 0 h 90963"/>
                <a:gd name="connsiteX3" fmla="*/ 0 w 47809"/>
                <a:gd name="connsiteY3" fmla="*/ 27718 h 90963"/>
                <a:gd name="connsiteX4" fmla="*/ 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0" y="90964"/>
                  </a:moveTo>
                  <a:lnTo>
                    <a:pt x="47810" y="63246"/>
                  </a:lnTo>
                  <a:lnTo>
                    <a:pt x="47810" y="0"/>
                  </a:lnTo>
                  <a:lnTo>
                    <a:pt x="0" y="27718"/>
                  </a:lnTo>
                  <a:lnTo>
                    <a:pt x="0" y="90964"/>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0" name="Freeform 3059">
              <a:extLst>
                <a:ext uri="{FF2B5EF4-FFF2-40B4-BE49-F238E27FC236}">
                  <a16:creationId xmlns:a16="http://schemas.microsoft.com/office/drawing/2014/main" id="{78FDA6E2-A077-7749-BAF3-492216D36F3D}"/>
                </a:ext>
              </a:extLst>
            </p:cNvPr>
            <p:cNvSpPr/>
            <p:nvPr/>
          </p:nvSpPr>
          <p:spPr>
            <a:xfrm>
              <a:off x="6040805" y="3404520"/>
              <a:ext cx="45442" cy="86391"/>
            </a:xfrm>
            <a:custGeom>
              <a:avLst/>
              <a:gdLst>
                <a:gd name="connsiteX0" fmla="*/ 45064 w 45442"/>
                <a:gd name="connsiteY0" fmla="*/ 0 h 86391"/>
                <a:gd name="connsiteX1" fmla="*/ 45064 w 45442"/>
                <a:gd name="connsiteY1" fmla="*/ 60103 h 86391"/>
                <a:gd name="connsiteX2" fmla="*/ 31526 w 45442"/>
                <a:gd name="connsiteY2" fmla="*/ 68294 h 86391"/>
                <a:gd name="connsiteX3" fmla="*/ 31526 w 45442"/>
                <a:gd name="connsiteY3" fmla="*/ 8096 h 86391"/>
                <a:gd name="connsiteX4" fmla="*/ 45443 w 45442"/>
                <a:gd name="connsiteY4" fmla="*/ 0 h 86391"/>
                <a:gd name="connsiteX5" fmla="*/ 28402 w 45442"/>
                <a:gd name="connsiteY5" fmla="*/ 9525 h 86391"/>
                <a:gd name="connsiteX6" fmla="*/ 14485 w 45442"/>
                <a:gd name="connsiteY6" fmla="*/ 17621 h 86391"/>
                <a:gd name="connsiteX7" fmla="*/ 14485 w 45442"/>
                <a:gd name="connsiteY7" fmla="*/ 77724 h 86391"/>
                <a:gd name="connsiteX8" fmla="*/ 28402 w 45442"/>
                <a:gd name="connsiteY8" fmla="*/ 69628 h 86391"/>
                <a:gd name="connsiteX9" fmla="*/ 28402 w 45442"/>
                <a:gd name="connsiteY9" fmla="*/ 9716 h 86391"/>
                <a:gd name="connsiteX10" fmla="*/ 11739 w 45442"/>
                <a:gd name="connsiteY10" fmla="*/ 19050 h 86391"/>
                <a:gd name="connsiteX11" fmla="*/ 0 w 45442"/>
                <a:gd name="connsiteY11" fmla="*/ 25908 h 86391"/>
                <a:gd name="connsiteX12" fmla="*/ 0 w 45442"/>
                <a:gd name="connsiteY12" fmla="*/ 86392 h 86391"/>
                <a:gd name="connsiteX13" fmla="*/ 11739 w 45442"/>
                <a:gd name="connsiteY13" fmla="*/ 79534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391">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392"/>
                  </a:lnTo>
                  <a:lnTo>
                    <a:pt x="11739" y="79534"/>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1" name="Freeform 3060">
              <a:extLst>
                <a:ext uri="{FF2B5EF4-FFF2-40B4-BE49-F238E27FC236}">
                  <a16:creationId xmlns:a16="http://schemas.microsoft.com/office/drawing/2014/main" id="{C02B4293-7268-FE40-AB40-9AE13FC0816C}"/>
                </a:ext>
              </a:extLst>
            </p:cNvPr>
            <p:cNvSpPr/>
            <p:nvPr/>
          </p:nvSpPr>
          <p:spPr>
            <a:xfrm>
              <a:off x="6088615" y="3477863"/>
              <a:ext cx="4828" cy="68865"/>
            </a:xfrm>
            <a:custGeom>
              <a:avLst/>
              <a:gdLst>
                <a:gd name="connsiteX0" fmla="*/ 0 w 4828"/>
                <a:gd name="connsiteY0" fmla="*/ 2858 h 68865"/>
                <a:gd name="connsiteX1" fmla="*/ 0 w 4828"/>
                <a:gd name="connsiteY1" fmla="*/ 66104 h 68865"/>
                <a:gd name="connsiteX2" fmla="*/ 4828 w 4828"/>
                <a:gd name="connsiteY2" fmla="*/ 68866 h 68865"/>
                <a:gd name="connsiteX3" fmla="*/ 4828 w 4828"/>
                <a:gd name="connsiteY3" fmla="*/ 0 h 68865"/>
                <a:gd name="connsiteX4" fmla="*/ 0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0" y="2858"/>
                  </a:moveTo>
                  <a:lnTo>
                    <a:pt x="0" y="66104"/>
                  </a:lnTo>
                  <a:lnTo>
                    <a:pt x="4828" y="68866"/>
                  </a:lnTo>
                  <a:lnTo>
                    <a:pt x="4828" y="0"/>
                  </a:lnTo>
                  <a:lnTo>
                    <a:pt x="0" y="2858"/>
                  </a:lnTo>
                  <a:close/>
                </a:path>
              </a:pathLst>
            </a:custGeom>
            <a:solidFill>
              <a:srgbClr val="9C5F2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2" name="Freeform 3061">
              <a:extLst>
                <a:ext uri="{FF2B5EF4-FFF2-40B4-BE49-F238E27FC236}">
                  <a16:creationId xmlns:a16="http://schemas.microsoft.com/office/drawing/2014/main" id="{FB48D89C-2C0A-2046-925D-0F89687E8013}"/>
                </a:ext>
              </a:extLst>
            </p:cNvPr>
            <p:cNvSpPr/>
            <p:nvPr/>
          </p:nvSpPr>
          <p:spPr>
            <a:xfrm>
              <a:off x="6040805" y="3480720"/>
              <a:ext cx="47809" cy="90963"/>
            </a:xfrm>
            <a:custGeom>
              <a:avLst/>
              <a:gdLst>
                <a:gd name="connsiteX0" fmla="*/ 0 w 47809"/>
                <a:gd name="connsiteY0" fmla="*/ 90964 h 90963"/>
                <a:gd name="connsiteX1" fmla="*/ 47810 w 47809"/>
                <a:gd name="connsiteY1" fmla="*/ 63246 h 90963"/>
                <a:gd name="connsiteX2" fmla="*/ 47810 w 47809"/>
                <a:gd name="connsiteY2" fmla="*/ 0 h 90963"/>
                <a:gd name="connsiteX3" fmla="*/ 0 w 47809"/>
                <a:gd name="connsiteY3" fmla="*/ 27718 h 90963"/>
                <a:gd name="connsiteX4" fmla="*/ 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0" y="90964"/>
                  </a:moveTo>
                  <a:lnTo>
                    <a:pt x="47810" y="63246"/>
                  </a:lnTo>
                  <a:lnTo>
                    <a:pt x="47810" y="0"/>
                  </a:lnTo>
                  <a:lnTo>
                    <a:pt x="0" y="27718"/>
                  </a:lnTo>
                  <a:lnTo>
                    <a:pt x="0" y="90964"/>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3" name="Freeform 3062">
              <a:extLst>
                <a:ext uri="{FF2B5EF4-FFF2-40B4-BE49-F238E27FC236}">
                  <a16:creationId xmlns:a16="http://schemas.microsoft.com/office/drawing/2014/main" id="{DE03AC64-5EE2-AB49-808C-BAD7DBF5B7E9}"/>
                </a:ext>
              </a:extLst>
            </p:cNvPr>
            <p:cNvSpPr/>
            <p:nvPr/>
          </p:nvSpPr>
          <p:spPr>
            <a:xfrm>
              <a:off x="6040805" y="3482244"/>
              <a:ext cx="45442" cy="86106"/>
            </a:xfrm>
            <a:custGeom>
              <a:avLst/>
              <a:gdLst>
                <a:gd name="connsiteX0" fmla="*/ 45064 w 45442"/>
                <a:gd name="connsiteY0" fmla="*/ 0 h 86106"/>
                <a:gd name="connsiteX1" fmla="*/ 45064 w 45442"/>
                <a:gd name="connsiteY1" fmla="*/ 60103 h 86106"/>
                <a:gd name="connsiteX2" fmla="*/ 31526 w 45442"/>
                <a:gd name="connsiteY2" fmla="*/ 68294 h 86106"/>
                <a:gd name="connsiteX3" fmla="*/ 31526 w 45442"/>
                <a:gd name="connsiteY3" fmla="*/ 8096 h 86106"/>
                <a:gd name="connsiteX4" fmla="*/ 45443 w 45442"/>
                <a:gd name="connsiteY4" fmla="*/ 0 h 86106"/>
                <a:gd name="connsiteX5" fmla="*/ 28402 w 45442"/>
                <a:gd name="connsiteY5" fmla="*/ 9525 h 86106"/>
                <a:gd name="connsiteX6" fmla="*/ 14485 w 45442"/>
                <a:gd name="connsiteY6" fmla="*/ 17621 h 86106"/>
                <a:gd name="connsiteX7" fmla="*/ 14485 w 45442"/>
                <a:gd name="connsiteY7" fmla="*/ 77724 h 86106"/>
                <a:gd name="connsiteX8" fmla="*/ 28402 w 45442"/>
                <a:gd name="connsiteY8" fmla="*/ 69628 h 86106"/>
                <a:gd name="connsiteX9" fmla="*/ 28402 w 45442"/>
                <a:gd name="connsiteY9" fmla="*/ 9716 h 86106"/>
                <a:gd name="connsiteX10" fmla="*/ 11739 w 45442"/>
                <a:gd name="connsiteY10" fmla="*/ 19050 h 86106"/>
                <a:gd name="connsiteX11" fmla="*/ 0 w 45442"/>
                <a:gd name="connsiteY11" fmla="*/ 25908 h 86106"/>
                <a:gd name="connsiteX12" fmla="*/ 0 w 45442"/>
                <a:gd name="connsiteY12" fmla="*/ 86106 h 86106"/>
                <a:gd name="connsiteX13" fmla="*/ 11739 w 45442"/>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106">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106"/>
                  </a:lnTo>
                  <a:lnTo>
                    <a:pt x="11739" y="79248"/>
                  </a:lnTo>
                  <a:close/>
                </a:path>
              </a:pathLst>
            </a:custGeom>
            <a:solidFill>
              <a:srgbClr val="75686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4" name="Freeform 3063">
              <a:extLst>
                <a:ext uri="{FF2B5EF4-FFF2-40B4-BE49-F238E27FC236}">
                  <a16:creationId xmlns:a16="http://schemas.microsoft.com/office/drawing/2014/main" id="{A77C073B-31B7-F544-9C44-43885794082A}"/>
                </a:ext>
              </a:extLst>
            </p:cNvPr>
            <p:cNvSpPr/>
            <p:nvPr/>
          </p:nvSpPr>
          <p:spPr>
            <a:xfrm>
              <a:off x="6040805" y="3482244"/>
              <a:ext cx="45442" cy="86106"/>
            </a:xfrm>
            <a:custGeom>
              <a:avLst/>
              <a:gdLst>
                <a:gd name="connsiteX0" fmla="*/ 45064 w 45442"/>
                <a:gd name="connsiteY0" fmla="*/ 0 h 86106"/>
                <a:gd name="connsiteX1" fmla="*/ 45064 w 45442"/>
                <a:gd name="connsiteY1" fmla="*/ 60103 h 86106"/>
                <a:gd name="connsiteX2" fmla="*/ 31526 w 45442"/>
                <a:gd name="connsiteY2" fmla="*/ 68294 h 86106"/>
                <a:gd name="connsiteX3" fmla="*/ 31526 w 45442"/>
                <a:gd name="connsiteY3" fmla="*/ 8096 h 86106"/>
                <a:gd name="connsiteX4" fmla="*/ 45443 w 45442"/>
                <a:gd name="connsiteY4" fmla="*/ 0 h 86106"/>
                <a:gd name="connsiteX5" fmla="*/ 28402 w 45442"/>
                <a:gd name="connsiteY5" fmla="*/ 9525 h 86106"/>
                <a:gd name="connsiteX6" fmla="*/ 14485 w 45442"/>
                <a:gd name="connsiteY6" fmla="*/ 17621 h 86106"/>
                <a:gd name="connsiteX7" fmla="*/ 14485 w 45442"/>
                <a:gd name="connsiteY7" fmla="*/ 77724 h 86106"/>
                <a:gd name="connsiteX8" fmla="*/ 28402 w 45442"/>
                <a:gd name="connsiteY8" fmla="*/ 69628 h 86106"/>
                <a:gd name="connsiteX9" fmla="*/ 28402 w 45442"/>
                <a:gd name="connsiteY9" fmla="*/ 9716 h 86106"/>
                <a:gd name="connsiteX10" fmla="*/ 11739 w 45442"/>
                <a:gd name="connsiteY10" fmla="*/ 19050 h 86106"/>
                <a:gd name="connsiteX11" fmla="*/ 0 w 45442"/>
                <a:gd name="connsiteY11" fmla="*/ 25908 h 86106"/>
                <a:gd name="connsiteX12" fmla="*/ 0 w 45442"/>
                <a:gd name="connsiteY12" fmla="*/ 86106 h 86106"/>
                <a:gd name="connsiteX13" fmla="*/ 11739 w 45442"/>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106">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106"/>
                  </a:lnTo>
                  <a:lnTo>
                    <a:pt x="11739" y="79248"/>
                  </a:lnTo>
                  <a:close/>
                </a:path>
              </a:pathLst>
            </a:custGeom>
            <a:solidFill>
              <a:srgbClr val="CBCC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5" name="Freeform 3064">
              <a:extLst>
                <a:ext uri="{FF2B5EF4-FFF2-40B4-BE49-F238E27FC236}">
                  <a16:creationId xmlns:a16="http://schemas.microsoft.com/office/drawing/2014/main" id="{967E2440-B113-4D4F-9AD5-7C2CAC412C35}"/>
                </a:ext>
              </a:extLst>
            </p:cNvPr>
            <p:cNvSpPr/>
            <p:nvPr/>
          </p:nvSpPr>
          <p:spPr>
            <a:xfrm>
              <a:off x="5835650" y="3510343"/>
              <a:ext cx="170884" cy="107060"/>
            </a:xfrm>
            <a:custGeom>
              <a:avLst/>
              <a:gdLst>
                <a:gd name="connsiteX0" fmla="*/ 170884 w 170884"/>
                <a:gd name="connsiteY0" fmla="*/ 99250 h 107060"/>
                <a:gd name="connsiteX1" fmla="*/ 0 w 170884"/>
                <a:gd name="connsiteY1" fmla="*/ 0 h 107060"/>
                <a:gd name="connsiteX2" fmla="*/ 0 w 170884"/>
                <a:gd name="connsiteY2" fmla="*/ 7715 h 107060"/>
                <a:gd name="connsiteX3" fmla="*/ 170884 w 170884"/>
                <a:gd name="connsiteY3" fmla="*/ 107061 h 107060"/>
                <a:gd name="connsiteX4" fmla="*/ 170884 w 170884"/>
                <a:gd name="connsiteY4" fmla="*/ 99250 h 10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84" h="107060">
                  <a:moveTo>
                    <a:pt x="170884" y="99250"/>
                  </a:moveTo>
                  <a:lnTo>
                    <a:pt x="0" y="0"/>
                  </a:lnTo>
                  <a:lnTo>
                    <a:pt x="0" y="7715"/>
                  </a:lnTo>
                  <a:lnTo>
                    <a:pt x="170884" y="107061"/>
                  </a:lnTo>
                  <a:lnTo>
                    <a:pt x="170884" y="99250"/>
                  </a:lnTo>
                  <a:close/>
                </a:path>
              </a:pathLst>
            </a:custGeom>
            <a:solidFill>
              <a:srgbClr val="D9D9D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6" name="Freeform 3065">
              <a:extLst>
                <a:ext uri="{FF2B5EF4-FFF2-40B4-BE49-F238E27FC236}">
                  <a16:creationId xmlns:a16="http://schemas.microsoft.com/office/drawing/2014/main" id="{6C000613-E391-1A4A-BF96-561FB6E2BC41}"/>
                </a:ext>
              </a:extLst>
            </p:cNvPr>
            <p:cNvSpPr/>
            <p:nvPr/>
          </p:nvSpPr>
          <p:spPr>
            <a:xfrm>
              <a:off x="5942535" y="3477863"/>
              <a:ext cx="69205" cy="40195"/>
            </a:xfrm>
            <a:custGeom>
              <a:avLst/>
              <a:gdLst>
                <a:gd name="connsiteX0" fmla="*/ 69206 w 69205"/>
                <a:gd name="connsiteY0" fmla="*/ 30575 h 40195"/>
                <a:gd name="connsiteX1" fmla="*/ 16568 w 69205"/>
                <a:gd name="connsiteY1" fmla="*/ 0 h 40195"/>
                <a:gd name="connsiteX2" fmla="*/ 0 w 69205"/>
                <a:gd name="connsiteY2" fmla="*/ 9620 h 40195"/>
                <a:gd name="connsiteX3" fmla="*/ 52638 w 69205"/>
                <a:gd name="connsiteY3" fmla="*/ 40196 h 40195"/>
                <a:gd name="connsiteX4" fmla="*/ 69206 w 69205"/>
                <a:gd name="connsiteY4" fmla="*/ 30575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05" h="40195">
                  <a:moveTo>
                    <a:pt x="69206" y="30575"/>
                  </a:moveTo>
                  <a:lnTo>
                    <a:pt x="16568" y="0"/>
                  </a:lnTo>
                  <a:lnTo>
                    <a:pt x="0" y="9620"/>
                  </a:lnTo>
                  <a:lnTo>
                    <a:pt x="52638" y="40196"/>
                  </a:lnTo>
                  <a:lnTo>
                    <a:pt x="69206" y="30575"/>
                  </a:lnTo>
                  <a:close/>
                </a:path>
              </a:pathLst>
            </a:custGeom>
            <a:solidFill>
              <a:srgbClr val="F4EEEE"/>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7" name="Freeform 3066">
              <a:extLst>
                <a:ext uri="{FF2B5EF4-FFF2-40B4-BE49-F238E27FC236}">
                  <a16:creationId xmlns:a16="http://schemas.microsoft.com/office/drawing/2014/main" id="{24482F0D-F95F-CF4F-8169-4C177237EF39}"/>
                </a:ext>
              </a:extLst>
            </p:cNvPr>
            <p:cNvSpPr/>
            <p:nvPr/>
          </p:nvSpPr>
          <p:spPr>
            <a:xfrm>
              <a:off x="5942535" y="3487483"/>
              <a:ext cx="52638" cy="33813"/>
            </a:xfrm>
            <a:custGeom>
              <a:avLst/>
              <a:gdLst>
                <a:gd name="connsiteX0" fmla="*/ 0 w 52638"/>
                <a:gd name="connsiteY0" fmla="*/ 0 h 33813"/>
                <a:gd name="connsiteX1" fmla="*/ 0 w 52638"/>
                <a:gd name="connsiteY1" fmla="*/ 3239 h 33813"/>
                <a:gd name="connsiteX2" fmla="*/ 52638 w 52638"/>
                <a:gd name="connsiteY2" fmla="*/ 33814 h 33813"/>
                <a:gd name="connsiteX3" fmla="*/ 52638 w 52638"/>
                <a:gd name="connsiteY3" fmla="*/ 30575 h 33813"/>
                <a:gd name="connsiteX4" fmla="*/ 0 w 52638"/>
                <a:gd name="connsiteY4" fmla="*/ 0 h 3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813">
                  <a:moveTo>
                    <a:pt x="0" y="0"/>
                  </a:moveTo>
                  <a:lnTo>
                    <a:pt x="0" y="3239"/>
                  </a:lnTo>
                  <a:lnTo>
                    <a:pt x="52638" y="33814"/>
                  </a:lnTo>
                  <a:lnTo>
                    <a:pt x="52638" y="30575"/>
                  </a:lnTo>
                  <a:lnTo>
                    <a:pt x="0" y="0"/>
                  </a:lnTo>
                  <a:close/>
                </a:path>
              </a:pathLst>
            </a:custGeom>
            <a:solidFill>
              <a:srgbClr val="D9D9D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8" name="Freeform 3067">
              <a:extLst>
                <a:ext uri="{FF2B5EF4-FFF2-40B4-BE49-F238E27FC236}">
                  <a16:creationId xmlns:a16="http://schemas.microsoft.com/office/drawing/2014/main" id="{4978DE67-A766-324F-8DFB-DA067C4A4928}"/>
                </a:ext>
              </a:extLst>
            </p:cNvPr>
            <p:cNvSpPr/>
            <p:nvPr/>
          </p:nvSpPr>
          <p:spPr>
            <a:xfrm>
              <a:off x="5995173" y="3508438"/>
              <a:ext cx="16567" cy="12858"/>
            </a:xfrm>
            <a:custGeom>
              <a:avLst/>
              <a:gdLst>
                <a:gd name="connsiteX0" fmla="*/ 16568 w 16567"/>
                <a:gd name="connsiteY0" fmla="*/ 0 h 12858"/>
                <a:gd name="connsiteX1" fmla="*/ 16568 w 16567"/>
                <a:gd name="connsiteY1" fmla="*/ 3143 h 12858"/>
                <a:gd name="connsiteX2" fmla="*/ 0 w 16567"/>
                <a:gd name="connsiteY2" fmla="*/ 12859 h 12858"/>
                <a:gd name="connsiteX3" fmla="*/ 0 w 16567"/>
                <a:gd name="connsiteY3" fmla="*/ 9620 h 12858"/>
                <a:gd name="connsiteX4" fmla="*/ 16568 w 16567"/>
                <a:gd name="connsiteY4" fmla="*/ 0 h 1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7" h="12858">
                  <a:moveTo>
                    <a:pt x="16568" y="0"/>
                  </a:moveTo>
                  <a:lnTo>
                    <a:pt x="16568" y="3143"/>
                  </a:lnTo>
                  <a:lnTo>
                    <a:pt x="0" y="12859"/>
                  </a:lnTo>
                  <a:lnTo>
                    <a:pt x="0" y="9620"/>
                  </a:lnTo>
                  <a:lnTo>
                    <a:pt x="16568" y="0"/>
                  </a:lnTo>
                  <a:close/>
                </a:path>
              </a:pathLst>
            </a:custGeom>
            <a:solidFill>
              <a:srgbClr val="C6C6C5"/>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79" name="Freeform 3068">
              <a:extLst>
                <a:ext uri="{FF2B5EF4-FFF2-40B4-BE49-F238E27FC236}">
                  <a16:creationId xmlns:a16="http://schemas.microsoft.com/office/drawing/2014/main" id="{0B855CF7-4A22-EB4E-A1FC-BBB4D3BEC829}"/>
                </a:ext>
              </a:extLst>
            </p:cNvPr>
            <p:cNvSpPr/>
            <p:nvPr/>
          </p:nvSpPr>
          <p:spPr>
            <a:xfrm>
              <a:off x="5995930" y="3281743"/>
              <a:ext cx="77536" cy="38290"/>
            </a:xfrm>
            <a:custGeom>
              <a:avLst/>
              <a:gdLst>
                <a:gd name="connsiteX0" fmla="*/ 42413 w 77536"/>
                <a:gd name="connsiteY0" fmla="*/ 38291 h 38290"/>
                <a:gd name="connsiteX1" fmla="*/ 0 w 77536"/>
                <a:gd name="connsiteY1" fmla="*/ 13621 h 38290"/>
                <a:gd name="connsiteX2" fmla="*/ 23479 w 77536"/>
                <a:gd name="connsiteY2" fmla="*/ 0 h 38290"/>
                <a:gd name="connsiteX3" fmla="*/ 35124 w 77536"/>
                <a:gd name="connsiteY3" fmla="*/ 0 h 38290"/>
                <a:gd name="connsiteX4" fmla="*/ 77537 w 77536"/>
                <a:gd name="connsiteY4" fmla="*/ 24670 h 38290"/>
                <a:gd name="connsiteX5" fmla="*/ 54058 w 77536"/>
                <a:gd name="connsiteY5" fmla="*/ 38291 h 38290"/>
                <a:gd name="connsiteX6" fmla="*/ 42413 w 77536"/>
                <a:gd name="connsiteY6" fmla="*/ 38291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36" h="38290">
                  <a:moveTo>
                    <a:pt x="42413" y="38291"/>
                  </a:moveTo>
                  <a:lnTo>
                    <a:pt x="0" y="13621"/>
                  </a:lnTo>
                  <a:lnTo>
                    <a:pt x="23479" y="0"/>
                  </a:lnTo>
                  <a:lnTo>
                    <a:pt x="35124" y="0"/>
                  </a:lnTo>
                  <a:lnTo>
                    <a:pt x="77537" y="24670"/>
                  </a:lnTo>
                  <a:lnTo>
                    <a:pt x="54058" y="38291"/>
                  </a:lnTo>
                  <a:lnTo>
                    <a:pt x="42413" y="38291"/>
                  </a:lnTo>
                  <a:close/>
                </a:path>
              </a:pathLst>
            </a:custGeom>
            <a:solidFill>
              <a:srgbClr val="E8EAE9"/>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0" name="Freeform 3069">
              <a:extLst>
                <a:ext uri="{FF2B5EF4-FFF2-40B4-BE49-F238E27FC236}">
                  <a16:creationId xmlns:a16="http://schemas.microsoft.com/office/drawing/2014/main" id="{6FEF44D4-B54D-4B46-B03F-C63C1B88B059}"/>
                </a:ext>
              </a:extLst>
            </p:cNvPr>
            <p:cNvSpPr/>
            <p:nvPr/>
          </p:nvSpPr>
          <p:spPr>
            <a:xfrm>
              <a:off x="5995930" y="3283743"/>
              <a:ext cx="42413" cy="36290"/>
            </a:xfrm>
            <a:custGeom>
              <a:avLst/>
              <a:gdLst>
                <a:gd name="connsiteX0" fmla="*/ 42413 w 42413"/>
                <a:gd name="connsiteY0" fmla="*/ 24575 h 36290"/>
                <a:gd name="connsiteX1" fmla="*/ 42413 w 42413"/>
                <a:gd name="connsiteY1" fmla="*/ 36290 h 36290"/>
                <a:gd name="connsiteX2" fmla="*/ 0 w 42413"/>
                <a:gd name="connsiteY2" fmla="*/ 11620 h 36290"/>
                <a:gd name="connsiteX3" fmla="*/ 0 w 42413"/>
                <a:gd name="connsiteY3" fmla="*/ 0 h 36290"/>
                <a:gd name="connsiteX4" fmla="*/ 42413 w 42413"/>
                <a:gd name="connsiteY4" fmla="*/ 24575 h 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3" h="36290">
                  <a:moveTo>
                    <a:pt x="42413" y="24575"/>
                  </a:moveTo>
                  <a:lnTo>
                    <a:pt x="42413" y="36290"/>
                  </a:lnTo>
                  <a:lnTo>
                    <a:pt x="0" y="11620"/>
                  </a:lnTo>
                  <a:lnTo>
                    <a:pt x="0" y="0"/>
                  </a:lnTo>
                  <a:lnTo>
                    <a:pt x="42413" y="24575"/>
                  </a:lnTo>
                  <a:close/>
                </a:path>
              </a:pathLst>
            </a:custGeom>
            <a:solidFill>
              <a:srgbClr val="D9D9D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1" name="Freeform 3070">
              <a:extLst>
                <a:ext uri="{FF2B5EF4-FFF2-40B4-BE49-F238E27FC236}">
                  <a16:creationId xmlns:a16="http://schemas.microsoft.com/office/drawing/2014/main" id="{5E036FFB-1FAE-384F-9CD9-57ABD19537A8}"/>
                </a:ext>
              </a:extLst>
            </p:cNvPr>
            <p:cNvSpPr/>
            <p:nvPr/>
          </p:nvSpPr>
          <p:spPr>
            <a:xfrm>
              <a:off x="5995930" y="3270027"/>
              <a:ext cx="65892" cy="38290"/>
            </a:xfrm>
            <a:custGeom>
              <a:avLst/>
              <a:gdLst>
                <a:gd name="connsiteX0" fmla="*/ 65892 w 65892"/>
                <a:gd name="connsiteY0" fmla="*/ 24670 h 38290"/>
                <a:gd name="connsiteX1" fmla="*/ 42413 w 65892"/>
                <a:gd name="connsiteY1" fmla="*/ 38291 h 38290"/>
                <a:gd name="connsiteX2" fmla="*/ 0 w 65892"/>
                <a:gd name="connsiteY2" fmla="*/ 13716 h 38290"/>
                <a:gd name="connsiteX3" fmla="*/ 23479 w 65892"/>
                <a:gd name="connsiteY3" fmla="*/ 0 h 38290"/>
                <a:gd name="connsiteX4" fmla="*/ 65892 w 65892"/>
                <a:gd name="connsiteY4" fmla="*/ 24670 h 3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2" h="38290">
                  <a:moveTo>
                    <a:pt x="65892" y="24670"/>
                  </a:moveTo>
                  <a:lnTo>
                    <a:pt x="42413" y="38291"/>
                  </a:lnTo>
                  <a:lnTo>
                    <a:pt x="0" y="13716"/>
                  </a:lnTo>
                  <a:lnTo>
                    <a:pt x="23479" y="0"/>
                  </a:lnTo>
                  <a:lnTo>
                    <a:pt x="65892" y="24670"/>
                  </a:lnTo>
                  <a:close/>
                </a:path>
              </a:pathLst>
            </a:custGeom>
            <a:solidFill>
              <a:srgbClr val="F4F4F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2" name="Freeform 3071">
              <a:extLst>
                <a:ext uri="{FF2B5EF4-FFF2-40B4-BE49-F238E27FC236}">
                  <a16:creationId xmlns:a16="http://schemas.microsoft.com/office/drawing/2014/main" id="{B2C2CD7B-6CD3-2B47-93C1-DE2265895AA9}"/>
                </a:ext>
              </a:extLst>
            </p:cNvPr>
            <p:cNvSpPr/>
            <p:nvPr/>
          </p:nvSpPr>
          <p:spPr>
            <a:xfrm>
              <a:off x="6038344" y="3294697"/>
              <a:ext cx="23478" cy="25336"/>
            </a:xfrm>
            <a:custGeom>
              <a:avLst/>
              <a:gdLst>
                <a:gd name="connsiteX0" fmla="*/ 23479 w 23478"/>
                <a:gd name="connsiteY0" fmla="*/ 0 h 25336"/>
                <a:gd name="connsiteX1" fmla="*/ 0 w 23478"/>
                <a:gd name="connsiteY1" fmla="*/ 13621 h 25336"/>
                <a:gd name="connsiteX2" fmla="*/ 0 w 23478"/>
                <a:gd name="connsiteY2" fmla="*/ 25337 h 25336"/>
                <a:gd name="connsiteX3" fmla="*/ 23479 w 23478"/>
                <a:gd name="connsiteY3" fmla="*/ 11716 h 25336"/>
                <a:gd name="connsiteX4" fmla="*/ 23479 w 23478"/>
                <a:gd name="connsiteY4" fmla="*/ 0 h 25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8" h="25336">
                  <a:moveTo>
                    <a:pt x="23479" y="0"/>
                  </a:moveTo>
                  <a:lnTo>
                    <a:pt x="0" y="13621"/>
                  </a:lnTo>
                  <a:lnTo>
                    <a:pt x="0" y="25337"/>
                  </a:lnTo>
                  <a:lnTo>
                    <a:pt x="23479" y="11716"/>
                  </a:lnTo>
                  <a:lnTo>
                    <a:pt x="23479" y="0"/>
                  </a:lnTo>
                  <a:close/>
                </a:path>
              </a:pathLst>
            </a:custGeom>
            <a:solidFill>
              <a:srgbClr val="C6C6C5"/>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3" name="Freeform 3072">
              <a:extLst>
                <a:ext uri="{FF2B5EF4-FFF2-40B4-BE49-F238E27FC236}">
                  <a16:creationId xmlns:a16="http://schemas.microsoft.com/office/drawing/2014/main" id="{223E8537-FF67-FF46-AA7F-2F5E1B8A1FBE}"/>
                </a:ext>
              </a:extLst>
            </p:cNvPr>
            <p:cNvSpPr/>
            <p:nvPr/>
          </p:nvSpPr>
          <p:spPr>
            <a:xfrm>
              <a:off x="6027646" y="3288405"/>
              <a:ext cx="20733" cy="12107"/>
            </a:xfrm>
            <a:custGeom>
              <a:avLst/>
              <a:gdLst>
                <a:gd name="connsiteX0" fmla="*/ 3030 w 20733"/>
                <a:gd name="connsiteY0" fmla="*/ 10292 h 12107"/>
                <a:gd name="connsiteX1" fmla="*/ 10319 w 20733"/>
                <a:gd name="connsiteY1" fmla="*/ 12102 h 12107"/>
                <a:gd name="connsiteX2" fmla="*/ 17704 w 20733"/>
                <a:gd name="connsiteY2" fmla="*/ 10292 h 12107"/>
                <a:gd name="connsiteX3" fmla="*/ 20733 w 20733"/>
                <a:gd name="connsiteY3" fmla="*/ 6101 h 12107"/>
                <a:gd name="connsiteX4" fmla="*/ 17704 w 20733"/>
                <a:gd name="connsiteY4" fmla="*/ 1815 h 12107"/>
                <a:gd name="connsiteX5" fmla="*/ 10319 w 20733"/>
                <a:gd name="connsiteY5" fmla="*/ 5 h 12107"/>
                <a:gd name="connsiteX6" fmla="*/ 3030 w 20733"/>
                <a:gd name="connsiteY6" fmla="*/ 1815 h 12107"/>
                <a:gd name="connsiteX7" fmla="*/ 0 w 20733"/>
                <a:gd name="connsiteY7" fmla="*/ 6101 h 12107"/>
                <a:gd name="connsiteX8" fmla="*/ 3030 w 20733"/>
                <a:gd name="connsiteY8" fmla="*/ 10292 h 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3" h="12107">
                  <a:moveTo>
                    <a:pt x="3030" y="10292"/>
                  </a:moveTo>
                  <a:cubicBezTo>
                    <a:pt x="5252" y="11547"/>
                    <a:pt x="7772" y="12172"/>
                    <a:pt x="10319" y="12102"/>
                  </a:cubicBezTo>
                  <a:cubicBezTo>
                    <a:pt x="12896" y="12162"/>
                    <a:pt x="15443" y="11538"/>
                    <a:pt x="17704" y="10292"/>
                  </a:cubicBezTo>
                  <a:cubicBezTo>
                    <a:pt x="19391" y="9547"/>
                    <a:pt x="20548" y="7945"/>
                    <a:pt x="20733" y="6101"/>
                  </a:cubicBezTo>
                  <a:cubicBezTo>
                    <a:pt x="20581" y="4222"/>
                    <a:pt x="19418" y="2577"/>
                    <a:pt x="17704" y="1815"/>
                  </a:cubicBezTo>
                  <a:cubicBezTo>
                    <a:pt x="15443" y="570"/>
                    <a:pt x="12896" y="-54"/>
                    <a:pt x="10319" y="5"/>
                  </a:cubicBezTo>
                  <a:cubicBezTo>
                    <a:pt x="7772" y="-65"/>
                    <a:pt x="5252" y="560"/>
                    <a:pt x="3030" y="1815"/>
                  </a:cubicBezTo>
                  <a:cubicBezTo>
                    <a:pt x="1287" y="2542"/>
                    <a:pt x="110" y="4207"/>
                    <a:pt x="0" y="6101"/>
                  </a:cubicBezTo>
                  <a:cubicBezTo>
                    <a:pt x="145" y="7961"/>
                    <a:pt x="1316" y="9581"/>
                    <a:pt x="3030" y="10292"/>
                  </a:cubicBezTo>
                  <a:close/>
                </a:path>
              </a:pathLst>
            </a:custGeom>
            <a:solidFill>
              <a:srgbClr val="B7B7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4" name="Freeform 3073">
              <a:extLst>
                <a:ext uri="{FF2B5EF4-FFF2-40B4-BE49-F238E27FC236}">
                  <a16:creationId xmlns:a16="http://schemas.microsoft.com/office/drawing/2014/main" id="{90690E7E-D774-F14D-A2B3-E4195780125E}"/>
                </a:ext>
              </a:extLst>
            </p:cNvPr>
            <p:cNvSpPr/>
            <p:nvPr/>
          </p:nvSpPr>
          <p:spPr>
            <a:xfrm>
              <a:off x="6009469" y="3277929"/>
              <a:ext cx="20733" cy="12008"/>
            </a:xfrm>
            <a:custGeom>
              <a:avLst/>
              <a:gdLst>
                <a:gd name="connsiteX0" fmla="*/ 3030 w 20733"/>
                <a:gd name="connsiteY0" fmla="*/ 10291 h 12008"/>
                <a:gd name="connsiteX1" fmla="*/ 10319 w 20733"/>
                <a:gd name="connsiteY1" fmla="*/ 12005 h 12008"/>
                <a:gd name="connsiteX2" fmla="*/ 17704 w 20733"/>
                <a:gd name="connsiteY2" fmla="*/ 10291 h 12008"/>
                <a:gd name="connsiteX3" fmla="*/ 20733 w 20733"/>
                <a:gd name="connsiteY3" fmla="*/ 6004 h 12008"/>
                <a:gd name="connsiteX4" fmla="*/ 17704 w 20733"/>
                <a:gd name="connsiteY4" fmla="*/ 1718 h 12008"/>
                <a:gd name="connsiteX5" fmla="*/ 10319 w 20733"/>
                <a:gd name="connsiteY5" fmla="*/ 4 h 12008"/>
                <a:gd name="connsiteX6" fmla="*/ 3030 w 20733"/>
                <a:gd name="connsiteY6" fmla="*/ 1718 h 12008"/>
                <a:gd name="connsiteX7" fmla="*/ 0 w 20733"/>
                <a:gd name="connsiteY7" fmla="*/ 6004 h 12008"/>
                <a:gd name="connsiteX8" fmla="*/ 3030 w 20733"/>
                <a:gd name="connsiteY8" fmla="*/ 10291 h 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3" h="12008">
                  <a:moveTo>
                    <a:pt x="3030" y="10291"/>
                  </a:moveTo>
                  <a:cubicBezTo>
                    <a:pt x="5277" y="11471"/>
                    <a:pt x="7785" y="12060"/>
                    <a:pt x="10319" y="12005"/>
                  </a:cubicBezTo>
                  <a:cubicBezTo>
                    <a:pt x="12884" y="12060"/>
                    <a:pt x="15422" y="11471"/>
                    <a:pt x="17704" y="10291"/>
                  </a:cubicBezTo>
                  <a:cubicBezTo>
                    <a:pt x="19380" y="9482"/>
                    <a:pt x="20525" y="7863"/>
                    <a:pt x="20733" y="6004"/>
                  </a:cubicBezTo>
                  <a:cubicBezTo>
                    <a:pt x="20561" y="4132"/>
                    <a:pt x="19405" y="2496"/>
                    <a:pt x="17704" y="1718"/>
                  </a:cubicBezTo>
                  <a:cubicBezTo>
                    <a:pt x="15422" y="538"/>
                    <a:pt x="12884" y="-51"/>
                    <a:pt x="10319" y="4"/>
                  </a:cubicBezTo>
                  <a:cubicBezTo>
                    <a:pt x="7785" y="-52"/>
                    <a:pt x="5277" y="538"/>
                    <a:pt x="3030" y="1718"/>
                  </a:cubicBezTo>
                  <a:cubicBezTo>
                    <a:pt x="1301" y="2463"/>
                    <a:pt x="132" y="4117"/>
                    <a:pt x="0" y="6004"/>
                  </a:cubicBezTo>
                  <a:cubicBezTo>
                    <a:pt x="152" y="7884"/>
                    <a:pt x="1315" y="9529"/>
                    <a:pt x="3030" y="10291"/>
                  </a:cubicBezTo>
                  <a:close/>
                </a:path>
              </a:pathLst>
            </a:custGeom>
            <a:solidFill>
              <a:srgbClr val="B7B7B8"/>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5" name="Freeform 3074">
              <a:extLst>
                <a:ext uri="{FF2B5EF4-FFF2-40B4-BE49-F238E27FC236}">
                  <a16:creationId xmlns:a16="http://schemas.microsoft.com/office/drawing/2014/main" id="{D3B16F30-1FBC-8F4A-B628-63452721FA5B}"/>
                </a:ext>
              </a:extLst>
            </p:cNvPr>
            <p:cNvSpPr/>
            <p:nvPr/>
          </p:nvSpPr>
          <p:spPr>
            <a:xfrm>
              <a:off x="6014486" y="3280883"/>
              <a:ext cx="10508" cy="6101"/>
            </a:xfrm>
            <a:custGeom>
              <a:avLst/>
              <a:gdLst>
                <a:gd name="connsiteX0" fmla="*/ 1609 w 10508"/>
                <a:gd name="connsiteY0" fmla="*/ 5241 h 6101"/>
                <a:gd name="connsiteX1" fmla="*/ 5302 w 10508"/>
                <a:gd name="connsiteY1" fmla="*/ 6099 h 6101"/>
                <a:gd name="connsiteX2" fmla="*/ 9089 w 10508"/>
                <a:gd name="connsiteY2" fmla="*/ 5241 h 6101"/>
                <a:gd name="connsiteX3" fmla="*/ 10509 w 10508"/>
                <a:gd name="connsiteY3" fmla="*/ 3051 h 6101"/>
                <a:gd name="connsiteX4" fmla="*/ 8994 w 10508"/>
                <a:gd name="connsiteY4" fmla="*/ 860 h 6101"/>
                <a:gd name="connsiteX5" fmla="*/ 5207 w 10508"/>
                <a:gd name="connsiteY5" fmla="*/ 3 h 6101"/>
                <a:gd name="connsiteX6" fmla="*/ 1515 w 10508"/>
                <a:gd name="connsiteY6" fmla="*/ 860 h 6101"/>
                <a:gd name="connsiteX7" fmla="*/ 0 w 10508"/>
                <a:gd name="connsiteY7" fmla="*/ 3051 h 6101"/>
                <a:gd name="connsiteX8" fmla="*/ 1609 w 10508"/>
                <a:gd name="connsiteY8" fmla="*/ 5241 h 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 h="6101">
                  <a:moveTo>
                    <a:pt x="1609" y="5241"/>
                  </a:moveTo>
                  <a:cubicBezTo>
                    <a:pt x="2752" y="5826"/>
                    <a:pt x="4020" y="6120"/>
                    <a:pt x="5302" y="6099"/>
                  </a:cubicBezTo>
                  <a:cubicBezTo>
                    <a:pt x="6615" y="6132"/>
                    <a:pt x="7916" y="5837"/>
                    <a:pt x="9089" y="5241"/>
                  </a:cubicBezTo>
                  <a:cubicBezTo>
                    <a:pt x="9875" y="4773"/>
                    <a:pt x="10400" y="3963"/>
                    <a:pt x="10509" y="3051"/>
                  </a:cubicBezTo>
                  <a:cubicBezTo>
                    <a:pt x="10411" y="2107"/>
                    <a:pt x="9839" y="1280"/>
                    <a:pt x="8994" y="860"/>
                  </a:cubicBezTo>
                  <a:cubicBezTo>
                    <a:pt x="7821" y="264"/>
                    <a:pt x="6520" y="-31"/>
                    <a:pt x="5207" y="3"/>
                  </a:cubicBezTo>
                  <a:cubicBezTo>
                    <a:pt x="3925" y="-19"/>
                    <a:pt x="2657" y="275"/>
                    <a:pt x="1515" y="860"/>
                  </a:cubicBezTo>
                  <a:cubicBezTo>
                    <a:pt x="643" y="1249"/>
                    <a:pt x="60" y="2093"/>
                    <a:pt x="0" y="3051"/>
                  </a:cubicBezTo>
                  <a:cubicBezTo>
                    <a:pt x="116" y="4015"/>
                    <a:pt x="727" y="4846"/>
                    <a:pt x="1609" y="5241"/>
                  </a:cubicBezTo>
                  <a:close/>
                </a:path>
              </a:pathLst>
            </a:custGeom>
            <a:solidFill>
              <a:srgbClr val="F4F4F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6" name="Freeform 3075">
              <a:extLst>
                <a:ext uri="{FF2B5EF4-FFF2-40B4-BE49-F238E27FC236}">
                  <a16:creationId xmlns:a16="http://schemas.microsoft.com/office/drawing/2014/main" id="{B961913A-CFDA-3E46-91E3-3A2AD017A538}"/>
                </a:ext>
              </a:extLst>
            </p:cNvPr>
            <p:cNvSpPr/>
            <p:nvPr/>
          </p:nvSpPr>
          <p:spPr>
            <a:xfrm>
              <a:off x="6032980" y="3291457"/>
              <a:ext cx="10443" cy="6099"/>
            </a:xfrm>
            <a:custGeom>
              <a:avLst/>
              <a:gdLst>
                <a:gd name="connsiteX0" fmla="*/ 1482 w 10443"/>
                <a:gd name="connsiteY0" fmla="*/ 5145 h 6099"/>
                <a:gd name="connsiteX1" fmla="*/ 5174 w 10443"/>
                <a:gd name="connsiteY1" fmla="*/ 6097 h 6099"/>
                <a:gd name="connsiteX2" fmla="*/ 8961 w 10443"/>
                <a:gd name="connsiteY2" fmla="*/ 5145 h 6099"/>
                <a:gd name="connsiteX3" fmla="*/ 10301 w 10443"/>
                <a:gd name="connsiteY3" fmla="*/ 2206 h 6099"/>
                <a:gd name="connsiteX4" fmla="*/ 8961 w 10443"/>
                <a:gd name="connsiteY4" fmla="*/ 858 h 6099"/>
                <a:gd name="connsiteX5" fmla="*/ 5174 w 10443"/>
                <a:gd name="connsiteY5" fmla="*/ 1 h 6099"/>
                <a:gd name="connsiteX6" fmla="*/ 1482 w 10443"/>
                <a:gd name="connsiteY6" fmla="*/ 858 h 6099"/>
                <a:gd name="connsiteX7" fmla="*/ 143 w 10443"/>
                <a:gd name="connsiteY7" fmla="*/ 3797 h 6099"/>
                <a:gd name="connsiteX8" fmla="*/ 1482 w 10443"/>
                <a:gd name="connsiteY8" fmla="*/ 5145 h 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 h="6099">
                  <a:moveTo>
                    <a:pt x="1482" y="5145"/>
                  </a:moveTo>
                  <a:cubicBezTo>
                    <a:pt x="2600" y="5804"/>
                    <a:pt x="3879" y="6134"/>
                    <a:pt x="5174" y="6097"/>
                  </a:cubicBezTo>
                  <a:cubicBezTo>
                    <a:pt x="6499" y="6132"/>
                    <a:pt x="7808" y="5803"/>
                    <a:pt x="8961" y="5145"/>
                  </a:cubicBezTo>
                  <a:cubicBezTo>
                    <a:pt x="10138" y="4705"/>
                    <a:pt x="10737" y="3390"/>
                    <a:pt x="10301" y="2206"/>
                  </a:cubicBezTo>
                  <a:cubicBezTo>
                    <a:pt x="10071" y="1582"/>
                    <a:pt x="9581" y="1090"/>
                    <a:pt x="8961" y="858"/>
                  </a:cubicBezTo>
                  <a:cubicBezTo>
                    <a:pt x="7785" y="273"/>
                    <a:pt x="6487" y="-21"/>
                    <a:pt x="5174" y="1"/>
                  </a:cubicBezTo>
                  <a:cubicBezTo>
                    <a:pt x="3893" y="-20"/>
                    <a:pt x="2625" y="274"/>
                    <a:pt x="1482" y="858"/>
                  </a:cubicBezTo>
                  <a:cubicBezTo>
                    <a:pt x="305" y="1298"/>
                    <a:pt x="-294" y="2613"/>
                    <a:pt x="143" y="3797"/>
                  </a:cubicBezTo>
                  <a:cubicBezTo>
                    <a:pt x="373" y="4421"/>
                    <a:pt x="862" y="4913"/>
                    <a:pt x="1482" y="5145"/>
                  </a:cubicBezTo>
                  <a:close/>
                </a:path>
              </a:pathLst>
            </a:custGeom>
            <a:solidFill>
              <a:srgbClr val="F4F4F4"/>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487" name="Graphic 2630">
              <a:extLst>
                <a:ext uri="{FF2B5EF4-FFF2-40B4-BE49-F238E27FC236}">
                  <a16:creationId xmlns:a16="http://schemas.microsoft.com/office/drawing/2014/main" id="{9906886B-6F29-714A-8695-E56293EECB85}"/>
                </a:ext>
              </a:extLst>
            </p:cNvPr>
            <p:cNvGrpSpPr/>
            <p:nvPr/>
          </p:nvGrpSpPr>
          <p:grpSpPr>
            <a:xfrm>
              <a:off x="5901071" y="3485279"/>
              <a:ext cx="27854" cy="58223"/>
              <a:chOff x="5901071" y="3485279"/>
              <a:chExt cx="27854" cy="58223"/>
            </a:xfrm>
            <a:solidFill>
              <a:schemeClr val="accent1"/>
            </a:solidFill>
          </p:grpSpPr>
          <p:sp>
            <p:nvSpPr>
              <p:cNvPr id="488" name="Freeform 3077">
                <a:extLst>
                  <a:ext uri="{FF2B5EF4-FFF2-40B4-BE49-F238E27FC236}">
                    <a16:creationId xmlns:a16="http://schemas.microsoft.com/office/drawing/2014/main" id="{74325293-FC74-004B-A0A0-87FF09682CD2}"/>
                  </a:ext>
                </a:extLst>
              </p:cNvPr>
              <p:cNvSpPr/>
              <p:nvPr/>
            </p:nvSpPr>
            <p:spPr>
              <a:xfrm>
                <a:off x="5902394" y="3526727"/>
                <a:ext cx="26531" cy="16775"/>
              </a:xfrm>
              <a:custGeom>
                <a:avLst/>
                <a:gdLst>
                  <a:gd name="connsiteX0" fmla="*/ 26224 w 26531"/>
                  <a:gd name="connsiteY0" fmla="*/ 4952 h 16775"/>
                  <a:gd name="connsiteX1" fmla="*/ 18461 w 26531"/>
                  <a:gd name="connsiteY1" fmla="*/ 284 h 16775"/>
                  <a:gd name="connsiteX2" fmla="*/ 15905 w 26531"/>
                  <a:gd name="connsiteY2" fmla="*/ 284 h 16775"/>
                  <a:gd name="connsiteX3" fmla="*/ 13633 w 26531"/>
                  <a:gd name="connsiteY3" fmla="*/ 1618 h 16775"/>
                  <a:gd name="connsiteX4" fmla="*/ 4639 w 26531"/>
                  <a:gd name="connsiteY4" fmla="*/ 6380 h 16775"/>
                  <a:gd name="connsiteX5" fmla="*/ 2745 w 26531"/>
                  <a:gd name="connsiteY5" fmla="*/ 7047 h 16775"/>
                  <a:gd name="connsiteX6" fmla="*/ 189 w 26531"/>
                  <a:gd name="connsiteY6" fmla="*/ 12953 h 16775"/>
                  <a:gd name="connsiteX7" fmla="*/ 4639 w 26531"/>
                  <a:gd name="connsiteY7" fmla="*/ 14381 h 16775"/>
                  <a:gd name="connsiteX8" fmla="*/ 13254 w 26531"/>
                  <a:gd name="connsiteY8" fmla="*/ 16763 h 16775"/>
                  <a:gd name="connsiteX9" fmla="*/ 18461 w 26531"/>
                  <a:gd name="connsiteY9" fmla="*/ 14858 h 16775"/>
                  <a:gd name="connsiteX10" fmla="*/ 18461 w 26531"/>
                  <a:gd name="connsiteY10" fmla="*/ 14858 h 16775"/>
                  <a:gd name="connsiteX11" fmla="*/ 23857 w 26531"/>
                  <a:gd name="connsiteY11" fmla="*/ 7714 h 16775"/>
                  <a:gd name="connsiteX12" fmla="*/ 26035 w 26531"/>
                  <a:gd name="connsiteY12" fmla="*/ 6476 h 16775"/>
                  <a:gd name="connsiteX13" fmla="*/ 26035 w 26531"/>
                  <a:gd name="connsiteY13" fmla="*/ 4952 h 1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31" h="16775">
                    <a:moveTo>
                      <a:pt x="26224" y="4952"/>
                    </a:moveTo>
                    <a:lnTo>
                      <a:pt x="18461" y="284"/>
                    </a:lnTo>
                    <a:cubicBezTo>
                      <a:pt x="17651" y="-95"/>
                      <a:pt x="16715" y="-95"/>
                      <a:pt x="15905" y="284"/>
                    </a:cubicBezTo>
                    <a:lnTo>
                      <a:pt x="13633" y="1618"/>
                    </a:lnTo>
                    <a:cubicBezTo>
                      <a:pt x="10277" y="2399"/>
                      <a:pt x="7178" y="4039"/>
                      <a:pt x="4639" y="6380"/>
                    </a:cubicBezTo>
                    <a:lnTo>
                      <a:pt x="2745" y="7047"/>
                    </a:lnTo>
                    <a:cubicBezTo>
                      <a:pt x="2745" y="7047"/>
                      <a:pt x="-852" y="11524"/>
                      <a:pt x="189" y="12953"/>
                    </a:cubicBezTo>
                    <a:cubicBezTo>
                      <a:pt x="1231" y="14381"/>
                      <a:pt x="4071" y="13715"/>
                      <a:pt x="4639" y="14381"/>
                    </a:cubicBezTo>
                    <a:cubicBezTo>
                      <a:pt x="5207" y="15048"/>
                      <a:pt x="7006" y="16953"/>
                      <a:pt x="13254" y="16763"/>
                    </a:cubicBezTo>
                    <a:cubicBezTo>
                      <a:pt x="15156" y="16751"/>
                      <a:pt x="16996" y="16079"/>
                      <a:pt x="18461" y="14858"/>
                    </a:cubicBezTo>
                    <a:lnTo>
                      <a:pt x="18461" y="14858"/>
                    </a:lnTo>
                    <a:cubicBezTo>
                      <a:pt x="19408" y="14286"/>
                      <a:pt x="24425" y="9333"/>
                      <a:pt x="23857" y="7714"/>
                    </a:cubicBezTo>
                    <a:lnTo>
                      <a:pt x="26035" y="6476"/>
                    </a:lnTo>
                    <a:cubicBezTo>
                      <a:pt x="26698" y="6476"/>
                      <a:pt x="26698" y="5428"/>
                      <a:pt x="26035" y="4952"/>
                    </a:cubicBezTo>
                  </a:path>
                </a:pathLst>
              </a:custGeom>
              <a:solidFill>
                <a:srgbClr val="E9E9E9"/>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89" name="Freeform 3078">
                <a:extLst>
                  <a:ext uri="{FF2B5EF4-FFF2-40B4-BE49-F238E27FC236}">
                    <a16:creationId xmlns:a16="http://schemas.microsoft.com/office/drawing/2014/main" id="{C9E5AEE2-27FE-6C4C-8C80-68D3BB93ACDE}"/>
                  </a:ext>
                </a:extLst>
              </p:cNvPr>
              <p:cNvSpPr/>
              <p:nvPr/>
            </p:nvSpPr>
            <p:spPr>
              <a:xfrm>
                <a:off x="5918488" y="3493389"/>
                <a:ext cx="9751" cy="10191"/>
              </a:xfrm>
              <a:custGeom>
                <a:avLst/>
                <a:gdLst>
                  <a:gd name="connsiteX0" fmla="*/ 9751 w 9751"/>
                  <a:gd name="connsiteY0" fmla="*/ 10192 h 10191"/>
                  <a:gd name="connsiteX1" fmla="*/ 0 w 9751"/>
                  <a:gd name="connsiteY1" fmla="*/ 4667 h 10191"/>
                  <a:gd name="connsiteX2" fmla="*/ 0 w 9751"/>
                  <a:gd name="connsiteY2" fmla="*/ 0 h 10191"/>
                  <a:gd name="connsiteX3" fmla="*/ 9751 w 9751"/>
                  <a:gd name="connsiteY3" fmla="*/ 5620 h 10191"/>
                  <a:gd name="connsiteX4" fmla="*/ 9751 w 9751"/>
                  <a:gd name="connsiteY4" fmla="*/ 10192 h 1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 h="10191">
                    <a:moveTo>
                      <a:pt x="9751" y="10192"/>
                    </a:moveTo>
                    <a:lnTo>
                      <a:pt x="0" y="4667"/>
                    </a:lnTo>
                    <a:lnTo>
                      <a:pt x="0" y="0"/>
                    </a:lnTo>
                    <a:lnTo>
                      <a:pt x="9751" y="5620"/>
                    </a:lnTo>
                    <a:lnTo>
                      <a:pt x="9751" y="10192"/>
                    </a:lnTo>
                    <a:close/>
                  </a:path>
                </a:pathLst>
              </a:custGeom>
              <a:solidFill>
                <a:srgbClr val="C1C7C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0" name="Freeform 3079">
                <a:extLst>
                  <a:ext uri="{FF2B5EF4-FFF2-40B4-BE49-F238E27FC236}">
                    <a16:creationId xmlns:a16="http://schemas.microsoft.com/office/drawing/2014/main" id="{A0BCE7AE-C288-704C-90C2-9795D598B657}"/>
                  </a:ext>
                </a:extLst>
              </p:cNvPr>
              <p:cNvSpPr/>
              <p:nvPr/>
            </p:nvSpPr>
            <p:spPr>
              <a:xfrm>
                <a:off x="5908642" y="3493389"/>
                <a:ext cx="9845" cy="10191"/>
              </a:xfrm>
              <a:custGeom>
                <a:avLst/>
                <a:gdLst>
                  <a:gd name="connsiteX0" fmla="*/ 0 w 9845"/>
                  <a:gd name="connsiteY0" fmla="*/ 10192 h 10191"/>
                  <a:gd name="connsiteX1" fmla="*/ 0 w 9845"/>
                  <a:gd name="connsiteY1" fmla="*/ 5620 h 10191"/>
                  <a:gd name="connsiteX2" fmla="*/ 9846 w 9845"/>
                  <a:gd name="connsiteY2" fmla="*/ 0 h 10191"/>
                  <a:gd name="connsiteX3" fmla="*/ 9846 w 9845"/>
                  <a:gd name="connsiteY3" fmla="*/ 4667 h 10191"/>
                  <a:gd name="connsiteX4" fmla="*/ 0 w 9845"/>
                  <a:gd name="connsiteY4" fmla="*/ 10192 h 1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10191">
                    <a:moveTo>
                      <a:pt x="0" y="10192"/>
                    </a:moveTo>
                    <a:lnTo>
                      <a:pt x="0" y="5620"/>
                    </a:lnTo>
                    <a:lnTo>
                      <a:pt x="9846" y="0"/>
                    </a:lnTo>
                    <a:lnTo>
                      <a:pt x="9846" y="4667"/>
                    </a:lnTo>
                    <a:lnTo>
                      <a:pt x="0" y="10192"/>
                    </a:lnTo>
                    <a:close/>
                  </a:path>
                </a:pathLst>
              </a:custGeom>
              <a:solidFill>
                <a:srgbClr val="A8AFB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1" name="Freeform 3080">
                <a:extLst>
                  <a:ext uri="{FF2B5EF4-FFF2-40B4-BE49-F238E27FC236}">
                    <a16:creationId xmlns:a16="http://schemas.microsoft.com/office/drawing/2014/main" id="{00F26C9C-33FA-8347-9BC2-D6C969946F09}"/>
                  </a:ext>
                </a:extLst>
              </p:cNvPr>
              <p:cNvSpPr/>
              <p:nvPr/>
            </p:nvSpPr>
            <p:spPr>
              <a:xfrm>
                <a:off x="5908642" y="3498056"/>
                <a:ext cx="19597" cy="11239"/>
              </a:xfrm>
              <a:custGeom>
                <a:avLst/>
                <a:gdLst>
                  <a:gd name="connsiteX0" fmla="*/ 9846 w 19597"/>
                  <a:gd name="connsiteY0" fmla="*/ 11240 h 11239"/>
                  <a:gd name="connsiteX1" fmla="*/ 0 w 19597"/>
                  <a:gd name="connsiteY1" fmla="*/ 5524 h 11239"/>
                  <a:gd name="connsiteX2" fmla="*/ 9846 w 19597"/>
                  <a:gd name="connsiteY2" fmla="*/ 0 h 11239"/>
                  <a:gd name="connsiteX3" fmla="*/ 19597 w 19597"/>
                  <a:gd name="connsiteY3" fmla="*/ 5524 h 11239"/>
                  <a:gd name="connsiteX4" fmla="*/ 9846 w 19597"/>
                  <a:gd name="connsiteY4" fmla="*/ 11240 h 11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 h="11239">
                    <a:moveTo>
                      <a:pt x="9846" y="11240"/>
                    </a:moveTo>
                    <a:lnTo>
                      <a:pt x="0" y="5524"/>
                    </a:lnTo>
                    <a:lnTo>
                      <a:pt x="9846" y="0"/>
                    </a:lnTo>
                    <a:lnTo>
                      <a:pt x="19597" y="5524"/>
                    </a:lnTo>
                    <a:lnTo>
                      <a:pt x="9846" y="11240"/>
                    </a:lnTo>
                    <a:close/>
                  </a:path>
                </a:pathLst>
              </a:custGeom>
              <a:solidFill>
                <a:srgbClr val="DAE1E5"/>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2" name="Freeform 3081">
                <a:extLst>
                  <a:ext uri="{FF2B5EF4-FFF2-40B4-BE49-F238E27FC236}">
                    <a16:creationId xmlns:a16="http://schemas.microsoft.com/office/drawing/2014/main" id="{FFD348D7-798A-6443-B6F2-28E8E31DB261}"/>
                  </a:ext>
                </a:extLst>
              </p:cNvPr>
              <p:cNvSpPr/>
              <p:nvPr/>
            </p:nvSpPr>
            <p:spPr>
              <a:xfrm>
                <a:off x="5908642" y="3494531"/>
                <a:ext cx="9845" cy="14763"/>
              </a:xfrm>
              <a:custGeom>
                <a:avLst/>
                <a:gdLst>
                  <a:gd name="connsiteX0" fmla="*/ 0 w 9845"/>
                  <a:gd name="connsiteY0" fmla="*/ 0 h 14763"/>
                  <a:gd name="connsiteX1" fmla="*/ 9846 w 9845"/>
                  <a:gd name="connsiteY1" fmla="*/ 5715 h 14763"/>
                  <a:gd name="connsiteX2" fmla="*/ 9846 w 9845"/>
                  <a:gd name="connsiteY2" fmla="*/ 14764 h 14763"/>
                  <a:gd name="connsiteX3" fmla="*/ 0 w 9845"/>
                  <a:gd name="connsiteY3" fmla="*/ 9049 h 14763"/>
                  <a:gd name="connsiteX4" fmla="*/ 0 w 9845"/>
                  <a:gd name="connsiteY4" fmla="*/ 0 h 1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14763">
                    <a:moveTo>
                      <a:pt x="0" y="0"/>
                    </a:moveTo>
                    <a:lnTo>
                      <a:pt x="9846" y="5715"/>
                    </a:lnTo>
                    <a:lnTo>
                      <a:pt x="9846" y="14764"/>
                    </a:lnTo>
                    <a:lnTo>
                      <a:pt x="0" y="9049"/>
                    </a:lnTo>
                    <a:lnTo>
                      <a:pt x="0" y="0"/>
                    </a:lnTo>
                    <a:close/>
                  </a:path>
                </a:pathLst>
              </a:custGeom>
              <a:solidFill>
                <a:srgbClr val="0B645C"/>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3" name="Freeform 3082">
                <a:extLst>
                  <a:ext uri="{FF2B5EF4-FFF2-40B4-BE49-F238E27FC236}">
                    <a16:creationId xmlns:a16="http://schemas.microsoft.com/office/drawing/2014/main" id="{FB05132D-0AA1-8844-846E-BB8C0F9DE93B}"/>
                  </a:ext>
                </a:extLst>
              </p:cNvPr>
              <p:cNvSpPr/>
              <p:nvPr/>
            </p:nvSpPr>
            <p:spPr>
              <a:xfrm>
                <a:off x="5918488" y="3499008"/>
                <a:ext cx="9751" cy="10286"/>
              </a:xfrm>
              <a:custGeom>
                <a:avLst/>
                <a:gdLst>
                  <a:gd name="connsiteX0" fmla="*/ 9751 w 9751"/>
                  <a:gd name="connsiteY0" fmla="*/ 0 h 10286"/>
                  <a:gd name="connsiteX1" fmla="*/ 9751 w 9751"/>
                  <a:gd name="connsiteY1" fmla="*/ 4572 h 10286"/>
                  <a:gd name="connsiteX2" fmla="*/ 0 w 9751"/>
                  <a:gd name="connsiteY2" fmla="*/ 10287 h 10286"/>
                  <a:gd name="connsiteX3" fmla="*/ 0 w 9751"/>
                  <a:gd name="connsiteY3" fmla="*/ 5715 h 10286"/>
                  <a:gd name="connsiteX4" fmla="*/ 9751 w 9751"/>
                  <a:gd name="connsiteY4" fmla="*/ 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 h="10286">
                    <a:moveTo>
                      <a:pt x="9751" y="0"/>
                    </a:moveTo>
                    <a:lnTo>
                      <a:pt x="9751" y="4572"/>
                    </a:lnTo>
                    <a:lnTo>
                      <a:pt x="0" y="10287"/>
                    </a:lnTo>
                    <a:lnTo>
                      <a:pt x="0" y="5715"/>
                    </a:lnTo>
                    <a:lnTo>
                      <a:pt x="9751" y="0"/>
                    </a:lnTo>
                    <a:close/>
                  </a:path>
                </a:pathLst>
              </a:custGeom>
              <a:solidFill>
                <a:srgbClr val="109C9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4" name="Freeform 3083">
                <a:extLst>
                  <a:ext uri="{FF2B5EF4-FFF2-40B4-BE49-F238E27FC236}">
                    <a16:creationId xmlns:a16="http://schemas.microsoft.com/office/drawing/2014/main" id="{D670DCD2-2B25-F842-8E58-FFEA600D0264}"/>
                  </a:ext>
                </a:extLst>
              </p:cNvPr>
              <p:cNvSpPr/>
              <p:nvPr/>
            </p:nvSpPr>
            <p:spPr>
              <a:xfrm>
                <a:off x="5908737" y="3493389"/>
                <a:ext cx="19502" cy="11334"/>
              </a:xfrm>
              <a:custGeom>
                <a:avLst/>
                <a:gdLst>
                  <a:gd name="connsiteX0" fmla="*/ 9751 w 19502"/>
                  <a:gd name="connsiteY0" fmla="*/ 11335 h 11334"/>
                  <a:gd name="connsiteX1" fmla="*/ 0 w 19502"/>
                  <a:gd name="connsiteY1" fmla="*/ 5620 h 11334"/>
                  <a:gd name="connsiteX2" fmla="*/ 9751 w 19502"/>
                  <a:gd name="connsiteY2" fmla="*/ 0 h 11334"/>
                  <a:gd name="connsiteX3" fmla="*/ 19503 w 19502"/>
                  <a:gd name="connsiteY3" fmla="*/ 5620 h 11334"/>
                  <a:gd name="connsiteX4" fmla="*/ 9751 w 19502"/>
                  <a:gd name="connsiteY4" fmla="*/ 11335 h 11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11334">
                    <a:moveTo>
                      <a:pt x="9751" y="11335"/>
                    </a:moveTo>
                    <a:lnTo>
                      <a:pt x="0" y="5620"/>
                    </a:lnTo>
                    <a:lnTo>
                      <a:pt x="9751" y="0"/>
                    </a:lnTo>
                    <a:lnTo>
                      <a:pt x="19503" y="5620"/>
                    </a:lnTo>
                    <a:lnTo>
                      <a:pt x="9751" y="11335"/>
                    </a:lnTo>
                    <a:close/>
                  </a:path>
                </a:pathLst>
              </a:custGeom>
              <a:solidFill>
                <a:srgbClr val="14B2AA"/>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5" name="Freeform 3084">
                <a:extLst>
                  <a:ext uri="{FF2B5EF4-FFF2-40B4-BE49-F238E27FC236}">
                    <a16:creationId xmlns:a16="http://schemas.microsoft.com/office/drawing/2014/main" id="{8D4B6A91-7BCA-294E-ACFB-60B23A2475A1}"/>
                  </a:ext>
                </a:extLst>
              </p:cNvPr>
              <p:cNvSpPr/>
              <p:nvPr/>
            </p:nvSpPr>
            <p:spPr>
              <a:xfrm>
                <a:off x="5913281" y="3496056"/>
                <a:ext cx="10698" cy="6191"/>
              </a:xfrm>
              <a:custGeom>
                <a:avLst/>
                <a:gdLst>
                  <a:gd name="connsiteX0" fmla="*/ 852 w 10698"/>
                  <a:gd name="connsiteY0" fmla="*/ 6191 h 6191"/>
                  <a:gd name="connsiteX1" fmla="*/ 10698 w 10698"/>
                  <a:gd name="connsiteY1" fmla="*/ 476 h 6191"/>
                  <a:gd name="connsiteX2" fmla="*/ 9751 w 10698"/>
                  <a:gd name="connsiteY2" fmla="*/ 0 h 6191"/>
                  <a:gd name="connsiteX3" fmla="*/ 0 w 10698"/>
                  <a:gd name="connsiteY3" fmla="*/ 5620 h 6191"/>
                  <a:gd name="connsiteX4" fmla="*/ 852 w 10698"/>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 h="6191">
                    <a:moveTo>
                      <a:pt x="852" y="6191"/>
                    </a:moveTo>
                    <a:lnTo>
                      <a:pt x="10698" y="476"/>
                    </a:lnTo>
                    <a:lnTo>
                      <a:pt x="9751" y="0"/>
                    </a:lnTo>
                    <a:lnTo>
                      <a:pt x="0" y="5620"/>
                    </a:lnTo>
                    <a:lnTo>
                      <a:pt x="852" y="6191"/>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6" name="Freeform 3085">
                <a:extLst>
                  <a:ext uri="{FF2B5EF4-FFF2-40B4-BE49-F238E27FC236}">
                    <a16:creationId xmlns:a16="http://schemas.microsoft.com/office/drawing/2014/main" id="{CD4DD44A-F6A0-4F48-89ED-59AF316457C3}"/>
                  </a:ext>
                </a:extLst>
              </p:cNvPr>
              <p:cNvSpPr/>
              <p:nvPr/>
            </p:nvSpPr>
            <p:spPr>
              <a:xfrm>
                <a:off x="5913281" y="3497198"/>
                <a:ext cx="852" cy="2095"/>
              </a:xfrm>
              <a:custGeom>
                <a:avLst/>
                <a:gdLst>
                  <a:gd name="connsiteX0" fmla="*/ 852 w 852"/>
                  <a:gd name="connsiteY0" fmla="*/ 2095 h 2095"/>
                  <a:gd name="connsiteX1" fmla="*/ 852 w 852"/>
                  <a:gd name="connsiteY1" fmla="*/ 476 h 2095"/>
                  <a:gd name="connsiteX2" fmla="*/ 0 w 852"/>
                  <a:gd name="connsiteY2" fmla="*/ 0 h 2095"/>
                  <a:gd name="connsiteX3" fmla="*/ 0 w 852"/>
                  <a:gd name="connsiteY3" fmla="*/ 1619 h 2095"/>
                  <a:gd name="connsiteX4" fmla="*/ 852 w 852"/>
                  <a:gd name="connsiteY4" fmla="*/ 2095 h 2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 h="2095">
                    <a:moveTo>
                      <a:pt x="852" y="2095"/>
                    </a:moveTo>
                    <a:lnTo>
                      <a:pt x="852" y="476"/>
                    </a:lnTo>
                    <a:lnTo>
                      <a:pt x="0" y="0"/>
                    </a:lnTo>
                    <a:lnTo>
                      <a:pt x="0" y="1619"/>
                    </a:lnTo>
                    <a:lnTo>
                      <a:pt x="852" y="2095"/>
                    </a:lnTo>
                    <a:close/>
                  </a:path>
                </a:pathLst>
              </a:custGeom>
              <a:solidFill>
                <a:srgbClr val="E6CFB6"/>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7" name="Freeform 3086">
                <a:extLst>
                  <a:ext uri="{FF2B5EF4-FFF2-40B4-BE49-F238E27FC236}">
                    <a16:creationId xmlns:a16="http://schemas.microsoft.com/office/drawing/2014/main" id="{F2B74257-B197-8947-A7A2-C53C29CC21F9}"/>
                  </a:ext>
                </a:extLst>
              </p:cNvPr>
              <p:cNvSpPr/>
              <p:nvPr/>
            </p:nvSpPr>
            <p:spPr>
              <a:xfrm>
                <a:off x="5909305" y="3501866"/>
                <a:ext cx="2461" cy="2857"/>
              </a:xfrm>
              <a:custGeom>
                <a:avLst/>
                <a:gdLst>
                  <a:gd name="connsiteX0" fmla="*/ 0 w 2461"/>
                  <a:gd name="connsiteY0" fmla="*/ 1429 h 2857"/>
                  <a:gd name="connsiteX1" fmla="*/ 2461 w 2461"/>
                  <a:gd name="connsiteY1" fmla="*/ 2858 h 2857"/>
                  <a:gd name="connsiteX2" fmla="*/ 2461 w 2461"/>
                  <a:gd name="connsiteY2" fmla="*/ 1429 h 2857"/>
                  <a:gd name="connsiteX3" fmla="*/ 0 w 2461"/>
                  <a:gd name="connsiteY3" fmla="*/ 0 h 2857"/>
                  <a:gd name="connsiteX4" fmla="*/ 0 w 2461"/>
                  <a:gd name="connsiteY4" fmla="*/ 1429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 h="2857">
                    <a:moveTo>
                      <a:pt x="0" y="1429"/>
                    </a:moveTo>
                    <a:lnTo>
                      <a:pt x="2461" y="2858"/>
                    </a:lnTo>
                    <a:lnTo>
                      <a:pt x="2461" y="1429"/>
                    </a:lnTo>
                    <a:lnTo>
                      <a:pt x="0" y="0"/>
                    </a:lnTo>
                    <a:lnTo>
                      <a:pt x="0" y="1429"/>
                    </a:lnTo>
                    <a:close/>
                  </a:path>
                </a:pathLst>
              </a:custGeom>
              <a:solidFill>
                <a:srgbClr val="E2E9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8" name="Freeform 3087">
                <a:extLst>
                  <a:ext uri="{FF2B5EF4-FFF2-40B4-BE49-F238E27FC236}">
                    <a16:creationId xmlns:a16="http://schemas.microsoft.com/office/drawing/2014/main" id="{0CBF0CC8-8E3C-6A42-A972-22F7BEFC0819}"/>
                  </a:ext>
                </a:extLst>
              </p:cNvPr>
              <p:cNvSpPr/>
              <p:nvPr/>
            </p:nvSpPr>
            <p:spPr>
              <a:xfrm>
                <a:off x="5911482" y="3503294"/>
                <a:ext cx="94" cy="1143"/>
              </a:xfrm>
              <a:custGeom>
                <a:avLst/>
                <a:gdLst>
                  <a:gd name="connsiteX0" fmla="*/ 95 w 94"/>
                  <a:gd name="connsiteY0" fmla="*/ 95 h 1143"/>
                  <a:gd name="connsiteX1" fmla="*/ 95 w 94"/>
                  <a:gd name="connsiteY1" fmla="*/ 1143 h 1143"/>
                  <a:gd name="connsiteX2" fmla="*/ 0 w 94"/>
                  <a:gd name="connsiteY2" fmla="*/ 1048 h 1143"/>
                  <a:gd name="connsiteX3" fmla="*/ 0 w 94"/>
                  <a:gd name="connsiteY3" fmla="*/ 0 h 1143"/>
                  <a:gd name="connsiteX4" fmla="*/ 95 w 94"/>
                  <a:gd name="connsiteY4" fmla="*/ 95 h 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143">
                    <a:moveTo>
                      <a:pt x="95" y="95"/>
                    </a:moveTo>
                    <a:lnTo>
                      <a:pt x="95" y="1143"/>
                    </a:lnTo>
                    <a:lnTo>
                      <a:pt x="0" y="1048"/>
                    </a:lnTo>
                    <a:lnTo>
                      <a:pt x="0" y="0"/>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499" name="Freeform 3088">
                <a:extLst>
                  <a:ext uri="{FF2B5EF4-FFF2-40B4-BE49-F238E27FC236}">
                    <a16:creationId xmlns:a16="http://schemas.microsoft.com/office/drawing/2014/main" id="{8307250A-E66C-DD46-A943-C56B14FD7047}"/>
                  </a:ext>
                </a:extLst>
              </p:cNvPr>
              <p:cNvSpPr/>
              <p:nvPr/>
            </p:nvSpPr>
            <p:spPr>
              <a:xfrm>
                <a:off x="5911388" y="3503294"/>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0" name="Freeform 3089">
                <a:extLst>
                  <a:ext uri="{FF2B5EF4-FFF2-40B4-BE49-F238E27FC236}">
                    <a16:creationId xmlns:a16="http://schemas.microsoft.com/office/drawing/2014/main" id="{155B471B-C8BF-E847-B349-83EF42F61C9D}"/>
                  </a:ext>
                </a:extLst>
              </p:cNvPr>
              <p:cNvSpPr/>
              <p:nvPr/>
            </p:nvSpPr>
            <p:spPr>
              <a:xfrm>
                <a:off x="5910157" y="3502532"/>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1" name="Freeform 3090">
                <a:extLst>
                  <a:ext uri="{FF2B5EF4-FFF2-40B4-BE49-F238E27FC236}">
                    <a16:creationId xmlns:a16="http://schemas.microsoft.com/office/drawing/2014/main" id="{8AA72054-375F-6643-AE9A-DC701507897F}"/>
                  </a:ext>
                </a:extLst>
              </p:cNvPr>
              <p:cNvSpPr/>
              <p:nvPr/>
            </p:nvSpPr>
            <p:spPr>
              <a:xfrm>
                <a:off x="5911198" y="3503199"/>
                <a:ext cx="9467" cy="1047"/>
              </a:xfrm>
              <a:custGeom>
                <a:avLst/>
                <a:gdLst>
                  <a:gd name="connsiteX0" fmla="*/ 0 w 9467"/>
                  <a:gd name="connsiteY0" fmla="*/ 0 h 1047"/>
                  <a:gd name="connsiteX1" fmla="*/ 0 w 9467"/>
                  <a:gd name="connsiteY1" fmla="*/ 1048 h 1047"/>
                  <a:gd name="connsiteX2" fmla="*/ 0 w 9467"/>
                  <a:gd name="connsiteY2" fmla="*/ 952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952"/>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2" name="Freeform 3091">
                <a:extLst>
                  <a:ext uri="{FF2B5EF4-FFF2-40B4-BE49-F238E27FC236}">
                    <a16:creationId xmlns:a16="http://schemas.microsoft.com/office/drawing/2014/main" id="{2A214F10-54E4-E345-8654-D92B7A709A50}"/>
                  </a:ext>
                </a:extLst>
              </p:cNvPr>
              <p:cNvSpPr/>
              <p:nvPr/>
            </p:nvSpPr>
            <p:spPr>
              <a:xfrm>
                <a:off x="5911293" y="3503199"/>
                <a:ext cx="94" cy="1142"/>
              </a:xfrm>
              <a:custGeom>
                <a:avLst/>
                <a:gdLst>
                  <a:gd name="connsiteX0" fmla="*/ 95 w 94"/>
                  <a:gd name="connsiteY0" fmla="*/ 95 h 1142"/>
                  <a:gd name="connsiteX1" fmla="*/ 95 w 94"/>
                  <a:gd name="connsiteY1" fmla="*/ 1143 h 1142"/>
                  <a:gd name="connsiteX2" fmla="*/ 0 w 94"/>
                  <a:gd name="connsiteY2" fmla="*/ 1048 h 1142"/>
                  <a:gd name="connsiteX3" fmla="*/ 0 w 94"/>
                  <a:gd name="connsiteY3" fmla="*/ 0 h 1142"/>
                  <a:gd name="connsiteX4" fmla="*/ 95 w 94"/>
                  <a:gd name="connsiteY4" fmla="*/ 95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142">
                    <a:moveTo>
                      <a:pt x="95" y="95"/>
                    </a:moveTo>
                    <a:lnTo>
                      <a:pt x="95" y="1143"/>
                    </a:lnTo>
                    <a:lnTo>
                      <a:pt x="0" y="1048"/>
                    </a:lnTo>
                    <a:lnTo>
                      <a:pt x="0" y="0"/>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3" name="Freeform 3092">
                <a:extLst>
                  <a:ext uri="{FF2B5EF4-FFF2-40B4-BE49-F238E27FC236}">
                    <a16:creationId xmlns:a16="http://schemas.microsoft.com/office/drawing/2014/main" id="{5E661C29-0D97-8941-8549-728A9DB888B4}"/>
                  </a:ext>
                </a:extLst>
              </p:cNvPr>
              <p:cNvSpPr/>
              <p:nvPr/>
            </p:nvSpPr>
            <p:spPr>
              <a:xfrm>
                <a:off x="5909778" y="3502342"/>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4" name="Freeform 3093">
                <a:extLst>
                  <a:ext uri="{FF2B5EF4-FFF2-40B4-BE49-F238E27FC236}">
                    <a16:creationId xmlns:a16="http://schemas.microsoft.com/office/drawing/2014/main" id="{6CA8FB3E-1049-9442-BD45-BDD2BF4E5C3E}"/>
                  </a:ext>
                </a:extLst>
              </p:cNvPr>
              <p:cNvSpPr/>
              <p:nvPr/>
            </p:nvSpPr>
            <p:spPr>
              <a:xfrm>
                <a:off x="5909684" y="3502247"/>
                <a:ext cx="94" cy="1142"/>
              </a:xfrm>
              <a:custGeom>
                <a:avLst/>
                <a:gdLst>
                  <a:gd name="connsiteX0" fmla="*/ 95 w 94"/>
                  <a:gd name="connsiteY0" fmla="*/ 95 h 1142"/>
                  <a:gd name="connsiteX1" fmla="*/ 95 w 94"/>
                  <a:gd name="connsiteY1" fmla="*/ 1143 h 1142"/>
                  <a:gd name="connsiteX2" fmla="*/ 0 w 94"/>
                  <a:gd name="connsiteY2" fmla="*/ 1048 h 1142"/>
                  <a:gd name="connsiteX3" fmla="*/ 0 w 94"/>
                  <a:gd name="connsiteY3" fmla="*/ 0 h 1142"/>
                  <a:gd name="connsiteX4" fmla="*/ 95 w 94"/>
                  <a:gd name="connsiteY4" fmla="*/ 95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142">
                    <a:moveTo>
                      <a:pt x="95" y="95"/>
                    </a:moveTo>
                    <a:lnTo>
                      <a:pt x="95" y="1143"/>
                    </a:lnTo>
                    <a:lnTo>
                      <a:pt x="0" y="1048"/>
                    </a:lnTo>
                    <a:lnTo>
                      <a:pt x="0" y="0"/>
                    </a:lnTo>
                    <a:lnTo>
                      <a:pt x="95"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5" name="Freeform 3094">
                <a:extLst>
                  <a:ext uri="{FF2B5EF4-FFF2-40B4-BE49-F238E27FC236}">
                    <a16:creationId xmlns:a16="http://schemas.microsoft.com/office/drawing/2014/main" id="{EE910CC6-293F-BE45-A53F-0900F24B2352}"/>
                  </a:ext>
                </a:extLst>
              </p:cNvPr>
              <p:cNvSpPr/>
              <p:nvPr/>
            </p:nvSpPr>
            <p:spPr>
              <a:xfrm>
                <a:off x="5909494" y="3502152"/>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6" name="Freeform 3095">
                <a:extLst>
                  <a:ext uri="{FF2B5EF4-FFF2-40B4-BE49-F238E27FC236}">
                    <a16:creationId xmlns:a16="http://schemas.microsoft.com/office/drawing/2014/main" id="{16D5F2C6-AAEA-B94C-A708-0885D8C494A4}"/>
                  </a:ext>
                </a:extLst>
              </p:cNvPr>
              <p:cNvSpPr/>
              <p:nvPr/>
            </p:nvSpPr>
            <p:spPr>
              <a:xfrm>
                <a:off x="5909589" y="3502247"/>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7" name="Freeform 3096">
                <a:extLst>
                  <a:ext uri="{FF2B5EF4-FFF2-40B4-BE49-F238E27FC236}">
                    <a16:creationId xmlns:a16="http://schemas.microsoft.com/office/drawing/2014/main" id="{9553203B-5373-EA42-99F9-5E65155C72A8}"/>
                  </a:ext>
                </a:extLst>
              </p:cNvPr>
              <p:cNvSpPr/>
              <p:nvPr/>
            </p:nvSpPr>
            <p:spPr>
              <a:xfrm>
                <a:off x="5910820" y="3503009"/>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8" name="Freeform 3097">
                <a:extLst>
                  <a:ext uri="{FF2B5EF4-FFF2-40B4-BE49-F238E27FC236}">
                    <a16:creationId xmlns:a16="http://schemas.microsoft.com/office/drawing/2014/main" id="{A28D9B58-6331-7441-8E33-950D043FCDC8}"/>
                  </a:ext>
                </a:extLst>
              </p:cNvPr>
              <p:cNvSpPr/>
              <p:nvPr/>
            </p:nvSpPr>
            <p:spPr>
              <a:xfrm>
                <a:off x="5910630" y="3502818"/>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09" name="Freeform 3098">
                <a:extLst>
                  <a:ext uri="{FF2B5EF4-FFF2-40B4-BE49-F238E27FC236}">
                    <a16:creationId xmlns:a16="http://schemas.microsoft.com/office/drawing/2014/main" id="{A62A1592-44A4-7D43-8561-7CB9F6559676}"/>
                  </a:ext>
                </a:extLst>
              </p:cNvPr>
              <p:cNvSpPr/>
              <p:nvPr/>
            </p:nvSpPr>
            <p:spPr>
              <a:xfrm>
                <a:off x="5910725" y="3502914"/>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0" name="Freeform 3099">
                <a:extLst>
                  <a:ext uri="{FF2B5EF4-FFF2-40B4-BE49-F238E27FC236}">
                    <a16:creationId xmlns:a16="http://schemas.microsoft.com/office/drawing/2014/main" id="{C127E04F-EED1-8344-9869-D6119FD33117}"/>
                  </a:ext>
                </a:extLst>
              </p:cNvPr>
              <p:cNvSpPr/>
              <p:nvPr/>
            </p:nvSpPr>
            <p:spPr>
              <a:xfrm>
                <a:off x="5911009" y="3503104"/>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1" name="Freeform 3100">
                <a:extLst>
                  <a:ext uri="{FF2B5EF4-FFF2-40B4-BE49-F238E27FC236}">
                    <a16:creationId xmlns:a16="http://schemas.microsoft.com/office/drawing/2014/main" id="{1525CABD-1877-7946-AF7C-AEE850252C65}"/>
                  </a:ext>
                </a:extLst>
              </p:cNvPr>
              <p:cNvSpPr/>
              <p:nvPr/>
            </p:nvSpPr>
            <p:spPr>
              <a:xfrm>
                <a:off x="5911009" y="3503009"/>
                <a:ext cx="9467" cy="1142"/>
              </a:xfrm>
              <a:custGeom>
                <a:avLst/>
                <a:gdLst>
                  <a:gd name="connsiteX0" fmla="*/ 0 w 9467"/>
                  <a:gd name="connsiteY0" fmla="*/ 0 h 1142"/>
                  <a:gd name="connsiteX1" fmla="*/ 0 w 9467"/>
                  <a:gd name="connsiteY1" fmla="*/ 1143 h 1142"/>
                  <a:gd name="connsiteX2" fmla="*/ 0 w 9467"/>
                  <a:gd name="connsiteY2" fmla="*/ 1048 h 1142"/>
                  <a:gd name="connsiteX3" fmla="*/ 0 w 9467"/>
                  <a:gd name="connsiteY3" fmla="*/ 0 h 1142"/>
                  <a:gd name="connsiteX4" fmla="*/ 0 w 9467"/>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142">
                    <a:moveTo>
                      <a:pt x="0" y="0"/>
                    </a:moveTo>
                    <a:lnTo>
                      <a:pt x="0" y="1143"/>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2" name="Freeform 3101">
                <a:extLst>
                  <a:ext uri="{FF2B5EF4-FFF2-40B4-BE49-F238E27FC236}">
                    <a16:creationId xmlns:a16="http://schemas.microsoft.com/office/drawing/2014/main" id="{CB6B18E8-7BD5-5E4B-B698-F0CA46D721CD}"/>
                  </a:ext>
                </a:extLst>
              </p:cNvPr>
              <p:cNvSpPr/>
              <p:nvPr/>
            </p:nvSpPr>
            <p:spPr>
              <a:xfrm>
                <a:off x="5910536" y="3502818"/>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3" name="Freeform 3102">
                <a:extLst>
                  <a:ext uri="{FF2B5EF4-FFF2-40B4-BE49-F238E27FC236}">
                    <a16:creationId xmlns:a16="http://schemas.microsoft.com/office/drawing/2014/main" id="{AC76028A-5ABD-124E-AB58-01DA3CFD12F5}"/>
                  </a:ext>
                </a:extLst>
              </p:cNvPr>
              <p:cNvSpPr/>
              <p:nvPr/>
            </p:nvSpPr>
            <p:spPr>
              <a:xfrm>
                <a:off x="5910441" y="3502723"/>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4" name="Freeform 3103">
                <a:extLst>
                  <a:ext uri="{FF2B5EF4-FFF2-40B4-BE49-F238E27FC236}">
                    <a16:creationId xmlns:a16="http://schemas.microsoft.com/office/drawing/2014/main" id="{28A1B568-5B89-DA47-8775-60AF1D982DEE}"/>
                  </a:ext>
                </a:extLst>
              </p:cNvPr>
              <p:cNvSpPr/>
              <p:nvPr/>
            </p:nvSpPr>
            <p:spPr>
              <a:xfrm>
                <a:off x="5910346" y="3502628"/>
                <a:ext cx="9467" cy="1047"/>
              </a:xfrm>
              <a:custGeom>
                <a:avLst/>
                <a:gdLst>
                  <a:gd name="connsiteX0" fmla="*/ 0 w 9467"/>
                  <a:gd name="connsiteY0" fmla="*/ 0 h 1047"/>
                  <a:gd name="connsiteX1" fmla="*/ 0 w 9467"/>
                  <a:gd name="connsiteY1" fmla="*/ 1048 h 1047"/>
                  <a:gd name="connsiteX2" fmla="*/ 0 w 9467"/>
                  <a:gd name="connsiteY2" fmla="*/ 1048 h 1047"/>
                  <a:gd name="connsiteX3" fmla="*/ 0 w 9467"/>
                  <a:gd name="connsiteY3" fmla="*/ 0 h 1047"/>
                  <a:gd name="connsiteX4" fmla="*/ 0 w 9467"/>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047">
                    <a:moveTo>
                      <a:pt x="0" y="0"/>
                    </a:moveTo>
                    <a:lnTo>
                      <a:pt x="0" y="1048"/>
                    </a:lnTo>
                    <a:lnTo>
                      <a:pt x="0" y="1048"/>
                    </a:lnTo>
                    <a:lnTo>
                      <a:pt x="0" y="0"/>
                    </a:lnTo>
                    <a:lnTo>
                      <a:pt x="0"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5" name="Freeform 3104">
                <a:extLst>
                  <a:ext uri="{FF2B5EF4-FFF2-40B4-BE49-F238E27FC236}">
                    <a16:creationId xmlns:a16="http://schemas.microsoft.com/office/drawing/2014/main" id="{01B72492-325F-B843-84B7-FA1E6D0D3EA9}"/>
                  </a:ext>
                </a:extLst>
              </p:cNvPr>
              <p:cNvSpPr/>
              <p:nvPr/>
            </p:nvSpPr>
            <p:spPr>
              <a:xfrm>
                <a:off x="5910062" y="3502437"/>
                <a:ext cx="9467" cy="1143"/>
              </a:xfrm>
              <a:custGeom>
                <a:avLst/>
                <a:gdLst>
                  <a:gd name="connsiteX0" fmla="*/ 0 w 9467"/>
                  <a:gd name="connsiteY0" fmla="*/ 95 h 1143"/>
                  <a:gd name="connsiteX1" fmla="*/ 0 w 9467"/>
                  <a:gd name="connsiteY1" fmla="*/ 1143 h 1143"/>
                  <a:gd name="connsiteX2" fmla="*/ 0 w 9467"/>
                  <a:gd name="connsiteY2" fmla="*/ 1048 h 1143"/>
                  <a:gd name="connsiteX3" fmla="*/ 0 w 9467"/>
                  <a:gd name="connsiteY3" fmla="*/ 0 h 1143"/>
                  <a:gd name="connsiteX4" fmla="*/ 0 w 9467"/>
                  <a:gd name="connsiteY4" fmla="*/ 95 h 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1143">
                    <a:moveTo>
                      <a:pt x="0" y="95"/>
                    </a:moveTo>
                    <a:lnTo>
                      <a:pt x="0" y="1143"/>
                    </a:lnTo>
                    <a:lnTo>
                      <a:pt x="0" y="1048"/>
                    </a:lnTo>
                    <a:lnTo>
                      <a:pt x="0" y="0"/>
                    </a:lnTo>
                    <a:lnTo>
                      <a:pt x="0" y="95"/>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6" name="Freeform 3105">
                <a:extLst>
                  <a:ext uri="{FF2B5EF4-FFF2-40B4-BE49-F238E27FC236}">
                    <a16:creationId xmlns:a16="http://schemas.microsoft.com/office/drawing/2014/main" id="{6E81A5CA-43E1-9545-A541-20C1DB176987}"/>
                  </a:ext>
                </a:extLst>
              </p:cNvPr>
              <p:cNvSpPr/>
              <p:nvPr/>
            </p:nvSpPr>
            <p:spPr>
              <a:xfrm>
                <a:off x="5909873" y="3502437"/>
                <a:ext cx="94" cy="1047"/>
              </a:xfrm>
              <a:custGeom>
                <a:avLst/>
                <a:gdLst>
                  <a:gd name="connsiteX0" fmla="*/ 95 w 94"/>
                  <a:gd name="connsiteY0" fmla="*/ 0 h 1047"/>
                  <a:gd name="connsiteX1" fmla="*/ 95 w 94"/>
                  <a:gd name="connsiteY1" fmla="*/ 1048 h 1047"/>
                  <a:gd name="connsiteX2" fmla="*/ 0 w 94"/>
                  <a:gd name="connsiteY2" fmla="*/ 1048 h 1047"/>
                  <a:gd name="connsiteX3" fmla="*/ 0 w 94"/>
                  <a:gd name="connsiteY3" fmla="*/ 0 h 1047"/>
                  <a:gd name="connsiteX4" fmla="*/ 95 w 94"/>
                  <a:gd name="connsiteY4" fmla="*/ 0 h 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1047">
                    <a:moveTo>
                      <a:pt x="95" y="0"/>
                    </a:moveTo>
                    <a:lnTo>
                      <a:pt x="95" y="1048"/>
                    </a:lnTo>
                    <a:lnTo>
                      <a:pt x="0" y="1048"/>
                    </a:lnTo>
                    <a:lnTo>
                      <a:pt x="0" y="0"/>
                    </a:lnTo>
                    <a:lnTo>
                      <a:pt x="95" y="0"/>
                    </a:lnTo>
                    <a:close/>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grpSp>
            <p:nvGrpSpPr>
              <p:cNvPr id="517" name="Graphic 2630">
                <a:extLst>
                  <a:ext uri="{FF2B5EF4-FFF2-40B4-BE49-F238E27FC236}">
                    <a16:creationId xmlns:a16="http://schemas.microsoft.com/office/drawing/2014/main" id="{9906886B-6F29-714A-8695-E56293EECB85}"/>
                  </a:ext>
                </a:extLst>
              </p:cNvPr>
              <p:cNvGrpSpPr/>
              <p:nvPr/>
            </p:nvGrpSpPr>
            <p:grpSpPr>
              <a:xfrm>
                <a:off x="5901071" y="3485279"/>
                <a:ext cx="24612" cy="56676"/>
                <a:chOff x="5901071" y="3485279"/>
                <a:chExt cx="24612" cy="56676"/>
              </a:xfrm>
              <a:solidFill>
                <a:schemeClr val="accent1"/>
              </a:solidFill>
            </p:grpSpPr>
            <p:sp>
              <p:nvSpPr>
                <p:cNvPr id="518" name="Freeform 3107">
                  <a:extLst>
                    <a:ext uri="{FF2B5EF4-FFF2-40B4-BE49-F238E27FC236}">
                      <a16:creationId xmlns:a16="http://schemas.microsoft.com/office/drawing/2014/main" id="{F9147CE0-2D2A-BC4D-B832-E653CE82118A}"/>
                    </a:ext>
                  </a:extLst>
                </p:cNvPr>
                <p:cNvSpPr/>
                <p:nvPr/>
              </p:nvSpPr>
              <p:spPr>
                <a:xfrm>
                  <a:off x="5909191" y="3537584"/>
                  <a:ext cx="9392" cy="3227"/>
                </a:xfrm>
                <a:custGeom>
                  <a:avLst/>
                  <a:gdLst>
                    <a:gd name="connsiteX0" fmla="*/ 8067 w 9392"/>
                    <a:gd name="connsiteY0" fmla="*/ 1334 h 3227"/>
                    <a:gd name="connsiteX1" fmla="*/ 3712 w 9392"/>
                    <a:gd name="connsiteY1" fmla="*/ 0 h 3227"/>
                    <a:gd name="connsiteX2" fmla="*/ 114 w 9392"/>
                    <a:gd name="connsiteY2" fmla="*/ 1238 h 3227"/>
                    <a:gd name="connsiteX3" fmla="*/ 114 w 9392"/>
                    <a:gd name="connsiteY3" fmla="*/ 3048 h 3227"/>
                    <a:gd name="connsiteX4" fmla="*/ 1818 w 9392"/>
                    <a:gd name="connsiteY4" fmla="*/ 3048 h 3227"/>
                    <a:gd name="connsiteX5" fmla="*/ 4090 w 9392"/>
                    <a:gd name="connsiteY5" fmla="*/ 3048 h 3227"/>
                    <a:gd name="connsiteX6" fmla="*/ 7499 w 9392"/>
                    <a:gd name="connsiteY6" fmla="*/ 3048 h 3227"/>
                    <a:gd name="connsiteX7" fmla="*/ 9392 w 9392"/>
                    <a:gd name="connsiteY7" fmla="*/ 1429 h 3227"/>
                    <a:gd name="connsiteX8" fmla="*/ 8067 w 9392"/>
                    <a:gd name="connsiteY8" fmla="*/ 762 h 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 h="3227">
                      <a:moveTo>
                        <a:pt x="8067" y="1334"/>
                      </a:moveTo>
                      <a:cubicBezTo>
                        <a:pt x="7309" y="1334"/>
                        <a:pt x="4659" y="1334"/>
                        <a:pt x="3712" y="0"/>
                      </a:cubicBezTo>
                      <a:lnTo>
                        <a:pt x="114" y="1238"/>
                      </a:lnTo>
                      <a:cubicBezTo>
                        <a:pt x="-38" y="1832"/>
                        <a:pt x="-38" y="2455"/>
                        <a:pt x="114" y="3048"/>
                      </a:cubicBezTo>
                      <a:cubicBezTo>
                        <a:pt x="679" y="3136"/>
                        <a:pt x="1254" y="3136"/>
                        <a:pt x="1818" y="3048"/>
                      </a:cubicBezTo>
                      <a:cubicBezTo>
                        <a:pt x="2569" y="2906"/>
                        <a:pt x="3340" y="2906"/>
                        <a:pt x="4090" y="3048"/>
                      </a:cubicBezTo>
                      <a:cubicBezTo>
                        <a:pt x="5214" y="3287"/>
                        <a:pt x="6375" y="3287"/>
                        <a:pt x="7499" y="3048"/>
                      </a:cubicBezTo>
                      <a:cubicBezTo>
                        <a:pt x="8635" y="3048"/>
                        <a:pt x="9392" y="1905"/>
                        <a:pt x="9392" y="1429"/>
                      </a:cubicBezTo>
                      <a:cubicBezTo>
                        <a:pt x="9392" y="953"/>
                        <a:pt x="9392" y="953"/>
                        <a:pt x="8067" y="762"/>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19" name="Freeform 3108">
                  <a:extLst>
                    <a:ext uri="{FF2B5EF4-FFF2-40B4-BE49-F238E27FC236}">
                      <a16:creationId xmlns:a16="http://schemas.microsoft.com/office/drawing/2014/main" id="{0E7AE9F0-61B1-7D45-884E-A2CA47F61EE4}"/>
                    </a:ext>
                  </a:extLst>
                </p:cNvPr>
                <p:cNvSpPr/>
                <p:nvPr/>
              </p:nvSpPr>
              <p:spPr>
                <a:xfrm>
                  <a:off x="5909305" y="3539585"/>
                  <a:ext cx="9277" cy="2370"/>
                </a:xfrm>
                <a:custGeom>
                  <a:avLst/>
                  <a:gdLst>
                    <a:gd name="connsiteX0" fmla="*/ 9278 w 9277"/>
                    <a:gd name="connsiteY0" fmla="*/ 0 h 2370"/>
                    <a:gd name="connsiteX1" fmla="*/ 7384 w 9277"/>
                    <a:gd name="connsiteY1" fmla="*/ 1619 h 2370"/>
                    <a:gd name="connsiteX2" fmla="*/ 3976 w 9277"/>
                    <a:gd name="connsiteY2" fmla="*/ 1619 h 2370"/>
                    <a:gd name="connsiteX3" fmla="*/ 1704 w 9277"/>
                    <a:gd name="connsiteY3" fmla="*/ 1619 h 2370"/>
                    <a:gd name="connsiteX4" fmla="*/ 0 w 9277"/>
                    <a:gd name="connsiteY4" fmla="*/ 1619 h 2370"/>
                    <a:gd name="connsiteX5" fmla="*/ 0 w 9277"/>
                    <a:gd name="connsiteY5" fmla="*/ 1619 h 2370"/>
                    <a:gd name="connsiteX6" fmla="*/ 0 w 9277"/>
                    <a:gd name="connsiteY6" fmla="*/ 2191 h 2370"/>
                    <a:gd name="connsiteX7" fmla="*/ 663 w 9277"/>
                    <a:gd name="connsiteY7" fmla="*/ 2191 h 2370"/>
                    <a:gd name="connsiteX8" fmla="*/ 2935 w 9277"/>
                    <a:gd name="connsiteY8" fmla="*/ 2191 h 2370"/>
                    <a:gd name="connsiteX9" fmla="*/ 2935 w 9277"/>
                    <a:gd name="connsiteY9" fmla="*/ 2191 h 2370"/>
                    <a:gd name="connsiteX10" fmla="*/ 4071 w 9277"/>
                    <a:gd name="connsiteY10" fmla="*/ 2191 h 2370"/>
                    <a:gd name="connsiteX11" fmla="*/ 7479 w 9277"/>
                    <a:gd name="connsiteY11" fmla="*/ 2191 h 2370"/>
                    <a:gd name="connsiteX12" fmla="*/ 9278 w 9277"/>
                    <a:gd name="connsiteY12" fmla="*/ 667 h 2370"/>
                    <a:gd name="connsiteX13" fmla="*/ 9278 w 9277"/>
                    <a:gd name="connsiteY13" fmla="*/ 667 h 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77" h="2370">
                      <a:moveTo>
                        <a:pt x="9278" y="0"/>
                      </a:moveTo>
                      <a:cubicBezTo>
                        <a:pt x="8940" y="812"/>
                        <a:pt x="8236" y="1414"/>
                        <a:pt x="7384" y="1619"/>
                      </a:cubicBezTo>
                      <a:cubicBezTo>
                        <a:pt x="6261" y="1858"/>
                        <a:pt x="5100" y="1858"/>
                        <a:pt x="3976" y="1619"/>
                      </a:cubicBezTo>
                      <a:cubicBezTo>
                        <a:pt x="3225" y="1477"/>
                        <a:pt x="2455" y="1477"/>
                        <a:pt x="1704" y="1619"/>
                      </a:cubicBezTo>
                      <a:cubicBezTo>
                        <a:pt x="1139" y="1707"/>
                        <a:pt x="565" y="1707"/>
                        <a:pt x="0" y="1619"/>
                      </a:cubicBezTo>
                      <a:lnTo>
                        <a:pt x="0" y="1619"/>
                      </a:lnTo>
                      <a:lnTo>
                        <a:pt x="0" y="2191"/>
                      </a:lnTo>
                      <a:lnTo>
                        <a:pt x="663" y="2191"/>
                      </a:lnTo>
                      <a:cubicBezTo>
                        <a:pt x="1418" y="2277"/>
                        <a:pt x="2180" y="2277"/>
                        <a:pt x="2935" y="2191"/>
                      </a:cubicBezTo>
                      <a:lnTo>
                        <a:pt x="2935" y="2191"/>
                      </a:lnTo>
                      <a:lnTo>
                        <a:pt x="4071" y="2191"/>
                      </a:lnTo>
                      <a:cubicBezTo>
                        <a:pt x="5195" y="2430"/>
                        <a:pt x="6355" y="2430"/>
                        <a:pt x="7479" y="2191"/>
                      </a:cubicBezTo>
                      <a:cubicBezTo>
                        <a:pt x="8521" y="2191"/>
                        <a:pt x="9278" y="1048"/>
                        <a:pt x="9278" y="667"/>
                      </a:cubicBezTo>
                      <a:lnTo>
                        <a:pt x="9278" y="667"/>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0" name="Freeform 3109">
                  <a:extLst>
                    <a:ext uri="{FF2B5EF4-FFF2-40B4-BE49-F238E27FC236}">
                      <a16:creationId xmlns:a16="http://schemas.microsoft.com/office/drawing/2014/main" id="{D1042609-68CB-1B43-BC7F-75EC138944B5}"/>
                    </a:ext>
                  </a:extLst>
                </p:cNvPr>
                <p:cNvSpPr/>
                <p:nvPr/>
              </p:nvSpPr>
              <p:spPr>
                <a:xfrm>
                  <a:off x="5904098" y="3533203"/>
                  <a:ext cx="5219" cy="5155"/>
                </a:xfrm>
                <a:custGeom>
                  <a:avLst/>
                  <a:gdLst>
                    <a:gd name="connsiteX0" fmla="*/ 0 w 5219"/>
                    <a:gd name="connsiteY0" fmla="*/ 3048 h 5155"/>
                    <a:gd name="connsiteX1" fmla="*/ 0 w 5219"/>
                    <a:gd name="connsiteY1" fmla="*/ 4858 h 5155"/>
                    <a:gd name="connsiteX2" fmla="*/ 1799 w 5219"/>
                    <a:gd name="connsiteY2" fmla="*/ 4858 h 5155"/>
                    <a:gd name="connsiteX3" fmla="*/ 3124 w 5219"/>
                    <a:gd name="connsiteY3" fmla="*/ 3619 h 5155"/>
                    <a:gd name="connsiteX4" fmla="*/ 5018 w 5219"/>
                    <a:gd name="connsiteY4" fmla="*/ 1619 h 5155"/>
                    <a:gd name="connsiteX5" fmla="*/ 5018 w 5219"/>
                    <a:gd name="connsiteY5" fmla="*/ 0 h 5155"/>
                    <a:gd name="connsiteX6" fmla="*/ 2651 w 5219"/>
                    <a:gd name="connsiteY6" fmla="*/ 857 h 5155"/>
                    <a:gd name="connsiteX7" fmla="*/ 284 w 5219"/>
                    <a:gd name="connsiteY7" fmla="*/ 2762 h 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 h="5155">
                      <a:moveTo>
                        <a:pt x="0" y="3048"/>
                      </a:moveTo>
                      <a:cubicBezTo>
                        <a:pt x="0" y="3048"/>
                        <a:pt x="0" y="4572"/>
                        <a:pt x="0" y="4858"/>
                      </a:cubicBezTo>
                      <a:cubicBezTo>
                        <a:pt x="535" y="5255"/>
                        <a:pt x="1264" y="5255"/>
                        <a:pt x="1799" y="4858"/>
                      </a:cubicBezTo>
                      <a:cubicBezTo>
                        <a:pt x="2461" y="4858"/>
                        <a:pt x="2461" y="4286"/>
                        <a:pt x="3124" y="3619"/>
                      </a:cubicBezTo>
                      <a:cubicBezTo>
                        <a:pt x="3787" y="2953"/>
                        <a:pt x="4734" y="2477"/>
                        <a:pt x="5018" y="1619"/>
                      </a:cubicBezTo>
                      <a:cubicBezTo>
                        <a:pt x="5287" y="1113"/>
                        <a:pt x="5287" y="506"/>
                        <a:pt x="5018" y="0"/>
                      </a:cubicBezTo>
                      <a:cubicBezTo>
                        <a:pt x="4157" y="21"/>
                        <a:pt x="3327" y="321"/>
                        <a:pt x="2651" y="857"/>
                      </a:cubicBezTo>
                      <a:lnTo>
                        <a:pt x="284" y="2762"/>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1" name="Freeform 3110">
                  <a:extLst>
                    <a:ext uri="{FF2B5EF4-FFF2-40B4-BE49-F238E27FC236}">
                      <a16:creationId xmlns:a16="http://schemas.microsoft.com/office/drawing/2014/main" id="{023912D1-37F0-314C-9406-E05A5CC1C98A}"/>
                    </a:ext>
                  </a:extLst>
                </p:cNvPr>
                <p:cNvSpPr/>
                <p:nvPr/>
              </p:nvSpPr>
              <p:spPr>
                <a:xfrm>
                  <a:off x="5904098" y="3535108"/>
                  <a:ext cx="5017" cy="4046"/>
                </a:xfrm>
                <a:custGeom>
                  <a:avLst/>
                  <a:gdLst>
                    <a:gd name="connsiteX0" fmla="*/ 5018 w 5017"/>
                    <a:gd name="connsiteY0" fmla="*/ 0 h 4046"/>
                    <a:gd name="connsiteX1" fmla="*/ 3124 w 5017"/>
                    <a:gd name="connsiteY1" fmla="*/ 2000 h 4046"/>
                    <a:gd name="connsiteX2" fmla="*/ 1799 w 5017"/>
                    <a:gd name="connsiteY2" fmla="*/ 3239 h 4046"/>
                    <a:gd name="connsiteX3" fmla="*/ 0 w 5017"/>
                    <a:gd name="connsiteY3" fmla="*/ 3239 h 4046"/>
                    <a:gd name="connsiteX4" fmla="*/ 0 w 5017"/>
                    <a:gd name="connsiteY4" fmla="*/ 3239 h 4046"/>
                    <a:gd name="connsiteX5" fmla="*/ 0 w 5017"/>
                    <a:gd name="connsiteY5" fmla="*/ 3905 h 4046"/>
                    <a:gd name="connsiteX6" fmla="*/ 568 w 5017"/>
                    <a:gd name="connsiteY6" fmla="*/ 3905 h 4046"/>
                    <a:gd name="connsiteX7" fmla="*/ 1799 w 5017"/>
                    <a:gd name="connsiteY7" fmla="*/ 3905 h 4046"/>
                    <a:gd name="connsiteX8" fmla="*/ 2840 w 5017"/>
                    <a:gd name="connsiteY8" fmla="*/ 2953 h 4046"/>
                    <a:gd name="connsiteX9" fmla="*/ 2840 w 5017"/>
                    <a:gd name="connsiteY9" fmla="*/ 2953 h 4046"/>
                    <a:gd name="connsiteX10" fmla="*/ 2840 w 5017"/>
                    <a:gd name="connsiteY10" fmla="*/ 2953 h 4046"/>
                    <a:gd name="connsiteX11" fmla="*/ 4734 w 5017"/>
                    <a:gd name="connsiteY11" fmla="*/ 953 h 4046"/>
                    <a:gd name="connsiteX12" fmla="*/ 4734 w 5017"/>
                    <a:gd name="connsiteY12" fmla="*/ 286 h 4046"/>
                    <a:gd name="connsiteX13" fmla="*/ 4734 w 5017"/>
                    <a:gd name="connsiteY13" fmla="*/ 762 h 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7" h="4046">
                      <a:moveTo>
                        <a:pt x="5018" y="0"/>
                      </a:moveTo>
                      <a:cubicBezTo>
                        <a:pt x="5018" y="857"/>
                        <a:pt x="3787" y="1429"/>
                        <a:pt x="3124" y="2000"/>
                      </a:cubicBezTo>
                      <a:cubicBezTo>
                        <a:pt x="2461" y="2572"/>
                        <a:pt x="2461" y="2953"/>
                        <a:pt x="1799" y="3239"/>
                      </a:cubicBezTo>
                      <a:cubicBezTo>
                        <a:pt x="1264" y="3636"/>
                        <a:pt x="535" y="3636"/>
                        <a:pt x="0" y="3239"/>
                      </a:cubicBezTo>
                      <a:lnTo>
                        <a:pt x="0" y="3239"/>
                      </a:lnTo>
                      <a:lnTo>
                        <a:pt x="0" y="3905"/>
                      </a:lnTo>
                      <a:cubicBezTo>
                        <a:pt x="186" y="3959"/>
                        <a:pt x="382" y="3959"/>
                        <a:pt x="568" y="3905"/>
                      </a:cubicBezTo>
                      <a:cubicBezTo>
                        <a:pt x="957" y="4094"/>
                        <a:pt x="1410" y="4094"/>
                        <a:pt x="1799" y="3905"/>
                      </a:cubicBezTo>
                      <a:cubicBezTo>
                        <a:pt x="2185" y="3634"/>
                        <a:pt x="2535" y="3314"/>
                        <a:pt x="2840" y="2953"/>
                      </a:cubicBezTo>
                      <a:lnTo>
                        <a:pt x="2840" y="2953"/>
                      </a:lnTo>
                      <a:lnTo>
                        <a:pt x="2840" y="2953"/>
                      </a:lnTo>
                      <a:cubicBezTo>
                        <a:pt x="3503" y="2381"/>
                        <a:pt x="4450" y="1810"/>
                        <a:pt x="4734" y="953"/>
                      </a:cubicBezTo>
                      <a:cubicBezTo>
                        <a:pt x="4780" y="732"/>
                        <a:pt x="4780" y="506"/>
                        <a:pt x="4734" y="286"/>
                      </a:cubicBezTo>
                      <a:cubicBezTo>
                        <a:pt x="4743" y="445"/>
                        <a:pt x="4743" y="603"/>
                        <a:pt x="4734" y="762"/>
                      </a:cubicBez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2" name="Freeform 3111">
                  <a:extLst>
                    <a:ext uri="{FF2B5EF4-FFF2-40B4-BE49-F238E27FC236}">
                      <a16:creationId xmlns:a16="http://schemas.microsoft.com/office/drawing/2014/main" id="{218E1220-401C-0F40-BD21-C31C7B156F85}"/>
                    </a:ext>
                  </a:extLst>
                </p:cNvPr>
                <p:cNvSpPr/>
                <p:nvPr/>
              </p:nvSpPr>
              <p:spPr>
                <a:xfrm>
                  <a:off x="5903800" y="3510915"/>
                  <a:ext cx="6546" cy="26976"/>
                </a:xfrm>
                <a:custGeom>
                  <a:avLst/>
                  <a:gdLst>
                    <a:gd name="connsiteX0" fmla="*/ 298 w 6546"/>
                    <a:gd name="connsiteY0" fmla="*/ 0 h 26976"/>
                    <a:gd name="connsiteX1" fmla="*/ 298 w 6546"/>
                    <a:gd name="connsiteY1" fmla="*/ 3429 h 26976"/>
                    <a:gd name="connsiteX2" fmla="*/ 961 w 6546"/>
                    <a:gd name="connsiteY2" fmla="*/ 12954 h 26976"/>
                    <a:gd name="connsiteX3" fmla="*/ 393 w 6546"/>
                    <a:gd name="connsiteY3" fmla="*/ 18955 h 26976"/>
                    <a:gd name="connsiteX4" fmla="*/ 393 w 6546"/>
                    <a:gd name="connsiteY4" fmla="*/ 26384 h 26976"/>
                    <a:gd name="connsiteX5" fmla="*/ 1908 w 6546"/>
                    <a:gd name="connsiteY5" fmla="*/ 26384 h 26976"/>
                    <a:gd name="connsiteX6" fmla="*/ 4085 w 6546"/>
                    <a:gd name="connsiteY6" fmla="*/ 23908 h 26976"/>
                    <a:gd name="connsiteX7" fmla="*/ 4085 w 6546"/>
                    <a:gd name="connsiteY7" fmla="*/ 15526 h 26976"/>
                    <a:gd name="connsiteX8" fmla="*/ 6547 w 6546"/>
                    <a:gd name="connsiteY8" fmla="*/ 1048 h 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6" h="26976">
                      <a:moveTo>
                        <a:pt x="298" y="0"/>
                      </a:moveTo>
                      <a:cubicBezTo>
                        <a:pt x="-99" y="1108"/>
                        <a:pt x="-99" y="2321"/>
                        <a:pt x="298" y="3429"/>
                      </a:cubicBezTo>
                      <a:cubicBezTo>
                        <a:pt x="823" y="6575"/>
                        <a:pt x="1045" y="9765"/>
                        <a:pt x="961" y="12954"/>
                      </a:cubicBezTo>
                      <a:cubicBezTo>
                        <a:pt x="484" y="14916"/>
                        <a:pt x="292" y="16937"/>
                        <a:pt x="393" y="18955"/>
                      </a:cubicBezTo>
                      <a:cubicBezTo>
                        <a:pt x="393" y="21145"/>
                        <a:pt x="393" y="26384"/>
                        <a:pt x="393" y="26384"/>
                      </a:cubicBezTo>
                      <a:cubicBezTo>
                        <a:pt x="393" y="26384"/>
                        <a:pt x="393" y="27718"/>
                        <a:pt x="1908" y="26384"/>
                      </a:cubicBezTo>
                      <a:cubicBezTo>
                        <a:pt x="2755" y="25676"/>
                        <a:pt x="3489" y="24840"/>
                        <a:pt x="4085" y="23908"/>
                      </a:cubicBezTo>
                      <a:cubicBezTo>
                        <a:pt x="3847" y="21119"/>
                        <a:pt x="3847" y="18315"/>
                        <a:pt x="4085" y="15526"/>
                      </a:cubicBezTo>
                      <a:cubicBezTo>
                        <a:pt x="4653" y="13621"/>
                        <a:pt x="6547" y="1048"/>
                        <a:pt x="6547" y="1048"/>
                      </a:cubicBezTo>
                      <a:close/>
                    </a:path>
                  </a:pathLst>
                </a:custGeom>
                <a:solidFill>
                  <a:srgbClr val="343434"/>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3" name="Freeform 3112">
                  <a:extLst>
                    <a:ext uri="{FF2B5EF4-FFF2-40B4-BE49-F238E27FC236}">
                      <a16:creationId xmlns:a16="http://schemas.microsoft.com/office/drawing/2014/main" id="{B0821BAB-FC9E-5246-A455-C225616B7E38}"/>
                    </a:ext>
                  </a:extLst>
                </p:cNvPr>
                <p:cNvSpPr/>
                <p:nvPr/>
              </p:nvSpPr>
              <p:spPr>
                <a:xfrm>
                  <a:off x="5906754" y="3512153"/>
                  <a:ext cx="8227" cy="28069"/>
                </a:xfrm>
                <a:custGeom>
                  <a:avLst/>
                  <a:gdLst>
                    <a:gd name="connsiteX0" fmla="*/ 7852 w 8227"/>
                    <a:gd name="connsiteY0" fmla="*/ 12859 h 28069"/>
                    <a:gd name="connsiteX1" fmla="*/ 7379 w 8227"/>
                    <a:gd name="connsiteY1" fmla="*/ 0 h 28069"/>
                    <a:gd name="connsiteX2" fmla="*/ 89 w 8227"/>
                    <a:gd name="connsiteY2" fmla="*/ 0 h 28069"/>
                    <a:gd name="connsiteX3" fmla="*/ 846 w 8227"/>
                    <a:gd name="connsiteY3" fmla="*/ 4382 h 28069"/>
                    <a:gd name="connsiteX4" fmla="*/ 2456 w 8227"/>
                    <a:gd name="connsiteY4" fmla="*/ 11621 h 28069"/>
                    <a:gd name="connsiteX5" fmla="*/ 2456 w 8227"/>
                    <a:gd name="connsiteY5" fmla="*/ 17050 h 28069"/>
                    <a:gd name="connsiteX6" fmla="*/ 2456 w 8227"/>
                    <a:gd name="connsiteY6" fmla="*/ 22765 h 28069"/>
                    <a:gd name="connsiteX7" fmla="*/ 2456 w 8227"/>
                    <a:gd name="connsiteY7" fmla="*/ 28004 h 28069"/>
                    <a:gd name="connsiteX8" fmla="*/ 7189 w 8227"/>
                    <a:gd name="connsiteY8" fmla="*/ 26289 h 28069"/>
                    <a:gd name="connsiteX9" fmla="*/ 6432 w 8227"/>
                    <a:gd name="connsiteY9" fmla="*/ 21050 h 28069"/>
                    <a:gd name="connsiteX10" fmla="*/ 7947 w 8227"/>
                    <a:gd name="connsiteY10" fmla="*/ 12859 h 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7" h="28069">
                      <a:moveTo>
                        <a:pt x="7852" y="12859"/>
                      </a:moveTo>
                      <a:cubicBezTo>
                        <a:pt x="8480" y="8579"/>
                        <a:pt x="8319" y="4221"/>
                        <a:pt x="7379" y="0"/>
                      </a:cubicBezTo>
                      <a:lnTo>
                        <a:pt x="89" y="0"/>
                      </a:lnTo>
                      <a:cubicBezTo>
                        <a:pt x="-157" y="1505"/>
                        <a:pt x="110" y="3049"/>
                        <a:pt x="846" y="4382"/>
                      </a:cubicBezTo>
                      <a:cubicBezTo>
                        <a:pt x="1718" y="6707"/>
                        <a:pt x="2259" y="9143"/>
                        <a:pt x="2456" y="11621"/>
                      </a:cubicBezTo>
                      <a:cubicBezTo>
                        <a:pt x="2840" y="13409"/>
                        <a:pt x="2840" y="15261"/>
                        <a:pt x="2456" y="17050"/>
                      </a:cubicBezTo>
                      <a:cubicBezTo>
                        <a:pt x="2215" y="18947"/>
                        <a:pt x="2215" y="20867"/>
                        <a:pt x="2456" y="22765"/>
                      </a:cubicBezTo>
                      <a:cubicBezTo>
                        <a:pt x="2456" y="24575"/>
                        <a:pt x="2456" y="28004"/>
                        <a:pt x="2456" y="28004"/>
                      </a:cubicBezTo>
                      <a:cubicBezTo>
                        <a:pt x="4222" y="28287"/>
                        <a:pt x="6009" y="27641"/>
                        <a:pt x="7189" y="26289"/>
                      </a:cubicBezTo>
                      <a:cubicBezTo>
                        <a:pt x="6594" y="24611"/>
                        <a:pt x="6336" y="22830"/>
                        <a:pt x="6432" y="21050"/>
                      </a:cubicBezTo>
                      <a:cubicBezTo>
                        <a:pt x="6432" y="18669"/>
                        <a:pt x="7663" y="14288"/>
                        <a:pt x="7947" y="12859"/>
                      </a:cubicBezTo>
                    </a:path>
                  </a:pathLst>
                </a:custGeom>
                <a:solidFill>
                  <a:srgbClr val="656666"/>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4" name="Freeform 3113">
                  <a:extLst>
                    <a:ext uri="{FF2B5EF4-FFF2-40B4-BE49-F238E27FC236}">
                      <a16:creationId xmlns:a16="http://schemas.microsoft.com/office/drawing/2014/main" id="{50167CD4-C8FF-3249-B846-F14FDFE42549}"/>
                    </a:ext>
                  </a:extLst>
                </p:cNvPr>
                <p:cNvSpPr/>
                <p:nvPr/>
              </p:nvSpPr>
              <p:spPr>
                <a:xfrm>
                  <a:off x="5910630" y="3486721"/>
                  <a:ext cx="3477" cy="1836"/>
                </a:xfrm>
                <a:custGeom>
                  <a:avLst/>
                  <a:gdLst>
                    <a:gd name="connsiteX0" fmla="*/ 0 w 3477"/>
                    <a:gd name="connsiteY0" fmla="*/ 191 h 1836"/>
                    <a:gd name="connsiteX1" fmla="*/ 3408 w 3477"/>
                    <a:gd name="connsiteY1" fmla="*/ 191 h 1836"/>
                    <a:gd name="connsiteX2" fmla="*/ 1136 w 3477"/>
                    <a:gd name="connsiteY2" fmla="*/ 1810 h 1836"/>
                    <a:gd name="connsiteX3" fmla="*/ 0 w 3477"/>
                    <a:gd name="connsiteY3" fmla="*/ 0 h 1836"/>
                  </a:gdLst>
                  <a:ahLst/>
                  <a:cxnLst>
                    <a:cxn ang="0">
                      <a:pos x="connsiteX0" y="connsiteY0"/>
                    </a:cxn>
                    <a:cxn ang="0">
                      <a:pos x="connsiteX1" y="connsiteY1"/>
                    </a:cxn>
                    <a:cxn ang="0">
                      <a:pos x="connsiteX2" y="connsiteY2"/>
                    </a:cxn>
                    <a:cxn ang="0">
                      <a:pos x="connsiteX3" y="connsiteY3"/>
                    </a:cxn>
                  </a:cxnLst>
                  <a:rect l="l" t="t" r="r" b="b"/>
                  <a:pathLst>
                    <a:path w="3477" h="1836">
                      <a:moveTo>
                        <a:pt x="0" y="191"/>
                      </a:moveTo>
                      <a:cubicBezTo>
                        <a:pt x="0" y="191"/>
                        <a:pt x="2935" y="191"/>
                        <a:pt x="3408" y="191"/>
                      </a:cubicBezTo>
                      <a:cubicBezTo>
                        <a:pt x="3882" y="191"/>
                        <a:pt x="1799" y="1524"/>
                        <a:pt x="1136" y="1810"/>
                      </a:cubicBezTo>
                      <a:cubicBezTo>
                        <a:pt x="473" y="2096"/>
                        <a:pt x="0" y="0"/>
                        <a:pt x="0" y="0"/>
                      </a:cubicBezTo>
                    </a:path>
                  </a:pathLst>
                </a:custGeom>
                <a:solidFill>
                  <a:srgbClr val="FED70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5" name="Freeform 3114">
                  <a:extLst>
                    <a:ext uri="{FF2B5EF4-FFF2-40B4-BE49-F238E27FC236}">
                      <a16:creationId xmlns:a16="http://schemas.microsoft.com/office/drawing/2014/main" id="{6624B10E-87B4-C848-A808-0DB2076CAB20}"/>
                    </a:ext>
                  </a:extLst>
                </p:cNvPr>
                <p:cNvSpPr/>
                <p:nvPr/>
              </p:nvSpPr>
              <p:spPr>
                <a:xfrm>
                  <a:off x="5904444" y="3487578"/>
                  <a:ext cx="7881" cy="9595"/>
                </a:xfrm>
                <a:custGeom>
                  <a:avLst/>
                  <a:gdLst>
                    <a:gd name="connsiteX0" fmla="*/ 7796 w 7881"/>
                    <a:gd name="connsiteY0" fmla="*/ 0 h 9595"/>
                    <a:gd name="connsiteX1" fmla="*/ 7796 w 7881"/>
                    <a:gd name="connsiteY1" fmla="*/ 1524 h 9595"/>
                    <a:gd name="connsiteX2" fmla="*/ 7796 w 7881"/>
                    <a:gd name="connsiteY2" fmla="*/ 2667 h 9595"/>
                    <a:gd name="connsiteX3" fmla="*/ 7228 w 7881"/>
                    <a:gd name="connsiteY3" fmla="*/ 4953 h 9595"/>
                    <a:gd name="connsiteX4" fmla="*/ 6187 w 7881"/>
                    <a:gd name="connsiteY4" fmla="*/ 5810 h 9595"/>
                    <a:gd name="connsiteX5" fmla="*/ 5429 w 7881"/>
                    <a:gd name="connsiteY5" fmla="*/ 6763 h 9595"/>
                    <a:gd name="connsiteX6" fmla="*/ 6092 w 7881"/>
                    <a:gd name="connsiteY6" fmla="*/ 9049 h 9595"/>
                    <a:gd name="connsiteX7" fmla="*/ 1548 w 7881"/>
                    <a:gd name="connsiteY7" fmla="*/ 9049 h 9595"/>
                    <a:gd name="connsiteX8" fmla="*/ 127 w 7881"/>
                    <a:gd name="connsiteY8" fmla="*/ 6382 h 9595"/>
                    <a:gd name="connsiteX9" fmla="*/ 1453 w 7881"/>
                    <a:gd name="connsiteY9" fmla="*/ 4763 h 9595"/>
                    <a:gd name="connsiteX10" fmla="*/ 885 w 7881"/>
                    <a:gd name="connsiteY10" fmla="*/ 2477 h 9595"/>
                    <a:gd name="connsiteX11" fmla="*/ 3157 w 7881"/>
                    <a:gd name="connsiteY11" fmla="*/ 191 h 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81" h="9595">
                      <a:moveTo>
                        <a:pt x="7796" y="0"/>
                      </a:moveTo>
                      <a:cubicBezTo>
                        <a:pt x="7910" y="502"/>
                        <a:pt x="7910" y="1022"/>
                        <a:pt x="7796" y="1524"/>
                      </a:cubicBezTo>
                      <a:cubicBezTo>
                        <a:pt x="7700" y="1899"/>
                        <a:pt x="7700" y="2292"/>
                        <a:pt x="7796" y="2667"/>
                      </a:cubicBezTo>
                      <a:cubicBezTo>
                        <a:pt x="7782" y="3462"/>
                        <a:pt x="7587" y="4244"/>
                        <a:pt x="7228" y="4953"/>
                      </a:cubicBezTo>
                      <a:cubicBezTo>
                        <a:pt x="7046" y="5397"/>
                        <a:pt x="6655" y="5719"/>
                        <a:pt x="6187" y="5810"/>
                      </a:cubicBezTo>
                      <a:cubicBezTo>
                        <a:pt x="6187" y="5810"/>
                        <a:pt x="5429" y="5810"/>
                        <a:pt x="5429" y="6763"/>
                      </a:cubicBezTo>
                      <a:cubicBezTo>
                        <a:pt x="5387" y="7578"/>
                        <a:pt x="5621" y="8384"/>
                        <a:pt x="6092" y="9049"/>
                      </a:cubicBezTo>
                      <a:cubicBezTo>
                        <a:pt x="4664" y="9778"/>
                        <a:pt x="2976" y="9778"/>
                        <a:pt x="1548" y="9049"/>
                      </a:cubicBezTo>
                      <a:cubicBezTo>
                        <a:pt x="-630" y="7906"/>
                        <a:pt x="127" y="6382"/>
                        <a:pt x="127" y="6382"/>
                      </a:cubicBezTo>
                      <a:cubicBezTo>
                        <a:pt x="904" y="6242"/>
                        <a:pt x="1465" y="5556"/>
                        <a:pt x="1453" y="4763"/>
                      </a:cubicBezTo>
                      <a:cubicBezTo>
                        <a:pt x="1383" y="3976"/>
                        <a:pt x="1191" y="3204"/>
                        <a:pt x="885" y="2477"/>
                      </a:cubicBezTo>
                      <a:lnTo>
                        <a:pt x="3157" y="191"/>
                      </a:lnTo>
                      <a:close/>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6" name="Freeform 3115">
                  <a:extLst>
                    <a:ext uri="{FF2B5EF4-FFF2-40B4-BE49-F238E27FC236}">
                      <a16:creationId xmlns:a16="http://schemas.microsoft.com/office/drawing/2014/main" id="{1DAD30AF-25B1-9841-A4E0-A9CA3CC51442}"/>
                    </a:ext>
                  </a:extLst>
                </p:cNvPr>
                <p:cNvSpPr/>
                <p:nvPr/>
              </p:nvSpPr>
              <p:spPr>
                <a:xfrm>
                  <a:off x="5908873" y="3490912"/>
                  <a:ext cx="2514" cy="6477"/>
                </a:xfrm>
                <a:custGeom>
                  <a:avLst/>
                  <a:gdLst>
                    <a:gd name="connsiteX0" fmla="*/ 1852 w 2514"/>
                    <a:gd name="connsiteY0" fmla="*/ 2477 h 6477"/>
                    <a:gd name="connsiteX1" fmla="*/ 2515 w 2514"/>
                    <a:gd name="connsiteY1" fmla="*/ 2477 h 6477"/>
                    <a:gd name="connsiteX2" fmla="*/ 1852 w 2514"/>
                    <a:gd name="connsiteY2" fmla="*/ 1333 h 6477"/>
                    <a:gd name="connsiteX3" fmla="*/ 1852 w 2514"/>
                    <a:gd name="connsiteY3" fmla="*/ 0 h 6477"/>
                    <a:gd name="connsiteX4" fmla="*/ 811 w 2514"/>
                    <a:gd name="connsiteY4" fmla="*/ 1619 h 6477"/>
                    <a:gd name="connsiteX5" fmla="*/ 243 w 2514"/>
                    <a:gd name="connsiteY5" fmla="*/ 2191 h 6477"/>
                    <a:gd name="connsiteX6" fmla="*/ 243 w 2514"/>
                    <a:gd name="connsiteY6" fmla="*/ 6477 h 6477"/>
                    <a:gd name="connsiteX7" fmla="*/ 1852 w 2514"/>
                    <a:gd name="connsiteY7" fmla="*/ 5810 h 6477"/>
                    <a:gd name="connsiteX8" fmla="*/ 1189 w 2514"/>
                    <a:gd name="connsiteY8" fmla="*/ 3524 h 6477"/>
                    <a:gd name="connsiteX9" fmla="*/ 1947 w 2514"/>
                    <a:gd name="connsiteY9" fmla="*/ 2572 h 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 h="6477">
                      <a:moveTo>
                        <a:pt x="1852" y="2477"/>
                      </a:moveTo>
                      <a:lnTo>
                        <a:pt x="2515" y="2477"/>
                      </a:lnTo>
                      <a:cubicBezTo>
                        <a:pt x="2159" y="2194"/>
                        <a:pt x="1922" y="1785"/>
                        <a:pt x="1852" y="1333"/>
                      </a:cubicBezTo>
                      <a:cubicBezTo>
                        <a:pt x="1794" y="891"/>
                        <a:pt x="1794" y="443"/>
                        <a:pt x="1852" y="0"/>
                      </a:cubicBezTo>
                      <a:cubicBezTo>
                        <a:pt x="1379" y="446"/>
                        <a:pt x="1021" y="1002"/>
                        <a:pt x="811" y="1619"/>
                      </a:cubicBezTo>
                      <a:cubicBezTo>
                        <a:pt x="811" y="1619"/>
                        <a:pt x="811" y="2095"/>
                        <a:pt x="243" y="2191"/>
                      </a:cubicBezTo>
                      <a:cubicBezTo>
                        <a:pt x="-81" y="3601"/>
                        <a:pt x="-81" y="5066"/>
                        <a:pt x="243" y="6477"/>
                      </a:cubicBezTo>
                      <a:cubicBezTo>
                        <a:pt x="800" y="6310"/>
                        <a:pt x="1340" y="6087"/>
                        <a:pt x="1852" y="5810"/>
                      </a:cubicBezTo>
                      <a:cubicBezTo>
                        <a:pt x="1381" y="5145"/>
                        <a:pt x="1148" y="4340"/>
                        <a:pt x="1189" y="3524"/>
                      </a:cubicBezTo>
                      <a:cubicBezTo>
                        <a:pt x="1189" y="2572"/>
                        <a:pt x="1663" y="2572"/>
                        <a:pt x="1947" y="2572"/>
                      </a:cubicBezTo>
                    </a:path>
                  </a:pathLst>
                </a:custGeom>
                <a:solidFill>
                  <a:srgbClr val="FAFCFB"/>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7" name="Freeform 3116">
                  <a:extLst>
                    <a:ext uri="{FF2B5EF4-FFF2-40B4-BE49-F238E27FC236}">
                      <a16:creationId xmlns:a16="http://schemas.microsoft.com/office/drawing/2014/main" id="{EEF49E08-7F23-704C-B339-51E9A22CD39C}"/>
                    </a:ext>
                  </a:extLst>
                </p:cNvPr>
                <p:cNvSpPr/>
                <p:nvPr/>
              </p:nvSpPr>
              <p:spPr>
                <a:xfrm>
                  <a:off x="5905234" y="3489769"/>
                  <a:ext cx="6153" cy="3238"/>
                </a:xfrm>
                <a:custGeom>
                  <a:avLst/>
                  <a:gdLst>
                    <a:gd name="connsiteX0" fmla="*/ 2083 w 6153"/>
                    <a:gd name="connsiteY0" fmla="*/ 3143 h 3238"/>
                    <a:gd name="connsiteX1" fmla="*/ 4260 w 6153"/>
                    <a:gd name="connsiteY1" fmla="*/ 2667 h 3238"/>
                    <a:gd name="connsiteX2" fmla="*/ 5396 w 6153"/>
                    <a:gd name="connsiteY2" fmla="*/ 953 h 3238"/>
                    <a:gd name="connsiteX3" fmla="*/ 6154 w 6153"/>
                    <a:gd name="connsiteY3" fmla="*/ 953 h 3238"/>
                    <a:gd name="connsiteX4" fmla="*/ 6154 w 6153"/>
                    <a:gd name="connsiteY4" fmla="*/ 0 h 3238"/>
                    <a:gd name="connsiteX5" fmla="*/ 5396 w 6153"/>
                    <a:gd name="connsiteY5" fmla="*/ 762 h 3238"/>
                    <a:gd name="connsiteX6" fmla="*/ 1420 w 6153"/>
                    <a:gd name="connsiteY6" fmla="*/ 1619 h 3238"/>
                    <a:gd name="connsiteX7" fmla="*/ 0 w 6153"/>
                    <a:gd name="connsiteY7" fmla="*/ 953 h 3238"/>
                    <a:gd name="connsiteX8" fmla="*/ 568 w 6153"/>
                    <a:gd name="connsiteY8" fmla="*/ 3239 h 3238"/>
                    <a:gd name="connsiteX9" fmla="*/ 1893 w 6153"/>
                    <a:gd name="connsiteY9" fmla="*/ 3239 h 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3" h="3238">
                      <a:moveTo>
                        <a:pt x="2083" y="3143"/>
                      </a:moveTo>
                      <a:cubicBezTo>
                        <a:pt x="3503" y="3143"/>
                        <a:pt x="3976" y="3143"/>
                        <a:pt x="4260" y="2667"/>
                      </a:cubicBezTo>
                      <a:cubicBezTo>
                        <a:pt x="4455" y="1992"/>
                        <a:pt x="4852" y="1394"/>
                        <a:pt x="5396" y="953"/>
                      </a:cubicBezTo>
                      <a:lnTo>
                        <a:pt x="6154" y="953"/>
                      </a:lnTo>
                      <a:cubicBezTo>
                        <a:pt x="6154" y="953"/>
                        <a:pt x="6154" y="286"/>
                        <a:pt x="6154" y="0"/>
                      </a:cubicBezTo>
                      <a:cubicBezTo>
                        <a:pt x="5979" y="322"/>
                        <a:pt x="5716" y="587"/>
                        <a:pt x="5396" y="762"/>
                      </a:cubicBezTo>
                      <a:cubicBezTo>
                        <a:pt x="4251" y="1599"/>
                        <a:pt x="2806" y="1911"/>
                        <a:pt x="1420" y="1619"/>
                      </a:cubicBezTo>
                      <a:cubicBezTo>
                        <a:pt x="885" y="1566"/>
                        <a:pt x="384" y="1331"/>
                        <a:pt x="0" y="953"/>
                      </a:cubicBezTo>
                      <a:cubicBezTo>
                        <a:pt x="323" y="1674"/>
                        <a:pt x="515" y="2449"/>
                        <a:pt x="568" y="3239"/>
                      </a:cubicBezTo>
                      <a:lnTo>
                        <a:pt x="1893" y="3239"/>
                      </a:lnTo>
                    </a:path>
                  </a:pathLst>
                </a:custGeom>
                <a:solidFill>
                  <a:srgbClr val="00000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8" name="Freeform 3117">
                  <a:extLst>
                    <a:ext uri="{FF2B5EF4-FFF2-40B4-BE49-F238E27FC236}">
                      <a16:creationId xmlns:a16="http://schemas.microsoft.com/office/drawing/2014/main" id="{3D59E6AF-FA2E-9346-B2D6-3055C7BB811F}"/>
                    </a:ext>
                  </a:extLst>
                </p:cNvPr>
                <p:cNvSpPr/>
                <p:nvPr/>
              </p:nvSpPr>
              <p:spPr>
                <a:xfrm>
                  <a:off x="5904968" y="3485279"/>
                  <a:ext cx="7460" cy="5930"/>
                </a:xfrm>
                <a:custGeom>
                  <a:avLst/>
                  <a:gdLst>
                    <a:gd name="connsiteX0" fmla="*/ 7461 w 7460"/>
                    <a:gd name="connsiteY0" fmla="*/ 3156 h 5930"/>
                    <a:gd name="connsiteX1" fmla="*/ 5852 w 7460"/>
                    <a:gd name="connsiteY1" fmla="*/ 4966 h 5930"/>
                    <a:gd name="connsiteX2" fmla="*/ 1875 w 7460"/>
                    <a:gd name="connsiteY2" fmla="*/ 5823 h 5930"/>
                    <a:gd name="connsiteX3" fmla="*/ 455 w 7460"/>
                    <a:gd name="connsiteY3" fmla="*/ 5157 h 5930"/>
                    <a:gd name="connsiteX4" fmla="*/ 455 w 7460"/>
                    <a:gd name="connsiteY4" fmla="*/ 1347 h 5930"/>
                    <a:gd name="connsiteX5" fmla="*/ 5378 w 7460"/>
                    <a:gd name="connsiteY5" fmla="*/ 204 h 5930"/>
                    <a:gd name="connsiteX6" fmla="*/ 7177 w 7460"/>
                    <a:gd name="connsiteY6" fmla="*/ 3156 h 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0" h="5930">
                      <a:moveTo>
                        <a:pt x="7461" y="3156"/>
                      </a:moveTo>
                      <a:cubicBezTo>
                        <a:pt x="7076" y="3880"/>
                        <a:pt x="6524" y="4500"/>
                        <a:pt x="5852" y="4966"/>
                      </a:cubicBezTo>
                      <a:cubicBezTo>
                        <a:pt x="4706" y="5803"/>
                        <a:pt x="3262" y="6115"/>
                        <a:pt x="1875" y="5823"/>
                      </a:cubicBezTo>
                      <a:cubicBezTo>
                        <a:pt x="1340" y="5770"/>
                        <a:pt x="840" y="5535"/>
                        <a:pt x="455" y="5157"/>
                      </a:cubicBezTo>
                      <a:cubicBezTo>
                        <a:pt x="-152" y="3960"/>
                        <a:pt x="-152" y="2543"/>
                        <a:pt x="455" y="1347"/>
                      </a:cubicBezTo>
                      <a:cubicBezTo>
                        <a:pt x="1790" y="137"/>
                        <a:pt x="3651" y="-295"/>
                        <a:pt x="5378" y="204"/>
                      </a:cubicBezTo>
                      <a:cubicBezTo>
                        <a:pt x="7082" y="775"/>
                        <a:pt x="7177" y="3156"/>
                        <a:pt x="7177" y="3156"/>
                      </a:cubicBezTo>
                    </a:path>
                  </a:pathLst>
                </a:custGeom>
                <a:solidFill>
                  <a:srgbClr val="FED70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29" name="Freeform 3118">
                  <a:extLst>
                    <a:ext uri="{FF2B5EF4-FFF2-40B4-BE49-F238E27FC236}">
                      <a16:creationId xmlns:a16="http://schemas.microsoft.com/office/drawing/2014/main" id="{90EDA640-0B96-3C48-AC6E-9FDAE43D6AEA}"/>
                    </a:ext>
                  </a:extLst>
                </p:cNvPr>
                <p:cNvSpPr/>
                <p:nvPr/>
              </p:nvSpPr>
              <p:spPr>
                <a:xfrm>
                  <a:off x="5901071" y="3494424"/>
                  <a:ext cx="13630" cy="19992"/>
                </a:xfrm>
                <a:custGeom>
                  <a:avLst/>
                  <a:gdLst>
                    <a:gd name="connsiteX0" fmla="*/ 8991 w 13630"/>
                    <a:gd name="connsiteY0" fmla="*/ 1251 h 19992"/>
                    <a:gd name="connsiteX1" fmla="*/ 5583 w 13630"/>
                    <a:gd name="connsiteY1" fmla="*/ 1251 h 19992"/>
                    <a:gd name="connsiteX2" fmla="*/ 4352 w 13630"/>
                    <a:gd name="connsiteY2" fmla="*/ 203 h 19992"/>
                    <a:gd name="connsiteX3" fmla="*/ 1133 w 13630"/>
                    <a:gd name="connsiteY3" fmla="*/ 203 h 19992"/>
                    <a:gd name="connsiteX4" fmla="*/ 1133 w 13630"/>
                    <a:gd name="connsiteY4" fmla="*/ 6489 h 19992"/>
                    <a:gd name="connsiteX5" fmla="*/ 3311 w 13630"/>
                    <a:gd name="connsiteY5" fmla="*/ 13157 h 19992"/>
                    <a:gd name="connsiteX6" fmla="*/ 2553 w 13630"/>
                    <a:gd name="connsiteY6" fmla="*/ 17919 h 19992"/>
                    <a:gd name="connsiteX7" fmla="*/ 6814 w 13630"/>
                    <a:gd name="connsiteY7" fmla="*/ 19634 h 19992"/>
                    <a:gd name="connsiteX8" fmla="*/ 13630 w 13630"/>
                    <a:gd name="connsiteY8" fmla="*/ 19634 h 19992"/>
                    <a:gd name="connsiteX9" fmla="*/ 12967 w 13630"/>
                    <a:gd name="connsiteY9" fmla="*/ 13443 h 19992"/>
                    <a:gd name="connsiteX10" fmla="*/ 12967 w 13630"/>
                    <a:gd name="connsiteY10" fmla="*/ 3918 h 1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0" h="19992">
                      <a:moveTo>
                        <a:pt x="8991" y="1251"/>
                      </a:moveTo>
                      <a:cubicBezTo>
                        <a:pt x="7878" y="1574"/>
                        <a:pt x="6696" y="1574"/>
                        <a:pt x="5583" y="1251"/>
                      </a:cubicBezTo>
                      <a:cubicBezTo>
                        <a:pt x="4257" y="584"/>
                        <a:pt x="4352" y="203"/>
                        <a:pt x="4352" y="203"/>
                      </a:cubicBezTo>
                      <a:cubicBezTo>
                        <a:pt x="3296" y="-68"/>
                        <a:pt x="2189" y="-68"/>
                        <a:pt x="1133" y="203"/>
                      </a:cubicBezTo>
                      <a:cubicBezTo>
                        <a:pt x="187" y="203"/>
                        <a:pt x="-855" y="2679"/>
                        <a:pt x="1133" y="6489"/>
                      </a:cubicBezTo>
                      <a:cubicBezTo>
                        <a:pt x="2359" y="8514"/>
                        <a:pt x="3104" y="10796"/>
                        <a:pt x="3311" y="13157"/>
                      </a:cubicBezTo>
                      <a:cubicBezTo>
                        <a:pt x="3311" y="13919"/>
                        <a:pt x="2553" y="17919"/>
                        <a:pt x="2553" y="17919"/>
                      </a:cubicBezTo>
                      <a:cubicBezTo>
                        <a:pt x="3788" y="18877"/>
                        <a:pt x="5263" y="19470"/>
                        <a:pt x="6814" y="19634"/>
                      </a:cubicBezTo>
                      <a:cubicBezTo>
                        <a:pt x="9061" y="20112"/>
                        <a:pt x="11383" y="20112"/>
                        <a:pt x="13630" y="19634"/>
                      </a:cubicBezTo>
                      <a:cubicBezTo>
                        <a:pt x="13242" y="17592"/>
                        <a:pt x="13020" y="15521"/>
                        <a:pt x="12967" y="13443"/>
                      </a:cubicBezTo>
                      <a:cubicBezTo>
                        <a:pt x="12967" y="12204"/>
                        <a:pt x="12967" y="3918"/>
                        <a:pt x="12967" y="3918"/>
                      </a:cubicBezTo>
                      <a:close/>
                    </a:path>
                  </a:pathLst>
                </a:custGeom>
                <a:solidFill>
                  <a:srgbClr val="FED701"/>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30" name="Freeform 3119">
                  <a:extLst>
                    <a:ext uri="{FF2B5EF4-FFF2-40B4-BE49-F238E27FC236}">
                      <a16:creationId xmlns:a16="http://schemas.microsoft.com/office/drawing/2014/main" id="{66070778-5AB3-E549-8766-89F614741C76}"/>
                    </a:ext>
                  </a:extLst>
                </p:cNvPr>
                <p:cNvSpPr/>
                <p:nvPr/>
              </p:nvSpPr>
              <p:spPr>
                <a:xfrm>
                  <a:off x="5911103" y="3499580"/>
                  <a:ext cx="3787" cy="14096"/>
                </a:xfrm>
                <a:custGeom>
                  <a:avLst/>
                  <a:gdLst>
                    <a:gd name="connsiteX0" fmla="*/ 3504 w 3787"/>
                    <a:gd name="connsiteY0" fmla="*/ 13716 h 14096"/>
                    <a:gd name="connsiteX1" fmla="*/ 2841 w 3787"/>
                    <a:gd name="connsiteY1" fmla="*/ 7525 h 14096"/>
                    <a:gd name="connsiteX2" fmla="*/ 2841 w 3787"/>
                    <a:gd name="connsiteY2" fmla="*/ 667 h 14096"/>
                    <a:gd name="connsiteX3" fmla="*/ 285 w 3787"/>
                    <a:gd name="connsiteY3" fmla="*/ 0 h 14096"/>
                    <a:gd name="connsiteX4" fmla="*/ 285 w 3787"/>
                    <a:gd name="connsiteY4" fmla="*/ 3810 h 14096"/>
                    <a:gd name="connsiteX5" fmla="*/ 1894 w 3787"/>
                    <a:gd name="connsiteY5" fmla="*/ 9430 h 14096"/>
                    <a:gd name="connsiteX6" fmla="*/ 1894 w 3787"/>
                    <a:gd name="connsiteY6" fmla="*/ 14097 h 14096"/>
                    <a:gd name="connsiteX7" fmla="*/ 3788 w 3787"/>
                    <a:gd name="connsiteY7"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7" h="14096">
                      <a:moveTo>
                        <a:pt x="3504" y="13716"/>
                      </a:moveTo>
                      <a:cubicBezTo>
                        <a:pt x="3115" y="11674"/>
                        <a:pt x="2894" y="9603"/>
                        <a:pt x="2841" y="7525"/>
                      </a:cubicBezTo>
                      <a:cubicBezTo>
                        <a:pt x="2841" y="6763"/>
                        <a:pt x="2841" y="3239"/>
                        <a:pt x="2841" y="667"/>
                      </a:cubicBezTo>
                      <a:lnTo>
                        <a:pt x="285" y="0"/>
                      </a:lnTo>
                      <a:cubicBezTo>
                        <a:pt x="-95" y="1241"/>
                        <a:pt x="-95" y="2569"/>
                        <a:pt x="285" y="3810"/>
                      </a:cubicBezTo>
                      <a:cubicBezTo>
                        <a:pt x="1130" y="5580"/>
                        <a:pt x="1674" y="7479"/>
                        <a:pt x="1894" y="9430"/>
                      </a:cubicBezTo>
                      <a:cubicBezTo>
                        <a:pt x="2036" y="10982"/>
                        <a:pt x="2036" y="12544"/>
                        <a:pt x="1894" y="14097"/>
                      </a:cubicBezTo>
                      <a:lnTo>
                        <a:pt x="3788" y="14097"/>
                      </a:lnTo>
                    </a:path>
                  </a:pathLst>
                </a:custGeom>
                <a:solidFill>
                  <a:srgbClr val="E7BC20"/>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31" name="Freeform 3120">
                  <a:extLst>
                    <a:ext uri="{FF2B5EF4-FFF2-40B4-BE49-F238E27FC236}">
                      <a16:creationId xmlns:a16="http://schemas.microsoft.com/office/drawing/2014/main" id="{FB6B15FD-6602-D841-B663-C1CA4EF62AC3}"/>
                    </a:ext>
                  </a:extLst>
                </p:cNvPr>
                <p:cNvSpPr/>
                <p:nvPr/>
              </p:nvSpPr>
              <p:spPr>
                <a:xfrm>
                  <a:off x="5920855" y="3505099"/>
                  <a:ext cx="4828" cy="4195"/>
                </a:xfrm>
                <a:custGeom>
                  <a:avLst/>
                  <a:gdLst>
                    <a:gd name="connsiteX0" fmla="*/ 2367 w 4828"/>
                    <a:gd name="connsiteY0" fmla="*/ 4196 h 4195"/>
                    <a:gd name="connsiteX1" fmla="*/ 0 w 4828"/>
                    <a:gd name="connsiteY1" fmla="*/ 4196 h 4195"/>
                    <a:gd name="connsiteX2" fmla="*/ 0 w 4828"/>
                    <a:gd name="connsiteY2" fmla="*/ 2291 h 4195"/>
                    <a:gd name="connsiteX3" fmla="*/ 568 w 4828"/>
                    <a:gd name="connsiteY3" fmla="*/ 2291 h 4195"/>
                    <a:gd name="connsiteX4" fmla="*/ 568 w 4828"/>
                    <a:gd name="connsiteY4" fmla="*/ 1243 h 4195"/>
                    <a:gd name="connsiteX5" fmla="*/ 1515 w 4828"/>
                    <a:gd name="connsiteY5" fmla="*/ 5 h 4195"/>
                    <a:gd name="connsiteX6" fmla="*/ 1515 w 4828"/>
                    <a:gd name="connsiteY6" fmla="*/ 576 h 4195"/>
                    <a:gd name="connsiteX7" fmla="*/ 1515 w 4828"/>
                    <a:gd name="connsiteY7" fmla="*/ 1529 h 4195"/>
                    <a:gd name="connsiteX8" fmla="*/ 4828 w 4828"/>
                    <a:gd name="connsiteY8" fmla="*/ 100 h 4195"/>
                    <a:gd name="connsiteX9" fmla="*/ 4828 w 4828"/>
                    <a:gd name="connsiteY9" fmla="*/ 862 h 4195"/>
                    <a:gd name="connsiteX10" fmla="*/ 4828 w 4828"/>
                    <a:gd name="connsiteY10" fmla="*/ 862 h 4195"/>
                    <a:gd name="connsiteX11" fmla="*/ 4828 w 4828"/>
                    <a:gd name="connsiteY11" fmla="*/ 862 h 4195"/>
                    <a:gd name="connsiteX12" fmla="*/ 4828 w 4828"/>
                    <a:gd name="connsiteY12" fmla="*/ 1815 h 4195"/>
                    <a:gd name="connsiteX13" fmla="*/ 3408 w 4828"/>
                    <a:gd name="connsiteY13" fmla="*/ 3624 h 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8" h="4195">
                      <a:moveTo>
                        <a:pt x="2367" y="4196"/>
                      </a:moveTo>
                      <a:lnTo>
                        <a:pt x="0" y="4196"/>
                      </a:lnTo>
                      <a:cubicBezTo>
                        <a:pt x="0" y="4196"/>
                        <a:pt x="0" y="2291"/>
                        <a:pt x="0" y="2291"/>
                      </a:cubicBezTo>
                      <a:lnTo>
                        <a:pt x="568" y="2291"/>
                      </a:lnTo>
                      <a:cubicBezTo>
                        <a:pt x="504" y="1944"/>
                        <a:pt x="504" y="1590"/>
                        <a:pt x="568" y="1243"/>
                      </a:cubicBezTo>
                      <a:cubicBezTo>
                        <a:pt x="568" y="1243"/>
                        <a:pt x="1231" y="-90"/>
                        <a:pt x="1515" y="5"/>
                      </a:cubicBezTo>
                      <a:cubicBezTo>
                        <a:pt x="1799" y="100"/>
                        <a:pt x="1515" y="5"/>
                        <a:pt x="1515" y="576"/>
                      </a:cubicBezTo>
                      <a:cubicBezTo>
                        <a:pt x="1515" y="1148"/>
                        <a:pt x="1515" y="1338"/>
                        <a:pt x="1515" y="1529"/>
                      </a:cubicBezTo>
                      <a:lnTo>
                        <a:pt x="4828" y="100"/>
                      </a:lnTo>
                      <a:cubicBezTo>
                        <a:pt x="4828" y="100"/>
                        <a:pt x="4828" y="672"/>
                        <a:pt x="4828" y="862"/>
                      </a:cubicBezTo>
                      <a:cubicBezTo>
                        <a:pt x="4828" y="1053"/>
                        <a:pt x="4828" y="862"/>
                        <a:pt x="4828" y="862"/>
                      </a:cubicBezTo>
                      <a:lnTo>
                        <a:pt x="4828" y="862"/>
                      </a:lnTo>
                      <a:cubicBezTo>
                        <a:pt x="4828" y="862"/>
                        <a:pt x="4828" y="1434"/>
                        <a:pt x="4828" y="1815"/>
                      </a:cubicBezTo>
                      <a:cubicBezTo>
                        <a:pt x="4828" y="2196"/>
                        <a:pt x="4071" y="3529"/>
                        <a:pt x="3408" y="3624"/>
                      </a:cubicBezTo>
                    </a:path>
                  </a:pathLst>
                </a:custGeom>
                <a:solidFill>
                  <a:srgbClr val="FFFFFF"/>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32" name="Freeform 3121">
                  <a:extLst>
                    <a:ext uri="{FF2B5EF4-FFF2-40B4-BE49-F238E27FC236}">
                      <a16:creationId xmlns:a16="http://schemas.microsoft.com/office/drawing/2014/main" id="{F9A1B69F-57EB-A64D-B157-35A5493EE154}"/>
                    </a:ext>
                  </a:extLst>
                </p:cNvPr>
                <p:cNvSpPr/>
                <p:nvPr/>
              </p:nvSpPr>
              <p:spPr>
                <a:xfrm>
                  <a:off x="5923324" y="3506533"/>
                  <a:ext cx="1412" cy="2719"/>
                </a:xfrm>
                <a:custGeom>
                  <a:avLst/>
                  <a:gdLst>
                    <a:gd name="connsiteX0" fmla="*/ 1317 w 1412"/>
                    <a:gd name="connsiteY0" fmla="*/ 953 h 2719"/>
                    <a:gd name="connsiteX1" fmla="*/ 1317 w 1412"/>
                    <a:gd name="connsiteY1" fmla="*/ 0 h 2719"/>
                    <a:gd name="connsiteX2" fmla="*/ 1317 w 1412"/>
                    <a:gd name="connsiteY2" fmla="*/ 0 h 2719"/>
                    <a:gd name="connsiteX3" fmla="*/ 1317 w 1412"/>
                    <a:gd name="connsiteY3" fmla="*/ 0 h 2719"/>
                    <a:gd name="connsiteX4" fmla="*/ 560 w 1412"/>
                    <a:gd name="connsiteY4" fmla="*/ 953 h 2719"/>
                    <a:gd name="connsiteX5" fmla="*/ 560 w 1412"/>
                    <a:gd name="connsiteY5" fmla="*/ 1810 h 2719"/>
                    <a:gd name="connsiteX6" fmla="*/ 87 w 1412"/>
                    <a:gd name="connsiteY6" fmla="*/ 2667 h 2719"/>
                    <a:gd name="connsiteX7" fmla="*/ 1412 w 1412"/>
                    <a:gd name="connsiteY7" fmla="*/ 857 h 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 h="2719">
                      <a:moveTo>
                        <a:pt x="1317" y="953"/>
                      </a:moveTo>
                      <a:cubicBezTo>
                        <a:pt x="1317" y="953"/>
                        <a:pt x="1317" y="95"/>
                        <a:pt x="1317" y="0"/>
                      </a:cubicBezTo>
                      <a:lnTo>
                        <a:pt x="1317" y="0"/>
                      </a:lnTo>
                      <a:lnTo>
                        <a:pt x="1317" y="0"/>
                      </a:lnTo>
                      <a:cubicBezTo>
                        <a:pt x="973" y="231"/>
                        <a:pt x="708" y="564"/>
                        <a:pt x="560" y="953"/>
                      </a:cubicBezTo>
                      <a:cubicBezTo>
                        <a:pt x="600" y="1236"/>
                        <a:pt x="600" y="1525"/>
                        <a:pt x="560" y="1810"/>
                      </a:cubicBezTo>
                      <a:cubicBezTo>
                        <a:pt x="560" y="1810"/>
                        <a:pt x="560" y="2286"/>
                        <a:pt x="87" y="2667"/>
                      </a:cubicBezTo>
                      <a:cubicBezTo>
                        <a:pt x="-387" y="3048"/>
                        <a:pt x="1223" y="1238"/>
                        <a:pt x="1412" y="857"/>
                      </a:cubicBezTo>
                    </a:path>
                  </a:pathLst>
                </a:custGeom>
                <a:solidFill>
                  <a:srgbClr val="EDEDED"/>
                </a:solidFill>
                <a:ln w="9352" cap="flat">
                  <a:noFill/>
                  <a:prstDash val="solid"/>
                  <a:miter/>
                </a:ln>
              </p:spPr>
              <p:txBody>
                <a:bodyPr rtlCol="0" anchor="ctr"/>
                <a:lstStyle/>
                <a:p>
                  <a:endParaRPr lang="en-US" dirty="0">
                    <a:latin typeface="Frutiger LT Roman" panose="02000503000000000000" pitchFamily="2" charset="0"/>
                  </a:endParaRPr>
                </a:p>
              </p:txBody>
            </p:sp>
            <p:sp>
              <p:nvSpPr>
                <p:cNvPr id="533" name="Freeform 3122">
                  <a:extLst>
                    <a:ext uri="{FF2B5EF4-FFF2-40B4-BE49-F238E27FC236}">
                      <a16:creationId xmlns:a16="http://schemas.microsoft.com/office/drawing/2014/main" id="{7C356540-1EA5-3347-8D95-ED880F294965}"/>
                    </a:ext>
                  </a:extLst>
                </p:cNvPr>
                <p:cNvSpPr/>
                <p:nvPr/>
              </p:nvSpPr>
              <p:spPr>
                <a:xfrm>
                  <a:off x="5910219" y="3497124"/>
                  <a:ext cx="10930" cy="12266"/>
                </a:xfrm>
                <a:custGeom>
                  <a:avLst/>
                  <a:gdLst>
                    <a:gd name="connsiteX0" fmla="*/ 10636 w 10930"/>
                    <a:gd name="connsiteY0" fmla="*/ 9886 h 12266"/>
                    <a:gd name="connsiteX1" fmla="*/ 10636 w 10930"/>
                    <a:gd name="connsiteY1" fmla="*/ 12267 h 12266"/>
                    <a:gd name="connsiteX2" fmla="*/ 4672 w 10930"/>
                    <a:gd name="connsiteY2" fmla="*/ 10933 h 12266"/>
                    <a:gd name="connsiteX3" fmla="*/ 2684 w 10930"/>
                    <a:gd name="connsiteY3" fmla="*/ 9219 h 12266"/>
                    <a:gd name="connsiteX4" fmla="*/ 33 w 10930"/>
                    <a:gd name="connsiteY4" fmla="*/ 2361 h 12266"/>
                    <a:gd name="connsiteX5" fmla="*/ 1630 w 10930"/>
                    <a:gd name="connsiteY5" fmla="*/ 33 h 12266"/>
                    <a:gd name="connsiteX6" fmla="*/ 3252 w 10930"/>
                    <a:gd name="connsiteY6" fmla="*/ 456 h 12266"/>
                    <a:gd name="connsiteX7" fmla="*/ 5145 w 10930"/>
                    <a:gd name="connsiteY7" fmla="*/ 4647 h 12266"/>
                    <a:gd name="connsiteX8" fmla="*/ 5713 w 10930"/>
                    <a:gd name="connsiteY8" fmla="*/ 7885 h 1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0" h="12266">
                      <a:moveTo>
                        <a:pt x="10636" y="9886"/>
                      </a:moveTo>
                      <a:cubicBezTo>
                        <a:pt x="10636" y="9886"/>
                        <a:pt x="11299" y="11410"/>
                        <a:pt x="10636" y="12267"/>
                      </a:cubicBezTo>
                      <a:cubicBezTo>
                        <a:pt x="8612" y="12006"/>
                        <a:pt x="6616" y="11559"/>
                        <a:pt x="4672" y="10933"/>
                      </a:cubicBezTo>
                      <a:cubicBezTo>
                        <a:pt x="3252" y="10362"/>
                        <a:pt x="3536" y="10933"/>
                        <a:pt x="2684" y="9219"/>
                      </a:cubicBezTo>
                      <a:cubicBezTo>
                        <a:pt x="1366" y="7128"/>
                        <a:pt x="465" y="4798"/>
                        <a:pt x="33" y="2361"/>
                      </a:cubicBezTo>
                      <a:cubicBezTo>
                        <a:pt x="-165" y="1274"/>
                        <a:pt x="550" y="232"/>
                        <a:pt x="1630" y="33"/>
                      </a:cubicBezTo>
                      <a:cubicBezTo>
                        <a:pt x="2206" y="-74"/>
                        <a:pt x="2800" y="82"/>
                        <a:pt x="3252" y="456"/>
                      </a:cubicBezTo>
                      <a:cubicBezTo>
                        <a:pt x="4142" y="1719"/>
                        <a:pt x="4784" y="3142"/>
                        <a:pt x="5145" y="4647"/>
                      </a:cubicBezTo>
                      <a:lnTo>
                        <a:pt x="5713" y="7885"/>
                      </a:lnTo>
                      <a:close/>
                    </a:path>
                  </a:pathLst>
                </a:custGeom>
                <a:solidFill>
                  <a:srgbClr val="FED701"/>
                </a:solidFill>
                <a:ln w="9352" cap="flat">
                  <a:noFill/>
                  <a:prstDash val="solid"/>
                  <a:miter/>
                </a:ln>
              </p:spPr>
              <p:txBody>
                <a:bodyPr rtlCol="0" anchor="ctr"/>
                <a:lstStyle/>
                <a:p>
                  <a:endParaRPr lang="en-US" dirty="0">
                    <a:latin typeface="Frutiger LT Roman" panose="02000503000000000000" pitchFamily="2" charset="0"/>
                  </a:endParaRPr>
                </a:p>
              </p:txBody>
            </p:sp>
          </p:grpSp>
        </p:grpSp>
      </p:grpSp>
      <p:grpSp>
        <p:nvGrpSpPr>
          <p:cNvPr id="862" name="Graphic 5351">
            <a:extLst>
              <a:ext uri="{FF2B5EF4-FFF2-40B4-BE49-F238E27FC236}">
                <a16:creationId xmlns:a16="http://schemas.microsoft.com/office/drawing/2014/main" id="{FFFED0C2-1403-F249-AC5E-8E4276E4CA81}"/>
              </a:ext>
            </a:extLst>
          </p:cNvPr>
          <p:cNvGrpSpPr/>
          <p:nvPr/>
        </p:nvGrpSpPr>
        <p:grpSpPr>
          <a:xfrm>
            <a:off x="9597395" y="3541129"/>
            <a:ext cx="1226375" cy="334465"/>
            <a:chOff x="4619836" y="0"/>
            <a:chExt cx="3183723" cy="868288"/>
          </a:xfrm>
        </p:grpSpPr>
        <p:sp>
          <p:nvSpPr>
            <p:cNvPr id="863" name="Freeform 557">
              <a:extLst>
                <a:ext uri="{FF2B5EF4-FFF2-40B4-BE49-F238E27FC236}">
                  <a16:creationId xmlns:a16="http://schemas.microsoft.com/office/drawing/2014/main" id="{70F6DDA2-EBF7-B248-A3C4-621F4684A63F}"/>
                </a:ext>
              </a:extLst>
            </p:cNvPr>
            <p:cNvSpPr/>
            <p:nvPr/>
          </p:nvSpPr>
          <p:spPr>
            <a:xfrm>
              <a:off x="4619836" y="0"/>
              <a:ext cx="3184262" cy="847666"/>
            </a:xfrm>
            <a:custGeom>
              <a:avLst/>
              <a:gdLst>
                <a:gd name="connsiteX0" fmla="*/ 0 w 3184262"/>
                <a:gd name="connsiteY0" fmla="*/ 0 h 847666"/>
                <a:gd name="connsiteX1" fmla="*/ 3184263 w 3184262"/>
                <a:gd name="connsiteY1" fmla="*/ 0 h 847666"/>
                <a:gd name="connsiteX2" fmla="*/ 3184263 w 3184262"/>
                <a:gd name="connsiteY2" fmla="*/ 847666 h 847666"/>
                <a:gd name="connsiteX3" fmla="*/ 0 w 3184262"/>
                <a:gd name="connsiteY3" fmla="*/ 847666 h 847666"/>
              </a:gdLst>
              <a:ahLst/>
              <a:cxnLst>
                <a:cxn ang="0">
                  <a:pos x="connsiteX0" y="connsiteY0"/>
                </a:cxn>
                <a:cxn ang="0">
                  <a:pos x="connsiteX1" y="connsiteY1"/>
                </a:cxn>
                <a:cxn ang="0">
                  <a:pos x="connsiteX2" y="connsiteY2"/>
                </a:cxn>
                <a:cxn ang="0">
                  <a:pos x="connsiteX3" y="connsiteY3"/>
                </a:cxn>
              </a:cxnLst>
              <a:rect l="l" t="t" r="r" b="b"/>
              <a:pathLst>
                <a:path w="3184262" h="847666">
                  <a:moveTo>
                    <a:pt x="0" y="0"/>
                  </a:moveTo>
                  <a:lnTo>
                    <a:pt x="3184263" y="0"/>
                  </a:lnTo>
                  <a:lnTo>
                    <a:pt x="3184263" y="847666"/>
                  </a:lnTo>
                  <a:lnTo>
                    <a:pt x="0" y="847666"/>
                  </a:lnTo>
                  <a:close/>
                </a:path>
              </a:pathLst>
            </a:custGeom>
            <a:solidFill>
              <a:srgbClr val="FFD300"/>
            </a:solidFill>
            <a:ln w="6350" cap="flat">
              <a:solidFill>
                <a:schemeClr val="tx1"/>
              </a:solidFill>
              <a:prstDash val="solid"/>
              <a:miter/>
            </a:ln>
          </p:spPr>
          <p:txBody>
            <a:bodyPr rtlCol="0" anchor="ctr"/>
            <a:lstStyle/>
            <a:p>
              <a:endParaRPr lang="en-US" dirty="0">
                <a:latin typeface="Frutiger LT Roman" panose="02000503000000000000" pitchFamily="2" charset="0"/>
              </a:endParaRPr>
            </a:p>
          </p:txBody>
        </p:sp>
        <p:sp>
          <p:nvSpPr>
            <p:cNvPr id="864" name="Freeform 558">
              <a:extLst>
                <a:ext uri="{FF2B5EF4-FFF2-40B4-BE49-F238E27FC236}">
                  <a16:creationId xmlns:a16="http://schemas.microsoft.com/office/drawing/2014/main" id="{77A22B14-0E6C-6546-9446-A9E33C78E47E}"/>
                </a:ext>
              </a:extLst>
            </p:cNvPr>
            <p:cNvSpPr/>
            <p:nvPr/>
          </p:nvSpPr>
          <p:spPr>
            <a:xfrm>
              <a:off x="4891261" y="511204"/>
              <a:ext cx="2175723" cy="123731"/>
            </a:xfrm>
            <a:custGeom>
              <a:avLst/>
              <a:gdLst>
                <a:gd name="connsiteX0" fmla="*/ 2147124 w 2175723"/>
                <a:gd name="connsiteY0" fmla="*/ 123731 h 123731"/>
                <a:gd name="connsiteX1" fmla="*/ 2175724 w 2175723"/>
                <a:gd name="connsiteY1" fmla="*/ 0 h 123731"/>
                <a:gd name="connsiteX2" fmla="*/ 29139 w 2175723"/>
                <a:gd name="connsiteY2" fmla="*/ 0 h 123731"/>
                <a:gd name="connsiteX3" fmla="*/ 0 w 2175723"/>
                <a:gd name="connsiteY3" fmla="*/ 123731 h 123731"/>
                <a:gd name="connsiteX4" fmla="*/ 2147124 w 2175723"/>
                <a:gd name="connsiteY4" fmla="*/ 123731 h 12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723" h="123731">
                  <a:moveTo>
                    <a:pt x="2147124" y="123731"/>
                  </a:moveTo>
                  <a:lnTo>
                    <a:pt x="2175724" y="0"/>
                  </a:lnTo>
                  <a:lnTo>
                    <a:pt x="29139" y="0"/>
                  </a:lnTo>
                  <a:lnTo>
                    <a:pt x="0" y="123731"/>
                  </a:lnTo>
                  <a:lnTo>
                    <a:pt x="2147124" y="123731"/>
                  </a:lnTo>
                </a:path>
              </a:pathLst>
            </a:custGeom>
            <a:solidFill>
              <a:srgbClr val="FFFFFF"/>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65" name="Freeform 559">
              <a:extLst>
                <a:ext uri="{FF2B5EF4-FFF2-40B4-BE49-F238E27FC236}">
                  <a16:creationId xmlns:a16="http://schemas.microsoft.com/office/drawing/2014/main" id="{B016C070-800E-284F-B31E-9815B9257D03}"/>
                </a:ext>
              </a:extLst>
            </p:cNvPr>
            <p:cNvSpPr/>
            <p:nvPr/>
          </p:nvSpPr>
          <p:spPr>
            <a:xfrm>
              <a:off x="6844125" y="294675"/>
              <a:ext cx="226637" cy="258315"/>
            </a:xfrm>
            <a:custGeom>
              <a:avLst/>
              <a:gdLst>
                <a:gd name="connsiteX0" fmla="*/ 226638 w 226637"/>
                <a:gd name="connsiteY0" fmla="*/ 0 h 258315"/>
                <a:gd name="connsiteX1" fmla="*/ 11332 w 226637"/>
                <a:gd name="connsiteY1" fmla="*/ 0 h 258315"/>
                <a:gd name="connsiteX2" fmla="*/ 0 w 226637"/>
                <a:gd name="connsiteY2" fmla="*/ 48299 h 258315"/>
                <a:gd name="connsiteX3" fmla="*/ 77165 w 226637"/>
                <a:gd name="connsiteY3" fmla="*/ 48299 h 258315"/>
                <a:gd name="connsiteX4" fmla="*/ 27520 w 226637"/>
                <a:gd name="connsiteY4" fmla="*/ 258316 h 258315"/>
                <a:gd name="connsiteX5" fmla="*/ 89036 w 226637"/>
                <a:gd name="connsiteY5" fmla="*/ 258316 h 258315"/>
                <a:gd name="connsiteX6" fmla="*/ 138141 w 226637"/>
                <a:gd name="connsiteY6" fmla="*/ 48299 h 258315"/>
                <a:gd name="connsiteX7" fmla="*/ 214766 w 226637"/>
                <a:gd name="connsiteY7" fmla="*/ 48299 h 258315"/>
                <a:gd name="connsiteX8" fmla="*/ 226638 w 226637"/>
                <a:gd name="connsiteY8"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37" h="258315">
                  <a:moveTo>
                    <a:pt x="226638" y="0"/>
                  </a:moveTo>
                  <a:lnTo>
                    <a:pt x="11332" y="0"/>
                  </a:lnTo>
                  <a:lnTo>
                    <a:pt x="0" y="48299"/>
                  </a:lnTo>
                  <a:lnTo>
                    <a:pt x="77165" y="48299"/>
                  </a:lnTo>
                  <a:lnTo>
                    <a:pt x="27520" y="258316"/>
                  </a:lnTo>
                  <a:lnTo>
                    <a:pt x="89036" y="258316"/>
                  </a:lnTo>
                  <a:lnTo>
                    <a:pt x="138141" y="48299"/>
                  </a:lnTo>
                  <a:lnTo>
                    <a:pt x="214766" y="48299"/>
                  </a:lnTo>
                  <a:lnTo>
                    <a:pt x="226638" y="0"/>
                  </a:ln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66" name="Freeform 560">
              <a:extLst>
                <a:ext uri="{FF2B5EF4-FFF2-40B4-BE49-F238E27FC236}">
                  <a16:creationId xmlns:a16="http://schemas.microsoft.com/office/drawing/2014/main" id="{847D9228-7A02-8945-90C9-33BE41A590A6}"/>
                </a:ext>
              </a:extLst>
            </p:cNvPr>
            <p:cNvSpPr/>
            <p:nvPr/>
          </p:nvSpPr>
          <p:spPr>
            <a:xfrm>
              <a:off x="6353929" y="290803"/>
              <a:ext cx="268372" cy="265931"/>
            </a:xfrm>
            <a:custGeom>
              <a:avLst/>
              <a:gdLst>
                <a:gd name="connsiteX0" fmla="*/ 157254 w 268372"/>
                <a:gd name="connsiteY0" fmla="*/ 1159 h 265931"/>
                <a:gd name="connsiteX1" fmla="*/ 5622 w 268372"/>
                <a:gd name="connsiteY1" fmla="*/ 133030 h 265931"/>
                <a:gd name="connsiteX2" fmla="*/ 66453 w 268372"/>
                <a:gd name="connsiteY2" fmla="*/ 260304 h 265931"/>
                <a:gd name="connsiteX3" fmla="*/ 113545 w 268372"/>
                <a:gd name="connsiteY3" fmla="*/ 264901 h 265931"/>
                <a:gd name="connsiteX4" fmla="*/ 262478 w 268372"/>
                <a:gd name="connsiteY4" fmla="*/ 133030 h 265931"/>
                <a:gd name="connsiteX5" fmla="*/ 203126 w 268372"/>
                <a:gd name="connsiteY5" fmla="*/ 5900 h 265931"/>
                <a:gd name="connsiteX6" fmla="*/ 154556 w 268372"/>
                <a:gd name="connsiteY6" fmla="*/ 1159 h 265931"/>
                <a:gd name="connsiteX7" fmla="*/ 195566 w 268372"/>
                <a:gd name="connsiteY7" fmla="*/ 133030 h 265931"/>
                <a:gd name="connsiteX8" fmla="*/ 115164 w 268372"/>
                <a:gd name="connsiteY8" fmla="*/ 218231 h 265931"/>
                <a:gd name="connsiteX9" fmla="*/ 68757 w 268372"/>
                <a:gd name="connsiteY9" fmla="*/ 133030 h 265931"/>
                <a:gd name="connsiteX10" fmla="*/ 154556 w 268372"/>
                <a:gd name="connsiteY10" fmla="*/ 47829 h 265931"/>
                <a:gd name="connsiteX11" fmla="*/ 198264 w 268372"/>
                <a:gd name="connsiteY11" fmla="*/ 133030 h 26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72" h="265931">
                  <a:moveTo>
                    <a:pt x="157254" y="1159"/>
                  </a:moveTo>
                  <a:cubicBezTo>
                    <a:pt x="79700" y="-2960"/>
                    <a:pt x="12756" y="55258"/>
                    <a:pt x="5622" y="133030"/>
                  </a:cubicBezTo>
                  <a:cubicBezTo>
                    <a:pt x="-12525" y="185069"/>
                    <a:pt x="14709" y="242051"/>
                    <a:pt x="66453" y="260304"/>
                  </a:cubicBezTo>
                  <a:cubicBezTo>
                    <a:pt x="81551" y="265628"/>
                    <a:pt x="97707" y="267207"/>
                    <a:pt x="113545" y="264901"/>
                  </a:cubicBezTo>
                  <a:cubicBezTo>
                    <a:pt x="190175" y="267810"/>
                    <a:pt x="255641" y="209842"/>
                    <a:pt x="262478" y="133030"/>
                  </a:cubicBezTo>
                  <a:cubicBezTo>
                    <a:pt x="280998" y="81440"/>
                    <a:pt x="254422" y="24523"/>
                    <a:pt x="203126" y="5900"/>
                  </a:cubicBezTo>
                  <a:cubicBezTo>
                    <a:pt x="187585" y="258"/>
                    <a:pt x="170884" y="-1372"/>
                    <a:pt x="154556" y="1159"/>
                  </a:cubicBezTo>
                  <a:moveTo>
                    <a:pt x="195566" y="133030"/>
                  </a:moveTo>
                  <a:cubicBezTo>
                    <a:pt x="185313" y="174816"/>
                    <a:pt x="166967" y="218231"/>
                    <a:pt x="115164" y="218231"/>
                  </a:cubicBezTo>
                  <a:cubicBezTo>
                    <a:pt x="63361" y="218231"/>
                    <a:pt x="61202" y="175359"/>
                    <a:pt x="68757" y="133030"/>
                  </a:cubicBezTo>
                  <a:cubicBezTo>
                    <a:pt x="76311" y="90701"/>
                    <a:pt x="100594" y="47829"/>
                    <a:pt x="154556" y="47829"/>
                  </a:cubicBezTo>
                  <a:cubicBezTo>
                    <a:pt x="208517" y="47829"/>
                    <a:pt x="208517" y="89073"/>
                    <a:pt x="198264" y="133030"/>
                  </a:cubicBezTo>
                  <a:close/>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67" name="Freeform 561">
              <a:extLst>
                <a:ext uri="{FF2B5EF4-FFF2-40B4-BE49-F238E27FC236}">
                  <a16:creationId xmlns:a16="http://schemas.microsoft.com/office/drawing/2014/main" id="{8196D3A3-5E15-B447-A084-05ED6881F2AB}"/>
                </a:ext>
              </a:extLst>
            </p:cNvPr>
            <p:cNvSpPr/>
            <p:nvPr/>
          </p:nvSpPr>
          <p:spPr>
            <a:xfrm>
              <a:off x="5517753" y="294675"/>
              <a:ext cx="122492" cy="258315"/>
            </a:xfrm>
            <a:custGeom>
              <a:avLst/>
              <a:gdLst>
                <a:gd name="connsiteX0" fmla="*/ 122492 w 122492"/>
                <a:gd name="connsiteY0" fmla="*/ 0 h 258315"/>
                <a:gd name="connsiteX1" fmla="*/ 60976 w 122492"/>
                <a:gd name="connsiteY1" fmla="*/ 0 h 258315"/>
                <a:gd name="connsiteX2" fmla="*/ 0 w 122492"/>
                <a:gd name="connsiteY2" fmla="*/ 258316 h 258315"/>
                <a:gd name="connsiteX3" fmla="*/ 60976 w 122492"/>
                <a:gd name="connsiteY3" fmla="*/ 258316 h 258315"/>
                <a:gd name="connsiteX4" fmla="*/ 122492 w 122492"/>
                <a:gd name="connsiteY4" fmla="*/ 0 h 258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2" h="258315">
                  <a:moveTo>
                    <a:pt x="122492" y="0"/>
                  </a:moveTo>
                  <a:lnTo>
                    <a:pt x="60976" y="0"/>
                  </a:lnTo>
                  <a:lnTo>
                    <a:pt x="0" y="258316"/>
                  </a:lnTo>
                  <a:lnTo>
                    <a:pt x="60976" y="258316"/>
                  </a:lnTo>
                  <a:lnTo>
                    <a:pt x="122492" y="0"/>
                  </a:ln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68" name="Freeform 562">
              <a:extLst>
                <a:ext uri="{FF2B5EF4-FFF2-40B4-BE49-F238E27FC236}">
                  <a16:creationId xmlns:a16="http://schemas.microsoft.com/office/drawing/2014/main" id="{7C2E65F8-FCA3-6B43-86BB-79D47A16961E}"/>
                </a:ext>
              </a:extLst>
            </p:cNvPr>
            <p:cNvSpPr/>
            <p:nvPr/>
          </p:nvSpPr>
          <p:spPr>
            <a:xfrm>
              <a:off x="6109170" y="295825"/>
              <a:ext cx="239904" cy="257165"/>
            </a:xfrm>
            <a:custGeom>
              <a:avLst/>
              <a:gdLst>
                <a:gd name="connsiteX0" fmla="*/ 166201 w 239904"/>
                <a:gd name="connsiteY0" fmla="*/ 478 h 257165"/>
                <a:gd name="connsiteX1" fmla="*/ 138141 w 239904"/>
                <a:gd name="connsiteY1" fmla="*/ 478 h 257165"/>
                <a:gd name="connsiteX2" fmla="*/ 60976 w 239904"/>
                <a:gd name="connsiteY2" fmla="*/ 478 h 257165"/>
                <a:gd name="connsiteX3" fmla="*/ 0 w 239904"/>
                <a:gd name="connsiteY3" fmla="*/ 257166 h 257165"/>
                <a:gd name="connsiteX4" fmla="*/ 60976 w 239904"/>
                <a:gd name="connsiteY4" fmla="*/ 257166 h 257165"/>
                <a:gd name="connsiteX5" fmla="*/ 79323 w 239904"/>
                <a:gd name="connsiteY5" fmla="*/ 178477 h 257165"/>
                <a:gd name="connsiteX6" fmla="*/ 114938 w 239904"/>
                <a:gd name="connsiteY6" fmla="*/ 178477 h 257165"/>
                <a:gd name="connsiteX7" fmla="*/ 157567 w 239904"/>
                <a:gd name="connsiteY7" fmla="*/ 173593 h 257165"/>
                <a:gd name="connsiteX8" fmla="*/ 237430 w 239904"/>
                <a:gd name="connsiteY8" fmla="*/ 93819 h 257165"/>
                <a:gd name="connsiteX9" fmla="*/ 184856 w 239904"/>
                <a:gd name="connsiteY9" fmla="*/ 2937 h 257165"/>
                <a:gd name="connsiteX10" fmla="*/ 167280 w 239904"/>
                <a:gd name="connsiteY10" fmla="*/ 478 h 257165"/>
                <a:gd name="connsiteX11" fmla="*/ 176454 w 239904"/>
                <a:gd name="connsiteY11" fmla="*/ 88935 h 257165"/>
                <a:gd name="connsiteX12" fmla="*/ 141918 w 239904"/>
                <a:gd name="connsiteY12" fmla="*/ 128008 h 257165"/>
                <a:gd name="connsiteX13" fmla="*/ 120334 w 239904"/>
                <a:gd name="connsiteY13" fmla="*/ 130721 h 257165"/>
                <a:gd name="connsiteX14" fmla="*/ 91734 w 239904"/>
                <a:gd name="connsiteY14" fmla="*/ 130721 h 257165"/>
                <a:gd name="connsiteX15" fmla="*/ 111700 w 239904"/>
                <a:gd name="connsiteY15" fmla="*/ 46606 h 257165"/>
                <a:gd name="connsiteX16" fmla="*/ 138141 w 239904"/>
                <a:gd name="connsiteY16" fmla="*/ 46606 h 257165"/>
                <a:gd name="connsiteX17" fmla="*/ 155948 w 239904"/>
                <a:gd name="connsiteY17" fmla="*/ 46606 h 257165"/>
                <a:gd name="connsiteX18" fmla="*/ 177646 w 239904"/>
                <a:gd name="connsiteY18" fmla="*/ 82740 h 257165"/>
                <a:gd name="connsiteX19" fmla="*/ 175375 w 239904"/>
                <a:gd name="connsiteY19" fmla="*/ 88935 h 25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904" h="257165">
                  <a:moveTo>
                    <a:pt x="166201" y="478"/>
                  </a:moveTo>
                  <a:cubicBezTo>
                    <a:pt x="156860" y="-159"/>
                    <a:pt x="147482" y="-159"/>
                    <a:pt x="138141" y="478"/>
                  </a:cubicBezTo>
                  <a:lnTo>
                    <a:pt x="60976" y="478"/>
                  </a:lnTo>
                  <a:lnTo>
                    <a:pt x="0" y="257166"/>
                  </a:lnTo>
                  <a:lnTo>
                    <a:pt x="60976" y="257166"/>
                  </a:lnTo>
                  <a:lnTo>
                    <a:pt x="79323" y="178477"/>
                  </a:lnTo>
                  <a:lnTo>
                    <a:pt x="114938" y="178477"/>
                  </a:lnTo>
                  <a:cubicBezTo>
                    <a:pt x="129308" y="178927"/>
                    <a:pt x="143667" y="177282"/>
                    <a:pt x="157567" y="173593"/>
                  </a:cubicBezTo>
                  <a:cubicBezTo>
                    <a:pt x="196959" y="164174"/>
                    <a:pt x="227798" y="133372"/>
                    <a:pt x="237430" y="93819"/>
                  </a:cubicBezTo>
                  <a:cubicBezTo>
                    <a:pt x="247866" y="54123"/>
                    <a:pt x="224328" y="13433"/>
                    <a:pt x="184856" y="2937"/>
                  </a:cubicBezTo>
                  <a:cubicBezTo>
                    <a:pt x="179119" y="1411"/>
                    <a:pt x="173216" y="585"/>
                    <a:pt x="167280" y="478"/>
                  </a:cubicBezTo>
                  <a:moveTo>
                    <a:pt x="176454" y="88935"/>
                  </a:moveTo>
                  <a:cubicBezTo>
                    <a:pt x="172347" y="107045"/>
                    <a:pt x="159321" y="121786"/>
                    <a:pt x="141918" y="128008"/>
                  </a:cubicBezTo>
                  <a:cubicBezTo>
                    <a:pt x="134860" y="129780"/>
                    <a:pt x="127613" y="130692"/>
                    <a:pt x="120334" y="130721"/>
                  </a:cubicBezTo>
                  <a:lnTo>
                    <a:pt x="91734" y="130721"/>
                  </a:lnTo>
                  <a:lnTo>
                    <a:pt x="111700" y="46606"/>
                  </a:lnTo>
                  <a:lnTo>
                    <a:pt x="138141" y="46606"/>
                  </a:lnTo>
                  <a:cubicBezTo>
                    <a:pt x="144034" y="45614"/>
                    <a:pt x="150056" y="45614"/>
                    <a:pt x="155948" y="46606"/>
                  </a:cubicBezTo>
                  <a:cubicBezTo>
                    <a:pt x="171862" y="50559"/>
                    <a:pt x="181575" y="66737"/>
                    <a:pt x="177646" y="82740"/>
                  </a:cubicBezTo>
                  <a:cubicBezTo>
                    <a:pt x="177117" y="84883"/>
                    <a:pt x="176357" y="86961"/>
                    <a:pt x="175375" y="88935"/>
                  </a:cubicBezTo>
                  <a:close/>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69" name="Freeform 563">
              <a:extLst>
                <a:ext uri="{FF2B5EF4-FFF2-40B4-BE49-F238E27FC236}">
                  <a16:creationId xmlns:a16="http://schemas.microsoft.com/office/drawing/2014/main" id="{1A56B419-691F-204D-B81C-C5515C1EDF5A}"/>
                </a:ext>
              </a:extLst>
            </p:cNvPr>
            <p:cNvSpPr/>
            <p:nvPr/>
          </p:nvSpPr>
          <p:spPr>
            <a:xfrm>
              <a:off x="5185891" y="294675"/>
              <a:ext cx="365858" cy="258315"/>
            </a:xfrm>
            <a:custGeom>
              <a:avLst/>
              <a:gdLst>
                <a:gd name="connsiteX0" fmla="*/ 365858 w 365858"/>
                <a:gd name="connsiteY0" fmla="*/ 0 h 258315"/>
                <a:gd name="connsiteX1" fmla="*/ 301644 w 365858"/>
                <a:gd name="connsiteY1" fmla="*/ 0 h 258315"/>
                <a:gd name="connsiteX2" fmla="*/ 219083 w 365858"/>
                <a:gd name="connsiteY2" fmla="*/ 183969 h 258315"/>
                <a:gd name="connsiteX3" fmla="*/ 216925 w 365858"/>
                <a:gd name="connsiteY3" fmla="*/ 0 h 258315"/>
                <a:gd name="connsiteX4" fmla="*/ 143537 w 365858"/>
                <a:gd name="connsiteY4" fmla="*/ 0 h 258315"/>
                <a:gd name="connsiteX5" fmla="*/ 65833 w 365858"/>
                <a:gd name="connsiteY5" fmla="*/ 183969 h 258315"/>
                <a:gd name="connsiteX6" fmla="*/ 60437 w 365858"/>
                <a:gd name="connsiteY6" fmla="*/ 0 h 258315"/>
                <a:gd name="connsiteX7" fmla="*/ 0 w 365858"/>
                <a:gd name="connsiteY7" fmla="*/ 0 h 258315"/>
                <a:gd name="connsiteX8" fmla="*/ 16188 w 365858"/>
                <a:gd name="connsiteY8" fmla="*/ 258316 h 258315"/>
                <a:gd name="connsiteX9" fmla="*/ 82561 w 365858"/>
                <a:gd name="connsiteY9" fmla="*/ 258316 h 258315"/>
                <a:gd name="connsiteX10" fmla="*/ 166741 w 365858"/>
                <a:gd name="connsiteY10" fmla="*/ 71634 h 258315"/>
                <a:gd name="connsiteX11" fmla="*/ 174295 w 365858"/>
                <a:gd name="connsiteY11" fmla="*/ 258316 h 258315"/>
                <a:gd name="connsiteX12" fmla="*/ 241747 w 365858"/>
                <a:gd name="connsiteY12" fmla="*/ 258316 h 258315"/>
                <a:gd name="connsiteX13" fmla="*/ 365858 w 365858"/>
                <a:gd name="connsiteY13" fmla="*/ 0 h 25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858" h="258315">
                  <a:moveTo>
                    <a:pt x="365858" y="0"/>
                  </a:moveTo>
                  <a:lnTo>
                    <a:pt x="301644" y="0"/>
                  </a:lnTo>
                  <a:lnTo>
                    <a:pt x="219083" y="183969"/>
                  </a:lnTo>
                  <a:lnTo>
                    <a:pt x="216925" y="0"/>
                  </a:lnTo>
                  <a:lnTo>
                    <a:pt x="143537" y="0"/>
                  </a:lnTo>
                  <a:lnTo>
                    <a:pt x="65833" y="183969"/>
                  </a:lnTo>
                  <a:lnTo>
                    <a:pt x="60437" y="0"/>
                  </a:lnTo>
                  <a:lnTo>
                    <a:pt x="0" y="0"/>
                  </a:lnTo>
                  <a:lnTo>
                    <a:pt x="16188" y="258316"/>
                  </a:lnTo>
                  <a:lnTo>
                    <a:pt x="82561" y="258316"/>
                  </a:lnTo>
                  <a:lnTo>
                    <a:pt x="166741" y="71634"/>
                  </a:lnTo>
                  <a:lnTo>
                    <a:pt x="174295" y="258316"/>
                  </a:lnTo>
                  <a:lnTo>
                    <a:pt x="241747" y="258316"/>
                  </a:lnTo>
                  <a:lnTo>
                    <a:pt x="365858" y="0"/>
                  </a:ln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70" name="Freeform 564">
              <a:extLst>
                <a:ext uri="{FF2B5EF4-FFF2-40B4-BE49-F238E27FC236}">
                  <a16:creationId xmlns:a16="http://schemas.microsoft.com/office/drawing/2014/main" id="{6D191B7B-8123-DE40-8AF8-BAD9FBFDEDD7}"/>
                </a:ext>
              </a:extLst>
            </p:cNvPr>
            <p:cNvSpPr/>
            <p:nvPr/>
          </p:nvSpPr>
          <p:spPr>
            <a:xfrm>
              <a:off x="6607774" y="294675"/>
              <a:ext cx="224479" cy="257812"/>
            </a:xfrm>
            <a:custGeom>
              <a:avLst/>
              <a:gdLst>
                <a:gd name="connsiteX0" fmla="*/ 131666 w 224479"/>
                <a:gd name="connsiteY0" fmla="*/ 48841 h 257812"/>
                <a:gd name="connsiteX1" fmla="*/ 164582 w 224479"/>
                <a:gd name="connsiteY1" fmla="*/ 48841 h 257812"/>
                <a:gd name="connsiteX2" fmla="*/ 210450 w 224479"/>
                <a:gd name="connsiteY2" fmla="*/ 48841 h 257812"/>
                <a:gd name="connsiteX3" fmla="*/ 224479 w 224479"/>
                <a:gd name="connsiteY3" fmla="*/ 0 h 257812"/>
                <a:gd name="connsiteX4" fmla="*/ 170518 w 224479"/>
                <a:gd name="connsiteY4" fmla="*/ 0 h 257812"/>
                <a:gd name="connsiteX5" fmla="*/ 116557 w 224479"/>
                <a:gd name="connsiteY5" fmla="*/ 0 h 257812"/>
                <a:gd name="connsiteX6" fmla="*/ 39392 w 224479"/>
                <a:gd name="connsiteY6" fmla="*/ 75975 h 257812"/>
                <a:gd name="connsiteX7" fmla="*/ 78784 w 224479"/>
                <a:gd name="connsiteY7" fmla="*/ 134585 h 257812"/>
                <a:gd name="connsiteX8" fmla="*/ 111700 w 224479"/>
                <a:gd name="connsiteY8" fmla="*/ 155749 h 257812"/>
                <a:gd name="connsiteX9" fmla="*/ 131666 w 224479"/>
                <a:gd name="connsiteY9" fmla="*/ 171487 h 257812"/>
                <a:gd name="connsiteX10" fmla="*/ 135983 w 224479"/>
                <a:gd name="connsiteY10" fmla="*/ 183426 h 257812"/>
                <a:gd name="connsiteX11" fmla="*/ 131126 w 224479"/>
                <a:gd name="connsiteY11" fmla="*/ 197536 h 257812"/>
                <a:gd name="connsiteX12" fmla="*/ 92814 w 224479"/>
                <a:gd name="connsiteY12" fmla="*/ 210017 h 257812"/>
                <a:gd name="connsiteX13" fmla="*/ 18347 w 224479"/>
                <a:gd name="connsiteY13" fmla="*/ 200249 h 257812"/>
                <a:gd name="connsiteX14" fmla="*/ 18347 w 224479"/>
                <a:gd name="connsiteY14" fmla="*/ 200249 h 257812"/>
                <a:gd name="connsiteX15" fmla="*/ 0 w 224479"/>
                <a:gd name="connsiteY15" fmla="*/ 247462 h 257812"/>
                <a:gd name="connsiteX16" fmla="*/ 83101 w 224479"/>
                <a:gd name="connsiteY16" fmla="*/ 257773 h 257812"/>
                <a:gd name="connsiteX17" fmla="*/ 204514 w 224479"/>
                <a:gd name="connsiteY17" fmla="*/ 177456 h 257812"/>
                <a:gd name="connsiteX18" fmla="*/ 166201 w 224479"/>
                <a:gd name="connsiteY18" fmla="*/ 123188 h 257812"/>
                <a:gd name="connsiteX19" fmla="*/ 130047 w 224479"/>
                <a:gd name="connsiteY19" fmla="*/ 98768 h 257812"/>
                <a:gd name="connsiteX20" fmla="*/ 105225 w 224479"/>
                <a:gd name="connsiteY20" fmla="*/ 70006 h 257812"/>
                <a:gd name="connsiteX21" fmla="*/ 129507 w 224479"/>
                <a:gd name="connsiteY21" fmla="*/ 46670 h 25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479" h="257812">
                  <a:moveTo>
                    <a:pt x="131666" y="48841"/>
                  </a:moveTo>
                  <a:cubicBezTo>
                    <a:pt x="142631" y="48212"/>
                    <a:pt x="153617" y="48212"/>
                    <a:pt x="164582" y="48841"/>
                  </a:cubicBezTo>
                  <a:lnTo>
                    <a:pt x="210450" y="48841"/>
                  </a:lnTo>
                  <a:lnTo>
                    <a:pt x="224479" y="0"/>
                  </a:lnTo>
                  <a:lnTo>
                    <a:pt x="170518" y="0"/>
                  </a:lnTo>
                  <a:cubicBezTo>
                    <a:pt x="155409" y="0"/>
                    <a:pt x="135983" y="0"/>
                    <a:pt x="116557" y="0"/>
                  </a:cubicBezTo>
                  <a:cubicBezTo>
                    <a:pt x="74909" y="826"/>
                    <a:pt x="41097" y="34116"/>
                    <a:pt x="39392" y="75975"/>
                  </a:cubicBezTo>
                  <a:cubicBezTo>
                    <a:pt x="40428" y="101437"/>
                    <a:pt x="55677" y="124125"/>
                    <a:pt x="78784" y="134585"/>
                  </a:cubicBezTo>
                  <a:lnTo>
                    <a:pt x="111700" y="155749"/>
                  </a:lnTo>
                  <a:cubicBezTo>
                    <a:pt x="119077" y="159997"/>
                    <a:pt x="125800" y="165298"/>
                    <a:pt x="131666" y="171487"/>
                  </a:cubicBezTo>
                  <a:lnTo>
                    <a:pt x="135983" y="183426"/>
                  </a:lnTo>
                  <a:cubicBezTo>
                    <a:pt x="136123" y="188566"/>
                    <a:pt x="134396" y="193582"/>
                    <a:pt x="131126" y="197536"/>
                  </a:cubicBezTo>
                  <a:cubicBezTo>
                    <a:pt x="119951" y="205586"/>
                    <a:pt x="106563" y="209948"/>
                    <a:pt x="92814" y="210017"/>
                  </a:cubicBezTo>
                  <a:cubicBezTo>
                    <a:pt x="67624" y="210918"/>
                    <a:pt x="42462" y="207617"/>
                    <a:pt x="18347" y="200249"/>
                  </a:cubicBezTo>
                  <a:lnTo>
                    <a:pt x="18347" y="200249"/>
                  </a:lnTo>
                  <a:lnTo>
                    <a:pt x="0" y="247462"/>
                  </a:lnTo>
                  <a:cubicBezTo>
                    <a:pt x="27089" y="254761"/>
                    <a:pt x="55057" y="258229"/>
                    <a:pt x="83101" y="257773"/>
                  </a:cubicBezTo>
                  <a:cubicBezTo>
                    <a:pt x="160265" y="257773"/>
                    <a:pt x="204514" y="226840"/>
                    <a:pt x="204514" y="177456"/>
                  </a:cubicBezTo>
                  <a:cubicBezTo>
                    <a:pt x="201659" y="154028"/>
                    <a:pt x="187252" y="133625"/>
                    <a:pt x="166201" y="123188"/>
                  </a:cubicBezTo>
                  <a:lnTo>
                    <a:pt x="130047" y="98768"/>
                  </a:lnTo>
                  <a:cubicBezTo>
                    <a:pt x="115477" y="88457"/>
                    <a:pt x="105225" y="81402"/>
                    <a:pt x="105225" y="70006"/>
                  </a:cubicBezTo>
                  <a:cubicBezTo>
                    <a:pt x="105225" y="58609"/>
                    <a:pt x="113859" y="48841"/>
                    <a:pt x="129507" y="46670"/>
                  </a:cubicBez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71" name="Freeform 565">
              <a:extLst>
                <a:ext uri="{FF2B5EF4-FFF2-40B4-BE49-F238E27FC236}">
                  <a16:creationId xmlns:a16="http://schemas.microsoft.com/office/drawing/2014/main" id="{595327F7-E62F-144F-BCCF-8D3698CEE02F}"/>
                </a:ext>
              </a:extLst>
            </p:cNvPr>
            <p:cNvSpPr/>
            <p:nvPr/>
          </p:nvSpPr>
          <p:spPr>
            <a:xfrm>
              <a:off x="5822635" y="295760"/>
              <a:ext cx="215306" cy="258370"/>
            </a:xfrm>
            <a:custGeom>
              <a:avLst/>
              <a:gdLst>
                <a:gd name="connsiteX0" fmla="*/ 125190 w 215306"/>
                <a:gd name="connsiteY0" fmla="*/ 47756 h 258370"/>
                <a:gd name="connsiteX1" fmla="*/ 157567 w 215306"/>
                <a:gd name="connsiteY1" fmla="*/ 47756 h 258370"/>
                <a:gd name="connsiteX2" fmla="*/ 203974 w 215306"/>
                <a:gd name="connsiteY2" fmla="*/ 47756 h 258370"/>
                <a:gd name="connsiteX3" fmla="*/ 215306 w 215306"/>
                <a:gd name="connsiteY3" fmla="*/ 0 h 258370"/>
                <a:gd name="connsiteX4" fmla="*/ 161345 w 215306"/>
                <a:gd name="connsiteY4" fmla="*/ 0 h 258370"/>
                <a:gd name="connsiteX5" fmla="*/ 110081 w 215306"/>
                <a:gd name="connsiteY5" fmla="*/ 0 h 258370"/>
                <a:gd name="connsiteX6" fmla="*/ 32377 w 215306"/>
                <a:gd name="connsiteY6" fmla="*/ 75975 h 258370"/>
                <a:gd name="connsiteX7" fmla="*/ 72308 w 215306"/>
                <a:gd name="connsiteY7" fmla="*/ 134585 h 258370"/>
                <a:gd name="connsiteX8" fmla="*/ 105225 w 215306"/>
                <a:gd name="connsiteY8" fmla="*/ 155749 h 258370"/>
                <a:gd name="connsiteX9" fmla="*/ 124651 w 215306"/>
                <a:gd name="connsiteY9" fmla="*/ 171487 h 258370"/>
                <a:gd name="connsiteX10" fmla="*/ 129507 w 215306"/>
                <a:gd name="connsiteY10" fmla="*/ 183426 h 258370"/>
                <a:gd name="connsiteX11" fmla="*/ 124651 w 215306"/>
                <a:gd name="connsiteY11" fmla="*/ 197536 h 258370"/>
                <a:gd name="connsiteX12" fmla="*/ 85799 w 215306"/>
                <a:gd name="connsiteY12" fmla="*/ 210017 h 258370"/>
                <a:gd name="connsiteX13" fmla="*/ 11871 w 215306"/>
                <a:gd name="connsiteY13" fmla="*/ 200249 h 258370"/>
                <a:gd name="connsiteX14" fmla="*/ 0 w 215306"/>
                <a:gd name="connsiteY14" fmla="*/ 250176 h 258370"/>
                <a:gd name="connsiteX15" fmla="*/ 0 w 215306"/>
                <a:gd name="connsiteY15" fmla="*/ 250176 h 258370"/>
                <a:gd name="connsiteX16" fmla="*/ 76086 w 215306"/>
                <a:gd name="connsiteY16" fmla="*/ 258316 h 258370"/>
                <a:gd name="connsiteX17" fmla="*/ 197499 w 215306"/>
                <a:gd name="connsiteY17" fmla="*/ 177999 h 258370"/>
                <a:gd name="connsiteX18" fmla="*/ 159186 w 215306"/>
                <a:gd name="connsiteY18" fmla="*/ 123731 h 258370"/>
                <a:gd name="connsiteX19" fmla="*/ 123032 w 215306"/>
                <a:gd name="connsiteY19" fmla="*/ 99310 h 258370"/>
                <a:gd name="connsiteX20" fmla="*/ 98210 w 215306"/>
                <a:gd name="connsiteY20" fmla="*/ 70548 h 258370"/>
                <a:gd name="connsiteX21" fmla="*/ 122492 w 215306"/>
                <a:gd name="connsiteY21" fmla="*/ 47213 h 25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306" h="258370">
                  <a:moveTo>
                    <a:pt x="125190" y="47756"/>
                  </a:moveTo>
                  <a:cubicBezTo>
                    <a:pt x="135972" y="47114"/>
                    <a:pt x="146786" y="47114"/>
                    <a:pt x="157567" y="47756"/>
                  </a:cubicBezTo>
                  <a:lnTo>
                    <a:pt x="203974" y="47756"/>
                  </a:lnTo>
                  <a:lnTo>
                    <a:pt x="215306"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749"/>
                  </a:lnTo>
                  <a:cubicBezTo>
                    <a:pt x="112558" y="159824"/>
                    <a:pt x="119131" y="165149"/>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25" y="256064"/>
                    <a:pt x="50486" y="258799"/>
                    <a:pt x="76086" y="258316"/>
                  </a:cubicBezTo>
                  <a:cubicBezTo>
                    <a:pt x="152711" y="258316"/>
                    <a:pt x="197499" y="227383"/>
                    <a:pt x="197499" y="177999"/>
                  </a:cubicBezTo>
                  <a:cubicBezTo>
                    <a:pt x="194455" y="154644"/>
                    <a:pt x="180107" y="134320"/>
                    <a:pt x="159186" y="123731"/>
                  </a:cubicBezTo>
                  <a:lnTo>
                    <a:pt x="123032" y="99310"/>
                  </a:lnTo>
                  <a:cubicBezTo>
                    <a:pt x="107923" y="89000"/>
                    <a:pt x="98210" y="81945"/>
                    <a:pt x="98210" y="70548"/>
                  </a:cubicBezTo>
                  <a:cubicBezTo>
                    <a:pt x="98210" y="59152"/>
                    <a:pt x="106844" y="49384"/>
                    <a:pt x="122492" y="47213"/>
                  </a:cubicBez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72" name="Freeform 566">
              <a:extLst>
                <a:ext uri="{FF2B5EF4-FFF2-40B4-BE49-F238E27FC236}">
                  <a16:creationId xmlns:a16="http://schemas.microsoft.com/office/drawing/2014/main" id="{5051C8C0-DA15-884E-A8D1-01171626AAFA}"/>
                </a:ext>
              </a:extLst>
            </p:cNvPr>
            <p:cNvSpPr/>
            <p:nvPr/>
          </p:nvSpPr>
          <p:spPr>
            <a:xfrm>
              <a:off x="5623518" y="295760"/>
              <a:ext cx="212607" cy="258327"/>
            </a:xfrm>
            <a:custGeom>
              <a:avLst/>
              <a:gdLst>
                <a:gd name="connsiteX0" fmla="*/ 121953 w 212607"/>
                <a:gd name="connsiteY0" fmla="*/ 47756 h 258327"/>
                <a:gd name="connsiteX1" fmla="*/ 154869 w 212607"/>
                <a:gd name="connsiteY1" fmla="*/ 47756 h 258327"/>
                <a:gd name="connsiteX2" fmla="*/ 201276 w 212607"/>
                <a:gd name="connsiteY2" fmla="*/ 47756 h 258327"/>
                <a:gd name="connsiteX3" fmla="*/ 212608 w 212607"/>
                <a:gd name="connsiteY3" fmla="*/ 0 h 258327"/>
                <a:gd name="connsiteX4" fmla="*/ 161345 w 212607"/>
                <a:gd name="connsiteY4" fmla="*/ 0 h 258327"/>
                <a:gd name="connsiteX5" fmla="*/ 110081 w 212607"/>
                <a:gd name="connsiteY5" fmla="*/ 0 h 258327"/>
                <a:gd name="connsiteX6" fmla="*/ 32377 w 212607"/>
                <a:gd name="connsiteY6" fmla="*/ 75975 h 258327"/>
                <a:gd name="connsiteX7" fmla="*/ 72308 w 212607"/>
                <a:gd name="connsiteY7" fmla="*/ 134585 h 258327"/>
                <a:gd name="connsiteX8" fmla="*/ 105225 w 212607"/>
                <a:gd name="connsiteY8" fmla="*/ 155207 h 258327"/>
                <a:gd name="connsiteX9" fmla="*/ 124651 w 212607"/>
                <a:gd name="connsiteY9" fmla="*/ 171487 h 258327"/>
                <a:gd name="connsiteX10" fmla="*/ 129507 w 212607"/>
                <a:gd name="connsiteY10" fmla="*/ 183426 h 258327"/>
                <a:gd name="connsiteX11" fmla="*/ 124651 w 212607"/>
                <a:gd name="connsiteY11" fmla="*/ 197536 h 258327"/>
                <a:gd name="connsiteX12" fmla="*/ 85799 w 212607"/>
                <a:gd name="connsiteY12" fmla="*/ 210017 h 258327"/>
                <a:gd name="connsiteX13" fmla="*/ 11871 w 212607"/>
                <a:gd name="connsiteY13" fmla="*/ 200249 h 258327"/>
                <a:gd name="connsiteX14" fmla="*/ 0 w 212607"/>
                <a:gd name="connsiteY14" fmla="*/ 250176 h 258327"/>
                <a:gd name="connsiteX15" fmla="*/ 0 w 212607"/>
                <a:gd name="connsiteY15" fmla="*/ 250176 h 258327"/>
                <a:gd name="connsiteX16" fmla="*/ 76086 w 212607"/>
                <a:gd name="connsiteY16" fmla="*/ 258316 h 258327"/>
                <a:gd name="connsiteX17" fmla="*/ 197499 w 212607"/>
                <a:gd name="connsiteY17" fmla="*/ 177999 h 258327"/>
                <a:gd name="connsiteX18" fmla="*/ 158647 w 212607"/>
                <a:gd name="connsiteY18" fmla="*/ 123731 h 258327"/>
                <a:gd name="connsiteX19" fmla="*/ 123032 w 212607"/>
                <a:gd name="connsiteY19" fmla="*/ 99310 h 258327"/>
                <a:gd name="connsiteX20" fmla="*/ 98210 w 212607"/>
                <a:gd name="connsiteY20" fmla="*/ 70548 h 258327"/>
                <a:gd name="connsiteX21" fmla="*/ 121953 w 212607"/>
                <a:gd name="connsiteY21" fmla="*/ 47213 h 25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607" h="258327">
                  <a:moveTo>
                    <a:pt x="121953" y="47756"/>
                  </a:moveTo>
                  <a:cubicBezTo>
                    <a:pt x="132918" y="47126"/>
                    <a:pt x="143904" y="47126"/>
                    <a:pt x="154869" y="47756"/>
                  </a:cubicBezTo>
                  <a:lnTo>
                    <a:pt x="201276" y="47756"/>
                  </a:lnTo>
                  <a:lnTo>
                    <a:pt x="212608" y="0"/>
                  </a:lnTo>
                  <a:lnTo>
                    <a:pt x="161345" y="0"/>
                  </a:lnTo>
                  <a:cubicBezTo>
                    <a:pt x="146235" y="0"/>
                    <a:pt x="126809" y="0"/>
                    <a:pt x="110081" y="0"/>
                  </a:cubicBezTo>
                  <a:cubicBezTo>
                    <a:pt x="68331" y="810"/>
                    <a:pt x="34357" y="34029"/>
                    <a:pt x="32377" y="75975"/>
                  </a:cubicBezTo>
                  <a:cubicBezTo>
                    <a:pt x="33510" y="101562"/>
                    <a:pt x="48992" y="124282"/>
                    <a:pt x="72308" y="134585"/>
                  </a:cubicBezTo>
                  <a:lnTo>
                    <a:pt x="105225" y="155207"/>
                  </a:lnTo>
                  <a:cubicBezTo>
                    <a:pt x="112488" y="159605"/>
                    <a:pt x="119039" y="165095"/>
                    <a:pt x="124651" y="171487"/>
                  </a:cubicBezTo>
                  <a:lnTo>
                    <a:pt x="129507" y="183426"/>
                  </a:lnTo>
                  <a:cubicBezTo>
                    <a:pt x="129648" y="188566"/>
                    <a:pt x="127921" y="193582"/>
                    <a:pt x="124651" y="197536"/>
                  </a:cubicBezTo>
                  <a:cubicBezTo>
                    <a:pt x="113227" y="205504"/>
                    <a:pt x="99699" y="209851"/>
                    <a:pt x="85799" y="210017"/>
                  </a:cubicBezTo>
                  <a:cubicBezTo>
                    <a:pt x="60787" y="210888"/>
                    <a:pt x="35809" y="207587"/>
                    <a:pt x="11871" y="200249"/>
                  </a:cubicBezTo>
                  <a:lnTo>
                    <a:pt x="0" y="250176"/>
                  </a:lnTo>
                  <a:lnTo>
                    <a:pt x="0" y="250176"/>
                  </a:lnTo>
                  <a:cubicBezTo>
                    <a:pt x="24968" y="255798"/>
                    <a:pt x="50497" y="258527"/>
                    <a:pt x="76086" y="258316"/>
                  </a:cubicBezTo>
                  <a:cubicBezTo>
                    <a:pt x="152711" y="258316"/>
                    <a:pt x="197499" y="227383"/>
                    <a:pt x="197499" y="177999"/>
                  </a:cubicBezTo>
                  <a:cubicBezTo>
                    <a:pt x="194439" y="154494"/>
                    <a:pt x="179843" y="134107"/>
                    <a:pt x="158647" y="123731"/>
                  </a:cubicBezTo>
                  <a:lnTo>
                    <a:pt x="123032" y="99310"/>
                  </a:lnTo>
                  <a:cubicBezTo>
                    <a:pt x="107923" y="89000"/>
                    <a:pt x="98210" y="81945"/>
                    <a:pt x="98210" y="70548"/>
                  </a:cubicBezTo>
                  <a:cubicBezTo>
                    <a:pt x="98210" y="59152"/>
                    <a:pt x="106304" y="49384"/>
                    <a:pt x="121953" y="47213"/>
                  </a:cubicBez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73" name="Freeform 567">
              <a:extLst>
                <a:ext uri="{FF2B5EF4-FFF2-40B4-BE49-F238E27FC236}">
                  <a16:creationId xmlns:a16="http://schemas.microsoft.com/office/drawing/2014/main" id="{6EF50C20-3471-484D-BAF5-FFA66D70F500}"/>
                </a:ext>
              </a:extLst>
            </p:cNvPr>
            <p:cNvSpPr/>
            <p:nvPr/>
          </p:nvSpPr>
          <p:spPr>
            <a:xfrm>
              <a:off x="4953857" y="295760"/>
              <a:ext cx="213147" cy="258866"/>
            </a:xfrm>
            <a:custGeom>
              <a:avLst/>
              <a:gdLst>
                <a:gd name="connsiteX0" fmla="*/ 122492 w 213147"/>
                <a:gd name="connsiteY0" fmla="*/ 47756 h 258866"/>
                <a:gd name="connsiteX1" fmla="*/ 155409 w 213147"/>
                <a:gd name="connsiteY1" fmla="*/ 47756 h 258866"/>
                <a:gd name="connsiteX2" fmla="*/ 201276 w 213147"/>
                <a:gd name="connsiteY2" fmla="*/ 47756 h 258866"/>
                <a:gd name="connsiteX3" fmla="*/ 213148 w 213147"/>
                <a:gd name="connsiteY3" fmla="*/ 0 h 258866"/>
                <a:gd name="connsiteX4" fmla="*/ 159186 w 213147"/>
                <a:gd name="connsiteY4" fmla="*/ 0 h 258866"/>
                <a:gd name="connsiteX5" fmla="*/ 107923 w 213147"/>
                <a:gd name="connsiteY5" fmla="*/ 0 h 258866"/>
                <a:gd name="connsiteX6" fmla="*/ 32916 w 213147"/>
                <a:gd name="connsiteY6" fmla="*/ 76518 h 258866"/>
                <a:gd name="connsiteX7" fmla="*/ 72308 w 213147"/>
                <a:gd name="connsiteY7" fmla="*/ 135127 h 258866"/>
                <a:gd name="connsiteX8" fmla="*/ 105225 w 213147"/>
                <a:gd name="connsiteY8" fmla="*/ 155749 h 258866"/>
                <a:gd name="connsiteX9" fmla="*/ 125190 w 213147"/>
                <a:gd name="connsiteY9" fmla="*/ 172030 h 258866"/>
                <a:gd name="connsiteX10" fmla="*/ 130047 w 213147"/>
                <a:gd name="connsiteY10" fmla="*/ 183969 h 258866"/>
                <a:gd name="connsiteX11" fmla="*/ 124651 w 213147"/>
                <a:gd name="connsiteY11" fmla="*/ 198078 h 258866"/>
                <a:gd name="connsiteX12" fmla="*/ 86338 w 213147"/>
                <a:gd name="connsiteY12" fmla="*/ 210560 h 258866"/>
                <a:gd name="connsiteX13" fmla="*/ 11871 w 213147"/>
                <a:gd name="connsiteY13" fmla="*/ 200792 h 258866"/>
                <a:gd name="connsiteX14" fmla="*/ 0 w 213147"/>
                <a:gd name="connsiteY14" fmla="*/ 250718 h 258866"/>
                <a:gd name="connsiteX15" fmla="*/ 0 w 213147"/>
                <a:gd name="connsiteY15" fmla="*/ 250718 h 258866"/>
                <a:gd name="connsiteX16" fmla="*/ 76086 w 213147"/>
                <a:gd name="connsiteY16" fmla="*/ 258858 h 258866"/>
                <a:gd name="connsiteX17" fmla="*/ 197499 w 213147"/>
                <a:gd name="connsiteY17" fmla="*/ 178542 h 258866"/>
                <a:gd name="connsiteX18" fmla="*/ 159186 w 213147"/>
                <a:gd name="connsiteY18" fmla="*/ 124274 h 258866"/>
                <a:gd name="connsiteX19" fmla="*/ 123032 w 213147"/>
                <a:gd name="connsiteY19" fmla="*/ 99853 h 258866"/>
                <a:gd name="connsiteX20" fmla="*/ 97670 w 213147"/>
                <a:gd name="connsiteY20" fmla="*/ 71091 h 258866"/>
                <a:gd name="connsiteX21" fmla="*/ 121953 w 213147"/>
                <a:gd name="connsiteY21" fmla="*/ 47756 h 25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3147" h="258866">
                  <a:moveTo>
                    <a:pt x="122492" y="47756"/>
                  </a:moveTo>
                  <a:cubicBezTo>
                    <a:pt x="133456" y="47126"/>
                    <a:pt x="144446" y="47126"/>
                    <a:pt x="155409" y="47756"/>
                  </a:cubicBezTo>
                  <a:lnTo>
                    <a:pt x="201276" y="47756"/>
                  </a:lnTo>
                  <a:lnTo>
                    <a:pt x="213148" y="0"/>
                  </a:lnTo>
                  <a:lnTo>
                    <a:pt x="159186" y="0"/>
                  </a:lnTo>
                  <a:cubicBezTo>
                    <a:pt x="144617" y="0"/>
                    <a:pt x="124651" y="0"/>
                    <a:pt x="107923" y="0"/>
                  </a:cubicBezTo>
                  <a:cubicBezTo>
                    <a:pt x="66916" y="1957"/>
                    <a:pt x="34276" y="35254"/>
                    <a:pt x="32916" y="76518"/>
                  </a:cubicBezTo>
                  <a:cubicBezTo>
                    <a:pt x="33953" y="101979"/>
                    <a:pt x="49202" y="124668"/>
                    <a:pt x="72308" y="135127"/>
                  </a:cubicBezTo>
                  <a:lnTo>
                    <a:pt x="105225" y="155749"/>
                  </a:lnTo>
                  <a:cubicBezTo>
                    <a:pt x="112732" y="160024"/>
                    <a:pt x="119480" y="165526"/>
                    <a:pt x="125190" y="172030"/>
                  </a:cubicBezTo>
                  <a:lnTo>
                    <a:pt x="130047" y="183969"/>
                  </a:lnTo>
                  <a:cubicBezTo>
                    <a:pt x="130267" y="189220"/>
                    <a:pt x="128313" y="194328"/>
                    <a:pt x="124651" y="198078"/>
                  </a:cubicBezTo>
                  <a:cubicBezTo>
                    <a:pt x="113474" y="206129"/>
                    <a:pt x="100087" y="210490"/>
                    <a:pt x="86338" y="210560"/>
                  </a:cubicBezTo>
                  <a:cubicBezTo>
                    <a:pt x="61150" y="211461"/>
                    <a:pt x="35987" y="208160"/>
                    <a:pt x="11871" y="200792"/>
                  </a:cubicBezTo>
                  <a:lnTo>
                    <a:pt x="0" y="250718"/>
                  </a:lnTo>
                  <a:lnTo>
                    <a:pt x="0" y="250718"/>
                  </a:lnTo>
                  <a:cubicBezTo>
                    <a:pt x="24976" y="256308"/>
                    <a:pt x="50500" y="259037"/>
                    <a:pt x="76086" y="258858"/>
                  </a:cubicBezTo>
                  <a:cubicBezTo>
                    <a:pt x="153250" y="258858"/>
                    <a:pt x="197499" y="227926"/>
                    <a:pt x="197499" y="178542"/>
                  </a:cubicBezTo>
                  <a:cubicBezTo>
                    <a:pt x="194642" y="155114"/>
                    <a:pt x="180238" y="134711"/>
                    <a:pt x="159186" y="124274"/>
                  </a:cubicBezTo>
                  <a:lnTo>
                    <a:pt x="123032" y="99853"/>
                  </a:lnTo>
                  <a:cubicBezTo>
                    <a:pt x="108462" y="89542"/>
                    <a:pt x="97670" y="84115"/>
                    <a:pt x="97670" y="71091"/>
                  </a:cubicBezTo>
                  <a:cubicBezTo>
                    <a:pt x="97670" y="58067"/>
                    <a:pt x="106304" y="49927"/>
                    <a:pt x="121953" y="47756"/>
                  </a:cubicBezTo>
                </a:path>
              </a:pathLst>
            </a:custGeom>
            <a:solidFill>
              <a:srgbClr val="231F20"/>
            </a:solidFill>
            <a:ln w="53921" cap="flat">
              <a:noFill/>
              <a:prstDash val="solid"/>
              <a:miter/>
            </a:ln>
          </p:spPr>
          <p:txBody>
            <a:bodyPr rtlCol="0" anchor="ctr"/>
            <a:lstStyle/>
            <a:p>
              <a:endParaRPr lang="en-US" dirty="0">
                <a:latin typeface="Frutiger LT Roman" panose="02000503000000000000" pitchFamily="2" charset="0"/>
              </a:endParaRPr>
            </a:p>
          </p:txBody>
        </p:sp>
        <p:sp>
          <p:nvSpPr>
            <p:cNvPr id="874" name="Freeform 568">
              <a:extLst>
                <a:ext uri="{FF2B5EF4-FFF2-40B4-BE49-F238E27FC236}">
                  <a16:creationId xmlns:a16="http://schemas.microsoft.com/office/drawing/2014/main" id="{9CE46869-AC67-DC4C-BFBB-A677B55F35CE}"/>
                </a:ext>
              </a:extLst>
            </p:cNvPr>
            <p:cNvSpPr/>
            <p:nvPr/>
          </p:nvSpPr>
          <p:spPr>
            <a:xfrm>
              <a:off x="7094506" y="138926"/>
              <a:ext cx="438166" cy="496009"/>
            </a:xfrm>
            <a:custGeom>
              <a:avLst/>
              <a:gdLst>
                <a:gd name="connsiteX0" fmla="*/ 266030 w 438166"/>
                <a:gd name="connsiteY0" fmla="*/ 155749 h 496009"/>
                <a:gd name="connsiteX1" fmla="*/ 302184 w 438166"/>
                <a:gd name="connsiteY1" fmla="*/ 0 h 496009"/>
                <a:gd name="connsiteX2" fmla="*/ 72308 w 438166"/>
                <a:gd name="connsiteY2" fmla="*/ 0 h 496009"/>
                <a:gd name="connsiteX3" fmla="*/ 24283 w 438166"/>
                <a:gd name="connsiteY3" fmla="*/ 204048 h 496009"/>
                <a:gd name="connsiteX4" fmla="*/ 81482 w 438166"/>
                <a:gd name="connsiteY4" fmla="*/ 204048 h 496009"/>
                <a:gd name="connsiteX5" fmla="*/ 118175 w 438166"/>
                <a:gd name="connsiteY5" fmla="*/ 48299 h 496009"/>
                <a:gd name="connsiteX6" fmla="*/ 234193 w 438166"/>
                <a:gd name="connsiteY6" fmla="*/ 48299 h 496009"/>
                <a:gd name="connsiteX7" fmla="*/ 197499 w 438166"/>
                <a:gd name="connsiteY7" fmla="*/ 204048 h 496009"/>
                <a:gd name="connsiteX8" fmla="*/ 370175 w 438166"/>
                <a:gd name="connsiteY8" fmla="*/ 204048 h 496009"/>
                <a:gd name="connsiteX9" fmla="*/ 346972 w 438166"/>
                <a:gd name="connsiteY9" fmla="*/ 301187 h 496009"/>
                <a:gd name="connsiteX10" fmla="*/ 175375 w 438166"/>
                <a:gd name="connsiteY10" fmla="*/ 301187 h 496009"/>
                <a:gd name="connsiteX11" fmla="*/ 141379 w 438166"/>
                <a:gd name="connsiteY11" fmla="*/ 447168 h 496009"/>
                <a:gd name="connsiteX12" fmla="*/ 11332 w 438166"/>
                <a:gd name="connsiteY12" fmla="*/ 447168 h 496009"/>
                <a:gd name="connsiteX13" fmla="*/ 0 w 438166"/>
                <a:gd name="connsiteY13" fmla="*/ 496010 h 496009"/>
                <a:gd name="connsiteX14" fmla="*/ 186706 w 438166"/>
                <a:gd name="connsiteY14" fmla="*/ 496010 h 496009"/>
                <a:gd name="connsiteX15" fmla="*/ 221242 w 438166"/>
                <a:gd name="connsiteY15" fmla="*/ 350029 h 496009"/>
                <a:gd name="connsiteX16" fmla="*/ 392299 w 438166"/>
                <a:gd name="connsiteY16" fmla="*/ 350029 h 496009"/>
                <a:gd name="connsiteX17" fmla="*/ 438167 w 438166"/>
                <a:gd name="connsiteY17" fmla="*/ 155749 h 496009"/>
                <a:gd name="connsiteX18" fmla="*/ 266030 w 438166"/>
                <a:gd name="connsiteY18" fmla="*/ 155749 h 49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66" h="496009">
                  <a:moveTo>
                    <a:pt x="266030" y="155749"/>
                  </a:moveTo>
                  <a:lnTo>
                    <a:pt x="302184" y="0"/>
                  </a:lnTo>
                  <a:lnTo>
                    <a:pt x="72308" y="0"/>
                  </a:lnTo>
                  <a:lnTo>
                    <a:pt x="24283" y="204048"/>
                  </a:lnTo>
                  <a:lnTo>
                    <a:pt x="81482" y="204048"/>
                  </a:lnTo>
                  <a:lnTo>
                    <a:pt x="118175" y="48299"/>
                  </a:lnTo>
                  <a:lnTo>
                    <a:pt x="234193" y="48299"/>
                  </a:lnTo>
                  <a:lnTo>
                    <a:pt x="197499" y="204048"/>
                  </a:lnTo>
                  <a:lnTo>
                    <a:pt x="370175" y="204048"/>
                  </a:lnTo>
                  <a:lnTo>
                    <a:pt x="346972" y="301187"/>
                  </a:lnTo>
                  <a:lnTo>
                    <a:pt x="175375" y="301187"/>
                  </a:lnTo>
                  <a:lnTo>
                    <a:pt x="141379" y="447168"/>
                  </a:lnTo>
                  <a:lnTo>
                    <a:pt x="11332" y="447168"/>
                  </a:lnTo>
                  <a:lnTo>
                    <a:pt x="0" y="496010"/>
                  </a:lnTo>
                  <a:lnTo>
                    <a:pt x="186706" y="496010"/>
                  </a:lnTo>
                  <a:lnTo>
                    <a:pt x="221242" y="350029"/>
                  </a:lnTo>
                  <a:lnTo>
                    <a:pt x="392299" y="350029"/>
                  </a:lnTo>
                  <a:lnTo>
                    <a:pt x="438167" y="155749"/>
                  </a:lnTo>
                  <a:lnTo>
                    <a:pt x="266030" y="155749"/>
                  </a:lnTo>
                </a:path>
              </a:pathLst>
            </a:custGeom>
            <a:solidFill>
              <a:srgbClr val="ED1C24"/>
            </a:solidFill>
            <a:ln w="53921" cap="flat">
              <a:noFill/>
              <a:prstDash val="solid"/>
              <a:miter/>
            </a:ln>
          </p:spPr>
          <p:txBody>
            <a:bodyPr rtlCol="0" anchor="ctr"/>
            <a:lstStyle/>
            <a:p>
              <a:endParaRPr lang="en-US" dirty="0">
                <a:latin typeface="Frutiger LT Roman" panose="02000503000000000000" pitchFamily="2" charset="0"/>
              </a:endParaRPr>
            </a:p>
          </p:txBody>
        </p:sp>
      </p:grpSp>
      <p:sp>
        <p:nvSpPr>
          <p:cNvPr id="875" name="Textfeld 874"/>
          <p:cNvSpPr txBox="1"/>
          <p:nvPr/>
        </p:nvSpPr>
        <p:spPr bwMode="auto">
          <a:xfrm>
            <a:off x="9552384" y="5528568"/>
            <a:ext cx="1231320" cy="233910"/>
          </a:xfrm>
          <a:prstGeom prst="rect">
            <a:avLst/>
          </a:prstGeom>
        </p:spPr>
        <p:txBody>
          <a:bodyPr wrap="square" lIns="0" tIns="0" rIns="0" bIns="0" rtlCol="0">
            <a:spAutoFit/>
          </a:bodyPr>
          <a:lstStyle/>
          <a:p>
            <a:pPr indent="-226800" algn="ctr" defTabSz="226800" eaLnBrk="0" fontAlgn="base" hangingPunct="0">
              <a:lnSpc>
                <a:spcPct val="95000"/>
              </a:lnSpc>
              <a:spcBef>
                <a:spcPct val="0"/>
              </a:spcBef>
            </a:pPr>
            <a:r>
              <a:rPr lang="de-CH" sz="1600" b="1" kern="0" dirty="0">
                <a:solidFill>
                  <a:srgbClr val="000000"/>
                </a:solidFill>
              </a:rPr>
              <a:t>CH-Hub</a:t>
            </a:r>
            <a:endParaRPr lang="en-US" sz="1600" b="1" kern="0" dirty="0">
              <a:solidFill>
                <a:srgbClr val="000000"/>
              </a:solidFill>
            </a:endParaRPr>
          </a:p>
        </p:txBody>
      </p:sp>
      <p:grpSp>
        <p:nvGrpSpPr>
          <p:cNvPr id="167" name="Group 54">
            <a:extLst>
              <a:ext uri="{FF2B5EF4-FFF2-40B4-BE49-F238E27FC236}">
                <a16:creationId xmlns:a16="http://schemas.microsoft.com/office/drawing/2014/main" id="{50D575E1-B761-D349-BD7D-18F9C493E0B4}"/>
              </a:ext>
            </a:extLst>
          </p:cNvPr>
          <p:cNvGrpSpPr/>
          <p:nvPr/>
        </p:nvGrpSpPr>
        <p:grpSpPr>
          <a:xfrm>
            <a:off x="6325230" y="4652503"/>
            <a:ext cx="1735420" cy="1393564"/>
            <a:chOff x="5433735" y="5026931"/>
            <a:chExt cx="1449841" cy="1164242"/>
          </a:xfrm>
        </p:grpSpPr>
        <p:pic>
          <p:nvPicPr>
            <p:cNvPr id="168" name="Graphic 38">
              <a:extLst>
                <a:ext uri="{FF2B5EF4-FFF2-40B4-BE49-F238E27FC236}">
                  <a16:creationId xmlns:a16="http://schemas.microsoft.com/office/drawing/2014/main" id="{2D92B9C8-04C5-6142-94AC-CBFD703CEE0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096000" y="5026931"/>
              <a:ext cx="787576" cy="1164242"/>
            </a:xfrm>
            <a:prstGeom prst="rect">
              <a:avLst/>
            </a:prstGeom>
          </p:spPr>
        </p:pic>
        <p:grpSp>
          <p:nvGrpSpPr>
            <p:cNvPr id="169" name="Graphic 870">
              <a:extLst>
                <a:ext uri="{FF2B5EF4-FFF2-40B4-BE49-F238E27FC236}">
                  <a16:creationId xmlns:a16="http://schemas.microsoft.com/office/drawing/2014/main" id="{AEFEA055-E0C5-8B4C-8EE3-46BCEFC2D295}"/>
                </a:ext>
              </a:extLst>
            </p:cNvPr>
            <p:cNvGrpSpPr/>
            <p:nvPr/>
          </p:nvGrpSpPr>
          <p:grpSpPr>
            <a:xfrm>
              <a:off x="5433735" y="5350703"/>
              <a:ext cx="910102" cy="749494"/>
              <a:chOff x="3071664" y="296652"/>
              <a:chExt cx="1476040" cy="1215562"/>
            </a:xfrm>
          </p:grpSpPr>
          <p:sp>
            <p:nvSpPr>
              <p:cNvPr id="170" name="Freeform 40">
                <a:extLst>
                  <a:ext uri="{FF2B5EF4-FFF2-40B4-BE49-F238E27FC236}">
                    <a16:creationId xmlns:a16="http://schemas.microsoft.com/office/drawing/2014/main" id="{107AD61F-59F3-7C45-9BFF-15A8394A6081}"/>
                  </a:ext>
                </a:extLst>
              </p:cNvPr>
              <p:cNvSpPr/>
              <p:nvPr/>
            </p:nvSpPr>
            <p:spPr>
              <a:xfrm>
                <a:off x="3071664" y="296652"/>
                <a:ext cx="457251" cy="263265"/>
              </a:xfrm>
              <a:custGeom>
                <a:avLst/>
                <a:gdLst>
                  <a:gd name="connsiteX0" fmla="*/ 282052 w 457251"/>
                  <a:gd name="connsiteY0" fmla="*/ 263265 h 263265"/>
                  <a:gd name="connsiteX1" fmla="*/ 0 w 457251"/>
                  <a:gd name="connsiteY1" fmla="*/ 100764 h 263265"/>
                  <a:gd name="connsiteX2" fmla="*/ 175200 w 457251"/>
                  <a:gd name="connsiteY2" fmla="*/ 0 h 263265"/>
                  <a:gd name="connsiteX3" fmla="*/ 457252 w 457251"/>
                  <a:gd name="connsiteY3" fmla="*/ 162501 h 263265"/>
                  <a:gd name="connsiteX4" fmla="*/ 282052 w 457251"/>
                  <a:gd name="connsiteY4" fmla="*/ 263265 h 26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51" h="263265">
                    <a:moveTo>
                      <a:pt x="282052" y="263265"/>
                    </a:moveTo>
                    <a:lnTo>
                      <a:pt x="0" y="100764"/>
                    </a:lnTo>
                    <a:lnTo>
                      <a:pt x="175200" y="0"/>
                    </a:lnTo>
                    <a:lnTo>
                      <a:pt x="457252" y="162501"/>
                    </a:lnTo>
                    <a:lnTo>
                      <a:pt x="282052" y="263265"/>
                    </a:lnTo>
                    <a:close/>
                  </a:path>
                </a:pathLst>
              </a:custGeom>
              <a:solidFill>
                <a:srgbClr val="18B3AB"/>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1" name="Freeform 41">
                <a:extLst>
                  <a:ext uri="{FF2B5EF4-FFF2-40B4-BE49-F238E27FC236}">
                    <a16:creationId xmlns:a16="http://schemas.microsoft.com/office/drawing/2014/main" id="{3AB5F4D2-9455-6846-B4F4-D6C45C383E99}"/>
                  </a:ext>
                </a:extLst>
              </p:cNvPr>
              <p:cNvSpPr/>
              <p:nvPr/>
            </p:nvSpPr>
            <p:spPr>
              <a:xfrm>
                <a:off x="3353715" y="459153"/>
                <a:ext cx="175199" cy="839377"/>
              </a:xfrm>
              <a:custGeom>
                <a:avLst/>
                <a:gdLst>
                  <a:gd name="connsiteX0" fmla="*/ 0 w 175199"/>
                  <a:gd name="connsiteY0" fmla="*/ 100764 h 839377"/>
                  <a:gd name="connsiteX1" fmla="*/ 0 w 175199"/>
                  <a:gd name="connsiteY1" fmla="*/ 839378 h 839377"/>
                  <a:gd name="connsiteX2" fmla="*/ 175200 w 175199"/>
                  <a:gd name="connsiteY2" fmla="*/ 738614 h 839377"/>
                  <a:gd name="connsiteX3" fmla="*/ 175200 w 175199"/>
                  <a:gd name="connsiteY3" fmla="*/ 0 h 839377"/>
                  <a:gd name="connsiteX4" fmla="*/ 0 w 175199"/>
                  <a:gd name="connsiteY4" fmla="*/ 100764 h 83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 h="839377">
                    <a:moveTo>
                      <a:pt x="0" y="100764"/>
                    </a:moveTo>
                    <a:lnTo>
                      <a:pt x="0" y="839378"/>
                    </a:lnTo>
                    <a:lnTo>
                      <a:pt x="175200" y="738614"/>
                    </a:lnTo>
                    <a:lnTo>
                      <a:pt x="175200" y="0"/>
                    </a:lnTo>
                    <a:lnTo>
                      <a:pt x="0" y="100764"/>
                    </a:lnTo>
                    <a:close/>
                  </a:path>
                </a:pathLst>
              </a:custGeom>
              <a:solidFill>
                <a:schemeClr val="accent2"/>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2" name="Freeform 42">
                <a:extLst>
                  <a:ext uri="{FF2B5EF4-FFF2-40B4-BE49-F238E27FC236}">
                    <a16:creationId xmlns:a16="http://schemas.microsoft.com/office/drawing/2014/main" id="{D1D97BED-DE3E-D943-A460-EEC1BAAB90BB}"/>
                  </a:ext>
                </a:extLst>
              </p:cNvPr>
              <p:cNvSpPr/>
              <p:nvPr/>
            </p:nvSpPr>
            <p:spPr>
              <a:xfrm>
                <a:off x="3071664" y="397415"/>
                <a:ext cx="282051" cy="901115"/>
              </a:xfrm>
              <a:custGeom>
                <a:avLst/>
                <a:gdLst>
                  <a:gd name="connsiteX0" fmla="*/ 282052 w 282051"/>
                  <a:gd name="connsiteY0" fmla="*/ 162501 h 901115"/>
                  <a:gd name="connsiteX1" fmla="*/ 282052 w 282051"/>
                  <a:gd name="connsiteY1" fmla="*/ 901115 h 901115"/>
                  <a:gd name="connsiteX2" fmla="*/ 0 w 282051"/>
                  <a:gd name="connsiteY2" fmla="*/ 738614 h 901115"/>
                  <a:gd name="connsiteX3" fmla="*/ 0 w 282051"/>
                  <a:gd name="connsiteY3" fmla="*/ 0 h 901115"/>
                  <a:gd name="connsiteX4" fmla="*/ 282052 w 282051"/>
                  <a:gd name="connsiteY4" fmla="*/ 162501 h 90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1" h="901115">
                    <a:moveTo>
                      <a:pt x="282052" y="162501"/>
                    </a:moveTo>
                    <a:lnTo>
                      <a:pt x="282052" y="901115"/>
                    </a:lnTo>
                    <a:lnTo>
                      <a:pt x="0" y="738614"/>
                    </a:lnTo>
                    <a:lnTo>
                      <a:pt x="0" y="0"/>
                    </a:lnTo>
                    <a:lnTo>
                      <a:pt x="282052" y="162501"/>
                    </a:lnTo>
                    <a:close/>
                  </a:path>
                </a:pathLst>
              </a:custGeom>
              <a:solidFill>
                <a:schemeClr val="accent2">
                  <a:lumMod val="75000"/>
                </a:schemeClr>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3" name="Freeform 43">
                <a:extLst>
                  <a:ext uri="{FF2B5EF4-FFF2-40B4-BE49-F238E27FC236}">
                    <a16:creationId xmlns:a16="http://schemas.microsoft.com/office/drawing/2014/main" id="{7E387C2F-24E2-4549-9171-4E60D8111707}"/>
                  </a:ext>
                </a:extLst>
              </p:cNvPr>
              <p:cNvSpPr/>
              <p:nvPr/>
            </p:nvSpPr>
            <p:spPr>
              <a:xfrm>
                <a:off x="4501497" y="1384899"/>
                <a:ext cx="34013" cy="114198"/>
              </a:xfrm>
              <a:custGeom>
                <a:avLst/>
                <a:gdLst>
                  <a:gd name="connsiteX0" fmla="*/ 0 w 34013"/>
                  <a:gd name="connsiteY0" fmla="*/ 114199 h 114198"/>
                  <a:gd name="connsiteX1" fmla="*/ 0 w 34013"/>
                  <a:gd name="connsiteY1" fmla="*/ 19513 h 114198"/>
                  <a:gd name="connsiteX2" fmla="*/ 34013 w 34013"/>
                  <a:gd name="connsiteY2" fmla="*/ 0 h 114198"/>
                  <a:gd name="connsiteX3" fmla="*/ 34013 w 34013"/>
                  <a:gd name="connsiteY3" fmla="*/ 94686 h 114198"/>
                  <a:gd name="connsiteX4" fmla="*/ 0 w 34013"/>
                  <a:gd name="connsiteY4" fmla="*/ 114199 h 11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 h="114198">
                    <a:moveTo>
                      <a:pt x="0" y="114199"/>
                    </a:moveTo>
                    <a:lnTo>
                      <a:pt x="0" y="19513"/>
                    </a:lnTo>
                    <a:lnTo>
                      <a:pt x="34013" y="0"/>
                    </a:lnTo>
                    <a:lnTo>
                      <a:pt x="34013" y="94686"/>
                    </a:lnTo>
                    <a:lnTo>
                      <a:pt x="0" y="114199"/>
                    </a:lnTo>
                    <a:close/>
                  </a:path>
                </a:pathLst>
              </a:custGeom>
              <a:solidFill>
                <a:srgbClr val="EDE6DD"/>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4" name="Freeform 44">
                <a:extLst>
                  <a:ext uri="{FF2B5EF4-FFF2-40B4-BE49-F238E27FC236}">
                    <a16:creationId xmlns:a16="http://schemas.microsoft.com/office/drawing/2014/main" id="{E1A67951-A8A0-8F4B-AAAE-C566A4615DCD}"/>
                  </a:ext>
                </a:extLst>
              </p:cNvPr>
              <p:cNvSpPr/>
              <p:nvPr/>
            </p:nvSpPr>
            <p:spPr>
              <a:xfrm>
                <a:off x="3257131" y="688190"/>
                <a:ext cx="1244365" cy="810907"/>
              </a:xfrm>
              <a:custGeom>
                <a:avLst/>
                <a:gdLst>
                  <a:gd name="connsiteX0" fmla="*/ 1244366 w 1244365"/>
                  <a:gd name="connsiteY0" fmla="*/ 716222 h 810907"/>
                  <a:gd name="connsiteX1" fmla="*/ 0 w 1244365"/>
                  <a:gd name="connsiteY1" fmla="*/ 0 h 810907"/>
                  <a:gd name="connsiteX2" fmla="*/ 0 w 1244365"/>
                  <a:gd name="connsiteY2" fmla="*/ 94686 h 810907"/>
                  <a:gd name="connsiteX3" fmla="*/ 1244366 w 1244365"/>
                  <a:gd name="connsiteY3" fmla="*/ 810908 h 810907"/>
                  <a:gd name="connsiteX4" fmla="*/ 1244366 w 1244365"/>
                  <a:gd name="connsiteY4" fmla="*/ 716222 h 8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65" h="810907">
                    <a:moveTo>
                      <a:pt x="1244366" y="716222"/>
                    </a:moveTo>
                    <a:lnTo>
                      <a:pt x="0" y="0"/>
                    </a:lnTo>
                    <a:lnTo>
                      <a:pt x="0" y="94686"/>
                    </a:lnTo>
                    <a:lnTo>
                      <a:pt x="1244366" y="810908"/>
                    </a:lnTo>
                    <a:lnTo>
                      <a:pt x="1244366" y="716222"/>
                    </a:lnTo>
                    <a:close/>
                  </a:path>
                </a:pathLst>
              </a:custGeom>
              <a:solidFill>
                <a:srgbClr val="C7BAB6"/>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5" name="Freeform 45">
                <a:extLst>
                  <a:ext uri="{FF2B5EF4-FFF2-40B4-BE49-F238E27FC236}">
                    <a16:creationId xmlns:a16="http://schemas.microsoft.com/office/drawing/2014/main" id="{F411C26D-E347-F848-9112-0C4C182CE38B}"/>
                  </a:ext>
                </a:extLst>
              </p:cNvPr>
              <p:cNvSpPr/>
              <p:nvPr/>
            </p:nvSpPr>
            <p:spPr>
              <a:xfrm>
                <a:off x="3280555" y="682113"/>
                <a:ext cx="1254954" cy="722299"/>
              </a:xfrm>
              <a:custGeom>
                <a:avLst/>
                <a:gdLst>
                  <a:gd name="connsiteX0" fmla="*/ 1220942 w 1254954"/>
                  <a:gd name="connsiteY0" fmla="*/ 722300 h 722299"/>
                  <a:gd name="connsiteX1" fmla="*/ 0 w 1254954"/>
                  <a:gd name="connsiteY1" fmla="*/ 19513 h 722299"/>
                  <a:gd name="connsiteX2" fmla="*/ 34013 w 1254954"/>
                  <a:gd name="connsiteY2" fmla="*/ 0 h 722299"/>
                  <a:gd name="connsiteX3" fmla="*/ 1254955 w 1254954"/>
                  <a:gd name="connsiteY3" fmla="*/ 702787 h 722299"/>
                  <a:gd name="connsiteX4" fmla="*/ 1220942 w 1254954"/>
                  <a:gd name="connsiteY4" fmla="*/ 722300 h 72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954" h="722299">
                    <a:moveTo>
                      <a:pt x="1220942" y="722300"/>
                    </a:moveTo>
                    <a:lnTo>
                      <a:pt x="0" y="19513"/>
                    </a:lnTo>
                    <a:lnTo>
                      <a:pt x="34013" y="0"/>
                    </a:lnTo>
                    <a:lnTo>
                      <a:pt x="1254955" y="702787"/>
                    </a:lnTo>
                    <a:lnTo>
                      <a:pt x="1220942" y="722300"/>
                    </a:lnTo>
                    <a:close/>
                  </a:path>
                </a:pathLst>
              </a:custGeom>
              <a:solidFill>
                <a:srgbClr val="F5EFE8"/>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6" name="Freeform 46">
                <a:extLst>
                  <a:ext uri="{FF2B5EF4-FFF2-40B4-BE49-F238E27FC236}">
                    <a16:creationId xmlns:a16="http://schemas.microsoft.com/office/drawing/2014/main" id="{F6661500-ACCC-A54E-9864-08DFE24FD3CE}"/>
                  </a:ext>
                </a:extLst>
              </p:cNvPr>
              <p:cNvSpPr/>
              <p:nvPr/>
            </p:nvSpPr>
            <p:spPr>
              <a:xfrm>
                <a:off x="3221193" y="581669"/>
                <a:ext cx="93375" cy="119956"/>
              </a:xfrm>
              <a:custGeom>
                <a:avLst/>
                <a:gdLst>
                  <a:gd name="connsiteX0" fmla="*/ 1284 w 93375"/>
                  <a:gd name="connsiteY0" fmla="*/ 19513 h 119956"/>
                  <a:gd name="connsiteX1" fmla="*/ 0 w 93375"/>
                  <a:gd name="connsiteY1" fmla="*/ 74533 h 119956"/>
                  <a:gd name="connsiteX2" fmla="*/ 59362 w 93375"/>
                  <a:gd name="connsiteY2" fmla="*/ 119957 h 119956"/>
                  <a:gd name="connsiteX3" fmla="*/ 93376 w 93375"/>
                  <a:gd name="connsiteY3" fmla="*/ 100444 h 119956"/>
                  <a:gd name="connsiteX4" fmla="*/ 34976 w 93375"/>
                  <a:gd name="connsiteY4" fmla="*/ 0 h 119956"/>
                  <a:gd name="connsiteX5" fmla="*/ 1284 w 93375"/>
                  <a:gd name="connsiteY5" fmla="*/ 19513 h 1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5" h="119956">
                    <a:moveTo>
                      <a:pt x="1284" y="19513"/>
                    </a:moveTo>
                    <a:lnTo>
                      <a:pt x="0" y="74533"/>
                    </a:lnTo>
                    <a:lnTo>
                      <a:pt x="59362" y="119957"/>
                    </a:lnTo>
                    <a:lnTo>
                      <a:pt x="93376" y="100444"/>
                    </a:lnTo>
                    <a:lnTo>
                      <a:pt x="34976" y="0"/>
                    </a:lnTo>
                    <a:lnTo>
                      <a:pt x="1284" y="19513"/>
                    </a:lnTo>
                    <a:close/>
                  </a:path>
                </a:pathLst>
              </a:custGeom>
              <a:solidFill>
                <a:srgbClr val="CABCB6"/>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7" name="Freeform 47">
                <a:extLst>
                  <a:ext uri="{FF2B5EF4-FFF2-40B4-BE49-F238E27FC236}">
                    <a16:creationId xmlns:a16="http://schemas.microsoft.com/office/drawing/2014/main" id="{6AFA6DB1-0664-EA43-BD51-3BCC3AD280ED}"/>
                  </a:ext>
                </a:extLst>
              </p:cNvPr>
              <p:cNvSpPr/>
              <p:nvPr/>
            </p:nvSpPr>
            <p:spPr>
              <a:xfrm>
                <a:off x="3140011" y="534326"/>
                <a:ext cx="116157" cy="66855"/>
              </a:xfrm>
              <a:custGeom>
                <a:avLst/>
                <a:gdLst>
                  <a:gd name="connsiteX0" fmla="*/ 82466 w 116157"/>
                  <a:gd name="connsiteY0" fmla="*/ 66856 h 66855"/>
                  <a:gd name="connsiteX1" fmla="*/ 34655 w 116157"/>
                  <a:gd name="connsiteY1" fmla="*/ 49262 h 66855"/>
                  <a:gd name="connsiteX2" fmla="*/ 0 w 116157"/>
                  <a:gd name="connsiteY2" fmla="*/ 19513 h 66855"/>
                  <a:gd name="connsiteX3" fmla="*/ 34013 w 116157"/>
                  <a:gd name="connsiteY3" fmla="*/ 0 h 66855"/>
                  <a:gd name="connsiteX4" fmla="*/ 116158 w 116157"/>
                  <a:gd name="connsiteY4" fmla="*/ 47343 h 66855"/>
                  <a:gd name="connsiteX5" fmla="*/ 82466 w 116157"/>
                  <a:gd name="connsiteY5" fmla="*/ 66856 h 6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7" h="66855">
                    <a:moveTo>
                      <a:pt x="82466" y="66856"/>
                    </a:moveTo>
                    <a:lnTo>
                      <a:pt x="34655" y="49262"/>
                    </a:lnTo>
                    <a:lnTo>
                      <a:pt x="0" y="19513"/>
                    </a:lnTo>
                    <a:lnTo>
                      <a:pt x="34013" y="0"/>
                    </a:lnTo>
                    <a:lnTo>
                      <a:pt x="116158" y="47343"/>
                    </a:lnTo>
                    <a:lnTo>
                      <a:pt x="82466" y="66856"/>
                    </a:lnTo>
                    <a:close/>
                  </a:path>
                </a:pathLst>
              </a:custGeom>
              <a:solidFill>
                <a:srgbClr val="C7BAB4"/>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8" name="Freeform 48">
                <a:extLst>
                  <a:ext uri="{FF2B5EF4-FFF2-40B4-BE49-F238E27FC236}">
                    <a16:creationId xmlns:a16="http://schemas.microsoft.com/office/drawing/2014/main" id="{91B04241-CDB5-0D4C-815F-4E315C1B5CAB}"/>
                  </a:ext>
                </a:extLst>
              </p:cNvPr>
              <p:cNvSpPr/>
              <p:nvPr/>
            </p:nvSpPr>
            <p:spPr>
              <a:xfrm>
                <a:off x="3296278" y="728816"/>
                <a:ext cx="1174414" cy="734455"/>
              </a:xfrm>
              <a:custGeom>
                <a:avLst/>
                <a:gdLst>
                  <a:gd name="connsiteX0" fmla="*/ 1138797 w 1174414"/>
                  <a:gd name="connsiteY0" fmla="*/ 655444 h 734455"/>
                  <a:gd name="connsiteX1" fmla="*/ 1174414 w 1174414"/>
                  <a:gd name="connsiteY1" fmla="*/ 734455 h 734455"/>
                  <a:gd name="connsiteX2" fmla="*/ 1075905 w 1174414"/>
                  <a:gd name="connsiteY2" fmla="*/ 677516 h 734455"/>
                  <a:gd name="connsiteX3" fmla="*/ 1040287 w 1174414"/>
                  <a:gd name="connsiteY3" fmla="*/ 598824 h 734455"/>
                  <a:gd name="connsiteX4" fmla="*/ 1138797 w 1174414"/>
                  <a:gd name="connsiteY4" fmla="*/ 655444 h 734455"/>
                  <a:gd name="connsiteX5" fmla="*/ 878886 w 1174414"/>
                  <a:gd name="connsiteY5" fmla="*/ 505738 h 734455"/>
                  <a:gd name="connsiteX6" fmla="*/ 914182 w 1174414"/>
                  <a:gd name="connsiteY6" fmla="*/ 584749 h 734455"/>
                  <a:gd name="connsiteX7" fmla="*/ 815673 w 1174414"/>
                  <a:gd name="connsiteY7" fmla="*/ 527490 h 734455"/>
                  <a:gd name="connsiteX8" fmla="*/ 780376 w 1174414"/>
                  <a:gd name="connsiteY8" fmla="*/ 448798 h 734455"/>
                  <a:gd name="connsiteX9" fmla="*/ 878886 w 1174414"/>
                  <a:gd name="connsiteY9" fmla="*/ 505418 h 734455"/>
                  <a:gd name="connsiteX10" fmla="*/ 618653 w 1174414"/>
                  <a:gd name="connsiteY10" fmla="*/ 356032 h 734455"/>
                  <a:gd name="connsiteX11" fmla="*/ 654271 w 1174414"/>
                  <a:gd name="connsiteY11" fmla="*/ 435043 h 734455"/>
                  <a:gd name="connsiteX12" fmla="*/ 555440 w 1174414"/>
                  <a:gd name="connsiteY12" fmla="*/ 378104 h 734455"/>
                  <a:gd name="connsiteX13" fmla="*/ 520144 w 1174414"/>
                  <a:gd name="connsiteY13" fmla="*/ 299412 h 734455"/>
                  <a:gd name="connsiteX14" fmla="*/ 618653 w 1174414"/>
                  <a:gd name="connsiteY14" fmla="*/ 356032 h 734455"/>
                  <a:gd name="connsiteX15" fmla="*/ 358742 w 1174414"/>
                  <a:gd name="connsiteY15" fmla="*/ 207605 h 734455"/>
                  <a:gd name="connsiteX16" fmla="*/ 394039 w 1174414"/>
                  <a:gd name="connsiteY16" fmla="*/ 286617 h 734455"/>
                  <a:gd name="connsiteX17" fmla="*/ 295529 w 1174414"/>
                  <a:gd name="connsiteY17" fmla="*/ 229677 h 734455"/>
                  <a:gd name="connsiteX18" fmla="*/ 259911 w 1174414"/>
                  <a:gd name="connsiteY18" fmla="*/ 149706 h 734455"/>
                  <a:gd name="connsiteX19" fmla="*/ 358742 w 1174414"/>
                  <a:gd name="connsiteY19" fmla="*/ 207605 h 734455"/>
                  <a:gd name="connsiteX20" fmla="*/ 134127 w 1174414"/>
                  <a:gd name="connsiteY20" fmla="*/ 136911 h 734455"/>
                  <a:gd name="connsiteX21" fmla="*/ 35297 w 1174414"/>
                  <a:gd name="connsiteY21" fmla="*/ 79651 h 734455"/>
                  <a:gd name="connsiteX22" fmla="*/ 0 w 1174414"/>
                  <a:gd name="connsiteY22" fmla="*/ 0 h 734455"/>
                  <a:gd name="connsiteX23" fmla="*/ 98510 w 1174414"/>
                  <a:gd name="connsiteY23" fmla="*/ 56620 h 73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4414" h="734455">
                    <a:moveTo>
                      <a:pt x="1138797" y="655444"/>
                    </a:moveTo>
                    <a:lnTo>
                      <a:pt x="1174414" y="734455"/>
                    </a:lnTo>
                    <a:lnTo>
                      <a:pt x="1075905" y="677516"/>
                    </a:lnTo>
                    <a:lnTo>
                      <a:pt x="1040287" y="598824"/>
                    </a:lnTo>
                    <a:lnTo>
                      <a:pt x="1138797" y="655444"/>
                    </a:lnTo>
                    <a:close/>
                    <a:moveTo>
                      <a:pt x="878886" y="505738"/>
                    </a:moveTo>
                    <a:cubicBezTo>
                      <a:pt x="890758" y="532288"/>
                      <a:pt x="902310" y="558519"/>
                      <a:pt x="914182" y="584749"/>
                    </a:cubicBezTo>
                    <a:lnTo>
                      <a:pt x="815673" y="527490"/>
                    </a:lnTo>
                    <a:cubicBezTo>
                      <a:pt x="803800" y="501259"/>
                      <a:pt x="791928" y="475029"/>
                      <a:pt x="780376" y="448798"/>
                    </a:cubicBezTo>
                    <a:lnTo>
                      <a:pt x="878886" y="505418"/>
                    </a:lnTo>
                    <a:close/>
                    <a:moveTo>
                      <a:pt x="618653" y="356032"/>
                    </a:moveTo>
                    <a:lnTo>
                      <a:pt x="654271" y="435043"/>
                    </a:lnTo>
                    <a:lnTo>
                      <a:pt x="555440" y="378104"/>
                    </a:lnTo>
                    <a:cubicBezTo>
                      <a:pt x="543889" y="351873"/>
                      <a:pt x="532016" y="325643"/>
                      <a:pt x="520144" y="299412"/>
                    </a:cubicBezTo>
                    <a:lnTo>
                      <a:pt x="618653" y="356032"/>
                    </a:lnTo>
                    <a:close/>
                    <a:moveTo>
                      <a:pt x="358742" y="207605"/>
                    </a:moveTo>
                    <a:cubicBezTo>
                      <a:pt x="370614" y="234156"/>
                      <a:pt x="382166" y="260386"/>
                      <a:pt x="394039" y="286617"/>
                    </a:cubicBezTo>
                    <a:lnTo>
                      <a:pt x="295529" y="229677"/>
                    </a:lnTo>
                    <a:lnTo>
                      <a:pt x="259911" y="149706"/>
                    </a:lnTo>
                    <a:lnTo>
                      <a:pt x="358742" y="207605"/>
                    </a:lnTo>
                    <a:close/>
                    <a:moveTo>
                      <a:pt x="134127" y="136911"/>
                    </a:moveTo>
                    <a:lnTo>
                      <a:pt x="35297" y="79651"/>
                    </a:lnTo>
                    <a:lnTo>
                      <a:pt x="0" y="0"/>
                    </a:lnTo>
                    <a:lnTo>
                      <a:pt x="98510" y="56620"/>
                    </a:lnTo>
                    <a:close/>
                  </a:path>
                </a:pathLst>
              </a:custGeom>
              <a:solidFill>
                <a:srgbClr val="BF2127"/>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79" name="Freeform 49">
                <a:extLst>
                  <a:ext uri="{FF2B5EF4-FFF2-40B4-BE49-F238E27FC236}">
                    <a16:creationId xmlns:a16="http://schemas.microsoft.com/office/drawing/2014/main" id="{C981038C-4EF1-B844-8660-29CEE5B3E0A8}"/>
                  </a:ext>
                </a:extLst>
              </p:cNvPr>
              <p:cNvSpPr/>
              <p:nvPr/>
            </p:nvSpPr>
            <p:spPr>
              <a:xfrm>
                <a:off x="3081932" y="553839"/>
                <a:ext cx="198623" cy="276060"/>
              </a:xfrm>
              <a:custGeom>
                <a:avLst/>
                <a:gdLst>
                  <a:gd name="connsiteX0" fmla="*/ 0 w 198623"/>
                  <a:gd name="connsiteY0" fmla="*/ 128274 h 276060"/>
                  <a:gd name="connsiteX1" fmla="*/ 0 w 198623"/>
                  <a:gd name="connsiteY1" fmla="*/ 80931 h 276060"/>
                  <a:gd name="connsiteX2" fmla="*/ 0 w 198623"/>
                  <a:gd name="connsiteY2" fmla="*/ 33588 h 276060"/>
                  <a:gd name="connsiteX3" fmla="*/ 28879 w 198623"/>
                  <a:gd name="connsiteY3" fmla="*/ 16634 h 276060"/>
                  <a:gd name="connsiteX4" fmla="*/ 58079 w 198623"/>
                  <a:gd name="connsiteY4" fmla="*/ 0 h 276060"/>
                  <a:gd name="connsiteX5" fmla="*/ 99151 w 198623"/>
                  <a:gd name="connsiteY5" fmla="*/ 23671 h 276060"/>
                  <a:gd name="connsiteX6" fmla="*/ 140545 w 198623"/>
                  <a:gd name="connsiteY6" fmla="*/ 47343 h 276060"/>
                  <a:gd name="connsiteX7" fmla="*/ 169424 w 198623"/>
                  <a:gd name="connsiteY7" fmla="*/ 97565 h 276060"/>
                  <a:gd name="connsiteX8" fmla="*/ 198624 w 198623"/>
                  <a:gd name="connsiteY8" fmla="*/ 147787 h 276060"/>
                  <a:gd name="connsiteX9" fmla="*/ 198624 w 198623"/>
                  <a:gd name="connsiteY9" fmla="*/ 195130 h 276060"/>
                  <a:gd name="connsiteX10" fmla="*/ 198624 w 198623"/>
                  <a:gd name="connsiteY10" fmla="*/ 242473 h 276060"/>
                  <a:gd name="connsiteX11" fmla="*/ 169424 w 198623"/>
                  <a:gd name="connsiteY11" fmla="*/ 259427 h 276060"/>
                  <a:gd name="connsiteX12" fmla="*/ 140545 w 198623"/>
                  <a:gd name="connsiteY12" fmla="*/ 276061 h 276060"/>
                  <a:gd name="connsiteX13" fmla="*/ 99151 w 198623"/>
                  <a:gd name="connsiteY13" fmla="*/ 252389 h 276060"/>
                  <a:gd name="connsiteX14" fmla="*/ 58079 w 198623"/>
                  <a:gd name="connsiteY14" fmla="*/ 228718 h 276060"/>
                  <a:gd name="connsiteX15" fmla="*/ 28879 w 198623"/>
                  <a:gd name="connsiteY15" fmla="*/ 178496 h 276060"/>
                  <a:gd name="connsiteX16" fmla="*/ 0 w 198623"/>
                  <a:gd name="connsiteY16" fmla="*/ 128274 h 27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623" h="276060">
                    <a:moveTo>
                      <a:pt x="0" y="128274"/>
                    </a:moveTo>
                    <a:lnTo>
                      <a:pt x="0" y="80931"/>
                    </a:lnTo>
                    <a:lnTo>
                      <a:pt x="0" y="33588"/>
                    </a:lnTo>
                    <a:lnTo>
                      <a:pt x="28879" y="16634"/>
                    </a:lnTo>
                    <a:lnTo>
                      <a:pt x="58079" y="0"/>
                    </a:lnTo>
                    <a:lnTo>
                      <a:pt x="99151" y="23671"/>
                    </a:lnTo>
                    <a:lnTo>
                      <a:pt x="140545" y="47343"/>
                    </a:lnTo>
                    <a:lnTo>
                      <a:pt x="169424" y="97565"/>
                    </a:lnTo>
                    <a:lnTo>
                      <a:pt x="198624" y="147787"/>
                    </a:lnTo>
                    <a:lnTo>
                      <a:pt x="198624" y="195130"/>
                    </a:lnTo>
                    <a:lnTo>
                      <a:pt x="198624" y="242473"/>
                    </a:lnTo>
                    <a:lnTo>
                      <a:pt x="169424" y="259427"/>
                    </a:lnTo>
                    <a:lnTo>
                      <a:pt x="140545" y="276061"/>
                    </a:lnTo>
                    <a:lnTo>
                      <a:pt x="99151" y="252389"/>
                    </a:lnTo>
                    <a:lnTo>
                      <a:pt x="58079" y="228718"/>
                    </a:lnTo>
                    <a:lnTo>
                      <a:pt x="28879" y="178496"/>
                    </a:lnTo>
                    <a:lnTo>
                      <a:pt x="0" y="128274"/>
                    </a:lnTo>
                    <a:close/>
                  </a:path>
                </a:pathLst>
              </a:custGeom>
              <a:solidFill>
                <a:srgbClr val="C7BAB6"/>
              </a:solidFill>
              <a:ln w="31888" cap="flat">
                <a:noFill/>
                <a:prstDash val="solid"/>
                <a:miter/>
              </a:ln>
            </p:spPr>
            <p:txBody>
              <a:bodyPr rtlCol="0" anchor="ctr"/>
              <a:lstStyle/>
              <a:p>
                <a:endParaRPr lang="en-US" dirty="0">
                  <a:latin typeface="Frutiger LT Roman" panose="02000503000000000000" pitchFamily="2" charset="0"/>
                </a:endParaRPr>
              </a:p>
            </p:txBody>
          </p:sp>
          <p:sp>
            <p:nvSpPr>
              <p:cNvPr id="180" name="Freeform 50">
                <a:extLst>
                  <a:ext uri="{FF2B5EF4-FFF2-40B4-BE49-F238E27FC236}">
                    <a16:creationId xmlns:a16="http://schemas.microsoft.com/office/drawing/2014/main" id="{96CE2C5E-468C-6543-AAE4-96E88A8FD53E}"/>
                  </a:ext>
                </a:extLst>
              </p:cNvPr>
              <p:cNvSpPr/>
              <p:nvPr/>
            </p:nvSpPr>
            <p:spPr>
              <a:xfrm>
                <a:off x="3133914" y="626133"/>
                <a:ext cx="94338" cy="131472"/>
              </a:xfrm>
              <a:custGeom>
                <a:avLst/>
                <a:gdLst>
                  <a:gd name="connsiteX0" fmla="*/ 0 w 94338"/>
                  <a:gd name="connsiteY0" fmla="*/ 61098 h 131472"/>
                  <a:gd name="connsiteX1" fmla="*/ 0 w 94338"/>
                  <a:gd name="connsiteY1" fmla="*/ 38386 h 131472"/>
                  <a:gd name="connsiteX2" fmla="*/ 0 w 94338"/>
                  <a:gd name="connsiteY2" fmla="*/ 15994 h 131472"/>
                  <a:gd name="connsiteX3" fmla="*/ 13798 w 94338"/>
                  <a:gd name="connsiteY3" fmla="*/ 7997 h 131472"/>
                  <a:gd name="connsiteX4" fmla="*/ 27596 w 94338"/>
                  <a:gd name="connsiteY4" fmla="*/ 0 h 131472"/>
                  <a:gd name="connsiteX5" fmla="*/ 47169 w 94338"/>
                  <a:gd name="connsiteY5" fmla="*/ 11196 h 131472"/>
                  <a:gd name="connsiteX6" fmla="*/ 66743 w 94338"/>
                  <a:gd name="connsiteY6" fmla="*/ 22712 h 131472"/>
                  <a:gd name="connsiteX7" fmla="*/ 80540 w 94338"/>
                  <a:gd name="connsiteY7" fmla="*/ 46383 h 131472"/>
                  <a:gd name="connsiteX8" fmla="*/ 94338 w 94338"/>
                  <a:gd name="connsiteY8" fmla="*/ 70375 h 131472"/>
                  <a:gd name="connsiteX9" fmla="*/ 94338 w 94338"/>
                  <a:gd name="connsiteY9" fmla="*/ 92767 h 131472"/>
                  <a:gd name="connsiteX10" fmla="*/ 94338 w 94338"/>
                  <a:gd name="connsiteY10" fmla="*/ 115478 h 131472"/>
                  <a:gd name="connsiteX11" fmla="*/ 80540 w 94338"/>
                  <a:gd name="connsiteY11" fmla="*/ 123476 h 131472"/>
                  <a:gd name="connsiteX12" fmla="*/ 66743 w 94338"/>
                  <a:gd name="connsiteY12" fmla="*/ 131473 h 131472"/>
                  <a:gd name="connsiteX13" fmla="*/ 47169 w 94338"/>
                  <a:gd name="connsiteY13" fmla="*/ 119957 h 131472"/>
                  <a:gd name="connsiteX14" fmla="*/ 27596 w 94338"/>
                  <a:gd name="connsiteY14" fmla="*/ 108761 h 131472"/>
                  <a:gd name="connsiteX15" fmla="*/ 13798 w 94338"/>
                  <a:gd name="connsiteY15" fmla="*/ 85089 h 131472"/>
                  <a:gd name="connsiteX16" fmla="*/ 0 w 94338"/>
                  <a:gd name="connsiteY16" fmla="*/ 61098 h 1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338" h="131472">
                    <a:moveTo>
                      <a:pt x="0" y="61098"/>
                    </a:moveTo>
                    <a:lnTo>
                      <a:pt x="0" y="38386"/>
                    </a:lnTo>
                    <a:lnTo>
                      <a:pt x="0" y="15994"/>
                    </a:lnTo>
                    <a:lnTo>
                      <a:pt x="13798" y="7997"/>
                    </a:lnTo>
                    <a:lnTo>
                      <a:pt x="27596" y="0"/>
                    </a:lnTo>
                    <a:lnTo>
                      <a:pt x="47169" y="11196"/>
                    </a:lnTo>
                    <a:lnTo>
                      <a:pt x="66743" y="22712"/>
                    </a:lnTo>
                    <a:lnTo>
                      <a:pt x="80540" y="46383"/>
                    </a:lnTo>
                    <a:lnTo>
                      <a:pt x="94338" y="70375"/>
                    </a:lnTo>
                    <a:lnTo>
                      <a:pt x="94338" y="92767"/>
                    </a:lnTo>
                    <a:lnTo>
                      <a:pt x="94338" y="115478"/>
                    </a:lnTo>
                    <a:lnTo>
                      <a:pt x="80540" y="123476"/>
                    </a:lnTo>
                    <a:lnTo>
                      <a:pt x="66743" y="131473"/>
                    </a:lnTo>
                    <a:lnTo>
                      <a:pt x="47169" y="119957"/>
                    </a:lnTo>
                    <a:lnTo>
                      <a:pt x="27596" y="108761"/>
                    </a:lnTo>
                    <a:lnTo>
                      <a:pt x="13798" y="85089"/>
                    </a:lnTo>
                    <a:lnTo>
                      <a:pt x="0" y="61098"/>
                    </a:lnTo>
                    <a:close/>
                  </a:path>
                </a:pathLst>
              </a:custGeom>
              <a:solidFill>
                <a:srgbClr val="3D3C33"/>
              </a:solidFill>
              <a:ln w="31888" cap="flat">
                <a:noFill/>
                <a:prstDash val="solid"/>
                <a:miter/>
              </a:ln>
            </p:spPr>
            <p:txBody>
              <a:bodyPr rtlCol="0" anchor="ctr"/>
              <a:lstStyle/>
              <a:p>
                <a:endParaRPr lang="en-US" dirty="0">
                  <a:latin typeface="Frutiger LT Roman" panose="02000503000000000000" pitchFamily="2" charset="0"/>
                </a:endParaRPr>
              </a:p>
            </p:txBody>
          </p:sp>
        </p:grpSp>
      </p:grpSp>
      <p:pic>
        <p:nvPicPr>
          <p:cNvPr id="876" name="Picture 88">
            <a:extLst>
              <a:ext uri="{FF2B5EF4-FFF2-40B4-BE49-F238E27FC236}">
                <a16:creationId xmlns:a16="http://schemas.microsoft.com/office/drawing/2014/main" id="{BDBEE7A7-7A79-9F48-B1BD-0E3766E51C84}"/>
              </a:ext>
            </a:extLst>
          </p:cNvPr>
          <p:cNvPicPr>
            <a:picLocks noChangeAspect="1"/>
          </p:cNvPicPr>
          <p:nvPr/>
        </p:nvPicPr>
        <p:blipFill>
          <a:blip r:embed="rId6"/>
          <a:stretch>
            <a:fillRect/>
          </a:stretch>
        </p:blipFill>
        <p:spPr>
          <a:xfrm>
            <a:off x="6756989" y="2428048"/>
            <a:ext cx="508000" cy="508000"/>
          </a:xfrm>
          <a:prstGeom prst="rect">
            <a:avLst/>
          </a:prstGeom>
        </p:spPr>
      </p:pic>
      <p:sp>
        <p:nvSpPr>
          <p:cNvPr id="877" name="Rectangle 1182">
            <a:extLst>
              <a:ext uri="{FF2B5EF4-FFF2-40B4-BE49-F238E27FC236}">
                <a16:creationId xmlns:a16="http://schemas.microsoft.com/office/drawing/2014/main" id="{7D227899-A281-7143-8C34-D5FFE00CC22A}"/>
              </a:ext>
            </a:extLst>
          </p:cNvPr>
          <p:cNvSpPr/>
          <p:nvPr/>
        </p:nvSpPr>
        <p:spPr>
          <a:xfrm>
            <a:off x="6183108" y="1451175"/>
            <a:ext cx="1655761" cy="812530"/>
          </a:xfrm>
          <a:prstGeom prst="rect">
            <a:avLst/>
          </a:prstGeom>
          <a:noFill/>
        </p:spPr>
        <p:txBody>
          <a:bodyPr wrap="square" lIns="0" tIns="0" rIns="0" bIns="0" anchor="t">
            <a:spAutoFit/>
          </a:bodyPr>
          <a:lstStyle/>
          <a:p>
            <a:pPr marL="3175" indent="-3175">
              <a:lnSpc>
                <a:spcPct val="110000"/>
              </a:lnSpc>
            </a:pPr>
            <a:r>
              <a:rPr lang="de-DE" sz="1200" kern="0" dirty="0"/>
              <a:t>Wir verarbeiten Deine Daten automatisch und senden diese an den Schweizer Zoll </a:t>
            </a:r>
          </a:p>
        </p:txBody>
      </p:sp>
      <p:sp>
        <p:nvSpPr>
          <p:cNvPr id="878" name="Rectangle 1182">
            <a:extLst>
              <a:ext uri="{FF2B5EF4-FFF2-40B4-BE49-F238E27FC236}">
                <a16:creationId xmlns:a16="http://schemas.microsoft.com/office/drawing/2014/main" id="{7D227899-A281-7143-8C34-D5FFE00CC22A}"/>
              </a:ext>
            </a:extLst>
          </p:cNvPr>
          <p:cNvSpPr/>
          <p:nvPr/>
        </p:nvSpPr>
        <p:spPr>
          <a:xfrm>
            <a:off x="7200480" y="3440388"/>
            <a:ext cx="1843655" cy="1218795"/>
          </a:xfrm>
          <a:prstGeom prst="rect">
            <a:avLst/>
          </a:prstGeom>
          <a:noFill/>
        </p:spPr>
        <p:txBody>
          <a:bodyPr wrap="square" lIns="0" tIns="0" rIns="0" bIns="0" anchor="t">
            <a:spAutoFit/>
          </a:bodyPr>
          <a:lstStyle/>
          <a:p>
            <a:pPr marL="3175" indent="-3175">
              <a:lnSpc>
                <a:spcPct val="110000"/>
              </a:lnSpc>
            </a:pPr>
            <a:r>
              <a:rPr lang="de-DE" sz="1200" kern="0" dirty="0"/>
              <a:t>Du sendest uns eine Voranmeldung (Email) mit allen benötigten Informationen. Asendia übernimmt die Einfuhrverzollung</a:t>
            </a:r>
          </a:p>
        </p:txBody>
      </p:sp>
      <p:grpSp>
        <p:nvGrpSpPr>
          <p:cNvPr id="879" name="Group 1189">
            <a:extLst>
              <a:ext uri="{FF2B5EF4-FFF2-40B4-BE49-F238E27FC236}">
                <a16:creationId xmlns:a16="http://schemas.microsoft.com/office/drawing/2014/main" id="{7143DF49-0D8A-6846-9E61-E3B074B53A71}"/>
              </a:ext>
            </a:extLst>
          </p:cNvPr>
          <p:cNvGrpSpPr/>
          <p:nvPr/>
        </p:nvGrpSpPr>
        <p:grpSpPr>
          <a:xfrm>
            <a:off x="9121464" y="4257901"/>
            <a:ext cx="576064" cy="576064"/>
            <a:chOff x="1340239" y="3935416"/>
            <a:chExt cx="576064" cy="576064"/>
          </a:xfrm>
        </p:grpSpPr>
        <p:sp>
          <p:nvSpPr>
            <p:cNvPr id="880" name="Oval 1190">
              <a:extLst>
                <a:ext uri="{FF2B5EF4-FFF2-40B4-BE49-F238E27FC236}">
                  <a16:creationId xmlns:a16="http://schemas.microsoft.com/office/drawing/2014/main" id="{A5B14A12-50A3-7C40-97A0-D77DE0D1CE88}"/>
                </a:ext>
              </a:extLst>
            </p:cNvPr>
            <p:cNvSpPr/>
            <p:nvPr/>
          </p:nvSpPr>
          <p:spPr bwMode="auto">
            <a:xfrm>
              <a:off x="1340239" y="3935416"/>
              <a:ext cx="576064" cy="576064"/>
            </a:xfrm>
            <a:prstGeom prst="ellipse">
              <a:avLst/>
            </a:prstGeom>
            <a:solidFill>
              <a:schemeClr val="bg1"/>
            </a:solidFill>
            <a:ln w="12700">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Roman" panose="02000503000000000000" pitchFamily="2" charset="0"/>
              </a:endParaRPr>
            </a:p>
          </p:txBody>
        </p:sp>
        <p:grpSp>
          <p:nvGrpSpPr>
            <p:cNvPr id="881" name="Group 1191">
              <a:extLst>
                <a:ext uri="{FF2B5EF4-FFF2-40B4-BE49-F238E27FC236}">
                  <a16:creationId xmlns:a16="http://schemas.microsoft.com/office/drawing/2014/main" id="{9167DCD9-FB23-7548-AE40-C7D674587FCC}"/>
                </a:ext>
              </a:extLst>
            </p:cNvPr>
            <p:cNvGrpSpPr/>
            <p:nvPr/>
          </p:nvGrpSpPr>
          <p:grpSpPr>
            <a:xfrm>
              <a:off x="1485460" y="4053412"/>
              <a:ext cx="332282" cy="314052"/>
              <a:chOff x="7860196" y="4833467"/>
              <a:chExt cx="1357263" cy="1282797"/>
            </a:xfrm>
          </p:grpSpPr>
          <p:sp>
            <p:nvSpPr>
              <p:cNvPr id="882" name="Freeform 1192">
                <a:extLst>
                  <a:ext uri="{FF2B5EF4-FFF2-40B4-BE49-F238E27FC236}">
                    <a16:creationId xmlns:a16="http://schemas.microsoft.com/office/drawing/2014/main" id="{AC070FC1-3A89-2B4F-B9B8-FE6258725C40}"/>
                  </a:ext>
                </a:extLst>
              </p:cNvPr>
              <p:cNvSpPr/>
              <p:nvPr/>
            </p:nvSpPr>
            <p:spPr>
              <a:xfrm>
                <a:off x="8232930" y="4833467"/>
                <a:ext cx="984529" cy="566050"/>
              </a:xfrm>
              <a:custGeom>
                <a:avLst/>
                <a:gdLst>
                  <a:gd name="connsiteX0" fmla="*/ 556244 w 1527315"/>
                  <a:gd name="connsiteY0" fmla="*/ 0 h 878124"/>
                  <a:gd name="connsiteX1" fmla="*/ 0 w 1527315"/>
                  <a:gd name="connsiteY1" fmla="*/ 622978 h 878124"/>
                  <a:gd name="connsiteX2" fmla="*/ 445985 w 1527315"/>
                  <a:gd name="connsiteY2" fmla="*/ 878124 h 878124"/>
                  <a:gd name="connsiteX3" fmla="*/ 1527316 w 1527315"/>
                  <a:gd name="connsiteY3" fmla="*/ 561147 h 878124"/>
                  <a:gd name="connsiteX4" fmla="*/ 556244 w 1527315"/>
                  <a:gd name="connsiteY4" fmla="*/ 0 h 87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15" h="878124">
                    <a:moveTo>
                      <a:pt x="556244" y="0"/>
                    </a:moveTo>
                    <a:lnTo>
                      <a:pt x="0" y="622978"/>
                    </a:lnTo>
                    <a:lnTo>
                      <a:pt x="445985" y="878124"/>
                    </a:lnTo>
                    <a:lnTo>
                      <a:pt x="1527316" y="561147"/>
                    </a:lnTo>
                    <a:lnTo>
                      <a:pt x="556244" y="0"/>
                    </a:lnTo>
                    <a:close/>
                  </a:path>
                </a:pathLst>
              </a:custGeom>
              <a:solidFill>
                <a:srgbClr val="FF4342">
                  <a:alpha val="40000"/>
                </a:srgbClr>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3" name="Freeform 1193">
                <a:extLst>
                  <a:ext uri="{FF2B5EF4-FFF2-40B4-BE49-F238E27FC236}">
                    <a16:creationId xmlns:a16="http://schemas.microsoft.com/office/drawing/2014/main" id="{6BD2ADB6-CE89-4D4B-9A14-8C37BF441126}"/>
                  </a:ext>
                </a:extLst>
              </p:cNvPr>
              <p:cNvSpPr/>
              <p:nvPr/>
            </p:nvSpPr>
            <p:spPr>
              <a:xfrm>
                <a:off x="7995568" y="6004224"/>
                <a:ext cx="97216" cy="43676"/>
              </a:xfrm>
              <a:custGeom>
                <a:avLst/>
                <a:gdLst>
                  <a:gd name="connsiteX0" fmla="*/ 47785 w 150812"/>
                  <a:gd name="connsiteY0" fmla="*/ 9098 h 67755"/>
                  <a:gd name="connsiteX1" fmla="*/ 107961 w 150812"/>
                  <a:gd name="connsiteY1" fmla="*/ 1521 h 67755"/>
                  <a:gd name="connsiteX2" fmla="*/ 150813 w 150812"/>
                  <a:gd name="connsiteY2" fmla="*/ 25370 h 67755"/>
                  <a:gd name="connsiteX3" fmla="*/ 79232 w 150812"/>
                  <a:gd name="connsiteY3" fmla="*/ 65296 h 67755"/>
                  <a:gd name="connsiteX4" fmla="*/ 32 w 150812"/>
                  <a:gd name="connsiteY4" fmla="*/ 65296 h 67755"/>
                  <a:gd name="connsiteX5" fmla="*/ 47785 w 150812"/>
                  <a:gd name="connsiteY5" fmla="*/ 9098 h 6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 h="67755">
                    <a:moveTo>
                      <a:pt x="47785" y="9098"/>
                    </a:moveTo>
                    <a:cubicBezTo>
                      <a:pt x="47785" y="9098"/>
                      <a:pt x="92238" y="-4453"/>
                      <a:pt x="107961" y="1521"/>
                    </a:cubicBezTo>
                    <a:cubicBezTo>
                      <a:pt x="123685" y="7496"/>
                      <a:pt x="150813" y="19930"/>
                      <a:pt x="150813" y="25370"/>
                    </a:cubicBezTo>
                    <a:cubicBezTo>
                      <a:pt x="150813" y="30810"/>
                      <a:pt x="97139" y="59370"/>
                      <a:pt x="79232" y="65296"/>
                    </a:cubicBezTo>
                    <a:cubicBezTo>
                      <a:pt x="61324" y="71221"/>
                      <a:pt x="-1618" y="64470"/>
                      <a:pt x="32" y="65296"/>
                    </a:cubicBezTo>
                    <a:cubicBezTo>
                      <a:pt x="1682" y="66121"/>
                      <a:pt x="47785" y="9098"/>
                      <a:pt x="47785" y="9098"/>
                    </a:cubicBezTo>
                    <a:close/>
                  </a:path>
                </a:pathLst>
              </a:custGeom>
              <a:solidFill>
                <a:srgbClr val="055C77"/>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4" name="Freeform 1194">
                <a:extLst>
                  <a:ext uri="{FF2B5EF4-FFF2-40B4-BE49-F238E27FC236}">
                    <a16:creationId xmlns:a16="http://schemas.microsoft.com/office/drawing/2014/main" id="{A872F56E-0AD2-9E41-B0B2-77BB1D5D6829}"/>
                  </a:ext>
                </a:extLst>
              </p:cNvPr>
              <p:cNvSpPr/>
              <p:nvPr/>
            </p:nvSpPr>
            <p:spPr>
              <a:xfrm>
                <a:off x="7945474" y="5623131"/>
                <a:ext cx="274912" cy="423183"/>
              </a:xfrm>
              <a:custGeom>
                <a:avLst/>
                <a:gdLst>
                  <a:gd name="connsiteX0" fmla="*/ 426476 w 426475"/>
                  <a:gd name="connsiteY0" fmla="*/ 0 h 656492"/>
                  <a:gd name="connsiteX1" fmla="*/ 144666 w 426475"/>
                  <a:gd name="connsiteY1" fmla="*/ 656493 h 656492"/>
                  <a:gd name="connsiteX2" fmla="*/ 0 w 426475"/>
                  <a:gd name="connsiteY2" fmla="*/ 652558 h 656492"/>
                  <a:gd name="connsiteX3" fmla="*/ 198825 w 426475"/>
                  <a:gd name="connsiteY3" fmla="*/ 17000 h 656492"/>
                  <a:gd name="connsiteX4" fmla="*/ 426476 w 426475"/>
                  <a:gd name="connsiteY4" fmla="*/ 0 h 6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5" h="656492">
                    <a:moveTo>
                      <a:pt x="426476" y="0"/>
                    </a:moveTo>
                    <a:lnTo>
                      <a:pt x="144666" y="656493"/>
                    </a:lnTo>
                    <a:lnTo>
                      <a:pt x="0" y="652558"/>
                    </a:lnTo>
                    <a:lnTo>
                      <a:pt x="198825" y="17000"/>
                    </a:lnTo>
                    <a:lnTo>
                      <a:pt x="426476" y="0"/>
                    </a:lnTo>
                    <a:close/>
                  </a:path>
                </a:pathLst>
              </a:custGeom>
              <a:solidFill>
                <a:schemeClr val="accent2"/>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5" name="Freeform 1195">
                <a:extLst>
                  <a:ext uri="{FF2B5EF4-FFF2-40B4-BE49-F238E27FC236}">
                    <a16:creationId xmlns:a16="http://schemas.microsoft.com/office/drawing/2014/main" id="{82E8A443-992F-7D4F-9838-1F9B9E49ABCE}"/>
                  </a:ext>
                </a:extLst>
              </p:cNvPr>
              <p:cNvSpPr/>
              <p:nvPr/>
            </p:nvSpPr>
            <p:spPr>
              <a:xfrm>
                <a:off x="7860196" y="5510604"/>
                <a:ext cx="404205" cy="605660"/>
              </a:xfrm>
              <a:custGeom>
                <a:avLst/>
                <a:gdLst>
                  <a:gd name="connsiteX0" fmla="*/ 202127 w 627049"/>
                  <a:gd name="connsiteY0" fmla="*/ 0 h 939573"/>
                  <a:gd name="connsiteX1" fmla="*/ 4127 w 627049"/>
                  <a:gd name="connsiteY1" fmla="*/ 825716 h 939573"/>
                  <a:gd name="connsiteX2" fmla="*/ 39844 w 627049"/>
                  <a:gd name="connsiteY2" fmla="*/ 927716 h 939573"/>
                  <a:gd name="connsiteX3" fmla="*/ 360818 w 627049"/>
                  <a:gd name="connsiteY3" fmla="*/ 831156 h 939573"/>
                  <a:gd name="connsiteX4" fmla="*/ 360818 w 627049"/>
                  <a:gd name="connsiteY4" fmla="*/ 791230 h 939573"/>
                  <a:gd name="connsiteX5" fmla="*/ 247502 w 627049"/>
                  <a:gd name="connsiteY5" fmla="*/ 734936 h 939573"/>
                  <a:gd name="connsiteX6" fmla="*/ 463748 w 627049"/>
                  <a:gd name="connsiteY6" fmla="*/ 239457 h 939573"/>
                  <a:gd name="connsiteX7" fmla="*/ 562457 w 627049"/>
                  <a:gd name="connsiteY7" fmla="*/ 190595 h 939573"/>
                  <a:gd name="connsiteX8" fmla="*/ 627050 w 627049"/>
                  <a:gd name="connsiteY8" fmla="*/ 34389 h 93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49" h="939573">
                    <a:moveTo>
                      <a:pt x="202127" y="0"/>
                    </a:moveTo>
                    <a:lnTo>
                      <a:pt x="4127" y="825716"/>
                    </a:lnTo>
                    <a:cubicBezTo>
                      <a:pt x="4127" y="825716"/>
                      <a:pt x="-17905" y="895999"/>
                      <a:pt x="39844" y="927716"/>
                    </a:cubicBezTo>
                    <a:cubicBezTo>
                      <a:pt x="106572" y="964145"/>
                      <a:pt x="238427" y="912319"/>
                      <a:pt x="360818" y="831156"/>
                    </a:cubicBezTo>
                    <a:lnTo>
                      <a:pt x="360818" y="791230"/>
                    </a:lnTo>
                    <a:cubicBezTo>
                      <a:pt x="360818" y="791230"/>
                      <a:pt x="217268" y="840919"/>
                      <a:pt x="247502" y="734936"/>
                    </a:cubicBezTo>
                    <a:cubicBezTo>
                      <a:pt x="277735" y="628952"/>
                      <a:pt x="415996" y="276858"/>
                      <a:pt x="463748" y="239457"/>
                    </a:cubicBezTo>
                    <a:cubicBezTo>
                      <a:pt x="493133" y="216847"/>
                      <a:pt x="526672" y="200246"/>
                      <a:pt x="562457" y="190595"/>
                    </a:cubicBezTo>
                    <a:lnTo>
                      <a:pt x="627050" y="34389"/>
                    </a:lnTo>
                    <a:close/>
                  </a:path>
                </a:pathLst>
              </a:custGeom>
              <a:solidFill>
                <a:srgbClr val="09756C"/>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6" name="Freeform 1196">
                <a:extLst>
                  <a:ext uri="{FF2B5EF4-FFF2-40B4-BE49-F238E27FC236}">
                    <a16:creationId xmlns:a16="http://schemas.microsoft.com/office/drawing/2014/main" id="{79FAD0FC-65FC-DA40-8609-A5D406E98638}"/>
                  </a:ext>
                </a:extLst>
              </p:cNvPr>
              <p:cNvSpPr/>
              <p:nvPr/>
            </p:nvSpPr>
            <p:spPr>
              <a:xfrm>
                <a:off x="7954451" y="5279034"/>
                <a:ext cx="278600" cy="207555"/>
              </a:xfrm>
              <a:custGeom>
                <a:avLst/>
                <a:gdLst>
                  <a:gd name="connsiteX0" fmla="*/ 253809 w 432197"/>
                  <a:gd name="connsiteY0" fmla="*/ 321985 h 321984"/>
                  <a:gd name="connsiteX1" fmla="*/ 262301 w 432197"/>
                  <a:gd name="connsiteY1" fmla="*/ 311299 h 321984"/>
                  <a:gd name="connsiteX2" fmla="*/ 384498 w 432197"/>
                  <a:gd name="connsiteY2" fmla="*/ 26184 h 321984"/>
                  <a:gd name="connsiteX3" fmla="*/ 4610 w 432197"/>
                  <a:gd name="connsiteY3" fmla="*/ 161942 h 321984"/>
                  <a:gd name="connsiteX4" fmla="*/ 0 w 432197"/>
                  <a:gd name="connsiteY4" fmla="*/ 177096 h 321984"/>
                  <a:gd name="connsiteX5" fmla="*/ 38823 w 432197"/>
                  <a:gd name="connsiteY5" fmla="*/ 191667 h 321984"/>
                  <a:gd name="connsiteX6" fmla="*/ 234834 w 432197"/>
                  <a:gd name="connsiteY6" fmla="*/ 317370 h 321984"/>
                  <a:gd name="connsiteX7" fmla="*/ 253809 w 432197"/>
                  <a:gd name="connsiteY7" fmla="*/ 321985 h 32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97" h="321984">
                    <a:moveTo>
                      <a:pt x="253809" y="321985"/>
                    </a:moveTo>
                    <a:cubicBezTo>
                      <a:pt x="256478" y="318487"/>
                      <a:pt x="259292" y="314942"/>
                      <a:pt x="262301" y="311299"/>
                    </a:cubicBezTo>
                    <a:cubicBezTo>
                      <a:pt x="311364" y="252333"/>
                      <a:pt x="526349" y="120607"/>
                      <a:pt x="384498" y="26184"/>
                    </a:cubicBezTo>
                    <a:cubicBezTo>
                      <a:pt x="228379" y="-77905"/>
                      <a:pt x="4610" y="161942"/>
                      <a:pt x="4610" y="161942"/>
                    </a:cubicBezTo>
                    <a:lnTo>
                      <a:pt x="0" y="177096"/>
                    </a:lnTo>
                    <a:lnTo>
                      <a:pt x="38823" y="191667"/>
                    </a:lnTo>
                    <a:cubicBezTo>
                      <a:pt x="38823" y="191667"/>
                      <a:pt x="234639" y="316885"/>
                      <a:pt x="234834" y="317370"/>
                    </a:cubicBezTo>
                    <a:cubicBezTo>
                      <a:pt x="235028" y="317856"/>
                      <a:pt x="242938" y="319605"/>
                      <a:pt x="253809" y="321985"/>
                    </a:cubicBezTo>
                    <a:close/>
                  </a:path>
                </a:pathLst>
              </a:custGeom>
              <a:solidFill>
                <a:srgbClr val="055C77"/>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7" name="Freeform 1197">
                <a:extLst>
                  <a:ext uri="{FF2B5EF4-FFF2-40B4-BE49-F238E27FC236}">
                    <a16:creationId xmlns:a16="http://schemas.microsoft.com/office/drawing/2014/main" id="{462D01F8-6E2F-184D-995F-E68B841E4A5F}"/>
                  </a:ext>
                </a:extLst>
              </p:cNvPr>
              <p:cNvSpPr/>
              <p:nvPr/>
            </p:nvSpPr>
            <p:spPr>
              <a:xfrm>
                <a:off x="7957424" y="5082568"/>
                <a:ext cx="595497" cy="503758"/>
              </a:xfrm>
              <a:custGeom>
                <a:avLst/>
                <a:gdLst>
                  <a:gd name="connsiteX0" fmla="*/ 241870 w 923804"/>
                  <a:gd name="connsiteY0" fmla="*/ 778310 h 781490"/>
                  <a:gd name="connsiteX1" fmla="*/ 257691 w 923804"/>
                  <a:gd name="connsiteY1" fmla="*/ 616081 h 781490"/>
                  <a:gd name="connsiteX2" fmla="*/ 379888 w 923804"/>
                  <a:gd name="connsiteY2" fmla="*/ 330966 h 781490"/>
                  <a:gd name="connsiteX3" fmla="*/ 0 w 923804"/>
                  <a:gd name="connsiteY3" fmla="*/ 466724 h 781490"/>
                  <a:gd name="connsiteX4" fmla="*/ 184023 w 923804"/>
                  <a:gd name="connsiteY4" fmla="*/ 212306 h 781490"/>
                  <a:gd name="connsiteX5" fmla="*/ 419633 w 923804"/>
                  <a:gd name="connsiteY5" fmla="*/ 22489 h 781490"/>
                  <a:gd name="connsiteX6" fmla="*/ 441763 w 923804"/>
                  <a:gd name="connsiteY6" fmla="*/ 8792 h 781490"/>
                  <a:gd name="connsiteX7" fmla="*/ 530766 w 923804"/>
                  <a:gd name="connsiteY7" fmla="*/ 0 h 781490"/>
                  <a:gd name="connsiteX8" fmla="*/ 720709 w 923804"/>
                  <a:gd name="connsiteY8" fmla="*/ 65183 h 781490"/>
                  <a:gd name="connsiteX9" fmla="*/ 866831 w 923804"/>
                  <a:gd name="connsiteY9" fmla="*/ 193946 h 781490"/>
                  <a:gd name="connsiteX10" fmla="*/ 923805 w 923804"/>
                  <a:gd name="connsiteY10" fmla="*/ 339661 h 781490"/>
                  <a:gd name="connsiteX11" fmla="*/ 886971 w 923804"/>
                  <a:gd name="connsiteY11" fmla="*/ 482558 h 781490"/>
                  <a:gd name="connsiteX12" fmla="*/ 877702 w 923804"/>
                  <a:gd name="connsiteY12" fmla="*/ 605735 h 781490"/>
                  <a:gd name="connsiteX13" fmla="*/ 836500 w 923804"/>
                  <a:gd name="connsiteY13" fmla="*/ 636724 h 781490"/>
                  <a:gd name="connsiteX14" fmla="*/ 669851 w 923804"/>
                  <a:gd name="connsiteY14" fmla="*/ 699236 h 781490"/>
                  <a:gd name="connsiteX15" fmla="*/ 241870 w 923804"/>
                  <a:gd name="connsiteY15" fmla="*/ 778310 h 78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804" h="781490">
                    <a:moveTo>
                      <a:pt x="241870" y="778310"/>
                    </a:moveTo>
                    <a:cubicBezTo>
                      <a:pt x="241870" y="778310"/>
                      <a:pt x="167620" y="724298"/>
                      <a:pt x="257691" y="616081"/>
                    </a:cubicBezTo>
                    <a:cubicBezTo>
                      <a:pt x="306754" y="557115"/>
                      <a:pt x="521739" y="425389"/>
                      <a:pt x="379888" y="330966"/>
                    </a:cubicBezTo>
                    <a:cubicBezTo>
                      <a:pt x="223769" y="226878"/>
                      <a:pt x="0" y="466724"/>
                      <a:pt x="0" y="466724"/>
                    </a:cubicBezTo>
                    <a:cubicBezTo>
                      <a:pt x="0" y="466724"/>
                      <a:pt x="69591" y="324021"/>
                      <a:pt x="184023" y="212306"/>
                    </a:cubicBezTo>
                    <a:cubicBezTo>
                      <a:pt x="256862" y="142256"/>
                      <a:pt x="335702" y="78744"/>
                      <a:pt x="419633" y="22489"/>
                    </a:cubicBezTo>
                    <a:lnTo>
                      <a:pt x="441763" y="8792"/>
                    </a:lnTo>
                    <a:lnTo>
                      <a:pt x="530766" y="0"/>
                    </a:lnTo>
                    <a:lnTo>
                      <a:pt x="720709" y="65183"/>
                    </a:lnTo>
                    <a:lnTo>
                      <a:pt x="866831" y="193946"/>
                    </a:lnTo>
                    <a:lnTo>
                      <a:pt x="923805" y="339661"/>
                    </a:lnTo>
                    <a:lnTo>
                      <a:pt x="886971" y="482558"/>
                    </a:lnTo>
                    <a:lnTo>
                      <a:pt x="877702" y="605735"/>
                    </a:lnTo>
                    <a:lnTo>
                      <a:pt x="836500" y="636724"/>
                    </a:lnTo>
                    <a:cubicBezTo>
                      <a:pt x="836500" y="636724"/>
                      <a:pt x="741965" y="675047"/>
                      <a:pt x="669851" y="699236"/>
                    </a:cubicBezTo>
                    <a:cubicBezTo>
                      <a:pt x="566726" y="733770"/>
                      <a:pt x="354798" y="796281"/>
                      <a:pt x="241870" y="778310"/>
                    </a:cubicBezTo>
                    <a:close/>
                  </a:path>
                </a:pathLst>
              </a:custGeom>
              <a:solidFill>
                <a:schemeClr val="accent2"/>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8" name="Freeform 1198">
                <a:extLst>
                  <a:ext uri="{FF2B5EF4-FFF2-40B4-BE49-F238E27FC236}">
                    <a16:creationId xmlns:a16="http://schemas.microsoft.com/office/drawing/2014/main" id="{C98134CC-847D-DF45-BDFA-825FEA6FCCBC}"/>
                  </a:ext>
                </a:extLst>
              </p:cNvPr>
              <p:cNvSpPr/>
              <p:nvPr/>
            </p:nvSpPr>
            <p:spPr>
              <a:xfrm>
                <a:off x="8090538" y="5284889"/>
                <a:ext cx="135406" cy="84950"/>
              </a:xfrm>
              <a:custGeom>
                <a:avLst/>
                <a:gdLst>
                  <a:gd name="connsiteX0" fmla="*/ 129126 w 210057"/>
                  <a:gd name="connsiteY0" fmla="*/ 50032 h 131785"/>
                  <a:gd name="connsiteX1" fmla="*/ 55992 w 210057"/>
                  <a:gd name="connsiteY1" fmla="*/ 32983 h 131785"/>
                  <a:gd name="connsiteX2" fmla="*/ 184 w 210057"/>
                  <a:gd name="connsiteY2" fmla="*/ 32983 h 131785"/>
                  <a:gd name="connsiteX3" fmla="*/ 81907 w 210057"/>
                  <a:gd name="connsiteY3" fmla="*/ 52 h 131785"/>
                  <a:gd name="connsiteX4" fmla="*/ 167610 w 210057"/>
                  <a:gd name="connsiteY4" fmla="*/ 25649 h 131785"/>
                  <a:gd name="connsiteX5" fmla="*/ 209782 w 210057"/>
                  <a:gd name="connsiteY5" fmla="*/ 87238 h 131785"/>
                  <a:gd name="connsiteX6" fmla="*/ 194156 w 210057"/>
                  <a:gd name="connsiteY6" fmla="*/ 131778 h 131785"/>
                  <a:gd name="connsiteX7" fmla="*/ 181053 w 210057"/>
                  <a:gd name="connsiteY7" fmla="*/ 113564 h 131785"/>
                  <a:gd name="connsiteX8" fmla="*/ 129126 w 210057"/>
                  <a:gd name="connsiteY8" fmla="*/ 50032 h 1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57" h="131785">
                    <a:moveTo>
                      <a:pt x="129126" y="50032"/>
                    </a:moveTo>
                    <a:cubicBezTo>
                      <a:pt x="107579" y="38181"/>
                      <a:pt x="83848" y="33858"/>
                      <a:pt x="55992" y="32983"/>
                    </a:cubicBezTo>
                    <a:cubicBezTo>
                      <a:pt x="38910" y="32401"/>
                      <a:pt x="-3116" y="41144"/>
                      <a:pt x="184" y="32983"/>
                    </a:cubicBezTo>
                    <a:cubicBezTo>
                      <a:pt x="7706" y="14526"/>
                      <a:pt x="46772" y="-1017"/>
                      <a:pt x="81907" y="52"/>
                    </a:cubicBezTo>
                    <a:cubicBezTo>
                      <a:pt x="112277" y="577"/>
                      <a:pt x="141919" y="9426"/>
                      <a:pt x="167610" y="25649"/>
                    </a:cubicBezTo>
                    <a:cubicBezTo>
                      <a:pt x="194932" y="43815"/>
                      <a:pt x="206773" y="59649"/>
                      <a:pt x="209782" y="87238"/>
                    </a:cubicBezTo>
                    <a:cubicBezTo>
                      <a:pt x="211772" y="105209"/>
                      <a:pt x="202600" y="132312"/>
                      <a:pt x="194156" y="131778"/>
                    </a:cubicBezTo>
                    <a:cubicBezTo>
                      <a:pt x="185711" y="131244"/>
                      <a:pt x="182606" y="120655"/>
                      <a:pt x="181053" y="113564"/>
                    </a:cubicBezTo>
                    <a:cubicBezTo>
                      <a:pt x="176491" y="91609"/>
                      <a:pt x="165232" y="69898"/>
                      <a:pt x="129126" y="50032"/>
                    </a:cubicBezTo>
                    <a:close/>
                  </a:path>
                </a:pathLst>
              </a:custGeom>
              <a:solidFill>
                <a:srgbClr val="FFCC00"/>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89" name="Freeform 1199">
                <a:extLst>
                  <a:ext uri="{FF2B5EF4-FFF2-40B4-BE49-F238E27FC236}">
                    <a16:creationId xmlns:a16="http://schemas.microsoft.com/office/drawing/2014/main" id="{9FEEAC90-BA2E-6340-8EFE-C5B6E6CE6E4D}"/>
                  </a:ext>
                </a:extLst>
              </p:cNvPr>
              <p:cNvSpPr/>
              <p:nvPr/>
            </p:nvSpPr>
            <p:spPr>
              <a:xfrm>
                <a:off x="7922876" y="5312166"/>
                <a:ext cx="278815" cy="272110"/>
              </a:xfrm>
              <a:custGeom>
                <a:avLst/>
                <a:gdLst>
                  <a:gd name="connsiteX0" fmla="*/ 295464 w 432530"/>
                  <a:gd name="connsiteY0" fmla="*/ 422129 h 422129"/>
                  <a:gd name="connsiteX1" fmla="*/ 311285 w 432530"/>
                  <a:gd name="connsiteY1" fmla="*/ 259901 h 422129"/>
                  <a:gd name="connsiteX2" fmla="*/ 385583 w 432530"/>
                  <a:gd name="connsiteY2" fmla="*/ 17577 h 422129"/>
                  <a:gd name="connsiteX3" fmla="*/ 48984 w 432530"/>
                  <a:gd name="connsiteY3" fmla="*/ 125697 h 422129"/>
                  <a:gd name="connsiteX4" fmla="*/ 939 w 432530"/>
                  <a:gd name="connsiteY4" fmla="*/ 245961 h 422129"/>
                  <a:gd name="connsiteX5" fmla="*/ 102366 w 432530"/>
                  <a:gd name="connsiteY5" fmla="*/ 375501 h 422129"/>
                  <a:gd name="connsiteX6" fmla="*/ 295464 w 432530"/>
                  <a:gd name="connsiteY6" fmla="*/ 422129 h 4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530" h="422129">
                    <a:moveTo>
                      <a:pt x="295464" y="422129"/>
                    </a:moveTo>
                    <a:cubicBezTo>
                      <a:pt x="295464" y="422129"/>
                      <a:pt x="221214" y="368118"/>
                      <a:pt x="311285" y="259901"/>
                    </a:cubicBezTo>
                    <a:cubicBezTo>
                      <a:pt x="360348" y="200935"/>
                      <a:pt x="506955" y="90386"/>
                      <a:pt x="385583" y="17577"/>
                    </a:cubicBezTo>
                    <a:cubicBezTo>
                      <a:pt x="262755" y="-56106"/>
                      <a:pt x="48984" y="125697"/>
                      <a:pt x="48984" y="125697"/>
                    </a:cubicBezTo>
                    <a:cubicBezTo>
                      <a:pt x="48984" y="125697"/>
                      <a:pt x="8850" y="181020"/>
                      <a:pt x="939" y="245961"/>
                    </a:cubicBezTo>
                    <a:cubicBezTo>
                      <a:pt x="-6971" y="310901"/>
                      <a:pt x="35784" y="343929"/>
                      <a:pt x="102366" y="375501"/>
                    </a:cubicBezTo>
                    <a:cubicBezTo>
                      <a:pt x="168948" y="407072"/>
                      <a:pt x="295464" y="422129"/>
                      <a:pt x="295464" y="422129"/>
                    </a:cubicBezTo>
                    <a:close/>
                  </a:path>
                </a:pathLst>
              </a:custGeom>
              <a:solidFill>
                <a:srgbClr val="09756C"/>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90" name="Freeform 1200">
                <a:extLst>
                  <a:ext uri="{FF2B5EF4-FFF2-40B4-BE49-F238E27FC236}">
                    <a16:creationId xmlns:a16="http://schemas.microsoft.com/office/drawing/2014/main" id="{F733ED41-835D-9849-B866-2FB53954326B}"/>
                  </a:ext>
                </a:extLst>
              </p:cNvPr>
              <p:cNvSpPr/>
              <p:nvPr/>
            </p:nvSpPr>
            <p:spPr>
              <a:xfrm>
                <a:off x="8224515" y="5035669"/>
                <a:ext cx="400912" cy="488871"/>
              </a:xfrm>
              <a:custGeom>
                <a:avLst/>
                <a:gdLst>
                  <a:gd name="connsiteX0" fmla="*/ 561242 w 621942"/>
                  <a:gd name="connsiteY0" fmla="*/ 491976 h 758396"/>
                  <a:gd name="connsiteX1" fmla="*/ 615740 w 621942"/>
                  <a:gd name="connsiteY1" fmla="*/ 278261 h 758396"/>
                  <a:gd name="connsiteX2" fmla="*/ 374501 w 621942"/>
                  <a:gd name="connsiteY2" fmla="*/ 87715 h 758396"/>
                  <a:gd name="connsiteX3" fmla="*/ 155828 w 621942"/>
                  <a:gd name="connsiteY3" fmla="*/ 2229 h 758396"/>
                  <a:gd name="connsiteX4" fmla="*/ 0 w 621942"/>
                  <a:gd name="connsiteY4" fmla="*/ 86404 h 758396"/>
                  <a:gd name="connsiteX5" fmla="*/ 33485 w 621942"/>
                  <a:gd name="connsiteY5" fmla="*/ 84218 h 758396"/>
                  <a:gd name="connsiteX6" fmla="*/ 256429 w 621942"/>
                  <a:gd name="connsiteY6" fmla="*/ 192387 h 758396"/>
                  <a:gd name="connsiteX7" fmla="*/ 473549 w 621942"/>
                  <a:gd name="connsiteY7" fmla="*/ 361901 h 758396"/>
                  <a:gd name="connsiteX8" fmla="*/ 444432 w 621942"/>
                  <a:gd name="connsiteY8" fmla="*/ 497222 h 758396"/>
                  <a:gd name="connsiteX9" fmla="*/ 78035 w 621942"/>
                  <a:gd name="connsiteY9" fmla="*/ 705108 h 758396"/>
                  <a:gd name="connsiteX10" fmla="*/ 33679 w 621942"/>
                  <a:gd name="connsiteY10" fmla="*/ 746831 h 758396"/>
                  <a:gd name="connsiteX11" fmla="*/ 116665 w 621942"/>
                  <a:gd name="connsiteY11" fmla="*/ 750279 h 758396"/>
                  <a:gd name="connsiteX12" fmla="*/ 374695 w 621942"/>
                  <a:gd name="connsiteY12" fmla="*/ 658722 h 758396"/>
                  <a:gd name="connsiteX13" fmla="*/ 448605 w 621942"/>
                  <a:gd name="connsiteY13" fmla="*/ 627248 h 758396"/>
                  <a:gd name="connsiteX14" fmla="*/ 444238 w 621942"/>
                  <a:gd name="connsiteY14" fmla="*/ 683348 h 758396"/>
                  <a:gd name="connsiteX15" fmla="*/ 428854 w 621942"/>
                  <a:gd name="connsiteY15" fmla="*/ 717348 h 758396"/>
                  <a:gd name="connsiteX16" fmla="*/ 548042 w 621942"/>
                  <a:gd name="connsiteY16" fmla="*/ 641819 h 758396"/>
                  <a:gd name="connsiteX17" fmla="*/ 568521 w 621942"/>
                  <a:gd name="connsiteY17" fmla="*/ 600776 h 758396"/>
                  <a:gd name="connsiteX18" fmla="*/ 561242 w 621942"/>
                  <a:gd name="connsiteY18" fmla="*/ 491976 h 7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942" h="758396">
                    <a:moveTo>
                      <a:pt x="561242" y="491976"/>
                    </a:moveTo>
                    <a:cubicBezTo>
                      <a:pt x="577160" y="435584"/>
                      <a:pt x="642043" y="341841"/>
                      <a:pt x="615740" y="278261"/>
                    </a:cubicBezTo>
                    <a:cubicBezTo>
                      <a:pt x="589438" y="214681"/>
                      <a:pt x="464523" y="143475"/>
                      <a:pt x="374501" y="87715"/>
                    </a:cubicBezTo>
                    <a:cubicBezTo>
                      <a:pt x="284479" y="31955"/>
                      <a:pt x="188634" y="-10351"/>
                      <a:pt x="155828" y="2229"/>
                    </a:cubicBezTo>
                    <a:lnTo>
                      <a:pt x="0" y="86404"/>
                    </a:lnTo>
                    <a:cubicBezTo>
                      <a:pt x="6697" y="82615"/>
                      <a:pt x="21984" y="81789"/>
                      <a:pt x="33485" y="84218"/>
                    </a:cubicBezTo>
                    <a:cubicBezTo>
                      <a:pt x="71969" y="92475"/>
                      <a:pt x="132679" y="114624"/>
                      <a:pt x="256429" y="192387"/>
                    </a:cubicBezTo>
                    <a:cubicBezTo>
                      <a:pt x="380179" y="270150"/>
                      <a:pt x="447926" y="320276"/>
                      <a:pt x="473549" y="361901"/>
                    </a:cubicBezTo>
                    <a:cubicBezTo>
                      <a:pt x="492961" y="393230"/>
                      <a:pt x="483255" y="471090"/>
                      <a:pt x="444432" y="497222"/>
                    </a:cubicBezTo>
                    <a:cubicBezTo>
                      <a:pt x="389108" y="534622"/>
                      <a:pt x="105600" y="689662"/>
                      <a:pt x="78035" y="705108"/>
                    </a:cubicBezTo>
                    <a:cubicBezTo>
                      <a:pt x="50471" y="720553"/>
                      <a:pt x="32321" y="732696"/>
                      <a:pt x="33679" y="746831"/>
                    </a:cubicBezTo>
                    <a:cubicBezTo>
                      <a:pt x="35038" y="760965"/>
                      <a:pt x="65175" y="762179"/>
                      <a:pt x="116665" y="750279"/>
                    </a:cubicBezTo>
                    <a:cubicBezTo>
                      <a:pt x="188634" y="733571"/>
                      <a:pt x="339220" y="676305"/>
                      <a:pt x="374695" y="658722"/>
                    </a:cubicBezTo>
                    <a:cubicBezTo>
                      <a:pt x="410170" y="641139"/>
                      <a:pt x="443267" y="621273"/>
                      <a:pt x="448605" y="627248"/>
                    </a:cubicBezTo>
                    <a:cubicBezTo>
                      <a:pt x="453944" y="633222"/>
                      <a:pt x="447635" y="668776"/>
                      <a:pt x="444238" y="683348"/>
                    </a:cubicBezTo>
                    <a:cubicBezTo>
                      <a:pt x="440452" y="700008"/>
                      <a:pt x="435745" y="711325"/>
                      <a:pt x="428854" y="717348"/>
                    </a:cubicBezTo>
                    <a:lnTo>
                      <a:pt x="548042" y="641819"/>
                    </a:lnTo>
                    <a:cubicBezTo>
                      <a:pt x="548042" y="641819"/>
                      <a:pt x="568521" y="631570"/>
                      <a:pt x="568521" y="600776"/>
                    </a:cubicBezTo>
                    <a:cubicBezTo>
                      <a:pt x="568521" y="569982"/>
                      <a:pt x="545324" y="548367"/>
                      <a:pt x="561242" y="491976"/>
                    </a:cubicBezTo>
                    <a:close/>
                  </a:path>
                </a:pathLst>
              </a:custGeom>
              <a:solidFill>
                <a:srgbClr val="09756C"/>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91" name="Freeform 1201">
                <a:extLst>
                  <a:ext uri="{FF2B5EF4-FFF2-40B4-BE49-F238E27FC236}">
                    <a16:creationId xmlns:a16="http://schemas.microsoft.com/office/drawing/2014/main" id="{449D77F4-5C58-9649-95EC-7F3D633BBB95}"/>
                  </a:ext>
                </a:extLst>
              </p:cNvPr>
              <p:cNvSpPr/>
              <p:nvPr/>
            </p:nvSpPr>
            <p:spPr>
              <a:xfrm>
                <a:off x="8219510" y="5089029"/>
                <a:ext cx="316546" cy="434631"/>
              </a:xfrm>
              <a:custGeom>
                <a:avLst/>
                <a:gdLst>
                  <a:gd name="connsiteX0" fmla="*/ 41638 w 491063"/>
                  <a:gd name="connsiteY0" fmla="*/ 664053 h 674252"/>
                  <a:gd name="connsiteX1" fmla="*/ 85994 w 491063"/>
                  <a:gd name="connsiteY1" fmla="*/ 622330 h 674252"/>
                  <a:gd name="connsiteX2" fmla="*/ 452391 w 491063"/>
                  <a:gd name="connsiteY2" fmla="*/ 414443 h 674252"/>
                  <a:gd name="connsiteX3" fmla="*/ 481508 w 491063"/>
                  <a:gd name="connsiteY3" fmla="*/ 279123 h 674252"/>
                  <a:gd name="connsiteX4" fmla="*/ 264388 w 491063"/>
                  <a:gd name="connsiteY4" fmla="*/ 109609 h 674252"/>
                  <a:gd name="connsiteX5" fmla="*/ 41444 w 491063"/>
                  <a:gd name="connsiteY5" fmla="*/ 1440 h 674252"/>
                  <a:gd name="connsiteX6" fmla="*/ 9706 w 491063"/>
                  <a:gd name="connsiteY6" fmla="*/ 2849 h 674252"/>
                  <a:gd name="connsiteX7" fmla="*/ 2329 w 491063"/>
                  <a:gd name="connsiteY7" fmla="*/ 10474 h 674252"/>
                  <a:gd name="connsiteX8" fmla="*/ 0 w 491063"/>
                  <a:gd name="connsiteY8" fmla="*/ 21451 h 674252"/>
                  <a:gd name="connsiteX9" fmla="*/ 13297 w 491063"/>
                  <a:gd name="connsiteY9" fmla="*/ 12563 h 674252"/>
                  <a:gd name="connsiteX10" fmla="*/ 27322 w 491063"/>
                  <a:gd name="connsiteY10" fmla="*/ 10474 h 674252"/>
                  <a:gd name="connsiteX11" fmla="*/ 39260 w 491063"/>
                  <a:gd name="connsiteY11" fmla="*/ 11640 h 674252"/>
                  <a:gd name="connsiteX12" fmla="*/ 258856 w 491063"/>
                  <a:gd name="connsiteY12" fmla="*/ 118497 h 674252"/>
                  <a:gd name="connsiteX13" fmla="*/ 472627 w 491063"/>
                  <a:gd name="connsiteY13" fmla="*/ 284709 h 674252"/>
                  <a:gd name="connsiteX14" fmla="*/ 446761 w 491063"/>
                  <a:gd name="connsiteY14" fmla="*/ 406138 h 674252"/>
                  <a:gd name="connsiteX15" fmla="*/ 113704 w 491063"/>
                  <a:gd name="connsiteY15" fmla="*/ 595567 h 674252"/>
                  <a:gd name="connsiteX16" fmla="*/ 81093 w 491063"/>
                  <a:gd name="connsiteY16" fmla="*/ 613587 h 674252"/>
                  <a:gd name="connsiteX17" fmla="*/ 31447 w 491063"/>
                  <a:gd name="connsiteY17" fmla="*/ 665413 h 674252"/>
                  <a:gd name="connsiteX18" fmla="*/ 52800 w 491063"/>
                  <a:gd name="connsiteY18" fmla="*/ 674253 h 674252"/>
                  <a:gd name="connsiteX19" fmla="*/ 41638 w 491063"/>
                  <a:gd name="connsiteY19" fmla="*/ 664053 h 6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063" h="674252">
                    <a:moveTo>
                      <a:pt x="41638" y="664053"/>
                    </a:moveTo>
                    <a:cubicBezTo>
                      <a:pt x="40279" y="649918"/>
                      <a:pt x="58429" y="637824"/>
                      <a:pt x="85994" y="622330"/>
                    </a:cubicBezTo>
                    <a:cubicBezTo>
                      <a:pt x="113559" y="606835"/>
                      <a:pt x="397067" y="451844"/>
                      <a:pt x="452391" y="414443"/>
                    </a:cubicBezTo>
                    <a:cubicBezTo>
                      <a:pt x="491214" y="388312"/>
                      <a:pt x="500580" y="310452"/>
                      <a:pt x="481508" y="279123"/>
                    </a:cubicBezTo>
                    <a:cubicBezTo>
                      <a:pt x="455885" y="237497"/>
                      <a:pt x="387458" y="186837"/>
                      <a:pt x="264388" y="109609"/>
                    </a:cubicBezTo>
                    <a:cubicBezTo>
                      <a:pt x="141317" y="32380"/>
                      <a:pt x="79976" y="9697"/>
                      <a:pt x="41444" y="1440"/>
                    </a:cubicBezTo>
                    <a:cubicBezTo>
                      <a:pt x="30923" y="-877"/>
                      <a:pt x="19980" y="-391"/>
                      <a:pt x="9706" y="2849"/>
                    </a:cubicBezTo>
                    <a:cubicBezTo>
                      <a:pt x="6377" y="4374"/>
                      <a:pt x="3742" y="7094"/>
                      <a:pt x="2329" y="10474"/>
                    </a:cubicBezTo>
                    <a:cubicBezTo>
                      <a:pt x="1208" y="14054"/>
                      <a:pt x="432" y="17726"/>
                      <a:pt x="0" y="21451"/>
                    </a:cubicBezTo>
                    <a:lnTo>
                      <a:pt x="13297" y="12563"/>
                    </a:lnTo>
                    <a:cubicBezTo>
                      <a:pt x="17796" y="10984"/>
                      <a:pt x="22556" y="10275"/>
                      <a:pt x="27322" y="10474"/>
                    </a:cubicBezTo>
                    <a:cubicBezTo>
                      <a:pt x="31331" y="10469"/>
                      <a:pt x="35329" y="10858"/>
                      <a:pt x="39260" y="11640"/>
                    </a:cubicBezTo>
                    <a:cubicBezTo>
                      <a:pt x="71629" y="18586"/>
                      <a:pt x="129573" y="37189"/>
                      <a:pt x="258856" y="118497"/>
                    </a:cubicBezTo>
                    <a:cubicBezTo>
                      <a:pt x="367950" y="187032"/>
                      <a:pt x="446033" y="241529"/>
                      <a:pt x="472627" y="284709"/>
                    </a:cubicBezTo>
                    <a:cubicBezTo>
                      <a:pt x="488399" y="310306"/>
                      <a:pt x="481266" y="382629"/>
                      <a:pt x="446761" y="406138"/>
                    </a:cubicBezTo>
                    <a:cubicBezTo>
                      <a:pt x="400998" y="437078"/>
                      <a:pt x="192273" y="552192"/>
                      <a:pt x="113704" y="595567"/>
                    </a:cubicBezTo>
                    <a:lnTo>
                      <a:pt x="81093" y="613587"/>
                    </a:lnTo>
                    <a:cubicBezTo>
                      <a:pt x="51975" y="630101"/>
                      <a:pt x="29457" y="644381"/>
                      <a:pt x="31447" y="665413"/>
                    </a:cubicBezTo>
                    <a:cubicBezTo>
                      <a:pt x="32078" y="671678"/>
                      <a:pt x="39600" y="673621"/>
                      <a:pt x="52800" y="674253"/>
                    </a:cubicBezTo>
                    <a:cubicBezTo>
                      <a:pt x="45909" y="672067"/>
                      <a:pt x="42075" y="668812"/>
                      <a:pt x="41638" y="664053"/>
                    </a:cubicBezTo>
                    <a:close/>
                  </a:path>
                </a:pathLst>
              </a:custGeom>
              <a:solidFill>
                <a:srgbClr val="055C77"/>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92" name="Freeform 1202">
                <a:extLst>
                  <a:ext uri="{FF2B5EF4-FFF2-40B4-BE49-F238E27FC236}">
                    <a16:creationId xmlns:a16="http://schemas.microsoft.com/office/drawing/2014/main" id="{3A1F992A-A06E-C64B-83DF-5ED31210528C}"/>
                  </a:ext>
                </a:extLst>
              </p:cNvPr>
              <p:cNvSpPr/>
              <p:nvPr/>
            </p:nvSpPr>
            <p:spPr>
              <a:xfrm>
                <a:off x="8485851" y="5439307"/>
                <a:ext cx="29262" cy="59618"/>
              </a:xfrm>
              <a:custGeom>
                <a:avLst/>
                <a:gdLst>
                  <a:gd name="connsiteX0" fmla="*/ 23779 w 45395"/>
                  <a:gd name="connsiteY0" fmla="*/ 90835 h 92486"/>
                  <a:gd name="connsiteX1" fmla="*/ 38969 w 45395"/>
                  <a:gd name="connsiteY1" fmla="*/ 57078 h 92486"/>
                  <a:gd name="connsiteX2" fmla="*/ 43385 w 45395"/>
                  <a:gd name="connsiteY2" fmla="*/ 1075 h 92486"/>
                  <a:gd name="connsiteX3" fmla="*/ 34601 w 45395"/>
                  <a:gd name="connsiteY3" fmla="*/ 1075 h 92486"/>
                  <a:gd name="connsiteX4" fmla="*/ 28826 w 45395"/>
                  <a:gd name="connsiteY4" fmla="*/ 54893 h 92486"/>
                  <a:gd name="connsiteX5" fmla="*/ 16743 w 45395"/>
                  <a:gd name="connsiteY5" fmla="*/ 83258 h 92486"/>
                  <a:gd name="connsiteX6" fmla="*/ 0 w 45395"/>
                  <a:gd name="connsiteY6" fmla="*/ 89767 h 92486"/>
                  <a:gd name="connsiteX7" fmla="*/ 11841 w 45395"/>
                  <a:gd name="connsiteY7" fmla="*/ 92487 h 92486"/>
                  <a:gd name="connsiteX8" fmla="*/ 23585 w 45395"/>
                  <a:gd name="connsiteY8" fmla="*/ 90835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95" h="92486">
                    <a:moveTo>
                      <a:pt x="23779" y="90835"/>
                    </a:moveTo>
                    <a:cubicBezTo>
                      <a:pt x="30574" y="84813"/>
                      <a:pt x="35232" y="73593"/>
                      <a:pt x="38969" y="57078"/>
                    </a:cubicBezTo>
                    <a:cubicBezTo>
                      <a:pt x="42221" y="42798"/>
                      <a:pt x="48675" y="7050"/>
                      <a:pt x="43385" y="1075"/>
                    </a:cubicBezTo>
                    <a:cubicBezTo>
                      <a:pt x="42026" y="-430"/>
                      <a:pt x="38969" y="-285"/>
                      <a:pt x="34601" y="1075"/>
                    </a:cubicBezTo>
                    <a:cubicBezTo>
                      <a:pt x="34359" y="19154"/>
                      <a:pt x="32422" y="37174"/>
                      <a:pt x="28826" y="54893"/>
                    </a:cubicBezTo>
                    <a:cubicBezTo>
                      <a:pt x="25429" y="69901"/>
                      <a:pt x="21450" y="79178"/>
                      <a:pt x="16743" y="83258"/>
                    </a:cubicBezTo>
                    <a:lnTo>
                      <a:pt x="0" y="89767"/>
                    </a:lnTo>
                    <a:cubicBezTo>
                      <a:pt x="3732" y="91443"/>
                      <a:pt x="7755" y="92370"/>
                      <a:pt x="11841" y="92487"/>
                    </a:cubicBezTo>
                    <a:cubicBezTo>
                      <a:pt x="22275" y="92487"/>
                      <a:pt x="23585" y="90835"/>
                      <a:pt x="23585" y="90835"/>
                    </a:cubicBezTo>
                    <a:close/>
                  </a:path>
                </a:pathLst>
              </a:custGeom>
              <a:solidFill>
                <a:srgbClr val="055C77"/>
              </a:solidFill>
              <a:ln w="4837" cap="flat">
                <a:noFill/>
                <a:prstDash val="solid"/>
                <a:miter/>
              </a:ln>
            </p:spPr>
            <p:txBody>
              <a:bodyPr rtlCol="0" anchor="ctr"/>
              <a:lstStyle/>
              <a:p>
                <a:endParaRPr lang="en-US" dirty="0">
                  <a:latin typeface="Frutiger LT Roman" panose="02000503000000000000" pitchFamily="2" charset="0"/>
                </a:endParaRPr>
              </a:p>
            </p:txBody>
          </p:sp>
          <p:sp>
            <p:nvSpPr>
              <p:cNvPr id="893" name="Freeform 1203">
                <a:extLst>
                  <a:ext uri="{FF2B5EF4-FFF2-40B4-BE49-F238E27FC236}">
                    <a16:creationId xmlns:a16="http://schemas.microsoft.com/office/drawing/2014/main" id="{A10E796A-7B19-614C-BBF3-BDEC2D602CAD}"/>
                  </a:ext>
                </a:extLst>
              </p:cNvPr>
              <p:cNvSpPr/>
              <p:nvPr/>
            </p:nvSpPr>
            <p:spPr>
              <a:xfrm>
                <a:off x="8588896" y="4833467"/>
                <a:ext cx="628563" cy="363381"/>
              </a:xfrm>
              <a:custGeom>
                <a:avLst/>
                <a:gdLst>
                  <a:gd name="connsiteX0" fmla="*/ 4028 w 975100"/>
                  <a:gd name="connsiteY0" fmla="*/ 0 h 563720"/>
                  <a:gd name="connsiteX1" fmla="*/ 0 w 975100"/>
                  <a:gd name="connsiteY1" fmla="*/ 4469 h 563720"/>
                  <a:gd name="connsiteX2" fmla="*/ 1019 w 975100"/>
                  <a:gd name="connsiteY2" fmla="*/ 5149 h 563720"/>
                  <a:gd name="connsiteX3" fmla="*/ 967190 w 975100"/>
                  <a:gd name="connsiteY3" fmla="*/ 563721 h 563720"/>
                  <a:gd name="connsiteX4" fmla="*/ 975100 w 975100"/>
                  <a:gd name="connsiteY4" fmla="*/ 561390 h 5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100" h="563720">
                    <a:moveTo>
                      <a:pt x="4028" y="0"/>
                    </a:moveTo>
                    <a:lnTo>
                      <a:pt x="0" y="4469"/>
                    </a:lnTo>
                    <a:lnTo>
                      <a:pt x="1019" y="5149"/>
                    </a:lnTo>
                    <a:lnTo>
                      <a:pt x="967190" y="563721"/>
                    </a:lnTo>
                    <a:lnTo>
                      <a:pt x="975100" y="561390"/>
                    </a:lnTo>
                    <a:close/>
                  </a:path>
                </a:pathLst>
              </a:custGeom>
              <a:solidFill>
                <a:srgbClr val="FF0012"/>
              </a:solidFill>
              <a:ln w="4837" cap="flat">
                <a:noFill/>
                <a:prstDash val="solid"/>
                <a:miter/>
              </a:ln>
            </p:spPr>
            <p:txBody>
              <a:bodyPr rtlCol="0" anchor="ctr"/>
              <a:lstStyle/>
              <a:p>
                <a:endParaRPr lang="en-US" dirty="0">
                  <a:latin typeface="Frutiger LT Roman" panose="02000503000000000000" pitchFamily="2" charset="0"/>
                </a:endParaRPr>
              </a:p>
            </p:txBody>
          </p:sp>
        </p:grpSp>
      </p:grpSp>
      <p:cxnSp>
        <p:nvCxnSpPr>
          <p:cNvPr id="894" name="Straight Arrow Connector 1185">
            <a:extLst>
              <a:ext uri="{FF2B5EF4-FFF2-40B4-BE49-F238E27FC236}">
                <a16:creationId xmlns:a16="http://schemas.microsoft.com/office/drawing/2014/main" id="{A2EE8EA5-3336-0045-B1A0-9F54FAE6D1DC}"/>
              </a:ext>
            </a:extLst>
          </p:cNvPr>
          <p:cNvCxnSpPr>
            <a:cxnSpLocks/>
            <a:stCxn id="876" idx="3"/>
          </p:cNvCxnSpPr>
          <p:nvPr/>
        </p:nvCxnSpPr>
        <p:spPr bwMode="auto">
          <a:xfrm>
            <a:off x="7264989" y="2682048"/>
            <a:ext cx="2159614" cy="947814"/>
          </a:xfrm>
          <a:prstGeom prst="straightConnector1">
            <a:avLst/>
          </a:prstGeom>
          <a:solidFill>
            <a:schemeClr val="bg2"/>
          </a:solidFill>
          <a:ln w="12700" cap="flat" cmpd="sng" algn="ctr">
            <a:solidFill>
              <a:schemeClr val="tx1">
                <a:lumMod val="50000"/>
                <a:lumOff val="50000"/>
              </a:schemeClr>
            </a:solidFill>
            <a:prstDash val="lgDash"/>
            <a:round/>
            <a:headEnd type="none" w="med" len="med"/>
            <a:tailEnd type="triangle"/>
          </a:ln>
          <a:effectLst/>
        </p:spPr>
      </p:cxnSp>
      <p:sp>
        <p:nvSpPr>
          <p:cNvPr id="899" name="Rectangle 1182">
            <a:extLst>
              <a:ext uri="{FF2B5EF4-FFF2-40B4-BE49-F238E27FC236}">
                <a16:creationId xmlns:a16="http://schemas.microsoft.com/office/drawing/2014/main" id="{7D227899-A281-7143-8C34-D5FFE00CC22A}"/>
              </a:ext>
            </a:extLst>
          </p:cNvPr>
          <p:cNvSpPr/>
          <p:nvPr/>
        </p:nvSpPr>
        <p:spPr>
          <a:xfrm>
            <a:off x="7952965" y="1122239"/>
            <a:ext cx="4074985" cy="1811265"/>
          </a:xfrm>
          <a:prstGeom prst="rect">
            <a:avLst/>
          </a:prstGeom>
          <a:noFill/>
        </p:spPr>
        <p:txBody>
          <a:bodyPr wrap="square" lIns="0" tIns="0" rIns="0" bIns="0" anchor="t">
            <a:spAutoFit/>
          </a:bodyPr>
          <a:lstStyle/>
          <a:p>
            <a:pPr marL="3175" indent="-3175">
              <a:lnSpc>
                <a:spcPct val="110000"/>
              </a:lnSpc>
            </a:pPr>
            <a:r>
              <a:rPr lang="de-DE" sz="1200" kern="0" dirty="0"/>
              <a:t>Asendia bekommt vom Schweizer Zoll eine Rückmeldung ob die Verzollung erfolge oder ob einzelne Sendungen einer Revision unterliege. Jede Sendung wird kurz nach dem Grenzübergang gescannt, so dass wir auf Sendungslevel die Informationen verarbeiten können und dem Zoll ggf. einzelne Sendungen zur Revision zur Verfügung stellen können. Es werden nur Sendungen, die final freigegeben sind zum Endkunden abgeleitet, so dass dieser das Paket bekommt als hätte er es in der CH bestellt.</a:t>
            </a:r>
          </a:p>
        </p:txBody>
      </p:sp>
      <p:grpSp>
        <p:nvGrpSpPr>
          <p:cNvPr id="902" name="Group 901">
            <a:extLst>
              <a:ext uri="{FF2B5EF4-FFF2-40B4-BE49-F238E27FC236}">
                <a16:creationId xmlns:a16="http://schemas.microsoft.com/office/drawing/2014/main" id="{50E5B70A-ED6E-A041-A480-D57E55FDD66D}"/>
              </a:ext>
            </a:extLst>
          </p:cNvPr>
          <p:cNvGrpSpPr/>
          <p:nvPr/>
        </p:nvGrpSpPr>
        <p:grpSpPr>
          <a:xfrm>
            <a:off x="8547032" y="5811668"/>
            <a:ext cx="3575720" cy="952406"/>
            <a:chOff x="9624392" y="4995097"/>
            <a:chExt cx="2567608" cy="952406"/>
          </a:xfrm>
        </p:grpSpPr>
        <p:sp>
          <p:nvSpPr>
            <p:cNvPr id="903" name="Akzent">
              <a:extLst>
                <a:ext uri="{FF2B5EF4-FFF2-40B4-BE49-F238E27FC236}">
                  <a16:creationId xmlns:a16="http://schemas.microsoft.com/office/drawing/2014/main" id="{9A4A231C-59BF-C949-B5DE-374F47DE7369}"/>
                </a:ext>
              </a:extLst>
            </p:cNvPr>
            <p:cNvSpPr/>
            <p:nvPr>
              <p:custDataLst>
                <p:tags r:id="rId2"/>
              </p:custDataLst>
            </p:nvPr>
          </p:nvSpPr>
          <p:spPr bwMode="auto">
            <a:xfrm>
              <a:off x="9624393" y="5348597"/>
              <a:ext cx="2567607" cy="598906"/>
            </a:xfrm>
            <a:prstGeom prst="rect">
              <a:avLst/>
            </a:prstGeom>
            <a:solidFill>
              <a:schemeClr val="bg1"/>
            </a:solidFill>
            <a:ln w="9525">
              <a:noFill/>
              <a:miter lim="800000"/>
              <a:headEnd/>
              <a:tailEnd/>
            </a:ln>
          </p:spPr>
          <p:txBody>
            <a:bodyPr wrap="square" rtlCol="0" anchor="t" anchorCtr="0">
              <a:prstTxWarp prst="textNoShape">
                <a:avLst/>
              </a:prstTxWarp>
              <a:noAutofit/>
            </a:bodyPr>
            <a:lstStyle/>
            <a:p>
              <a:pPr algn="ctr"/>
              <a:endParaRPr lang="de-DE" sz="1800" dirty="0"/>
            </a:p>
          </p:txBody>
        </p:sp>
        <p:grpSp>
          <p:nvGrpSpPr>
            <p:cNvPr id="904" name="Group 903">
              <a:extLst>
                <a:ext uri="{FF2B5EF4-FFF2-40B4-BE49-F238E27FC236}">
                  <a16:creationId xmlns:a16="http://schemas.microsoft.com/office/drawing/2014/main" id="{8B7F6D70-1994-1547-ABBC-70056BAAEC74}"/>
                </a:ext>
              </a:extLst>
            </p:cNvPr>
            <p:cNvGrpSpPr/>
            <p:nvPr/>
          </p:nvGrpSpPr>
          <p:grpSpPr>
            <a:xfrm>
              <a:off x="9624392" y="4995097"/>
              <a:ext cx="2567607" cy="799242"/>
              <a:chOff x="8932100" y="4995097"/>
              <a:chExt cx="2567607" cy="799242"/>
            </a:xfrm>
          </p:grpSpPr>
          <p:sp>
            <p:nvSpPr>
              <p:cNvPr id="905" name="Akzent">
                <a:extLst>
                  <a:ext uri="{FF2B5EF4-FFF2-40B4-BE49-F238E27FC236}">
                    <a16:creationId xmlns:a16="http://schemas.microsoft.com/office/drawing/2014/main" id="{79C6A548-C7F1-0E49-95DD-662E3EF63B5C}"/>
                  </a:ext>
                </a:extLst>
              </p:cNvPr>
              <p:cNvSpPr/>
              <p:nvPr>
                <p:custDataLst>
                  <p:tags r:id="rId3"/>
                </p:custDataLst>
              </p:nvPr>
            </p:nvSpPr>
            <p:spPr bwMode="auto">
              <a:xfrm>
                <a:off x="8932100" y="4995097"/>
                <a:ext cx="2567607"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p>
                <a:r>
                  <a:rPr lang="de-DE" sz="1200" b="1" dirty="0"/>
                  <a:t>HINWEIS</a:t>
                </a:r>
              </a:p>
            </p:txBody>
          </p:sp>
          <p:sp>
            <p:nvSpPr>
              <p:cNvPr id="906" name="Abgerundetes Rechteck 14">
                <a:extLst>
                  <a:ext uri="{FF2B5EF4-FFF2-40B4-BE49-F238E27FC236}">
                    <a16:creationId xmlns:a16="http://schemas.microsoft.com/office/drawing/2014/main" id="{5D0A5F23-3006-D04B-9F7E-57D668E7B3D1}"/>
                  </a:ext>
                </a:extLst>
              </p:cNvPr>
              <p:cNvSpPr/>
              <p:nvPr/>
            </p:nvSpPr>
            <p:spPr bwMode="auto">
              <a:xfrm>
                <a:off x="9087220" y="5505256"/>
                <a:ext cx="2079463" cy="289083"/>
              </a:xfrm>
              <a:prstGeom prst="roundRect">
                <a:avLst>
                  <a:gd name="adj" fmla="val 0"/>
                </a:avLst>
              </a:prstGeom>
              <a:no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de-CH" sz="900" kern="0" dirty="0"/>
                  <a:t>Im Anhang erfährst Du mehr über die benötigten Dokumente sowie Details über die Voranmeldung</a:t>
                </a:r>
              </a:p>
            </p:txBody>
          </p:sp>
        </p:grpSp>
      </p:grpSp>
    </p:spTree>
    <p:extLst>
      <p:ext uri="{BB962C8B-B14F-4D97-AF65-F5344CB8AC3E}">
        <p14:creationId xmlns:p14="http://schemas.microsoft.com/office/powerpoint/2010/main" val="74199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173" name="Rounded Rectangle 172">
            <a:extLst>
              <a:ext uri="{FF2B5EF4-FFF2-40B4-BE49-F238E27FC236}">
                <a16:creationId xmlns:a16="http://schemas.microsoft.com/office/drawing/2014/main" id="{A8D26460-087C-8246-91D7-44E421375BE0}"/>
              </a:ext>
            </a:extLst>
          </p:cNvPr>
          <p:cNvSpPr/>
          <p:nvPr/>
        </p:nvSpPr>
        <p:spPr bwMode="auto">
          <a:xfrm>
            <a:off x="4280102" y="2193797"/>
            <a:ext cx="4136914" cy="2966087"/>
          </a:xfrm>
          <a:prstGeom prst="roundRect">
            <a:avLst>
              <a:gd name="adj" fmla="val 2441"/>
            </a:avLst>
          </a:prstGeom>
          <a:solidFill>
            <a:schemeClr val="accent2">
              <a:alpha val="10000"/>
            </a:schemeClr>
          </a:solidFill>
          <a:ln w="19050">
            <a:solidFill>
              <a:schemeClr val="accent2"/>
            </a:solidFill>
            <a:prstDash val="dash"/>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sp>
        <p:nvSpPr>
          <p:cNvPr id="3" name="Foliennummernplatzhalter 2"/>
          <p:cNvSpPr>
            <a:spLocks noGrp="1"/>
          </p:cNvSpPr>
          <p:nvPr>
            <p:ph type="sldNum" sz="quarter" idx="16"/>
          </p:nvPr>
        </p:nvSpPr>
        <p:spPr/>
        <p:txBody>
          <a:bodyPr/>
          <a:lstStyle/>
          <a:p>
            <a:pPr fontAlgn="base">
              <a:spcBef>
                <a:spcPct val="0"/>
              </a:spcBef>
              <a:spcAft>
                <a:spcPct val="0"/>
              </a:spcAft>
              <a:defRPr/>
            </a:pPr>
            <a:r>
              <a:rPr lang="de-CH"/>
              <a:t> Seite </a:t>
            </a:r>
            <a:fld id="{9D1CE59F-3E2C-43A1-9A3C-65F063D14E4A}" type="slidenum">
              <a:rPr lang="de-CH" smtClean="0"/>
              <a:pPr fontAlgn="base">
                <a:spcBef>
                  <a:spcPct val="0"/>
                </a:spcBef>
                <a:spcAft>
                  <a:spcPct val="0"/>
                </a:spcAft>
                <a:defRPr/>
              </a:pPr>
              <a:t>13</a:t>
            </a:fld>
            <a:endParaRPr lang="de-CH"/>
          </a:p>
        </p:txBody>
      </p:sp>
      <p:sp>
        <p:nvSpPr>
          <p:cNvPr id="5" name="Titel 4"/>
          <p:cNvSpPr>
            <a:spLocks noGrp="1"/>
          </p:cNvSpPr>
          <p:nvPr>
            <p:ph type="title"/>
          </p:nvPr>
        </p:nvSpPr>
        <p:spPr>
          <a:xfrm>
            <a:off x="442912" y="440668"/>
            <a:ext cx="11340455" cy="738664"/>
          </a:xfrm>
        </p:spPr>
        <p:txBody>
          <a:bodyPr/>
          <a:lstStyle/>
          <a:p>
            <a:r>
              <a:rPr lang="de-CH" noProof="0" dirty="0">
                <a:latin typeface="+mn-lt"/>
              </a:rPr>
              <a:t>Alles aus einer Hand</a:t>
            </a:r>
            <a:br>
              <a:rPr lang="de-CH" noProof="0" dirty="0">
                <a:latin typeface="+mn-lt"/>
              </a:rPr>
            </a:br>
            <a:r>
              <a:rPr lang="de-CH" b="0" noProof="0" dirty="0">
                <a:latin typeface="+mn-lt"/>
              </a:rPr>
              <a:t>Data </a:t>
            </a:r>
            <a:r>
              <a:rPr lang="de-CH" b="0" noProof="0" dirty="0" err="1">
                <a:latin typeface="+mn-lt"/>
              </a:rPr>
              <a:t>is</a:t>
            </a:r>
            <a:r>
              <a:rPr lang="de-CH" b="0" noProof="0" dirty="0">
                <a:latin typeface="+mn-lt"/>
              </a:rPr>
              <a:t> King – Gut für Dich – Gut für den Kunden</a:t>
            </a:r>
          </a:p>
        </p:txBody>
      </p:sp>
      <p:sp>
        <p:nvSpPr>
          <p:cNvPr id="7" name="Rectangle 6">
            <a:extLst>
              <a:ext uri="{FF2B5EF4-FFF2-40B4-BE49-F238E27FC236}">
                <a16:creationId xmlns:a16="http://schemas.microsoft.com/office/drawing/2014/main" id="{E206F7E6-2E5F-9846-AD53-9F8C8EA1BE7C}"/>
              </a:ext>
            </a:extLst>
          </p:cNvPr>
          <p:cNvSpPr/>
          <p:nvPr/>
        </p:nvSpPr>
        <p:spPr>
          <a:xfrm>
            <a:off x="4554166" y="4818226"/>
            <a:ext cx="3604628" cy="184666"/>
          </a:xfrm>
          <a:prstGeom prst="rect">
            <a:avLst/>
          </a:prstGeom>
          <a:noFill/>
        </p:spPr>
        <p:txBody>
          <a:bodyPr wrap="square" lIns="0" tIns="0" rIns="0" bIns="0">
            <a:spAutoFit/>
          </a:bodyPr>
          <a:lstStyle/>
          <a:p>
            <a:pPr marL="9525" indent="-9525" algn="ctr"/>
            <a:r>
              <a:rPr lang="de-DE" sz="1200" b="1" kern="0" dirty="0">
                <a:solidFill>
                  <a:schemeClr val="accent2"/>
                </a:solidFill>
              </a:rPr>
              <a:t>Alles aus einer Hand</a:t>
            </a:r>
          </a:p>
        </p:txBody>
      </p:sp>
      <p:sp>
        <p:nvSpPr>
          <p:cNvPr id="9" name="Rectangle 8">
            <a:extLst>
              <a:ext uri="{FF2B5EF4-FFF2-40B4-BE49-F238E27FC236}">
                <a16:creationId xmlns:a16="http://schemas.microsoft.com/office/drawing/2014/main" id="{84DC607A-6946-634C-B626-85A84AB2696E}"/>
              </a:ext>
            </a:extLst>
          </p:cNvPr>
          <p:cNvSpPr/>
          <p:nvPr/>
        </p:nvSpPr>
        <p:spPr>
          <a:xfrm>
            <a:off x="4560400" y="2487752"/>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a:t>Verzollung</a:t>
            </a:r>
          </a:p>
        </p:txBody>
      </p:sp>
      <p:sp>
        <p:nvSpPr>
          <p:cNvPr id="10" name="Rectangle 9">
            <a:extLst>
              <a:ext uri="{FF2B5EF4-FFF2-40B4-BE49-F238E27FC236}">
                <a16:creationId xmlns:a16="http://schemas.microsoft.com/office/drawing/2014/main" id="{E30E7CF6-EC20-6547-8012-B37DD1D3ADF6}"/>
              </a:ext>
            </a:extLst>
          </p:cNvPr>
          <p:cNvSpPr/>
          <p:nvPr/>
        </p:nvSpPr>
        <p:spPr>
          <a:xfrm>
            <a:off x="6537132" y="2487752"/>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a:t>Handling</a:t>
            </a:r>
          </a:p>
        </p:txBody>
      </p:sp>
      <p:sp>
        <p:nvSpPr>
          <p:cNvPr id="11" name="Rectangle 10">
            <a:extLst>
              <a:ext uri="{FF2B5EF4-FFF2-40B4-BE49-F238E27FC236}">
                <a16:creationId xmlns:a16="http://schemas.microsoft.com/office/drawing/2014/main" id="{4EE3E5FC-A212-934C-A2C2-3F3B03E57F3D}"/>
              </a:ext>
            </a:extLst>
          </p:cNvPr>
          <p:cNvSpPr/>
          <p:nvPr/>
        </p:nvSpPr>
        <p:spPr>
          <a:xfrm>
            <a:off x="4560400" y="3742711"/>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a:t>Verzollung &amp; Zollrückforderung</a:t>
            </a:r>
          </a:p>
        </p:txBody>
      </p:sp>
      <p:sp>
        <p:nvSpPr>
          <p:cNvPr id="12" name="Rectangle 11">
            <a:extLst>
              <a:ext uri="{FF2B5EF4-FFF2-40B4-BE49-F238E27FC236}">
                <a16:creationId xmlns:a16="http://schemas.microsoft.com/office/drawing/2014/main" id="{DE7D2107-D472-8446-80EA-7BCBA442269E}"/>
              </a:ext>
            </a:extLst>
          </p:cNvPr>
          <p:cNvSpPr/>
          <p:nvPr/>
        </p:nvSpPr>
        <p:spPr>
          <a:xfrm>
            <a:off x="6537132" y="3742711"/>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a:t>Retouren Management</a:t>
            </a:r>
          </a:p>
        </p:txBody>
      </p:sp>
      <p:sp>
        <p:nvSpPr>
          <p:cNvPr id="13" name="Rectangle 12">
            <a:extLst>
              <a:ext uri="{FF2B5EF4-FFF2-40B4-BE49-F238E27FC236}">
                <a16:creationId xmlns:a16="http://schemas.microsoft.com/office/drawing/2014/main" id="{9E2571DE-D043-D245-91E1-0A933D57AFFF}"/>
              </a:ext>
            </a:extLst>
          </p:cNvPr>
          <p:cNvSpPr/>
          <p:nvPr/>
        </p:nvSpPr>
        <p:spPr>
          <a:xfrm>
            <a:off x="8638888" y="2494008"/>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a:t>Zustellung</a:t>
            </a:r>
            <a:br>
              <a:rPr lang="de-DE" sz="1000" b="1" kern="0" dirty="0"/>
            </a:br>
            <a:r>
              <a:rPr lang="de-DE" sz="1000" b="1" kern="0" dirty="0"/>
              <a:t>(Schweizer Post)</a:t>
            </a:r>
          </a:p>
        </p:txBody>
      </p:sp>
      <p:sp>
        <p:nvSpPr>
          <p:cNvPr id="14" name="Rectangle 13">
            <a:extLst>
              <a:ext uri="{FF2B5EF4-FFF2-40B4-BE49-F238E27FC236}">
                <a16:creationId xmlns:a16="http://schemas.microsoft.com/office/drawing/2014/main" id="{A7D7C11C-A8AF-BF40-844C-C843289DAA97}"/>
              </a:ext>
            </a:extLst>
          </p:cNvPr>
          <p:cNvSpPr/>
          <p:nvPr/>
        </p:nvSpPr>
        <p:spPr>
          <a:xfrm>
            <a:off x="8638888" y="3742711"/>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err="1"/>
              <a:t>Retourenversand</a:t>
            </a:r>
            <a:endParaRPr lang="de-DE" sz="1000" b="1" kern="0" dirty="0"/>
          </a:p>
        </p:txBody>
      </p:sp>
      <p:sp>
        <p:nvSpPr>
          <p:cNvPr id="15" name="Rectangle 14">
            <a:extLst>
              <a:ext uri="{FF2B5EF4-FFF2-40B4-BE49-F238E27FC236}">
                <a16:creationId xmlns:a16="http://schemas.microsoft.com/office/drawing/2014/main" id="{F7628007-900F-D045-9FB7-F41D3525E78E}"/>
              </a:ext>
            </a:extLst>
          </p:cNvPr>
          <p:cNvSpPr/>
          <p:nvPr/>
        </p:nvSpPr>
        <p:spPr>
          <a:xfrm>
            <a:off x="2454944" y="2487752"/>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err="1"/>
              <a:t>Vorholung</a:t>
            </a:r>
            <a:endParaRPr lang="de-DE" sz="1000" b="1" kern="0" dirty="0"/>
          </a:p>
        </p:txBody>
      </p:sp>
      <p:sp>
        <p:nvSpPr>
          <p:cNvPr id="16" name="Rectangle 15">
            <a:extLst>
              <a:ext uri="{FF2B5EF4-FFF2-40B4-BE49-F238E27FC236}">
                <a16:creationId xmlns:a16="http://schemas.microsoft.com/office/drawing/2014/main" id="{D3E92E4D-A307-7A4C-ACBE-0D2DD1D368A5}"/>
              </a:ext>
            </a:extLst>
          </p:cNvPr>
          <p:cNvSpPr/>
          <p:nvPr/>
        </p:nvSpPr>
        <p:spPr>
          <a:xfrm>
            <a:off x="2454944" y="3742711"/>
            <a:ext cx="1508680" cy="694716"/>
          </a:xfrm>
          <a:prstGeom prst="rect">
            <a:avLst/>
          </a:prstGeom>
          <a:solidFill>
            <a:schemeClr val="bg1"/>
          </a:solidFill>
        </p:spPr>
        <p:txBody>
          <a:bodyPr wrap="square" anchor="ctr">
            <a:noAutofit/>
          </a:bodyPr>
          <a:lstStyle/>
          <a:p>
            <a:pPr marL="9525" indent="-9525" algn="ctr">
              <a:spcAft>
                <a:spcPts val="1200"/>
              </a:spcAft>
            </a:pPr>
            <a:r>
              <a:rPr lang="de-DE" sz="1000" b="1" kern="0" dirty="0"/>
              <a:t>Rücktransport</a:t>
            </a:r>
          </a:p>
        </p:txBody>
      </p:sp>
      <p:cxnSp>
        <p:nvCxnSpPr>
          <p:cNvPr id="20" name="Straight Arrow Connector 19">
            <a:extLst>
              <a:ext uri="{FF2B5EF4-FFF2-40B4-BE49-F238E27FC236}">
                <a16:creationId xmlns:a16="http://schemas.microsoft.com/office/drawing/2014/main" id="{2C6F3A66-3556-7A46-9EE0-19D0E5C1DDD1}"/>
              </a:ext>
            </a:extLst>
          </p:cNvPr>
          <p:cNvCxnSpPr>
            <a:stCxn id="15" idx="3"/>
            <a:endCxn id="9" idx="1"/>
          </p:cNvCxnSpPr>
          <p:nvPr/>
        </p:nvCxnSpPr>
        <p:spPr bwMode="auto">
          <a:xfrm>
            <a:off x="3963624" y="2835110"/>
            <a:ext cx="596776"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67EDC5DB-88E5-3E48-A017-B235FF8D5914}"/>
              </a:ext>
            </a:extLst>
          </p:cNvPr>
          <p:cNvCxnSpPr>
            <a:stCxn id="9" idx="3"/>
            <a:endCxn id="10" idx="1"/>
          </p:cNvCxnSpPr>
          <p:nvPr/>
        </p:nvCxnSpPr>
        <p:spPr bwMode="auto">
          <a:xfrm>
            <a:off x="6069080" y="2835110"/>
            <a:ext cx="468052"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03AA41E9-BB74-7E44-95AF-30924081403B}"/>
              </a:ext>
            </a:extLst>
          </p:cNvPr>
          <p:cNvCxnSpPr>
            <a:stCxn id="10" idx="3"/>
            <a:endCxn id="13" idx="1"/>
          </p:cNvCxnSpPr>
          <p:nvPr/>
        </p:nvCxnSpPr>
        <p:spPr bwMode="auto">
          <a:xfrm>
            <a:off x="8045812" y="2835110"/>
            <a:ext cx="593076" cy="6256"/>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91BAB797-3531-2846-A25A-E0449814988B}"/>
              </a:ext>
            </a:extLst>
          </p:cNvPr>
          <p:cNvCxnSpPr>
            <a:stCxn id="14" idx="1"/>
            <a:endCxn id="12" idx="3"/>
          </p:cNvCxnSpPr>
          <p:nvPr/>
        </p:nvCxnSpPr>
        <p:spPr bwMode="auto">
          <a:xfrm flipH="1">
            <a:off x="8045812" y="4090069"/>
            <a:ext cx="593076"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A29BEF37-B1D0-F74F-9563-2B62B574C8D8}"/>
              </a:ext>
            </a:extLst>
          </p:cNvPr>
          <p:cNvCxnSpPr>
            <a:stCxn id="12" idx="1"/>
            <a:endCxn id="11" idx="3"/>
          </p:cNvCxnSpPr>
          <p:nvPr/>
        </p:nvCxnSpPr>
        <p:spPr bwMode="auto">
          <a:xfrm flipH="1">
            <a:off x="6069080" y="4090069"/>
            <a:ext cx="468052"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11387439-44A5-0640-B80A-3DCFB16D8D24}"/>
              </a:ext>
            </a:extLst>
          </p:cNvPr>
          <p:cNvCxnSpPr>
            <a:stCxn id="11" idx="1"/>
            <a:endCxn id="16" idx="3"/>
          </p:cNvCxnSpPr>
          <p:nvPr/>
        </p:nvCxnSpPr>
        <p:spPr bwMode="auto">
          <a:xfrm flipH="1">
            <a:off x="3963624" y="4090069"/>
            <a:ext cx="596776"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C52D6A1-E783-3A46-824B-F8271D50DA2A}"/>
              </a:ext>
            </a:extLst>
          </p:cNvPr>
          <p:cNvCxnSpPr>
            <a:cxnSpLocks/>
            <a:stCxn id="11" idx="0"/>
            <a:endCxn id="9" idx="2"/>
          </p:cNvCxnSpPr>
          <p:nvPr/>
        </p:nvCxnSpPr>
        <p:spPr bwMode="auto">
          <a:xfrm flipV="1">
            <a:off x="5314740" y="3182468"/>
            <a:ext cx="0" cy="560243"/>
          </a:xfrm>
          <a:prstGeom prst="straightConnector1">
            <a:avLst/>
          </a:prstGeom>
          <a:solidFill>
            <a:schemeClr val="bg2"/>
          </a:solidFill>
          <a:ln w="9525" cap="flat" cmpd="sng" algn="ctr">
            <a:solidFill>
              <a:schemeClr val="tx1"/>
            </a:solidFill>
            <a:prstDash val="dash"/>
            <a:round/>
            <a:headEnd type="triangle" w="med" len="med"/>
            <a:tailEnd type="triangle"/>
          </a:ln>
          <a:effectLst/>
        </p:spPr>
      </p:cxnSp>
      <p:cxnSp>
        <p:nvCxnSpPr>
          <p:cNvPr id="36" name="Straight Arrow Connector 35">
            <a:extLst>
              <a:ext uri="{FF2B5EF4-FFF2-40B4-BE49-F238E27FC236}">
                <a16:creationId xmlns:a16="http://schemas.microsoft.com/office/drawing/2014/main" id="{1B250257-27C7-224F-A263-B5CE131BBF90}"/>
              </a:ext>
            </a:extLst>
          </p:cNvPr>
          <p:cNvCxnSpPr>
            <a:cxnSpLocks/>
            <a:stCxn id="12" idx="0"/>
            <a:endCxn id="10" idx="2"/>
          </p:cNvCxnSpPr>
          <p:nvPr/>
        </p:nvCxnSpPr>
        <p:spPr bwMode="auto">
          <a:xfrm flipV="1">
            <a:off x="7291472" y="3182468"/>
            <a:ext cx="0" cy="560243"/>
          </a:xfrm>
          <a:prstGeom prst="straightConnector1">
            <a:avLst/>
          </a:prstGeom>
          <a:solidFill>
            <a:schemeClr val="bg2"/>
          </a:solidFill>
          <a:ln w="9525" cap="flat" cmpd="sng" algn="ctr">
            <a:solidFill>
              <a:schemeClr val="tx1"/>
            </a:solidFill>
            <a:prstDash val="dash"/>
            <a:round/>
            <a:headEnd type="triangle" w="med" len="med"/>
            <a:tailEnd type="triangle"/>
          </a:ln>
          <a:effectLst/>
        </p:spPr>
      </p:cxnSp>
      <p:cxnSp>
        <p:nvCxnSpPr>
          <p:cNvPr id="39" name="Straight Arrow Connector 38">
            <a:extLst>
              <a:ext uri="{FF2B5EF4-FFF2-40B4-BE49-F238E27FC236}">
                <a16:creationId xmlns:a16="http://schemas.microsoft.com/office/drawing/2014/main" id="{82CDC0A7-D6B8-FC42-86FA-97A31E1621ED}"/>
              </a:ext>
            </a:extLst>
          </p:cNvPr>
          <p:cNvCxnSpPr>
            <a:cxnSpLocks/>
          </p:cNvCxnSpPr>
          <p:nvPr/>
        </p:nvCxnSpPr>
        <p:spPr bwMode="auto">
          <a:xfrm>
            <a:off x="2193448" y="3465002"/>
            <a:ext cx="5098024" cy="0"/>
          </a:xfrm>
          <a:prstGeom prst="straightConnector1">
            <a:avLst/>
          </a:prstGeom>
          <a:solidFill>
            <a:schemeClr val="bg2"/>
          </a:solidFill>
          <a:ln w="9525" cap="flat" cmpd="sng" algn="ctr">
            <a:solidFill>
              <a:schemeClr val="tx1"/>
            </a:solidFill>
            <a:prstDash val="dash"/>
            <a:round/>
            <a:headEnd type="none" w="med" len="med"/>
            <a:tailEnd type="none"/>
          </a:ln>
          <a:effectLst/>
        </p:spPr>
      </p:cxnSp>
      <p:cxnSp>
        <p:nvCxnSpPr>
          <p:cNvPr id="166" name="Straight Arrow Connector 165">
            <a:extLst>
              <a:ext uri="{FF2B5EF4-FFF2-40B4-BE49-F238E27FC236}">
                <a16:creationId xmlns:a16="http://schemas.microsoft.com/office/drawing/2014/main" id="{7128F716-6194-D64B-BA7B-F812068D815D}"/>
              </a:ext>
            </a:extLst>
          </p:cNvPr>
          <p:cNvCxnSpPr>
            <a:cxnSpLocks/>
            <a:endCxn id="15" idx="1"/>
          </p:cNvCxnSpPr>
          <p:nvPr/>
        </p:nvCxnSpPr>
        <p:spPr bwMode="auto">
          <a:xfrm>
            <a:off x="2193448" y="2835110"/>
            <a:ext cx="261496"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FBA60B3E-2C9D-7544-BE21-4BD5061BDFE9}"/>
              </a:ext>
            </a:extLst>
          </p:cNvPr>
          <p:cNvCxnSpPr>
            <a:cxnSpLocks/>
            <a:endCxn id="16" idx="1"/>
          </p:cNvCxnSpPr>
          <p:nvPr/>
        </p:nvCxnSpPr>
        <p:spPr bwMode="auto">
          <a:xfrm flipV="1">
            <a:off x="2193448" y="4090069"/>
            <a:ext cx="261496" cy="5672"/>
          </a:xfrm>
          <a:prstGeom prst="straightConnector1">
            <a:avLst/>
          </a:prstGeom>
          <a:solidFill>
            <a:schemeClr val="bg2"/>
          </a:solidFill>
          <a:ln w="9525" cap="flat" cmpd="sng" algn="ctr">
            <a:solidFill>
              <a:schemeClr val="tx1"/>
            </a:solidFill>
            <a:prstDash val="solid"/>
            <a:round/>
            <a:headEnd type="triangle" w="med" len="med"/>
            <a:tailEnd type="none"/>
          </a:ln>
          <a:effectLst/>
        </p:spPr>
      </p:cxnSp>
      <p:cxnSp>
        <p:nvCxnSpPr>
          <p:cNvPr id="171" name="Straight Arrow Connector 170">
            <a:extLst>
              <a:ext uri="{FF2B5EF4-FFF2-40B4-BE49-F238E27FC236}">
                <a16:creationId xmlns:a16="http://schemas.microsoft.com/office/drawing/2014/main" id="{2B6127BB-5E63-1347-A05E-A171494DBF86}"/>
              </a:ext>
            </a:extLst>
          </p:cNvPr>
          <p:cNvCxnSpPr>
            <a:cxnSpLocks/>
            <a:stCxn id="13" idx="3"/>
          </p:cNvCxnSpPr>
          <p:nvPr/>
        </p:nvCxnSpPr>
        <p:spPr bwMode="auto">
          <a:xfrm>
            <a:off x="10147568" y="2841366"/>
            <a:ext cx="246179" cy="0"/>
          </a:xfrm>
          <a:prstGeom prst="straightConnector1">
            <a:avLst/>
          </a:prstGeom>
          <a:solidFill>
            <a:schemeClr val="bg2"/>
          </a:solidFill>
          <a:ln w="9525" cap="flat" cmpd="sng" algn="ctr">
            <a:solidFill>
              <a:schemeClr val="tx1"/>
            </a:solidFill>
            <a:prstDash val="solid"/>
            <a:round/>
            <a:headEnd type="none" w="med" len="med"/>
            <a:tailEnd type="triangle"/>
          </a:ln>
          <a:effectLst/>
        </p:spPr>
      </p:cxnSp>
      <p:cxnSp>
        <p:nvCxnSpPr>
          <p:cNvPr id="172" name="Straight Arrow Connector 171">
            <a:extLst>
              <a:ext uri="{FF2B5EF4-FFF2-40B4-BE49-F238E27FC236}">
                <a16:creationId xmlns:a16="http://schemas.microsoft.com/office/drawing/2014/main" id="{5CF74C1E-BD2C-6C4A-9DCA-0AFA2A526099}"/>
              </a:ext>
            </a:extLst>
          </p:cNvPr>
          <p:cNvCxnSpPr>
            <a:cxnSpLocks/>
          </p:cNvCxnSpPr>
          <p:nvPr/>
        </p:nvCxnSpPr>
        <p:spPr bwMode="auto">
          <a:xfrm flipV="1">
            <a:off x="10147568" y="4090069"/>
            <a:ext cx="261496" cy="5672"/>
          </a:xfrm>
          <a:prstGeom prst="straightConnector1">
            <a:avLst/>
          </a:prstGeom>
          <a:solidFill>
            <a:schemeClr val="bg2"/>
          </a:solidFill>
          <a:ln w="9525" cap="flat" cmpd="sng" algn="ctr">
            <a:solidFill>
              <a:schemeClr val="tx1"/>
            </a:solidFill>
            <a:prstDash val="solid"/>
            <a:round/>
            <a:headEnd type="triangle" w="med" len="med"/>
            <a:tailEnd type="none"/>
          </a:ln>
          <a:effectLst/>
        </p:spPr>
      </p:cxnSp>
      <p:grpSp>
        <p:nvGrpSpPr>
          <p:cNvPr id="167" name="Graphic 99">
            <a:extLst>
              <a:ext uri="{FF2B5EF4-FFF2-40B4-BE49-F238E27FC236}">
                <a16:creationId xmlns:a16="http://schemas.microsoft.com/office/drawing/2014/main" id="{645F2A35-B587-E74C-A93E-322BDB43343C}"/>
              </a:ext>
            </a:extLst>
          </p:cNvPr>
          <p:cNvGrpSpPr/>
          <p:nvPr/>
        </p:nvGrpSpPr>
        <p:grpSpPr>
          <a:xfrm>
            <a:off x="442913" y="2601973"/>
            <a:ext cx="1813460" cy="1648198"/>
            <a:chOff x="4190834" y="1602852"/>
            <a:chExt cx="5245100" cy="4686300"/>
          </a:xfrm>
        </p:grpSpPr>
        <p:sp>
          <p:nvSpPr>
            <p:cNvPr id="168" name="Freeform 2671">
              <a:extLst>
                <a:ext uri="{FF2B5EF4-FFF2-40B4-BE49-F238E27FC236}">
                  <a16:creationId xmlns:a16="http://schemas.microsoft.com/office/drawing/2014/main" id="{871369A0-6FC6-9546-9318-B9D336F55CD9}"/>
                </a:ext>
              </a:extLst>
            </p:cNvPr>
            <p:cNvSpPr/>
            <p:nvPr/>
          </p:nvSpPr>
          <p:spPr>
            <a:xfrm>
              <a:off x="7455266" y="4856170"/>
              <a:ext cx="513182" cy="296006"/>
            </a:xfrm>
            <a:custGeom>
              <a:avLst/>
              <a:gdLst>
                <a:gd name="connsiteX0" fmla="*/ 0 w 513182"/>
                <a:gd name="connsiteY0" fmla="*/ 147908 h 296006"/>
                <a:gd name="connsiteX1" fmla="*/ 256544 w 513182"/>
                <a:gd name="connsiteY1" fmla="*/ 0 h 296006"/>
                <a:gd name="connsiteX2" fmla="*/ 513182 w 513182"/>
                <a:gd name="connsiteY2" fmla="*/ 147908 h 296006"/>
                <a:gd name="connsiteX3" fmla="*/ 256448 w 513182"/>
                <a:gd name="connsiteY3" fmla="*/ 296007 h 296006"/>
                <a:gd name="connsiteX4" fmla="*/ 0 w 513182"/>
                <a:gd name="connsiteY4" fmla="*/ 147908 h 29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82" h="296006">
                  <a:moveTo>
                    <a:pt x="0" y="147908"/>
                  </a:moveTo>
                  <a:lnTo>
                    <a:pt x="256544" y="0"/>
                  </a:lnTo>
                  <a:lnTo>
                    <a:pt x="513182" y="147908"/>
                  </a:lnTo>
                  <a:lnTo>
                    <a:pt x="256448" y="296007"/>
                  </a:lnTo>
                  <a:lnTo>
                    <a:pt x="0" y="147908"/>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0" name="Freeform 2672">
              <a:extLst>
                <a:ext uri="{FF2B5EF4-FFF2-40B4-BE49-F238E27FC236}">
                  <a16:creationId xmlns:a16="http://schemas.microsoft.com/office/drawing/2014/main" id="{FEF44BE5-D56F-0A45-A151-D90507DD09DD}"/>
                </a:ext>
              </a:extLst>
            </p:cNvPr>
            <p:cNvSpPr/>
            <p:nvPr/>
          </p:nvSpPr>
          <p:spPr>
            <a:xfrm>
              <a:off x="7118570" y="4969668"/>
              <a:ext cx="289955" cy="167204"/>
            </a:xfrm>
            <a:custGeom>
              <a:avLst/>
              <a:gdLst>
                <a:gd name="connsiteX0" fmla="*/ 0 w 289955"/>
                <a:gd name="connsiteY0" fmla="*/ 83650 h 167204"/>
                <a:gd name="connsiteX1" fmla="*/ 144978 w 289955"/>
                <a:gd name="connsiteY1" fmla="*/ 0 h 167204"/>
                <a:gd name="connsiteX2" fmla="*/ 289956 w 289955"/>
                <a:gd name="connsiteY2" fmla="*/ 83650 h 167204"/>
                <a:gd name="connsiteX3" fmla="*/ 144978 w 289955"/>
                <a:gd name="connsiteY3" fmla="*/ 167205 h 167204"/>
                <a:gd name="connsiteX4" fmla="*/ 0 w 289955"/>
                <a:gd name="connsiteY4" fmla="*/ 83650 h 1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5" h="167204">
                  <a:moveTo>
                    <a:pt x="0" y="83650"/>
                  </a:moveTo>
                  <a:lnTo>
                    <a:pt x="144978" y="0"/>
                  </a:lnTo>
                  <a:lnTo>
                    <a:pt x="289956" y="83650"/>
                  </a:lnTo>
                  <a:lnTo>
                    <a:pt x="144978" y="167205"/>
                  </a:lnTo>
                  <a:lnTo>
                    <a:pt x="0" y="83650"/>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4" name="Freeform 2673">
              <a:extLst>
                <a:ext uri="{FF2B5EF4-FFF2-40B4-BE49-F238E27FC236}">
                  <a16:creationId xmlns:a16="http://schemas.microsoft.com/office/drawing/2014/main" id="{C873363E-7BDD-2D42-A792-DAD180BAAC18}"/>
                </a:ext>
              </a:extLst>
            </p:cNvPr>
            <p:cNvSpPr/>
            <p:nvPr/>
          </p:nvSpPr>
          <p:spPr>
            <a:xfrm>
              <a:off x="6824902" y="3830983"/>
              <a:ext cx="513182" cy="295911"/>
            </a:xfrm>
            <a:custGeom>
              <a:avLst/>
              <a:gdLst>
                <a:gd name="connsiteX0" fmla="*/ 0 w 513182"/>
                <a:gd name="connsiteY0" fmla="*/ 147909 h 295911"/>
                <a:gd name="connsiteX1" fmla="*/ 256639 w 513182"/>
                <a:gd name="connsiteY1" fmla="*/ 0 h 295911"/>
                <a:gd name="connsiteX2" fmla="*/ 513182 w 513182"/>
                <a:gd name="connsiteY2" fmla="*/ 147909 h 295911"/>
                <a:gd name="connsiteX3" fmla="*/ 256448 w 513182"/>
                <a:gd name="connsiteY3" fmla="*/ 295912 h 295911"/>
                <a:gd name="connsiteX4" fmla="*/ 0 w 513182"/>
                <a:gd name="connsiteY4" fmla="*/ 147909 h 29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82" h="295911">
                  <a:moveTo>
                    <a:pt x="0" y="147909"/>
                  </a:moveTo>
                  <a:lnTo>
                    <a:pt x="256639" y="0"/>
                  </a:lnTo>
                  <a:lnTo>
                    <a:pt x="513182" y="147909"/>
                  </a:lnTo>
                  <a:lnTo>
                    <a:pt x="256448" y="295912"/>
                  </a:lnTo>
                  <a:lnTo>
                    <a:pt x="0" y="147909"/>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5" name="Freeform 2674">
              <a:extLst>
                <a:ext uri="{FF2B5EF4-FFF2-40B4-BE49-F238E27FC236}">
                  <a16:creationId xmlns:a16="http://schemas.microsoft.com/office/drawing/2014/main" id="{C836750B-12BA-124F-B39A-226162A27C06}"/>
                </a:ext>
              </a:extLst>
            </p:cNvPr>
            <p:cNvSpPr/>
            <p:nvPr/>
          </p:nvSpPr>
          <p:spPr>
            <a:xfrm>
              <a:off x="6357698" y="3895336"/>
              <a:ext cx="289860" cy="167205"/>
            </a:xfrm>
            <a:custGeom>
              <a:avLst/>
              <a:gdLst>
                <a:gd name="connsiteX0" fmla="*/ 0 w 289860"/>
                <a:gd name="connsiteY0" fmla="*/ 83555 h 167205"/>
                <a:gd name="connsiteX1" fmla="*/ 144883 w 289860"/>
                <a:gd name="connsiteY1" fmla="*/ 0 h 167205"/>
                <a:gd name="connsiteX2" fmla="*/ 289861 w 289860"/>
                <a:gd name="connsiteY2" fmla="*/ 83555 h 167205"/>
                <a:gd name="connsiteX3" fmla="*/ 144883 w 289860"/>
                <a:gd name="connsiteY3" fmla="*/ 167205 h 167205"/>
                <a:gd name="connsiteX4" fmla="*/ 0 w 289860"/>
                <a:gd name="connsiteY4" fmla="*/ 83555 h 16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60" h="167205">
                  <a:moveTo>
                    <a:pt x="0" y="83555"/>
                  </a:moveTo>
                  <a:lnTo>
                    <a:pt x="144883" y="0"/>
                  </a:lnTo>
                  <a:lnTo>
                    <a:pt x="289861" y="83555"/>
                  </a:lnTo>
                  <a:lnTo>
                    <a:pt x="144883" y="167205"/>
                  </a:lnTo>
                  <a:lnTo>
                    <a:pt x="0" y="83555"/>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6" name="Freeform 2675">
              <a:extLst>
                <a:ext uri="{FF2B5EF4-FFF2-40B4-BE49-F238E27FC236}">
                  <a16:creationId xmlns:a16="http://schemas.microsoft.com/office/drawing/2014/main" id="{D6627F77-5E09-0F46-B0D1-6CE6BBDAC8DF}"/>
                </a:ext>
              </a:extLst>
            </p:cNvPr>
            <p:cNvSpPr/>
            <p:nvPr/>
          </p:nvSpPr>
          <p:spPr>
            <a:xfrm>
              <a:off x="8618897" y="5477557"/>
              <a:ext cx="289955" cy="167204"/>
            </a:xfrm>
            <a:custGeom>
              <a:avLst/>
              <a:gdLst>
                <a:gd name="connsiteX0" fmla="*/ 0 w 289955"/>
                <a:gd name="connsiteY0" fmla="*/ 83555 h 167204"/>
                <a:gd name="connsiteX1" fmla="*/ 144978 w 289955"/>
                <a:gd name="connsiteY1" fmla="*/ 0 h 167204"/>
                <a:gd name="connsiteX2" fmla="*/ 289956 w 289955"/>
                <a:gd name="connsiteY2" fmla="*/ 83555 h 167204"/>
                <a:gd name="connsiteX3" fmla="*/ 144883 w 289955"/>
                <a:gd name="connsiteY3" fmla="*/ 167205 h 167204"/>
                <a:gd name="connsiteX4" fmla="*/ 0 w 289955"/>
                <a:gd name="connsiteY4" fmla="*/ 83555 h 1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5" h="167204">
                  <a:moveTo>
                    <a:pt x="0" y="83555"/>
                  </a:moveTo>
                  <a:lnTo>
                    <a:pt x="144978" y="0"/>
                  </a:lnTo>
                  <a:lnTo>
                    <a:pt x="289956" y="83555"/>
                  </a:lnTo>
                  <a:lnTo>
                    <a:pt x="144883" y="167205"/>
                  </a:lnTo>
                  <a:lnTo>
                    <a:pt x="0" y="83555"/>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7" name="Freeform 2676">
              <a:extLst>
                <a:ext uri="{FF2B5EF4-FFF2-40B4-BE49-F238E27FC236}">
                  <a16:creationId xmlns:a16="http://schemas.microsoft.com/office/drawing/2014/main" id="{BBFC2891-A254-F84C-B261-98DD2A193ABA}"/>
                </a:ext>
              </a:extLst>
            </p:cNvPr>
            <p:cNvSpPr/>
            <p:nvPr/>
          </p:nvSpPr>
          <p:spPr>
            <a:xfrm>
              <a:off x="5359605" y="3680888"/>
              <a:ext cx="513182" cy="295911"/>
            </a:xfrm>
            <a:custGeom>
              <a:avLst/>
              <a:gdLst>
                <a:gd name="connsiteX0" fmla="*/ 0 w 513182"/>
                <a:gd name="connsiteY0" fmla="*/ 147908 h 295911"/>
                <a:gd name="connsiteX1" fmla="*/ 256639 w 513182"/>
                <a:gd name="connsiteY1" fmla="*/ 0 h 295911"/>
                <a:gd name="connsiteX2" fmla="*/ 513182 w 513182"/>
                <a:gd name="connsiteY2" fmla="*/ 147908 h 295911"/>
                <a:gd name="connsiteX3" fmla="*/ 256448 w 513182"/>
                <a:gd name="connsiteY3" fmla="*/ 295912 h 295911"/>
                <a:gd name="connsiteX4" fmla="*/ 0 w 513182"/>
                <a:gd name="connsiteY4" fmla="*/ 147908 h 29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82" h="295911">
                  <a:moveTo>
                    <a:pt x="0" y="147908"/>
                  </a:moveTo>
                  <a:lnTo>
                    <a:pt x="256639" y="0"/>
                  </a:lnTo>
                  <a:lnTo>
                    <a:pt x="513182" y="147908"/>
                  </a:lnTo>
                  <a:lnTo>
                    <a:pt x="256448" y="295912"/>
                  </a:lnTo>
                  <a:lnTo>
                    <a:pt x="0" y="147908"/>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8" name="Freeform 2677">
              <a:extLst>
                <a:ext uri="{FF2B5EF4-FFF2-40B4-BE49-F238E27FC236}">
                  <a16:creationId xmlns:a16="http://schemas.microsoft.com/office/drawing/2014/main" id="{3CD06814-BFD8-DA4D-82F1-C8441A6C6108}"/>
                </a:ext>
              </a:extLst>
            </p:cNvPr>
            <p:cNvSpPr/>
            <p:nvPr/>
          </p:nvSpPr>
          <p:spPr>
            <a:xfrm>
              <a:off x="5012249" y="3676515"/>
              <a:ext cx="289955" cy="167205"/>
            </a:xfrm>
            <a:custGeom>
              <a:avLst/>
              <a:gdLst>
                <a:gd name="connsiteX0" fmla="*/ 0 w 289955"/>
                <a:gd name="connsiteY0" fmla="*/ 83555 h 167205"/>
                <a:gd name="connsiteX1" fmla="*/ 144978 w 289955"/>
                <a:gd name="connsiteY1" fmla="*/ 0 h 167205"/>
                <a:gd name="connsiteX2" fmla="*/ 289956 w 289955"/>
                <a:gd name="connsiteY2" fmla="*/ 83555 h 167205"/>
                <a:gd name="connsiteX3" fmla="*/ 144883 w 289955"/>
                <a:gd name="connsiteY3" fmla="*/ 167205 h 167205"/>
                <a:gd name="connsiteX4" fmla="*/ 0 w 289955"/>
                <a:gd name="connsiteY4" fmla="*/ 83555 h 16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5" h="167205">
                  <a:moveTo>
                    <a:pt x="0" y="83555"/>
                  </a:moveTo>
                  <a:lnTo>
                    <a:pt x="144978" y="0"/>
                  </a:lnTo>
                  <a:lnTo>
                    <a:pt x="289956" y="83555"/>
                  </a:lnTo>
                  <a:lnTo>
                    <a:pt x="144883" y="167205"/>
                  </a:lnTo>
                  <a:lnTo>
                    <a:pt x="0" y="83555"/>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79" name="Freeform 2678">
              <a:extLst>
                <a:ext uri="{FF2B5EF4-FFF2-40B4-BE49-F238E27FC236}">
                  <a16:creationId xmlns:a16="http://schemas.microsoft.com/office/drawing/2014/main" id="{4B004155-0ED7-274F-A897-C9F9CE9DD56B}"/>
                </a:ext>
              </a:extLst>
            </p:cNvPr>
            <p:cNvSpPr/>
            <p:nvPr/>
          </p:nvSpPr>
          <p:spPr>
            <a:xfrm>
              <a:off x="5565887" y="4017009"/>
              <a:ext cx="1179433" cy="679656"/>
            </a:xfrm>
            <a:custGeom>
              <a:avLst/>
              <a:gdLst>
                <a:gd name="connsiteX0" fmla="*/ 0 w 1179433"/>
                <a:gd name="connsiteY0" fmla="*/ 339733 h 679656"/>
                <a:gd name="connsiteX1" fmla="*/ 589717 w 1179433"/>
                <a:gd name="connsiteY1" fmla="*/ 0 h 679656"/>
                <a:gd name="connsiteX2" fmla="*/ 1179434 w 1179433"/>
                <a:gd name="connsiteY2" fmla="*/ 339923 h 679656"/>
                <a:gd name="connsiteX3" fmla="*/ 589717 w 1179433"/>
                <a:gd name="connsiteY3" fmla="*/ 679656 h 679656"/>
                <a:gd name="connsiteX4" fmla="*/ 0 w 1179433"/>
                <a:gd name="connsiteY4" fmla="*/ 339733 h 67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433" h="679656">
                  <a:moveTo>
                    <a:pt x="0" y="339733"/>
                  </a:moveTo>
                  <a:lnTo>
                    <a:pt x="589717" y="0"/>
                  </a:lnTo>
                  <a:lnTo>
                    <a:pt x="1179434" y="339923"/>
                  </a:lnTo>
                  <a:lnTo>
                    <a:pt x="589717" y="679656"/>
                  </a:lnTo>
                  <a:lnTo>
                    <a:pt x="0" y="339733"/>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0" name="Freeform 2679">
              <a:extLst>
                <a:ext uri="{FF2B5EF4-FFF2-40B4-BE49-F238E27FC236}">
                  <a16:creationId xmlns:a16="http://schemas.microsoft.com/office/drawing/2014/main" id="{B0071B88-0AB3-584A-AEBE-0908BB8AA6C1}"/>
                </a:ext>
              </a:extLst>
            </p:cNvPr>
            <p:cNvSpPr/>
            <p:nvPr/>
          </p:nvSpPr>
          <p:spPr>
            <a:xfrm>
              <a:off x="5881831" y="3293056"/>
              <a:ext cx="2652630" cy="2977178"/>
            </a:xfrm>
            <a:custGeom>
              <a:avLst/>
              <a:gdLst>
                <a:gd name="connsiteX0" fmla="*/ 1268534 w 2652630"/>
                <a:gd name="connsiteY0" fmla="*/ 2977179 h 2977178"/>
                <a:gd name="connsiteX1" fmla="*/ 1262061 w 2652630"/>
                <a:gd name="connsiteY1" fmla="*/ 2973377 h 2977178"/>
                <a:gd name="connsiteX2" fmla="*/ 0 w 2652630"/>
                <a:gd name="connsiteY2" fmla="*/ 2247238 h 2977178"/>
                <a:gd name="connsiteX3" fmla="*/ 1713939 w 2652630"/>
                <a:gd name="connsiteY3" fmla="*/ 1259407 h 2977178"/>
                <a:gd name="connsiteX4" fmla="*/ 912704 w 2652630"/>
                <a:gd name="connsiteY4" fmla="*/ 796101 h 2977178"/>
                <a:gd name="connsiteX5" fmla="*/ 916036 w 2652630"/>
                <a:gd name="connsiteY5" fmla="*/ 0 h 2977178"/>
                <a:gd name="connsiteX6" fmla="*/ 942214 w 2652630"/>
                <a:gd name="connsiteY6" fmla="*/ 95 h 2977178"/>
                <a:gd name="connsiteX7" fmla="*/ 938882 w 2652630"/>
                <a:gd name="connsiteY7" fmla="*/ 781082 h 2977178"/>
                <a:gd name="connsiteX8" fmla="*/ 1766104 w 2652630"/>
                <a:gd name="connsiteY8" fmla="*/ 1259407 h 2977178"/>
                <a:gd name="connsiteX9" fmla="*/ 52261 w 2652630"/>
                <a:gd name="connsiteY9" fmla="*/ 2247238 h 2977178"/>
                <a:gd name="connsiteX10" fmla="*/ 1268534 w 2652630"/>
                <a:gd name="connsiteY10" fmla="*/ 2947046 h 2977178"/>
                <a:gd name="connsiteX11" fmla="*/ 2626548 w 2652630"/>
                <a:gd name="connsiteY11" fmla="*/ 2164348 h 2977178"/>
                <a:gd name="connsiteX12" fmla="*/ 2626548 w 2652630"/>
                <a:gd name="connsiteY12" fmla="*/ 1582221 h 2977178"/>
                <a:gd name="connsiteX13" fmla="*/ 2652631 w 2652630"/>
                <a:gd name="connsiteY13" fmla="*/ 1582221 h 2977178"/>
                <a:gd name="connsiteX14" fmla="*/ 2652631 w 2652630"/>
                <a:gd name="connsiteY14" fmla="*/ 2179367 h 2977178"/>
                <a:gd name="connsiteX15" fmla="*/ 2646063 w 2652630"/>
                <a:gd name="connsiteY15" fmla="*/ 2183170 h 2977178"/>
                <a:gd name="connsiteX16" fmla="*/ 1268534 w 2652630"/>
                <a:gd name="connsiteY16" fmla="*/ 2977179 h 297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2630" h="2977178">
                  <a:moveTo>
                    <a:pt x="1268534" y="2977179"/>
                  </a:moveTo>
                  <a:lnTo>
                    <a:pt x="1262061" y="2973377"/>
                  </a:lnTo>
                  <a:lnTo>
                    <a:pt x="0" y="2247238"/>
                  </a:lnTo>
                  <a:lnTo>
                    <a:pt x="1713939" y="1259407"/>
                  </a:lnTo>
                  <a:lnTo>
                    <a:pt x="912704" y="796101"/>
                  </a:lnTo>
                  <a:lnTo>
                    <a:pt x="916036" y="0"/>
                  </a:lnTo>
                  <a:lnTo>
                    <a:pt x="942214" y="95"/>
                  </a:lnTo>
                  <a:lnTo>
                    <a:pt x="938882" y="781082"/>
                  </a:lnTo>
                  <a:lnTo>
                    <a:pt x="1766104" y="1259407"/>
                  </a:lnTo>
                  <a:lnTo>
                    <a:pt x="52261" y="2247238"/>
                  </a:lnTo>
                  <a:lnTo>
                    <a:pt x="1268534" y="2947046"/>
                  </a:lnTo>
                  <a:lnTo>
                    <a:pt x="2626548" y="2164348"/>
                  </a:lnTo>
                  <a:lnTo>
                    <a:pt x="2626548" y="1582221"/>
                  </a:lnTo>
                  <a:lnTo>
                    <a:pt x="2652631" y="1582221"/>
                  </a:lnTo>
                  <a:lnTo>
                    <a:pt x="2652631" y="2179367"/>
                  </a:lnTo>
                  <a:lnTo>
                    <a:pt x="2646063" y="2183170"/>
                  </a:lnTo>
                  <a:lnTo>
                    <a:pt x="1268534" y="2977179"/>
                  </a:lnTo>
                  <a:close/>
                </a:path>
              </a:pathLst>
            </a:custGeom>
            <a:solidFill>
              <a:srgbClr val="BEBD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1" name="Freeform 2680">
              <a:extLst>
                <a:ext uri="{FF2B5EF4-FFF2-40B4-BE49-F238E27FC236}">
                  <a16:creationId xmlns:a16="http://schemas.microsoft.com/office/drawing/2014/main" id="{0135F791-8A01-F94C-891C-047FFFE279EB}"/>
                </a:ext>
              </a:extLst>
            </p:cNvPr>
            <p:cNvSpPr/>
            <p:nvPr/>
          </p:nvSpPr>
          <p:spPr>
            <a:xfrm>
              <a:off x="7938272" y="3029274"/>
              <a:ext cx="1428266" cy="2195907"/>
            </a:xfrm>
            <a:custGeom>
              <a:avLst/>
              <a:gdLst>
                <a:gd name="connsiteX0" fmla="*/ 1428267 w 1428266"/>
                <a:gd name="connsiteY0" fmla="*/ 1235168 h 2195907"/>
                <a:gd name="connsiteX1" fmla="*/ 1264250 w 1428266"/>
                <a:gd name="connsiteY1" fmla="*/ 1140586 h 2195907"/>
                <a:gd name="connsiteX2" fmla="*/ 1190190 w 1428266"/>
                <a:gd name="connsiteY2" fmla="*/ 1097906 h 2195907"/>
                <a:gd name="connsiteX3" fmla="*/ 1190000 w 1428266"/>
                <a:gd name="connsiteY3" fmla="*/ 2060356 h 2195907"/>
                <a:gd name="connsiteX4" fmla="*/ 1190000 w 1428266"/>
                <a:gd name="connsiteY4" fmla="*/ 2195907 h 2195907"/>
                <a:gd name="connsiteX5" fmla="*/ 238076 w 1428266"/>
                <a:gd name="connsiteY5" fmla="*/ 1647049 h 2195907"/>
                <a:gd name="connsiteX6" fmla="*/ 237790 w 1428266"/>
                <a:gd name="connsiteY6" fmla="*/ 549048 h 2195907"/>
                <a:gd name="connsiteX7" fmla="*/ 0 w 1428266"/>
                <a:gd name="connsiteY7" fmla="*/ 411691 h 2195907"/>
                <a:gd name="connsiteX8" fmla="*/ 237790 w 1428266"/>
                <a:gd name="connsiteY8" fmla="*/ 274714 h 2195907"/>
                <a:gd name="connsiteX9" fmla="*/ 238076 w 1428266"/>
                <a:gd name="connsiteY9" fmla="*/ 3802 h 2195907"/>
                <a:gd name="connsiteX10" fmla="*/ 311945 w 1428266"/>
                <a:gd name="connsiteY10" fmla="*/ 46483 h 2195907"/>
                <a:gd name="connsiteX11" fmla="*/ 472535 w 1428266"/>
                <a:gd name="connsiteY11" fmla="*/ 139163 h 2195907"/>
                <a:gd name="connsiteX12" fmla="*/ 541835 w 1428266"/>
                <a:gd name="connsiteY12" fmla="*/ 99429 h 2195907"/>
                <a:gd name="connsiteX13" fmla="*/ 714038 w 1428266"/>
                <a:gd name="connsiteY13" fmla="*/ 0 h 2195907"/>
                <a:gd name="connsiteX14" fmla="*/ 716513 w 1428266"/>
                <a:gd name="connsiteY14" fmla="*/ 4183 h 2195907"/>
                <a:gd name="connsiteX15" fmla="*/ 758683 w 1428266"/>
                <a:gd name="connsiteY15" fmla="*/ 77281 h 2195907"/>
                <a:gd name="connsiteX16" fmla="*/ 1315178 w 1428266"/>
                <a:gd name="connsiteY16" fmla="*/ 1039636 h 2195907"/>
                <a:gd name="connsiteX17" fmla="*/ 1359157 w 1428266"/>
                <a:gd name="connsiteY17" fmla="*/ 1115777 h 2195907"/>
                <a:gd name="connsiteX18" fmla="*/ 1428267 w 1428266"/>
                <a:gd name="connsiteY18" fmla="*/ 1235168 h 219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266" h="2195907">
                  <a:moveTo>
                    <a:pt x="1428267" y="1235168"/>
                  </a:moveTo>
                  <a:lnTo>
                    <a:pt x="1264250" y="1140586"/>
                  </a:lnTo>
                  <a:lnTo>
                    <a:pt x="1190190" y="1097906"/>
                  </a:lnTo>
                  <a:lnTo>
                    <a:pt x="1190000" y="2060356"/>
                  </a:lnTo>
                  <a:lnTo>
                    <a:pt x="1190000" y="2195907"/>
                  </a:lnTo>
                  <a:lnTo>
                    <a:pt x="238076" y="1647049"/>
                  </a:lnTo>
                  <a:lnTo>
                    <a:pt x="237790" y="549048"/>
                  </a:lnTo>
                  <a:lnTo>
                    <a:pt x="0" y="411691"/>
                  </a:lnTo>
                  <a:lnTo>
                    <a:pt x="237790" y="274714"/>
                  </a:lnTo>
                  <a:lnTo>
                    <a:pt x="238076" y="3802"/>
                  </a:lnTo>
                  <a:lnTo>
                    <a:pt x="311945" y="46483"/>
                  </a:lnTo>
                  <a:lnTo>
                    <a:pt x="472535" y="139163"/>
                  </a:lnTo>
                  <a:lnTo>
                    <a:pt x="541835" y="99429"/>
                  </a:lnTo>
                  <a:lnTo>
                    <a:pt x="714038" y="0"/>
                  </a:lnTo>
                  <a:lnTo>
                    <a:pt x="716513" y="4183"/>
                  </a:lnTo>
                  <a:lnTo>
                    <a:pt x="758683" y="77281"/>
                  </a:lnTo>
                  <a:lnTo>
                    <a:pt x="1315178" y="1039636"/>
                  </a:lnTo>
                  <a:lnTo>
                    <a:pt x="1359157" y="1115777"/>
                  </a:lnTo>
                  <a:lnTo>
                    <a:pt x="1428267" y="1235168"/>
                  </a:ln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2" name="Freeform 2681">
              <a:extLst>
                <a:ext uri="{FF2B5EF4-FFF2-40B4-BE49-F238E27FC236}">
                  <a16:creationId xmlns:a16="http://schemas.microsoft.com/office/drawing/2014/main" id="{B2DE2E29-7679-694E-88C9-08EBBF5DBA48}"/>
                </a:ext>
              </a:extLst>
            </p:cNvPr>
            <p:cNvSpPr/>
            <p:nvPr/>
          </p:nvSpPr>
          <p:spPr>
            <a:xfrm>
              <a:off x="8176348" y="2996194"/>
              <a:ext cx="303758" cy="172242"/>
            </a:xfrm>
            <a:custGeom>
              <a:avLst/>
              <a:gdLst>
                <a:gd name="connsiteX0" fmla="*/ 303759 w 303758"/>
                <a:gd name="connsiteY0" fmla="*/ 132509 h 172242"/>
                <a:gd name="connsiteX1" fmla="*/ 234459 w 303758"/>
                <a:gd name="connsiteY1" fmla="*/ 172243 h 172242"/>
                <a:gd name="connsiteX2" fmla="*/ 73869 w 303758"/>
                <a:gd name="connsiteY2" fmla="*/ 79562 h 172242"/>
                <a:gd name="connsiteX3" fmla="*/ 0 w 303758"/>
                <a:gd name="connsiteY3" fmla="*/ 36882 h 172242"/>
                <a:gd name="connsiteX4" fmla="*/ 73965 w 303758"/>
                <a:gd name="connsiteY4" fmla="*/ 0 h 172242"/>
                <a:gd name="connsiteX5" fmla="*/ 303759 w 303758"/>
                <a:gd name="connsiteY5" fmla="*/ 132509 h 1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758" h="172242">
                  <a:moveTo>
                    <a:pt x="303759" y="132509"/>
                  </a:moveTo>
                  <a:lnTo>
                    <a:pt x="234459" y="172243"/>
                  </a:lnTo>
                  <a:lnTo>
                    <a:pt x="73869" y="79562"/>
                  </a:lnTo>
                  <a:lnTo>
                    <a:pt x="0" y="36882"/>
                  </a:lnTo>
                  <a:lnTo>
                    <a:pt x="73965" y="0"/>
                  </a:lnTo>
                  <a:lnTo>
                    <a:pt x="303759" y="132509"/>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3" name="Freeform 2682">
              <a:extLst>
                <a:ext uri="{FF2B5EF4-FFF2-40B4-BE49-F238E27FC236}">
                  <a16:creationId xmlns:a16="http://schemas.microsoft.com/office/drawing/2014/main" id="{E68D43DC-A714-1945-B632-F6CE0464A049}"/>
                </a:ext>
              </a:extLst>
            </p:cNvPr>
            <p:cNvSpPr/>
            <p:nvPr/>
          </p:nvSpPr>
          <p:spPr>
            <a:xfrm>
              <a:off x="8652310" y="2992297"/>
              <a:ext cx="788097" cy="1272145"/>
            </a:xfrm>
            <a:custGeom>
              <a:avLst/>
              <a:gdLst>
                <a:gd name="connsiteX0" fmla="*/ 788098 w 788097"/>
                <a:gd name="connsiteY0" fmla="*/ 1235263 h 1272145"/>
                <a:gd name="connsiteX1" fmla="*/ 714229 w 788097"/>
                <a:gd name="connsiteY1" fmla="*/ 1272145 h 1272145"/>
                <a:gd name="connsiteX2" fmla="*/ 645119 w 788097"/>
                <a:gd name="connsiteY2" fmla="*/ 1152754 h 1272145"/>
                <a:gd name="connsiteX3" fmla="*/ 601140 w 788097"/>
                <a:gd name="connsiteY3" fmla="*/ 1076613 h 1272145"/>
                <a:gd name="connsiteX4" fmla="*/ 44645 w 788097"/>
                <a:gd name="connsiteY4" fmla="*/ 114258 h 1272145"/>
                <a:gd name="connsiteX5" fmla="*/ 2475 w 788097"/>
                <a:gd name="connsiteY5" fmla="*/ 41160 h 1272145"/>
                <a:gd name="connsiteX6" fmla="*/ 0 w 788097"/>
                <a:gd name="connsiteY6" fmla="*/ 36977 h 1272145"/>
                <a:gd name="connsiteX7" fmla="*/ 74060 w 788097"/>
                <a:gd name="connsiteY7" fmla="*/ 0 h 1272145"/>
                <a:gd name="connsiteX8" fmla="*/ 121275 w 788097"/>
                <a:gd name="connsiteY8" fmla="*/ 81749 h 1272145"/>
                <a:gd name="connsiteX9" fmla="*/ 689098 w 788097"/>
                <a:gd name="connsiteY9" fmla="*/ 1064066 h 1272145"/>
                <a:gd name="connsiteX10" fmla="*/ 788098 w 788097"/>
                <a:gd name="connsiteY10" fmla="*/ 1235263 h 127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097" h="1272145">
                  <a:moveTo>
                    <a:pt x="788098" y="1235263"/>
                  </a:moveTo>
                  <a:lnTo>
                    <a:pt x="714229" y="1272145"/>
                  </a:lnTo>
                  <a:lnTo>
                    <a:pt x="645119" y="1152754"/>
                  </a:lnTo>
                  <a:lnTo>
                    <a:pt x="601140" y="1076613"/>
                  </a:lnTo>
                  <a:lnTo>
                    <a:pt x="44645" y="114258"/>
                  </a:lnTo>
                  <a:lnTo>
                    <a:pt x="2475" y="41160"/>
                  </a:lnTo>
                  <a:lnTo>
                    <a:pt x="0" y="36977"/>
                  </a:lnTo>
                  <a:lnTo>
                    <a:pt x="74060" y="0"/>
                  </a:lnTo>
                  <a:lnTo>
                    <a:pt x="121275" y="81749"/>
                  </a:lnTo>
                  <a:lnTo>
                    <a:pt x="689098" y="1064066"/>
                  </a:lnTo>
                  <a:lnTo>
                    <a:pt x="788098" y="1235263"/>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4" name="Freeform 2683">
              <a:extLst>
                <a:ext uri="{FF2B5EF4-FFF2-40B4-BE49-F238E27FC236}">
                  <a16:creationId xmlns:a16="http://schemas.microsoft.com/office/drawing/2014/main" id="{66411D9F-ECC0-9A4D-A8FE-019A41045061}"/>
                </a:ext>
              </a:extLst>
            </p:cNvPr>
            <p:cNvSpPr/>
            <p:nvPr/>
          </p:nvSpPr>
          <p:spPr>
            <a:xfrm>
              <a:off x="9128272" y="4127180"/>
              <a:ext cx="74249" cy="1098001"/>
            </a:xfrm>
            <a:custGeom>
              <a:avLst/>
              <a:gdLst>
                <a:gd name="connsiteX0" fmla="*/ 74250 w 74249"/>
                <a:gd name="connsiteY0" fmla="*/ 42680 h 1098001"/>
                <a:gd name="connsiteX1" fmla="*/ 74060 w 74249"/>
                <a:gd name="connsiteY1" fmla="*/ 965872 h 1098001"/>
                <a:gd name="connsiteX2" fmla="*/ 74060 w 74249"/>
                <a:gd name="connsiteY2" fmla="*/ 1060929 h 1098001"/>
                <a:gd name="connsiteX3" fmla="*/ 0 w 74249"/>
                <a:gd name="connsiteY3" fmla="*/ 1098001 h 1098001"/>
                <a:gd name="connsiteX4" fmla="*/ 0 w 74249"/>
                <a:gd name="connsiteY4" fmla="*/ 962450 h 1098001"/>
                <a:gd name="connsiteX5" fmla="*/ 191 w 74249"/>
                <a:gd name="connsiteY5" fmla="*/ 0 h 1098001"/>
                <a:gd name="connsiteX6" fmla="*/ 74250 w 74249"/>
                <a:gd name="connsiteY6" fmla="*/ 42680 h 109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9" h="1098001">
                  <a:moveTo>
                    <a:pt x="74250" y="42680"/>
                  </a:moveTo>
                  <a:lnTo>
                    <a:pt x="74060" y="965872"/>
                  </a:lnTo>
                  <a:lnTo>
                    <a:pt x="74060" y="1060929"/>
                  </a:lnTo>
                  <a:lnTo>
                    <a:pt x="0" y="1098001"/>
                  </a:lnTo>
                  <a:lnTo>
                    <a:pt x="0" y="962450"/>
                  </a:lnTo>
                  <a:lnTo>
                    <a:pt x="191" y="0"/>
                  </a:lnTo>
                  <a:lnTo>
                    <a:pt x="74250" y="42680"/>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5" name="Freeform 2684">
              <a:extLst>
                <a:ext uri="{FF2B5EF4-FFF2-40B4-BE49-F238E27FC236}">
                  <a16:creationId xmlns:a16="http://schemas.microsoft.com/office/drawing/2014/main" id="{59D7D178-D85B-954F-8DED-BC250D8D6A6C}"/>
                </a:ext>
              </a:extLst>
            </p:cNvPr>
            <p:cNvSpPr/>
            <p:nvPr/>
          </p:nvSpPr>
          <p:spPr>
            <a:xfrm>
              <a:off x="8264306" y="3760460"/>
              <a:ext cx="685575" cy="1131149"/>
            </a:xfrm>
            <a:custGeom>
              <a:avLst/>
              <a:gdLst>
                <a:gd name="connsiteX0" fmla="*/ 0 w 685575"/>
                <a:gd name="connsiteY0" fmla="*/ 33926 h 1131149"/>
                <a:gd name="connsiteX1" fmla="*/ 0 w 685575"/>
                <a:gd name="connsiteY1" fmla="*/ 729647 h 1131149"/>
                <a:gd name="connsiteX2" fmla="*/ 31318 w 685575"/>
                <a:gd name="connsiteY2" fmla="*/ 783924 h 1131149"/>
                <a:gd name="connsiteX3" fmla="*/ 624272 w 685575"/>
                <a:gd name="connsiteY3" fmla="*/ 1125653 h 1131149"/>
                <a:gd name="connsiteX4" fmla="*/ 680073 w 685575"/>
                <a:gd name="connsiteY4" fmla="*/ 1110806 h 1131149"/>
                <a:gd name="connsiteX5" fmla="*/ 685576 w 685575"/>
                <a:gd name="connsiteY5" fmla="*/ 1090387 h 1131149"/>
                <a:gd name="connsiteX6" fmla="*/ 685576 w 685575"/>
                <a:gd name="connsiteY6" fmla="*/ 409781 h 1131149"/>
                <a:gd name="connsiteX7" fmla="*/ 648165 w 685575"/>
                <a:gd name="connsiteY7" fmla="*/ 345332 h 1131149"/>
                <a:gd name="connsiteX8" fmla="*/ 50928 w 685575"/>
                <a:gd name="connsiteY8" fmla="*/ 4458 h 1131149"/>
                <a:gd name="connsiteX9" fmla="*/ 4455 w 685575"/>
                <a:gd name="connsiteY9" fmla="*/ 17215 h 1131149"/>
                <a:gd name="connsiteX10" fmla="*/ 0 w 685575"/>
                <a:gd name="connsiteY10" fmla="*/ 33926 h 113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5" h="1131149">
                  <a:moveTo>
                    <a:pt x="0" y="33926"/>
                  </a:moveTo>
                  <a:lnTo>
                    <a:pt x="0" y="729647"/>
                  </a:lnTo>
                  <a:cubicBezTo>
                    <a:pt x="-38" y="752033"/>
                    <a:pt x="11908" y="772736"/>
                    <a:pt x="31318" y="783924"/>
                  </a:cubicBezTo>
                  <a:lnTo>
                    <a:pt x="624272" y="1125653"/>
                  </a:lnTo>
                  <a:cubicBezTo>
                    <a:pt x="643786" y="1136937"/>
                    <a:pt x="668774" y="1130292"/>
                    <a:pt x="680073" y="1110806"/>
                  </a:cubicBezTo>
                  <a:cubicBezTo>
                    <a:pt x="683672" y="1104598"/>
                    <a:pt x="685576" y="1097555"/>
                    <a:pt x="685576" y="1090387"/>
                  </a:cubicBezTo>
                  <a:lnTo>
                    <a:pt x="685576" y="409781"/>
                  </a:lnTo>
                  <a:cubicBezTo>
                    <a:pt x="685585" y="383155"/>
                    <a:pt x="671306" y="358564"/>
                    <a:pt x="648165" y="345332"/>
                  </a:cubicBezTo>
                  <a:lnTo>
                    <a:pt x="50928" y="4458"/>
                  </a:lnTo>
                  <a:cubicBezTo>
                    <a:pt x="34564" y="-4838"/>
                    <a:pt x="13765" y="875"/>
                    <a:pt x="4455" y="17215"/>
                  </a:cubicBezTo>
                  <a:cubicBezTo>
                    <a:pt x="1552" y="22310"/>
                    <a:pt x="19" y="28061"/>
                    <a:pt x="0" y="33926"/>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6" name="Freeform 2685">
              <a:extLst>
                <a:ext uri="{FF2B5EF4-FFF2-40B4-BE49-F238E27FC236}">
                  <a16:creationId xmlns:a16="http://schemas.microsoft.com/office/drawing/2014/main" id="{7586C384-EB7B-844B-838E-4C645FCBDF8F}"/>
                </a:ext>
              </a:extLst>
            </p:cNvPr>
            <p:cNvSpPr/>
            <p:nvPr/>
          </p:nvSpPr>
          <p:spPr>
            <a:xfrm>
              <a:off x="8501725" y="4070841"/>
              <a:ext cx="163722" cy="297307"/>
            </a:xfrm>
            <a:custGeom>
              <a:avLst/>
              <a:gdLst>
                <a:gd name="connsiteX0" fmla="*/ 7510 w 163722"/>
                <a:gd name="connsiteY0" fmla="*/ 99209 h 297307"/>
                <a:gd name="connsiteX1" fmla="*/ 10081 w 163722"/>
                <a:gd name="connsiteY1" fmla="*/ 106053 h 297307"/>
                <a:gd name="connsiteX2" fmla="*/ 81951 w 163722"/>
                <a:gd name="connsiteY2" fmla="*/ 297307 h 297307"/>
                <a:gd name="connsiteX3" fmla="*/ 93089 w 163722"/>
                <a:gd name="connsiteY3" fmla="*/ 277821 h 297307"/>
                <a:gd name="connsiteX4" fmla="*/ 100704 w 163722"/>
                <a:gd name="connsiteY4" fmla="*/ 264323 h 297307"/>
                <a:gd name="connsiteX5" fmla="*/ 155154 w 163722"/>
                <a:gd name="connsiteY5" fmla="*/ 169266 h 297307"/>
                <a:gd name="connsiteX6" fmla="*/ 155154 w 163722"/>
                <a:gd name="connsiteY6" fmla="*/ 168315 h 297307"/>
                <a:gd name="connsiteX7" fmla="*/ 155154 w 163722"/>
                <a:gd name="connsiteY7" fmla="*/ 168315 h 297307"/>
                <a:gd name="connsiteX8" fmla="*/ 163245 w 163722"/>
                <a:gd name="connsiteY8" fmla="*/ 142460 h 297307"/>
                <a:gd name="connsiteX9" fmla="*/ 90328 w 163722"/>
                <a:gd name="connsiteY9" fmla="*/ 11947 h 297307"/>
                <a:gd name="connsiteX10" fmla="*/ 63198 w 163722"/>
                <a:gd name="connsiteY10" fmla="*/ 1396 h 297307"/>
                <a:gd name="connsiteX11" fmla="*/ 44160 w 163722"/>
                <a:gd name="connsiteY11" fmla="*/ 255 h 297307"/>
                <a:gd name="connsiteX12" fmla="*/ 44160 w 163722"/>
                <a:gd name="connsiteY12" fmla="*/ 255 h 297307"/>
                <a:gd name="connsiteX13" fmla="*/ 36449 w 163722"/>
                <a:gd name="connsiteY13" fmla="*/ 1681 h 297307"/>
                <a:gd name="connsiteX14" fmla="*/ 371 w 163722"/>
                <a:gd name="connsiteY14" fmla="*/ 49209 h 297307"/>
                <a:gd name="connsiteX15" fmla="*/ 7510 w 163722"/>
                <a:gd name="connsiteY15" fmla="*/ 99209 h 297307"/>
                <a:gd name="connsiteX16" fmla="*/ 46444 w 163722"/>
                <a:gd name="connsiteY16" fmla="*/ 79057 h 297307"/>
                <a:gd name="connsiteX17" fmla="*/ 85759 w 163722"/>
                <a:gd name="connsiteY17" fmla="*/ 62612 h 297307"/>
                <a:gd name="connsiteX18" fmla="*/ 117458 w 163722"/>
                <a:gd name="connsiteY18" fmla="*/ 119646 h 297307"/>
                <a:gd name="connsiteX19" fmla="*/ 78143 w 163722"/>
                <a:gd name="connsiteY19" fmla="*/ 135996 h 297307"/>
                <a:gd name="connsiteX20" fmla="*/ 46444 w 163722"/>
                <a:gd name="connsiteY20" fmla="*/ 79532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22" h="297307">
                  <a:moveTo>
                    <a:pt x="7510" y="99209"/>
                  </a:moveTo>
                  <a:lnTo>
                    <a:pt x="10081" y="106053"/>
                  </a:lnTo>
                  <a:lnTo>
                    <a:pt x="81951" y="297307"/>
                  </a:lnTo>
                  <a:lnTo>
                    <a:pt x="93089" y="277821"/>
                  </a:lnTo>
                  <a:lnTo>
                    <a:pt x="100704" y="264323"/>
                  </a:lnTo>
                  <a:lnTo>
                    <a:pt x="155154" y="169266"/>
                  </a:lnTo>
                  <a:lnTo>
                    <a:pt x="155154" y="168315"/>
                  </a:lnTo>
                  <a:lnTo>
                    <a:pt x="155154" y="168315"/>
                  </a:lnTo>
                  <a:cubicBezTo>
                    <a:pt x="159676" y="160378"/>
                    <a:pt x="162436" y="151557"/>
                    <a:pt x="163245" y="142460"/>
                  </a:cubicBezTo>
                  <a:cubicBezTo>
                    <a:pt x="168100" y="95882"/>
                    <a:pt x="135354" y="37897"/>
                    <a:pt x="90328" y="11947"/>
                  </a:cubicBezTo>
                  <a:cubicBezTo>
                    <a:pt x="81923" y="6975"/>
                    <a:pt x="72755" y="3411"/>
                    <a:pt x="63198" y="1396"/>
                  </a:cubicBezTo>
                  <a:cubicBezTo>
                    <a:pt x="56944" y="74"/>
                    <a:pt x="50528" y="-315"/>
                    <a:pt x="44160" y="255"/>
                  </a:cubicBezTo>
                  <a:lnTo>
                    <a:pt x="44160" y="255"/>
                  </a:lnTo>
                  <a:cubicBezTo>
                    <a:pt x="41551" y="521"/>
                    <a:pt x="38971" y="996"/>
                    <a:pt x="36449" y="1681"/>
                  </a:cubicBezTo>
                  <a:cubicBezTo>
                    <a:pt x="16839" y="7004"/>
                    <a:pt x="3132" y="23734"/>
                    <a:pt x="371" y="49209"/>
                  </a:cubicBezTo>
                  <a:cubicBezTo>
                    <a:pt x="-1000" y="66196"/>
                    <a:pt x="1437" y="83278"/>
                    <a:pt x="7510" y="99209"/>
                  </a:cubicBezTo>
                  <a:close/>
                  <a:moveTo>
                    <a:pt x="46444" y="79057"/>
                  </a:moveTo>
                  <a:cubicBezTo>
                    <a:pt x="48634" y="58810"/>
                    <a:pt x="66244" y="51490"/>
                    <a:pt x="85759" y="62612"/>
                  </a:cubicBezTo>
                  <a:cubicBezTo>
                    <a:pt x="105901" y="74475"/>
                    <a:pt x="118038" y="96300"/>
                    <a:pt x="117458" y="119646"/>
                  </a:cubicBezTo>
                  <a:cubicBezTo>
                    <a:pt x="115364" y="139798"/>
                    <a:pt x="97753" y="147213"/>
                    <a:pt x="78143" y="135996"/>
                  </a:cubicBezTo>
                  <a:cubicBezTo>
                    <a:pt x="58191" y="124218"/>
                    <a:pt x="46092" y="102669"/>
                    <a:pt x="46444" y="79532"/>
                  </a:cubicBezTo>
                  <a:close/>
                </a:path>
              </a:pathLst>
            </a:custGeom>
            <a:solidFill>
              <a:srgbClr val="FFF5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7" name="Freeform 2686">
              <a:extLst>
                <a:ext uri="{FF2B5EF4-FFF2-40B4-BE49-F238E27FC236}">
                  <a16:creationId xmlns:a16="http://schemas.microsoft.com/office/drawing/2014/main" id="{83E0FDF4-7F48-A041-BB7A-CD4F651847F5}"/>
                </a:ext>
              </a:extLst>
            </p:cNvPr>
            <p:cNvSpPr/>
            <p:nvPr/>
          </p:nvSpPr>
          <p:spPr>
            <a:xfrm>
              <a:off x="8443628" y="4361643"/>
              <a:ext cx="282380" cy="168292"/>
            </a:xfrm>
            <a:custGeom>
              <a:avLst/>
              <a:gdLst>
                <a:gd name="connsiteX0" fmla="*/ 275887 w 282380"/>
                <a:gd name="connsiteY0" fmla="*/ 168292 h 168292"/>
                <a:gd name="connsiteX1" fmla="*/ 272651 w 282380"/>
                <a:gd name="connsiteY1" fmla="*/ 167437 h 168292"/>
                <a:gd name="connsiteX2" fmla="*/ 3256 w 282380"/>
                <a:gd name="connsiteY2" fmla="*/ 12114 h 168292"/>
                <a:gd name="connsiteX3" fmla="*/ 877 w 282380"/>
                <a:gd name="connsiteY3" fmla="*/ 3179 h 168292"/>
                <a:gd name="connsiteX4" fmla="*/ 9729 w 282380"/>
                <a:gd name="connsiteY4" fmla="*/ 802 h 168292"/>
                <a:gd name="connsiteX5" fmla="*/ 279124 w 282380"/>
                <a:gd name="connsiteY5" fmla="*/ 156125 h 168292"/>
                <a:gd name="connsiteX6" fmla="*/ 281504 w 282380"/>
                <a:gd name="connsiteY6" fmla="*/ 165060 h 168292"/>
                <a:gd name="connsiteX7" fmla="*/ 275887 w 282380"/>
                <a:gd name="connsiteY7" fmla="*/ 168292 h 1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80" h="168292">
                  <a:moveTo>
                    <a:pt x="275887" y="168292"/>
                  </a:moveTo>
                  <a:cubicBezTo>
                    <a:pt x="274755" y="168302"/>
                    <a:pt x="273631" y="168007"/>
                    <a:pt x="272651" y="167437"/>
                  </a:cubicBezTo>
                  <a:lnTo>
                    <a:pt x="3256" y="12114"/>
                  </a:lnTo>
                  <a:cubicBezTo>
                    <a:pt x="134" y="10298"/>
                    <a:pt x="-923" y="6306"/>
                    <a:pt x="877" y="3179"/>
                  </a:cubicBezTo>
                  <a:cubicBezTo>
                    <a:pt x="2723" y="165"/>
                    <a:pt x="6617" y="-880"/>
                    <a:pt x="9729" y="802"/>
                  </a:cubicBezTo>
                  <a:lnTo>
                    <a:pt x="279124" y="156125"/>
                  </a:lnTo>
                  <a:cubicBezTo>
                    <a:pt x="282246" y="157941"/>
                    <a:pt x="283303" y="161933"/>
                    <a:pt x="281504" y="165060"/>
                  </a:cubicBezTo>
                  <a:cubicBezTo>
                    <a:pt x="280342" y="167066"/>
                    <a:pt x="278200" y="168292"/>
                    <a:pt x="275887" y="168292"/>
                  </a:cubicBez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8" name="Freeform 5247">
              <a:extLst>
                <a:ext uri="{FF2B5EF4-FFF2-40B4-BE49-F238E27FC236}">
                  <a16:creationId xmlns:a16="http://schemas.microsoft.com/office/drawing/2014/main" id="{3B2F60B2-C0EF-FF40-99AE-39A9B407D4F6}"/>
                </a:ext>
              </a:extLst>
            </p:cNvPr>
            <p:cNvSpPr/>
            <p:nvPr/>
          </p:nvSpPr>
          <p:spPr>
            <a:xfrm>
              <a:off x="8376470" y="4400683"/>
              <a:ext cx="410646" cy="243990"/>
            </a:xfrm>
            <a:custGeom>
              <a:avLst/>
              <a:gdLst>
                <a:gd name="connsiteX0" fmla="*/ 404159 w 410646"/>
                <a:gd name="connsiteY0" fmla="*/ 243986 h 243990"/>
                <a:gd name="connsiteX1" fmla="*/ 400923 w 410646"/>
                <a:gd name="connsiteY1" fmla="*/ 243130 h 243990"/>
                <a:gd name="connsiteX2" fmla="*/ 2828 w 410646"/>
                <a:gd name="connsiteY2" fmla="*/ 11952 h 243990"/>
                <a:gd name="connsiteX3" fmla="*/ 1163 w 410646"/>
                <a:gd name="connsiteY3" fmla="*/ 2827 h 243990"/>
                <a:gd name="connsiteX4" fmla="*/ 9397 w 410646"/>
                <a:gd name="connsiteY4" fmla="*/ 640 h 243990"/>
                <a:gd name="connsiteX5" fmla="*/ 407396 w 410646"/>
                <a:gd name="connsiteY5" fmla="*/ 231628 h 243990"/>
                <a:gd name="connsiteX6" fmla="*/ 409785 w 410646"/>
                <a:gd name="connsiteY6" fmla="*/ 240449 h 243990"/>
                <a:gd name="connsiteX7" fmla="*/ 409776 w 410646"/>
                <a:gd name="connsiteY7" fmla="*/ 240469 h 243990"/>
                <a:gd name="connsiteX8" fmla="*/ 404159 w 410646"/>
                <a:gd name="connsiteY8" fmla="*/ 243986 h 2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646" h="243990">
                  <a:moveTo>
                    <a:pt x="404159" y="243986"/>
                  </a:moveTo>
                  <a:cubicBezTo>
                    <a:pt x="403017" y="244033"/>
                    <a:pt x="401894" y="243729"/>
                    <a:pt x="400923" y="243130"/>
                  </a:cubicBezTo>
                  <a:lnTo>
                    <a:pt x="2828" y="11952"/>
                  </a:lnTo>
                  <a:cubicBezTo>
                    <a:pt x="-151" y="9889"/>
                    <a:pt x="-894" y="5802"/>
                    <a:pt x="1163" y="2827"/>
                  </a:cubicBezTo>
                  <a:cubicBezTo>
                    <a:pt x="3000" y="184"/>
                    <a:pt x="6484" y="-748"/>
                    <a:pt x="9397" y="640"/>
                  </a:cubicBezTo>
                  <a:lnTo>
                    <a:pt x="407396" y="231628"/>
                  </a:lnTo>
                  <a:cubicBezTo>
                    <a:pt x="410499" y="233406"/>
                    <a:pt x="411565" y="237360"/>
                    <a:pt x="409785" y="240449"/>
                  </a:cubicBezTo>
                  <a:cubicBezTo>
                    <a:pt x="409785" y="240459"/>
                    <a:pt x="409776" y="240459"/>
                    <a:pt x="409776" y="240469"/>
                  </a:cubicBezTo>
                  <a:cubicBezTo>
                    <a:pt x="408681" y="242569"/>
                    <a:pt x="406530" y="243910"/>
                    <a:pt x="404159" y="243986"/>
                  </a:cubicBez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89" name="Freeform 5248">
              <a:extLst>
                <a:ext uri="{FF2B5EF4-FFF2-40B4-BE49-F238E27FC236}">
                  <a16:creationId xmlns:a16="http://schemas.microsoft.com/office/drawing/2014/main" id="{56452D59-4B4E-0C41-9372-81E05CB5EA75}"/>
                </a:ext>
              </a:extLst>
            </p:cNvPr>
            <p:cNvSpPr/>
            <p:nvPr/>
          </p:nvSpPr>
          <p:spPr>
            <a:xfrm>
              <a:off x="8309169" y="4439657"/>
              <a:ext cx="478042" cy="281057"/>
            </a:xfrm>
            <a:custGeom>
              <a:avLst/>
              <a:gdLst>
                <a:gd name="connsiteX0" fmla="*/ 471460 w 478042"/>
                <a:gd name="connsiteY0" fmla="*/ 281058 h 281057"/>
                <a:gd name="connsiteX1" fmla="*/ 468224 w 478042"/>
                <a:gd name="connsiteY1" fmla="*/ 280202 h 281057"/>
                <a:gd name="connsiteX2" fmla="*/ 2828 w 478042"/>
                <a:gd name="connsiteY2" fmla="*/ 11952 h 281057"/>
                <a:gd name="connsiteX3" fmla="*/ 1163 w 478042"/>
                <a:gd name="connsiteY3" fmla="*/ 2827 h 281057"/>
                <a:gd name="connsiteX4" fmla="*/ 9397 w 478042"/>
                <a:gd name="connsiteY4" fmla="*/ 640 h 281057"/>
                <a:gd name="connsiteX5" fmla="*/ 474792 w 478042"/>
                <a:gd name="connsiteY5" fmla="*/ 268986 h 281057"/>
                <a:gd name="connsiteX6" fmla="*/ 477181 w 478042"/>
                <a:gd name="connsiteY6" fmla="*/ 277807 h 281057"/>
                <a:gd name="connsiteX7" fmla="*/ 477172 w 478042"/>
                <a:gd name="connsiteY7" fmla="*/ 277826 h 281057"/>
                <a:gd name="connsiteX8" fmla="*/ 471460 w 478042"/>
                <a:gd name="connsiteY8" fmla="*/ 281058 h 2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42" h="281057">
                  <a:moveTo>
                    <a:pt x="471460" y="281058"/>
                  </a:moveTo>
                  <a:cubicBezTo>
                    <a:pt x="470327" y="281048"/>
                    <a:pt x="469214" y="280753"/>
                    <a:pt x="468224" y="280202"/>
                  </a:cubicBezTo>
                  <a:lnTo>
                    <a:pt x="2828" y="11952"/>
                  </a:lnTo>
                  <a:cubicBezTo>
                    <a:pt x="-151" y="9889"/>
                    <a:pt x="-894" y="5802"/>
                    <a:pt x="1163" y="2827"/>
                  </a:cubicBezTo>
                  <a:cubicBezTo>
                    <a:pt x="3000" y="184"/>
                    <a:pt x="6484" y="-748"/>
                    <a:pt x="9397" y="640"/>
                  </a:cubicBezTo>
                  <a:lnTo>
                    <a:pt x="474792" y="268986"/>
                  </a:lnTo>
                  <a:cubicBezTo>
                    <a:pt x="477895" y="270763"/>
                    <a:pt x="478962" y="274717"/>
                    <a:pt x="477181" y="277807"/>
                  </a:cubicBezTo>
                  <a:cubicBezTo>
                    <a:pt x="477181" y="277816"/>
                    <a:pt x="477172" y="277816"/>
                    <a:pt x="477172" y="277826"/>
                  </a:cubicBezTo>
                  <a:cubicBezTo>
                    <a:pt x="475982" y="279841"/>
                    <a:pt x="473802" y="281077"/>
                    <a:pt x="471460" y="281058"/>
                  </a:cubicBez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0" name="Freeform 5249">
              <a:extLst>
                <a:ext uri="{FF2B5EF4-FFF2-40B4-BE49-F238E27FC236}">
                  <a16:creationId xmlns:a16="http://schemas.microsoft.com/office/drawing/2014/main" id="{65411138-832D-F54F-A06B-687D09D34DC1}"/>
                </a:ext>
              </a:extLst>
            </p:cNvPr>
            <p:cNvSpPr/>
            <p:nvPr/>
          </p:nvSpPr>
          <p:spPr>
            <a:xfrm>
              <a:off x="6321620" y="1603270"/>
              <a:ext cx="1588285" cy="2246533"/>
            </a:xfrm>
            <a:custGeom>
              <a:avLst/>
              <a:gdLst>
                <a:gd name="connsiteX0" fmla="*/ 1588285 w 1588285"/>
                <a:gd name="connsiteY0" fmla="*/ 900435 h 2246533"/>
                <a:gd name="connsiteX1" fmla="*/ 1588285 w 1588285"/>
                <a:gd name="connsiteY1" fmla="*/ 2179994 h 2246533"/>
                <a:gd name="connsiteX2" fmla="*/ 1569246 w 1588285"/>
                <a:gd name="connsiteY2" fmla="*/ 2212123 h 2246533"/>
                <a:gd name="connsiteX3" fmla="*/ 1565534 w 1588285"/>
                <a:gd name="connsiteY3" fmla="*/ 2213930 h 2246533"/>
                <a:gd name="connsiteX4" fmla="*/ 1564868 w 1588285"/>
                <a:gd name="connsiteY4" fmla="*/ 2213930 h 2246533"/>
                <a:gd name="connsiteX5" fmla="*/ 1498709 w 1588285"/>
                <a:gd name="connsiteY5" fmla="*/ 2246534 h 2246533"/>
                <a:gd name="connsiteX6" fmla="*/ 1513940 w 1588285"/>
                <a:gd name="connsiteY6" fmla="*/ 2216781 h 2246533"/>
                <a:gd name="connsiteX7" fmla="*/ 1513940 w 1588285"/>
                <a:gd name="connsiteY7" fmla="*/ 937412 h 2246533"/>
                <a:gd name="connsiteX8" fmla="*/ 1479670 w 1588285"/>
                <a:gd name="connsiteY8" fmla="*/ 877811 h 2246533"/>
                <a:gd name="connsiteX9" fmla="*/ 69871 w 1588285"/>
                <a:gd name="connsiteY9" fmla="*/ 64790 h 2246533"/>
                <a:gd name="connsiteX10" fmla="*/ 46073 w 1588285"/>
                <a:gd name="connsiteY10" fmla="*/ 51102 h 2246533"/>
                <a:gd name="connsiteX11" fmla="*/ 29700 w 1588285"/>
                <a:gd name="connsiteY11" fmla="*/ 41596 h 2246533"/>
                <a:gd name="connsiteX12" fmla="*/ 0 w 1588285"/>
                <a:gd name="connsiteY12" fmla="*/ 37794 h 2246533"/>
                <a:gd name="connsiteX13" fmla="*/ 63589 w 1588285"/>
                <a:gd name="connsiteY13" fmla="*/ 5855 h 2246533"/>
                <a:gd name="connsiteX14" fmla="*/ 64255 w 1588285"/>
                <a:gd name="connsiteY14" fmla="*/ 5855 h 2246533"/>
                <a:gd name="connsiteX15" fmla="*/ 103760 w 1588285"/>
                <a:gd name="connsiteY15" fmla="*/ 5190 h 2246533"/>
                <a:gd name="connsiteX16" fmla="*/ 1553920 w 1588285"/>
                <a:gd name="connsiteY16" fmla="*/ 841690 h 2246533"/>
                <a:gd name="connsiteX17" fmla="*/ 1588285 w 1588285"/>
                <a:gd name="connsiteY17" fmla="*/ 900435 h 224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285" h="2246533">
                  <a:moveTo>
                    <a:pt x="1588285" y="900435"/>
                  </a:moveTo>
                  <a:lnTo>
                    <a:pt x="1588285" y="2179994"/>
                  </a:lnTo>
                  <a:cubicBezTo>
                    <a:pt x="1588323" y="2193378"/>
                    <a:pt x="1581012" y="2205707"/>
                    <a:pt x="1569246" y="2212123"/>
                  </a:cubicBezTo>
                  <a:lnTo>
                    <a:pt x="1565534" y="2213930"/>
                  </a:lnTo>
                  <a:lnTo>
                    <a:pt x="1564868" y="2213930"/>
                  </a:lnTo>
                  <a:lnTo>
                    <a:pt x="1498709" y="2246534"/>
                  </a:lnTo>
                  <a:cubicBezTo>
                    <a:pt x="1508352" y="2239699"/>
                    <a:pt x="1514035" y="2228587"/>
                    <a:pt x="1513940" y="2216781"/>
                  </a:cubicBezTo>
                  <a:lnTo>
                    <a:pt x="1513940" y="937412"/>
                  </a:lnTo>
                  <a:cubicBezTo>
                    <a:pt x="1513921" y="912880"/>
                    <a:pt x="1500879" y="890195"/>
                    <a:pt x="1479670" y="877811"/>
                  </a:cubicBezTo>
                  <a:lnTo>
                    <a:pt x="69871" y="64790"/>
                  </a:lnTo>
                  <a:lnTo>
                    <a:pt x="46073" y="51102"/>
                  </a:lnTo>
                  <a:lnTo>
                    <a:pt x="29700" y="41596"/>
                  </a:lnTo>
                  <a:cubicBezTo>
                    <a:pt x="20733" y="36332"/>
                    <a:pt x="10005" y="34958"/>
                    <a:pt x="0" y="37794"/>
                  </a:cubicBezTo>
                  <a:lnTo>
                    <a:pt x="63589" y="5855"/>
                  </a:lnTo>
                  <a:lnTo>
                    <a:pt x="64255" y="5855"/>
                  </a:lnTo>
                  <a:cubicBezTo>
                    <a:pt x="76268" y="-1705"/>
                    <a:pt x="91499" y="-1962"/>
                    <a:pt x="103760" y="5190"/>
                  </a:cubicBezTo>
                  <a:lnTo>
                    <a:pt x="1553920" y="841690"/>
                  </a:lnTo>
                  <a:cubicBezTo>
                    <a:pt x="1574977" y="853825"/>
                    <a:pt x="1588037" y="876163"/>
                    <a:pt x="1588285" y="900435"/>
                  </a:cubicBezTo>
                  <a:close/>
                </a:path>
              </a:pathLst>
            </a:custGeom>
            <a:solidFill>
              <a:srgbClr val="A7A5A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1" name="Freeform 5250">
              <a:extLst>
                <a:ext uri="{FF2B5EF4-FFF2-40B4-BE49-F238E27FC236}">
                  <a16:creationId xmlns:a16="http://schemas.microsoft.com/office/drawing/2014/main" id="{CFB094C3-C242-6C41-9346-CB5CADECB1EE}"/>
                </a:ext>
              </a:extLst>
            </p:cNvPr>
            <p:cNvSpPr/>
            <p:nvPr/>
          </p:nvSpPr>
          <p:spPr>
            <a:xfrm>
              <a:off x="6293525" y="1639234"/>
              <a:ext cx="1542319" cy="2217851"/>
            </a:xfrm>
            <a:custGeom>
              <a:avLst/>
              <a:gdLst>
                <a:gd name="connsiteX0" fmla="*/ 1542320 w 1542319"/>
                <a:gd name="connsiteY0" fmla="*/ 901448 h 2217851"/>
                <a:gd name="connsiteX1" fmla="*/ 1542320 w 1542319"/>
                <a:gd name="connsiteY1" fmla="*/ 2181103 h 2217851"/>
                <a:gd name="connsiteX2" fmla="*/ 1505442 w 1542319"/>
                <a:gd name="connsiteY2" fmla="*/ 2217852 h 2217851"/>
                <a:gd name="connsiteX3" fmla="*/ 1487108 w 1542319"/>
                <a:gd name="connsiteY3" fmla="*/ 2212947 h 2217851"/>
                <a:gd name="connsiteX4" fmla="*/ 32664 w 1542319"/>
                <a:gd name="connsiteY4" fmla="*/ 1374451 h 2217851"/>
                <a:gd name="connsiteX5" fmla="*/ 13 w 1542319"/>
                <a:gd name="connsiteY5" fmla="*/ 1318082 h 2217851"/>
                <a:gd name="connsiteX6" fmla="*/ 13 w 1542319"/>
                <a:gd name="connsiteY6" fmla="*/ 38998 h 2217851"/>
                <a:gd name="connsiteX7" fmla="*/ 37100 w 1542319"/>
                <a:gd name="connsiteY7" fmla="*/ 13 h 2217851"/>
                <a:gd name="connsiteX8" fmla="*/ 58175 w 1542319"/>
                <a:gd name="connsiteY8" fmla="*/ 5728 h 2217851"/>
                <a:gd name="connsiteX9" fmla="*/ 74549 w 1542319"/>
                <a:gd name="connsiteY9" fmla="*/ 15234 h 2217851"/>
                <a:gd name="connsiteX10" fmla="*/ 98347 w 1542319"/>
                <a:gd name="connsiteY10" fmla="*/ 28922 h 2217851"/>
                <a:gd name="connsiteX11" fmla="*/ 1508051 w 1542319"/>
                <a:gd name="connsiteY11" fmla="*/ 841848 h 2217851"/>
                <a:gd name="connsiteX12" fmla="*/ 1542320 w 1542319"/>
                <a:gd name="connsiteY12" fmla="*/ 901448 h 221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319" h="2217851">
                  <a:moveTo>
                    <a:pt x="1542320" y="901448"/>
                  </a:moveTo>
                  <a:lnTo>
                    <a:pt x="1542320" y="2181103"/>
                  </a:lnTo>
                  <a:cubicBezTo>
                    <a:pt x="1542301" y="2201417"/>
                    <a:pt x="1525785" y="2217871"/>
                    <a:pt x="1505442" y="2217852"/>
                  </a:cubicBezTo>
                  <a:cubicBezTo>
                    <a:pt x="1499007" y="2217842"/>
                    <a:pt x="1492687" y="2216150"/>
                    <a:pt x="1487108" y="2212947"/>
                  </a:cubicBezTo>
                  <a:lnTo>
                    <a:pt x="32664" y="1374451"/>
                  </a:lnTo>
                  <a:cubicBezTo>
                    <a:pt x="12493" y="1362826"/>
                    <a:pt x="51" y="1341343"/>
                    <a:pt x="13" y="1318082"/>
                  </a:cubicBezTo>
                  <a:lnTo>
                    <a:pt x="13" y="38998"/>
                  </a:lnTo>
                  <a:cubicBezTo>
                    <a:pt x="-530" y="18006"/>
                    <a:pt x="16081" y="551"/>
                    <a:pt x="37100" y="13"/>
                  </a:cubicBezTo>
                  <a:cubicBezTo>
                    <a:pt x="44534" y="-178"/>
                    <a:pt x="51864" y="1809"/>
                    <a:pt x="58175" y="5728"/>
                  </a:cubicBezTo>
                  <a:lnTo>
                    <a:pt x="74549" y="15234"/>
                  </a:lnTo>
                  <a:lnTo>
                    <a:pt x="98347" y="28922"/>
                  </a:lnTo>
                  <a:lnTo>
                    <a:pt x="1508051" y="841848"/>
                  </a:lnTo>
                  <a:cubicBezTo>
                    <a:pt x="1529259" y="854232"/>
                    <a:pt x="1542301" y="876916"/>
                    <a:pt x="1542320" y="901448"/>
                  </a:cubicBez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2" name="Freeform 5251">
              <a:extLst>
                <a:ext uri="{FF2B5EF4-FFF2-40B4-BE49-F238E27FC236}">
                  <a16:creationId xmlns:a16="http://schemas.microsoft.com/office/drawing/2014/main" id="{65AB524E-0EF2-774C-BBD1-F65BB6BAF787}"/>
                </a:ext>
              </a:extLst>
            </p:cNvPr>
            <p:cNvSpPr/>
            <p:nvPr/>
          </p:nvSpPr>
          <p:spPr>
            <a:xfrm>
              <a:off x="6379210" y="1782941"/>
              <a:ext cx="685386" cy="1529475"/>
            </a:xfrm>
            <a:custGeom>
              <a:avLst/>
              <a:gdLst>
                <a:gd name="connsiteX0" fmla="*/ 1 w 685386"/>
                <a:gd name="connsiteY0" fmla="*/ 31697 h 1529475"/>
                <a:gd name="connsiteX1" fmla="*/ 1 w 685386"/>
                <a:gd name="connsiteY1" fmla="*/ 1123614 h 1529475"/>
                <a:gd name="connsiteX2" fmla="*/ 33889 w 685386"/>
                <a:gd name="connsiteY2" fmla="*/ 1182169 h 1529475"/>
                <a:gd name="connsiteX3" fmla="*/ 628271 w 685386"/>
                <a:gd name="connsiteY3" fmla="*/ 1524374 h 1529475"/>
                <a:gd name="connsiteX4" fmla="*/ 680284 w 685386"/>
                <a:gd name="connsiteY4" fmla="*/ 1510457 h 1529475"/>
                <a:gd name="connsiteX5" fmla="*/ 685386 w 685386"/>
                <a:gd name="connsiteY5" fmla="*/ 1491389 h 1529475"/>
                <a:gd name="connsiteX6" fmla="*/ 685386 w 685386"/>
                <a:gd name="connsiteY6" fmla="*/ 416202 h 1529475"/>
                <a:gd name="connsiteX7" fmla="*/ 647309 w 685386"/>
                <a:gd name="connsiteY7" fmla="*/ 350232 h 1529475"/>
                <a:gd name="connsiteX8" fmla="*/ 47597 w 685386"/>
                <a:gd name="connsiteY8" fmla="*/ 4416 h 1529475"/>
                <a:gd name="connsiteX9" fmla="*/ 4418 w 685386"/>
                <a:gd name="connsiteY9" fmla="*/ 15403 h 1529475"/>
                <a:gd name="connsiteX10" fmla="*/ 1 w 685386"/>
                <a:gd name="connsiteY10" fmla="*/ 31697 h 152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386" h="1529475">
                  <a:moveTo>
                    <a:pt x="1" y="31697"/>
                  </a:moveTo>
                  <a:lnTo>
                    <a:pt x="1" y="1123614"/>
                  </a:lnTo>
                  <a:cubicBezTo>
                    <a:pt x="20" y="1147778"/>
                    <a:pt x="12937" y="1170088"/>
                    <a:pt x="33889" y="1182169"/>
                  </a:cubicBezTo>
                  <a:lnTo>
                    <a:pt x="628271" y="1524374"/>
                  </a:lnTo>
                  <a:cubicBezTo>
                    <a:pt x="646481" y="1534877"/>
                    <a:pt x="669774" y="1528642"/>
                    <a:pt x="680284" y="1510457"/>
                  </a:cubicBezTo>
                  <a:cubicBezTo>
                    <a:pt x="683634" y="1504659"/>
                    <a:pt x="685395" y="1498081"/>
                    <a:pt x="685386" y="1491389"/>
                  </a:cubicBezTo>
                  <a:lnTo>
                    <a:pt x="685386" y="416202"/>
                  </a:lnTo>
                  <a:cubicBezTo>
                    <a:pt x="685424" y="388993"/>
                    <a:pt x="670907" y="363837"/>
                    <a:pt x="647309" y="350232"/>
                  </a:cubicBezTo>
                  <a:lnTo>
                    <a:pt x="47597" y="4416"/>
                  </a:lnTo>
                  <a:cubicBezTo>
                    <a:pt x="32633" y="-4457"/>
                    <a:pt x="13299" y="462"/>
                    <a:pt x="4418" y="15403"/>
                  </a:cubicBezTo>
                  <a:cubicBezTo>
                    <a:pt x="1486" y="20332"/>
                    <a:pt x="-37" y="25965"/>
                    <a:pt x="1" y="31697"/>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3" name="Freeform 5252">
              <a:extLst>
                <a:ext uri="{FF2B5EF4-FFF2-40B4-BE49-F238E27FC236}">
                  <a16:creationId xmlns:a16="http://schemas.microsoft.com/office/drawing/2014/main" id="{948A0758-41CA-C841-B420-5DD6E95B2C41}"/>
                </a:ext>
              </a:extLst>
            </p:cNvPr>
            <p:cNvSpPr/>
            <p:nvPr/>
          </p:nvSpPr>
          <p:spPr>
            <a:xfrm>
              <a:off x="7185681" y="2388211"/>
              <a:ext cx="492049" cy="756461"/>
            </a:xfrm>
            <a:custGeom>
              <a:avLst/>
              <a:gdLst>
                <a:gd name="connsiteX0" fmla="*/ 492049 w 492049"/>
                <a:gd name="connsiteY0" fmla="*/ 425569 h 756461"/>
                <a:gd name="connsiteX1" fmla="*/ 410089 w 492049"/>
                <a:gd name="connsiteY1" fmla="*/ 378231 h 756461"/>
                <a:gd name="connsiteX2" fmla="*/ 409994 w 492049"/>
                <a:gd name="connsiteY2" fmla="*/ 756462 h 756461"/>
                <a:gd name="connsiteX3" fmla="*/ 82056 w 492049"/>
                <a:gd name="connsiteY3" fmla="*/ 567394 h 756461"/>
                <a:gd name="connsiteX4" fmla="*/ 81961 w 492049"/>
                <a:gd name="connsiteY4" fmla="*/ 189163 h 756461"/>
                <a:gd name="connsiteX5" fmla="*/ 81961 w 492049"/>
                <a:gd name="connsiteY5" fmla="*/ 189163 h 756461"/>
                <a:gd name="connsiteX6" fmla="*/ 0 w 492049"/>
                <a:gd name="connsiteY6" fmla="*/ 141825 h 756461"/>
                <a:gd name="connsiteX7" fmla="*/ 81961 w 492049"/>
                <a:gd name="connsiteY7" fmla="*/ 94581 h 756461"/>
                <a:gd name="connsiteX8" fmla="*/ 82056 w 492049"/>
                <a:gd name="connsiteY8" fmla="*/ 1236 h 756461"/>
                <a:gd name="connsiteX9" fmla="*/ 162779 w 492049"/>
                <a:gd name="connsiteY9" fmla="*/ 47909 h 756461"/>
                <a:gd name="connsiteX10" fmla="*/ 163921 w 492049"/>
                <a:gd name="connsiteY10" fmla="*/ 47243 h 756461"/>
                <a:gd name="connsiteX11" fmla="*/ 245977 w 492049"/>
                <a:gd name="connsiteY11" fmla="*/ 0 h 756461"/>
                <a:gd name="connsiteX12" fmla="*/ 492049 w 492049"/>
                <a:gd name="connsiteY12" fmla="*/ 425569 h 7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049" h="756461">
                  <a:moveTo>
                    <a:pt x="492049" y="425569"/>
                  </a:moveTo>
                  <a:lnTo>
                    <a:pt x="410089" y="378231"/>
                  </a:lnTo>
                  <a:lnTo>
                    <a:pt x="409994" y="756462"/>
                  </a:lnTo>
                  <a:lnTo>
                    <a:pt x="82056" y="567394"/>
                  </a:lnTo>
                  <a:lnTo>
                    <a:pt x="81961" y="189163"/>
                  </a:lnTo>
                  <a:lnTo>
                    <a:pt x="81961" y="189163"/>
                  </a:lnTo>
                  <a:lnTo>
                    <a:pt x="0" y="141825"/>
                  </a:lnTo>
                  <a:lnTo>
                    <a:pt x="81961" y="94581"/>
                  </a:lnTo>
                  <a:lnTo>
                    <a:pt x="82056" y="1236"/>
                  </a:lnTo>
                  <a:lnTo>
                    <a:pt x="162779" y="47909"/>
                  </a:lnTo>
                  <a:lnTo>
                    <a:pt x="163921" y="47243"/>
                  </a:lnTo>
                  <a:lnTo>
                    <a:pt x="245977" y="0"/>
                  </a:lnTo>
                  <a:lnTo>
                    <a:pt x="492049" y="425569"/>
                  </a:ln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4" name="Freeform 5253">
              <a:extLst>
                <a:ext uri="{FF2B5EF4-FFF2-40B4-BE49-F238E27FC236}">
                  <a16:creationId xmlns:a16="http://schemas.microsoft.com/office/drawing/2014/main" id="{578BA8E2-064E-1C42-9EBD-5B953826D0A1}"/>
                </a:ext>
              </a:extLst>
            </p:cNvPr>
            <p:cNvSpPr/>
            <p:nvPr/>
          </p:nvSpPr>
          <p:spPr>
            <a:xfrm>
              <a:off x="7288393" y="3071745"/>
              <a:ext cx="238647" cy="190564"/>
            </a:xfrm>
            <a:custGeom>
              <a:avLst/>
              <a:gdLst>
                <a:gd name="connsiteX0" fmla="*/ 0 w 238647"/>
                <a:gd name="connsiteY0" fmla="*/ 24164 h 190564"/>
                <a:gd name="connsiteX1" fmla="*/ 0 w 238647"/>
                <a:gd name="connsiteY1" fmla="*/ 51350 h 190564"/>
                <a:gd name="connsiteX2" fmla="*/ 19610 w 238647"/>
                <a:gd name="connsiteY2" fmla="*/ 85285 h 190564"/>
                <a:gd name="connsiteX3" fmla="*/ 196097 w 238647"/>
                <a:gd name="connsiteY3" fmla="*/ 186901 h 190564"/>
                <a:gd name="connsiteX4" fmla="*/ 234983 w 238647"/>
                <a:gd name="connsiteY4" fmla="*/ 176017 h 190564"/>
                <a:gd name="connsiteX5" fmla="*/ 238648 w 238647"/>
                <a:gd name="connsiteY5" fmla="*/ 162376 h 190564"/>
                <a:gd name="connsiteX6" fmla="*/ 238648 w 238647"/>
                <a:gd name="connsiteY6" fmla="*/ 137566 h 190564"/>
                <a:gd name="connsiteX7" fmla="*/ 223321 w 238647"/>
                <a:gd name="connsiteY7" fmla="*/ 111141 h 190564"/>
                <a:gd name="connsiteX8" fmla="*/ 36174 w 238647"/>
                <a:gd name="connsiteY8" fmla="*/ 3251 h 190564"/>
                <a:gd name="connsiteX9" fmla="*/ 3256 w 238647"/>
                <a:gd name="connsiteY9" fmla="*/ 11977 h 190564"/>
                <a:gd name="connsiteX10" fmla="*/ 0 w 238647"/>
                <a:gd name="connsiteY10" fmla="*/ 24164 h 19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647" h="190564">
                  <a:moveTo>
                    <a:pt x="0" y="24164"/>
                  </a:moveTo>
                  <a:lnTo>
                    <a:pt x="0" y="51350"/>
                  </a:lnTo>
                  <a:cubicBezTo>
                    <a:pt x="-9" y="65352"/>
                    <a:pt x="7473" y="78289"/>
                    <a:pt x="19610" y="85285"/>
                  </a:cubicBezTo>
                  <a:lnTo>
                    <a:pt x="196097" y="186901"/>
                  </a:lnTo>
                  <a:cubicBezTo>
                    <a:pt x="209842" y="194619"/>
                    <a:pt x="227253" y="189743"/>
                    <a:pt x="234983" y="176017"/>
                  </a:cubicBezTo>
                  <a:cubicBezTo>
                    <a:pt x="237334" y="171853"/>
                    <a:pt x="238590" y="167158"/>
                    <a:pt x="238648" y="162376"/>
                  </a:cubicBezTo>
                  <a:lnTo>
                    <a:pt x="238648" y="137566"/>
                  </a:lnTo>
                  <a:cubicBezTo>
                    <a:pt x="238600" y="126663"/>
                    <a:pt x="232765" y="116606"/>
                    <a:pt x="223321" y="111141"/>
                  </a:cubicBezTo>
                  <a:lnTo>
                    <a:pt x="36174" y="3251"/>
                  </a:lnTo>
                  <a:cubicBezTo>
                    <a:pt x="24674" y="-3412"/>
                    <a:pt x="9929" y="494"/>
                    <a:pt x="3256" y="11977"/>
                  </a:cubicBezTo>
                  <a:cubicBezTo>
                    <a:pt x="1104" y="15675"/>
                    <a:pt x="-19" y="19886"/>
                    <a:pt x="0" y="24164"/>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5" name="Freeform 5254">
              <a:extLst>
                <a:ext uri="{FF2B5EF4-FFF2-40B4-BE49-F238E27FC236}">
                  <a16:creationId xmlns:a16="http://schemas.microsoft.com/office/drawing/2014/main" id="{CAA30028-819F-264F-9AE0-3F8EEAFD0285}"/>
                </a:ext>
              </a:extLst>
            </p:cNvPr>
            <p:cNvSpPr/>
            <p:nvPr/>
          </p:nvSpPr>
          <p:spPr>
            <a:xfrm>
              <a:off x="7330549" y="3248360"/>
              <a:ext cx="138226" cy="85096"/>
            </a:xfrm>
            <a:custGeom>
              <a:avLst/>
              <a:gdLst>
                <a:gd name="connsiteX0" fmla="*/ 131475 w 138226"/>
                <a:gd name="connsiteY0" fmla="*/ 85096 h 85096"/>
                <a:gd name="connsiteX1" fmla="*/ 128238 w 138226"/>
                <a:gd name="connsiteY1" fmla="*/ 84145 h 85096"/>
                <a:gd name="connsiteX2" fmla="*/ 3251 w 138226"/>
                <a:gd name="connsiteY2" fmla="*/ 12092 h 85096"/>
                <a:gd name="connsiteX3" fmla="*/ 862 w 138226"/>
                <a:gd name="connsiteY3" fmla="*/ 3271 h 85096"/>
                <a:gd name="connsiteX4" fmla="*/ 871 w 138226"/>
                <a:gd name="connsiteY4" fmla="*/ 3252 h 85096"/>
                <a:gd name="connsiteX5" fmla="*/ 9819 w 138226"/>
                <a:gd name="connsiteY5" fmla="*/ 875 h 85096"/>
                <a:gd name="connsiteX6" fmla="*/ 134902 w 138226"/>
                <a:gd name="connsiteY6" fmla="*/ 72928 h 85096"/>
                <a:gd name="connsiteX7" fmla="*/ 137406 w 138226"/>
                <a:gd name="connsiteY7" fmla="*/ 81721 h 85096"/>
                <a:gd name="connsiteX8" fmla="*/ 137377 w 138226"/>
                <a:gd name="connsiteY8" fmla="*/ 81769 h 85096"/>
                <a:gd name="connsiteX9" fmla="*/ 131475 w 138226"/>
                <a:gd name="connsiteY9" fmla="*/ 85096 h 8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26" h="85096">
                  <a:moveTo>
                    <a:pt x="131475" y="85096"/>
                  </a:moveTo>
                  <a:cubicBezTo>
                    <a:pt x="130323" y="85096"/>
                    <a:pt x="129200" y="84763"/>
                    <a:pt x="128238" y="84145"/>
                  </a:cubicBezTo>
                  <a:lnTo>
                    <a:pt x="3251" y="12092"/>
                  </a:lnTo>
                  <a:cubicBezTo>
                    <a:pt x="148" y="10314"/>
                    <a:pt x="-919" y="6360"/>
                    <a:pt x="862" y="3271"/>
                  </a:cubicBezTo>
                  <a:cubicBezTo>
                    <a:pt x="862" y="3261"/>
                    <a:pt x="871" y="3261"/>
                    <a:pt x="871" y="3252"/>
                  </a:cubicBezTo>
                  <a:cubicBezTo>
                    <a:pt x="2689" y="134"/>
                    <a:pt x="6687" y="-921"/>
                    <a:pt x="9819" y="875"/>
                  </a:cubicBezTo>
                  <a:lnTo>
                    <a:pt x="134902" y="72928"/>
                  </a:lnTo>
                  <a:cubicBezTo>
                    <a:pt x="138024" y="74668"/>
                    <a:pt x="139148" y="78603"/>
                    <a:pt x="137406" y="81721"/>
                  </a:cubicBezTo>
                  <a:cubicBezTo>
                    <a:pt x="137396" y="81740"/>
                    <a:pt x="137386" y="81750"/>
                    <a:pt x="137377" y="81769"/>
                  </a:cubicBezTo>
                  <a:cubicBezTo>
                    <a:pt x="136168" y="83869"/>
                    <a:pt x="133902" y="85143"/>
                    <a:pt x="131475" y="85096"/>
                  </a:cubicBezTo>
                  <a:close/>
                </a:path>
              </a:pathLst>
            </a:custGeom>
            <a:solidFill>
              <a:srgbClr val="CACA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6" name="Freeform 5255">
              <a:extLst>
                <a:ext uri="{FF2B5EF4-FFF2-40B4-BE49-F238E27FC236}">
                  <a16:creationId xmlns:a16="http://schemas.microsoft.com/office/drawing/2014/main" id="{EE3ADBCB-9C88-9E40-B894-8112BD361F4E}"/>
                </a:ext>
              </a:extLst>
            </p:cNvPr>
            <p:cNvSpPr/>
            <p:nvPr/>
          </p:nvSpPr>
          <p:spPr>
            <a:xfrm>
              <a:off x="7299749" y="3302587"/>
              <a:ext cx="199994" cy="120886"/>
            </a:xfrm>
            <a:custGeom>
              <a:avLst/>
              <a:gdLst>
                <a:gd name="connsiteX0" fmla="*/ 193499 w 199994"/>
                <a:gd name="connsiteY0" fmla="*/ 120887 h 120886"/>
                <a:gd name="connsiteX1" fmla="*/ 190262 w 199994"/>
                <a:gd name="connsiteY1" fmla="*/ 120032 h 120886"/>
                <a:gd name="connsiteX2" fmla="*/ 2829 w 199994"/>
                <a:gd name="connsiteY2" fmla="*/ 11952 h 120886"/>
                <a:gd name="connsiteX3" fmla="*/ 1162 w 199994"/>
                <a:gd name="connsiteY3" fmla="*/ 2826 h 120886"/>
                <a:gd name="connsiteX4" fmla="*/ 9397 w 199994"/>
                <a:gd name="connsiteY4" fmla="*/ 640 h 120886"/>
                <a:gd name="connsiteX5" fmla="*/ 196830 w 199994"/>
                <a:gd name="connsiteY5" fmla="*/ 108720 h 120886"/>
                <a:gd name="connsiteX6" fmla="*/ 199039 w 199994"/>
                <a:gd name="connsiteY6" fmla="*/ 117731 h 120886"/>
                <a:gd name="connsiteX7" fmla="*/ 193499 w 199994"/>
                <a:gd name="connsiteY7" fmla="*/ 120887 h 1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94" h="120886">
                  <a:moveTo>
                    <a:pt x="193499" y="120887"/>
                  </a:moveTo>
                  <a:cubicBezTo>
                    <a:pt x="192366" y="120878"/>
                    <a:pt x="191252" y="120583"/>
                    <a:pt x="190262" y="120032"/>
                  </a:cubicBezTo>
                  <a:lnTo>
                    <a:pt x="2829" y="11952"/>
                  </a:lnTo>
                  <a:cubicBezTo>
                    <a:pt x="-151" y="9889"/>
                    <a:pt x="-894" y="5802"/>
                    <a:pt x="1162" y="2826"/>
                  </a:cubicBezTo>
                  <a:cubicBezTo>
                    <a:pt x="3000" y="184"/>
                    <a:pt x="6484" y="-748"/>
                    <a:pt x="9397" y="640"/>
                  </a:cubicBezTo>
                  <a:lnTo>
                    <a:pt x="196830" y="108720"/>
                  </a:lnTo>
                  <a:cubicBezTo>
                    <a:pt x="199934" y="110602"/>
                    <a:pt x="200924" y="114632"/>
                    <a:pt x="199039" y="117731"/>
                  </a:cubicBezTo>
                  <a:cubicBezTo>
                    <a:pt x="197868" y="119670"/>
                    <a:pt x="195764" y="120858"/>
                    <a:pt x="193499" y="120887"/>
                  </a:cubicBezTo>
                  <a:close/>
                </a:path>
              </a:pathLst>
            </a:custGeom>
            <a:solidFill>
              <a:srgbClr val="CACA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7" name="Freeform 5256">
              <a:extLst>
                <a:ext uri="{FF2B5EF4-FFF2-40B4-BE49-F238E27FC236}">
                  <a16:creationId xmlns:a16="http://schemas.microsoft.com/office/drawing/2014/main" id="{54F5843C-FB60-BC4D-B9C5-59067B2B9FBC}"/>
                </a:ext>
              </a:extLst>
            </p:cNvPr>
            <p:cNvSpPr/>
            <p:nvPr/>
          </p:nvSpPr>
          <p:spPr>
            <a:xfrm>
              <a:off x="7267843" y="3356439"/>
              <a:ext cx="231899" cy="139087"/>
            </a:xfrm>
            <a:custGeom>
              <a:avLst/>
              <a:gdLst>
                <a:gd name="connsiteX0" fmla="*/ 225404 w 231899"/>
                <a:gd name="connsiteY0" fmla="*/ 139088 h 139087"/>
                <a:gd name="connsiteX1" fmla="*/ 222167 w 231899"/>
                <a:gd name="connsiteY1" fmla="*/ 138232 h 139087"/>
                <a:gd name="connsiteX2" fmla="*/ 3225 w 231899"/>
                <a:gd name="connsiteY2" fmla="*/ 12187 h 139087"/>
                <a:gd name="connsiteX3" fmla="*/ 845 w 231899"/>
                <a:gd name="connsiteY3" fmla="*/ 3252 h 139087"/>
                <a:gd name="connsiteX4" fmla="*/ 9793 w 231899"/>
                <a:gd name="connsiteY4" fmla="*/ 875 h 139087"/>
                <a:gd name="connsiteX5" fmla="*/ 228736 w 231899"/>
                <a:gd name="connsiteY5" fmla="*/ 126921 h 139087"/>
                <a:gd name="connsiteX6" fmla="*/ 230944 w 231899"/>
                <a:gd name="connsiteY6" fmla="*/ 135932 h 139087"/>
                <a:gd name="connsiteX7" fmla="*/ 225404 w 231899"/>
                <a:gd name="connsiteY7" fmla="*/ 139088 h 1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899" h="139087">
                  <a:moveTo>
                    <a:pt x="225404" y="139088"/>
                  </a:moveTo>
                  <a:cubicBezTo>
                    <a:pt x="224271" y="139078"/>
                    <a:pt x="223157" y="138784"/>
                    <a:pt x="222167" y="138232"/>
                  </a:cubicBezTo>
                  <a:lnTo>
                    <a:pt x="3225" y="12187"/>
                  </a:lnTo>
                  <a:cubicBezTo>
                    <a:pt x="150" y="10333"/>
                    <a:pt x="-906" y="6389"/>
                    <a:pt x="845" y="3252"/>
                  </a:cubicBezTo>
                  <a:cubicBezTo>
                    <a:pt x="2663" y="134"/>
                    <a:pt x="6661" y="-921"/>
                    <a:pt x="9793" y="875"/>
                  </a:cubicBezTo>
                  <a:lnTo>
                    <a:pt x="228736" y="126921"/>
                  </a:lnTo>
                  <a:cubicBezTo>
                    <a:pt x="231839" y="128803"/>
                    <a:pt x="232829" y="132833"/>
                    <a:pt x="230944" y="135932"/>
                  </a:cubicBezTo>
                  <a:cubicBezTo>
                    <a:pt x="229773" y="137871"/>
                    <a:pt x="227669" y="139059"/>
                    <a:pt x="225404" y="139088"/>
                  </a:cubicBezTo>
                  <a:close/>
                </a:path>
              </a:pathLst>
            </a:custGeom>
            <a:solidFill>
              <a:srgbClr val="CACA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8" name="Freeform 5257">
              <a:extLst>
                <a:ext uri="{FF2B5EF4-FFF2-40B4-BE49-F238E27FC236}">
                  <a16:creationId xmlns:a16="http://schemas.microsoft.com/office/drawing/2014/main" id="{BB468D37-F06E-4A48-9EE4-9EB72D6446DD}"/>
                </a:ext>
              </a:extLst>
            </p:cNvPr>
            <p:cNvSpPr/>
            <p:nvPr/>
          </p:nvSpPr>
          <p:spPr>
            <a:xfrm>
              <a:off x="7354316" y="2685263"/>
              <a:ext cx="106073" cy="126388"/>
            </a:xfrm>
            <a:custGeom>
              <a:avLst/>
              <a:gdLst>
                <a:gd name="connsiteX0" fmla="*/ 54020 w 106073"/>
                <a:gd name="connsiteY0" fmla="*/ 28517 h 126388"/>
                <a:gd name="connsiteX1" fmla="*/ 48689 w 106073"/>
                <a:gd name="connsiteY1" fmla="*/ 19011 h 126388"/>
                <a:gd name="connsiteX2" fmla="*/ 20131 w 106073"/>
                <a:gd name="connsiteY2" fmla="*/ 0 h 126388"/>
                <a:gd name="connsiteX3" fmla="*/ 617 w 106073"/>
                <a:gd name="connsiteY3" fmla="*/ 21483 h 126388"/>
                <a:gd name="connsiteX4" fmla="*/ 4329 w 106073"/>
                <a:gd name="connsiteY4" fmla="*/ 51996 h 126388"/>
                <a:gd name="connsiteX5" fmla="*/ 19655 w 106073"/>
                <a:gd name="connsiteY5" fmla="*/ 83270 h 126388"/>
                <a:gd name="connsiteX6" fmla="*/ 50021 w 106073"/>
                <a:gd name="connsiteY6" fmla="*/ 125570 h 126388"/>
                <a:gd name="connsiteX7" fmla="*/ 51640 w 106073"/>
                <a:gd name="connsiteY7" fmla="*/ 126330 h 126388"/>
                <a:gd name="connsiteX8" fmla="*/ 90383 w 106073"/>
                <a:gd name="connsiteY8" fmla="*/ 103897 h 126388"/>
                <a:gd name="connsiteX9" fmla="*/ 103520 w 106073"/>
                <a:gd name="connsiteY9" fmla="*/ 84886 h 126388"/>
                <a:gd name="connsiteX10" fmla="*/ 84481 w 106073"/>
                <a:gd name="connsiteY10" fmla="*/ 24335 h 126388"/>
                <a:gd name="connsiteX11" fmla="*/ 56238 w 106073"/>
                <a:gd name="connsiteY11" fmla="*/ 25513 h 126388"/>
                <a:gd name="connsiteX12" fmla="*/ 54781 w 106073"/>
                <a:gd name="connsiteY12" fmla="*/ 27281 h 12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73" h="126388">
                  <a:moveTo>
                    <a:pt x="54020" y="28517"/>
                  </a:moveTo>
                  <a:cubicBezTo>
                    <a:pt x="52211" y="25190"/>
                    <a:pt x="50593" y="21673"/>
                    <a:pt x="48689" y="19011"/>
                  </a:cubicBezTo>
                  <a:cubicBezTo>
                    <a:pt x="40407" y="6179"/>
                    <a:pt x="30793" y="0"/>
                    <a:pt x="20131" y="0"/>
                  </a:cubicBezTo>
                  <a:cubicBezTo>
                    <a:pt x="9470" y="0"/>
                    <a:pt x="3187" y="8175"/>
                    <a:pt x="617" y="21483"/>
                  </a:cubicBezTo>
                  <a:cubicBezTo>
                    <a:pt x="-897" y="31806"/>
                    <a:pt x="388" y="42338"/>
                    <a:pt x="4329" y="51996"/>
                  </a:cubicBezTo>
                  <a:cubicBezTo>
                    <a:pt x="8394" y="62899"/>
                    <a:pt x="13525" y="73374"/>
                    <a:pt x="19655" y="83270"/>
                  </a:cubicBezTo>
                  <a:cubicBezTo>
                    <a:pt x="28689" y="98118"/>
                    <a:pt x="38837" y="112262"/>
                    <a:pt x="50021" y="125570"/>
                  </a:cubicBezTo>
                  <a:cubicBezTo>
                    <a:pt x="50593" y="126235"/>
                    <a:pt x="50973" y="126521"/>
                    <a:pt x="51640" y="126330"/>
                  </a:cubicBezTo>
                  <a:cubicBezTo>
                    <a:pt x="65966" y="121606"/>
                    <a:pt x="79160" y="113964"/>
                    <a:pt x="90383" y="103897"/>
                  </a:cubicBezTo>
                  <a:cubicBezTo>
                    <a:pt x="96133" y="98621"/>
                    <a:pt x="100616" y="92119"/>
                    <a:pt x="103520" y="84886"/>
                  </a:cubicBezTo>
                  <a:cubicBezTo>
                    <a:pt x="110488" y="62709"/>
                    <a:pt x="102891" y="38546"/>
                    <a:pt x="84481" y="24335"/>
                  </a:cubicBezTo>
                  <a:cubicBezTo>
                    <a:pt x="76352" y="16873"/>
                    <a:pt x="63710" y="17395"/>
                    <a:pt x="56238" y="25513"/>
                  </a:cubicBezTo>
                  <a:cubicBezTo>
                    <a:pt x="55714" y="26074"/>
                    <a:pt x="55229" y="26663"/>
                    <a:pt x="54781" y="27281"/>
                  </a:cubicBezTo>
                  <a:close/>
                </a:path>
              </a:pathLst>
            </a:custGeom>
            <a:solidFill>
              <a:srgbClr val="E30B1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199" name="Freeform 5258">
              <a:extLst>
                <a:ext uri="{FF2B5EF4-FFF2-40B4-BE49-F238E27FC236}">
                  <a16:creationId xmlns:a16="http://schemas.microsoft.com/office/drawing/2014/main" id="{A10CA8CE-D4C4-5246-A01C-5A885C49182B}"/>
                </a:ext>
              </a:extLst>
            </p:cNvPr>
            <p:cNvSpPr/>
            <p:nvPr/>
          </p:nvSpPr>
          <p:spPr>
            <a:xfrm>
              <a:off x="6690014" y="2532777"/>
              <a:ext cx="224368" cy="337095"/>
            </a:xfrm>
            <a:custGeom>
              <a:avLst/>
              <a:gdLst>
                <a:gd name="connsiteX0" fmla="*/ 224368 w 224368"/>
                <a:gd name="connsiteY0" fmla="*/ 25680 h 337095"/>
                <a:gd name="connsiteX1" fmla="*/ 224368 w 224368"/>
                <a:gd name="connsiteY1" fmla="*/ 183854 h 337095"/>
                <a:gd name="connsiteX2" fmla="*/ 71118 w 224368"/>
                <a:gd name="connsiteY2" fmla="*/ 337096 h 337095"/>
                <a:gd name="connsiteX3" fmla="*/ 0 w 224368"/>
                <a:gd name="connsiteY3" fmla="*/ 319691 h 337095"/>
                <a:gd name="connsiteX4" fmla="*/ 133269 w 224368"/>
                <a:gd name="connsiteY4" fmla="*/ 167600 h 337095"/>
                <a:gd name="connsiteX5" fmla="*/ 133269 w 224368"/>
                <a:gd name="connsiteY5" fmla="*/ 12847 h 337095"/>
                <a:gd name="connsiteX6" fmla="*/ 190385 w 224368"/>
                <a:gd name="connsiteY6" fmla="*/ 1250 h 337095"/>
                <a:gd name="connsiteX7" fmla="*/ 210089 w 224368"/>
                <a:gd name="connsiteY7" fmla="*/ 3152 h 337095"/>
                <a:gd name="connsiteX8" fmla="*/ 224368 w 224368"/>
                <a:gd name="connsiteY8" fmla="*/ 25680 h 33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68" h="337095">
                  <a:moveTo>
                    <a:pt x="224368" y="25680"/>
                  </a:moveTo>
                  <a:lnTo>
                    <a:pt x="224368" y="183854"/>
                  </a:lnTo>
                  <a:cubicBezTo>
                    <a:pt x="224425" y="268427"/>
                    <a:pt x="155820" y="337039"/>
                    <a:pt x="71118" y="337096"/>
                  </a:cubicBezTo>
                  <a:cubicBezTo>
                    <a:pt x="46359" y="337115"/>
                    <a:pt x="21951" y="331145"/>
                    <a:pt x="0" y="319691"/>
                  </a:cubicBezTo>
                  <a:cubicBezTo>
                    <a:pt x="76335" y="309539"/>
                    <a:pt x="133326" y="244491"/>
                    <a:pt x="133269" y="167600"/>
                  </a:cubicBezTo>
                  <a:lnTo>
                    <a:pt x="133269" y="12847"/>
                  </a:lnTo>
                  <a:cubicBezTo>
                    <a:pt x="152746" y="11565"/>
                    <a:pt x="171955" y="7664"/>
                    <a:pt x="190385" y="1250"/>
                  </a:cubicBezTo>
                  <a:cubicBezTo>
                    <a:pt x="196924" y="-928"/>
                    <a:pt x="204083" y="-238"/>
                    <a:pt x="210089" y="3152"/>
                  </a:cubicBezTo>
                  <a:cubicBezTo>
                    <a:pt x="218781" y="7306"/>
                    <a:pt x="224330" y="16058"/>
                    <a:pt x="224368" y="25680"/>
                  </a:cubicBezTo>
                  <a:close/>
                </a:path>
              </a:pathLst>
            </a:custGeom>
            <a:solidFill>
              <a:srgbClr val="C60C1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0" name="Freeform 5259">
              <a:extLst>
                <a:ext uri="{FF2B5EF4-FFF2-40B4-BE49-F238E27FC236}">
                  <a16:creationId xmlns:a16="http://schemas.microsoft.com/office/drawing/2014/main" id="{96C24078-459B-3F43-902A-3FC653646E8C}"/>
                </a:ext>
              </a:extLst>
            </p:cNvPr>
            <p:cNvSpPr/>
            <p:nvPr/>
          </p:nvSpPr>
          <p:spPr>
            <a:xfrm>
              <a:off x="6512952" y="2348167"/>
              <a:ext cx="310807" cy="504206"/>
            </a:xfrm>
            <a:custGeom>
              <a:avLst/>
              <a:gdLst>
                <a:gd name="connsiteX0" fmla="*/ 310807 w 310807"/>
                <a:gd name="connsiteY0" fmla="*/ 197458 h 504206"/>
                <a:gd name="connsiteX1" fmla="*/ 310807 w 310807"/>
                <a:gd name="connsiteY1" fmla="*/ 352116 h 504206"/>
                <a:gd name="connsiteX2" fmla="*/ 177538 w 310807"/>
                <a:gd name="connsiteY2" fmla="*/ 504206 h 504206"/>
                <a:gd name="connsiteX3" fmla="*/ 171921 w 310807"/>
                <a:gd name="connsiteY3" fmla="*/ 501165 h 504206"/>
                <a:gd name="connsiteX4" fmla="*/ 76729 w 310807"/>
                <a:gd name="connsiteY4" fmla="*/ 446792 h 504206"/>
                <a:gd name="connsiteX5" fmla="*/ 4 w 310807"/>
                <a:gd name="connsiteY5" fmla="*/ 313713 h 504206"/>
                <a:gd name="connsiteX6" fmla="*/ 4 w 310807"/>
                <a:gd name="connsiteY6" fmla="*/ 25595 h 504206"/>
                <a:gd name="connsiteX7" fmla="*/ 22279 w 310807"/>
                <a:gd name="connsiteY7" fmla="*/ 310 h 504206"/>
                <a:gd name="connsiteX8" fmla="*/ 42745 w 310807"/>
                <a:gd name="connsiteY8" fmla="*/ 6679 h 504206"/>
                <a:gd name="connsiteX9" fmla="*/ 46458 w 310807"/>
                <a:gd name="connsiteY9" fmla="*/ 10862 h 504206"/>
                <a:gd name="connsiteX10" fmla="*/ 200669 w 310807"/>
                <a:gd name="connsiteY10" fmla="*/ 171223 h 504206"/>
                <a:gd name="connsiteX11" fmla="*/ 219708 w 310807"/>
                <a:gd name="connsiteY11" fmla="*/ 181299 h 504206"/>
                <a:gd name="connsiteX12" fmla="*/ 310807 w 310807"/>
                <a:gd name="connsiteY12" fmla="*/ 197458 h 50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07" h="504206">
                  <a:moveTo>
                    <a:pt x="310807" y="197458"/>
                  </a:moveTo>
                  <a:lnTo>
                    <a:pt x="310807" y="352116"/>
                  </a:lnTo>
                  <a:cubicBezTo>
                    <a:pt x="310864" y="429007"/>
                    <a:pt x="253873" y="494054"/>
                    <a:pt x="177538" y="504206"/>
                  </a:cubicBezTo>
                  <a:cubicBezTo>
                    <a:pt x="175729" y="503351"/>
                    <a:pt x="173730" y="502210"/>
                    <a:pt x="171921" y="501165"/>
                  </a:cubicBezTo>
                  <a:lnTo>
                    <a:pt x="76729" y="446792"/>
                  </a:lnTo>
                  <a:cubicBezTo>
                    <a:pt x="29076" y="419406"/>
                    <a:pt x="-215" y="368617"/>
                    <a:pt x="4" y="313713"/>
                  </a:cubicBezTo>
                  <a:lnTo>
                    <a:pt x="4" y="25595"/>
                  </a:lnTo>
                  <a:cubicBezTo>
                    <a:pt x="-225" y="12689"/>
                    <a:pt x="9428" y="1732"/>
                    <a:pt x="22279" y="310"/>
                  </a:cubicBezTo>
                  <a:cubicBezTo>
                    <a:pt x="29723" y="-898"/>
                    <a:pt x="37310" y="1462"/>
                    <a:pt x="42745" y="6679"/>
                  </a:cubicBezTo>
                  <a:cubicBezTo>
                    <a:pt x="44173" y="7888"/>
                    <a:pt x="45430" y="9296"/>
                    <a:pt x="46458" y="10862"/>
                  </a:cubicBezTo>
                  <a:cubicBezTo>
                    <a:pt x="84535" y="65044"/>
                    <a:pt x="142602" y="136147"/>
                    <a:pt x="200669" y="171223"/>
                  </a:cubicBezTo>
                  <a:cubicBezTo>
                    <a:pt x="206809" y="174954"/>
                    <a:pt x="213168" y="178320"/>
                    <a:pt x="219708" y="181299"/>
                  </a:cubicBezTo>
                  <a:cubicBezTo>
                    <a:pt x="248209" y="194309"/>
                    <a:pt x="279555" y="199870"/>
                    <a:pt x="310807" y="197458"/>
                  </a:cubicBezTo>
                  <a:close/>
                </a:path>
              </a:pathLst>
            </a:custGeom>
            <a:solidFill>
              <a:srgbClr val="E30B1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1" name="Freeform 5260">
              <a:extLst>
                <a:ext uri="{FF2B5EF4-FFF2-40B4-BE49-F238E27FC236}">
                  <a16:creationId xmlns:a16="http://schemas.microsoft.com/office/drawing/2014/main" id="{748BD4EE-6AC4-F64F-ACCA-04C691871067}"/>
                </a:ext>
              </a:extLst>
            </p:cNvPr>
            <p:cNvSpPr/>
            <p:nvPr/>
          </p:nvSpPr>
          <p:spPr>
            <a:xfrm>
              <a:off x="6589396" y="2190692"/>
              <a:ext cx="250144" cy="355503"/>
            </a:xfrm>
            <a:custGeom>
              <a:avLst/>
              <a:gdLst>
                <a:gd name="connsiteX0" fmla="*/ 249594 w 250144"/>
                <a:gd name="connsiteY0" fmla="*/ 355503 h 355503"/>
                <a:gd name="connsiteX1" fmla="*/ 219038 w 250144"/>
                <a:gd name="connsiteY1" fmla="*/ 354553 h 355503"/>
                <a:gd name="connsiteX2" fmla="*/ 174773 w 250144"/>
                <a:gd name="connsiteY2" fmla="*/ 34877 h 355503"/>
                <a:gd name="connsiteX3" fmla="*/ 165254 w 250144"/>
                <a:gd name="connsiteY3" fmla="*/ 30694 h 355503"/>
                <a:gd name="connsiteX4" fmla="*/ 28558 w 250144"/>
                <a:gd name="connsiteY4" fmla="*/ 243526 h 355503"/>
                <a:gd name="connsiteX5" fmla="*/ 0 w 250144"/>
                <a:gd name="connsiteY5" fmla="*/ 231739 h 355503"/>
                <a:gd name="connsiteX6" fmla="*/ 159923 w 250144"/>
                <a:gd name="connsiteY6" fmla="*/ 561 h 355503"/>
                <a:gd name="connsiteX7" fmla="*/ 197239 w 250144"/>
                <a:gd name="connsiteY7" fmla="*/ 14534 h 355503"/>
                <a:gd name="connsiteX8" fmla="*/ 249594 w 250144"/>
                <a:gd name="connsiteY8" fmla="*/ 355503 h 35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44" h="355503">
                  <a:moveTo>
                    <a:pt x="249594" y="355503"/>
                  </a:moveTo>
                  <a:lnTo>
                    <a:pt x="219038" y="354553"/>
                  </a:lnTo>
                  <a:cubicBezTo>
                    <a:pt x="221227" y="281929"/>
                    <a:pt x="217610" y="83070"/>
                    <a:pt x="174773" y="34877"/>
                  </a:cubicBezTo>
                  <a:cubicBezTo>
                    <a:pt x="170680" y="30219"/>
                    <a:pt x="167729" y="30314"/>
                    <a:pt x="165254" y="30694"/>
                  </a:cubicBezTo>
                  <a:cubicBezTo>
                    <a:pt x="129842" y="36588"/>
                    <a:pt x="63969" y="158736"/>
                    <a:pt x="28558" y="243526"/>
                  </a:cubicBezTo>
                  <a:lnTo>
                    <a:pt x="0" y="231739"/>
                  </a:lnTo>
                  <a:cubicBezTo>
                    <a:pt x="15326" y="195047"/>
                    <a:pt x="95192" y="11397"/>
                    <a:pt x="159923" y="561"/>
                  </a:cubicBezTo>
                  <a:cubicBezTo>
                    <a:pt x="173974" y="-1826"/>
                    <a:pt x="188224" y="3511"/>
                    <a:pt x="197239" y="14534"/>
                  </a:cubicBezTo>
                  <a:cubicBezTo>
                    <a:pt x="256258" y="80504"/>
                    <a:pt x="250451" y="327556"/>
                    <a:pt x="249594" y="355503"/>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2" name="Freeform 5261">
              <a:extLst>
                <a:ext uri="{FF2B5EF4-FFF2-40B4-BE49-F238E27FC236}">
                  <a16:creationId xmlns:a16="http://schemas.microsoft.com/office/drawing/2014/main" id="{6C4FC1AE-7D9B-8B4A-8268-07193533BEC8}"/>
                </a:ext>
              </a:extLst>
            </p:cNvPr>
            <p:cNvSpPr/>
            <p:nvPr/>
          </p:nvSpPr>
          <p:spPr>
            <a:xfrm>
              <a:off x="6535231" y="2348762"/>
              <a:ext cx="365729" cy="312768"/>
            </a:xfrm>
            <a:custGeom>
              <a:avLst/>
              <a:gdLst>
                <a:gd name="connsiteX0" fmla="*/ 365729 w 365729"/>
                <a:gd name="connsiteY0" fmla="*/ 187262 h 312768"/>
                <a:gd name="connsiteX1" fmla="*/ 288528 w 365729"/>
                <a:gd name="connsiteY1" fmla="*/ 258459 h 312768"/>
                <a:gd name="connsiteX2" fmla="*/ 133269 w 365729"/>
                <a:gd name="connsiteY2" fmla="*/ 304182 h 312768"/>
                <a:gd name="connsiteX3" fmla="*/ 0 w 365729"/>
                <a:gd name="connsiteY3" fmla="*/ 0 h 312768"/>
                <a:gd name="connsiteX4" fmla="*/ 8472 w 365729"/>
                <a:gd name="connsiteY4" fmla="*/ 0 h 312768"/>
                <a:gd name="connsiteX5" fmla="*/ 24179 w 365729"/>
                <a:gd name="connsiteY5" fmla="*/ 10836 h 312768"/>
                <a:gd name="connsiteX6" fmla="*/ 178390 w 365729"/>
                <a:gd name="connsiteY6" fmla="*/ 171197 h 312768"/>
                <a:gd name="connsiteX7" fmla="*/ 197429 w 365729"/>
                <a:gd name="connsiteY7" fmla="*/ 181273 h 312768"/>
                <a:gd name="connsiteX8" fmla="*/ 288338 w 365729"/>
                <a:gd name="connsiteY8" fmla="*/ 197433 h 312768"/>
                <a:gd name="connsiteX9" fmla="*/ 345453 w 365729"/>
                <a:gd name="connsiteY9" fmla="*/ 185836 h 312768"/>
                <a:gd name="connsiteX10" fmla="*/ 365158 w 365729"/>
                <a:gd name="connsiteY10" fmla="*/ 187737 h 3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29" h="312768">
                  <a:moveTo>
                    <a:pt x="365729" y="187262"/>
                  </a:moveTo>
                  <a:cubicBezTo>
                    <a:pt x="342026" y="213098"/>
                    <a:pt x="316201" y="236910"/>
                    <a:pt x="288528" y="258459"/>
                  </a:cubicBezTo>
                  <a:cubicBezTo>
                    <a:pt x="240075" y="295817"/>
                    <a:pt x="178486" y="328992"/>
                    <a:pt x="133269" y="304182"/>
                  </a:cubicBezTo>
                  <a:cubicBezTo>
                    <a:pt x="46739" y="256653"/>
                    <a:pt x="0" y="0"/>
                    <a:pt x="0" y="0"/>
                  </a:cubicBezTo>
                  <a:lnTo>
                    <a:pt x="8472" y="0"/>
                  </a:lnTo>
                  <a:cubicBezTo>
                    <a:pt x="14726" y="1862"/>
                    <a:pt x="20219" y="5657"/>
                    <a:pt x="24179" y="10836"/>
                  </a:cubicBezTo>
                  <a:cubicBezTo>
                    <a:pt x="62256" y="65019"/>
                    <a:pt x="120323" y="136121"/>
                    <a:pt x="178390" y="171197"/>
                  </a:cubicBezTo>
                  <a:cubicBezTo>
                    <a:pt x="184531" y="174929"/>
                    <a:pt x="190889" y="178294"/>
                    <a:pt x="197429" y="181273"/>
                  </a:cubicBezTo>
                  <a:cubicBezTo>
                    <a:pt x="225872" y="194252"/>
                    <a:pt x="257153" y="199812"/>
                    <a:pt x="288338" y="197433"/>
                  </a:cubicBezTo>
                  <a:cubicBezTo>
                    <a:pt x="307814" y="196151"/>
                    <a:pt x="327024" y="192250"/>
                    <a:pt x="345453" y="185836"/>
                  </a:cubicBezTo>
                  <a:cubicBezTo>
                    <a:pt x="351993" y="183657"/>
                    <a:pt x="359151" y="184347"/>
                    <a:pt x="365158" y="187737"/>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3" name="Freeform 5262">
              <a:extLst>
                <a:ext uri="{FF2B5EF4-FFF2-40B4-BE49-F238E27FC236}">
                  <a16:creationId xmlns:a16="http://schemas.microsoft.com/office/drawing/2014/main" id="{CE67E887-E89D-AD49-A1A0-FBA652E1FF1C}"/>
                </a:ext>
              </a:extLst>
            </p:cNvPr>
            <p:cNvSpPr/>
            <p:nvPr/>
          </p:nvSpPr>
          <p:spPr>
            <a:xfrm>
              <a:off x="6668501" y="2578324"/>
              <a:ext cx="21513" cy="38022"/>
            </a:xfrm>
            <a:custGeom>
              <a:avLst/>
              <a:gdLst>
                <a:gd name="connsiteX0" fmla="*/ 21514 w 21513"/>
                <a:gd name="connsiteY0" fmla="*/ 19011 h 38022"/>
                <a:gd name="connsiteX1" fmla="*/ 10757 w 21513"/>
                <a:gd name="connsiteY1" fmla="*/ 38023 h 38022"/>
                <a:gd name="connsiteX2" fmla="*/ 0 w 21513"/>
                <a:gd name="connsiteY2" fmla="*/ 19011 h 38022"/>
                <a:gd name="connsiteX3" fmla="*/ 10757 w 21513"/>
                <a:gd name="connsiteY3" fmla="*/ 0 h 38022"/>
                <a:gd name="connsiteX4" fmla="*/ 21514 w 21513"/>
                <a:gd name="connsiteY4" fmla="*/ 19011 h 3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3" h="38022">
                  <a:moveTo>
                    <a:pt x="21514" y="19011"/>
                  </a:moveTo>
                  <a:cubicBezTo>
                    <a:pt x="21514" y="29277"/>
                    <a:pt x="16754" y="38023"/>
                    <a:pt x="10757" y="38023"/>
                  </a:cubicBezTo>
                  <a:cubicBezTo>
                    <a:pt x="4760" y="38023"/>
                    <a:pt x="0" y="29658"/>
                    <a:pt x="0" y="19011"/>
                  </a:cubicBezTo>
                  <a:cubicBezTo>
                    <a:pt x="0" y="8365"/>
                    <a:pt x="4855" y="0"/>
                    <a:pt x="10757" y="0"/>
                  </a:cubicBezTo>
                  <a:cubicBezTo>
                    <a:pt x="16659" y="0"/>
                    <a:pt x="21514" y="8650"/>
                    <a:pt x="21514" y="19011"/>
                  </a:cubicBez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4" name="Freeform 5263">
              <a:extLst>
                <a:ext uri="{FF2B5EF4-FFF2-40B4-BE49-F238E27FC236}">
                  <a16:creationId xmlns:a16="http://schemas.microsoft.com/office/drawing/2014/main" id="{4DEE8DD6-33B1-EA47-8495-B342123E5A98}"/>
                </a:ext>
              </a:extLst>
            </p:cNvPr>
            <p:cNvSpPr/>
            <p:nvPr/>
          </p:nvSpPr>
          <p:spPr>
            <a:xfrm>
              <a:off x="6577116" y="2742629"/>
              <a:ext cx="112415" cy="128660"/>
            </a:xfrm>
            <a:custGeom>
              <a:avLst/>
              <a:gdLst>
                <a:gd name="connsiteX0" fmla="*/ 0 w 112415"/>
                <a:gd name="connsiteY0" fmla="*/ 79421 h 128660"/>
                <a:gd name="connsiteX1" fmla="*/ 28558 w 112415"/>
                <a:gd name="connsiteY1" fmla="*/ 61740 h 128660"/>
                <a:gd name="connsiteX2" fmla="*/ 103569 w 112415"/>
                <a:gd name="connsiteY2" fmla="*/ 1950 h 128660"/>
                <a:gd name="connsiteX3" fmla="*/ 99571 w 112415"/>
                <a:gd name="connsiteY3" fmla="*/ 26854 h 128660"/>
                <a:gd name="connsiteX4" fmla="*/ 90052 w 112415"/>
                <a:gd name="connsiteY4" fmla="*/ 61075 h 128660"/>
                <a:gd name="connsiteX5" fmla="*/ 98619 w 112415"/>
                <a:gd name="connsiteY5" fmla="*/ 109649 h 128660"/>
                <a:gd name="connsiteX6" fmla="*/ 59971 w 112415"/>
                <a:gd name="connsiteY6" fmla="*/ 128660 h 128660"/>
                <a:gd name="connsiteX7" fmla="*/ 5807 w 112415"/>
                <a:gd name="connsiteY7" fmla="*/ 121911 h 1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15" h="128660">
                  <a:moveTo>
                    <a:pt x="0" y="79421"/>
                  </a:moveTo>
                  <a:cubicBezTo>
                    <a:pt x="11147" y="76674"/>
                    <a:pt x="21142" y="70485"/>
                    <a:pt x="28558" y="61740"/>
                  </a:cubicBezTo>
                  <a:cubicBezTo>
                    <a:pt x="39029" y="47957"/>
                    <a:pt x="87767" y="10505"/>
                    <a:pt x="103569" y="1950"/>
                  </a:cubicBezTo>
                  <a:cubicBezTo>
                    <a:pt x="119371" y="-6606"/>
                    <a:pt x="111470" y="15067"/>
                    <a:pt x="99571" y="26854"/>
                  </a:cubicBezTo>
                  <a:cubicBezTo>
                    <a:pt x="87672" y="38641"/>
                    <a:pt x="84721" y="41303"/>
                    <a:pt x="90052" y="61075"/>
                  </a:cubicBezTo>
                  <a:cubicBezTo>
                    <a:pt x="95383" y="80847"/>
                    <a:pt x="117658" y="95200"/>
                    <a:pt x="98619" y="109649"/>
                  </a:cubicBezTo>
                  <a:cubicBezTo>
                    <a:pt x="86996" y="118280"/>
                    <a:pt x="73907" y="124715"/>
                    <a:pt x="59971" y="128660"/>
                  </a:cubicBezTo>
                  <a:lnTo>
                    <a:pt x="5807" y="121911"/>
                  </a:lnTo>
                  <a:close/>
                </a:path>
              </a:pathLst>
            </a:custGeom>
            <a:solidFill>
              <a:srgbClr val="FAFBFA"/>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5" name="Freeform 5264">
              <a:extLst>
                <a:ext uri="{FF2B5EF4-FFF2-40B4-BE49-F238E27FC236}">
                  <a16:creationId xmlns:a16="http://schemas.microsoft.com/office/drawing/2014/main" id="{18BC1E99-8F5D-984D-8A70-D5FDA9416DB8}"/>
                </a:ext>
              </a:extLst>
            </p:cNvPr>
            <p:cNvSpPr/>
            <p:nvPr/>
          </p:nvSpPr>
          <p:spPr>
            <a:xfrm>
              <a:off x="6242039" y="2918818"/>
              <a:ext cx="154950" cy="133554"/>
            </a:xfrm>
            <a:custGeom>
              <a:avLst/>
              <a:gdLst>
                <a:gd name="connsiteX0" fmla="*/ 150975 w 154950"/>
                <a:gd name="connsiteY0" fmla="*/ 109886 h 133554"/>
                <a:gd name="connsiteX1" fmla="*/ 146406 w 154950"/>
                <a:gd name="connsiteY1" fmla="*/ 117110 h 133554"/>
                <a:gd name="connsiteX2" fmla="*/ 133745 w 154950"/>
                <a:gd name="connsiteY2" fmla="*/ 127566 h 133554"/>
                <a:gd name="connsiteX3" fmla="*/ 125844 w 154950"/>
                <a:gd name="connsiteY3" fmla="*/ 130703 h 133554"/>
                <a:gd name="connsiteX4" fmla="*/ 110042 w 154950"/>
                <a:gd name="connsiteY4" fmla="*/ 133555 h 133554"/>
                <a:gd name="connsiteX5" fmla="*/ 108329 w 154950"/>
                <a:gd name="connsiteY5" fmla="*/ 131464 h 133554"/>
                <a:gd name="connsiteX6" fmla="*/ 0 w 154950"/>
                <a:gd name="connsiteY6" fmla="*/ 0 h 133554"/>
                <a:gd name="connsiteX7" fmla="*/ 56068 w 154950"/>
                <a:gd name="connsiteY7" fmla="*/ 7700 h 133554"/>
                <a:gd name="connsiteX8" fmla="*/ 86530 w 154950"/>
                <a:gd name="connsiteY8" fmla="*/ 9696 h 133554"/>
                <a:gd name="connsiteX9" fmla="*/ 150975 w 154950"/>
                <a:gd name="connsiteY9" fmla="*/ 109886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50" h="133554">
                  <a:moveTo>
                    <a:pt x="150975" y="109886"/>
                  </a:moveTo>
                  <a:cubicBezTo>
                    <a:pt x="149776" y="112490"/>
                    <a:pt x="148243" y="114914"/>
                    <a:pt x="146406" y="117110"/>
                  </a:cubicBezTo>
                  <a:cubicBezTo>
                    <a:pt x="142998" y="121473"/>
                    <a:pt x="138676" y="125038"/>
                    <a:pt x="133745" y="127566"/>
                  </a:cubicBezTo>
                  <a:cubicBezTo>
                    <a:pt x="131232" y="128897"/>
                    <a:pt x="128586" y="129943"/>
                    <a:pt x="125844" y="130703"/>
                  </a:cubicBezTo>
                  <a:lnTo>
                    <a:pt x="110042" y="133555"/>
                  </a:lnTo>
                  <a:lnTo>
                    <a:pt x="108329" y="131464"/>
                  </a:lnTo>
                  <a:lnTo>
                    <a:pt x="0" y="0"/>
                  </a:lnTo>
                  <a:cubicBezTo>
                    <a:pt x="0" y="0"/>
                    <a:pt x="29224" y="4848"/>
                    <a:pt x="56068" y="7700"/>
                  </a:cubicBezTo>
                  <a:cubicBezTo>
                    <a:pt x="66178" y="8878"/>
                    <a:pt x="76344" y="9544"/>
                    <a:pt x="86530" y="9696"/>
                  </a:cubicBezTo>
                  <a:cubicBezTo>
                    <a:pt x="133460" y="43346"/>
                    <a:pt x="166777" y="78232"/>
                    <a:pt x="150975" y="109886"/>
                  </a:cubicBezTo>
                  <a:close/>
                </a:path>
              </a:pathLst>
            </a:custGeom>
            <a:solidFill>
              <a:srgbClr val="5E19F4"/>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6" name="Freeform 5265">
              <a:extLst>
                <a:ext uri="{FF2B5EF4-FFF2-40B4-BE49-F238E27FC236}">
                  <a16:creationId xmlns:a16="http://schemas.microsoft.com/office/drawing/2014/main" id="{B812DE11-16EC-A34C-99C3-412AE0D8E4C5}"/>
                </a:ext>
              </a:extLst>
            </p:cNvPr>
            <p:cNvSpPr/>
            <p:nvPr/>
          </p:nvSpPr>
          <p:spPr>
            <a:xfrm>
              <a:off x="6347798" y="2819939"/>
              <a:ext cx="295381" cy="209144"/>
            </a:xfrm>
            <a:custGeom>
              <a:avLst/>
              <a:gdLst>
                <a:gd name="connsiteX0" fmla="*/ 295382 w 295381"/>
                <a:gd name="connsiteY0" fmla="*/ 64658 h 209144"/>
                <a:gd name="connsiteX1" fmla="*/ 141361 w 295381"/>
                <a:gd name="connsiteY1" fmla="*/ 165133 h 209144"/>
                <a:gd name="connsiteX2" fmla="*/ 63874 w 295381"/>
                <a:gd name="connsiteY2" fmla="*/ 209144 h 209144"/>
                <a:gd name="connsiteX3" fmla="*/ 62446 w 295381"/>
                <a:gd name="connsiteY3" fmla="*/ 173973 h 209144"/>
                <a:gd name="connsiteX4" fmla="*/ 0 w 295381"/>
                <a:gd name="connsiteY4" fmla="*/ 103441 h 209144"/>
                <a:gd name="connsiteX5" fmla="*/ 205806 w 295381"/>
                <a:gd name="connsiteY5" fmla="*/ 115 h 209144"/>
                <a:gd name="connsiteX6" fmla="*/ 259209 w 295381"/>
                <a:gd name="connsiteY6" fmla="*/ 14658 h 209144"/>
                <a:gd name="connsiteX7" fmla="*/ 295382 w 295381"/>
                <a:gd name="connsiteY7" fmla="*/ 64658 h 2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81" h="209144">
                  <a:moveTo>
                    <a:pt x="295382" y="64658"/>
                  </a:moveTo>
                  <a:cubicBezTo>
                    <a:pt x="295382" y="64658"/>
                    <a:pt x="277486" y="84240"/>
                    <a:pt x="141361" y="165133"/>
                  </a:cubicBezTo>
                  <a:cubicBezTo>
                    <a:pt x="108043" y="184810"/>
                    <a:pt x="82817" y="198973"/>
                    <a:pt x="63874" y="209144"/>
                  </a:cubicBezTo>
                  <a:cubicBezTo>
                    <a:pt x="65150" y="197414"/>
                    <a:pt x="64664" y="185561"/>
                    <a:pt x="62446" y="173973"/>
                  </a:cubicBezTo>
                  <a:cubicBezTo>
                    <a:pt x="55592" y="141749"/>
                    <a:pt x="0" y="103441"/>
                    <a:pt x="0" y="103441"/>
                  </a:cubicBezTo>
                  <a:cubicBezTo>
                    <a:pt x="57115" y="81483"/>
                    <a:pt x="205806" y="115"/>
                    <a:pt x="205806" y="115"/>
                  </a:cubicBezTo>
                  <a:cubicBezTo>
                    <a:pt x="224702" y="-846"/>
                    <a:pt x="243416" y="4249"/>
                    <a:pt x="259209" y="14658"/>
                  </a:cubicBezTo>
                  <a:cubicBezTo>
                    <a:pt x="275725" y="27605"/>
                    <a:pt x="288262" y="44934"/>
                    <a:pt x="295382" y="64658"/>
                  </a:cubicBezTo>
                  <a:close/>
                </a:path>
              </a:pathLst>
            </a:custGeom>
            <a:solidFill>
              <a:srgbClr val="0278B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7" name="Freeform 5266">
              <a:extLst>
                <a:ext uri="{FF2B5EF4-FFF2-40B4-BE49-F238E27FC236}">
                  <a16:creationId xmlns:a16="http://schemas.microsoft.com/office/drawing/2014/main" id="{9D7003AC-D76F-B447-A8D8-AC3385882E0B}"/>
                </a:ext>
              </a:extLst>
            </p:cNvPr>
            <p:cNvSpPr/>
            <p:nvPr/>
          </p:nvSpPr>
          <p:spPr>
            <a:xfrm>
              <a:off x="6096546" y="4351009"/>
              <a:ext cx="256504" cy="134908"/>
            </a:xfrm>
            <a:custGeom>
              <a:avLst/>
              <a:gdLst>
                <a:gd name="connsiteX0" fmla="*/ 7654 w 256504"/>
                <a:gd name="connsiteY0" fmla="*/ 38812 h 134908"/>
                <a:gd name="connsiteX1" fmla="*/ 39 w 256504"/>
                <a:gd name="connsiteY1" fmla="*/ 84345 h 134908"/>
                <a:gd name="connsiteX2" fmla="*/ 36212 w 256504"/>
                <a:gd name="connsiteY2" fmla="*/ 134535 h 134908"/>
                <a:gd name="connsiteX3" fmla="*/ 256487 w 256504"/>
                <a:gd name="connsiteY3" fmla="*/ 25790 h 134908"/>
                <a:gd name="connsiteX4" fmla="*/ 115412 w 256504"/>
                <a:gd name="connsiteY4" fmla="*/ 124 h 134908"/>
                <a:gd name="connsiteX5" fmla="*/ 32023 w 256504"/>
                <a:gd name="connsiteY5" fmla="*/ 16759 h 134908"/>
                <a:gd name="connsiteX6" fmla="*/ 7654 w 256504"/>
                <a:gd name="connsiteY6" fmla="*/ 38812 h 1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04" h="134908">
                  <a:moveTo>
                    <a:pt x="7654" y="38812"/>
                  </a:moveTo>
                  <a:cubicBezTo>
                    <a:pt x="2228" y="53366"/>
                    <a:pt x="-352" y="68822"/>
                    <a:pt x="39" y="84345"/>
                  </a:cubicBezTo>
                  <a:cubicBezTo>
                    <a:pt x="3180" y="108964"/>
                    <a:pt x="12794" y="129782"/>
                    <a:pt x="36212" y="134535"/>
                  </a:cubicBezTo>
                  <a:cubicBezTo>
                    <a:pt x="69339" y="141284"/>
                    <a:pt x="258581" y="54877"/>
                    <a:pt x="256487" y="25790"/>
                  </a:cubicBezTo>
                  <a:cubicBezTo>
                    <a:pt x="254393" y="-3298"/>
                    <a:pt x="115412" y="124"/>
                    <a:pt x="115412" y="124"/>
                  </a:cubicBezTo>
                  <a:cubicBezTo>
                    <a:pt x="115412" y="124"/>
                    <a:pt x="34593" y="16854"/>
                    <a:pt x="32023" y="16759"/>
                  </a:cubicBezTo>
                  <a:cubicBezTo>
                    <a:pt x="23313" y="23432"/>
                    <a:pt x="15155" y="30808"/>
                    <a:pt x="7654" y="38812"/>
                  </a:cubicBezTo>
                  <a:close/>
                </a:path>
              </a:pathLst>
            </a:custGeom>
            <a:solidFill>
              <a:srgbClr val="000000"/>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8" name="Freeform 5267">
              <a:extLst>
                <a:ext uri="{FF2B5EF4-FFF2-40B4-BE49-F238E27FC236}">
                  <a16:creationId xmlns:a16="http://schemas.microsoft.com/office/drawing/2014/main" id="{6A8F0C1C-609D-0245-943D-441BB3DC2491}"/>
                </a:ext>
              </a:extLst>
            </p:cNvPr>
            <p:cNvSpPr/>
            <p:nvPr/>
          </p:nvSpPr>
          <p:spPr>
            <a:xfrm>
              <a:off x="5962611" y="4287254"/>
              <a:ext cx="235654" cy="123926"/>
            </a:xfrm>
            <a:custGeom>
              <a:avLst/>
              <a:gdLst>
                <a:gd name="connsiteX0" fmla="*/ 6987 w 235654"/>
                <a:gd name="connsiteY0" fmla="*/ 35648 h 123926"/>
                <a:gd name="connsiteX1" fmla="*/ 38 w 235654"/>
                <a:gd name="connsiteY1" fmla="*/ 77473 h 123926"/>
                <a:gd name="connsiteX2" fmla="*/ 33165 w 235654"/>
                <a:gd name="connsiteY2" fmla="*/ 123576 h 123926"/>
                <a:gd name="connsiteX3" fmla="*/ 235639 w 235654"/>
                <a:gd name="connsiteY3" fmla="*/ 23766 h 123926"/>
                <a:gd name="connsiteX4" fmla="*/ 106082 w 235654"/>
                <a:gd name="connsiteY4" fmla="*/ 97 h 123926"/>
                <a:gd name="connsiteX5" fmla="*/ 29357 w 235654"/>
                <a:gd name="connsiteY5" fmla="*/ 15401 h 123926"/>
                <a:gd name="connsiteX6" fmla="*/ 6987 w 235654"/>
                <a:gd name="connsiteY6" fmla="*/ 35648 h 12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54" h="123926">
                  <a:moveTo>
                    <a:pt x="6987" y="35648"/>
                  </a:moveTo>
                  <a:cubicBezTo>
                    <a:pt x="2027" y="49023"/>
                    <a:pt x="-333" y="63214"/>
                    <a:pt x="38" y="77473"/>
                  </a:cubicBezTo>
                  <a:cubicBezTo>
                    <a:pt x="2894" y="100096"/>
                    <a:pt x="11747" y="119203"/>
                    <a:pt x="33165" y="123576"/>
                  </a:cubicBezTo>
                  <a:cubicBezTo>
                    <a:pt x="63722" y="129849"/>
                    <a:pt x="237543" y="50382"/>
                    <a:pt x="235639" y="23766"/>
                  </a:cubicBezTo>
                  <a:cubicBezTo>
                    <a:pt x="233735" y="-2850"/>
                    <a:pt x="106082" y="97"/>
                    <a:pt x="106082" y="97"/>
                  </a:cubicBezTo>
                  <a:cubicBezTo>
                    <a:pt x="106082" y="97"/>
                    <a:pt x="31737" y="15496"/>
                    <a:pt x="29357" y="15401"/>
                  </a:cubicBezTo>
                  <a:cubicBezTo>
                    <a:pt x="21370" y="21541"/>
                    <a:pt x="13888" y="28319"/>
                    <a:pt x="6987" y="35648"/>
                  </a:cubicBezTo>
                  <a:close/>
                </a:path>
              </a:pathLst>
            </a:custGeom>
            <a:solidFill>
              <a:srgbClr val="000000"/>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09" name="Freeform 5268">
              <a:extLst>
                <a:ext uri="{FF2B5EF4-FFF2-40B4-BE49-F238E27FC236}">
                  <a16:creationId xmlns:a16="http://schemas.microsoft.com/office/drawing/2014/main" id="{0D2A1AAE-6FA9-054E-9721-DB4216019D87}"/>
                </a:ext>
              </a:extLst>
            </p:cNvPr>
            <p:cNvSpPr/>
            <p:nvPr/>
          </p:nvSpPr>
          <p:spPr>
            <a:xfrm>
              <a:off x="5999619" y="3336878"/>
              <a:ext cx="239294" cy="1067901"/>
            </a:xfrm>
            <a:custGeom>
              <a:avLst/>
              <a:gdLst>
                <a:gd name="connsiteX0" fmla="*/ 4534 w 239294"/>
                <a:gd name="connsiteY0" fmla="*/ 132034 h 1067901"/>
                <a:gd name="connsiteX1" fmla="*/ 57461 w 239294"/>
                <a:gd name="connsiteY1" fmla="*/ 243535 h 1067901"/>
                <a:gd name="connsiteX2" fmla="*/ 94872 w 239294"/>
                <a:gd name="connsiteY2" fmla="*/ 734029 h 1067901"/>
                <a:gd name="connsiteX3" fmla="*/ 94872 w 239294"/>
                <a:gd name="connsiteY3" fmla="*/ 734029 h 1067901"/>
                <a:gd name="connsiteX4" fmla="*/ 100583 w 239294"/>
                <a:gd name="connsiteY4" fmla="*/ 854656 h 1067901"/>
                <a:gd name="connsiteX5" fmla="*/ 100583 w 239294"/>
                <a:gd name="connsiteY5" fmla="*/ 855606 h 1067901"/>
                <a:gd name="connsiteX6" fmla="*/ 102963 w 239294"/>
                <a:gd name="connsiteY6" fmla="*/ 900853 h 1067901"/>
                <a:gd name="connsiteX7" fmla="*/ 103725 w 239294"/>
                <a:gd name="connsiteY7" fmla="*/ 1047811 h 1067901"/>
                <a:gd name="connsiteX8" fmla="*/ 103725 w 239294"/>
                <a:gd name="connsiteY8" fmla="*/ 1055986 h 1067901"/>
                <a:gd name="connsiteX9" fmla="*/ 171311 w 239294"/>
                <a:gd name="connsiteY9" fmla="*/ 1067868 h 1067901"/>
                <a:gd name="connsiteX10" fmla="*/ 234519 w 239294"/>
                <a:gd name="connsiteY10" fmla="*/ 1051804 h 1067901"/>
                <a:gd name="connsiteX11" fmla="*/ 238803 w 239294"/>
                <a:gd name="connsiteY11" fmla="*/ 342870 h 1067901"/>
                <a:gd name="connsiteX12" fmla="*/ 224905 w 239294"/>
                <a:gd name="connsiteY12" fmla="*/ 0 h 1067901"/>
                <a:gd name="connsiteX13" fmla="*/ 98013 w 239294"/>
                <a:gd name="connsiteY13" fmla="*/ 9506 h 1067901"/>
                <a:gd name="connsiteX14" fmla="*/ 95348 w 239294"/>
                <a:gd name="connsiteY14" fmla="*/ 9506 h 1067901"/>
                <a:gd name="connsiteX15" fmla="*/ 91730 w 239294"/>
                <a:gd name="connsiteY15" fmla="*/ 9506 h 1067901"/>
                <a:gd name="connsiteX16" fmla="*/ 49275 w 239294"/>
                <a:gd name="connsiteY16" fmla="*/ 12833 h 1067901"/>
                <a:gd name="connsiteX17" fmla="*/ 46609 w 239294"/>
                <a:gd name="connsiteY17" fmla="*/ 12833 h 1067901"/>
                <a:gd name="connsiteX18" fmla="*/ 346 w 239294"/>
                <a:gd name="connsiteY18" fmla="*/ 39259 h 1067901"/>
                <a:gd name="connsiteX19" fmla="*/ 4534 w 239294"/>
                <a:gd name="connsiteY19" fmla="*/ 132034 h 106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294" h="1067901">
                  <a:moveTo>
                    <a:pt x="4534" y="132034"/>
                  </a:moveTo>
                  <a:cubicBezTo>
                    <a:pt x="10722" y="170912"/>
                    <a:pt x="38804" y="207319"/>
                    <a:pt x="57461" y="243535"/>
                  </a:cubicBezTo>
                  <a:cubicBezTo>
                    <a:pt x="69455" y="267110"/>
                    <a:pt x="85448" y="543535"/>
                    <a:pt x="94872" y="734029"/>
                  </a:cubicBezTo>
                  <a:lnTo>
                    <a:pt x="94872" y="734029"/>
                  </a:lnTo>
                  <a:cubicBezTo>
                    <a:pt x="97442" y="781557"/>
                    <a:pt x="99155" y="823097"/>
                    <a:pt x="100583" y="854656"/>
                  </a:cubicBezTo>
                  <a:cubicBezTo>
                    <a:pt x="100774" y="854941"/>
                    <a:pt x="100774" y="855321"/>
                    <a:pt x="100583" y="855606"/>
                  </a:cubicBezTo>
                  <a:cubicBezTo>
                    <a:pt x="101345" y="874618"/>
                    <a:pt x="102202" y="889827"/>
                    <a:pt x="102963" y="900853"/>
                  </a:cubicBezTo>
                  <a:cubicBezTo>
                    <a:pt x="102963" y="908268"/>
                    <a:pt x="103725" y="1016728"/>
                    <a:pt x="103725" y="1047811"/>
                  </a:cubicBezTo>
                  <a:lnTo>
                    <a:pt x="103725" y="1055986"/>
                  </a:lnTo>
                  <a:cubicBezTo>
                    <a:pt x="103725" y="1055986"/>
                    <a:pt x="126476" y="1068629"/>
                    <a:pt x="171311" y="1067868"/>
                  </a:cubicBezTo>
                  <a:cubicBezTo>
                    <a:pt x="231473" y="1066918"/>
                    <a:pt x="234519" y="1051804"/>
                    <a:pt x="234519" y="1051804"/>
                  </a:cubicBezTo>
                  <a:cubicBezTo>
                    <a:pt x="234519" y="1051804"/>
                    <a:pt x="235185" y="439923"/>
                    <a:pt x="238803" y="342870"/>
                  </a:cubicBezTo>
                  <a:cubicBezTo>
                    <a:pt x="242420" y="245817"/>
                    <a:pt x="224905" y="0"/>
                    <a:pt x="224905" y="0"/>
                  </a:cubicBezTo>
                  <a:lnTo>
                    <a:pt x="98013" y="9506"/>
                  </a:lnTo>
                  <a:lnTo>
                    <a:pt x="95348" y="9506"/>
                  </a:lnTo>
                  <a:lnTo>
                    <a:pt x="91730" y="9506"/>
                  </a:lnTo>
                  <a:lnTo>
                    <a:pt x="49275" y="12833"/>
                  </a:lnTo>
                  <a:lnTo>
                    <a:pt x="46609" y="12833"/>
                  </a:lnTo>
                  <a:lnTo>
                    <a:pt x="346" y="39259"/>
                  </a:lnTo>
                  <a:cubicBezTo>
                    <a:pt x="-720" y="70247"/>
                    <a:pt x="679" y="101264"/>
                    <a:pt x="4534" y="132034"/>
                  </a:cubicBezTo>
                  <a:close/>
                </a:path>
              </a:pathLst>
            </a:custGeom>
            <a:solidFill>
              <a:srgbClr val="65656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0" name="Freeform 5269">
              <a:extLst>
                <a:ext uri="{FF2B5EF4-FFF2-40B4-BE49-F238E27FC236}">
                  <a16:creationId xmlns:a16="http://schemas.microsoft.com/office/drawing/2014/main" id="{D76AB1CF-D115-5D42-B8CB-67FCDEC0C758}"/>
                </a:ext>
              </a:extLst>
            </p:cNvPr>
            <p:cNvSpPr/>
            <p:nvPr/>
          </p:nvSpPr>
          <p:spPr>
            <a:xfrm>
              <a:off x="5865767" y="3275091"/>
              <a:ext cx="225010" cy="1067538"/>
            </a:xfrm>
            <a:custGeom>
              <a:avLst/>
              <a:gdLst>
                <a:gd name="connsiteX0" fmla="*/ 4355 w 225010"/>
                <a:gd name="connsiteY0" fmla="*/ 131749 h 1067538"/>
                <a:gd name="connsiteX1" fmla="*/ 57091 w 225010"/>
                <a:gd name="connsiteY1" fmla="*/ 243250 h 1067538"/>
                <a:gd name="connsiteX2" fmla="*/ 95168 w 225010"/>
                <a:gd name="connsiteY2" fmla="*/ 733648 h 1067538"/>
                <a:gd name="connsiteX3" fmla="*/ 95168 w 225010"/>
                <a:gd name="connsiteY3" fmla="*/ 733648 h 1067538"/>
                <a:gd name="connsiteX4" fmla="*/ 103165 w 225010"/>
                <a:gd name="connsiteY4" fmla="*/ 900473 h 1067538"/>
                <a:gd name="connsiteX5" fmla="*/ 103831 w 225010"/>
                <a:gd name="connsiteY5" fmla="*/ 1055796 h 1067538"/>
                <a:gd name="connsiteX6" fmla="*/ 171608 w 225010"/>
                <a:gd name="connsiteY6" fmla="*/ 1067488 h 1067538"/>
                <a:gd name="connsiteX7" fmla="*/ 202260 w 225010"/>
                <a:gd name="connsiteY7" fmla="*/ 1065301 h 1067538"/>
                <a:gd name="connsiteX8" fmla="*/ 117539 w 225010"/>
                <a:gd name="connsiteY8" fmla="*/ 240018 h 1067538"/>
                <a:gd name="connsiteX9" fmla="*/ 111446 w 225010"/>
                <a:gd name="connsiteY9" fmla="*/ 97433 h 1067538"/>
                <a:gd name="connsiteX10" fmla="*/ 225011 w 225010"/>
                <a:gd name="connsiteY10" fmla="*/ 0 h 1067538"/>
                <a:gd name="connsiteX11" fmla="*/ 91742 w 225010"/>
                <a:gd name="connsiteY11" fmla="*/ 10266 h 1067538"/>
                <a:gd name="connsiteX12" fmla="*/ 49095 w 225010"/>
                <a:gd name="connsiteY12" fmla="*/ 13498 h 1067538"/>
                <a:gd name="connsiteX13" fmla="*/ 46335 w 225010"/>
                <a:gd name="connsiteY13" fmla="*/ 13498 h 1067538"/>
                <a:gd name="connsiteX14" fmla="*/ 452 w 225010"/>
                <a:gd name="connsiteY14" fmla="*/ 40114 h 1067538"/>
                <a:gd name="connsiteX15" fmla="*/ 4355 w 225010"/>
                <a:gd name="connsiteY15" fmla="*/ 131749 h 106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010" h="1067538">
                  <a:moveTo>
                    <a:pt x="4355" y="131749"/>
                  </a:moveTo>
                  <a:cubicBezTo>
                    <a:pt x="10447" y="170532"/>
                    <a:pt x="38434" y="206939"/>
                    <a:pt x="57091" y="243250"/>
                  </a:cubicBezTo>
                  <a:cubicBezTo>
                    <a:pt x="69086" y="266729"/>
                    <a:pt x="85078" y="543155"/>
                    <a:pt x="95168" y="733648"/>
                  </a:cubicBezTo>
                  <a:lnTo>
                    <a:pt x="95168" y="733648"/>
                  </a:lnTo>
                  <a:cubicBezTo>
                    <a:pt x="99071" y="810930"/>
                    <a:pt x="101166" y="871005"/>
                    <a:pt x="103165" y="900473"/>
                  </a:cubicBezTo>
                  <a:cubicBezTo>
                    <a:pt x="103831" y="909218"/>
                    <a:pt x="103831" y="1055796"/>
                    <a:pt x="103831" y="1055796"/>
                  </a:cubicBezTo>
                  <a:cubicBezTo>
                    <a:pt x="103831" y="1055796"/>
                    <a:pt x="126772" y="1068439"/>
                    <a:pt x="171608" y="1067488"/>
                  </a:cubicBezTo>
                  <a:cubicBezTo>
                    <a:pt x="181860" y="1067450"/>
                    <a:pt x="192103" y="1066718"/>
                    <a:pt x="202260" y="1065301"/>
                  </a:cubicBezTo>
                  <a:cubicBezTo>
                    <a:pt x="204925" y="946195"/>
                    <a:pt x="148191" y="299334"/>
                    <a:pt x="117539" y="240018"/>
                  </a:cubicBezTo>
                  <a:cubicBezTo>
                    <a:pt x="86887" y="180703"/>
                    <a:pt x="111446" y="97433"/>
                    <a:pt x="111446" y="97433"/>
                  </a:cubicBezTo>
                  <a:lnTo>
                    <a:pt x="225011" y="0"/>
                  </a:lnTo>
                  <a:lnTo>
                    <a:pt x="91742" y="10266"/>
                  </a:lnTo>
                  <a:lnTo>
                    <a:pt x="49095" y="13498"/>
                  </a:lnTo>
                  <a:lnTo>
                    <a:pt x="46335" y="13498"/>
                  </a:lnTo>
                  <a:lnTo>
                    <a:pt x="452" y="40114"/>
                  </a:lnTo>
                  <a:cubicBezTo>
                    <a:pt x="-785" y="70713"/>
                    <a:pt x="519" y="101369"/>
                    <a:pt x="4355" y="131749"/>
                  </a:cubicBezTo>
                  <a:close/>
                </a:path>
              </a:pathLst>
            </a:custGeom>
            <a:solidFill>
              <a:srgbClr val="65656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1" name="Freeform 5270">
              <a:extLst>
                <a:ext uri="{FF2B5EF4-FFF2-40B4-BE49-F238E27FC236}">
                  <a16:creationId xmlns:a16="http://schemas.microsoft.com/office/drawing/2014/main" id="{D3E16B3C-EC91-304C-8387-37E467B64DB9}"/>
                </a:ext>
              </a:extLst>
            </p:cNvPr>
            <p:cNvSpPr/>
            <p:nvPr/>
          </p:nvSpPr>
          <p:spPr>
            <a:xfrm>
              <a:off x="5963316" y="2676803"/>
              <a:ext cx="140884" cy="122813"/>
            </a:xfrm>
            <a:custGeom>
              <a:avLst/>
              <a:gdLst>
                <a:gd name="connsiteX0" fmla="*/ 140885 w 140884"/>
                <a:gd name="connsiteY0" fmla="*/ 122813 h 122813"/>
                <a:gd name="connsiteX1" fmla="*/ 38648 w 140884"/>
                <a:gd name="connsiteY1" fmla="*/ 111597 h 122813"/>
                <a:gd name="connsiteX2" fmla="*/ 0 w 140884"/>
                <a:gd name="connsiteY2" fmla="*/ 111597 h 122813"/>
                <a:gd name="connsiteX3" fmla="*/ 8091 w 140884"/>
                <a:gd name="connsiteY3" fmla="*/ 31749 h 122813"/>
                <a:gd name="connsiteX4" fmla="*/ 8091 w 140884"/>
                <a:gd name="connsiteY4" fmla="*/ 31749 h 122813"/>
                <a:gd name="connsiteX5" fmla="*/ 75583 w 140884"/>
                <a:gd name="connsiteY5" fmla="*/ 22243 h 122813"/>
                <a:gd name="connsiteX6" fmla="*/ 75583 w 140884"/>
                <a:gd name="connsiteY6" fmla="*/ 5513 h 122813"/>
                <a:gd name="connsiteX7" fmla="*/ 74821 w 140884"/>
                <a:gd name="connsiteY7" fmla="*/ 4087 h 122813"/>
                <a:gd name="connsiteX8" fmla="*/ 137077 w 140884"/>
                <a:gd name="connsiteY8" fmla="*/ 0 h 122813"/>
                <a:gd name="connsiteX9" fmla="*/ 137077 w 140884"/>
                <a:gd name="connsiteY9" fmla="*/ 1331 h 122813"/>
                <a:gd name="connsiteX10" fmla="*/ 137839 w 140884"/>
                <a:gd name="connsiteY10" fmla="*/ 47814 h 122813"/>
                <a:gd name="connsiteX11" fmla="*/ 136887 w 140884"/>
                <a:gd name="connsiteY11" fmla="*/ 73479 h 122813"/>
                <a:gd name="connsiteX12" fmla="*/ 140885 w 140884"/>
                <a:gd name="connsiteY12" fmla="*/ 122813 h 1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884" h="122813">
                  <a:moveTo>
                    <a:pt x="140885" y="122813"/>
                  </a:moveTo>
                  <a:cubicBezTo>
                    <a:pt x="140885" y="122813"/>
                    <a:pt x="38648" y="112832"/>
                    <a:pt x="38648" y="111597"/>
                  </a:cubicBezTo>
                  <a:cubicBezTo>
                    <a:pt x="38648" y="110361"/>
                    <a:pt x="0" y="111597"/>
                    <a:pt x="0" y="111597"/>
                  </a:cubicBezTo>
                  <a:lnTo>
                    <a:pt x="8091" y="31749"/>
                  </a:lnTo>
                  <a:lnTo>
                    <a:pt x="8091" y="31749"/>
                  </a:lnTo>
                  <a:cubicBezTo>
                    <a:pt x="35888" y="43441"/>
                    <a:pt x="63208" y="36407"/>
                    <a:pt x="75583" y="22243"/>
                  </a:cubicBezTo>
                  <a:cubicBezTo>
                    <a:pt x="79267" y="17272"/>
                    <a:pt x="79267" y="10485"/>
                    <a:pt x="75583" y="5513"/>
                  </a:cubicBezTo>
                  <a:cubicBezTo>
                    <a:pt x="75402" y="5000"/>
                    <a:pt x="75145" y="4525"/>
                    <a:pt x="74821" y="4087"/>
                  </a:cubicBezTo>
                  <a:cubicBezTo>
                    <a:pt x="103379" y="1901"/>
                    <a:pt x="137077" y="0"/>
                    <a:pt x="137077" y="0"/>
                  </a:cubicBezTo>
                  <a:lnTo>
                    <a:pt x="137077" y="1331"/>
                  </a:lnTo>
                  <a:lnTo>
                    <a:pt x="137839" y="47814"/>
                  </a:lnTo>
                  <a:cubicBezTo>
                    <a:pt x="136592" y="56312"/>
                    <a:pt x="136268" y="64914"/>
                    <a:pt x="136887" y="73479"/>
                  </a:cubicBezTo>
                  <a:cubicBezTo>
                    <a:pt x="138315" y="85741"/>
                    <a:pt x="140885" y="122813"/>
                    <a:pt x="140885" y="122813"/>
                  </a:cubicBezTo>
                  <a:close/>
                </a:path>
              </a:pathLst>
            </a:custGeom>
            <a:solidFill>
              <a:srgbClr val="FAFBFA"/>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2" name="Freeform 5271">
              <a:extLst>
                <a:ext uri="{FF2B5EF4-FFF2-40B4-BE49-F238E27FC236}">
                  <a16:creationId xmlns:a16="http://schemas.microsoft.com/office/drawing/2014/main" id="{D933EDFA-CC84-944E-804F-BF60DCBF797C}"/>
                </a:ext>
              </a:extLst>
            </p:cNvPr>
            <p:cNvSpPr/>
            <p:nvPr/>
          </p:nvSpPr>
          <p:spPr>
            <a:xfrm>
              <a:off x="6018246" y="2508648"/>
              <a:ext cx="166211" cy="222034"/>
            </a:xfrm>
            <a:custGeom>
              <a:avLst/>
              <a:gdLst>
                <a:gd name="connsiteX0" fmla="*/ 162775 w 166211"/>
                <a:gd name="connsiteY0" fmla="*/ 216349 h 222034"/>
                <a:gd name="connsiteX1" fmla="*/ 83384 w 166211"/>
                <a:gd name="connsiteY1" fmla="*/ 215399 h 222034"/>
                <a:gd name="connsiteX2" fmla="*/ 26269 w 166211"/>
                <a:gd name="connsiteY2" fmla="*/ 192680 h 222034"/>
                <a:gd name="connsiteX3" fmla="*/ 21129 w 166211"/>
                <a:gd name="connsiteY3" fmla="*/ 189828 h 222034"/>
                <a:gd name="connsiteX4" fmla="*/ 21129 w 166211"/>
                <a:gd name="connsiteY4" fmla="*/ 173098 h 222034"/>
                <a:gd name="connsiteX5" fmla="*/ 20367 w 166211"/>
                <a:gd name="connsiteY5" fmla="*/ 171673 h 222034"/>
                <a:gd name="connsiteX6" fmla="*/ 4851 w 166211"/>
                <a:gd name="connsiteY6" fmla="*/ 124715 h 222034"/>
                <a:gd name="connsiteX7" fmla="*/ 49877 w 166211"/>
                <a:gd name="connsiteY7" fmla="*/ 169201 h 222034"/>
                <a:gd name="connsiteX8" fmla="*/ 58730 w 166211"/>
                <a:gd name="connsiteY8" fmla="*/ 121102 h 222034"/>
                <a:gd name="connsiteX9" fmla="*/ 39025 w 166211"/>
                <a:gd name="connsiteY9" fmla="*/ 80703 h 222034"/>
                <a:gd name="connsiteX10" fmla="*/ 41405 w 166211"/>
                <a:gd name="connsiteY10" fmla="*/ 78042 h 222034"/>
                <a:gd name="connsiteX11" fmla="*/ 66345 w 166211"/>
                <a:gd name="connsiteY11" fmla="*/ 48859 h 222034"/>
                <a:gd name="connsiteX12" fmla="*/ 127934 w 166211"/>
                <a:gd name="connsiteY12" fmla="*/ 0 h 222034"/>
                <a:gd name="connsiteX13" fmla="*/ 162109 w 166211"/>
                <a:gd name="connsiteY13" fmla="*/ 113213 h 222034"/>
                <a:gd name="connsiteX14" fmla="*/ 162775 w 166211"/>
                <a:gd name="connsiteY14" fmla="*/ 216349 h 2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211" h="222034">
                  <a:moveTo>
                    <a:pt x="162775" y="216349"/>
                  </a:moveTo>
                  <a:cubicBezTo>
                    <a:pt x="162775" y="216349"/>
                    <a:pt x="136311" y="229752"/>
                    <a:pt x="83384" y="215399"/>
                  </a:cubicBezTo>
                  <a:cubicBezTo>
                    <a:pt x="63603" y="209828"/>
                    <a:pt x="44460" y="202214"/>
                    <a:pt x="26269" y="192680"/>
                  </a:cubicBezTo>
                  <a:cubicBezTo>
                    <a:pt x="24556" y="191730"/>
                    <a:pt x="22652" y="190779"/>
                    <a:pt x="21129" y="189828"/>
                  </a:cubicBezTo>
                  <a:cubicBezTo>
                    <a:pt x="24812" y="184857"/>
                    <a:pt x="24812" y="178070"/>
                    <a:pt x="21129" y="173098"/>
                  </a:cubicBezTo>
                  <a:cubicBezTo>
                    <a:pt x="20948" y="172585"/>
                    <a:pt x="20691" y="172110"/>
                    <a:pt x="20367" y="171673"/>
                  </a:cubicBezTo>
                  <a:cubicBezTo>
                    <a:pt x="11800" y="156273"/>
                    <a:pt x="-9523" y="138308"/>
                    <a:pt x="4851" y="124715"/>
                  </a:cubicBezTo>
                  <a:cubicBezTo>
                    <a:pt x="25412" y="105703"/>
                    <a:pt x="49877" y="169201"/>
                    <a:pt x="49877" y="169201"/>
                  </a:cubicBezTo>
                  <a:cubicBezTo>
                    <a:pt x="56521" y="154068"/>
                    <a:pt x="59558" y="137604"/>
                    <a:pt x="58730" y="121102"/>
                  </a:cubicBezTo>
                  <a:cubicBezTo>
                    <a:pt x="57016" y="104562"/>
                    <a:pt x="43308" y="92585"/>
                    <a:pt x="39025" y="80703"/>
                  </a:cubicBezTo>
                  <a:cubicBezTo>
                    <a:pt x="39786" y="79753"/>
                    <a:pt x="40548" y="78992"/>
                    <a:pt x="41405" y="78042"/>
                  </a:cubicBezTo>
                  <a:cubicBezTo>
                    <a:pt x="50257" y="68536"/>
                    <a:pt x="58539" y="58460"/>
                    <a:pt x="66345" y="48859"/>
                  </a:cubicBezTo>
                  <a:cubicBezTo>
                    <a:pt x="86335" y="38308"/>
                    <a:pt x="112323" y="24239"/>
                    <a:pt x="127934" y="0"/>
                  </a:cubicBezTo>
                  <a:cubicBezTo>
                    <a:pt x="143394" y="36393"/>
                    <a:pt x="154845" y="74353"/>
                    <a:pt x="162109" y="113213"/>
                  </a:cubicBezTo>
                  <a:cubicBezTo>
                    <a:pt x="167344" y="147376"/>
                    <a:pt x="167573" y="182119"/>
                    <a:pt x="162775" y="216349"/>
                  </a:cubicBezTo>
                  <a:close/>
                </a:path>
              </a:pathLst>
            </a:custGeom>
            <a:solidFill>
              <a:srgbClr val="FFFFFF"/>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3" name="Freeform 5272">
              <a:extLst>
                <a:ext uri="{FF2B5EF4-FFF2-40B4-BE49-F238E27FC236}">
                  <a16:creationId xmlns:a16="http://schemas.microsoft.com/office/drawing/2014/main" id="{597CE2CD-2151-B447-95F5-D5CE65160711}"/>
                </a:ext>
              </a:extLst>
            </p:cNvPr>
            <p:cNvSpPr/>
            <p:nvPr/>
          </p:nvSpPr>
          <p:spPr>
            <a:xfrm>
              <a:off x="5967478" y="3275661"/>
              <a:ext cx="132676" cy="1064921"/>
            </a:xfrm>
            <a:custGeom>
              <a:avLst/>
              <a:gdLst>
                <a:gd name="connsiteX0" fmla="*/ 15352 w 132676"/>
                <a:gd name="connsiteY0" fmla="*/ 239638 h 1064921"/>
                <a:gd name="connsiteX1" fmla="*/ 100074 w 132676"/>
                <a:gd name="connsiteY1" fmla="*/ 1064921 h 1064921"/>
                <a:gd name="connsiteX2" fmla="*/ 132534 w 132676"/>
                <a:gd name="connsiteY2" fmla="*/ 1051043 h 1064921"/>
                <a:gd name="connsiteX3" fmla="*/ 132534 w 132676"/>
                <a:gd name="connsiteY3" fmla="*/ 917013 h 1064921"/>
                <a:gd name="connsiteX4" fmla="*/ 132534 w 132676"/>
                <a:gd name="connsiteY4" fmla="*/ 916062 h 1064921"/>
                <a:gd name="connsiteX5" fmla="*/ 126823 w 132676"/>
                <a:gd name="connsiteY5" fmla="*/ 795435 h 1064921"/>
                <a:gd name="connsiteX6" fmla="*/ 126823 w 132676"/>
                <a:gd name="connsiteY6" fmla="*/ 795435 h 1064921"/>
                <a:gd name="connsiteX7" fmla="*/ 89412 w 132676"/>
                <a:gd name="connsiteY7" fmla="*/ 304942 h 1064921"/>
                <a:gd name="connsiteX8" fmla="*/ 36485 w 132676"/>
                <a:gd name="connsiteY8" fmla="*/ 193441 h 1064921"/>
                <a:gd name="connsiteX9" fmla="*/ 32297 w 132676"/>
                <a:gd name="connsiteY9" fmla="*/ 101806 h 1064921"/>
                <a:gd name="connsiteX10" fmla="*/ 78560 w 132676"/>
                <a:gd name="connsiteY10" fmla="*/ 75380 h 1064921"/>
                <a:gd name="connsiteX11" fmla="*/ 81225 w 132676"/>
                <a:gd name="connsiteY11" fmla="*/ 75380 h 1064921"/>
                <a:gd name="connsiteX12" fmla="*/ 123681 w 132676"/>
                <a:gd name="connsiteY12" fmla="*/ 72053 h 1064921"/>
                <a:gd name="connsiteX13" fmla="*/ 127299 w 132676"/>
                <a:gd name="connsiteY13" fmla="*/ 72053 h 1064921"/>
                <a:gd name="connsiteX14" fmla="*/ 122729 w 132676"/>
                <a:gd name="connsiteY14" fmla="*/ 1521 h 1064921"/>
                <a:gd name="connsiteX15" fmla="*/ 122729 w 132676"/>
                <a:gd name="connsiteY15" fmla="*/ 0 h 1064921"/>
                <a:gd name="connsiteX16" fmla="*/ 9165 w 132676"/>
                <a:gd name="connsiteY16" fmla="*/ 97433 h 1064921"/>
                <a:gd name="connsiteX17" fmla="*/ 15352 w 132676"/>
                <a:gd name="connsiteY17" fmla="*/ 239638 h 10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676" h="1064921">
                  <a:moveTo>
                    <a:pt x="15352" y="239638"/>
                  </a:moveTo>
                  <a:cubicBezTo>
                    <a:pt x="46004" y="298954"/>
                    <a:pt x="102739" y="945815"/>
                    <a:pt x="100074" y="1064921"/>
                  </a:cubicBezTo>
                  <a:cubicBezTo>
                    <a:pt x="130535" y="1060549"/>
                    <a:pt x="132534" y="1051043"/>
                    <a:pt x="132534" y="1051043"/>
                  </a:cubicBezTo>
                  <a:cubicBezTo>
                    <a:pt x="132534" y="1051043"/>
                    <a:pt x="132534" y="996290"/>
                    <a:pt x="132534" y="917013"/>
                  </a:cubicBezTo>
                  <a:cubicBezTo>
                    <a:pt x="132725" y="916728"/>
                    <a:pt x="132725" y="916348"/>
                    <a:pt x="132534" y="916062"/>
                  </a:cubicBezTo>
                  <a:cubicBezTo>
                    <a:pt x="131106" y="884504"/>
                    <a:pt x="129393" y="843344"/>
                    <a:pt x="126823" y="795435"/>
                  </a:cubicBezTo>
                  <a:lnTo>
                    <a:pt x="126823" y="795435"/>
                  </a:lnTo>
                  <a:cubicBezTo>
                    <a:pt x="117303" y="605322"/>
                    <a:pt x="101406" y="328516"/>
                    <a:pt x="89412" y="304942"/>
                  </a:cubicBezTo>
                  <a:cubicBezTo>
                    <a:pt x="70374" y="268726"/>
                    <a:pt x="42673" y="232319"/>
                    <a:pt x="36485" y="193441"/>
                  </a:cubicBezTo>
                  <a:cubicBezTo>
                    <a:pt x="32696" y="163051"/>
                    <a:pt x="31288" y="132414"/>
                    <a:pt x="32297" y="101806"/>
                  </a:cubicBezTo>
                  <a:lnTo>
                    <a:pt x="78560" y="75380"/>
                  </a:lnTo>
                  <a:lnTo>
                    <a:pt x="81225" y="75380"/>
                  </a:lnTo>
                  <a:lnTo>
                    <a:pt x="123681" y="72053"/>
                  </a:lnTo>
                  <a:lnTo>
                    <a:pt x="127299" y="72053"/>
                  </a:lnTo>
                  <a:cubicBezTo>
                    <a:pt x="124919" y="35266"/>
                    <a:pt x="123205" y="8175"/>
                    <a:pt x="122729" y="1521"/>
                  </a:cubicBezTo>
                  <a:lnTo>
                    <a:pt x="122729" y="0"/>
                  </a:lnTo>
                  <a:lnTo>
                    <a:pt x="9165" y="97433"/>
                  </a:lnTo>
                  <a:cubicBezTo>
                    <a:pt x="9165" y="97433"/>
                    <a:pt x="-15109" y="180798"/>
                    <a:pt x="15352" y="239638"/>
                  </a:cubicBezTo>
                  <a:close/>
                </a:path>
              </a:pathLst>
            </a:custGeom>
            <a:solidFill>
              <a:srgbClr val="343434"/>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4" name="Freeform 5273">
              <a:extLst>
                <a:ext uri="{FF2B5EF4-FFF2-40B4-BE49-F238E27FC236}">
                  <a16:creationId xmlns:a16="http://schemas.microsoft.com/office/drawing/2014/main" id="{B62BE90F-C64E-564A-AD40-913645B8DED7}"/>
                </a:ext>
              </a:extLst>
            </p:cNvPr>
            <p:cNvSpPr/>
            <p:nvPr/>
          </p:nvSpPr>
          <p:spPr>
            <a:xfrm>
              <a:off x="5827282" y="2760959"/>
              <a:ext cx="414756" cy="621566"/>
            </a:xfrm>
            <a:custGeom>
              <a:avLst/>
              <a:gdLst>
                <a:gd name="connsiteX0" fmla="*/ 414756 w 414756"/>
                <a:gd name="connsiteY0" fmla="*/ 566127 h 621566"/>
                <a:gd name="connsiteX1" fmla="*/ 184296 w 414756"/>
                <a:gd name="connsiteY1" fmla="*/ 618314 h 621566"/>
                <a:gd name="connsiteX2" fmla="*/ 27990 w 414756"/>
                <a:gd name="connsiteY2" fmla="*/ 547496 h 621566"/>
                <a:gd name="connsiteX3" fmla="*/ 32274 w 414756"/>
                <a:gd name="connsiteY3" fmla="*/ 474968 h 621566"/>
                <a:gd name="connsiteX4" fmla="*/ 44077 w 414756"/>
                <a:gd name="connsiteY4" fmla="*/ 408428 h 621566"/>
                <a:gd name="connsiteX5" fmla="*/ 44077 w 414756"/>
                <a:gd name="connsiteY5" fmla="*/ 358333 h 621566"/>
                <a:gd name="connsiteX6" fmla="*/ 22945 w 414756"/>
                <a:gd name="connsiteY6" fmla="*/ 238276 h 621566"/>
                <a:gd name="connsiteX7" fmla="*/ 479 w 414756"/>
                <a:gd name="connsiteY7" fmla="*/ 83999 h 621566"/>
                <a:gd name="connsiteX8" fmla="*/ 22945 w 414756"/>
                <a:gd name="connsiteY8" fmla="*/ 37707 h 621566"/>
                <a:gd name="connsiteX9" fmla="*/ 191245 w 414756"/>
                <a:gd name="connsiteY9" fmla="*/ 1585 h 621566"/>
                <a:gd name="connsiteX10" fmla="*/ 314233 w 414756"/>
                <a:gd name="connsiteY10" fmla="*/ 43885 h 621566"/>
                <a:gd name="connsiteX11" fmla="*/ 385152 w 414756"/>
                <a:gd name="connsiteY11" fmla="*/ 97497 h 621566"/>
                <a:gd name="connsiteX12" fmla="*/ 390006 w 414756"/>
                <a:gd name="connsiteY12" fmla="*/ 120691 h 621566"/>
                <a:gd name="connsiteX13" fmla="*/ 318802 w 414756"/>
                <a:gd name="connsiteY13" fmla="*/ 85140 h 621566"/>
                <a:gd name="connsiteX14" fmla="*/ 282820 w 414756"/>
                <a:gd name="connsiteY14" fmla="*/ 110900 h 621566"/>
                <a:gd name="connsiteX15" fmla="*/ 382962 w 414756"/>
                <a:gd name="connsiteY15" fmla="*/ 178866 h 621566"/>
                <a:gd name="connsiteX16" fmla="*/ 403333 w 414756"/>
                <a:gd name="connsiteY16" fmla="*/ 307668 h 621566"/>
                <a:gd name="connsiteX17" fmla="*/ 398574 w 414756"/>
                <a:gd name="connsiteY17" fmla="*/ 419360 h 621566"/>
                <a:gd name="connsiteX18" fmla="*/ 396384 w 414756"/>
                <a:gd name="connsiteY18" fmla="*/ 440652 h 621566"/>
                <a:gd name="connsiteX19" fmla="*/ 414756 w 414756"/>
                <a:gd name="connsiteY19" fmla="*/ 566127 h 62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756" h="621566">
                  <a:moveTo>
                    <a:pt x="414756" y="566127"/>
                  </a:moveTo>
                  <a:cubicBezTo>
                    <a:pt x="414756" y="566127"/>
                    <a:pt x="305095" y="637420"/>
                    <a:pt x="184296" y="618314"/>
                  </a:cubicBezTo>
                  <a:cubicBezTo>
                    <a:pt x="63497" y="599207"/>
                    <a:pt x="27990" y="547496"/>
                    <a:pt x="27990" y="547496"/>
                  </a:cubicBezTo>
                  <a:cubicBezTo>
                    <a:pt x="27990" y="547496"/>
                    <a:pt x="28466" y="512800"/>
                    <a:pt x="32274" y="474968"/>
                  </a:cubicBezTo>
                  <a:cubicBezTo>
                    <a:pt x="34063" y="452459"/>
                    <a:pt x="38014" y="430177"/>
                    <a:pt x="44077" y="408428"/>
                  </a:cubicBezTo>
                  <a:cubicBezTo>
                    <a:pt x="47171" y="391869"/>
                    <a:pt x="47171" y="374892"/>
                    <a:pt x="44077" y="358333"/>
                  </a:cubicBezTo>
                  <a:cubicBezTo>
                    <a:pt x="40174" y="324873"/>
                    <a:pt x="31512" y="281337"/>
                    <a:pt x="22945" y="238276"/>
                  </a:cubicBezTo>
                  <a:cubicBezTo>
                    <a:pt x="10189" y="174398"/>
                    <a:pt x="-2662" y="111661"/>
                    <a:pt x="479" y="83999"/>
                  </a:cubicBezTo>
                  <a:cubicBezTo>
                    <a:pt x="2136" y="66366"/>
                    <a:pt x="10113" y="49931"/>
                    <a:pt x="22945" y="37707"/>
                  </a:cubicBezTo>
                  <a:cubicBezTo>
                    <a:pt x="73968" y="-11533"/>
                    <a:pt x="191245" y="1585"/>
                    <a:pt x="191245" y="1585"/>
                  </a:cubicBezTo>
                  <a:cubicBezTo>
                    <a:pt x="191245" y="1585"/>
                    <a:pt x="266352" y="15273"/>
                    <a:pt x="314233" y="43885"/>
                  </a:cubicBezTo>
                  <a:cubicBezTo>
                    <a:pt x="340135" y="58562"/>
                    <a:pt x="363981" y="76585"/>
                    <a:pt x="385152" y="97497"/>
                  </a:cubicBezTo>
                  <a:cubicBezTo>
                    <a:pt x="385152" y="97497"/>
                    <a:pt x="387246" y="106148"/>
                    <a:pt x="390006" y="120691"/>
                  </a:cubicBezTo>
                  <a:cubicBezTo>
                    <a:pt x="357831" y="76015"/>
                    <a:pt x="318802" y="85140"/>
                    <a:pt x="318802" y="85140"/>
                  </a:cubicBezTo>
                  <a:cubicBezTo>
                    <a:pt x="304409" y="89769"/>
                    <a:pt x="291835" y="98781"/>
                    <a:pt x="282820" y="110900"/>
                  </a:cubicBezTo>
                  <a:lnTo>
                    <a:pt x="382962" y="178866"/>
                  </a:lnTo>
                  <a:cubicBezTo>
                    <a:pt x="382962" y="178866"/>
                    <a:pt x="395908" y="258524"/>
                    <a:pt x="403333" y="307668"/>
                  </a:cubicBezTo>
                  <a:cubicBezTo>
                    <a:pt x="410758" y="356812"/>
                    <a:pt x="398574" y="419360"/>
                    <a:pt x="398574" y="419360"/>
                  </a:cubicBezTo>
                  <a:cubicBezTo>
                    <a:pt x="397812" y="425538"/>
                    <a:pt x="396956" y="431812"/>
                    <a:pt x="396384" y="440652"/>
                  </a:cubicBezTo>
                  <a:cubicBezTo>
                    <a:pt x="394385" y="473542"/>
                    <a:pt x="414756" y="566127"/>
                    <a:pt x="414756" y="566127"/>
                  </a:cubicBezTo>
                  <a:close/>
                </a:path>
              </a:pathLst>
            </a:custGeom>
            <a:solidFill>
              <a:srgbClr val="0278B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5" name="Freeform 5274">
              <a:extLst>
                <a:ext uri="{FF2B5EF4-FFF2-40B4-BE49-F238E27FC236}">
                  <a16:creationId xmlns:a16="http://schemas.microsoft.com/office/drawing/2014/main" id="{1C74BC2E-0CCA-DA4A-B62A-8748406531E1}"/>
                </a:ext>
              </a:extLst>
            </p:cNvPr>
            <p:cNvSpPr/>
            <p:nvPr/>
          </p:nvSpPr>
          <p:spPr>
            <a:xfrm>
              <a:off x="6064261" y="2825652"/>
              <a:ext cx="332727" cy="226954"/>
            </a:xfrm>
            <a:custGeom>
              <a:avLst/>
              <a:gdLst>
                <a:gd name="connsiteX0" fmla="*/ 328753 w 332727"/>
                <a:gd name="connsiteY0" fmla="*/ 203052 h 226954"/>
                <a:gd name="connsiteX1" fmla="*/ 324183 w 332727"/>
                <a:gd name="connsiteY1" fmla="*/ 210276 h 226954"/>
                <a:gd name="connsiteX2" fmla="*/ 311523 w 332727"/>
                <a:gd name="connsiteY2" fmla="*/ 220732 h 226954"/>
                <a:gd name="connsiteX3" fmla="*/ 303622 w 332727"/>
                <a:gd name="connsiteY3" fmla="*/ 223869 h 226954"/>
                <a:gd name="connsiteX4" fmla="*/ 287820 w 332727"/>
                <a:gd name="connsiteY4" fmla="*/ 226721 h 226954"/>
                <a:gd name="connsiteX5" fmla="*/ 286773 w 332727"/>
                <a:gd name="connsiteY5" fmla="*/ 226721 h 226954"/>
                <a:gd name="connsiteX6" fmla="*/ 37654 w 332727"/>
                <a:gd name="connsiteY6" fmla="*/ 126721 h 226954"/>
                <a:gd name="connsiteX7" fmla="*/ 11286 w 332727"/>
                <a:gd name="connsiteY7" fmla="*/ 22159 h 226954"/>
                <a:gd name="connsiteX8" fmla="*/ 88487 w 332727"/>
                <a:gd name="connsiteY8" fmla="*/ 3147 h 226954"/>
                <a:gd name="connsiteX9" fmla="*/ 132751 w 332727"/>
                <a:gd name="connsiteY9" fmla="*/ 22159 h 226954"/>
                <a:gd name="connsiteX10" fmla="*/ 191390 w 332727"/>
                <a:gd name="connsiteY10" fmla="*/ 56189 h 226954"/>
                <a:gd name="connsiteX11" fmla="*/ 221185 w 332727"/>
                <a:gd name="connsiteY11" fmla="*/ 73965 h 226954"/>
                <a:gd name="connsiteX12" fmla="*/ 233560 w 332727"/>
                <a:gd name="connsiteY12" fmla="*/ 81759 h 226954"/>
                <a:gd name="connsiteX13" fmla="*/ 264307 w 332727"/>
                <a:gd name="connsiteY13" fmla="*/ 102197 h 226954"/>
                <a:gd name="connsiteX14" fmla="*/ 328753 w 332727"/>
                <a:gd name="connsiteY14" fmla="*/ 203052 h 22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7" h="226954">
                  <a:moveTo>
                    <a:pt x="328753" y="203052"/>
                  </a:moveTo>
                  <a:cubicBezTo>
                    <a:pt x="327553" y="205656"/>
                    <a:pt x="326020" y="208080"/>
                    <a:pt x="324183" y="210276"/>
                  </a:cubicBezTo>
                  <a:cubicBezTo>
                    <a:pt x="320775" y="214639"/>
                    <a:pt x="316454" y="218204"/>
                    <a:pt x="311523" y="220732"/>
                  </a:cubicBezTo>
                  <a:cubicBezTo>
                    <a:pt x="309010" y="222063"/>
                    <a:pt x="306363" y="223109"/>
                    <a:pt x="303622" y="223869"/>
                  </a:cubicBezTo>
                  <a:cubicBezTo>
                    <a:pt x="298491" y="225447"/>
                    <a:pt x="293179" y="226398"/>
                    <a:pt x="287820" y="226721"/>
                  </a:cubicBezTo>
                  <a:lnTo>
                    <a:pt x="286773" y="226721"/>
                  </a:lnTo>
                  <a:cubicBezTo>
                    <a:pt x="210619" y="231949"/>
                    <a:pt x="64974" y="147729"/>
                    <a:pt x="37654" y="126721"/>
                  </a:cubicBezTo>
                  <a:cubicBezTo>
                    <a:pt x="-27077" y="76911"/>
                    <a:pt x="11286" y="22159"/>
                    <a:pt x="11286" y="22159"/>
                  </a:cubicBezTo>
                  <a:cubicBezTo>
                    <a:pt x="11286" y="22159"/>
                    <a:pt x="35179" y="-9971"/>
                    <a:pt x="88487" y="3147"/>
                  </a:cubicBezTo>
                  <a:cubicBezTo>
                    <a:pt x="104099" y="7282"/>
                    <a:pt x="119015" y="13680"/>
                    <a:pt x="132751" y="22159"/>
                  </a:cubicBezTo>
                  <a:cubicBezTo>
                    <a:pt x="150552" y="32710"/>
                    <a:pt x="170828" y="44022"/>
                    <a:pt x="191390" y="56189"/>
                  </a:cubicBezTo>
                  <a:cubicBezTo>
                    <a:pt x="201480" y="61988"/>
                    <a:pt x="211380" y="67976"/>
                    <a:pt x="221185" y="73965"/>
                  </a:cubicBezTo>
                  <a:lnTo>
                    <a:pt x="233560" y="81759"/>
                  </a:lnTo>
                  <a:cubicBezTo>
                    <a:pt x="244126" y="88508"/>
                    <a:pt x="254502" y="95257"/>
                    <a:pt x="264307" y="102197"/>
                  </a:cubicBezTo>
                  <a:cubicBezTo>
                    <a:pt x="311237" y="136512"/>
                    <a:pt x="344554" y="171398"/>
                    <a:pt x="328753" y="203052"/>
                  </a:cubicBezTo>
                  <a:close/>
                </a:path>
              </a:pathLst>
            </a:custGeom>
            <a:solidFill>
              <a:srgbClr val="0278B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6" name="Freeform 5275">
              <a:extLst>
                <a:ext uri="{FF2B5EF4-FFF2-40B4-BE49-F238E27FC236}">
                  <a16:creationId xmlns:a16="http://schemas.microsoft.com/office/drawing/2014/main" id="{C3D0B75D-39DC-014C-BFFD-754CEA724E2E}"/>
                </a:ext>
              </a:extLst>
            </p:cNvPr>
            <p:cNvSpPr/>
            <p:nvPr/>
          </p:nvSpPr>
          <p:spPr>
            <a:xfrm>
              <a:off x="5796311" y="2798666"/>
              <a:ext cx="75334" cy="324613"/>
            </a:xfrm>
            <a:custGeom>
              <a:avLst/>
              <a:gdLst>
                <a:gd name="connsiteX0" fmla="*/ 21551 w 75334"/>
                <a:gd name="connsiteY0" fmla="*/ 309220 h 324613"/>
                <a:gd name="connsiteX1" fmla="*/ 75334 w 75334"/>
                <a:gd name="connsiteY1" fmla="*/ 320627 h 324613"/>
                <a:gd name="connsiteX2" fmla="*/ 31736 w 75334"/>
                <a:gd name="connsiteY2" fmla="*/ 46388 h 324613"/>
                <a:gd name="connsiteX3" fmla="*/ 54297 w 75334"/>
                <a:gd name="connsiteY3" fmla="*/ 0 h 324613"/>
                <a:gd name="connsiteX4" fmla="*/ 21265 w 75334"/>
                <a:gd name="connsiteY4" fmla="*/ 49049 h 324613"/>
                <a:gd name="connsiteX5" fmla="*/ 21551 w 75334"/>
                <a:gd name="connsiteY5" fmla="*/ 309220 h 32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34" h="324613">
                  <a:moveTo>
                    <a:pt x="21551" y="309220"/>
                  </a:moveTo>
                  <a:cubicBezTo>
                    <a:pt x="50870" y="334980"/>
                    <a:pt x="75334" y="320627"/>
                    <a:pt x="75334" y="320627"/>
                  </a:cubicBezTo>
                  <a:cubicBezTo>
                    <a:pt x="65815" y="237832"/>
                    <a:pt x="26596" y="92490"/>
                    <a:pt x="31736" y="46388"/>
                  </a:cubicBezTo>
                  <a:cubicBezTo>
                    <a:pt x="33383" y="28707"/>
                    <a:pt x="41398" y="12224"/>
                    <a:pt x="54297" y="0"/>
                  </a:cubicBezTo>
                  <a:cubicBezTo>
                    <a:pt x="54297" y="0"/>
                    <a:pt x="31260" y="665"/>
                    <a:pt x="21265" y="49049"/>
                  </a:cubicBezTo>
                  <a:cubicBezTo>
                    <a:pt x="11270" y="97433"/>
                    <a:pt x="-21286" y="271767"/>
                    <a:pt x="21551" y="309220"/>
                  </a:cubicBezTo>
                  <a:close/>
                </a:path>
              </a:pathLst>
            </a:custGeom>
            <a:solidFill>
              <a:srgbClr val="096B9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7" name="Freeform 5276">
              <a:extLst>
                <a:ext uri="{FF2B5EF4-FFF2-40B4-BE49-F238E27FC236}">
                  <a16:creationId xmlns:a16="http://schemas.microsoft.com/office/drawing/2014/main" id="{6CA57547-18AE-9E4E-8608-1ABB998CA7BD}"/>
                </a:ext>
              </a:extLst>
            </p:cNvPr>
            <p:cNvSpPr/>
            <p:nvPr/>
          </p:nvSpPr>
          <p:spPr>
            <a:xfrm>
              <a:off x="5850513" y="2999331"/>
              <a:ext cx="82476" cy="236691"/>
            </a:xfrm>
            <a:custGeom>
              <a:avLst/>
              <a:gdLst>
                <a:gd name="connsiteX0" fmla="*/ 20847 w 82476"/>
                <a:gd name="connsiteY0" fmla="*/ 170152 h 236691"/>
                <a:gd name="connsiteX1" fmla="*/ 9043 w 82476"/>
                <a:gd name="connsiteY1" fmla="*/ 236691 h 236691"/>
                <a:gd name="connsiteX2" fmla="*/ 76725 w 82476"/>
                <a:gd name="connsiteY2" fmla="*/ 154087 h 236691"/>
                <a:gd name="connsiteX3" fmla="*/ 0 w 82476"/>
                <a:gd name="connsiteY3" fmla="*/ 0 h 236691"/>
                <a:gd name="connsiteX4" fmla="*/ 21133 w 82476"/>
                <a:gd name="connsiteY4" fmla="*/ 119962 h 236691"/>
                <a:gd name="connsiteX5" fmla="*/ 20847 w 82476"/>
                <a:gd name="connsiteY5" fmla="*/ 170152 h 23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76" h="236691">
                  <a:moveTo>
                    <a:pt x="20847" y="170152"/>
                  </a:moveTo>
                  <a:cubicBezTo>
                    <a:pt x="14783" y="191901"/>
                    <a:pt x="10833" y="214182"/>
                    <a:pt x="9043" y="236691"/>
                  </a:cubicBezTo>
                  <a:cubicBezTo>
                    <a:pt x="9043" y="236691"/>
                    <a:pt x="45216" y="159220"/>
                    <a:pt x="76725" y="154087"/>
                  </a:cubicBezTo>
                  <a:cubicBezTo>
                    <a:pt x="108234" y="148954"/>
                    <a:pt x="0" y="0"/>
                    <a:pt x="0" y="0"/>
                  </a:cubicBezTo>
                  <a:cubicBezTo>
                    <a:pt x="8567" y="43061"/>
                    <a:pt x="17230" y="86597"/>
                    <a:pt x="21133" y="119962"/>
                  </a:cubicBezTo>
                  <a:cubicBezTo>
                    <a:pt x="24131" y="136568"/>
                    <a:pt x="24036" y="153583"/>
                    <a:pt x="20847" y="170152"/>
                  </a:cubicBezTo>
                  <a:close/>
                </a:path>
              </a:pathLst>
            </a:custGeom>
            <a:solidFill>
              <a:srgbClr val="096B9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8" name="Freeform 5277">
              <a:extLst>
                <a:ext uri="{FF2B5EF4-FFF2-40B4-BE49-F238E27FC236}">
                  <a16:creationId xmlns:a16="http://schemas.microsoft.com/office/drawing/2014/main" id="{96F5CAA7-1067-C746-8E6E-E61625313401}"/>
                </a:ext>
              </a:extLst>
            </p:cNvPr>
            <p:cNvSpPr/>
            <p:nvPr/>
          </p:nvSpPr>
          <p:spPr>
            <a:xfrm>
              <a:off x="6328569" y="2923000"/>
              <a:ext cx="83729" cy="123193"/>
            </a:xfrm>
            <a:custGeom>
              <a:avLst/>
              <a:gdLst>
                <a:gd name="connsiteX0" fmla="*/ 83103 w 83729"/>
                <a:gd name="connsiteY0" fmla="*/ 105703 h 123193"/>
                <a:gd name="connsiteX1" fmla="*/ 47215 w 83729"/>
                <a:gd name="connsiteY1" fmla="*/ 123194 h 123193"/>
                <a:gd name="connsiteX2" fmla="*/ 59876 w 83729"/>
                <a:gd name="connsiteY2" fmla="*/ 112737 h 123193"/>
                <a:gd name="connsiteX3" fmla="*/ 64445 w 83729"/>
                <a:gd name="connsiteY3" fmla="*/ 105513 h 123193"/>
                <a:gd name="connsiteX4" fmla="*/ 0 w 83729"/>
                <a:gd name="connsiteY4" fmla="*/ 5323 h 123193"/>
                <a:gd name="connsiteX5" fmla="*/ 19038 w 83729"/>
                <a:gd name="connsiteY5" fmla="*/ 0 h 123193"/>
                <a:gd name="connsiteX6" fmla="*/ 81485 w 83729"/>
                <a:gd name="connsiteY6" fmla="*/ 70532 h 123193"/>
                <a:gd name="connsiteX7" fmla="*/ 83103 w 83729"/>
                <a:gd name="connsiteY7" fmla="*/ 105703 h 12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29" h="123193">
                  <a:moveTo>
                    <a:pt x="83103" y="105703"/>
                  </a:moveTo>
                  <a:cubicBezTo>
                    <a:pt x="67301" y="114068"/>
                    <a:pt x="55783" y="119581"/>
                    <a:pt x="47215" y="123194"/>
                  </a:cubicBezTo>
                  <a:cubicBezTo>
                    <a:pt x="52146" y="120665"/>
                    <a:pt x="56468" y="117100"/>
                    <a:pt x="59876" y="112737"/>
                  </a:cubicBezTo>
                  <a:cubicBezTo>
                    <a:pt x="61713" y="110542"/>
                    <a:pt x="63246" y="108118"/>
                    <a:pt x="64445" y="105513"/>
                  </a:cubicBezTo>
                  <a:cubicBezTo>
                    <a:pt x="79771" y="73669"/>
                    <a:pt x="46930" y="38973"/>
                    <a:pt x="0" y="5323"/>
                  </a:cubicBezTo>
                  <a:cubicBezTo>
                    <a:pt x="6587" y="4544"/>
                    <a:pt x="13003" y="2747"/>
                    <a:pt x="19038" y="0"/>
                  </a:cubicBezTo>
                  <a:cubicBezTo>
                    <a:pt x="19038" y="0"/>
                    <a:pt x="74631" y="38023"/>
                    <a:pt x="81485" y="70532"/>
                  </a:cubicBezTo>
                  <a:cubicBezTo>
                    <a:pt x="83769" y="82110"/>
                    <a:pt x="84312" y="93964"/>
                    <a:pt x="83103" y="105703"/>
                  </a:cubicBezTo>
                  <a:close/>
                </a:path>
              </a:pathLst>
            </a:custGeom>
            <a:solidFill>
              <a:srgbClr val="0278B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19" name="Freeform 5278">
              <a:extLst>
                <a:ext uri="{FF2B5EF4-FFF2-40B4-BE49-F238E27FC236}">
                  <a16:creationId xmlns:a16="http://schemas.microsoft.com/office/drawing/2014/main" id="{B545D5D8-1437-714E-80B6-88080E60820B}"/>
                </a:ext>
              </a:extLst>
            </p:cNvPr>
            <p:cNvSpPr/>
            <p:nvPr/>
          </p:nvSpPr>
          <p:spPr>
            <a:xfrm>
              <a:off x="5898674" y="2392583"/>
              <a:ext cx="256905" cy="321355"/>
            </a:xfrm>
            <a:custGeom>
              <a:avLst/>
              <a:gdLst>
                <a:gd name="connsiteX0" fmla="*/ 256835 w 256905"/>
                <a:gd name="connsiteY0" fmla="*/ 80893 h 321355"/>
                <a:gd name="connsiteX1" fmla="*/ 256835 w 256905"/>
                <a:gd name="connsiteY1" fmla="*/ 82414 h 321355"/>
                <a:gd name="connsiteX2" fmla="*/ 249695 w 256905"/>
                <a:gd name="connsiteY2" fmla="*/ 112547 h 321355"/>
                <a:gd name="connsiteX3" fmla="*/ 248934 w 256905"/>
                <a:gd name="connsiteY3" fmla="*/ 113688 h 321355"/>
                <a:gd name="connsiteX4" fmla="*/ 247506 w 256905"/>
                <a:gd name="connsiteY4" fmla="*/ 116064 h 321355"/>
                <a:gd name="connsiteX5" fmla="*/ 193056 w 256905"/>
                <a:gd name="connsiteY5" fmla="*/ 161692 h 321355"/>
                <a:gd name="connsiteX6" fmla="*/ 173446 w 256905"/>
                <a:gd name="connsiteY6" fmla="*/ 178897 h 321355"/>
                <a:gd name="connsiteX7" fmla="*/ 164974 w 256905"/>
                <a:gd name="connsiteY7" fmla="*/ 189448 h 321355"/>
                <a:gd name="connsiteX8" fmla="*/ 158786 w 256905"/>
                <a:gd name="connsiteY8" fmla="*/ 197433 h 321355"/>
                <a:gd name="connsiteX9" fmla="*/ 169638 w 256905"/>
                <a:gd name="connsiteY9" fmla="*/ 215494 h 321355"/>
                <a:gd name="connsiteX10" fmla="*/ 178301 w 256905"/>
                <a:gd name="connsiteY10" fmla="*/ 237167 h 321355"/>
                <a:gd name="connsiteX11" fmla="*/ 169448 w 256905"/>
                <a:gd name="connsiteY11" fmla="*/ 285265 h 321355"/>
                <a:gd name="connsiteX12" fmla="*/ 124422 w 256905"/>
                <a:gd name="connsiteY12" fmla="*/ 240779 h 321355"/>
                <a:gd name="connsiteX13" fmla="*/ 139938 w 256905"/>
                <a:gd name="connsiteY13" fmla="*/ 287737 h 321355"/>
                <a:gd name="connsiteX14" fmla="*/ 140700 w 256905"/>
                <a:gd name="connsiteY14" fmla="*/ 289163 h 321355"/>
                <a:gd name="connsiteX15" fmla="*/ 140700 w 256905"/>
                <a:gd name="connsiteY15" fmla="*/ 305893 h 321355"/>
                <a:gd name="connsiteX16" fmla="*/ 73113 w 256905"/>
                <a:gd name="connsiteY16" fmla="*/ 315398 h 321355"/>
                <a:gd name="connsiteX17" fmla="*/ 51885 w 256905"/>
                <a:gd name="connsiteY17" fmla="*/ 302471 h 321355"/>
                <a:gd name="connsiteX18" fmla="*/ 43223 w 256905"/>
                <a:gd name="connsiteY18" fmla="*/ 291919 h 321355"/>
                <a:gd name="connsiteX19" fmla="*/ 291 w 256905"/>
                <a:gd name="connsiteY19" fmla="*/ 220817 h 321355"/>
                <a:gd name="connsiteX20" fmla="*/ 7240 w 256905"/>
                <a:gd name="connsiteY20" fmla="*/ 173289 h 321355"/>
                <a:gd name="connsiteX21" fmla="*/ 49411 w 256905"/>
                <a:gd name="connsiteY21" fmla="*/ 46007 h 321355"/>
                <a:gd name="connsiteX22" fmla="*/ 190866 w 256905"/>
                <a:gd name="connsiteY22" fmla="*/ 32319 h 321355"/>
                <a:gd name="connsiteX23" fmla="*/ 203051 w 256905"/>
                <a:gd name="connsiteY23" fmla="*/ 0 h 321355"/>
                <a:gd name="connsiteX24" fmla="*/ 255978 w 256905"/>
                <a:gd name="connsiteY24" fmla="*/ 66540 h 321355"/>
                <a:gd name="connsiteX25" fmla="*/ 256835 w 256905"/>
                <a:gd name="connsiteY25" fmla="*/ 80893 h 32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905" h="321355">
                  <a:moveTo>
                    <a:pt x="256835" y="80893"/>
                  </a:moveTo>
                  <a:cubicBezTo>
                    <a:pt x="256930" y="81396"/>
                    <a:pt x="256930" y="81911"/>
                    <a:pt x="256835" y="82414"/>
                  </a:cubicBezTo>
                  <a:cubicBezTo>
                    <a:pt x="256835" y="92876"/>
                    <a:pt x="254388" y="103194"/>
                    <a:pt x="249695" y="112547"/>
                  </a:cubicBezTo>
                  <a:cubicBezTo>
                    <a:pt x="249467" y="112942"/>
                    <a:pt x="249210" y="113323"/>
                    <a:pt x="248934" y="113688"/>
                  </a:cubicBezTo>
                  <a:cubicBezTo>
                    <a:pt x="248420" y="114454"/>
                    <a:pt x="247944" y="115248"/>
                    <a:pt x="247506" y="116064"/>
                  </a:cubicBezTo>
                  <a:cubicBezTo>
                    <a:pt x="236844" y="137167"/>
                    <a:pt x="211142" y="148289"/>
                    <a:pt x="193056" y="161692"/>
                  </a:cubicBezTo>
                  <a:cubicBezTo>
                    <a:pt x="186021" y="166834"/>
                    <a:pt x="179462" y="172595"/>
                    <a:pt x="173446" y="178897"/>
                  </a:cubicBezTo>
                  <a:cubicBezTo>
                    <a:pt x="170410" y="182243"/>
                    <a:pt x="167582" y="185760"/>
                    <a:pt x="164974" y="189448"/>
                  </a:cubicBezTo>
                  <a:cubicBezTo>
                    <a:pt x="163546" y="191349"/>
                    <a:pt x="158977" y="195342"/>
                    <a:pt x="158786" y="197433"/>
                  </a:cubicBezTo>
                  <a:cubicBezTo>
                    <a:pt x="158310" y="202186"/>
                    <a:pt x="167163" y="211596"/>
                    <a:pt x="169638" y="215494"/>
                  </a:cubicBezTo>
                  <a:cubicBezTo>
                    <a:pt x="174151" y="221958"/>
                    <a:pt x="177121" y="229372"/>
                    <a:pt x="178301" y="237167"/>
                  </a:cubicBezTo>
                  <a:cubicBezTo>
                    <a:pt x="179129" y="253669"/>
                    <a:pt x="176093" y="270132"/>
                    <a:pt x="169448" y="285265"/>
                  </a:cubicBezTo>
                  <a:cubicBezTo>
                    <a:pt x="169448" y="285265"/>
                    <a:pt x="144984" y="221577"/>
                    <a:pt x="124422" y="240779"/>
                  </a:cubicBezTo>
                  <a:cubicBezTo>
                    <a:pt x="110048" y="254372"/>
                    <a:pt x="131371" y="272338"/>
                    <a:pt x="139938" y="287737"/>
                  </a:cubicBezTo>
                  <a:cubicBezTo>
                    <a:pt x="140262" y="288174"/>
                    <a:pt x="140519" y="288649"/>
                    <a:pt x="140700" y="289163"/>
                  </a:cubicBezTo>
                  <a:cubicBezTo>
                    <a:pt x="144384" y="294134"/>
                    <a:pt x="144384" y="300921"/>
                    <a:pt x="140700" y="305893"/>
                  </a:cubicBezTo>
                  <a:cubicBezTo>
                    <a:pt x="128325" y="320151"/>
                    <a:pt x="101005" y="327185"/>
                    <a:pt x="73113" y="315398"/>
                  </a:cubicBezTo>
                  <a:cubicBezTo>
                    <a:pt x="65431" y="312157"/>
                    <a:pt x="58282" y="307803"/>
                    <a:pt x="51885" y="302471"/>
                  </a:cubicBezTo>
                  <a:cubicBezTo>
                    <a:pt x="48468" y="299419"/>
                    <a:pt x="45546" y="295864"/>
                    <a:pt x="43223" y="291919"/>
                  </a:cubicBezTo>
                  <a:cubicBezTo>
                    <a:pt x="43223" y="291919"/>
                    <a:pt x="2290" y="253326"/>
                    <a:pt x="291" y="220817"/>
                  </a:cubicBezTo>
                  <a:cubicBezTo>
                    <a:pt x="-1708" y="188307"/>
                    <a:pt x="7240" y="173289"/>
                    <a:pt x="7240" y="173289"/>
                  </a:cubicBezTo>
                  <a:cubicBezTo>
                    <a:pt x="7240" y="173289"/>
                    <a:pt x="13237" y="77566"/>
                    <a:pt x="49411" y="46007"/>
                  </a:cubicBezTo>
                  <a:cubicBezTo>
                    <a:pt x="85584" y="14449"/>
                    <a:pt x="169067" y="46007"/>
                    <a:pt x="190866" y="32319"/>
                  </a:cubicBezTo>
                  <a:cubicBezTo>
                    <a:pt x="202851" y="26459"/>
                    <a:pt x="208191" y="12296"/>
                    <a:pt x="203051" y="0"/>
                  </a:cubicBezTo>
                  <a:cubicBezTo>
                    <a:pt x="206192" y="1711"/>
                    <a:pt x="252170" y="27947"/>
                    <a:pt x="255978" y="66540"/>
                  </a:cubicBezTo>
                  <a:cubicBezTo>
                    <a:pt x="256359" y="72528"/>
                    <a:pt x="256644" y="76901"/>
                    <a:pt x="256835" y="80893"/>
                  </a:cubicBezTo>
                  <a:close/>
                </a:path>
              </a:pathLst>
            </a:custGeom>
            <a:solidFill>
              <a:srgbClr val="000000"/>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0" name="Freeform 5279">
              <a:extLst>
                <a:ext uri="{FF2B5EF4-FFF2-40B4-BE49-F238E27FC236}">
                  <a16:creationId xmlns:a16="http://schemas.microsoft.com/office/drawing/2014/main" id="{DD8E466F-85AF-8540-B21B-6588A16A5A6E}"/>
                </a:ext>
              </a:extLst>
            </p:cNvPr>
            <p:cNvSpPr/>
            <p:nvPr/>
          </p:nvSpPr>
          <p:spPr>
            <a:xfrm>
              <a:off x="5426716" y="4597616"/>
              <a:ext cx="378960" cy="655511"/>
            </a:xfrm>
            <a:custGeom>
              <a:avLst/>
              <a:gdLst>
                <a:gd name="connsiteX0" fmla="*/ 378961 w 378960"/>
                <a:gd name="connsiteY0" fmla="*/ 655417 h 655511"/>
                <a:gd name="connsiteX1" fmla="*/ 378866 w 378960"/>
                <a:gd name="connsiteY1" fmla="*/ 655512 h 655511"/>
                <a:gd name="connsiteX2" fmla="*/ 0 w 378960"/>
                <a:gd name="connsiteY2" fmla="*/ 437071 h 655511"/>
                <a:gd name="connsiteX3" fmla="*/ 0 w 378960"/>
                <a:gd name="connsiteY3" fmla="*/ 0 h 655511"/>
                <a:gd name="connsiteX4" fmla="*/ 378866 w 378960"/>
                <a:gd name="connsiteY4" fmla="*/ 218441 h 655511"/>
                <a:gd name="connsiteX5" fmla="*/ 378961 w 378960"/>
                <a:gd name="connsiteY5" fmla="*/ 655417 h 655511"/>
                <a:gd name="connsiteX6" fmla="*/ 378961 w 378960"/>
                <a:gd name="connsiteY6" fmla="*/ 655417 h 65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0" h="655511">
                  <a:moveTo>
                    <a:pt x="378961" y="655417"/>
                  </a:moveTo>
                  <a:lnTo>
                    <a:pt x="378866" y="655512"/>
                  </a:lnTo>
                  <a:lnTo>
                    <a:pt x="0" y="437071"/>
                  </a:lnTo>
                  <a:lnTo>
                    <a:pt x="0" y="0"/>
                  </a:lnTo>
                  <a:lnTo>
                    <a:pt x="378866" y="218441"/>
                  </a:lnTo>
                  <a:lnTo>
                    <a:pt x="378961" y="655417"/>
                  </a:lnTo>
                  <a:lnTo>
                    <a:pt x="378961" y="655417"/>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1" name="Freeform 5280">
              <a:extLst>
                <a:ext uri="{FF2B5EF4-FFF2-40B4-BE49-F238E27FC236}">
                  <a16:creationId xmlns:a16="http://schemas.microsoft.com/office/drawing/2014/main" id="{1AD2E6E8-3E20-9B49-97B2-3F3F4AC4296B}"/>
                </a:ext>
              </a:extLst>
            </p:cNvPr>
            <p:cNvSpPr/>
            <p:nvPr/>
          </p:nvSpPr>
          <p:spPr>
            <a:xfrm>
              <a:off x="4190834" y="4126229"/>
              <a:ext cx="378960" cy="655606"/>
            </a:xfrm>
            <a:custGeom>
              <a:avLst/>
              <a:gdLst>
                <a:gd name="connsiteX0" fmla="*/ 378866 w 378960"/>
                <a:gd name="connsiteY0" fmla="*/ 655607 h 655606"/>
                <a:gd name="connsiteX1" fmla="*/ 378866 w 378960"/>
                <a:gd name="connsiteY1" fmla="*/ 655607 h 655606"/>
                <a:gd name="connsiteX2" fmla="*/ 0 w 378960"/>
                <a:gd name="connsiteY2" fmla="*/ 437071 h 655606"/>
                <a:gd name="connsiteX3" fmla="*/ 0 w 378960"/>
                <a:gd name="connsiteY3" fmla="*/ 0 h 655606"/>
                <a:gd name="connsiteX4" fmla="*/ 378866 w 378960"/>
                <a:gd name="connsiteY4" fmla="*/ 218441 h 655606"/>
                <a:gd name="connsiteX5" fmla="*/ 378961 w 378960"/>
                <a:gd name="connsiteY5" fmla="*/ 655512 h 655606"/>
                <a:gd name="connsiteX6" fmla="*/ 378866 w 378960"/>
                <a:gd name="connsiteY6" fmla="*/ 655607 h 65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0" h="655606">
                  <a:moveTo>
                    <a:pt x="378866" y="655607"/>
                  </a:moveTo>
                  <a:lnTo>
                    <a:pt x="378866" y="655607"/>
                  </a:lnTo>
                  <a:lnTo>
                    <a:pt x="0" y="437071"/>
                  </a:lnTo>
                  <a:lnTo>
                    <a:pt x="0" y="0"/>
                  </a:lnTo>
                  <a:lnTo>
                    <a:pt x="378866" y="218441"/>
                  </a:lnTo>
                  <a:lnTo>
                    <a:pt x="378961" y="655512"/>
                  </a:lnTo>
                  <a:lnTo>
                    <a:pt x="378866" y="655607"/>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2" name="Freeform 5281">
              <a:extLst>
                <a:ext uri="{FF2B5EF4-FFF2-40B4-BE49-F238E27FC236}">
                  <a16:creationId xmlns:a16="http://schemas.microsoft.com/office/drawing/2014/main" id="{198275B6-3DC3-9B4D-88A8-8E5F55C8FCE0}"/>
                </a:ext>
              </a:extLst>
            </p:cNvPr>
            <p:cNvSpPr/>
            <p:nvPr/>
          </p:nvSpPr>
          <p:spPr>
            <a:xfrm>
              <a:off x="4569699" y="4126514"/>
              <a:ext cx="378960" cy="655226"/>
            </a:xfrm>
            <a:custGeom>
              <a:avLst/>
              <a:gdLst>
                <a:gd name="connsiteX0" fmla="*/ 378961 w 378960"/>
                <a:gd name="connsiteY0" fmla="*/ 0 h 655226"/>
                <a:gd name="connsiteX1" fmla="*/ 378961 w 378960"/>
                <a:gd name="connsiteY1" fmla="*/ 437071 h 655226"/>
                <a:gd name="connsiteX2" fmla="*/ 95 w 378960"/>
                <a:gd name="connsiteY2" fmla="*/ 655227 h 655226"/>
                <a:gd name="connsiteX3" fmla="*/ 0 w 378960"/>
                <a:gd name="connsiteY3" fmla="*/ 218155 h 655226"/>
                <a:gd name="connsiteX4" fmla="*/ 378961 w 378960"/>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60" h="655226">
                  <a:moveTo>
                    <a:pt x="378961" y="0"/>
                  </a:moveTo>
                  <a:lnTo>
                    <a:pt x="378961" y="437071"/>
                  </a:lnTo>
                  <a:lnTo>
                    <a:pt x="95" y="655227"/>
                  </a:lnTo>
                  <a:lnTo>
                    <a:pt x="0" y="218155"/>
                  </a:lnTo>
                  <a:lnTo>
                    <a:pt x="378961"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3" name="Freeform 5282">
              <a:extLst>
                <a:ext uri="{FF2B5EF4-FFF2-40B4-BE49-F238E27FC236}">
                  <a16:creationId xmlns:a16="http://schemas.microsoft.com/office/drawing/2014/main" id="{664F8989-613C-C346-A941-F972BBEDE154}"/>
                </a:ext>
              </a:extLst>
            </p:cNvPr>
            <p:cNvSpPr/>
            <p:nvPr/>
          </p:nvSpPr>
          <p:spPr>
            <a:xfrm>
              <a:off x="4190834" y="3908074"/>
              <a:ext cx="757826" cy="436691"/>
            </a:xfrm>
            <a:custGeom>
              <a:avLst/>
              <a:gdLst>
                <a:gd name="connsiteX0" fmla="*/ 0 w 757826"/>
                <a:gd name="connsiteY0" fmla="*/ 218250 h 436691"/>
                <a:gd name="connsiteX1" fmla="*/ 378961 w 757826"/>
                <a:gd name="connsiteY1" fmla="*/ 0 h 436691"/>
                <a:gd name="connsiteX2" fmla="*/ 757827 w 757826"/>
                <a:gd name="connsiteY2" fmla="*/ 218346 h 436691"/>
                <a:gd name="connsiteX3" fmla="*/ 378961 w 757826"/>
                <a:gd name="connsiteY3" fmla="*/ 436691 h 436691"/>
                <a:gd name="connsiteX4" fmla="*/ 0 w 757826"/>
                <a:gd name="connsiteY4" fmla="*/ 218250 h 43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26" h="436691">
                  <a:moveTo>
                    <a:pt x="0" y="218250"/>
                  </a:moveTo>
                  <a:lnTo>
                    <a:pt x="378961" y="0"/>
                  </a:lnTo>
                  <a:lnTo>
                    <a:pt x="757827" y="218346"/>
                  </a:lnTo>
                  <a:lnTo>
                    <a:pt x="378961" y="436691"/>
                  </a:lnTo>
                  <a:lnTo>
                    <a:pt x="0" y="218250"/>
                  </a:lnTo>
                  <a:close/>
                </a:path>
              </a:pathLst>
            </a:custGeom>
            <a:solidFill>
              <a:srgbClr val="EDEDE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4" name="Freeform 5283">
              <a:extLst>
                <a:ext uri="{FF2B5EF4-FFF2-40B4-BE49-F238E27FC236}">
                  <a16:creationId xmlns:a16="http://schemas.microsoft.com/office/drawing/2014/main" id="{C861C6F4-4067-6A4E-9F8C-6ACD3168C39D}"/>
                </a:ext>
              </a:extLst>
            </p:cNvPr>
            <p:cNvSpPr/>
            <p:nvPr/>
          </p:nvSpPr>
          <p:spPr>
            <a:xfrm>
              <a:off x="4190834" y="4563300"/>
              <a:ext cx="379056" cy="655321"/>
            </a:xfrm>
            <a:custGeom>
              <a:avLst/>
              <a:gdLst>
                <a:gd name="connsiteX0" fmla="*/ 379056 w 379056"/>
                <a:gd name="connsiteY0" fmla="*/ 655322 h 655321"/>
                <a:gd name="connsiteX1" fmla="*/ 0 w 379056"/>
                <a:gd name="connsiteY1" fmla="*/ 436691 h 655321"/>
                <a:gd name="connsiteX2" fmla="*/ 0 w 379056"/>
                <a:gd name="connsiteY2" fmla="*/ 0 h 655321"/>
                <a:gd name="connsiteX3" fmla="*/ 378866 w 379056"/>
                <a:gd name="connsiteY3" fmla="*/ 218535 h 655321"/>
                <a:gd name="connsiteX4" fmla="*/ 379056 w 379056"/>
                <a:gd name="connsiteY4" fmla="*/ 655322 h 65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56" h="655321">
                  <a:moveTo>
                    <a:pt x="379056" y="655322"/>
                  </a:moveTo>
                  <a:lnTo>
                    <a:pt x="0" y="436691"/>
                  </a:lnTo>
                  <a:lnTo>
                    <a:pt x="0" y="0"/>
                  </a:lnTo>
                  <a:lnTo>
                    <a:pt x="378866" y="218535"/>
                  </a:lnTo>
                  <a:lnTo>
                    <a:pt x="379056" y="655322"/>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5" name="Freeform 5284">
              <a:extLst>
                <a:ext uri="{FF2B5EF4-FFF2-40B4-BE49-F238E27FC236}">
                  <a16:creationId xmlns:a16="http://schemas.microsoft.com/office/drawing/2014/main" id="{93EE2CE4-CF26-E841-83DB-93BE62169E86}"/>
                </a:ext>
              </a:extLst>
            </p:cNvPr>
            <p:cNvSpPr/>
            <p:nvPr/>
          </p:nvSpPr>
          <p:spPr>
            <a:xfrm>
              <a:off x="4569794" y="4563586"/>
              <a:ext cx="378865" cy="655036"/>
            </a:xfrm>
            <a:custGeom>
              <a:avLst/>
              <a:gdLst>
                <a:gd name="connsiteX0" fmla="*/ 378866 w 378865"/>
                <a:gd name="connsiteY0" fmla="*/ 0 h 655036"/>
                <a:gd name="connsiteX1" fmla="*/ 378866 w 378865"/>
                <a:gd name="connsiteY1" fmla="*/ 436501 h 655036"/>
                <a:gd name="connsiteX2" fmla="*/ 95 w 378865"/>
                <a:gd name="connsiteY2" fmla="*/ 655036 h 655036"/>
                <a:gd name="connsiteX3" fmla="*/ 0 w 378865"/>
                <a:gd name="connsiteY3" fmla="*/ 218155 h 655036"/>
                <a:gd name="connsiteX4" fmla="*/ 378866 w 378865"/>
                <a:gd name="connsiteY4" fmla="*/ 0 h 65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036">
                  <a:moveTo>
                    <a:pt x="378866" y="0"/>
                  </a:moveTo>
                  <a:lnTo>
                    <a:pt x="378866" y="436501"/>
                  </a:lnTo>
                  <a:lnTo>
                    <a:pt x="95" y="655036"/>
                  </a:lnTo>
                  <a:lnTo>
                    <a:pt x="0" y="218155"/>
                  </a:lnTo>
                  <a:lnTo>
                    <a:pt x="378866"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6" name="Freeform 5285">
              <a:extLst>
                <a:ext uri="{FF2B5EF4-FFF2-40B4-BE49-F238E27FC236}">
                  <a16:creationId xmlns:a16="http://schemas.microsoft.com/office/drawing/2014/main" id="{0A6822E6-6F75-D146-853B-E82A3AD6F285}"/>
                </a:ext>
              </a:extLst>
            </p:cNvPr>
            <p:cNvSpPr/>
            <p:nvPr/>
          </p:nvSpPr>
          <p:spPr>
            <a:xfrm>
              <a:off x="4327528" y="4411057"/>
              <a:ext cx="105665" cy="86867"/>
            </a:xfrm>
            <a:custGeom>
              <a:avLst/>
              <a:gdLst>
                <a:gd name="connsiteX0" fmla="*/ 2 w 105665"/>
                <a:gd name="connsiteY0" fmla="*/ 8137 h 86867"/>
                <a:gd name="connsiteX1" fmla="*/ 2 w 105665"/>
                <a:gd name="connsiteY1" fmla="*/ 21350 h 86867"/>
                <a:gd name="connsiteX2" fmla="*/ 10759 w 105665"/>
                <a:gd name="connsiteY2" fmla="*/ 40362 h 86867"/>
                <a:gd name="connsiteX3" fmla="*/ 88912 w 105665"/>
                <a:gd name="connsiteY3" fmla="*/ 85418 h 86867"/>
                <a:gd name="connsiteX4" fmla="*/ 104217 w 105665"/>
                <a:gd name="connsiteY4" fmla="*/ 81169 h 86867"/>
                <a:gd name="connsiteX5" fmla="*/ 105666 w 105665"/>
                <a:gd name="connsiteY5" fmla="*/ 75913 h 86867"/>
                <a:gd name="connsiteX6" fmla="*/ 105666 w 105665"/>
                <a:gd name="connsiteY6" fmla="*/ 67833 h 86867"/>
                <a:gd name="connsiteX7" fmla="*/ 94338 w 105665"/>
                <a:gd name="connsiteY7" fmla="*/ 48061 h 86867"/>
                <a:gd name="connsiteX8" fmla="*/ 13043 w 105665"/>
                <a:gd name="connsiteY8" fmla="*/ 1198 h 86867"/>
                <a:gd name="connsiteX9" fmla="*/ 1184 w 105665"/>
                <a:gd name="connsiteY9" fmla="*/ 4268 h 86867"/>
                <a:gd name="connsiteX10" fmla="*/ 2 w 105665"/>
                <a:gd name="connsiteY10" fmla="*/ 8137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5" h="86867">
                  <a:moveTo>
                    <a:pt x="2" y="8137"/>
                  </a:moveTo>
                  <a:lnTo>
                    <a:pt x="2" y="21350"/>
                  </a:lnTo>
                  <a:cubicBezTo>
                    <a:pt x="-105" y="29164"/>
                    <a:pt x="4005" y="36426"/>
                    <a:pt x="10759" y="40362"/>
                  </a:cubicBezTo>
                  <a:lnTo>
                    <a:pt x="88912" y="85418"/>
                  </a:lnTo>
                  <a:cubicBezTo>
                    <a:pt x="94313" y="88460"/>
                    <a:pt x="101166" y="86559"/>
                    <a:pt x="104217" y="81169"/>
                  </a:cubicBezTo>
                  <a:cubicBezTo>
                    <a:pt x="105125" y="79563"/>
                    <a:pt x="105623" y="77757"/>
                    <a:pt x="105666" y="75913"/>
                  </a:cubicBezTo>
                  <a:lnTo>
                    <a:pt x="105666" y="67833"/>
                  </a:lnTo>
                  <a:cubicBezTo>
                    <a:pt x="105690" y="59696"/>
                    <a:pt x="101374" y="52167"/>
                    <a:pt x="94338" y="48061"/>
                  </a:cubicBezTo>
                  <a:lnTo>
                    <a:pt x="13043" y="1198"/>
                  </a:lnTo>
                  <a:cubicBezTo>
                    <a:pt x="8921" y="-1226"/>
                    <a:pt x="3611" y="143"/>
                    <a:pt x="1184" y="4268"/>
                  </a:cubicBezTo>
                  <a:cubicBezTo>
                    <a:pt x="488" y="5447"/>
                    <a:pt x="84" y="6768"/>
                    <a:pt x="2" y="8137"/>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7" name="Freeform 5286">
              <a:extLst>
                <a:ext uri="{FF2B5EF4-FFF2-40B4-BE49-F238E27FC236}">
                  <a16:creationId xmlns:a16="http://schemas.microsoft.com/office/drawing/2014/main" id="{172CC6DC-A84E-4443-BA29-AB267E45FC69}"/>
                </a:ext>
              </a:extLst>
            </p:cNvPr>
            <p:cNvSpPr/>
            <p:nvPr/>
          </p:nvSpPr>
          <p:spPr>
            <a:xfrm>
              <a:off x="4327527" y="4846892"/>
              <a:ext cx="105666" cy="86872"/>
            </a:xfrm>
            <a:custGeom>
              <a:avLst/>
              <a:gdLst>
                <a:gd name="connsiteX0" fmla="*/ 3 w 105666"/>
                <a:gd name="connsiteY0" fmla="*/ 8137 h 86872"/>
                <a:gd name="connsiteX1" fmla="*/ 3 w 105666"/>
                <a:gd name="connsiteY1" fmla="*/ 21350 h 86872"/>
                <a:gd name="connsiteX2" fmla="*/ 10760 w 105666"/>
                <a:gd name="connsiteY2" fmla="*/ 40361 h 86872"/>
                <a:gd name="connsiteX3" fmla="*/ 88913 w 105666"/>
                <a:gd name="connsiteY3" fmla="*/ 85419 h 86872"/>
                <a:gd name="connsiteX4" fmla="*/ 104218 w 105666"/>
                <a:gd name="connsiteY4" fmla="*/ 81169 h 86872"/>
                <a:gd name="connsiteX5" fmla="*/ 105666 w 105666"/>
                <a:gd name="connsiteY5" fmla="*/ 75913 h 86872"/>
                <a:gd name="connsiteX6" fmla="*/ 105666 w 105666"/>
                <a:gd name="connsiteY6" fmla="*/ 67833 h 86872"/>
                <a:gd name="connsiteX7" fmla="*/ 94338 w 105666"/>
                <a:gd name="connsiteY7" fmla="*/ 48061 h 86872"/>
                <a:gd name="connsiteX8" fmla="*/ 13044 w 105666"/>
                <a:gd name="connsiteY8" fmla="*/ 1198 h 86872"/>
                <a:gd name="connsiteX9" fmla="*/ 1185 w 105666"/>
                <a:gd name="connsiteY9" fmla="*/ 4268 h 86872"/>
                <a:gd name="connsiteX10" fmla="*/ 3 w 105666"/>
                <a:gd name="connsiteY10" fmla="*/ 8137 h 8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6" h="86872">
                  <a:moveTo>
                    <a:pt x="3" y="8137"/>
                  </a:moveTo>
                  <a:lnTo>
                    <a:pt x="3" y="21350"/>
                  </a:lnTo>
                  <a:cubicBezTo>
                    <a:pt x="-124" y="29164"/>
                    <a:pt x="3990" y="36436"/>
                    <a:pt x="10760" y="40361"/>
                  </a:cubicBezTo>
                  <a:lnTo>
                    <a:pt x="88913" y="85419"/>
                  </a:lnTo>
                  <a:cubicBezTo>
                    <a:pt x="94314" y="88470"/>
                    <a:pt x="101167" y="86559"/>
                    <a:pt x="104218" y="81169"/>
                  </a:cubicBezTo>
                  <a:cubicBezTo>
                    <a:pt x="105126" y="79563"/>
                    <a:pt x="105624" y="77757"/>
                    <a:pt x="105666" y="75913"/>
                  </a:cubicBezTo>
                  <a:lnTo>
                    <a:pt x="105666" y="67833"/>
                  </a:lnTo>
                  <a:cubicBezTo>
                    <a:pt x="105691" y="59696"/>
                    <a:pt x="101375" y="52168"/>
                    <a:pt x="94338" y="48061"/>
                  </a:cubicBezTo>
                  <a:lnTo>
                    <a:pt x="13044" y="1198"/>
                  </a:lnTo>
                  <a:cubicBezTo>
                    <a:pt x="8921" y="-1226"/>
                    <a:pt x="3612" y="143"/>
                    <a:pt x="1185" y="4268"/>
                  </a:cubicBezTo>
                  <a:cubicBezTo>
                    <a:pt x="489" y="5447"/>
                    <a:pt x="85" y="6768"/>
                    <a:pt x="3" y="8137"/>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8" name="Freeform 5287">
              <a:extLst>
                <a:ext uri="{FF2B5EF4-FFF2-40B4-BE49-F238E27FC236}">
                  <a16:creationId xmlns:a16="http://schemas.microsoft.com/office/drawing/2014/main" id="{81679EAC-A11A-E04D-AE5F-E81DB556AC36}"/>
                </a:ext>
              </a:extLst>
            </p:cNvPr>
            <p:cNvSpPr/>
            <p:nvPr/>
          </p:nvSpPr>
          <p:spPr>
            <a:xfrm>
              <a:off x="4706491" y="4411558"/>
              <a:ext cx="105667" cy="86818"/>
            </a:xfrm>
            <a:custGeom>
              <a:avLst/>
              <a:gdLst>
                <a:gd name="connsiteX0" fmla="*/ 105664 w 105667"/>
                <a:gd name="connsiteY0" fmla="*/ 8111 h 86818"/>
                <a:gd name="connsiteX1" fmla="*/ 105664 w 105667"/>
                <a:gd name="connsiteY1" fmla="*/ 21229 h 86818"/>
                <a:gd name="connsiteX2" fmla="*/ 94907 w 105667"/>
                <a:gd name="connsiteY2" fmla="*/ 40241 h 86818"/>
                <a:gd name="connsiteX3" fmla="*/ 16754 w 105667"/>
                <a:gd name="connsiteY3" fmla="*/ 85298 h 86818"/>
                <a:gd name="connsiteX4" fmla="*/ 1519 w 105667"/>
                <a:gd name="connsiteY4" fmla="*/ 81305 h 86818"/>
                <a:gd name="connsiteX5" fmla="*/ 0 w 105667"/>
                <a:gd name="connsiteY5" fmla="*/ 75792 h 86818"/>
                <a:gd name="connsiteX6" fmla="*/ 0 w 105667"/>
                <a:gd name="connsiteY6" fmla="*/ 67712 h 86818"/>
                <a:gd name="connsiteX7" fmla="*/ 11423 w 105667"/>
                <a:gd name="connsiteY7" fmla="*/ 47940 h 86818"/>
                <a:gd name="connsiteX8" fmla="*/ 92717 w 105667"/>
                <a:gd name="connsiteY8" fmla="*/ 1077 h 86818"/>
                <a:gd name="connsiteX9" fmla="*/ 104608 w 105667"/>
                <a:gd name="connsiteY9" fmla="*/ 4537 h 86818"/>
                <a:gd name="connsiteX10" fmla="*/ 105664 w 105667"/>
                <a:gd name="connsiteY10" fmla="*/ 8111 h 8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818">
                  <a:moveTo>
                    <a:pt x="105664" y="8111"/>
                  </a:moveTo>
                  <a:lnTo>
                    <a:pt x="105664" y="21229"/>
                  </a:lnTo>
                  <a:cubicBezTo>
                    <a:pt x="105811" y="29052"/>
                    <a:pt x="101691" y="36334"/>
                    <a:pt x="94907" y="40241"/>
                  </a:cubicBezTo>
                  <a:lnTo>
                    <a:pt x="16754" y="85298"/>
                  </a:lnTo>
                  <a:cubicBezTo>
                    <a:pt x="11442" y="88396"/>
                    <a:pt x="4622" y="86610"/>
                    <a:pt x="1519" y="81305"/>
                  </a:cubicBezTo>
                  <a:cubicBezTo>
                    <a:pt x="541" y="79632"/>
                    <a:pt x="17" y="77731"/>
                    <a:pt x="0" y="75792"/>
                  </a:cubicBezTo>
                  <a:lnTo>
                    <a:pt x="0" y="67712"/>
                  </a:lnTo>
                  <a:cubicBezTo>
                    <a:pt x="14" y="59566"/>
                    <a:pt x="4365" y="52037"/>
                    <a:pt x="11423" y="47940"/>
                  </a:cubicBezTo>
                  <a:lnTo>
                    <a:pt x="92717" y="1077"/>
                  </a:lnTo>
                  <a:cubicBezTo>
                    <a:pt x="96958" y="-1242"/>
                    <a:pt x="102281" y="307"/>
                    <a:pt x="104608" y="4537"/>
                  </a:cubicBezTo>
                  <a:cubicBezTo>
                    <a:pt x="105212" y="5640"/>
                    <a:pt x="105572" y="6857"/>
                    <a:pt x="105664" y="8111"/>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29" name="Freeform 5288">
              <a:extLst>
                <a:ext uri="{FF2B5EF4-FFF2-40B4-BE49-F238E27FC236}">
                  <a16:creationId xmlns:a16="http://schemas.microsoft.com/office/drawing/2014/main" id="{555469E6-5537-4E40-ADA8-CE90723A6715}"/>
                </a:ext>
              </a:extLst>
            </p:cNvPr>
            <p:cNvSpPr/>
            <p:nvPr/>
          </p:nvSpPr>
          <p:spPr>
            <a:xfrm>
              <a:off x="4706491" y="4847482"/>
              <a:ext cx="105667" cy="86753"/>
            </a:xfrm>
            <a:custGeom>
              <a:avLst/>
              <a:gdLst>
                <a:gd name="connsiteX0" fmla="*/ 105664 w 105667"/>
                <a:gd name="connsiteY0" fmla="*/ 8023 h 86753"/>
                <a:gd name="connsiteX1" fmla="*/ 105664 w 105667"/>
                <a:gd name="connsiteY1" fmla="*/ 21141 h 86753"/>
                <a:gd name="connsiteX2" fmla="*/ 94907 w 105667"/>
                <a:gd name="connsiteY2" fmla="*/ 40152 h 86753"/>
                <a:gd name="connsiteX3" fmla="*/ 16754 w 105667"/>
                <a:gd name="connsiteY3" fmla="*/ 85304 h 86753"/>
                <a:gd name="connsiteX4" fmla="*/ 1449 w 105667"/>
                <a:gd name="connsiteY4" fmla="*/ 81055 h 86753"/>
                <a:gd name="connsiteX5" fmla="*/ 0 w 105667"/>
                <a:gd name="connsiteY5" fmla="*/ 75798 h 86753"/>
                <a:gd name="connsiteX6" fmla="*/ 0 w 105667"/>
                <a:gd name="connsiteY6" fmla="*/ 67719 h 86753"/>
                <a:gd name="connsiteX7" fmla="*/ 11423 w 105667"/>
                <a:gd name="connsiteY7" fmla="*/ 47947 h 86753"/>
                <a:gd name="connsiteX8" fmla="*/ 92717 w 105667"/>
                <a:gd name="connsiteY8" fmla="*/ 1084 h 86753"/>
                <a:gd name="connsiteX9" fmla="*/ 104611 w 105667"/>
                <a:gd name="connsiteY9" fmla="*/ 4534 h 86753"/>
                <a:gd name="connsiteX10" fmla="*/ 105664 w 105667"/>
                <a:gd name="connsiteY10" fmla="*/ 8023 h 8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753">
                  <a:moveTo>
                    <a:pt x="105664" y="8023"/>
                  </a:moveTo>
                  <a:lnTo>
                    <a:pt x="105664" y="21141"/>
                  </a:lnTo>
                  <a:cubicBezTo>
                    <a:pt x="105811" y="28964"/>
                    <a:pt x="101691" y="36245"/>
                    <a:pt x="94907" y="40152"/>
                  </a:cubicBezTo>
                  <a:lnTo>
                    <a:pt x="16754" y="85304"/>
                  </a:lnTo>
                  <a:cubicBezTo>
                    <a:pt x="11353" y="88346"/>
                    <a:pt x="4500" y="86445"/>
                    <a:pt x="1449" y="81055"/>
                  </a:cubicBezTo>
                  <a:cubicBezTo>
                    <a:pt x="541" y="79449"/>
                    <a:pt x="43" y="77642"/>
                    <a:pt x="0" y="75798"/>
                  </a:cubicBezTo>
                  <a:lnTo>
                    <a:pt x="0" y="67719"/>
                  </a:lnTo>
                  <a:cubicBezTo>
                    <a:pt x="14" y="59572"/>
                    <a:pt x="4365" y="52034"/>
                    <a:pt x="11423" y="47947"/>
                  </a:cubicBezTo>
                  <a:lnTo>
                    <a:pt x="92717" y="1084"/>
                  </a:lnTo>
                  <a:cubicBezTo>
                    <a:pt x="96956" y="-1245"/>
                    <a:pt x="102280" y="304"/>
                    <a:pt x="104611" y="4534"/>
                  </a:cubicBezTo>
                  <a:cubicBezTo>
                    <a:pt x="105203" y="5608"/>
                    <a:pt x="105562" y="6797"/>
                    <a:pt x="105664" y="8023"/>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0" name="Freeform 5289">
              <a:extLst>
                <a:ext uri="{FF2B5EF4-FFF2-40B4-BE49-F238E27FC236}">
                  <a16:creationId xmlns:a16="http://schemas.microsoft.com/office/drawing/2014/main" id="{00ACB1ED-548E-EE41-8E89-084B4DC7084F}"/>
                </a:ext>
              </a:extLst>
            </p:cNvPr>
            <p:cNvSpPr/>
            <p:nvPr/>
          </p:nvSpPr>
          <p:spPr>
            <a:xfrm>
              <a:off x="4778266" y="4409784"/>
              <a:ext cx="379151" cy="1092297"/>
            </a:xfrm>
            <a:custGeom>
              <a:avLst/>
              <a:gdLst>
                <a:gd name="connsiteX0" fmla="*/ 379151 w 379151"/>
                <a:gd name="connsiteY0" fmla="*/ 1092298 h 1092297"/>
                <a:gd name="connsiteX1" fmla="*/ 378961 w 379151"/>
                <a:gd name="connsiteY1" fmla="*/ 655512 h 1092297"/>
                <a:gd name="connsiteX2" fmla="*/ 0 w 379151"/>
                <a:gd name="connsiteY2" fmla="*/ 437071 h 1092297"/>
                <a:gd name="connsiteX3" fmla="*/ 0 w 379151"/>
                <a:gd name="connsiteY3" fmla="*/ 0 h 1092297"/>
                <a:gd name="connsiteX4" fmla="*/ 378961 w 379151"/>
                <a:gd name="connsiteY4" fmla="*/ 218440 h 1092297"/>
                <a:gd name="connsiteX5" fmla="*/ 379056 w 379151"/>
                <a:gd name="connsiteY5" fmla="*/ 655416 h 1092297"/>
                <a:gd name="connsiteX6" fmla="*/ 379151 w 379151"/>
                <a:gd name="connsiteY6" fmla="*/ 1092298 h 10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51" h="1092297">
                  <a:moveTo>
                    <a:pt x="379151" y="1092298"/>
                  </a:moveTo>
                  <a:lnTo>
                    <a:pt x="378961" y="655512"/>
                  </a:lnTo>
                  <a:lnTo>
                    <a:pt x="0" y="437071"/>
                  </a:lnTo>
                  <a:lnTo>
                    <a:pt x="0" y="0"/>
                  </a:lnTo>
                  <a:lnTo>
                    <a:pt x="378961" y="218440"/>
                  </a:lnTo>
                  <a:lnTo>
                    <a:pt x="379056" y="655416"/>
                  </a:lnTo>
                  <a:lnTo>
                    <a:pt x="379151" y="1092298"/>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1" name="Freeform 5290">
              <a:extLst>
                <a:ext uri="{FF2B5EF4-FFF2-40B4-BE49-F238E27FC236}">
                  <a16:creationId xmlns:a16="http://schemas.microsoft.com/office/drawing/2014/main" id="{2316C9F5-2869-A247-8F70-8870FE025622}"/>
                </a:ext>
              </a:extLst>
            </p:cNvPr>
            <p:cNvSpPr/>
            <p:nvPr/>
          </p:nvSpPr>
          <p:spPr>
            <a:xfrm>
              <a:off x="5426716" y="4379365"/>
              <a:ext cx="757826" cy="436690"/>
            </a:xfrm>
            <a:custGeom>
              <a:avLst/>
              <a:gdLst>
                <a:gd name="connsiteX0" fmla="*/ 0 w 757826"/>
                <a:gd name="connsiteY0" fmla="*/ 218250 h 436690"/>
                <a:gd name="connsiteX1" fmla="*/ 378961 w 757826"/>
                <a:gd name="connsiteY1" fmla="*/ 0 h 436690"/>
                <a:gd name="connsiteX2" fmla="*/ 757827 w 757826"/>
                <a:gd name="connsiteY2" fmla="*/ 218345 h 436690"/>
                <a:gd name="connsiteX3" fmla="*/ 378961 w 757826"/>
                <a:gd name="connsiteY3" fmla="*/ 436691 h 436690"/>
                <a:gd name="connsiteX4" fmla="*/ 0 w 757826"/>
                <a:gd name="connsiteY4" fmla="*/ 218250 h 4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26" h="436690">
                  <a:moveTo>
                    <a:pt x="0" y="218250"/>
                  </a:moveTo>
                  <a:lnTo>
                    <a:pt x="378961" y="0"/>
                  </a:lnTo>
                  <a:lnTo>
                    <a:pt x="757827" y="218345"/>
                  </a:lnTo>
                  <a:lnTo>
                    <a:pt x="378961" y="436691"/>
                  </a:lnTo>
                  <a:lnTo>
                    <a:pt x="0" y="218250"/>
                  </a:lnTo>
                  <a:close/>
                </a:path>
              </a:pathLst>
            </a:custGeom>
            <a:solidFill>
              <a:srgbClr val="EDEDE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2" name="Freeform 5291">
              <a:extLst>
                <a:ext uri="{FF2B5EF4-FFF2-40B4-BE49-F238E27FC236}">
                  <a16:creationId xmlns:a16="http://schemas.microsoft.com/office/drawing/2014/main" id="{CBC6287C-2679-424D-92A8-4882AE4E7DA2}"/>
                </a:ext>
              </a:extLst>
            </p:cNvPr>
            <p:cNvSpPr/>
            <p:nvPr/>
          </p:nvSpPr>
          <p:spPr>
            <a:xfrm>
              <a:off x="5157226" y="4409974"/>
              <a:ext cx="378865" cy="655226"/>
            </a:xfrm>
            <a:custGeom>
              <a:avLst/>
              <a:gdLst>
                <a:gd name="connsiteX0" fmla="*/ 378866 w 378865"/>
                <a:gd name="connsiteY0" fmla="*/ 0 h 655226"/>
                <a:gd name="connsiteX1" fmla="*/ 378866 w 378865"/>
                <a:gd name="connsiteY1" fmla="*/ 437071 h 655226"/>
                <a:gd name="connsiteX2" fmla="*/ 95 w 378865"/>
                <a:gd name="connsiteY2" fmla="*/ 655226 h 655226"/>
                <a:gd name="connsiteX3" fmla="*/ 0 w 378865"/>
                <a:gd name="connsiteY3" fmla="*/ 218250 h 655226"/>
                <a:gd name="connsiteX4" fmla="*/ 378866 w 378865"/>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226">
                  <a:moveTo>
                    <a:pt x="378866" y="0"/>
                  </a:moveTo>
                  <a:lnTo>
                    <a:pt x="378866" y="437071"/>
                  </a:lnTo>
                  <a:lnTo>
                    <a:pt x="95" y="655226"/>
                  </a:lnTo>
                  <a:lnTo>
                    <a:pt x="0" y="218250"/>
                  </a:lnTo>
                  <a:lnTo>
                    <a:pt x="378866"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3" name="Freeform 5292">
              <a:extLst>
                <a:ext uri="{FF2B5EF4-FFF2-40B4-BE49-F238E27FC236}">
                  <a16:creationId xmlns:a16="http://schemas.microsoft.com/office/drawing/2014/main" id="{F50A52AD-DCAD-6146-A80E-AB53450A4BDC}"/>
                </a:ext>
              </a:extLst>
            </p:cNvPr>
            <p:cNvSpPr/>
            <p:nvPr/>
          </p:nvSpPr>
          <p:spPr>
            <a:xfrm>
              <a:off x="4778361" y="4191533"/>
              <a:ext cx="757731" cy="436690"/>
            </a:xfrm>
            <a:custGeom>
              <a:avLst/>
              <a:gdLst>
                <a:gd name="connsiteX0" fmla="*/ 0 w 757731"/>
                <a:gd name="connsiteY0" fmla="*/ 218251 h 436690"/>
                <a:gd name="connsiteX1" fmla="*/ 378866 w 757731"/>
                <a:gd name="connsiteY1" fmla="*/ 0 h 436690"/>
                <a:gd name="connsiteX2" fmla="*/ 757731 w 757731"/>
                <a:gd name="connsiteY2" fmla="*/ 218441 h 436690"/>
                <a:gd name="connsiteX3" fmla="*/ 378866 w 757731"/>
                <a:gd name="connsiteY3" fmla="*/ 436691 h 436690"/>
                <a:gd name="connsiteX4" fmla="*/ 0 w 757731"/>
                <a:gd name="connsiteY4" fmla="*/ 218251 h 4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731" h="436690">
                  <a:moveTo>
                    <a:pt x="0" y="218251"/>
                  </a:moveTo>
                  <a:lnTo>
                    <a:pt x="378866" y="0"/>
                  </a:lnTo>
                  <a:lnTo>
                    <a:pt x="757731" y="218441"/>
                  </a:lnTo>
                  <a:lnTo>
                    <a:pt x="378866" y="436691"/>
                  </a:lnTo>
                  <a:lnTo>
                    <a:pt x="0" y="218251"/>
                  </a:lnTo>
                  <a:close/>
                </a:path>
              </a:pathLst>
            </a:custGeom>
            <a:solidFill>
              <a:srgbClr val="EDEDE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4" name="Freeform 5293">
              <a:extLst>
                <a:ext uri="{FF2B5EF4-FFF2-40B4-BE49-F238E27FC236}">
                  <a16:creationId xmlns:a16="http://schemas.microsoft.com/office/drawing/2014/main" id="{122F2709-9924-7245-86CF-BED9E05CCC35}"/>
                </a:ext>
              </a:extLst>
            </p:cNvPr>
            <p:cNvSpPr/>
            <p:nvPr/>
          </p:nvSpPr>
          <p:spPr>
            <a:xfrm>
              <a:off x="4778266" y="4846855"/>
              <a:ext cx="379151" cy="655226"/>
            </a:xfrm>
            <a:custGeom>
              <a:avLst/>
              <a:gdLst>
                <a:gd name="connsiteX0" fmla="*/ 379151 w 379151"/>
                <a:gd name="connsiteY0" fmla="*/ 655227 h 655226"/>
                <a:gd name="connsiteX1" fmla="*/ 0 w 379151"/>
                <a:gd name="connsiteY1" fmla="*/ 436691 h 655226"/>
                <a:gd name="connsiteX2" fmla="*/ 0 w 379151"/>
                <a:gd name="connsiteY2" fmla="*/ 0 h 655226"/>
                <a:gd name="connsiteX3" fmla="*/ 378961 w 379151"/>
                <a:gd name="connsiteY3" fmla="*/ 218441 h 655226"/>
                <a:gd name="connsiteX4" fmla="*/ 379151 w 379151"/>
                <a:gd name="connsiteY4" fmla="*/ 655227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51" h="655226">
                  <a:moveTo>
                    <a:pt x="379151" y="655227"/>
                  </a:moveTo>
                  <a:lnTo>
                    <a:pt x="0" y="436691"/>
                  </a:lnTo>
                  <a:lnTo>
                    <a:pt x="0" y="0"/>
                  </a:lnTo>
                  <a:lnTo>
                    <a:pt x="378961" y="218441"/>
                  </a:lnTo>
                  <a:lnTo>
                    <a:pt x="379151" y="655227"/>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5" name="Freeform 5294">
              <a:extLst>
                <a:ext uri="{FF2B5EF4-FFF2-40B4-BE49-F238E27FC236}">
                  <a16:creationId xmlns:a16="http://schemas.microsoft.com/office/drawing/2014/main" id="{03AB115A-93C1-DB4F-A541-06A9D243BDA8}"/>
                </a:ext>
              </a:extLst>
            </p:cNvPr>
            <p:cNvSpPr/>
            <p:nvPr/>
          </p:nvSpPr>
          <p:spPr>
            <a:xfrm>
              <a:off x="5157322" y="4847045"/>
              <a:ext cx="378770" cy="655036"/>
            </a:xfrm>
            <a:custGeom>
              <a:avLst/>
              <a:gdLst>
                <a:gd name="connsiteX0" fmla="*/ 378771 w 378770"/>
                <a:gd name="connsiteY0" fmla="*/ 0 h 655036"/>
                <a:gd name="connsiteX1" fmla="*/ 378771 w 378770"/>
                <a:gd name="connsiteY1" fmla="*/ 436596 h 655036"/>
                <a:gd name="connsiteX2" fmla="*/ 95 w 378770"/>
                <a:gd name="connsiteY2" fmla="*/ 655036 h 655036"/>
                <a:gd name="connsiteX3" fmla="*/ 0 w 378770"/>
                <a:gd name="connsiteY3" fmla="*/ 218155 h 655036"/>
                <a:gd name="connsiteX4" fmla="*/ 378771 w 378770"/>
                <a:gd name="connsiteY4" fmla="*/ 0 h 65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70" h="655036">
                  <a:moveTo>
                    <a:pt x="378771" y="0"/>
                  </a:moveTo>
                  <a:lnTo>
                    <a:pt x="378771" y="436596"/>
                  </a:lnTo>
                  <a:lnTo>
                    <a:pt x="95" y="655036"/>
                  </a:lnTo>
                  <a:lnTo>
                    <a:pt x="0" y="218155"/>
                  </a:lnTo>
                  <a:lnTo>
                    <a:pt x="378771"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6" name="Freeform 5295">
              <a:extLst>
                <a:ext uri="{FF2B5EF4-FFF2-40B4-BE49-F238E27FC236}">
                  <a16:creationId xmlns:a16="http://schemas.microsoft.com/office/drawing/2014/main" id="{7DBCFF6D-3750-9A47-8CAA-2C5A610BF120}"/>
                </a:ext>
              </a:extLst>
            </p:cNvPr>
            <p:cNvSpPr/>
            <p:nvPr/>
          </p:nvSpPr>
          <p:spPr>
            <a:xfrm>
              <a:off x="4914961" y="4694518"/>
              <a:ext cx="105759" cy="86937"/>
            </a:xfrm>
            <a:custGeom>
              <a:avLst/>
              <a:gdLst>
                <a:gd name="connsiteX0" fmla="*/ 1 w 105759"/>
                <a:gd name="connsiteY0" fmla="*/ 8230 h 86937"/>
                <a:gd name="connsiteX1" fmla="*/ 1 w 105759"/>
                <a:gd name="connsiteY1" fmla="*/ 21348 h 86937"/>
                <a:gd name="connsiteX2" fmla="*/ 10853 w 105759"/>
                <a:gd name="connsiteY2" fmla="*/ 40359 h 86937"/>
                <a:gd name="connsiteX3" fmla="*/ 89006 w 105759"/>
                <a:gd name="connsiteY3" fmla="*/ 85416 h 86937"/>
                <a:gd name="connsiteX4" fmla="*/ 104240 w 105759"/>
                <a:gd name="connsiteY4" fmla="*/ 81424 h 86937"/>
                <a:gd name="connsiteX5" fmla="*/ 105760 w 105759"/>
                <a:gd name="connsiteY5" fmla="*/ 75911 h 86937"/>
                <a:gd name="connsiteX6" fmla="*/ 105760 w 105759"/>
                <a:gd name="connsiteY6" fmla="*/ 67831 h 86937"/>
                <a:gd name="connsiteX7" fmla="*/ 94336 w 105759"/>
                <a:gd name="connsiteY7" fmla="*/ 48059 h 86937"/>
                <a:gd name="connsiteX8" fmla="*/ 13042 w 105759"/>
                <a:gd name="connsiteY8" fmla="*/ 1196 h 86937"/>
                <a:gd name="connsiteX9" fmla="*/ 1185 w 105759"/>
                <a:gd name="connsiteY9" fmla="*/ 4266 h 86937"/>
                <a:gd name="connsiteX10" fmla="*/ 1 w 105759"/>
                <a:gd name="connsiteY10" fmla="*/ 8230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59" h="86937">
                  <a:moveTo>
                    <a:pt x="1" y="8230"/>
                  </a:moveTo>
                  <a:lnTo>
                    <a:pt x="1" y="21348"/>
                  </a:lnTo>
                  <a:cubicBezTo>
                    <a:pt x="-67" y="29171"/>
                    <a:pt x="4077" y="36434"/>
                    <a:pt x="10853" y="40359"/>
                  </a:cubicBezTo>
                  <a:lnTo>
                    <a:pt x="89006" y="85416"/>
                  </a:lnTo>
                  <a:cubicBezTo>
                    <a:pt x="94317" y="88515"/>
                    <a:pt x="101138" y="86728"/>
                    <a:pt x="104240" y="81424"/>
                  </a:cubicBezTo>
                  <a:cubicBezTo>
                    <a:pt x="105219" y="79751"/>
                    <a:pt x="105742" y="77850"/>
                    <a:pt x="105760" y="75911"/>
                  </a:cubicBezTo>
                  <a:lnTo>
                    <a:pt x="105760" y="67831"/>
                  </a:lnTo>
                  <a:cubicBezTo>
                    <a:pt x="105745" y="59685"/>
                    <a:pt x="101395" y="52147"/>
                    <a:pt x="94336" y="48059"/>
                  </a:cubicBezTo>
                  <a:lnTo>
                    <a:pt x="13042" y="1196"/>
                  </a:lnTo>
                  <a:cubicBezTo>
                    <a:pt x="8917" y="-1228"/>
                    <a:pt x="3609" y="150"/>
                    <a:pt x="1185" y="4266"/>
                  </a:cubicBezTo>
                  <a:cubicBezTo>
                    <a:pt x="476" y="5474"/>
                    <a:pt x="69" y="6833"/>
                    <a:pt x="1" y="8230"/>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7" name="Freeform 5296">
              <a:extLst>
                <a:ext uri="{FF2B5EF4-FFF2-40B4-BE49-F238E27FC236}">
                  <a16:creationId xmlns:a16="http://schemas.microsoft.com/office/drawing/2014/main" id="{A9C3CD3C-32D4-4A42-9E14-CC8221C3D26C}"/>
                </a:ext>
              </a:extLst>
            </p:cNvPr>
            <p:cNvSpPr/>
            <p:nvPr/>
          </p:nvSpPr>
          <p:spPr>
            <a:xfrm>
              <a:off x="4914944" y="5129762"/>
              <a:ext cx="105776" cy="86768"/>
            </a:xfrm>
            <a:custGeom>
              <a:avLst/>
              <a:gdLst>
                <a:gd name="connsiteX0" fmla="*/ 18 w 105776"/>
                <a:gd name="connsiteY0" fmla="*/ 9202 h 86768"/>
                <a:gd name="connsiteX1" fmla="*/ 18 w 105776"/>
                <a:gd name="connsiteY1" fmla="*/ 22320 h 86768"/>
                <a:gd name="connsiteX2" fmla="*/ 10870 w 105776"/>
                <a:gd name="connsiteY2" fmla="*/ 41331 h 86768"/>
                <a:gd name="connsiteX3" fmla="*/ 89022 w 105776"/>
                <a:gd name="connsiteY3" fmla="*/ 85248 h 86768"/>
                <a:gd name="connsiteX4" fmla="*/ 104257 w 105776"/>
                <a:gd name="connsiteY4" fmla="*/ 81255 h 86768"/>
                <a:gd name="connsiteX5" fmla="*/ 105776 w 105776"/>
                <a:gd name="connsiteY5" fmla="*/ 75742 h 86768"/>
                <a:gd name="connsiteX6" fmla="*/ 105776 w 105776"/>
                <a:gd name="connsiteY6" fmla="*/ 67662 h 86768"/>
                <a:gd name="connsiteX7" fmla="*/ 94544 w 105776"/>
                <a:gd name="connsiteY7" fmla="*/ 48175 h 86768"/>
                <a:gd name="connsiteX8" fmla="*/ 13249 w 105776"/>
                <a:gd name="connsiteY8" fmla="*/ 1312 h 86768"/>
                <a:gd name="connsiteX9" fmla="*/ 1314 w 105776"/>
                <a:gd name="connsiteY9" fmla="*/ 4069 h 86768"/>
                <a:gd name="connsiteX10" fmla="*/ 18 w 105776"/>
                <a:gd name="connsiteY10" fmla="*/ 9202 h 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76" h="86768">
                  <a:moveTo>
                    <a:pt x="18" y="9202"/>
                  </a:moveTo>
                  <a:lnTo>
                    <a:pt x="18" y="22320"/>
                  </a:lnTo>
                  <a:cubicBezTo>
                    <a:pt x="-50" y="30143"/>
                    <a:pt x="4094" y="37406"/>
                    <a:pt x="10870" y="41331"/>
                  </a:cubicBezTo>
                  <a:lnTo>
                    <a:pt x="89022" y="85248"/>
                  </a:lnTo>
                  <a:cubicBezTo>
                    <a:pt x="94334" y="88346"/>
                    <a:pt x="101155" y="86559"/>
                    <a:pt x="104257" y="81255"/>
                  </a:cubicBezTo>
                  <a:cubicBezTo>
                    <a:pt x="105236" y="79582"/>
                    <a:pt x="105759" y="77681"/>
                    <a:pt x="105776" y="75742"/>
                  </a:cubicBezTo>
                  <a:lnTo>
                    <a:pt x="105776" y="67662"/>
                  </a:lnTo>
                  <a:cubicBezTo>
                    <a:pt x="105701" y="59649"/>
                    <a:pt x="101442" y="52263"/>
                    <a:pt x="94544" y="48175"/>
                  </a:cubicBezTo>
                  <a:lnTo>
                    <a:pt x="13249" y="1312"/>
                  </a:lnTo>
                  <a:cubicBezTo>
                    <a:pt x="9191" y="-1216"/>
                    <a:pt x="3847" y="20"/>
                    <a:pt x="1314" y="4069"/>
                  </a:cubicBezTo>
                  <a:cubicBezTo>
                    <a:pt x="356" y="5599"/>
                    <a:pt x="-98" y="7396"/>
                    <a:pt x="18" y="9202"/>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8" name="Freeform 5297">
              <a:extLst>
                <a:ext uri="{FF2B5EF4-FFF2-40B4-BE49-F238E27FC236}">
                  <a16:creationId xmlns:a16="http://schemas.microsoft.com/office/drawing/2014/main" id="{E022D83A-AA43-F445-B2B2-059D362D11FF}"/>
                </a:ext>
              </a:extLst>
            </p:cNvPr>
            <p:cNvSpPr/>
            <p:nvPr/>
          </p:nvSpPr>
          <p:spPr>
            <a:xfrm>
              <a:off x="5294113" y="4694994"/>
              <a:ext cx="105667" cy="86937"/>
            </a:xfrm>
            <a:custGeom>
              <a:avLst/>
              <a:gdLst>
                <a:gd name="connsiteX0" fmla="*/ 105664 w 105667"/>
                <a:gd name="connsiteY0" fmla="*/ 8230 h 86937"/>
                <a:gd name="connsiteX1" fmla="*/ 105664 w 105667"/>
                <a:gd name="connsiteY1" fmla="*/ 21348 h 86937"/>
                <a:gd name="connsiteX2" fmla="*/ 94907 w 105667"/>
                <a:gd name="connsiteY2" fmla="*/ 40359 h 86937"/>
                <a:gd name="connsiteX3" fmla="*/ 16754 w 105667"/>
                <a:gd name="connsiteY3" fmla="*/ 85416 h 86937"/>
                <a:gd name="connsiteX4" fmla="*/ 1523 w 105667"/>
                <a:gd name="connsiteY4" fmla="*/ 81424 h 86937"/>
                <a:gd name="connsiteX5" fmla="*/ 0 w 105667"/>
                <a:gd name="connsiteY5" fmla="*/ 75911 h 86937"/>
                <a:gd name="connsiteX6" fmla="*/ 0 w 105667"/>
                <a:gd name="connsiteY6" fmla="*/ 67736 h 86937"/>
                <a:gd name="connsiteX7" fmla="*/ 11328 w 105667"/>
                <a:gd name="connsiteY7" fmla="*/ 48059 h 86937"/>
                <a:gd name="connsiteX8" fmla="*/ 92622 w 105667"/>
                <a:gd name="connsiteY8" fmla="*/ 1196 h 86937"/>
                <a:gd name="connsiteX9" fmla="*/ 104483 w 105667"/>
                <a:gd name="connsiteY9" fmla="*/ 4266 h 86937"/>
                <a:gd name="connsiteX10" fmla="*/ 105664 w 105667"/>
                <a:gd name="connsiteY10" fmla="*/ 8230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937">
                  <a:moveTo>
                    <a:pt x="105664" y="8230"/>
                  </a:moveTo>
                  <a:lnTo>
                    <a:pt x="105664" y="21348"/>
                  </a:lnTo>
                  <a:cubicBezTo>
                    <a:pt x="105806" y="29171"/>
                    <a:pt x="101694" y="36452"/>
                    <a:pt x="94907" y="40359"/>
                  </a:cubicBezTo>
                  <a:lnTo>
                    <a:pt x="16754" y="85416"/>
                  </a:lnTo>
                  <a:cubicBezTo>
                    <a:pt x="11442" y="88515"/>
                    <a:pt x="4626" y="86728"/>
                    <a:pt x="1523" y="81424"/>
                  </a:cubicBezTo>
                  <a:cubicBezTo>
                    <a:pt x="543" y="79751"/>
                    <a:pt x="19" y="77850"/>
                    <a:pt x="0" y="75911"/>
                  </a:cubicBezTo>
                  <a:lnTo>
                    <a:pt x="0" y="67736"/>
                  </a:lnTo>
                  <a:cubicBezTo>
                    <a:pt x="-9" y="59627"/>
                    <a:pt x="4303" y="52127"/>
                    <a:pt x="11328" y="48059"/>
                  </a:cubicBezTo>
                  <a:lnTo>
                    <a:pt x="92622" y="1196"/>
                  </a:lnTo>
                  <a:cubicBezTo>
                    <a:pt x="96744" y="-1228"/>
                    <a:pt x="102056" y="150"/>
                    <a:pt x="104483" y="4266"/>
                  </a:cubicBezTo>
                  <a:cubicBezTo>
                    <a:pt x="105188" y="5473"/>
                    <a:pt x="105597" y="6833"/>
                    <a:pt x="105664" y="8230"/>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39" name="Freeform 5298">
              <a:extLst>
                <a:ext uri="{FF2B5EF4-FFF2-40B4-BE49-F238E27FC236}">
                  <a16:creationId xmlns:a16="http://schemas.microsoft.com/office/drawing/2014/main" id="{6CF9AEED-820B-3A46-8209-755E25A525D6}"/>
                </a:ext>
              </a:extLst>
            </p:cNvPr>
            <p:cNvSpPr/>
            <p:nvPr/>
          </p:nvSpPr>
          <p:spPr>
            <a:xfrm>
              <a:off x="5294113" y="5130734"/>
              <a:ext cx="105667" cy="86937"/>
            </a:xfrm>
            <a:custGeom>
              <a:avLst/>
              <a:gdLst>
                <a:gd name="connsiteX0" fmla="*/ 105664 w 105667"/>
                <a:gd name="connsiteY0" fmla="*/ 8230 h 86937"/>
                <a:gd name="connsiteX1" fmla="*/ 105664 w 105667"/>
                <a:gd name="connsiteY1" fmla="*/ 21348 h 86937"/>
                <a:gd name="connsiteX2" fmla="*/ 94907 w 105667"/>
                <a:gd name="connsiteY2" fmla="*/ 40359 h 86937"/>
                <a:gd name="connsiteX3" fmla="*/ 16754 w 105667"/>
                <a:gd name="connsiteY3" fmla="*/ 85416 h 86937"/>
                <a:gd name="connsiteX4" fmla="*/ 1523 w 105667"/>
                <a:gd name="connsiteY4" fmla="*/ 81424 h 86937"/>
                <a:gd name="connsiteX5" fmla="*/ 0 w 105667"/>
                <a:gd name="connsiteY5" fmla="*/ 75911 h 86937"/>
                <a:gd name="connsiteX6" fmla="*/ 0 w 105667"/>
                <a:gd name="connsiteY6" fmla="*/ 67736 h 86937"/>
                <a:gd name="connsiteX7" fmla="*/ 11328 w 105667"/>
                <a:gd name="connsiteY7" fmla="*/ 48059 h 86937"/>
                <a:gd name="connsiteX8" fmla="*/ 92622 w 105667"/>
                <a:gd name="connsiteY8" fmla="*/ 1196 h 86937"/>
                <a:gd name="connsiteX9" fmla="*/ 104483 w 105667"/>
                <a:gd name="connsiteY9" fmla="*/ 4266 h 86937"/>
                <a:gd name="connsiteX10" fmla="*/ 105664 w 105667"/>
                <a:gd name="connsiteY10" fmla="*/ 8230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937">
                  <a:moveTo>
                    <a:pt x="105664" y="8230"/>
                  </a:moveTo>
                  <a:lnTo>
                    <a:pt x="105664" y="21348"/>
                  </a:lnTo>
                  <a:cubicBezTo>
                    <a:pt x="105806" y="29171"/>
                    <a:pt x="101694" y="36452"/>
                    <a:pt x="94907" y="40359"/>
                  </a:cubicBezTo>
                  <a:lnTo>
                    <a:pt x="16754" y="85416"/>
                  </a:lnTo>
                  <a:cubicBezTo>
                    <a:pt x="11442" y="88515"/>
                    <a:pt x="4626" y="86728"/>
                    <a:pt x="1523" y="81424"/>
                  </a:cubicBezTo>
                  <a:cubicBezTo>
                    <a:pt x="543" y="79751"/>
                    <a:pt x="19" y="77850"/>
                    <a:pt x="0" y="75911"/>
                  </a:cubicBezTo>
                  <a:lnTo>
                    <a:pt x="0" y="67736"/>
                  </a:lnTo>
                  <a:cubicBezTo>
                    <a:pt x="-9" y="59627"/>
                    <a:pt x="4303" y="52127"/>
                    <a:pt x="11328" y="48059"/>
                  </a:cubicBezTo>
                  <a:lnTo>
                    <a:pt x="92622" y="1196"/>
                  </a:lnTo>
                  <a:cubicBezTo>
                    <a:pt x="96744" y="-1228"/>
                    <a:pt x="102056" y="150"/>
                    <a:pt x="104483" y="4266"/>
                  </a:cubicBezTo>
                  <a:cubicBezTo>
                    <a:pt x="105188" y="5473"/>
                    <a:pt x="105597" y="6833"/>
                    <a:pt x="105664" y="8230"/>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0" name="Freeform 5299">
              <a:extLst>
                <a:ext uri="{FF2B5EF4-FFF2-40B4-BE49-F238E27FC236}">
                  <a16:creationId xmlns:a16="http://schemas.microsoft.com/office/drawing/2014/main" id="{2BC17DCB-10CB-4A41-9D5D-96DC816CC52A}"/>
                </a:ext>
              </a:extLst>
            </p:cNvPr>
            <p:cNvSpPr/>
            <p:nvPr/>
          </p:nvSpPr>
          <p:spPr>
            <a:xfrm>
              <a:off x="5805582" y="4597806"/>
              <a:ext cx="378865" cy="655226"/>
            </a:xfrm>
            <a:custGeom>
              <a:avLst/>
              <a:gdLst>
                <a:gd name="connsiteX0" fmla="*/ 378866 w 378865"/>
                <a:gd name="connsiteY0" fmla="*/ 0 h 655226"/>
                <a:gd name="connsiteX1" fmla="*/ 378866 w 378865"/>
                <a:gd name="connsiteY1" fmla="*/ 437071 h 655226"/>
                <a:gd name="connsiteX2" fmla="*/ 95 w 378865"/>
                <a:gd name="connsiteY2" fmla="*/ 655226 h 655226"/>
                <a:gd name="connsiteX3" fmla="*/ 0 w 378865"/>
                <a:gd name="connsiteY3" fmla="*/ 218250 h 655226"/>
                <a:gd name="connsiteX4" fmla="*/ 378866 w 378865"/>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226">
                  <a:moveTo>
                    <a:pt x="378866" y="0"/>
                  </a:moveTo>
                  <a:lnTo>
                    <a:pt x="378866" y="437071"/>
                  </a:lnTo>
                  <a:lnTo>
                    <a:pt x="95" y="655226"/>
                  </a:lnTo>
                  <a:lnTo>
                    <a:pt x="0" y="218250"/>
                  </a:lnTo>
                  <a:lnTo>
                    <a:pt x="378866"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1" name="Freeform 5300">
              <a:extLst>
                <a:ext uri="{FF2B5EF4-FFF2-40B4-BE49-F238E27FC236}">
                  <a16:creationId xmlns:a16="http://schemas.microsoft.com/office/drawing/2014/main" id="{928F7455-894D-4443-9858-F2B3ED8F490B}"/>
                </a:ext>
              </a:extLst>
            </p:cNvPr>
            <p:cNvSpPr/>
            <p:nvPr/>
          </p:nvSpPr>
          <p:spPr>
            <a:xfrm>
              <a:off x="5563410" y="4882351"/>
              <a:ext cx="105666" cy="86937"/>
            </a:xfrm>
            <a:custGeom>
              <a:avLst/>
              <a:gdLst>
                <a:gd name="connsiteX0" fmla="*/ 3 w 105666"/>
                <a:gd name="connsiteY0" fmla="*/ 8135 h 86937"/>
                <a:gd name="connsiteX1" fmla="*/ 3 w 105666"/>
                <a:gd name="connsiteY1" fmla="*/ 21348 h 86937"/>
                <a:gd name="connsiteX2" fmla="*/ 10760 w 105666"/>
                <a:gd name="connsiteY2" fmla="*/ 40359 h 86937"/>
                <a:gd name="connsiteX3" fmla="*/ 88912 w 105666"/>
                <a:gd name="connsiteY3" fmla="*/ 85416 h 86937"/>
                <a:gd name="connsiteX4" fmla="*/ 104143 w 105666"/>
                <a:gd name="connsiteY4" fmla="*/ 81424 h 86937"/>
                <a:gd name="connsiteX5" fmla="*/ 105666 w 105666"/>
                <a:gd name="connsiteY5" fmla="*/ 75911 h 86937"/>
                <a:gd name="connsiteX6" fmla="*/ 105666 w 105666"/>
                <a:gd name="connsiteY6" fmla="*/ 67831 h 86937"/>
                <a:gd name="connsiteX7" fmla="*/ 94243 w 105666"/>
                <a:gd name="connsiteY7" fmla="*/ 48059 h 86937"/>
                <a:gd name="connsiteX8" fmla="*/ 13044 w 105666"/>
                <a:gd name="connsiteY8" fmla="*/ 1196 h 86937"/>
                <a:gd name="connsiteX9" fmla="*/ 1183 w 105666"/>
                <a:gd name="connsiteY9" fmla="*/ 4266 h 86937"/>
                <a:gd name="connsiteX10" fmla="*/ 3 w 105666"/>
                <a:gd name="connsiteY10" fmla="*/ 8135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6" h="86937">
                  <a:moveTo>
                    <a:pt x="3" y="8135"/>
                  </a:moveTo>
                  <a:lnTo>
                    <a:pt x="3" y="21348"/>
                  </a:lnTo>
                  <a:cubicBezTo>
                    <a:pt x="-121" y="29162"/>
                    <a:pt x="3991" y="36434"/>
                    <a:pt x="10760" y="40359"/>
                  </a:cubicBezTo>
                  <a:lnTo>
                    <a:pt x="88912" y="85416"/>
                  </a:lnTo>
                  <a:cubicBezTo>
                    <a:pt x="94224" y="88515"/>
                    <a:pt x="101040" y="86728"/>
                    <a:pt x="104143" y="81424"/>
                  </a:cubicBezTo>
                  <a:cubicBezTo>
                    <a:pt x="105124" y="79751"/>
                    <a:pt x="105647" y="77850"/>
                    <a:pt x="105666" y="75911"/>
                  </a:cubicBezTo>
                  <a:lnTo>
                    <a:pt x="105666" y="67831"/>
                  </a:lnTo>
                  <a:cubicBezTo>
                    <a:pt x="105695" y="59665"/>
                    <a:pt x="101335" y="52118"/>
                    <a:pt x="94243" y="48059"/>
                  </a:cubicBezTo>
                  <a:lnTo>
                    <a:pt x="13044" y="1196"/>
                  </a:lnTo>
                  <a:cubicBezTo>
                    <a:pt x="8922" y="-1228"/>
                    <a:pt x="3610" y="150"/>
                    <a:pt x="1183" y="4266"/>
                  </a:cubicBezTo>
                  <a:cubicBezTo>
                    <a:pt x="488" y="5445"/>
                    <a:pt x="88" y="6766"/>
                    <a:pt x="3" y="8135"/>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2" name="Freeform 5301">
              <a:extLst>
                <a:ext uri="{FF2B5EF4-FFF2-40B4-BE49-F238E27FC236}">
                  <a16:creationId xmlns:a16="http://schemas.microsoft.com/office/drawing/2014/main" id="{2915692F-2A0A-2740-9D58-C26891941C6D}"/>
                </a:ext>
              </a:extLst>
            </p:cNvPr>
            <p:cNvSpPr/>
            <p:nvPr/>
          </p:nvSpPr>
          <p:spPr>
            <a:xfrm>
              <a:off x="5942278" y="4882453"/>
              <a:ext cx="105665" cy="86858"/>
            </a:xfrm>
            <a:custGeom>
              <a:avLst/>
              <a:gdLst>
                <a:gd name="connsiteX0" fmla="*/ 105663 w 105665"/>
                <a:gd name="connsiteY0" fmla="*/ 8508 h 86858"/>
                <a:gd name="connsiteX1" fmla="*/ 105663 w 105665"/>
                <a:gd name="connsiteY1" fmla="*/ 21626 h 86858"/>
                <a:gd name="connsiteX2" fmla="*/ 94907 w 105665"/>
                <a:gd name="connsiteY2" fmla="*/ 40638 h 86858"/>
                <a:gd name="connsiteX3" fmla="*/ 16754 w 105665"/>
                <a:gd name="connsiteY3" fmla="*/ 85409 h 86858"/>
                <a:gd name="connsiteX4" fmla="*/ 1447 w 105665"/>
                <a:gd name="connsiteY4" fmla="*/ 81160 h 86858"/>
                <a:gd name="connsiteX5" fmla="*/ 0 w 105665"/>
                <a:gd name="connsiteY5" fmla="*/ 75904 h 86858"/>
                <a:gd name="connsiteX6" fmla="*/ 0 w 105665"/>
                <a:gd name="connsiteY6" fmla="*/ 67824 h 86858"/>
                <a:gd name="connsiteX7" fmla="*/ 11423 w 105665"/>
                <a:gd name="connsiteY7" fmla="*/ 48052 h 86858"/>
                <a:gd name="connsiteX8" fmla="*/ 92622 w 105665"/>
                <a:gd name="connsiteY8" fmla="*/ 1189 h 86858"/>
                <a:gd name="connsiteX9" fmla="*/ 104474 w 105665"/>
                <a:gd name="connsiteY9" fmla="*/ 4278 h 86858"/>
                <a:gd name="connsiteX10" fmla="*/ 105663 w 105665"/>
                <a:gd name="connsiteY10" fmla="*/ 8508 h 8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5" h="86858">
                  <a:moveTo>
                    <a:pt x="105663" y="8508"/>
                  </a:moveTo>
                  <a:lnTo>
                    <a:pt x="105663" y="21626"/>
                  </a:lnTo>
                  <a:cubicBezTo>
                    <a:pt x="105768" y="29440"/>
                    <a:pt x="101665" y="36702"/>
                    <a:pt x="94907" y="40638"/>
                  </a:cubicBezTo>
                  <a:lnTo>
                    <a:pt x="16754" y="85409"/>
                  </a:lnTo>
                  <a:cubicBezTo>
                    <a:pt x="11356" y="88451"/>
                    <a:pt x="4503" y="86550"/>
                    <a:pt x="1447" y="81160"/>
                  </a:cubicBezTo>
                  <a:cubicBezTo>
                    <a:pt x="543" y="79554"/>
                    <a:pt x="47" y="77748"/>
                    <a:pt x="0" y="75904"/>
                  </a:cubicBezTo>
                  <a:lnTo>
                    <a:pt x="0" y="67824"/>
                  </a:lnTo>
                  <a:cubicBezTo>
                    <a:pt x="19" y="59677"/>
                    <a:pt x="4360" y="52139"/>
                    <a:pt x="11423" y="48052"/>
                  </a:cubicBezTo>
                  <a:lnTo>
                    <a:pt x="92622" y="1189"/>
                  </a:lnTo>
                  <a:cubicBezTo>
                    <a:pt x="96754" y="-1226"/>
                    <a:pt x="102056" y="153"/>
                    <a:pt x="104474" y="4278"/>
                  </a:cubicBezTo>
                  <a:cubicBezTo>
                    <a:pt x="105226" y="5562"/>
                    <a:pt x="105635" y="7016"/>
                    <a:pt x="105663" y="8508"/>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3" name="Freeform 5302">
              <a:extLst>
                <a:ext uri="{FF2B5EF4-FFF2-40B4-BE49-F238E27FC236}">
                  <a16:creationId xmlns:a16="http://schemas.microsoft.com/office/drawing/2014/main" id="{D6876803-80AA-1B44-AA9A-24B934AE0CD6}"/>
                </a:ext>
              </a:extLst>
            </p:cNvPr>
            <p:cNvSpPr/>
            <p:nvPr/>
          </p:nvSpPr>
          <p:spPr>
            <a:xfrm>
              <a:off x="4220058" y="5100561"/>
              <a:ext cx="378960" cy="655511"/>
            </a:xfrm>
            <a:custGeom>
              <a:avLst/>
              <a:gdLst>
                <a:gd name="connsiteX0" fmla="*/ 378961 w 378960"/>
                <a:gd name="connsiteY0" fmla="*/ 655417 h 655511"/>
                <a:gd name="connsiteX1" fmla="*/ 378866 w 378960"/>
                <a:gd name="connsiteY1" fmla="*/ 655512 h 655511"/>
                <a:gd name="connsiteX2" fmla="*/ 0 w 378960"/>
                <a:gd name="connsiteY2" fmla="*/ 437071 h 655511"/>
                <a:gd name="connsiteX3" fmla="*/ 0 w 378960"/>
                <a:gd name="connsiteY3" fmla="*/ 0 h 655511"/>
                <a:gd name="connsiteX4" fmla="*/ 378866 w 378960"/>
                <a:gd name="connsiteY4" fmla="*/ 218441 h 655511"/>
                <a:gd name="connsiteX5" fmla="*/ 378961 w 378960"/>
                <a:gd name="connsiteY5" fmla="*/ 655417 h 655511"/>
                <a:gd name="connsiteX6" fmla="*/ 378961 w 378960"/>
                <a:gd name="connsiteY6" fmla="*/ 655417 h 65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0" h="655511">
                  <a:moveTo>
                    <a:pt x="378961" y="655417"/>
                  </a:moveTo>
                  <a:lnTo>
                    <a:pt x="378866" y="655512"/>
                  </a:lnTo>
                  <a:lnTo>
                    <a:pt x="0" y="437071"/>
                  </a:lnTo>
                  <a:lnTo>
                    <a:pt x="0" y="0"/>
                  </a:lnTo>
                  <a:lnTo>
                    <a:pt x="378866" y="218441"/>
                  </a:lnTo>
                  <a:lnTo>
                    <a:pt x="378961" y="655417"/>
                  </a:lnTo>
                  <a:lnTo>
                    <a:pt x="378961" y="655417"/>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4" name="Freeform 5303">
              <a:extLst>
                <a:ext uri="{FF2B5EF4-FFF2-40B4-BE49-F238E27FC236}">
                  <a16:creationId xmlns:a16="http://schemas.microsoft.com/office/drawing/2014/main" id="{633E3503-2B07-864A-93F4-BF2266B0BF01}"/>
                </a:ext>
              </a:extLst>
            </p:cNvPr>
            <p:cNvSpPr/>
            <p:nvPr/>
          </p:nvSpPr>
          <p:spPr>
            <a:xfrm>
              <a:off x="4220058" y="4882311"/>
              <a:ext cx="757826" cy="436690"/>
            </a:xfrm>
            <a:custGeom>
              <a:avLst/>
              <a:gdLst>
                <a:gd name="connsiteX0" fmla="*/ 0 w 757826"/>
                <a:gd name="connsiteY0" fmla="*/ 218250 h 436690"/>
                <a:gd name="connsiteX1" fmla="*/ 378961 w 757826"/>
                <a:gd name="connsiteY1" fmla="*/ 0 h 436690"/>
                <a:gd name="connsiteX2" fmla="*/ 757827 w 757826"/>
                <a:gd name="connsiteY2" fmla="*/ 218441 h 436690"/>
                <a:gd name="connsiteX3" fmla="*/ 378961 w 757826"/>
                <a:gd name="connsiteY3" fmla="*/ 436691 h 436690"/>
                <a:gd name="connsiteX4" fmla="*/ 0 w 757826"/>
                <a:gd name="connsiteY4" fmla="*/ 218250 h 4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26" h="436690">
                  <a:moveTo>
                    <a:pt x="0" y="218250"/>
                  </a:moveTo>
                  <a:lnTo>
                    <a:pt x="378961" y="0"/>
                  </a:lnTo>
                  <a:lnTo>
                    <a:pt x="757827" y="218441"/>
                  </a:lnTo>
                  <a:lnTo>
                    <a:pt x="378961" y="436691"/>
                  </a:lnTo>
                  <a:lnTo>
                    <a:pt x="0" y="218250"/>
                  </a:lnTo>
                  <a:close/>
                </a:path>
              </a:pathLst>
            </a:custGeom>
            <a:solidFill>
              <a:srgbClr val="EDEDE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5" name="Freeform 5304">
              <a:extLst>
                <a:ext uri="{FF2B5EF4-FFF2-40B4-BE49-F238E27FC236}">
                  <a16:creationId xmlns:a16="http://schemas.microsoft.com/office/drawing/2014/main" id="{94F1DF70-5553-F642-81A3-8E36263E1BDA}"/>
                </a:ext>
              </a:extLst>
            </p:cNvPr>
            <p:cNvSpPr/>
            <p:nvPr/>
          </p:nvSpPr>
          <p:spPr>
            <a:xfrm>
              <a:off x="4598923" y="5100752"/>
              <a:ext cx="378865" cy="655226"/>
            </a:xfrm>
            <a:custGeom>
              <a:avLst/>
              <a:gdLst>
                <a:gd name="connsiteX0" fmla="*/ 378866 w 378865"/>
                <a:gd name="connsiteY0" fmla="*/ 0 h 655226"/>
                <a:gd name="connsiteX1" fmla="*/ 378866 w 378865"/>
                <a:gd name="connsiteY1" fmla="*/ 437071 h 655226"/>
                <a:gd name="connsiteX2" fmla="*/ 95 w 378865"/>
                <a:gd name="connsiteY2" fmla="*/ 655226 h 655226"/>
                <a:gd name="connsiteX3" fmla="*/ 0 w 378865"/>
                <a:gd name="connsiteY3" fmla="*/ 218250 h 655226"/>
                <a:gd name="connsiteX4" fmla="*/ 378866 w 378865"/>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226">
                  <a:moveTo>
                    <a:pt x="378866" y="0"/>
                  </a:moveTo>
                  <a:lnTo>
                    <a:pt x="378866" y="437071"/>
                  </a:lnTo>
                  <a:lnTo>
                    <a:pt x="95" y="655226"/>
                  </a:lnTo>
                  <a:lnTo>
                    <a:pt x="0" y="218250"/>
                  </a:lnTo>
                  <a:lnTo>
                    <a:pt x="378866"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6" name="Freeform 5305">
              <a:extLst>
                <a:ext uri="{FF2B5EF4-FFF2-40B4-BE49-F238E27FC236}">
                  <a16:creationId xmlns:a16="http://schemas.microsoft.com/office/drawing/2014/main" id="{8BB170EB-FAC1-2A4D-8E0A-B314FDFC5780}"/>
                </a:ext>
              </a:extLst>
            </p:cNvPr>
            <p:cNvSpPr/>
            <p:nvPr/>
          </p:nvSpPr>
          <p:spPr>
            <a:xfrm>
              <a:off x="4356751" y="5384923"/>
              <a:ext cx="105666" cy="87310"/>
            </a:xfrm>
            <a:custGeom>
              <a:avLst/>
              <a:gdLst>
                <a:gd name="connsiteX0" fmla="*/ 3 w 105666"/>
                <a:gd name="connsiteY0" fmla="*/ 8508 h 87310"/>
                <a:gd name="connsiteX1" fmla="*/ 3 w 105666"/>
                <a:gd name="connsiteY1" fmla="*/ 21721 h 87310"/>
                <a:gd name="connsiteX2" fmla="*/ 10760 w 105666"/>
                <a:gd name="connsiteY2" fmla="*/ 40733 h 87310"/>
                <a:gd name="connsiteX3" fmla="*/ 88913 w 105666"/>
                <a:gd name="connsiteY3" fmla="*/ 85789 h 87310"/>
                <a:gd name="connsiteX4" fmla="*/ 104147 w 105666"/>
                <a:gd name="connsiteY4" fmla="*/ 81797 h 87310"/>
                <a:gd name="connsiteX5" fmla="*/ 105666 w 105666"/>
                <a:gd name="connsiteY5" fmla="*/ 76284 h 87310"/>
                <a:gd name="connsiteX6" fmla="*/ 105666 w 105666"/>
                <a:gd name="connsiteY6" fmla="*/ 67729 h 87310"/>
                <a:gd name="connsiteX7" fmla="*/ 94243 w 105666"/>
                <a:gd name="connsiteY7" fmla="*/ 47957 h 87310"/>
                <a:gd name="connsiteX8" fmla="*/ 13044 w 105666"/>
                <a:gd name="connsiteY8" fmla="*/ 1189 h 87310"/>
                <a:gd name="connsiteX9" fmla="*/ 1191 w 105666"/>
                <a:gd name="connsiteY9" fmla="*/ 4278 h 87310"/>
                <a:gd name="connsiteX10" fmla="*/ 3 w 105666"/>
                <a:gd name="connsiteY10" fmla="*/ 8508 h 8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6" h="87310">
                  <a:moveTo>
                    <a:pt x="3" y="8508"/>
                  </a:moveTo>
                  <a:lnTo>
                    <a:pt x="3" y="21721"/>
                  </a:lnTo>
                  <a:cubicBezTo>
                    <a:pt x="-124" y="29535"/>
                    <a:pt x="3990" y="36807"/>
                    <a:pt x="10760" y="40733"/>
                  </a:cubicBezTo>
                  <a:lnTo>
                    <a:pt x="88913" y="85789"/>
                  </a:lnTo>
                  <a:cubicBezTo>
                    <a:pt x="94224" y="88888"/>
                    <a:pt x="101045" y="87101"/>
                    <a:pt x="104147" y="81797"/>
                  </a:cubicBezTo>
                  <a:cubicBezTo>
                    <a:pt x="105126" y="80124"/>
                    <a:pt x="105649" y="78223"/>
                    <a:pt x="105666" y="76284"/>
                  </a:cubicBezTo>
                  <a:lnTo>
                    <a:pt x="105666" y="67729"/>
                  </a:lnTo>
                  <a:cubicBezTo>
                    <a:pt x="105691" y="59563"/>
                    <a:pt x="101331" y="52016"/>
                    <a:pt x="94243" y="47957"/>
                  </a:cubicBezTo>
                  <a:lnTo>
                    <a:pt x="13044" y="1189"/>
                  </a:lnTo>
                  <a:cubicBezTo>
                    <a:pt x="8917" y="-1226"/>
                    <a:pt x="3610" y="153"/>
                    <a:pt x="1191" y="4278"/>
                  </a:cubicBezTo>
                  <a:cubicBezTo>
                    <a:pt x="437" y="5561"/>
                    <a:pt x="28" y="7016"/>
                    <a:pt x="3" y="8508"/>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7" name="Freeform 5306">
              <a:extLst>
                <a:ext uri="{FF2B5EF4-FFF2-40B4-BE49-F238E27FC236}">
                  <a16:creationId xmlns:a16="http://schemas.microsoft.com/office/drawing/2014/main" id="{BBFC0065-5C43-F74C-AF5D-3C11EA1CF5F8}"/>
                </a:ext>
              </a:extLst>
            </p:cNvPr>
            <p:cNvSpPr/>
            <p:nvPr/>
          </p:nvSpPr>
          <p:spPr>
            <a:xfrm>
              <a:off x="4735715" y="5385133"/>
              <a:ext cx="105570" cy="87124"/>
            </a:xfrm>
            <a:custGeom>
              <a:avLst/>
              <a:gdLst>
                <a:gd name="connsiteX0" fmla="*/ 105568 w 105570"/>
                <a:gd name="connsiteY0" fmla="*/ 8774 h 87124"/>
                <a:gd name="connsiteX1" fmla="*/ 105568 w 105570"/>
                <a:gd name="connsiteY1" fmla="*/ 21892 h 87124"/>
                <a:gd name="connsiteX2" fmla="*/ 94812 w 105570"/>
                <a:gd name="connsiteY2" fmla="*/ 40903 h 87124"/>
                <a:gd name="connsiteX3" fmla="*/ 16754 w 105570"/>
                <a:gd name="connsiteY3" fmla="*/ 85675 h 87124"/>
                <a:gd name="connsiteX4" fmla="*/ 1449 w 105570"/>
                <a:gd name="connsiteY4" fmla="*/ 81426 h 87124"/>
                <a:gd name="connsiteX5" fmla="*/ 0 w 105570"/>
                <a:gd name="connsiteY5" fmla="*/ 76169 h 87124"/>
                <a:gd name="connsiteX6" fmla="*/ 0 w 105570"/>
                <a:gd name="connsiteY6" fmla="*/ 67519 h 87124"/>
                <a:gd name="connsiteX7" fmla="*/ 11423 w 105570"/>
                <a:gd name="connsiteY7" fmla="*/ 47747 h 87124"/>
                <a:gd name="connsiteX8" fmla="*/ 92908 w 105570"/>
                <a:gd name="connsiteY8" fmla="*/ 979 h 87124"/>
                <a:gd name="connsiteX9" fmla="*/ 104591 w 105570"/>
                <a:gd name="connsiteY9" fmla="*/ 4658 h 87124"/>
                <a:gd name="connsiteX10" fmla="*/ 105568 w 105570"/>
                <a:gd name="connsiteY10" fmla="*/ 8774 h 8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70" h="87124">
                  <a:moveTo>
                    <a:pt x="105568" y="8774"/>
                  </a:moveTo>
                  <a:lnTo>
                    <a:pt x="105568" y="21892"/>
                  </a:lnTo>
                  <a:cubicBezTo>
                    <a:pt x="105675" y="29705"/>
                    <a:pt x="101565" y="36968"/>
                    <a:pt x="94812" y="40903"/>
                  </a:cubicBezTo>
                  <a:lnTo>
                    <a:pt x="16754" y="85675"/>
                  </a:lnTo>
                  <a:cubicBezTo>
                    <a:pt x="11353" y="88717"/>
                    <a:pt x="4500" y="86815"/>
                    <a:pt x="1449" y="81426"/>
                  </a:cubicBezTo>
                  <a:cubicBezTo>
                    <a:pt x="541" y="79819"/>
                    <a:pt x="43" y="78013"/>
                    <a:pt x="0" y="76169"/>
                  </a:cubicBezTo>
                  <a:lnTo>
                    <a:pt x="0" y="67519"/>
                  </a:lnTo>
                  <a:cubicBezTo>
                    <a:pt x="14" y="59373"/>
                    <a:pt x="4365" y="51835"/>
                    <a:pt x="11423" y="47747"/>
                  </a:cubicBezTo>
                  <a:lnTo>
                    <a:pt x="92908" y="979"/>
                  </a:lnTo>
                  <a:cubicBezTo>
                    <a:pt x="97151" y="-1226"/>
                    <a:pt x="102382" y="418"/>
                    <a:pt x="104591" y="4658"/>
                  </a:cubicBezTo>
                  <a:cubicBezTo>
                    <a:pt x="105252" y="5932"/>
                    <a:pt x="105588" y="7339"/>
                    <a:pt x="105568" y="8774"/>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8" name="Freeform 5307">
              <a:extLst>
                <a:ext uri="{FF2B5EF4-FFF2-40B4-BE49-F238E27FC236}">
                  <a16:creationId xmlns:a16="http://schemas.microsoft.com/office/drawing/2014/main" id="{562CA18B-D30E-164E-9BD8-26AF90385493}"/>
                </a:ext>
              </a:extLst>
            </p:cNvPr>
            <p:cNvSpPr/>
            <p:nvPr/>
          </p:nvSpPr>
          <p:spPr>
            <a:xfrm>
              <a:off x="5060457" y="3889624"/>
              <a:ext cx="216029" cy="392213"/>
            </a:xfrm>
            <a:custGeom>
              <a:avLst/>
              <a:gdLst>
                <a:gd name="connsiteX0" fmla="*/ 215570 w 216029"/>
                <a:gd name="connsiteY0" fmla="*/ 65503 h 392213"/>
                <a:gd name="connsiteX1" fmla="*/ 167974 w 216029"/>
                <a:gd name="connsiteY1" fmla="*/ 2386 h 392213"/>
                <a:gd name="connsiteX2" fmla="*/ 157788 w 216029"/>
                <a:gd name="connsiteY2" fmla="*/ 389 h 392213"/>
                <a:gd name="connsiteX3" fmla="*/ 157788 w 216029"/>
                <a:gd name="connsiteY3" fmla="*/ 389 h 392213"/>
                <a:gd name="connsiteX4" fmla="*/ 132372 w 216029"/>
                <a:gd name="connsiteY4" fmla="*/ 1910 h 392213"/>
                <a:gd name="connsiteX5" fmla="*/ 96675 w 216029"/>
                <a:gd name="connsiteY5" fmla="*/ 15693 h 392213"/>
                <a:gd name="connsiteX6" fmla="*/ 626 w 216029"/>
                <a:gd name="connsiteY6" fmla="*/ 187651 h 392213"/>
                <a:gd name="connsiteX7" fmla="*/ 11192 w 216029"/>
                <a:gd name="connsiteY7" fmla="*/ 221872 h 392213"/>
                <a:gd name="connsiteX8" fmla="*/ 11192 w 216029"/>
                <a:gd name="connsiteY8" fmla="*/ 221872 h 392213"/>
                <a:gd name="connsiteX9" fmla="*/ 11858 w 216029"/>
                <a:gd name="connsiteY9" fmla="*/ 223107 h 392213"/>
                <a:gd name="connsiteX10" fmla="*/ 83633 w 216029"/>
                <a:gd name="connsiteY10" fmla="*/ 348773 h 392213"/>
                <a:gd name="connsiteX11" fmla="*/ 93153 w 216029"/>
                <a:gd name="connsiteY11" fmla="*/ 366548 h 392213"/>
                <a:gd name="connsiteX12" fmla="*/ 107812 w 216029"/>
                <a:gd name="connsiteY12" fmla="*/ 392213 h 392213"/>
                <a:gd name="connsiteX13" fmla="*/ 202433 w 216029"/>
                <a:gd name="connsiteY13" fmla="*/ 140218 h 392213"/>
                <a:gd name="connsiteX14" fmla="*/ 205860 w 216029"/>
                <a:gd name="connsiteY14" fmla="*/ 131283 h 392213"/>
                <a:gd name="connsiteX15" fmla="*/ 215570 w 216029"/>
                <a:gd name="connsiteY15" fmla="*/ 65503 h 392213"/>
                <a:gd name="connsiteX16" fmla="*/ 113048 w 216029"/>
                <a:gd name="connsiteY16" fmla="*/ 179571 h 392213"/>
                <a:gd name="connsiteX17" fmla="*/ 61358 w 216029"/>
                <a:gd name="connsiteY17" fmla="*/ 157994 h 392213"/>
                <a:gd name="connsiteX18" fmla="*/ 103053 w 216029"/>
                <a:gd name="connsiteY18" fmla="*/ 83279 h 392213"/>
                <a:gd name="connsiteX19" fmla="*/ 154932 w 216029"/>
                <a:gd name="connsiteY19" fmla="*/ 104952 h 392213"/>
                <a:gd name="connsiteX20" fmla="*/ 112667 w 216029"/>
                <a:gd name="connsiteY20" fmla="*/ 179286 h 3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029" h="392213">
                  <a:moveTo>
                    <a:pt x="215570" y="65503"/>
                  </a:moveTo>
                  <a:cubicBezTo>
                    <a:pt x="211953" y="31283"/>
                    <a:pt x="193866" y="9325"/>
                    <a:pt x="167974" y="2386"/>
                  </a:cubicBezTo>
                  <a:cubicBezTo>
                    <a:pt x="164642" y="1416"/>
                    <a:pt x="161234" y="741"/>
                    <a:pt x="157788" y="389"/>
                  </a:cubicBezTo>
                  <a:cubicBezTo>
                    <a:pt x="157788" y="389"/>
                    <a:pt x="157788" y="389"/>
                    <a:pt x="157788" y="389"/>
                  </a:cubicBezTo>
                  <a:cubicBezTo>
                    <a:pt x="149288" y="-447"/>
                    <a:pt x="140711" y="66"/>
                    <a:pt x="132372" y="1910"/>
                  </a:cubicBezTo>
                  <a:cubicBezTo>
                    <a:pt x="119825" y="4629"/>
                    <a:pt x="107784" y="9277"/>
                    <a:pt x="96675" y="15693"/>
                  </a:cubicBezTo>
                  <a:cubicBezTo>
                    <a:pt x="37370" y="49439"/>
                    <a:pt x="-5752" y="126435"/>
                    <a:pt x="626" y="187651"/>
                  </a:cubicBezTo>
                  <a:cubicBezTo>
                    <a:pt x="1691" y="199676"/>
                    <a:pt x="5292" y="211339"/>
                    <a:pt x="11192" y="221872"/>
                  </a:cubicBezTo>
                  <a:lnTo>
                    <a:pt x="11192" y="221872"/>
                  </a:lnTo>
                  <a:lnTo>
                    <a:pt x="11858" y="223107"/>
                  </a:lnTo>
                  <a:lnTo>
                    <a:pt x="83633" y="348773"/>
                  </a:lnTo>
                  <a:lnTo>
                    <a:pt x="93153" y="366548"/>
                  </a:lnTo>
                  <a:lnTo>
                    <a:pt x="107812" y="392213"/>
                  </a:lnTo>
                  <a:lnTo>
                    <a:pt x="202433" y="140218"/>
                  </a:lnTo>
                  <a:lnTo>
                    <a:pt x="205860" y="131283"/>
                  </a:lnTo>
                  <a:cubicBezTo>
                    <a:pt x="214018" y="110370"/>
                    <a:pt x="217331" y="87880"/>
                    <a:pt x="215570" y="65503"/>
                  </a:cubicBezTo>
                  <a:close/>
                  <a:moveTo>
                    <a:pt x="113048" y="179571"/>
                  </a:moveTo>
                  <a:cubicBezTo>
                    <a:pt x="87251" y="194400"/>
                    <a:pt x="64119" y="184609"/>
                    <a:pt x="61358" y="157994"/>
                  </a:cubicBezTo>
                  <a:cubicBezTo>
                    <a:pt x="58598" y="131378"/>
                    <a:pt x="77255" y="97918"/>
                    <a:pt x="103053" y="83279"/>
                  </a:cubicBezTo>
                  <a:cubicBezTo>
                    <a:pt x="128850" y="68640"/>
                    <a:pt x="152077" y="78241"/>
                    <a:pt x="154932" y="104952"/>
                  </a:cubicBezTo>
                  <a:cubicBezTo>
                    <a:pt x="157788" y="131663"/>
                    <a:pt x="138559" y="164648"/>
                    <a:pt x="112667" y="179286"/>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49" name="Freeform 5308">
              <a:extLst>
                <a:ext uri="{FF2B5EF4-FFF2-40B4-BE49-F238E27FC236}">
                  <a16:creationId xmlns:a16="http://schemas.microsoft.com/office/drawing/2014/main" id="{1E19DE5B-8DA0-E942-861A-C167790E1D27}"/>
                </a:ext>
              </a:extLst>
            </p:cNvPr>
            <p:cNvSpPr/>
            <p:nvPr/>
          </p:nvSpPr>
          <p:spPr>
            <a:xfrm>
              <a:off x="5037990" y="3883140"/>
              <a:ext cx="190440" cy="398602"/>
            </a:xfrm>
            <a:custGeom>
              <a:avLst/>
              <a:gdLst>
                <a:gd name="connsiteX0" fmla="*/ 190440 w 190440"/>
                <a:gd name="connsiteY0" fmla="*/ 8774 h 398602"/>
                <a:gd name="connsiteX1" fmla="*/ 180160 w 190440"/>
                <a:gd name="connsiteY1" fmla="*/ 6873 h 398602"/>
                <a:gd name="connsiteX2" fmla="*/ 180160 w 190440"/>
                <a:gd name="connsiteY2" fmla="*/ 6873 h 398602"/>
                <a:gd name="connsiteX3" fmla="*/ 154648 w 190440"/>
                <a:gd name="connsiteY3" fmla="*/ 8299 h 398602"/>
                <a:gd name="connsiteX4" fmla="*/ 118951 w 190440"/>
                <a:gd name="connsiteY4" fmla="*/ 22177 h 398602"/>
                <a:gd name="connsiteX5" fmla="*/ 22902 w 190440"/>
                <a:gd name="connsiteY5" fmla="*/ 194040 h 398602"/>
                <a:gd name="connsiteX6" fmla="*/ 33468 w 190440"/>
                <a:gd name="connsiteY6" fmla="*/ 228260 h 398602"/>
                <a:gd name="connsiteX7" fmla="*/ 33468 w 190440"/>
                <a:gd name="connsiteY7" fmla="*/ 228260 h 398602"/>
                <a:gd name="connsiteX8" fmla="*/ 34134 w 190440"/>
                <a:gd name="connsiteY8" fmla="*/ 229496 h 398602"/>
                <a:gd name="connsiteX9" fmla="*/ 105814 w 190440"/>
                <a:gd name="connsiteY9" fmla="*/ 355161 h 398602"/>
                <a:gd name="connsiteX10" fmla="*/ 115905 w 190440"/>
                <a:gd name="connsiteY10" fmla="*/ 372937 h 398602"/>
                <a:gd name="connsiteX11" fmla="*/ 130564 w 190440"/>
                <a:gd name="connsiteY11" fmla="*/ 398602 h 398602"/>
                <a:gd name="connsiteX12" fmla="*/ 108670 w 190440"/>
                <a:gd name="connsiteY12" fmla="*/ 392233 h 398602"/>
                <a:gd name="connsiteX13" fmla="*/ 11859 w 190440"/>
                <a:gd name="connsiteY13" fmla="*/ 223127 h 398602"/>
                <a:gd name="connsiteX14" fmla="*/ 11193 w 190440"/>
                <a:gd name="connsiteY14" fmla="*/ 221891 h 398602"/>
                <a:gd name="connsiteX15" fmla="*/ 11193 w 190440"/>
                <a:gd name="connsiteY15" fmla="*/ 221891 h 398602"/>
                <a:gd name="connsiteX16" fmla="*/ 627 w 190440"/>
                <a:gd name="connsiteY16" fmla="*/ 187671 h 398602"/>
                <a:gd name="connsiteX17" fmla="*/ 96581 w 190440"/>
                <a:gd name="connsiteY17" fmla="*/ 15808 h 398602"/>
                <a:gd name="connsiteX18" fmla="*/ 168641 w 190440"/>
                <a:gd name="connsiteY18" fmla="*/ 2500 h 398602"/>
                <a:gd name="connsiteX19" fmla="*/ 168641 w 190440"/>
                <a:gd name="connsiteY19" fmla="*/ 2500 h 398602"/>
                <a:gd name="connsiteX20" fmla="*/ 169403 w 190440"/>
                <a:gd name="connsiteY20" fmla="*/ 2500 h 3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40" h="398602">
                  <a:moveTo>
                    <a:pt x="190440" y="8774"/>
                  </a:moveTo>
                  <a:cubicBezTo>
                    <a:pt x="187061" y="7890"/>
                    <a:pt x="183625" y="7263"/>
                    <a:pt x="180160" y="6873"/>
                  </a:cubicBezTo>
                  <a:lnTo>
                    <a:pt x="180160" y="6873"/>
                  </a:lnTo>
                  <a:cubicBezTo>
                    <a:pt x="171630" y="5951"/>
                    <a:pt x="163015" y="6426"/>
                    <a:pt x="154648" y="8299"/>
                  </a:cubicBezTo>
                  <a:cubicBezTo>
                    <a:pt x="142064" y="10913"/>
                    <a:pt x="129993" y="15599"/>
                    <a:pt x="118951" y="22177"/>
                  </a:cubicBezTo>
                  <a:cubicBezTo>
                    <a:pt x="59551" y="55827"/>
                    <a:pt x="16524" y="132823"/>
                    <a:pt x="22902" y="194040"/>
                  </a:cubicBezTo>
                  <a:cubicBezTo>
                    <a:pt x="24003" y="206055"/>
                    <a:pt x="27602" y="217709"/>
                    <a:pt x="33468" y="228260"/>
                  </a:cubicBezTo>
                  <a:lnTo>
                    <a:pt x="33468" y="228260"/>
                  </a:lnTo>
                  <a:lnTo>
                    <a:pt x="34134" y="229496"/>
                  </a:lnTo>
                  <a:lnTo>
                    <a:pt x="105814" y="355161"/>
                  </a:lnTo>
                  <a:lnTo>
                    <a:pt x="115905" y="372937"/>
                  </a:lnTo>
                  <a:lnTo>
                    <a:pt x="130564" y="398602"/>
                  </a:lnTo>
                  <a:lnTo>
                    <a:pt x="108670" y="392233"/>
                  </a:lnTo>
                  <a:lnTo>
                    <a:pt x="11859" y="223127"/>
                  </a:lnTo>
                  <a:lnTo>
                    <a:pt x="11193" y="221891"/>
                  </a:lnTo>
                  <a:lnTo>
                    <a:pt x="11193" y="221891"/>
                  </a:lnTo>
                  <a:cubicBezTo>
                    <a:pt x="5327" y="211340"/>
                    <a:pt x="1728" y="199686"/>
                    <a:pt x="627" y="187671"/>
                  </a:cubicBezTo>
                  <a:cubicBezTo>
                    <a:pt x="-5751" y="126454"/>
                    <a:pt x="37276" y="49458"/>
                    <a:pt x="96581" y="15808"/>
                  </a:cubicBezTo>
                  <a:cubicBezTo>
                    <a:pt x="123044" y="694"/>
                    <a:pt x="148270" y="-3203"/>
                    <a:pt x="168641" y="2500"/>
                  </a:cubicBezTo>
                  <a:lnTo>
                    <a:pt x="168641" y="2500"/>
                  </a:lnTo>
                  <a:lnTo>
                    <a:pt x="169403" y="2500"/>
                  </a:lnTo>
                  <a:close/>
                </a:path>
              </a:pathLst>
            </a:custGeom>
            <a:solidFill>
              <a:srgbClr val="C60C1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0" name="Freeform 5309">
              <a:extLst>
                <a:ext uri="{FF2B5EF4-FFF2-40B4-BE49-F238E27FC236}">
                  <a16:creationId xmlns:a16="http://schemas.microsoft.com/office/drawing/2014/main" id="{E572B101-F4C4-BE4A-B6A3-3B2A5C28F88D}"/>
                </a:ext>
              </a:extLst>
            </p:cNvPr>
            <p:cNvSpPr/>
            <p:nvPr/>
          </p:nvSpPr>
          <p:spPr>
            <a:xfrm>
              <a:off x="5701195" y="4088922"/>
              <a:ext cx="216222" cy="392248"/>
            </a:xfrm>
            <a:custGeom>
              <a:avLst/>
              <a:gdLst>
                <a:gd name="connsiteX0" fmla="*/ 215666 w 216222"/>
                <a:gd name="connsiteY0" fmla="*/ 65444 h 392248"/>
                <a:gd name="connsiteX1" fmla="*/ 168070 w 216222"/>
                <a:gd name="connsiteY1" fmla="*/ 2326 h 392248"/>
                <a:gd name="connsiteX2" fmla="*/ 157789 w 216222"/>
                <a:gd name="connsiteY2" fmla="*/ 425 h 392248"/>
                <a:gd name="connsiteX3" fmla="*/ 157789 w 216222"/>
                <a:gd name="connsiteY3" fmla="*/ 425 h 392248"/>
                <a:gd name="connsiteX4" fmla="*/ 132373 w 216222"/>
                <a:gd name="connsiteY4" fmla="*/ 1851 h 392248"/>
                <a:gd name="connsiteX5" fmla="*/ 96676 w 216222"/>
                <a:gd name="connsiteY5" fmla="*/ 15729 h 392248"/>
                <a:gd name="connsiteX6" fmla="*/ 627 w 216222"/>
                <a:gd name="connsiteY6" fmla="*/ 187687 h 392248"/>
                <a:gd name="connsiteX7" fmla="*/ 11193 w 216222"/>
                <a:gd name="connsiteY7" fmla="*/ 221812 h 392248"/>
                <a:gd name="connsiteX8" fmla="*/ 11193 w 216222"/>
                <a:gd name="connsiteY8" fmla="*/ 221812 h 392248"/>
                <a:gd name="connsiteX9" fmla="*/ 11955 w 216222"/>
                <a:gd name="connsiteY9" fmla="*/ 223143 h 392248"/>
                <a:gd name="connsiteX10" fmla="*/ 83634 w 216222"/>
                <a:gd name="connsiteY10" fmla="*/ 348713 h 392248"/>
                <a:gd name="connsiteX11" fmla="*/ 93154 w 216222"/>
                <a:gd name="connsiteY11" fmla="*/ 366584 h 392248"/>
                <a:gd name="connsiteX12" fmla="*/ 107813 w 216222"/>
                <a:gd name="connsiteY12" fmla="*/ 392249 h 392248"/>
                <a:gd name="connsiteX13" fmla="*/ 203101 w 216222"/>
                <a:gd name="connsiteY13" fmla="*/ 140158 h 392248"/>
                <a:gd name="connsiteX14" fmla="*/ 206528 w 216222"/>
                <a:gd name="connsiteY14" fmla="*/ 131223 h 392248"/>
                <a:gd name="connsiteX15" fmla="*/ 215666 w 216222"/>
                <a:gd name="connsiteY15" fmla="*/ 65444 h 392248"/>
                <a:gd name="connsiteX16" fmla="*/ 113144 w 216222"/>
                <a:gd name="connsiteY16" fmla="*/ 179512 h 392248"/>
                <a:gd name="connsiteX17" fmla="*/ 61359 w 216222"/>
                <a:gd name="connsiteY17" fmla="*/ 157934 h 392248"/>
                <a:gd name="connsiteX18" fmla="*/ 103149 w 216222"/>
                <a:gd name="connsiteY18" fmla="*/ 83124 h 392248"/>
                <a:gd name="connsiteX19" fmla="*/ 154934 w 216222"/>
                <a:gd name="connsiteY19" fmla="*/ 104797 h 392248"/>
                <a:gd name="connsiteX20" fmla="*/ 113144 w 216222"/>
                <a:gd name="connsiteY20" fmla="*/ 179322 h 39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22" h="392248">
                  <a:moveTo>
                    <a:pt x="215666" y="65444"/>
                  </a:moveTo>
                  <a:cubicBezTo>
                    <a:pt x="212049" y="31318"/>
                    <a:pt x="193962" y="9265"/>
                    <a:pt x="168070" y="2326"/>
                  </a:cubicBezTo>
                  <a:cubicBezTo>
                    <a:pt x="164710" y="1395"/>
                    <a:pt x="161264" y="758"/>
                    <a:pt x="157789" y="425"/>
                  </a:cubicBezTo>
                  <a:lnTo>
                    <a:pt x="157789" y="425"/>
                  </a:lnTo>
                  <a:cubicBezTo>
                    <a:pt x="149298" y="-449"/>
                    <a:pt x="140712" y="26"/>
                    <a:pt x="132373" y="1851"/>
                  </a:cubicBezTo>
                  <a:cubicBezTo>
                    <a:pt x="119808" y="4531"/>
                    <a:pt x="107747" y="9218"/>
                    <a:pt x="96676" y="15729"/>
                  </a:cubicBezTo>
                  <a:cubicBezTo>
                    <a:pt x="37276" y="49474"/>
                    <a:pt x="-5751" y="126375"/>
                    <a:pt x="627" y="187687"/>
                  </a:cubicBezTo>
                  <a:cubicBezTo>
                    <a:pt x="1636" y="199693"/>
                    <a:pt x="5244" y="211337"/>
                    <a:pt x="11193" y="221812"/>
                  </a:cubicBezTo>
                  <a:lnTo>
                    <a:pt x="11193" y="221812"/>
                  </a:lnTo>
                  <a:lnTo>
                    <a:pt x="11955" y="223143"/>
                  </a:lnTo>
                  <a:lnTo>
                    <a:pt x="83634" y="348713"/>
                  </a:lnTo>
                  <a:lnTo>
                    <a:pt x="93154" y="366584"/>
                  </a:lnTo>
                  <a:lnTo>
                    <a:pt x="107813" y="392249"/>
                  </a:lnTo>
                  <a:lnTo>
                    <a:pt x="203101" y="140158"/>
                  </a:lnTo>
                  <a:lnTo>
                    <a:pt x="206528" y="131223"/>
                  </a:lnTo>
                  <a:cubicBezTo>
                    <a:pt x="214476" y="110263"/>
                    <a:pt x="217599" y="87773"/>
                    <a:pt x="215666" y="65444"/>
                  </a:cubicBezTo>
                  <a:close/>
                  <a:moveTo>
                    <a:pt x="113144" y="179512"/>
                  </a:moveTo>
                  <a:cubicBezTo>
                    <a:pt x="87347" y="194246"/>
                    <a:pt x="64120" y="184455"/>
                    <a:pt x="61359" y="157934"/>
                  </a:cubicBezTo>
                  <a:cubicBezTo>
                    <a:pt x="58599" y="131413"/>
                    <a:pt x="77352" y="97763"/>
                    <a:pt x="103149" y="83124"/>
                  </a:cubicBezTo>
                  <a:cubicBezTo>
                    <a:pt x="128946" y="68486"/>
                    <a:pt x="152078" y="78086"/>
                    <a:pt x="154934" y="104797"/>
                  </a:cubicBezTo>
                  <a:cubicBezTo>
                    <a:pt x="157789" y="131508"/>
                    <a:pt x="139036" y="164683"/>
                    <a:pt x="113144" y="179322"/>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1" name="Freeform 5310">
              <a:extLst>
                <a:ext uri="{FF2B5EF4-FFF2-40B4-BE49-F238E27FC236}">
                  <a16:creationId xmlns:a16="http://schemas.microsoft.com/office/drawing/2014/main" id="{85B58639-925C-E345-B85A-FED6C97C1BF4}"/>
                </a:ext>
              </a:extLst>
            </p:cNvPr>
            <p:cNvSpPr/>
            <p:nvPr/>
          </p:nvSpPr>
          <p:spPr>
            <a:xfrm>
              <a:off x="5679301" y="4082913"/>
              <a:ext cx="190059" cy="398258"/>
            </a:xfrm>
            <a:custGeom>
              <a:avLst/>
              <a:gdLst>
                <a:gd name="connsiteX0" fmla="*/ 190060 w 190059"/>
                <a:gd name="connsiteY0" fmla="*/ 8336 h 398258"/>
                <a:gd name="connsiteX1" fmla="*/ 179779 w 190059"/>
                <a:gd name="connsiteY1" fmla="*/ 6434 h 398258"/>
                <a:gd name="connsiteX2" fmla="*/ 179779 w 190059"/>
                <a:gd name="connsiteY2" fmla="*/ 6434 h 398258"/>
                <a:gd name="connsiteX3" fmla="*/ 154172 w 190059"/>
                <a:gd name="connsiteY3" fmla="*/ 7860 h 398258"/>
                <a:gd name="connsiteX4" fmla="*/ 118475 w 190059"/>
                <a:gd name="connsiteY4" fmla="*/ 21739 h 398258"/>
                <a:gd name="connsiteX5" fmla="*/ 22521 w 190059"/>
                <a:gd name="connsiteY5" fmla="*/ 193696 h 398258"/>
                <a:gd name="connsiteX6" fmla="*/ 32992 w 190059"/>
                <a:gd name="connsiteY6" fmla="*/ 227822 h 398258"/>
                <a:gd name="connsiteX7" fmla="*/ 32992 w 190059"/>
                <a:gd name="connsiteY7" fmla="*/ 227822 h 398258"/>
                <a:gd name="connsiteX8" fmla="*/ 33754 w 190059"/>
                <a:gd name="connsiteY8" fmla="*/ 229057 h 398258"/>
                <a:gd name="connsiteX9" fmla="*/ 105434 w 190059"/>
                <a:gd name="connsiteY9" fmla="*/ 354723 h 398258"/>
                <a:gd name="connsiteX10" fmla="*/ 115524 w 190059"/>
                <a:gd name="connsiteY10" fmla="*/ 372593 h 398258"/>
                <a:gd name="connsiteX11" fmla="*/ 130184 w 190059"/>
                <a:gd name="connsiteY11" fmla="*/ 398258 h 398258"/>
                <a:gd name="connsiteX12" fmla="*/ 108289 w 190059"/>
                <a:gd name="connsiteY12" fmla="*/ 391890 h 398258"/>
                <a:gd name="connsiteX13" fmla="*/ 11859 w 190059"/>
                <a:gd name="connsiteY13" fmla="*/ 222688 h 398258"/>
                <a:gd name="connsiteX14" fmla="*/ 11098 w 190059"/>
                <a:gd name="connsiteY14" fmla="*/ 221453 h 398258"/>
                <a:gd name="connsiteX15" fmla="*/ 11098 w 190059"/>
                <a:gd name="connsiteY15" fmla="*/ 221453 h 398258"/>
                <a:gd name="connsiteX16" fmla="*/ 627 w 190059"/>
                <a:gd name="connsiteY16" fmla="*/ 187327 h 398258"/>
                <a:gd name="connsiteX17" fmla="*/ 96581 w 190059"/>
                <a:gd name="connsiteY17" fmla="*/ 15370 h 398258"/>
                <a:gd name="connsiteX18" fmla="*/ 168641 w 190059"/>
                <a:gd name="connsiteY18" fmla="*/ 2157 h 398258"/>
                <a:gd name="connsiteX19" fmla="*/ 168641 w 190059"/>
                <a:gd name="connsiteY19" fmla="*/ 2157 h 398258"/>
                <a:gd name="connsiteX20" fmla="*/ 169403 w 190059"/>
                <a:gd name="connsiteY20" fmla="*/ 2157 h 39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059" h="398258">
                  <a:moveTo>
                    <a:pt x="190060" y="8336"/>
                  </a:moveTo>
                  <a:cubicBezTo>
                    <a:pt x="186690" y="7442"/>
                    <a:pt x="183253" y="6805"/>
                    <a:pt x="179779" y="6434"/>
                  </a:cubicBezTo>
                  <a:lnTo>
                    <a:pt x="179779" y="6434"/>
                  </a:lnTo>
                  <a:cubicBezTo>
                    <a:pt x="171221" y="5560"/>
                    <a:pt x="162578" y="6035"/>
                    <a:pt x="154172" y="7860"/>
                  </a:cubicBezTo>
                  <a:cubicBezTo>
                    <a:pt x="141616" y="10588"/>
                    <a:pt x="129574" y="15275"/>
                    <a:pt x="118475" y="21739"/>
                  </a:cubicBezTo>
                  <a:cubicBezTo>
                    <a:pt x="59170" y="55484"/>
                    <a:pt x="16143" y="132480"/>
                    <a:pt x="22521" y="193696"/>
                  </a:cubicBezTo>
                  <a:cubicBezTo>
                    <a:pt x="23549" y="205683"/>
                    <a:pt x="27119" y="217318"/>
                    <a:pt x="32992" y="227822"/>
                  </a:cubicBezTo>
                  <a:lnTo>
                    <a:pt x="32992" y="227822"/>
                  </a:lnTo>
                  <a:lnTo>
                    <a:pt x="33754" y="229057"/>
                  </a:lnTo>
                  <a:lnTo>
                    <a:pt x="105434" y="354723"/>
                  </a:lnTo>
                  <a:lnTo>
                    <a:pt x="115524" y="372593"/>
                  </a:lnTo>
                  <a:lnTo>
                    <a:pt x="130184" y="398258"/>
                  </a:lnTo>
                  <a:lnTo>
                    <a:pt x="108289" y="391890"/>
                  </a:lnTo>
                  <a:lnTo>
                    <a:pt x="11859" y="222688"/>
                  </a:lnTo>
                  <a:lnTo>
                    <a:pt x="11098" y="221453"/>
                  </a:lnTo>
                  <a:lnTo>
                    <a:pt x="11098" y="221453"/>
                  </a:lnTo>
                  <a:cubicBezTo>
                    <a:pt x="5225" y="210949"/>
                    <a:pt x="1655" y="199314"/>
                    <a:pt x="627" y="187327"/>
                  </a:cubicBezTo>
                  <a:cubicBezTo>
                    <a:pt x="-5751" y="126111"/>
                    <a:pt x="37276" y="49115"/>
                    <a:pt x="96581" y="15370"/>
                  </a:cubicBezTo>
                  <a:cubicBezTo>
                    <a:pt x="117875" y="1539"/>
                    <a:pt x="143815" y="-3214"/>
                    <a:pt x="168641" y="2157"/>
                  </a:cubicBezTo>
                  <a:lnTo>
                    <a:pt x="168641" y="2157"/>
                  </a:lnTo>
                  <a:lnTo>
                    <a:pt x="169403" y="2157"/>
                  </a:lnTo>
                  <a:close/>
                </a:path>
              </a:pathLst>
            </a:custGeom>
            <a:solidFill>
              <a:srgbClr val="C60C1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2" name="Freeform 5311">
              <a:extLst>
                <a:ext uri="{FF2B5EF4-FFF2-40B4-BE49-F238E27FC236}">
                  <a16:creationId xmlns:a16="http://schemas.microsoft.com/office/drawing/2014/main" id="{E66C6C99-4DD1-C842-B14A-4BCDEE8D3D4C}"/>
                </a:ext>
              </a:extLst>
            </p:cNvPr>
            <p:cNvSpPr/>
            <p:nvPr/>
          </p:nvSpPr>
          <p:spPr>
            <a:xfrm>
              <a:off x="4472547" y="3602742"/>
              <a:ext cx="216088" cy="391833"/>
            </a:xfrm>
            <a:custGeom>
              <a:avLst/>
              <a:gdLst>
                <a:gd name="connsiteX0" fmla="*/ 215666 w 216088"/>
                <a:gd name="connsiteY0" fmla="*/ 65408 h 391833"/>
                <a:gd name="connsiteX1" fmla="*/ 168070 w 216088"/>
                <a:gd name="connsiteY1" fmla="*/ 2386 h 391833"/>
                <a:gd name="connsiteX2" fmla="*/ 157789 w 216088"/>
                <a:gd name="connsiteY2" fmla="*/ 389 h 391833"/>
                <a:gd name="connsiteX3" fmla="*/ 157789 w 216088"/>
                <a:gd name="connsiteY3" fmla="*/ 389 h 391833"/>
                <a:gd name="connsiteX4" fmla="*/ 132373 w 216088"/>
                <a:gd name="connsiteY4" fmla="*/ 1910 h 391833"/>
                <a:gd name="connsiteX5" fmla="*/ 96676 w 216088"/>
                <a:gd name="connsiteY5" fmla="*/ 15313 h 391833"/>
                <a:gd name="connsiteX6" fmla="*/ 627 w 216088"/>
                <a:gd name="connsiteY6" fmla="*/ 187271 h 391833"/>
                <a:gd name="connsiteX7" fmla="*/ 11193 w 216088"/>
                <a:gd name="connsiteY7" fmla="*/ 221492 h 391833"/>
                <a:gd name="connsiteX8" fmla="*/ 11193 w 216088"/>
                <a:gd name="connsiteY8" fmla="*/ 221492 h 391833"/>
                <a:gd name="connsiteX9" fmla="*/ 11859 w 216088"/>
                <a:gd name="connsiteY9" fmla="*/ 222727 h 391833"/>
                <a:gd name="connsiteX10" fmla="*/ 83539 w 216088"/>
                <a:gd name="connsiteY10" fmla="*/ 348392 h 391833"/>
                <a:gd name="connsiteX11" fmla="*/ 93058 w 216088"/>
                <a:gd name="connsiteY11" fmla="*/ 366168 h 391833"/>
                <a:gd name="connsiteX12" fmla="*/ 107718 w 216088"/>
                <a:gd name="connsiteY12" fmla="*/ 391833 h 391833"/>
                <a:gd name="connsiteX13" fmla="*/ 202435 w 216088"/>
                <a:gd name="connsiteY13" fmla="*/ 139838 h 391833"/>
                <a:gd name="connsiteX14" fmla="*/ 205861 w 216088"/>
                <a:gd name="connsiteY14" fmla="*/ 130902 h 391833"/>
                <a:gd name="connsiteX15" fmla="*/ 215666 w 216088"/>
                <a:gd name="connsiteY15" fmla="*/ 65408 h 391833"/>
                <a:gd name="connsiteX16" fmla="*/ 113144 w 216088"/>
                <a:gd name="connsiteY16" fmla="*/ 179476 h 391833"/>
                <a:gd name="connsiteX17" fmla="*/ 61359 w 216088"/>
                <a:gd name="connsiteY17" fmla="*/ 157899 h 391833"/>
                <a:gd name="connsiteX18" fmla="*/ 103149 w 216088"/>
                <a:gd name="connsiteY18" fmla="*/ 83089 h 391833"/>
                <a:gd name="connsiteX19" fmla="*/ 154934 w 216088"/>
                <a:gd name="connsiteY19" fmla="*/ 104762 h 391833"/>
                <a:gd name="connsiteX20" fmla="*/ 113144 w 216088"/>
                <a:gd name="connsiteY20" fmla="*/ 179286 h 3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088" h="391833">
                  <a:moveTo>
                    <a:pt x="215666" y="65408"/>
                  </a:moveTo>
                  <a:cubicBezTo>
                    <a:pt x="212049" y="31283"/>
                    <a:pt x="193962" y="9230"/>
                    <a:pt x="168070" y="2386"/>
                  </a:cubicBezTo>
                  <a:cubicBezTo>
                    <a:pt x="164709" y="1416"/>
                    <a:pt x="161269" y="751"/>
                    <a:pt x="157789" y="389"/>
                  </a:cubicBezTo>
                  <a:lnTo>
                    <a:pt x="157789" y="389"/>
                  </a:lnTo>
                  <a:cubicBezTo>
                    <a:pt x="149290" y="-447"/>
                    <a:pt x="140711" y="66"/>
                    <a:pt x="132373" y="1910"/>
                  </a:cubicBezTo>
                  <a:cubicBezTo>
                    <a:pt x="119819" y="4391"/>
                    <a:pt x="107759" y="8926"/>
                    <a:pt x="96676" y="15313"/>
                  </a:cubicBezTo>
                  <a:cubicBezTo>
                    <a:pt x="37276" y="49059"/>
                    <a:pt x="-5751" y="126054"/>
                    <a:pt x="627" y="187271"/>
                  </a:cubicBezTo>
                  <a:cubicBezTo>
                    <a:pt x="1640" y="199305"/>
                    <a:pt x="5244" y="210978"/>
                    <a:pt x="11193" y="221492"/>
                  </a:cubicBezTo>
                  <a:lnTo>
                    <a:pt x="11193" y="221492"/>
                  </a:lnTo>
                  <a:lnTo>
                    <a:pt x="11859" y="222727"/>
                  </a:lnTo>
                  <a:lnTo>
                    <a:pt x="83539" y="348392"/>
                  </a:lnTo>
                  <a:lnTo>
                    <a:pt x="93058" y="366168"/>
                  </a:lnTo>
                  <a:lnTo>
                    <a:pt x="107718" y="391833"/>
                  </a:lnTo>
                  <a:lnTo>
                    <a:pt x="202435" y="139838"/>
                  </a:lnTo>
                  <a:lnTo>
                    <a:pt x="205861" y="130902"/>
                  </a:lnTo>
                  <a:cubicBezTo>
                    <a:pt x="213997" y="110075"/>
                    <a:pt x="217347" y="87699"/>
                    <a:pt x="215666" y="65408"/>
                  </a:cubicBezTo>
                  <a:close/>
                  <a:moveTo>
                    <a:pt x="113144" y="179476"/>
                  </a:moveTo>
                  <a:cubicBezTo>
                    <a:pt x="87347" y="194210"/>
                    <a:pt x="64120" y="184514"/>
                    <a:pt x="61359" y="157899"/>
                  </a:cubicBezTo>
                  <a:cubicBezTo>
                    <a:pt x="58599" y="131283"/>
                    <a:pt x="77352" y="97728"/>
                    <a:pt x="103149" y="83089"/>
                  </a:cubicBezTo>
                  <a:cubicBezTo>
                    <a:pt x="128946" y="68450"/>
                    <a:pt x="152078" y="78146"/>
                    <a:pt x="154934" y="104762"/>
                  </a:cubicBezTo>
                  <a:cubicBezTo>
                    <a:pt x="157789" y="131378"/>
                    <a:pt x="139036" y="164648"/>
                    <a:pt x="113144" y="179286"/>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3" name="Freeform 5312">
              <a:extLst>
                <a:ext uri="{FF2B5EF4-FFF2-40B4-BE49-F238E27FC236}">
                  <a16:creationId xmlns:a16="http://schemas.microsoft.com/office/drawing/2014/main" id="{C4B42E22-0E0E-AA4D-9C05-C70AF94469A1}"/>
                </a:ext>
              </a:extLst>
            </p:cNvPr>
            <p:cNvSpPr/>
            <p:nvPr/>
          </p:nvSpPr>
          <p:spPr>
            <a:xfrm>
              <a:off x="4450653" y="3595879"/>
              <a:ext cx="190059" cy="398602"/>
            </a:xfrm>
            <a:custGeom>
              <a:avLst/>
              <a:gdLst>
                <a:gd name="connsiteX0" fmla="*/ 190060 w 190059"/>
                <a:gd name="connsiteY0" fmla="*/ 9154 h 398602"/>
                <a:gd name="connsiteX1" fmla="*/ 179779 w 190059"/>
                <a:gd name="connsiteY1" fmla="*/ 7253 h 398602"/>
                <a:gd name="connsiteX2" fmla="*/ 179779 w 190059"/>
                <a:gd name="connsiteY2" fmla="*/ 7253 h 398602"/>
                <a:gd name="connsiteX3" fmla="*/ 154172 w 190059"/>
                <a:gd name="connsiteY3" fmla="*/ 8774 h 398602"/>
                <a:gd name="connsiteX4" fmla="*/ 118475 w 190059"/>
                <a:gd name="connsiteY4" fmla="*/ 22177 h 398602"/>
                <a:gd name="connsiteX5" fmla="*/ 22521 w 190059"/>
                <a:gd name="connsiteY5" fmla="*/ 194040 h 398602"/>
                <a:gd name="connsiteX6" fmla="*/ 32992 w 190059"/>
                <a:gd name="connsiteY6" fmla="*/ 228260 h 398602"/>
                <a:gd name="connsiteX7" fmla="*/ 32992 w 190059"/>
                <a:gd name="connsiteY7" fmla="*/ 228260 h 398602"/>
                <a:gd name="connsiteX8" fmla="*/ 33754 w 190059"/>
                <a:gd name="connsiteY8" fmla="*/ 229401 h 398602"/>
                <a:gd name="connsiteX9" fmla="*/ 105434 w 190059"/>
                <a:gd name="connsiteY9" fmla="*/ 355066 h 398602"/>
                <a:gd name="connsiteX10" fmla="*/ 115524 w 190059"/>
                <a:gd name="connsiteY10" fmla="*/ 372937 h 398602"/>
                <a:gd name="connsiteX11" fmla="*/ 130184 w 190059"/>
                <a:gd name="connsiteY11" fmla="*/ 398602 h 398602"/>
                <a:gd name="connsiteX12" fmla="*/ 108289 w 190059"/>
                <a:gd name="connsiteY12" fmla="*/ 392233 h 398602"/>
                <a:gd name="connsiteX13" fmla="*/ 11859 w 190059"/>
                <a:gd name="connsiteY13" fmla="*/ 223032 h 398602"/>
                <a:gd name="connsiteX14" fmla="*/ 11098 w 190059"/>
                <a:gd name="connsiteY14" fmla="*/ 221891 h 398602"/>
                <a:gd name="connsiteX15" fmla="*/ 11098 w 190059"/>
                <a:gd name="connsiteY15" fmla="*/ 221891 h 398602"/>
                <a:gd name="connsiteX16" fmla="*/ 627 w 190059"/>
                <a:gd name="connsiteY16" fmla="*/ 187671 h 398602"/>
                <a:gd name="connsiteX17" fmla="*/ 96581 w 190059"/>
                <a:gd name="connsiteY17" fmla="*/ 15808 h 398602"/>
                <a:gd name="connsiteX18" fmla="*/ 168641 w 190059"/>
                <a:gd name="connsiteY18" fmla="*/ 2500 h 398602"/>
                <a:gd name="connsiteX19" fmla="*/ 168641 w 190059"/>
                <a:gd name="connsiteY19" fmla="*/ 2500 h 398602"/>
                <a:gd name="connsiteX20" fmla="*/ 169403 w 190059"/>
                <a:gd name="connsiteY20" fmla="*/ 2500 h 3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059" h="398602">
                  <a:moveTo>
                    <a:pt x="190060" y="9154"/>
                  </a:moveTo>
                  <a:cubicBezTo>
                    <a:pt x="186687" y="8261"/>
                    <a:pt x="183250" y="7624"/>
                    <a:pt x="179779" y="7253"/>
                  </a:cubicBezTo>
                  <a:lnTo>
                    <a:pt x="179779" y="7253"/>
                  </a:lnTo>
                  <a:cubicBezTo>
                    <a:pt x="171216" y="6407"/>
                    <a:pt x="162574" y="6920"/>
                    <a:pt x="154172" y="8774"/>
                  </a:cubicBezTo>
                  <a:cubicBezTo>
                    <a:pt x="141622" y="11274"/>
                    <a:pt x="129564" y="15799"/>
                    <a:pt x="118475" y="22177"/>
                  </a:cubicBezTo>
                  <a:cubicBezTo>
                    <a:pt x="59170" y="55827"/>
                    <a:pt x="16143" y="132823"/>
                    <a:pt x="22521" y="194040"/>
                  </a:cubicBezTo>
                  <a:cubicBezTo>
                    <a:pt x="23557" y="206055"/>
                    <a:pt x="27125" y="217718"/>
                    <a:pt x="32992" y="228260"/>
                  </a:cubicBezTo>
                  <a:lnTo>
                    <a:pt x="32992" y="228260"/>
                  </a:lnTo>
                  <a:lnTo>
                    <a:pt x="33754" y="229401"/>
                  </a:lnTo>
                  <a:lnTo>
                    <a:pt x="105434" y="355066"/>
                  </a:lnTo>
                  <a:lnTo>
                    <a:pt x="115524" y="372937"/>
                  </a:lnTo>
                  <a:lnTo>
                    <a:pt x="130184" y="398602"/>
                  </a:lnTo>
                  <a:lnTo>
                    <a:pt x="108289" y="392233"/>
                  </a:lnTo>
                  <a:lnTo>
                    <a:pt x="11859" y="223032"/>
                  </a:lnTo>
                  <a:lnTo>
                    <a:pt x="11098" y="221891"/>
                  </a:lnTo>
                  <a:lnTo>
                    <a:pt x="11098" y="221891"/>
                  </a:lnTo>
                  <a:cubicBezTo>
                    <a:pt x="5231" y="211350"/>
                    <a:pt x="1662" y="199686"/>
                    <a:pt x="627" y="187671"/>
                  </a:cubicBezTo>
                  <a:cubicBezTo>
                    <a:pt x="-5751" y="126454"/>
                    <a:pt x="37276" y="49458"/>
                    <a:pt x="96581" y="15808"/>
                  </a:cubicBezTo>
                  <a:cubicBezTo>
                    <a:pt x="122949" y="694"/>
                    <a:pt x="148270" y="-3203"/>
                    <a:pt x="168641" y="2500"/>
                  </a:cubicBezTo>
                  <a:lnTo>
                    <a:pt x="168641" y="2500"/>
                  </a:lnTo>
                  <a:lnTo>
                    <a:pt x="169403" y="2500"/>
                  </a:lnTo>
                  <a:close/>
                </a:path>
              </a:pathLst>
            </a:custGeom>
            <a:solidFill>
              <a:srgbClr val="C60C1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4" name="Freeform 5313">
              <a:extLst>
                <a:ext uri="{FF2B5EF4-FFF2-40B4-BE49-F238E27FC236}">
                  <a16:creationId xmlns:a16="http://schemas.microsoft.com/office/drawing/2014/main" id="{8CBCB5EA-4623-144C-96FD-85CE54690ADE}"/>
                </a:ext>
              </a:extLst>
            </p:cNvPr>
            <p:cNvSpPr/>
            <p:nvPr/>
          </p:nvSpPr>
          <p:spPr>
            <a:xfrm>
              <a:off x="4501514" y="4570825"/>
              <a:ext cx="216263" cy="391999"/>
            </a:xfrm>
            <a:custGeom>
              <a:avLst/>
              <a:gdLst>
                <a:gd name="connsiteX0" fmla="*/ 215733 w 216263"/>
                <a:gd name="connsiteY0" fmla="*/ 65384 h 391999"/>
                <a:gd name="connsiteX1" fmla="*/ 168137 w 216263"/>
                <a:gd name="connsiteY1" fmla="*/ 2266 h 391999"/>
                <a:gd name="connsiteX2" fmla="*/ 157856 w 216263"/>
                <a:gd name="connsiteY2" fmla="*/ 365 h 391999"/>
                <a:gd name="connsiteX3" fmla="*/ 157856 w 216263"/>
                <a:gd name="connsiteY3" fmla="*/ 365 h 391999"/>
                <a:gd name="connsiteX4" fmla="*/ 132440 w 216263"/>
                <a:gd name="connsiteY4" fmla="*/ 1886 h 391999"/>
                <a:gd name="connsiteX5" fmla="*/ 96743 w 216263"/>
                <a:gd name="connsiteY5" fmla="*/ 15764 h 391999"/>
                <a:gd name="connsiteX6" fmla="*/ 694 w 216263"/>
                <a:gd name="connsiteY6" fmla="*/ 187912 h 391999"/>
                <a:gd name="connsiteX7" fmla="*/ 11260 w 216263"/>
                <a:gd name="connsiteY7" fmla="*/ 222038 h 391999"/>
                <a:gd name="connsiteX8" fmla="*/ 11260 w 216263"/>
                <a:gd name="connsiteY8" fmla="*/ 222038 h 391999"/>
                <a:gd name="connsiteX9" fmla="*/ 12022 w 216263"/>
                <a:gd name="connsiteY9" fmla="*/ 223273 h 391999"/>
                <a:gd name="connsiteX10" fmla="*/ 83702 w 216263"/>
                <a:gd name="connsiteY10" fmla="*/ 348938 h 391999"/>
                <a:gd name="connsiteX11" fmla="*/ 93697 w 216263"/>
                <a:gd name="connsiteY11" fmla="*/ 366809 h 391999"/>
                <a:gd name="connsiteX12" fmla="*/ 108166 w 216263"/>
                <a:gd name="connsiteY12" fmla="*/ 391999 h 391999"/>
                <a:gd name="connsiteX13" fmla="*/ 203358 w 216263"/>
                <a:gd name="connsiteY13" fmla="*/ 140384 h 391999"/>
                <a:gd name="connsiteX14" fmla="*/ 206785 w 216263"/>
                <a:gd name="connsiteY14" fmla="*/ 130878 h 391999"/>
                <a:gd name="connsiteX15" fmla="*/ 215733 w 216263"/>
                <a:gd name="connsiteY15" fmla="*/ 65384 h 391999"/>
                <a:gd name="connsiteX16" fmla="*/ 113211 w 216263"/>
                <a:gd name="connsiteY16" fmla="*/ 179452 h 391999"/>
                <a:gd name="connsiteX17" fmla="*/ 61426 w 216263"/>
                <a:gd name="connsiteY17" fmla="*/ 157969 h 391999"/>
                <a:gd name="connsiteX18" fmla="*/ 103216 w 216263"/>
                <a:gd name="connsiteY18" fmla="*/ 83160 h 391999"/>
                <a:gd name="connsiteX19" fmla="*/ 155001 w 216263"/>
                <a:gd name="connsiteY19" fmla="*/ 104833 h 391999"/>
                <a:gd name="connsiteX20" fmla="*/ 113211 w 216263"/>
                <a:gd name="connsiteY20" fmla="*/ 179167 h 3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63" h="391999">
                  <a:moveTo>
                    <a:pt x="215733" y="65384"/>
                  </a:moveTo>
                  <a:cubicBezTo>
                    <a:pt x="212116" y="31164"/>
                    <a:pt x="194029" y="9205"/>
                    <a:pt x="168137" y="2266"/>
                  </a:cubicBezTo>
                  <a:cubicBezTo>
                    <a:pt x="164784" y="1287"/>
                    <a:pt x="161339" y="650"/>
                    <a:pt x="157856" y="365"/>
                  </a:cubicBezTo>
                  <a:cubicBezTo>
                    <a:pt x="157856" y="365"/>
                    <a:pt x="157856" y="365"/>
                    <a:pt x="157856" y="365"/>
                  </a:cubicBezTo>
                  <a:cubicBezTo>
                    <a:pt x="149357" y="-433"/>
                    <a:pt x="140785" y="80"/>
                    <a:pt x="132440" y="1886"/>
                  </a:cubicBezTo>
                  <a:cubicBezTo>
                    <a:pt x="119872" y="4567"/>
                    <a:pt x="107819" y="9253"/>
                    <a:pt x="96743" y="15764"/>
                  </a:cubicBezTo>
                  <a:cubicBezTo>
                    <a:pt x="37343" y="49224"/>
                    <a:pt x="-6065" y="126220"/>
                    <a:pt x="694" y="187912"/>
                  </a:cubicBezTo>
                  <a:cubicBezTo>
                    <a:pt x="1720" y="199918"/>
                    <a:pt x="5324" y="211553"/>
                    <a:pt x="11260" y="222038"/>
                  </a:cubicBezTo>
                  <a:lnTo>
                    <a:pt x="11260" y="222038"/>
                  </a:lnTo>
                  <a:lnTo>
                    <a:pt x="12022" y="223273"/>
                  </a:lnTo>
                  <a:lnTo>
                    <a:pt x="83702" y="348938"/>
                  </a:lnTo>
                  <a:lnTo>
                    <a:pt x="93697" y="366809"/>
                  </a:lnTo>
                  <a:lnTo>
                    <a:pt x="108166" y="391999"/>
                  </a:lnTo>
                  <a:lnTo>
                    <a:pt x="203358" y="140384"/>
                  </a:lnTo>
                  <a:lnTo>
                    <a:pt x="206785" y="130878"/>
                  </a:lnTo>
                  <a:cubicBezTo>
                    <a:pt x="214541" y="109965"/>
                    <a:pt x="217595" y="87608"/>
                    <a:pt x="215733" y="65384"/>
                  </a:cubicBezTo>
                  <a:close/>
                  <a:moveTo>
                    <a:pt x="113211" y="179452"/>
                  </a:moveTo>
                  <a:cubicBezTo>
                    <a:pt x="87414" y="194281"/>
                    <a:pt x="64187" y="184490"/>
                    <a:pt x="61426" y="157969"/>
                  </a:cubicBezTo>
                  <a:cubicBezTo>
                    <a:pt x="58666" y="131448"/>
                    <a:pt x="77419" y="97798"/>
                    <a:pt x="103216" y="83160"/>
                  </a:cubicBezTo>
                  <a:cubicBezTo>
                    <a:pt x="129013" y="68521"/>
                    <a:pt x="152145" y="78122"/>
                    <a:pt x="155001" y="104833"/>
                  </a:cubicBezTo>
                  <a:cubicBezTo>
                    <a:pt x="157856" y="131544"/>
                    <a:pt x="139103" y="164528"/>
                    <a:pt x="113211" y="179167"/>
                  </a:cubicBezTo>
                  <a:close/>
                </a:path>
              </a:pathLst>
            </a:custGeom>
            <a:solidFill>
              <a:srgbClr val="E13C2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5" name="Freeform 5314">
              <a:extLst>
                <a:ext uri="{FF2B5EF4-FFF2-40B4-BE49-F238E27FC236}">
                  <a16:creationId xmlns:a16="http://schemas.microsoft.com/office/drawing/2014/main" id="{F4038175-62D6-294D-ACF7-D80BE22BF7FB}"/>
                </a:ext>
              </a:extLst>
            </p:cNvPr>
            <p:cNvSpPr/>
            <p:nvPr/>
          </p:nvSpPr>
          <p:spPr>
            <a:xfrm>
              <a:off x="4479592" y="4564495"/>
              <a:ext cx="190154" cy="398804"/>
            </a:xfrm>
            <a:custGeom>
              <a:avLst/>
              <a:gdLst>
                <a:gd name="connsiteX0" fmla="*/ 190155 w 190154"/>
                <a:gd name="connsiteY0" fmla="*/ 8596 h 398804"/>
                <a:gd name="connsiteX1" fmla="*/ 179874 w 190154"/>
                <a:gd name="connsiteY1" fmla="*/ 6695 h 398804"/>
                <a:gd name="connsiteX2" fmla="*/ 179874 w 190154"/>
                <a:gd name="connsiteY2" fmla="*/ 6695 h 398804"/>
                <a:gd name="connsiteX3" fmla="*/ 154362 w 190154"/>
                <a:gd name="connsiteY3" fmla="*/ 8121 h 398804"/>
                <a:gd name="connsiteX4" fmla="*/ 118665 w 190154"/>
                <a:gd name="connsiteY4" fmla="*/ 21999 h 398804"/>
                <a:gd name="connsiteX5" fmla="*/ 22616 w 190154"/>
                <a:gd name="connsiteY5" fmla="*/ 194242 h 398804"/>
                <a:gd name="connsiteX6" fmla="*/ 33087 w 190154"/>
                <a:gd name="connsiteY6" fmla="*/ 228463 h 398804"/>
                <a:gd name="connsiteX7" fmla="*/ 33087 w 190154"/>
                <a:gd name="connsiteY7" fmla="*/ 228463 h 398804"/>
                <a:gd name="connsiteX8" fmla="*/ 33849 w 190154"/>
                <a:gd name="connsiteY8" fmla="*/ 229698 h 398804"/>
                <a:gd name="connsiteX9" fmla="*/ 105529 w 190154"/>
                <a:gd name="connsiteY9" fmla="*/ 355363 h 398804"/>
                <a:gd name="connsiteX10" fmla="*/ 115619 w 190154"/>
                <a:gd name="connsiteY10" fmla="*/ 373139 h 398804"/>
                <a:gd name="connsiteX11" fmla="*/ 130279 w 190154"/>
                <a:gd name="connsiteY11" fmla="*/ 398804 h 398804"/>
                <a:gd name="connsiteX12" fmla="*/ 108289 w 190154"/>
                <a:gd name="connsiteY12" fmla="*/ 392436 h 398804"/>
                <a:gd name="connsiteX13" fmla="*/ 11764 w 190154"/>
                <a:gd name="connsiteY13" fmla="*/ 222759 h 398804"/>
                <a:gd name="connsiteX14" fmla="*/ 11098 w 190154"/>
                <a:gd name="connsiteY14" fmla="*/ 221523 h 398804"/>
                <a:gd name="connsiteX15" fmla="*/ 11098 w 190154"/>
                <a:gd name="connsiteY15" fmla="*/ 221523 h 398804"/>
                <a:gd name="connsiteX16" fmla="*/ 627 w 190154"/>
                <a:gd name="connsiteY16" fmla="*/ 187303 h 398804"/>
                <a:gd name="connsiteX17" fmla="*/ 96581 w 190154"/>
                <a:gd name="connsiteY17" fmla="*/ 15440 h 398804"/>
                <a:gd name="connsiteX18" fmla="*/ 168641 w 190154"/>
                <a:gd name="connsiteY18" fmla="*/ 2132 h 398804"/>
                <a:gd name="connsiteX19" fmla="*/ 168641 w 190154"/>
                <a:gd name="connsiteY19" fmla="*/ 2132 h 398804"/>
                <a:gd name="connsiteX20" fmla="*/ 169498 w 190154"/>
                <a:gd name="connsiteY20" fmla="*/ 2132 h 39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154" h="398804">
                  <a:moveTo>
                    <a:pt x="190155" y="8596"/>
                  </a:moveTo>
                  <a:cubicBezTo>
                    <a:pt x="186801" y="7617"/>
                    <a:pt x="183356" y="6980"/>
                    <a:pt x="179874" y="6695"/>
                  </a:cubicBezTo>
                  <a:lnTo>
                    <a:pt x="179874" y="6695"/>
                  </a:lnTo>
                  <a:cubicBezTo>
                    <a:pt x="171349" y="5821"/>
                    <a:pt x="162736" y="6296"/>
                    <a:pt x="154362" y="8121"/>
                  </a:cubicBezTo>
                  <a:cubicBezTo>
                    <a:pt x="141809" y="10849"/>
                    <a:pt x="129764" y="15535"/>
                    <a:pt x="118665" y="21999"/>
                  </a:cubicBezTo>
                  <a:cubicBezTo>
                    <a:pt x="59265" y="55554"/>
                    <a:pt x="15858" y="132550"/>
                    <a:pt x="22616" y="194242"/>
                  </a:cubicBezTo>
                  <a:cubicBezTo>
                    <a:pt x="23652" y="206257"/>
                    <a:pt x="27221" y="217921"/>
                    <a:pt x="33087" y="228463"/>
                  </a:cubicBezTo>
                  <a:lnTo>
                    <a:pt x="33087" y="228463"/>
                  </a:lnTo>
                  <a:lnTo>
                    <a:pt x="33849" y="229698"/>
                  </a:lnTo>
                  <a:lnTo>
                    <a:pt x="105529" y="355363"/>
                  </a:lnTo>
                  <a:lnTo>
                    <a:pt x="115619" y="373139"/>
                  </a:lnTo>
                  <a:lnTo>
                    <a:pt x="130279" y="398804"/>
                  </a:lnTo>
                  <a:lnTo>
                    <a:pt x="108289" y="392436"/>
                  </a:lnTo>
                  <a:lnTo>
                    <a:pt x="11764" y="222759"/>
                  </a:lnTo>
                  <a:lnTo>
                    <a:pt x="11098" y="221523"/>
                  </a:lnTo>
                  <a:lnTo>
                    <a:pt x="11098" y="221523"/>
                  </a:lnTo>
                  <a:cubicBezTo>
                    <a:pt x="5231" y="210981"/>
                    <a:pt x="1662" y="199318"/>
                    <a:pt x="627" y="187303"/>
                  </a:cubicBezTo>
                  <a:cubicBezTo>
                    <a:pt x="-5751" y="126086"/>
                    <a:pt x="37276" y="49090"/>
                    <a:pt x="96581" y="15440"/>
                  </a:cubicBezTo>
                  <a:cubicBezTo>
                    <a:pt x="117860" y="1581"/>
                    <a:pt x="143805" y="-3210"/>
                    <a:pt x="168641" y="2132"/>
                  </a:cubicBezTo>
                  <a:lnTo>
                    <a:pt x="168641" y="2132"/>
                  </a:lnTo>
                  <a:lnTo>
                    <a:pt x="169498" y="2132"/>
                  </a:lnTo>
                  <a:close/>
                </a:path>
              </a:pathLst>
            </a:custGeom>
            <a:solidFill>
              <a:srgbClr val="C60C1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6" name="Freeform 5315">
              <a:extLst>
                <a:ext uri="{FF2B5EF4-FFF2-40B4-BE49-F238E27FC236}">
                  <a16:creationId xmlns:a16="http://schemas.microsoft.com/office/drawing/2014/main" id="{60EBA68F-BF70-5A40-B37A-9D4713A277FB}"/>
                </a:ext>
              </a:extLst>
            </p:cNvPr>
            <p:cNvSpPr/>
            <p:nvPr/>
          </p:nvSpPr>
          <p:spPr>
            <a:xfrm>
              <a:off x="6117337" y="5268146"/>
              <a:ext cx="589811" cy="1020339"/>
            </a:xfrm>
            <a:custGeom>
              <a:avLst/>
              <a:gdLst>
                <a:gd name="connsiteX0" fmla="*/ 589812 w 589811"/>
                <a:gd name="connsiteY0" fmla="*/ 1020150 h 1020339"/>
                <a:gd name="connsiteX1" fmla="*/ 589717 w 589811"/>
                <a:gd name="connsiteY1" fmla="*/ 1020340 h 1020339"/>
                <a:gd name="connsiteX2" fmla="*/ 0 w 589811"/>
                <a:gd name="connsiteY2" fmla="*/ 680322 h 1020339"/>
                <a:gd name="connsiteX3" fmla="*/ 0 w 589811"/>
                <a:gd name="connsiteY3" fmla="*/ 0 h 1020339"/>
                <a:gd name="connsiteX4" fmla="*/ 589717 w 589811"/>
                <a:gd name="connsiteY4" fmla="*/ 340018 h 1020339"/>
                <a:gd name="connsiteX5" fmla="*/ 589812 w 589811"/>
                <a:gd name="connsiteY5" fmla="*/ 1020150 h 1020339"/>
                <a:gd name="connsiteX6" fmla="*/ 589812 w 589811"/>
                <a:gd name="connsiteY6" fmla="*/ 1020150 h 10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11" h="1020339">
                  <a:moveTo>
                    <a:pt x="589812" y="1020150"/>
                  </a:moveTo>
                  <a:lnTo>
                    <a:pt x="589717" y="1020340"/>
                  </a:lnTo>
                  <a:lnTo>
                    <a:pt x="0" y="680322"/>
                  </a:lnTo>
                  <a:lnTo>
                    <a:pt x="0" y="0"/>
                  </a:lnTo>
                  <a:lnTo>
                    <a:pt x="589717" y="340018"/>
                  </a:lnTo>
                  <a:lnTo>
                    <a:pt x="589812" y="1020150"/>
                  </a:lnTo>
                  <a:lnTo>
                    <a:pt x="589812" y="1020150"/>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7" name="Freeform 5316">
              <a:extLst>
                <a:ext uri="{FF2B5EF4-FFF2-40B4-BE49-F238E27FC236}">
                  <a16:creationId xmlns:a16="http://schemas.microsoft.com/office/drawing/2014/main" id="{DFC357E5-906D-D34C-B36A-48A2FC7851CF}"/>
                </a:ext>
              </a:extLst>
            </p:cNvPr>
            <p:cNvSpPr/>
            <p:nvPr/>
          </p:nvSpPr>
          <p:spPr>
            <a:xfrm>
              <a:off x="6117337" y="4928508"/>
              <a:ext cx="1179433" cy="679751"/>
            </a:xfrm>
            <a:custGeom>
              <a:avLst/>
              <a:gdLst>
                <a:gd name="connsiteX0" fmla="*/ 0 w 1179433"/>
                <a:gd name="connsiteY0" fmla="*/ 339733 h 679751"/>
                <a:gd name="connsiteX1" fmla="*/ 589717 w 1179433"/>
                <a:gd name="connsiteY1" fmla="*/ 0 h 679751"/>
                <a:gd name="connsiteX2" fmla="*/ 1179434 w 1179433"/>
                <a:gd name="connsiteY2" fmla="*/ 339923 h 679751"/>
                <a:gd name="connsiteX3" fmla="*/ 589717 w 1179433"/>
                <a:gd name="connsiteY3" fmla="*/ 679751 h 679751"/>
                <a:gd name="connsiteX4" fmla="*/ 0 w 1179433"/>
                <a:gd name="connsiteY4" fmla="*/ 339733 h 679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433" h="679751">
                  <a:moveTo>
                    <a:pt x="0" y="339733"/>
                  </a:moveTo>
                  <a:lnTo>
                    <a:pt x="589717" y="0"/>
                  </a:lnTo>
                  <a:lnTo>
                    <a:pt x="1179434" y="339923"/>
                  </a:lnTo>
                  <a:lnTo>
                    <a:pt x="589717" y="679751"/>
                  </a:lnTo>
                  <a:lnTo>
                    <a:pt x="0" y="339733"/>
                  </a:lnTo>
                  <a:close/>
                </a:path>
              </a:pathLst>
            </a:custGeom>
            <a:solidFill>
              <a:srgbClr val="EDEDE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8" name="Freeform 5317">
              <a:extLst>
                <a:ext uri="{FF2B5EF4-FFF2-40B4-BE49-F238E27FC236}">
                  <a16:creationId xmlns:a16="http://schemas.microsoft.com/office/drawing/2014/main" id="{BFA52512-C927-A14B-8687-AD99D981BC7A}"/>
                </a:ext>
              </a:extLst>
            </p:cNvPr>
            <p:cNvSpPr/>
            <p:nvPr/>
          </p:nvSpPr>
          <p:spPr>
            <a:xfrm>
              <a:off x="6707053" y="5268527"/>
              <a:ext cx="589716" cy="1019769"/>
            </a:xfrm>
            <a:custGeom>
              <a:avLst/>
              <a:gdLst>
                <a:gd name="connsiteX0" fmla="*/ 589717 w 589716"/>
                <a:gd name="connsiteY0" fmla="*/ 0 h 1019769"/>
                <a:gd name="connsiteX1" fmla="*/ 589717 w 589716"/>
                <a:gd name="connsiteY1" fmla="*/ 680226 h 1019769"/>
                <a:gd name="connsiteX2" fmla="*/ 95 w 589716"/>
                <a:gd name="connsiteY2" fmla="*/ 1019769 h 1019769"/>
                <a:gd name="connsiteX3" fmla="*/ 0 w 589716"/>
                <a:gd name="connsiteY3" fmla="*/ 339638 h 1019769"/>
                <a:gd name="connsiteX4" fmla="*/ 589717 w 589716"/>
                <a:gd name="connsiteY4" fmla="*/ 0 h 101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716" h="1019769">
                  <a:moveTo>
                    <a:pt x="589717" y="0"/>
                  </a:moveTo>
                  <a:lnTo>
                    <a:pt x="589717" y="680226"/>
                  </a:lnTo>
                  <a:lnTo>
                    <a:pt x="95" y="1019769"/>
                  </a:lnTo>
                  <a:lnTo>
                    <a:pt x="0" y="339638"/>
                  </a:lnTo>
                  <a:lnTo>
                    <a:pt x="589717"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59" name="Freeform 5318">
              <a:extLst>
                <a:ext uri="{FF2B5EF4-FFF2-40B4-BE49-F238E27FC236}">
                  <a16:creationId xmlns:a16="http://schemas.microsoft.com/office/drawing/2014/main" id="{577E2246-B25E-2349-83E4-8EF0DD933A04}"/>
                </a:ext>
              </a:extLst>
            </p:cNvPr>
            <p:cNvSpPr/>
            <p:nvPr/>
          </p:nvSpPr>
          <p:spPr>
            <a:xfrm>
              <a:off x="6330092" y="5710633"/>
              <a:ext cx="164492" cy="135390"/>
            </a:xfrm>
            <a:custGeom>
              <a:avLst/>
              <a:gdLst>
                <a:gd name="connsiteX0" fmla="*/ 0 w 164492"/>
                <a:gd name="connsiteY0" fmla="*/ 13501 h 135390"/>
                <a:gd name="connsiteX1" fmla="*/ 0 w 164492"/>
                <a:gd name="connsiteY1" fmla="*/ 33938 h 135390"/>
                <a:gd name="connsiteX2" fmla="*/ 16754 w 164492"/>
                <a:gd name="connsiteY2" fmla="*/ 62931 h 135390"/>
                <a:gd name="connsiteX3" fmla="*/ 138410 w 164492"/>
                <a:gd name="connsiteY3" fmla="*/ 133083 h 135390"/>
                <a:gd name="connsiteX4" fmla="*/ 162189 w 164492"/>
                <a:gd name="connsiteY4" fmla="*/ 126638 h 135390"/>
                <a:gd name="connsiteX5" fmla="*/ 164492 w 164492"/>
                <a:gd name="connsiteY5" fmla="*/ 118064 h 135390"/>
                <a:gd name="connsiteX6" fmla="*/ 164492 w 164492"/>
                <a:gd name="connsiteY6" fmla="*/ 105421 h 135390"/>
                <a:gd name="connsiteX7" fmla="*/ 146692 w 164492"/>
                <a:gd name="connsiteY7" fmla="*/ 74718 h 135390"/>
                <a:gd name="connsiteX8" fmla="*/ 20276 w 164492"/>
                <a:gd name="connsiteY8" fmla="*/ 1809 h 135390"/>
                <a:gd name="connsiteX9" fmla="*/ 1809 w 164492"/>
                <a:gd name="connsiteY9" fmla="*/ 6752 h 135390"/>
                <a:gd name="connsiteX10" fmla="*/ 0 w 164492"/>
                <a:gd name="connsiteY10" fmla="*/ 13501 h 13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92" h="135390">
                  <a:moveTo>
                    <a:pt x="0" y="13501"/>
                  </a:moveTo>
                  <a:lnTo>
                    <a:pt x="0" y="33938"/>
                  </a:lnTo>
                  <a:cubicBezTo>
                    <a:pt x="-9" y="45897"/>
                    <a:pt x="6378" y="56952"/>
                    <a:pt x="16754" y="62931"/>
                  </a:cubicBezTo>
                  <a:lnTo>
                    <a:pt x="138410" y="133083"/>
                  </a:lnTo>
                  <a:cubicBezTo>
                    <a:pt x="146758" y="137864"/>
                    <a:pt x="157401" y="134974"/>
                    <a:pt x="162189" y="126638"/>
                  </a:cubicBezTo>
                  <a:cubicBezTo>
                    <a:pt x="163683" y="124033"/>
                    <a:pt x="164483" y="121077"/>
                    <a:pt x="164492" y="118064"/>
                  </a:cubicBezTo>
                  <a:lnTo>
                    <a:pt x="164492" y="105421"/>
                  </a:lnTo>
                  <a:cubicBezTo>
                    <a:pt x="164483" y="92741"/>
                    <a:pt x="157696" y="81039"/>
                    <a:pt x="146692" y="74718"/>
                  </a:cubicBezTo>
                  <a:lnTo>
                    <a:pt x="20276" y="1809"/>
                  </a:lnTo>
                  <a:cubicBezTo>
                    <a:pt x="13812" y="-1917"/>
                    <a:pt x="5540" y="298"/>
                    <a:pt x="1809" y="6752"/>
                  </a:cubicBezTo>
                  <a:cubicBezTo>
                    <a:pt x="628" y="8806"/>
                    <a:pt x="0" y="11134"/>
                    <a:pt x="0" y="13501"/>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0" name="Freeform 5319">
              <a:extLst>
                <a:ext uri="{FF2B5EF4-FFF2-40B4-BE49-F238E27FC236}">
                  <a16:creationId xmlns:a16="http://schemas.microsoft.com/office/drawing/2014/main" id="{0325AA08-7E4F-BC43-B023-C424434C2EE6}"/>
                </a:ext>
              </a:extLst>
            </p:cNvPr>
            <p:cNvSpPr/>
            <p:nvPr/>
          </p:nvSpPr>
          <p:spPr>
            <a:xfrm>
              <a:off x="6920189" y="5711298"/>
              <a:ext cx="164492" cy="135458"/>
            </a:xfrm>
            <a:custGeom>
              <a:avLst/>
              <a:gdLst>
                <a:gd name="connsiteX0" fmla="*/ 164492 w 164492"/>
                <a:gd name="connsiteY0" fmla="*/ 13501 h 135458"/>
                <a:gd name="connsiteX1" fmla="*/ 164492 w 164492"/>
                <a:gd name="connsiteY1" fmla="*/ 33938 h 135458"/>
                <a:gd name="connsiteX2" fmla="*/ 147643 w 164492"/>
                <a:gd name="connsiteY2" fmla="*/ 63026 h 135458"/>
                <a:gd name="connsiteX3" fmla="*/ 26083 w 164492"/>
                <a:gd name="connsiteY3" fmla="*/ 133083 h 135458"/>
                <a:gd name="connsiteX4" fmla="*/ 2380 w 164492"/>
                <a:gd name="connsiteY4" fmla="*/ 126904 h 135458"/>
                <a:gd name="connsiteX5" fmla="*/ 0 w 164492"/>
                <a:gd name="connsiteY5" fmla="*/ 118159 h 135458"/>
                <a:gd name="connsiteX6" fmla="*/ 0 w 164492"/>
                <a:gd name="connsiteY6" fmla="*/ 105516 h 135458"/>
                <a:gd name="connsiteX7" fmla="*/ 17706 w 164492"/>
                <a:gd name="connsiteY7" fmla="*/ 74813 h 135458"/>
                <a:gd name="connsiteX8" fmla="*/ 144216 w 164492"/>
                <a:gd name="connsiteY8" fmla="*/ 1809 h 135458"/>
                <a:gd name="connsiteX9" fmla="*/ 162684 w 164492"/>
                <a:gd name="connsiteY9" fmla="*/ 6752 h 135458"/>
                <a:gd name="connsiteX10" fmla="*/ 164492 w 164492"/>
                <a:gd name="connsiteY10" fmla="*/ 13501 h 13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92" h="135458">
                  <a:moveTo>
                    <a:pt x="164492" y="13501"/>
                  </a:moveTo>
                  <a:lnTo>
                    <a:pt x="164492" y="33938"/>
                  </a:lnTo>
                  <a:cubicBezTo>
                    <a:pt x="164473" y="45944"/>
                    <a:pt x="158057" y="57028"/>
                    <a:pt x="147643" y="63026"/>
                  </a:cubicBezTo>
                  <a:lnTo>
                    <a:pt x="26083" y="133083"/>
                  </a:lnTo>
                  <a:cubicBezTo>
                    <a:pt x="17829" y="137911"/>
                    <a:pt x="7216" y="135145"/>
                    <a:pt x="2380" y="126904"/>
                  </a:cubicBezTo>
                  <a:cubicBezTo>
                    <a:pt x="819" y="124252"/>
                    <a:pt x="0" y="121229"/>
                    <a:pt x="0" y="118159"/>
                  </a:cubicBezTo>
                  <a:lnTo>
                    <a:pt x="0" y="105516"/>
                  </a:lnTo>
                  <a:cubicBezTo>
                    <a:pt x="-10" y="92864"/>
                    <a:pt x="6740" y="81163"/>
                    <a:pt x="17706" y="74813"/>
                  </a:cubicBezTo>
                  <a:lnTo>
                    <a:pt x="144216" y="1809"/>
                  </a:lnTo>
                  <a:cubicBezTo>
                    <a:pt x="150680" y="-1917"/>
                    <a:pt x="158952" y="298"/>
                    <a:pt x="162684" y="6752"/>
                  </a:cubicBezTo>
                  <a:cubicBezTo>
                    <a:pt x="163864" y="8805"/>
                    <a:pt x="164492" y="11134"/>
                    <a:pt x="164492" y="13501"/>
                  </a:cubicBezTo>
                  <a:close/>
                </a:path>
              </a:pathLst>
            </a:custGeom>
            <a:solidFill>
              <a:srgbClr val="B7B7B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1" name="Freeform 5320">
              <a:extLst>
                <a:ext uri="{FF2B5EF4-FFF2-40B4-BE49-F238E27FC236}">
                  <a16:creationId xmlns:a16="http://schemas.microsoft.com/office/drawing/2014/main" id="{5B2995EA-304F-AA4C-8AEB-6E7D0CB50F5D}"/>
                </a:ext>
              </a:extLst>
            </p:cNvPr>
            <p:cNvSpPr/>
            <p:nvPr/>
          </p:nvSpPr>
          <p:spPr>
            <a:xfrm>
              <a:off x="6560933" y="4693980"/>
              <a:ext cx="347071" cy="550592"/>
            </a:xfrm>
            <a:custGeom>
              <a:avLst/>
              <a:gdLst>
                <a:gd name="connsiteX0" fmla="*/ 347071 w 347071"/>
                <a:gd name="connsiteY0" fmla="*/ 193844 h 550592"/>
                <a:gd name="connsiteX1" fmla="*/ 347071 w 347071"/>
                <a:gd name="connsiteY1" fmla="*/ 516277 h 550592"/>
                <a:gd name="connsiteX2" fmla="*/ 338885 w 347071"/>
                <a:gd name="connsiteY2" fmla="*/ 531772 h 550592"/>
                <a:gd name="connsiteX3" fmla="*/ 338885 w 347071"/>
                <a:gd name="connsiteY3" fmla="*/ 531772 h 550592"/>
                <a:gd name="connsiteX4" fmla="*/ 335839 w 347071"/>
                <a:gd name="connsiteY4" fmla="*/ 533578 h 550592"/>
                <a:gd name="connsiteX5" fmla="*/ 335077 w 347071"/>
                <a:gd name="connsiteY5" fmla="*/ 534053 h 550592"/>
                <a:gd name="connsiteX6" fmla="*/ 308614 w 347071"/>
                <a:gd name="connsiteY6" fmla="*/ 550593 h 550592"/>
                <a:gd name="connsiteX7" fmla="*/ 314611 w 347071"/>
                <a:gd name="connsiteY7" fmla="*/ 536524 h 550592"/>
                <a:gd name="connsiteX8" fmla="*/ 314611 w 347071"/>
                <a:gd name="connsiteY8" fmla="*/ 214282 h 550592"/>
                <a:gd name="connsiteX9" fmla="*/ 296810 w 347071"/>
                <a:gd name="connsiteY9" fmla="*/ 183864 h 550592"/>
                <a:gd name="connsiteX10" fmla="*/ 52070 w 347071"/>
                <a:gd name="connsiteY10" fmla="*/ 44130 h 550592"/>
                <a:gd name="connsiteX11" fmla="*/ 22465 w 347071"/>
                <a:gd name="connsiteY11" fmla="*/ 27210 h 550592"/>
                <a:gd name="connsiteX12" fmla="*/ 13993 w 347071"/>
                <a:gd name="connsiteY12" fmla="*/ 22362 h 550592"/>
                <a:gd name="connsiteX13" fmla="*/ 0 w 347071"/>
                <a:gd name="connsiteY13" fmla="*/ 21316 h 550592"/>
                <a:gd name="connsiteX14" fmla="*/ 28558 w 347071"/>
                <a:gd name="connsiteY14" fmla="*/ 3351 h 550592"/>
                <a:gd name="connsiteX15" fmla="*/ 28558 w 347071"/>
                <a:gd name="connsiteY15" fmla="*/ 3351 h 550592"/>
                <a:gd name="connsiteX16" fmla="*/ 30842 w 347071"/>
                <a:gd name="connsiteY16" fmla="*/ 1925 h 550592"/>
                <a:gd name="connsiteX17" fmla="*/ 30842 w 347071"/>
                <a:gd name="connsiteY17" fmla="*/ 1925 h 550592"/>
                <a:gd name="connsiteX18" fmla="*/ 45978 w 347071"/>
                <a:gd name="connsiteY18" fmla="*/ 1925 h 550592"/>
                <a:gd name="connsiteX19" fmla="*/ 328890 w 347071"/>
                <a:gd name="connsiteY19" fmla="*/ 163522 h 550592"/>
                <a:gd name="connsiteX20" fmla="*/ 347071 w 347071"/>
                <a:gd name="connsiteY20" fmla="*/ 193844 h 5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071" h="550592">
                  <a:moveTo>
                    <a:pt x="347071" y="193844"/>
                  </a:moveTo>
                  <a:lnTo>
                    <a:pt x="347071" y="516277"/>
                  </a:lnTo>
                  <a:cubicBezTo>
                    <a:pt x="347033" y="522465"/>
                    <a:pt x="343978" y="528245"/>
                    <a:pt x="338885" y="531772"/>
                  </a:cubicBezTo>
                  <a:lnTo>
                    <a:pt x="338885" y="531772"/>
                  </a:lnTo>
                  <a:lnTo>
                    <a:pt x="335839" y="533578"/>
                  </a:lnTo>
                  <a:lnTo>
                    <a:pt x="335077" y="534053"/>
                  </a:lnTo>
                  <a:lnTo>
                    <a:pt x="308614" y="550593"/>
                  </a:lnTo>
                  <a:cubicBezTo>
                    <a:pt x="312421" y="546895"/>
                    <a:pt x="314582" y="541828"/>
                    <a:pt x="314611" y="536524"/>
                  </a:cubicBezTo>
                  <a:lnTo>
                    <a:pt x="314611" y="214282"/>
                  </a:lnTo>
                  <a:cubicBezTo>
                    <a:pt x="314620" y="201677"/>
                    <a:pt x="307814" y="190042"/>
                    <a:pt x="296810" y="183864"/>
                  </a:cubicBezTo>
                  <a:lnTo>
                    <a:pt x="52070" y="44130"/>
                  </a:lnTo>
                  <a:lnTo>
                    <a:pt x="22465" y="27210"/>
                  </a:lnTo>
                  <a:lnTo>
                    <a:pt x="13993" y="22362"/>
                  </a:lnTo>
                  <a:cubicBezTo>
                    <a:pt x="9748" y="19862"/>
                    <a:pt x="4579" y="19482"/>
                    <a:pt x="0" y="21316"/>
                  </a:cubicBezTo>
                  <a:cubicBezTo>
                    <a:pt x="5140" y="18180"/>
                    <a:pt x="21704" y="7723"/>
                    <a:pt x="28558" y="3351"/>
                  </a:cubicBezTo>
                  <a:lnTo>
                    <a:pt x="28558" y="3351"/>
                  </a:lnTo>
                  <a:lnTo>
                    <a:pt x="30842" y="1925"/>
                  </a:lnTo>
                  <a:lnTo>
                    <a:pt x="30842" y="1925"/>
                  </a:lnTo>
                  <a:cubicBezTo>
                    <a:pt x="35564" y="-642"/>
                    <a:pt x="41256" y="-642"/>
                    <a:pt x="45978" y="1925"/>
                  </a:cubicBezTo>
                  <a:lnTo>
                    <a:pt x="328890" y="163522"/>
                  </a:lnTo>
                  <a:cubicBezTo>
                    <a:pt x="339951" y="169653"/>
                    <a:pt x="346891" y="181212"/>
                    <a:pt x="347071" y="193844"/>
                  </a:cubicBezTo>
                  <a:close/>
                </a:path>
              </a:pathLst>
            </a:custGeom>
            <a:solidFill>
              <a:srgbClr val="EDEDE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2" name="Freeform 5321">
              <a:extLst>
                <a:ext uri="{FF2B5EF4-FFF2-40B4-BE49-F238E27FC236}">
                  <a16:creationId xmlns:a16="http://schemas.microsoft.com/office/drawing/2014/main" id="{C4D75331-1B81-F04C-8E75-CA1C84BE12DE}"/>
                </a:ext>
              </a:extLst>
            </p:cNvPr>
            <p:cNvSpPr/>
            <p:nvPr/>
          </p:nvSpPr>
          <p:spPr>
            <a:xfrm>
              <a:off x="6690680" y="5179268"/>
              <a:ext cx="57401" cy="65399"/>
            </a:xfrm>
            <a:custGeom>
              <a:avLst/>
              <a:gdLst>
                <a:gd name="connsiteX0" fmla="*/ 57401 w 57401"/>
                <a:gd name="connsiteY0" fmla="*/ 11407 h 65399"/>
                <a:gd name="connsiteX1" fmla="*/ 32461 w 57401"/>
                <a:gd name="connsiteY1" fmla="*/ 54373 h 65399"/>
                <a:gd name="connsiteX2" fmla="*/ 0 w 57401"/>
                <a:gd name="connsiteY2" fmla="*/ 65399 h 65399"/>
                <a:gd name="connsiteX3" fmla="*/ 22751 w 57401"/>
                <a:gd name="connsiteY3" fmla="*/ 26141 h 65399"/>
                <a:gd name="connsiteX4" fmla="*/ 25226 w 57401"/>
                <a:gd name="connsiteY4" fmla="*/ 21863 h 65399"/>
                <a:gd name="connsiteX5" fmla="*/ 37791 w 57401"/>
                <a:gd name="connsiteY5" fmla="*/ 0 h 65399"/>
                <a:gd name="connsiteX6" fmla="*/ 57401 w 57401"/>
                <a:gd name="connsiteY6" fmla="*/ 11407 h 6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01" h="65399">
                  <a:moveTo>
                    <a:pt x="57401" y="11407"/>
                  </a:moveTo>
                  <a:lnTo>
                    <a:pt x="32461" y="54373"/>
                  </a:lnTo>
                  <a:lnTo>
                    <a:pt x="0" y="65399"/>
                  </a:lnTo>
                  <a:lnTo>
                    <a:pt x="22751" y="26141"/>
                  </a:lnTo>
                  <a:lnTo>
                    <a:pt x="25226" y="21863"/>
                  </a:lnTo>
                  <a:lnTo>
                    <a:pt x="37791" y="0"/>
                  </a:lnTo>
                  <a:lnTo>
                    <a:pt x="57401" y="11407"/>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3" name="Freeform 5322">
              <a:extLst>
                <a:ext uri="{FF2B5EF4-FFF2-40B4-BE49-F238E27FC236}">
                  <a16:creationId xmlns:a16="http://schemas.microsoft.com/office/drawing/2014/main" id="{3C109131-1AAF-064C-88B3-935BB1A5FB3A}"/>
                </a:ext>
              </a:extLst>
            </p:cNvPr>
            <p:cNvSpPr/>
            <p:nvPr/>
          </p:nvSpPr>
          <p:spPr>
            <a:xfrm>
              <a:off x="6550652" y="4714054"/>
              <a:ext cx="324685" cy="535662"/>
            </a:xfrm>
            <a:custGeom>
              <a:avLst/>
              <a:gdLst>
                <a:gd name="connsiteX0" fmla="*/ 324607 w 324685"/>
                <a:gd name="connsiteY0" fmla="*/ 194207 h 535662"/>
                <a:gd name="connsiteX1" fmla="*/ 324607 w 324685"/>
                <a:gd name="connsiteY1" fmla="*/ 516545 h 535662"/>
                <a:gd name="connsiteX2" fmla="*/ 324607 w 324685"/>
                <a:gd name="connsiteY2" fmla="*/ 520157 h 535662"/>
                <a:gd name="connsiteX3" fmla="*/ 318895 w 324685"/>
                <a:gd name="connsiteY3" fmla="*/ 530613 h 535662"/>
                <a:gd name="connsiteX4" fmla="*/ 318895 w 324685"/>
                <a:gd name="connsiteY4" fmla="*/ 530613 h 535662"/>
                <a:gd name="connsiteX5" fmla="*/ 296239 w 324685"/>
                <a:gd name="connsiteY5" fmla="*/ 532989 h 535662"/>
                <a:gd name="connsiteX6" fmla="*/ 197810 w 324685"/>
                <a:gd name="connsiteY6" fmla="*/ 475955 h 535662"/>
                <a:gd name="connsiteX7" fmla="*/ 178201 w 324685"/>
                <a:gd name="connsiteY7" fmla="*/ 464549 h 535662"/>
                <a:gd name="connsiteX8" fmla="*/ 165635 w 324685"/>
                <a:gd name="connsiteY8" fmla="*/ 486316 h 535662"/>
                <a:gd name="connsiteX9" fmla="*/ 162780 w 324685"/>
                <a:gd name="connsiteY9" fmla="*/ 491450 h 535662"/>
                <a:gd name="connsiteX10" fmla="*/ 140028 w 324685"/>
                <a:gd name="connsiteY10" fmla="*/ 530708 h 535662"/>
                <a:gd name="connsiteX11" fmla="*/ 101951 w 324685"/>
                <a:gd name="connsiteY11" fmla="*/ 421678 h 535662"/>
                <a:gd name="connsiteX12" fmla="*/ 14851 w 324685"/>
                <a:gd name="connsiteY12" fmla="*/ 371488 h 535662"/>
                <a:gd name="connsiteX13" fmla="*/ 1 w 324685"/>
                <a:gd name="connsiteY13" fmla="*/ 345822 h 535662"/>
                <a:gd name="connsiteX14" fmla="*/ 1 w 324685"/>
                <a:gd name="connsiteY14" fmla="*/ 16166 h 535662"/>
                <a:gd name="connsiteX15" fmla="*/ 8568 w 324685"/>
                <a:gd name="connsiteY15" fmla="*/ 2002 h 535662"/>
                <a:gd name="connsiteX16" fmla="*/ 10091 w 324685"/>
                <a:gd name="connsiteY16" fmla="*/ 1147 h 535662"/>
                <a:gd name="connsiteX17" fmla="*/ 24084 w 324685"/>
                <a:gd name="connsiteY17" fmla="*/ 2192 h 535662"/>
                <a:gd name="connsiteX18" fmla="*/ 32461 w 324685"/>
                <a:gd name="connsiteY18" fmla="*/ 6945 h 535662"/>
                <a:gd name="connsiteX19" fmla="*/ 32461 w 324685"/>
                <a:gd name="connsiteY19" fmla="*/ 6945 h 535662"/>
                <a:gd name="connsiteX20" fmla="*/ 62066 w 324685"/>
                <a:gd name="connsiteY20" fmla="*/ 23865 h 535662"/>
                <a:gd name="connsiteX21" fmla="*/ 306806 w 324685"/>
                <a:gd name="connsiteY21" fmla="*/ 163599 h 535662"/>
                <a:gd name="connsiteX22" fmla="*/ 324607 w 324685"/>
                <a:gd name="connsiteY22" fmla="*/ 194207 h 53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4685" h="535662">
                  <a:moveTo>
                    <a:pt x="324607" y="194207"/>
                  </a:moveTo>
                  <a:lnTo>
                    <a:pt x="324607" y="516545"/>
                  </a:lnTo>
                  <a:cubicBezTo>
                    <a:pt x="324711" y="517742"/>
                    <a:pt x="324711" y="518959"/>
                    <a:pt x="324607" y="520157"/>
                  </a:cubicBezTo>
                  <a:cubicBezTo>
                    <a:pt x="323759" y="524121"/>
                    <a:pt x="321770" y="527752"/>
                    <a:pt x="318895" y="530613"/>
                  </a:cubicBezTo>
                  <a:lnTo>
                    <a:pt x="318895" y="530613"/>
                  </a:lnTo>
                  <a:cubicBezTo>
                    <a:pt x="312708" y="536326"/>
                    <a:pt x="303483" y="537295"/>
                    <a:pt x="296239" y="532989"/>
                  </a:cubicBezTo>
                  <a:lnTo>
                    <a:pt x="197810" y="475955"/>
                  </a:lnTo>
                  <a:lnTo>
                    <a:pt x="178201" y="464549"/>
                  </a:lnTo>
                  <a:lnTo>
                    <a:pt x="165635" y="486316"/>
                  </a:lnTo>
                  <a:lnTo>
                    <a:pt x="162780" y="491450"/>
                  </a:lnTo>
                  <a:lnTo>
                    <a:pt x="140028" y="530708"/>
                  </a:lnTo>
                  <a:lnTo>
                    <a:pt x="101951" y="421678"/>
                  </a:lnTo>
                  <a:lnTo>
                    <a:pt x="14851" y="371488"/>
                  </a:lnTo>
                  <a:cubicBezTo>
                    <a:pt x="5655" y="366212"/>
                    <a:pt x="-9" y="356422"/>
                    <a:pt x="1" y="345822"/>
                  </a:cubicBezTo>
                  <a:lnTo>
                    <a:pt x="1" y="16166"/>
                  </a:lnTo>
                  <a:cubicBezTo>
                    <a:pt x="-47" y="10205"/>
                    <a:pt x="3266" y="4730"/>
                    <a:pt x="8568" y="2002"/>
                  </a:cubicBezTo>
                  <a:lnTo>
                    <a:pt x="10091" y="1147"/>
                  </a:lnTo>
                  <a:cubicBezTo>
                    <a:pt x="14670" y="-688"/>
                    <a:pt x="19839" y="-308"/>
                    <a:pt x="24084" y="2192"/>
                  </a:cubicBezTo>
                  <a:lnTo>
                    <a:pt x="32461" y="6945"/>
                  </a:lnTo>
                  <a:lnTo>
                    <a:pt x="32461" y="6945"/>
                  </a:lnTo>
                  <a:lnTo>
                    <a:pt x="62066" y="23865"/>
                  </a:lnTo>
                  <a:lnTo>
                    <a:pt x="306806" y="163599"/>
                  </a:lnTo>
                  <a:cubicBezTo>
                    <a:pt x="317867" y="169815"/>
                    <a:pt x="324683" y="181536"/>
                    <a:pt x="324607" y="194207"/>
                  </a:cubicBez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4" name="Freeform 5323">
              <a:extLst>
                <a:ext uri="{FF2B5EF4-FFF2-40B4-BE49-F238E27FC236}">
                  <a16:creationId xmlns:a16="http://schemas.microsoft.com/office/drawing/2014/main" id="{4B9520BA-7CF7-B546-89D0-BF20DA44FFC9}"/>
                </a:ext>
              </a:extLst>
            </p:cNvPr>
            <p:cNvSpPr/>
            <p:nvPr/>
          </p:nvSpPr>
          <p:spPr>
            <a:xfrm>
              <a:off x="6653188" y="4910679"/>
              <a:ext cx="119775" cy="142497"/>
            </a:xfrm>
            <a:custGeom>
              <a:avLst/>
              <a:gdLst>
                <a:gd name="connsiteX0" fmla="*/ 60910 w 119775"/>
                <a:gd name="connsiteY0" fmla="*/ 32278 h 142497"/>
                <a:gd name="connsiteX1" fmla="*/ 54817 w 119775"/>
                <a:gd name="connsiteY1" fmla="*/ 21062 h 142497"/>
                <a:gd name="connsiteX2" fmla="*/ 22737 w 119775"/>
                <a:gd name="connsiteY2" fmla="*/ 54 h 142497"/>
                <a:gd name="connsiteX3" fmla="*/ 653 w 119775"/>
                <a:gd name="connsiteY3" fmla="*/ 24293 h 142497"/>
                <a:gd name="connsiteX4" fmla="*/ 4936 w 119775"/>
                <a:gd name="connsiteY4" fmla="*/ 58704 h 142497"/>
                <a:gd name="connsiteX5" fmla="*/ 22166 w 119775"/>
                <a:gd name="connsiteY5" fmla="*/ 94065 h 142497"/>
                <a:gd name="connsiteX6" fmla="*/ 56531 w 119775"/>
                <a:gd name="connsiteY6" fmla="*/ 141593 h 142497"/>
                <a:gd name="connsiteX7" fmla="*/ 58244 w 119775"/>
                <a:gd name="connsiteY7" fmla="*/ 142449 h 142497"/>
                <a:gd name="connsiteX8" fmla="*/ 102033 w 119775"/>
                <a:gd name="connsiteY8" fmla="*/ 117069 h 142497"/>
                <a:gd name="connsiteX9" fmla="*/ 116978 w 119775"/>
                <a:gd name="connsiteY9" fmla="*/ 96061 h 142497"/>
                <a:gd name="connsiteX10" fmla="*/ 95179 w 119775"/>
                <a:gd name="connsiteY10" fmla="*/ 27715 h 142497"/>
                <a:gd name="connsiteX11" fmla="*/ 61671 w 119775"/>
                <a:gd name="connsiteY11" fmla="*/ 31042 h 14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775" h="142497">
                  <a:moveTo>
                    <a:pt x="60910" y="32278"/>
                  </a:moveTo>
                  <a:cubicBezTo>
                    <a:pt x="58815" y="28476"/>
                    <a:pt x="57102" y="24483"/>
                    <a:pt x="54817" y="21062"/>
                  </a:cubicBezTo>
                  <a:cubicBezTo>
                    <a:pt x="45298" y="6613"/>
                    <a:pt x="34636" y="-707"/>
                    <a:pt x="22737" y="54"/>
                  </a:cubicBezTo>
                  <a:cubicBezTo>
                    <a:pt x="10838" y="814"/>
                    <a:pt x="3699" y="9559"/>
                    <a:pt x="653" y="24293"/>
                  </a:cubicBezTo>
                  <a:cubicBezTo>
                    <a:pt x="-994" y="35938"/>
                    <a:pt x="491" y="47810"/>
                    <a:pt x="4936" y="58704"/>
                  </a:cubicBezTo>
                  <a:cubicBezTo>
                    <a:pt x="9477" y="71033"/>
                    <a:pt x="15255" y="82886"/>
                    <a:pt x="22166" y="94065"/>
                  </a:cubicBezTo>
                  <a:cubicBezTo>
                    <a:pt x="32438" y="110728"/>
                    <a:pt x="43918" y="126612"/>
                    <a:pt x="56531" y="141593"/>
                  </a:cubicBezTo>
                  <a:cubicBezTo>
                    <a:pt x="57102" y="142259"/>
                    <a:pt x="57578" y="142639"/>
                    <a:pt x="58244" y="142449"/>
                  </a:cubicBezTo>
                  <a:cubicBezTo>
                    <a:pt x="74427" y="137078"/>
                    <a:pt x="89334" y="128438"/>
                    <a:pt x="102033" y="117069"/>
                  </a:cubicBezTo>
                  <a:cubicBezTo>
                    <a:pt x="108487" y="111232"/>
                    <a:pt x="113579" y="104065"/>
                    <a:pt x="116978" y="96061"/>
                  </a:cubicBezTo>
                  <a:cubicBezTo>
                    <a:pt x="124726" y="70966"/>
                    <a:pt x="116035" y="43714"/>
                    <a:pt x="95179" y="27715"/>
                  </a:cubicBezTo>
                  <a:cubicBezTo>
                    <a:pt x="81852" y="18780"/>
                    <a:pt x="70524" y="20111"/>
                    <a:pt x="61671" y="31042"/>
                  </a:cubicBezTo>
                  <a:close/>
                </a:path>
              </a:pathLst>
            </a:custGeom>
            <a:solidFill>
              <a:srgbClr val="C60C1D"/>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5" name="Freeform 5324">
              <a:extLst>
                <a:ext uri="{FF2B5EF4-FFF2-40B4-BE49-F238E27FC236}">
                  <a16:creationId xmlns:a16="http://schemas.microsoft.com/office/drawing/2014/main" id="{D8024EF8-A4C2-C64B-B41F-B20118F7E023}"/>
                </a:ext>
              </a:extLst>
            </p:cNvPr>
            <p:cNvSpPr/>
            <p:nvPr/>
          </p:nvSpPr>
          <p:spPr>
            <a:xfrm>
              <a:off x="6807383" y="4141407"/>
              <a:ext cx="874059" cy="521702"/>
            </a:xfrm>
            <a:custGeom>
              <a:avLst/>
              <a:gdLst>
                <a:gd name="connsiteX0" fmla="*/ 874059 w 874059"/>
                <a:gd name="connsiteY0" fmla="*/ 260772 h 521702"/>
                <a:gd name="connsiteX1" fmla="*/ 874059 w 874059"/>
                <a:gd name="connsiteY1" fmla="*/ 260772 h 521702"/>
                <a:gd name="connsiteX2" fmla="*/ 853022 w 874059"/>
                <a:gd name="connsiteY2" fmla="*/ 297083 h 521702"/>
                <a:gd name="connsiteX3" fmla="*/ 756211 w 874059"/>
                <a:gd name="connsiteY3" fmla="*/ 352882 h 521702"/>
                <a:gd name="connsiteX4" fmla="*/ 596764 w 874059"/>
                <a:gd name="connsiteY4" fmla="*/ 444992 h 521702"/>
                <a:gd name="connsiteX5" fmla="*/ 486722 w 874059"/>
                <a:gd name="connsiteY5" fmla="*/ 508300 h 521702"/>
                <a:gd name="connsiteX6" fmla="*/ 386770 w 874059"/>
                <a:gd name="connsiteY6" fmla="*/ 508300 h 521702"/>
                <a:gd name="connsiteX7" fmla="*/ 277679 w 874059"/>
                <a:gd name="connsiteY7" fmla="*/ 445372 h 521702"/>
                <a:gd name="connsiteX8" fmla="*/ 117661 w 874059"/>
                <a:gd name="connsiteY8" fmla="*/ 353167 h 521702"/>
                <a:gd name="connsiteX9" fmla="*/ 21040 w 874059"/>
                <a:gd name="connsiteY9" fmla="*/ 297464 h 521702"/>
                <a:gd name="connsiteX10" fmla="*/ 3 w 874059"/>
                <a:gd name="connsiteY10" fmla="*/ 260962 h 521702"/>
                <a:gd name="connsiteX11" fmla="*/ 3 w 874059"/>
                <a:gd name="connsiteY11" fmla="*/ 260962 h 521702"/>
                <a:gd name="connsiteX12" fmla="*/ 21040 w 874059"/>
                <a:gd name="connsiteY12" fmla="*/ 224840 h 521702"/>
                <a:gd name="connsiteX13" fmla="*/ 388388 w 874059"/>
                <a:gd name="connsiteY13" fmla="*/ 13054 h 521702"/>
                <a:gd name="connsiteX14" fmla="*/ 485294 w 874059"/>
                <a:gd name="connsiteY14" fmla="*/ 13054 h 521702"/>
                <a:gd name="connsiteX15" fmla="*/ 852641 w 874059"/>
                <a:gd name="connsiteY15" fmla="*/ 224745 h 521702"/>
                <a:gd name="connsiteX16" fmla="*/ 874059 w 874059"/>
                <a:gd name="connsiteY16" fmla="*/ 260772 h 52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4059" h="521702">
                  <a:moveTo>
                    <a:pt x="874059" y="260772"/>
                  </a:moveTo>
                  <a:lnTo>
                    <a:pt x="874059" y="260772"/>
                  </a:lnTo>
                  <a:cubicBezTo>
                    <a:pt x="874136" y="275781"/>
                    <a:pt x="866092" y="289659"/>
                    <a:pt x="853022" y="297083"/>
                  </a:cubicBezTo>
                  <a:lnTo>
                    <a:pt x="756211" y="352882"/>
                  </a:lnTo>
                  <a:lnTo>
                    <a:pt x="596764" y="444992"/>
                  </a:lnTo>
                  <a:lnTo>
                    <a:pt x="486722" y="508300"/>
                  </a:lnTo>
                  <a:cubicBezTo>
                    <a:pt x="455803" y="526170"/>
                    <a:pt x="417688" y="526170"/>
                    <a:pt x="386770" y="508300"/>
                  </a:cubicBezTo>
                  <a:lnTo>
                    <a:pt x="277679" y="445372"/>
                  </a:lnTo>
                  <a:lnTo>
                    <a:pt x="117661" y="353167"/>
                  </a:lnTo>
                  <a:lnTo>
                    <a:pt x="21040" y="297464"/>
                  </a:lnTo>
                  <a:cubicBezTo>
                    <a:pt x="7885" y="290040"/>
                    <a:pt x="-178" y="276047"/>
                    <a:pt x="3" y="260962"/>
                  </a:cubicBezTo>
                  <a:lnTo>
                    <a:pt x="3" y="260962"/>
                  </a:lnTo>
                  <a:cubicBezTo>
                    <a:pt x="60" y="246038"/>
                    <a:pt x="8075" y="232274"/>
                    <a:pt x="21040" y="224840"/>
                  </a:cubicBezTo>
                  <a:lnTo>
                    <a:pt x="388388" y="13054"/>
                  </a:lnTo>
                  <a:cubicBezTo>
                    <a:pt x="418336" y="-4351"/>
                    <a:pt x="455346" y="-4351"/>
                    <a:pt x="485294" y="13054"/>
                  </a:cubicBezTo>
                  <a:lnTo>
                    <a:pt x="852641" y="224745"/>
                  </a:lnTo>
                  <a:cubicBezTo>
                    <a:pt x="865721" y="232065"/>
                    <a:pt x="873888" y="245800"/>
                    <a:pt x="874059" y="260772"/>
                  </a:cubicBezTo>
                  <a:close/>
                </a:path>
              </a:pathLst>
            </a:custGeom>
            <a:solidFill>
              <a:srgbClr val="F6F5FC"/>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6" name="Freeform 5325">
              <a:extLst>
                <a:ext uri="{FF2B5EF4-FFF2-40B4-BE49-F238E27FC236}">
                  <a16:creationId xmlns:a16="http://schemas.microsoft.com/office/drawing/2014/main" id="{8512A4A9-ADF2-1B4F-BE38-3669A1D2DE43}"/>
                </a:ext>
              </a:extLst>
            </p:cNvPr>
            <p:cNvSpPr/>
            <p:nvPr/>
          </p:nvSpPr>
          <p:spPr>
            <a:xfrm>
              <a:off x="6807383" y="4402369"/>
              <a:ext cx="874069" cy="444960"/>
            </a:xfrm>
            <a:custGeom>
              <a:avLst/>
              <a:gdLst>
                <a:gd name="connsiteX0" fmla="*/ 874059 w 874069"/>
                <a:gd name="connsiteY0" fmla="*/ 0 h 444960"/>
                <a:gd name="connsiteX1" fmla="*/ 874059 w 874069"/>
                <a:gd name="connsiteY1" fmla="*/ 183935 h 444960"/>
                <a:gd name="connsiteX2" fmla="*/ 853022 w 874069"/>
                <a:gd name="connsiteY2" fmla="*/ 220722 h 444960"/>
                <a:gd name="connsiteX3" fmla="*/ 486722 w 874069"/>
                <a:gd name="connsiteY3" fmla="*/ 431558 h 444960"/>
                <a:gd name="connsiteX4" fmla="*/ 386770 w 874069"/>
                <a:gd name="connsiteY4" fmla="*/ 431558 h 444960"/>
                <a:gd name="connsiteX5" fmla="*/ 21040 w 874069"/>
                <a:gd name="connsiteY5" fmla="*/ 220722 h 444960"/>
                <a:gd name="connsiteX6" fmla="*/ 3 w 874069"/>
                <a:gd name="connsiteY6" fmla="*/ 184695 h 444960"/>
                <a:gd name="connsiteX7" fmla="*/ 3 w 874069"/>
                <a:gd name="connsiteY7" fmla="*/ 0 h 444960"/>
                <a:gd name="connsiteX8" fmla="*/ 21040 w 874069"/>
                <a:gd name="connsiteY8" fmla="*/ 36502 h 444960"/>
                <a:gd name="connsiteX9" fmla="*/ 117661 w 874069"/>
                <a:gd name="connsiteY9" fmla="*/ 92205 h 444960"/>
                <a:gd name="connsiteX10" fmla="*/ 277679 w 874069"/>
                <a:gd name="connsiteY10" fmla="*/ 184410 h 444960"/>
                <a:gd name="connsiteX11" fmla="*/ 386770 w 874069"/>
                <a:gd name="connsiteY11" fmla="*/ 247338 h 444960"/>
                <a:gd name="connsiteX12" fmla="*/ 486722 w 874069"/>
                <a:gd name="connsiteY12" fmla="*/ 247338 h 444960"/>
                <a:gd name="connsiteX13" fmla="*/ 596383 w 874069"/>
                <a:gd name="connsiteY13" fmla="*/ 184220 h 444960"/>
                <a:gd name="connsiteX14" fmla="*/ 755830 w 874069"/>
                <a:gd name="connsiteY14" fmla="*/ 92110 h 444960"/>
                <a:gd name="connsiteX15" fmla="*/ 852641 w 874069"/>
                <a:gd name="connsiteY15" fmla="*/ 36311 h 444960"/>
                <a:gd name="connsiteX16" fmla="*/ 874059 w 874069"/>
                <a:gd name="connsiteY16" fmla="*/ 0 h 44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4069" h="444960">
                  <a:moveTo>
                    <a:pt x="874059" y="0"/>
                  </a:moveTo>
                  <a:lnTo>
                    <a:pt x="874059" y="183935"/>
                  </a:lnTo>
                  <a:cubicBezTo>
                    <a:pt x="874393" y="199135"/>
                    <a:pt x="866301" y="213279"/>
                    <a:pt x="853022" y="220722"/>
                  </a:cubicBezTo>
                  <a:lnTo>
                    <a:pt x="486722" y="431558"/>
                  </a:lnTo>
                  <a:cubicBezTo>
                    <a:pt x="455803" y="449429"/>
                    <a:pt x="417688" y="449429"/>
                    <a:pt x="386770" y="431558"/>
                  </a:cubicBezTo>
                  <a:lnTo>
                    <a:pt x="21040" y="220722"/>
                  </a:lnTo>
                  <a:cubicBezTo>
                    <a:pt x="8066" y="213355"/>
                    <a:pt x="31" y="199600"/>
                    <a:pt x="3" y="184695"/>
                  </a:cubicBezTo>
                  <a:lnTo>
                    <a:pt x="3" y="0"/>
                  </a:lnTo>
                  <a:cubicBezTo>
                    <a:pt x="-178" y="15085"/>
                    <a:pt x="7885" y="29078"/>
                    <a:pt x="21040" y="36502"/>
                  </a:cubicBezTo>
                  <a:lnTo>
                    <a:pt x="117661" y="92205"/>
                  </a:lnTo>
                  <a:lnTo>
                    <a:pt x="277679" y="184410"/>
                  </a:lnTo>
                  <a:lnTo>
                    <a:pt x="386770" y="247338"/>
                  </a:lnTo>
                  <a:cubicBezTo>
                    <a:pt x="417688" y="265208"/>
                    <a:pt x="455803" y="265208"/>
                    <a:pt x="486722" y="247338"/>
                  </a:cubicBezTo>
                  <a:lnTo>
                    <a:pt x="596383" y="184220"/>
                  </a:lnTo>
                  <a:lnTo>
                    <a:pt x="755830" y="92110"/>
                  </a:lnTo>
                  <a:lnTo>
                    <a:pt x="852641" y="36311"/>
                  </a:lnTo>
                  <a:cubicBezTo>
                    <a:pt x="865854" y="28992"/>
                    <a:pt x="874059" y="15085"/>
                    <a:pt x="874059" y="0"/>
                  </a:cubicBez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7" name="Freeform 5326">
              <a:extLst>
                <a:ext uri="{FF2B5EF4-FFF2-40B4-BE49-F238E27FC236}">
                  <a16:creationId xmlns:a16="http://schemas.microsoft.com/office/drawing/2014/main" id="{5441B273-8CC0-CE4D-837D-9B974E9605E8}"/>
                </a:ext>
              </a:extLst>
            </p:cNvPr>
            <p:cNvSpPr/>
            <p:nvPr/>
          </p:nvSpPr>
          <p:spPr>
            <a:xfrm>
              <a:off x="6845463" y="4339156"/>
              <a:ext cx="71013" cy="89828"/>
            </a:xfrm>
            <a:custGeom>
              <a:avLst/>
              <a:gdLst>
                <a:gd name="connsiteX0" fmla="*/ 71013 w 71013"/>
                <a:gd name="connsiteY0" fmla="*/ 0 h 89828"/>
                <a:gd name="connsiteX1" fmla="*/ 71013 w 71013"/>
                <a:gd name="connsiteY1" fmla="*/ 65779 h 89828"/>
                <a:gd name="connsiteX2" fmla="*/ 35507 w 71013"/>
                <a:gd name="connsiteY2" fmla="*/ 89829 h 89828"/>
                <a:gd name="connsiteX3" fmla="*/ 0 w 71013"/>
                <a:gd name="connsiteY3" fmla="*/ 65779 h 89828"/>
                <a:gd name="connsiteX4" fmla="*/ 0 w 71013"/>
                <a:gd name="connsiteY4" fmla="*/ 0 h 89828"/>
                <a:gd name="connsiteX5" fmla="*/ 35507 w 71013"/>
                <a:gd name="connsiteY5" fmla="*/ 24050 h 89828"/>
                <a:gd name="connsiteX6" fmla="*/ 71013 w 71013"/>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3" h="89828">
                  <a:moveTo>
                    <a:pt x="71013" y="0"/>
                  </a:moveTo>
                  <a:lnTo>
                    <a:pt x="71013" y="65779"/>
                  </a:lnTo>
                  <a:cubicBezTo>
                    <a:pt x="71013" y="79087"/>
                    <a:pt x="55116" y="89829"/>
                    <a:pt x="35507" y="89829"/>
                  </a:cubicBezTo>
                  <a:cubicBezTo>
                    <a:pt x="15897" y="89829"/>
                    <a:pt x="0" y="79087"/>
                    <a:pt x="0" y="65779"/>
                  </a:cubicBezTo>
                  <a:lnTo>
                    <a:pt x="0" y="0"/>
                  </a:lnTo>
                  <a:cubicBezTo>
                    <a:pt x="0" y="13308"/>
                    <a:pt x="15897" y="24050"/>
                    <a:pt x="35507" y="24050"/>
                  </a:cubicBezTo>
                  <a:cubicBezTo>
                    <a:pt x="55116" y="24050"/>
                    <a:pt x="71013" y="13308"/>
                    <a:pt x="71013" y="0"/>
                  </a:cubicBezTo>
                  <a:close/>
                </a:path>
              </a:pathLst>
            </a:custGeom>
            <a:solidFill>
              <a:srgbClr val="C4C4F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8" name="Freeform 5327">
              <a:extLst>
                <a:ext uri="{FF2B5EF4-FFF2-40B4-BE49-F238E27FC236}">
                  <a16:creationId xmlns:a16="http://schemas.microsoft.com/office/drawing/2014/main" id="{3B0351F2-3432-C644-AE01-F5C7AAEA458B}"/>
                </a:ext>
              </a:extLst>
            </p:cNvPr>
            <p:cNvSpPr/>
            <p:nvPr/>
          </p:nvSpPr>
          <p:spPr>
            <a:xfrm>
              <a:off x="6845463" y="4315107"/>
              <a:ext cx="71013" cy="48099"/>
            </a:xfrm>
            <a:custGeom>
              <a:avLst/>
              <a:gdLst>
                <a:gd name="connsiteX0" fmla="*/ 71013 w 71013"/>
                <a:gd name="connsiteY0" fmla="*/ 24049 h 48099"/>
                <a:gd name="connsiteX1" fmla="*/ 35507 w 71013"/>
                <a:gd name="connsiteY1" fmla="*/ 48099 h 48099"/>
                <a:gd name="connsiteX2" fmla="*/ 0 w 71013"/>
                <a:gd name="connsiteY2" fmla="*/ 24049 h 48099"/>
                <a:gd name="connsiteX3" fmla="*/ 35507 w 71013"/>
                <a:gd name="connsiteY3" fmla="*/ 0 h 48099"/>
                <a:gd name="connsiteX4" fmla="*/ 71013 w 71013"/>
                <a:gd name="connsiteY4" fmla="*/ 24049 h 4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3" h="48099">
                  <a:moveTo>
                    <a:pt x="71013" y="24049"/>
                  </a:moveTo>
                  <a:cubicBezTo>
                    <a:pt x="71013" y="37358"/>
                    <a:pt x="55116" y="48099"/>
                    <a:pt x="35507" y="48099"/>
                  </a:cubicBezTo>
                  <a:cubicBezTo>
                    <a:pt x="15897" y="48099"/>
                    <a:pt x="0" y="37358"/>
                    <a:pt x="0" y="24049"/>
                  </a:cubicBezTo>
                  <a:cubicBezTo>
                    <a:pt x="0" y="10741"/>
                    <a:pt x="15897" y="0"/>
                    <a:pt x="35507" y="0"/>
                  </a:cubicBezTo>
                  <a:cubicBezTo>
                    <a:pt x="55116" y="0"/>
                    <a:pt x="71013" y="10741"/>
                    <a:pt x="71013" y="24049"/>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69" name="Freeform 5328">
              <a:extLst>
                <a:ext uri="{FF2B5EF4-FFF2-40B4-BE49-F238E27FC236}">
                  <a16:creationId xmlns:a16="http://schemas.microsoft.com/office/drawing/2014/main" id="{01ECD397-2C3C-234C-AD1A-21F63733733B}"/>
                </a:ext>
              </a:extLst>
            </p:cNvPr>
            <p:cNvSpPr/>
            <p:nvPr/>
          </p:nvSpPr>
          <p:spPr>
            <a:xfrm>
              <a:off x="7209098" y="4535068"/>
              <a:ext cx="71013" cy="89828"/>
            </a:xfrm>
            <a:custGeom>
              <a:avLst/>
              <a:gdLst>
                <a:gd name="connsiteX0" fmla="*/ 71013 w 71013"/>
                <a:gd name="connsiteY0" fmla="*/ 0 h 89828"/>
                <a:gd name="connsiteX1" fmla="*/ 71013 w 71013"/>
                <a:gd name="connsiteY1" fmla="*/ 65779 h 89828"/>
                <a:gd name="connsiteX2" fmla="*/ 35507 w 71013"/>
                <a:gd name="connsiteY2" fmla="*/ 89829 h 89828"/>
                <a:gd name="connsiteX3" fmla="*/ 0 w 71013"/>
                <a:gd name="connsiteY3" fmla="*/ 65779 h 89828"/>
                <a:gd name="connsiteX4" fmla="*/ 0 w 71013"/>
                <a:gd name="connsiteY4" fmla="*/ 0 h 89828"/>
                <a:gd name="connsiteX5" fmla="*/ 35507 w 71013"/>
                <a:gd name="connsiteY5" fmla="*/ 24049 h 89828"/>
                <a:gd name="connsiteX6" fmla="*/ 71013 w 71013"/>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3" h="89828">
                  <a:moveTo>
                    <a:pt x="71013" y="0"/>
                  </a:moveTo>
                  <a:lnTo>
                    <a:pt x="71013" y="65779"/>
                  </a:lnTo>
                  <a:cubicBezTo>
                    <a:pt x="71013" y="78992"/>
                    <a:pt x="55116" y="89829"/>
                    <a:pt x="35507" y="89829"/>
                  </a:cubicBezTo>
                  <a:cubicBezTo>
                    <a:pt x="15897" y="89829"/>
                    <a:pt x="0" y="78992"/>
                    <a:pt x="0" y="65779"/>
                  </a:cubicBezTo>
                  <a:lnTo>
                    <a:pt x="0" y="0"/>
                  </a:lnTo>
                  <a:cubicBezTo>
                    <a:pt x="0" y="13213"/>
                    <a:pt x="15992" y="24049"/>
                    <a:pt x="35507" y="24049"/>
                  </a:cubicBezTo>
                  <a:cubicBezTo>
                    <a:pt x="55021" y="24049"/>
                    <a:pt x="71013" y="13213"/>
                    <a:pt x="71013" y="0"/>
                  </a:cubicBezTo>
                  <a:close/>
                </a:path>
              </a:pathLst>
            </a:custGeom>
            <a:solidFill>
              <a:srgbClr val="C4C4F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0" name="Freeform 5329">
              <a:extLst>
                <a:ext uri="{FF2B5EF4-FFF2-40B4-BE49-F238E27FC236}">
                  <a16:creationId xmlns:a16="http://schemas.microsoft.com/office/drawing/2014/main" id="{461520C2-8E17-4E4A-84C7-E78AC8362B1D}"/>
                </a:ext>
              </a:extLst>
            </p:cNvPr>
            <p:cNvSpPr/>
            <p:nvPr/>
          </p:nvSpPr>
          <p:spPr>
            <a:xfrm>
              <a:off x="7209098" y="4511019"/>
              <a:ext cx="71013" cy="48098"/>
            </a:xfrm>
            <a:custGeom>
              <a:avLst/>
              <a:gdLst>
                <a:gd name="connsiteX0" fmla="*/ 71013 w 71013"/>
                <a:gd name="connsiteY0" fmla="*/ 24049 h 48098"/>
                <a:gd name="connsiteX1" fmla="*/ 35507 w 71013"/>
                <a:gd name="connsiteY1" fmla="*/ 48099 h 48098"/>
                <a:gd name="connsiteX2" fmla="*/ 0 w 71013"/>
                <a:gd name="connsiteY2" fmla="*/ 24049 h 48098"/>
                <a:gd name="connsiteX3" fmla="*/ 35507 w 71013"/>
                <a:gd name="connsiteY3" fmla="*/ 0 h 48098"/>
                <a:gd name="connsiteX4" fmla="*/ 71013 w 71013"/>
                <a:gd name="connsiteY4" fmla="*/ 24049 h 4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3" h="48098">
                  <a:moveTo>
                    <a:pt x="71013" y="24049"/>
                  </a:moveTo>
                  <a:cubicBezTo>
                    <a:pt x="71013" y="37262"/>
                    <a:pt x="55116" y="48099"/>
                    <a:pt x="35507" y="48099"/>
                  </a:cubicBezTo>
                  <a:cubicBezTo>
                    <a:pt x="15897" y="48099"/>
                    <a:pt x="0" y="37262"/>
                    <a:pt x="0" y="24049"/>
                  </a:cubicBezTo>
                  <a:cubicBezTo>
                    <a:pt x="0" y="10836"/>
                    <a:pt x="15992" y="0"/>
                    <a:pt x="35507" y="0"/>
                  </a:cubicBezTo>
                  <a:cubicBezTo>
                    <a:pt x="55021" y="0"/>
                    <a:pt x="71013" y="10741"/>
                    <a:pt x="71013" y="24049"/>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1" name="Freeform 5330">
              <a:extLst>
                <a:ext uri="{FF2B5EF4-FFF2-40B4-BE49-F238E27FC236}">
                  <a16:creationId xmlns:a16="http://schemas.microsoft.com/office/drawing/2014/main" id="{9C2D5569-E790-294F-8DB2-F1F77B2F8FAE}"/>
                </a:ext>
              </a:extLst>
            </p:cNvPr>
            <p:cNvSpPr/>
            <p:nvPr/>
          </p:nvSpPr>
          <p:spPr>
            <a:xfrm>
              <a:off x="7209098" y="4136875"/>
              <a:ext cx="71013" cy="89828"/>
            </a:xfrm>
            <a:custGeom>
              <a:avLst/>
              <a:gdLst>
                <a:gd name="connsiteX0" fmla="*/ 71013 w 71013"/>
                <a:gd name="connsiteY0" fmla="*/ 0 h 89828"/>
                <a:gd name="connsiteX1" fmla="*/ 71013 w 71013"/>
                <a:gd name="connsiteY1" fmla="*/ 65779 h 89828"/>
                <a:gd name="connsiteX2" fmla="*/ 35507 w 71013"/>
                <a:gd name="connsiteY2" fmla="*/ 89829 h 89828"/>
                <a:gd name="connsiteX3" fmla="*/ 0 w 71013"/>
                <a:gd name="connsiteY3" fmla="*/ 65779 h 89828"/>
                <a:gd name="connsiteX4" fmla="*/ 0 w 71013"/>
                <a:gd name="connsiteY4" fmla="*/ 0 h 89828"/>
                <a:gd name="connsiteX5" fmla="*/ 35507 w 71013"/>
                <a:gd name="connsiteY5" fmla="*/ 24049 h 89828"/>
                <a:gd name="connsiteX6" fmla="*/ 71013 w 71013"/>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3" h="89828">
                  <a:moveTo>
                    <a:pt x="71013" y="0"/>
                  </a:moveTo>
                  <a:lnTo>
                    <a:pt x="71013" y="65779"/>
                  </a:lnTo>
                  <a:cubicBezTo>
                    <a:pt x="71013" y="79087"/>
                    <a:pt x="55116" y="89829"/>
                    <a:pt x="35507" y="89829"/>
                  </a:cubicBezTo>
                  <a:cubicBezTo>
                    <a:pt x="15897" y="89829"/>
                    <a:pt x="0" y="79087"/>
                    <a:pt x="0" y="65779"/>
                  </a:cubicBezTo>
                  <a:lnTo>
                    <a:pt x="0" y="0"/>
                  </a:lnTo>
                  <a:cubicBezTo>
                    <a:pt x="0" y="13308"/>
                    <a:pt x="15992" y="24049"/>
                    <a:pt x="35507" y="24049"/>
                  </a:cubicBezTo>
                  <a:cubicBezTo>
                    <a:pt x="55021" y="24049"/>
                    <a:pt x="71013" y="13498"/>
                    <a:pt x="71013" y="0"/>
                  </a:cubicBezTo>
                  <a:close/>
                </a:path>
              </a:pathLst>
            </a:custGeom>
            <a:solidFill>
              <a:srgbClr val="C4C4F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2" name="Freeform 5331">
              <a:extLst>
                <a:ext uri="{FF2B5EF4-FFF2-40B4-BE49-F238E27FC236}">
                  <a16:creationId xmlns:a16="http://schemas.microsoft.com/office/drawing/2014/main" id="{E26CFC5C-E2D3-F24A-8A47-95FE32EFDB15}"/>
                </a:ext>
              </a:extLst>
            </p:cNvPr>
            <p:cNvSpPr/>
            <p:nvPr/>
          </p:nvSpPr>
          <p:spPr>
            <a:xfrm>
              <a:off x="7209098" y="4112826"/>
              <a:ext cx="71013" cy="48098"/>
            </a:xfrm>
            <a:custGeom>
              <a:avLst/>
              <a:gdLst>
                <a:gd name="connsiteX0" fmla="*/ 71013 w 71013"/>
                <a:gd name="connsiteY0" fmla="*/ 24049 h 48098"/>
                <a:gd name="connsiteX1" fmla="*/ 35507 w 71013"/>
                <a:gd name="connsiteY1" fmla="*/ 48099 h 48098"/>
                <a:gd name="connsiteX2" fmla="*/ 0 w 71013"/>
                <a:gd name="connsiteY2" fmla="*/ 24049 h 48098"/>
                <a:gd name="connsiteX3" fmla="*/ 35507 w 71013"/>
                <a:gd name="connsiteY3" fmla="*/ 0 h 48098"/>
                <a:gd name="connsiteX4" fmla="*/ 71013 w 71013"/>
                <a:gd name="connsiteY4" fmla="*/ 24049 h 4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3" h="48098">
                  <a:moveTo>
                    <a:pt x="71013" y="24049"/>
                  </a:moveTo>
                  <a:cubicBezTo>
                    <a:pt x="71013" y="37358"/>
                    <a:pt x="55116" y="48099"/>
                    <a:pt x="35507" y="48099"/>
                  </a:cubicBezTo>
                  <a:cubicBezTo>
                    <a:pt x="15897" y="48099"/>
                    <a:pt x="0" y="37358"/>
                    <a:pt x="0" y="24049"/>
                  </a:cubicBezTo>
                  <a:cubicBezTo>
                    <a:pt x="0" y="10741"/>
                    <a:pt x="15992" y="0"/>
                    <a:pt x="35507" y="0"/>
                  </a:cubicBezTo>
                  <a:cubicBezTo>
                    <a:pt x="55021" y="0"/>
                    <a:pt x="71013" y="10837"/>
                    <a:pt x="71013" y="24049"/>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3" name="Freeform 5332">
              <a:extLst>
                <a:ext uri="{FF2B5EF4-FFF2-40B4-BE49-F238E27FC236}">
                  <a16:creationId xmlns:a16="http://schemas.microsoft.com/office/drawing/2014/main" id="{937CD84F-3B39-564C-A70D-3C20EBCB0E4B}"/>
                </a:ext>
              </a:extLst>
            </p:cNvPr>
            <p:cNvSpPr/>
            <p:nvPr/>
          </p:nvSpPr>
          <p:spPr>
            <a:xfrm>
              <a:off x="7572828" y="4332788"/>
              <a:ext cx="70918" cy="89828"/>
            </a:xfrm>
            <a:custGeom>
              <a:avLst/>
              <a:gdLst>
                <a:gd name="connsiteX0" fmla="*/ 70918 w 70918"/>
                <a:gd name="connsiteY0" fmla="*/ 0 h 89828"/>
                <a:gd name="connsiteX1" fmla="*/ 70918 w 70918"/>
                <a:gd name="connsiteY1" fmla="*/ 65779 h 89828"/>
                <a:gd name="connsiteX2" fmla="*/ 35507 w 70918"/>
                <a:gd name="connsiteY2" fmla="*/ 89829 h 89828"/>
                <a:gd name="connsiteX3" fmla="*/ 0 w 70918"/>
                <a:gd name="connsiteY3" fmla="*/ 65779 h 89828"/>
                <a:gd name="connsiteX4" fmla="*/ 0 w 70918"/>
                <a:gd name="connsiteY4" fmla="*/ 0 h 89828"/>
                <a:gd name="connsiteX5" fmla="*/ 35507 w 70918"/>
                <a:gd name="connsiteY5" fmla="*/ 24049 h 89828"/>
                <a:gd name="connsiteX6" fmla="*/ 70918 w 70918"/>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8" h="89828">
                  <a:moveTo>
                    <a:pt x="70918" y="0"/>
                  </a:moveTo>
                  <a:lnTo>
                    <a:pt x="70918" y="65779"/>
                  </a:lnTo>
                  <a:cubicBezTo>
                    <a:pt x="70918" y="79087"/>
                    <a:pt x="55116" y="89829"/>
                    <a:pt x="35507" y="89829"/>
                  </a:cubicBezTo>
                  <a:cubicBezTo>
                    <a:pt x="15897" y="89829"/>
                    <a:pt x="0" y="79087"/>
                    <a:pt x="0" y="65779"/>
                  </a:cubicBezTo>
                  <a:lnTo>
                    <a:pt x="0" y="0"/>
                  </a:lnTo>
                  <a:cubicBezTo>
                    <a:pt x="0" y="13308"/>
                    <a:pt x="15897" y="24049"/>
                    <a:pt x="35507" y="24049"/>
                  </a:cubicBezTo>
                  <a:cubicBezTo>
                    <a:pt x="55116" y="24049"/>
                    <a:pt x="70918" y="13308"/>
                    <a:pt x="70918" y="0"/>
                  </a:cubicBezTo>
                  <a:close/>
                </a:path>
              </a:pathLst>
            </a:custGeom>
            <a:solidFill>
              <a:srgbClr val="C4C4F7"/>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4" name="Freeform 5333">
              <a:extLst>
                <a:ext uri="{FF2B5EF4-FFF2-40B4-BE49-F238E27FC236}">
                  <a16:creationId xmlns:a16="http://schemas.microsoft.com/office/drawing/2014/main" id="{B08124FC-E0B9-C54C-8E2D-F38EFD34F47D}"/>
                </a:ext>
              </a:extLst>
            </p:cNvPr>
            <p:cNvSpPr/>
            <p:nvPr/>
          </p:nvSpPr>
          <p:spPr>
            <a:xfrm>
              <a:off x="7572828" y="4308738"/>
              <a:ext cx="70918" cy="48098"/>
            </a:xfrm>
            <a:custGeom>
              <a:avLst/>
              <a:gdLst>
                <a:gd name="connsiteX0" fmla="*/ 70918 w 70918"/>
                <a:gd name="connsiteY0" fmla="*/ 24049 h 48098"/>
                <a:gd name="connsiteX1" fmla="*/ 35507 w 70918"/>
                <a:gd name="connsiteY1" fmla="*/ 48099 h 48098"/>
                <a:gd name="connsiteX2" fmla="*/ 0 w 70918"/>
                <a:gd name="connsiteY2" fmla="*/ 24049 h 48098"/>
                <a:gd name="connsiteX3" fmla="*/ 35507 w 70918"/>
                <a:gd name="connsiteY3" fmla="*/ 0 h 48098"/>
                <a:gd name="connsiteX4" fmla="*/ 70918 w 70918"/>
                <a:gd name="connsiteY4" fmla="*/ 24049 h 4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18" h="48098">
                  <a:moveTo>
                    <a:pt x="70918" y="24049"/>
                  </a:moveTo>
                  <a:cubicBezTo>
                    <a:pt x="70918" y="37357"/>
                    <a:pt x="55116" y="48099"/>
                    <a:pt x="35507" y="48099"/>
                  </a:cubicBezTo>
                  <a:cubicBezTo>
                    <a:pt x="15897" y="48099"/>
                    <a:pt x="0" y="37357"/>
                    <a:pt x="0" y="24049"/>
                  </a:cubicBezTo>
                  <a:cubicBezTo>
                    <a:pt x="0" y="10741"/>
                    <a:pt x="15897" y="0"/>
                    <a:pt x="35507" y="0"/>
                  </a:cubicBezTo>
                  <a:cubicBezTo>
                    <a:pt x="55116" y="0"/>
                    <a:pt x="70918" y="10741"/>
                    <a:pt x="70918" y="24049"/>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5" name="Freeform 5334">
              <a:extLst>
                <a:ext uri="{FF2B5EF4-FFF2-40B4-BE49-F238E27FC236}">
                  <a16:creationId xmlns:a16="http://schemas.microsoft.com/office/drawing/2014/main" id="{BD1FB193-1CE3-CD4A-979C-C9C0A3458121}"/>
                </a:ext>
              </a:extLst>
            </p:cNvPr>
            <p:cNvSpPr/>
            <p:nvPr/>
          </p:nvSpPr>
          <p:spPr>
            <a:xfrm>
              <a:off x="6913240" y="4572236"/>
              <a:ext cx="24369" cy="52661"/>
            </a:xfrm>
            <a:custGeom>
              <a:avLst/>
              <a:gdLst>
                <a:gd name="connsiteX0" fmla="*/ 24369 w 24369"/>
                <a:gd name="connsiteY0" fmla="*/ 26331 h 52661"/>
                <a:gd name="connsiteX1" fmla="*/ 12185 w 24369"/>
                <a:gd name="connsiteY1" fmla="*/ 52661 h 52661"/>
                <a:gd name="connsiteX2" fmla="*/ 0 w 24369"/>
                <a:gd name="connsiteY2" fmla="*/ 26331 h 52661"/>
                <a:gd name="connsiteX3" fmla="*/ 12185 w 24369"/>
                <a:gd name="connsiteY3" fmla="*/ 0 h 52661"/>
                <a:gd name="connsiteX4" fmla="*/ 24369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24369" y="26331"/>
                  </a:moveTo>
                  <a:cubicBezTo>
                    <a:pt x="24369" y="40873"/>
                    <a:pt x="18914" y="52661"/>
                    <a:pt x="12185" y="52661"/>
                  </a:cubicBezTo>
                  <a:cubicBezTo>
                    <a:pt x="5455" y="52661"/>
                    <a:pt x="0" y="40873"/>
                    <a:pt x="0" y="26331"/>
                  </a:cubicBezTo>
                  <a:cubicBezTo>
                    <a:pt x="0" y="11789"/>
                    <a:pt x="5455" y="0"/>
                    <a:pt x="12185" y="0"/>
                  </a:cubicBezTo>
                  <a:cubicBezTo>
                    <a:pt x="18914" y="0"/>
                    <a:pt x="24369" y="11789"/>
                    <a:pt x="24369" y="26331"/>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6" name="Freeform 5335">
              <a:extLst>
                <a:ext uri="{FF2B5EF4-FFF2-40B4-BE49-F238E27FC236}">
                  <a16:creationId xmlns:a16="http://schemas.microsoft.com/office/drawing/2014/main" id="{171A1C16-DCD7-2F4B-82BD-719188060DDE}"/>
                </a:ext>
              </a:extLst>
            </p:cNvPr>
            <p:cNvSpPr/>
            <p:nvPr/>
          </p:nvSpPr>
          <p:spPr>
            <a:xfrm>
              <a:off x="6993012" y="4613110"/>
              <a:ext cx="24369" cy="52661"/>
            </a:xfrm>
            <a:custGeom>
              <a:avLst/>
              <a:gdLst>
                <a:gd name="connsiteX0" fmla="*/ 24369 w 24369"/>
                <a:gd name="connsiteY0" fmla="*/ 26331 h 52661"/>
                <a:gd name="connsiteX1" fmla="*/ 12185 w 24369"/>
                <a:gd name="connsiteY1" fmla="*/ 52661 h 52661"/>
                <a:gd name="connsiteX2" fmla="*/ 0 w 24369"/>
                <a:gd name="connsiteY2" fmla="*/ 26331 h 52661"/>
                <a:gd name="connsiteX3" fmla="*/ 12185 w 24369"/>
                <a:gd name="connsiteY3" fmla="*/ 0 h 52661"/>
                <a:gd name="connsiteX4" fmla="*/ 24369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24369" y="26331"/>
                  </a:moveTo>
                  <a:cubicBezTo>
                    <a:pt x="24369" y="40873"/>
                    <a:pt x="18914" y="52661"/>
                    <a:pt x="12185" y="52661"/>
                  </a:cubicBezTo>
                  <a:cubicBezTo>
                    <a:pt x="5455" y="52661"/>
                    <a:pt x="0" y="40873"/>
                    <a:pt x="0" y="26331"/>
                  </a:cubicBezTo>
                  <a:cubicBezTo>
                    <a:pt x="0" y="11789"/>
                    <a:pt x="5455" y="0"/>
                    <a:pt x="12185" y="0"/>
                  </a:cubicBezTo>
                  <a:cubicBezTo>
                    <a:pt x="18914" y="0"/>
                    <a:pt x="24369" y="11789"/>
                    <a:pt x="24369" y="26331"/>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7" name="Freeform 5336">
              <a:extLst>
                <a:ext uri="{FF2B5EF4-FFF2-40B4-BE49-F238E27FC236}">
                  <a16:creationId xmlns:a16="http://schemas.microsoft.com/office/drawing/2014/main" id="{A3646226-4F27-F049-8E16-2654232DE1AF}"/>
                </a:ext>
              </a:extLst>
            </p:cNvPr>
            <p:cNvSpPr/>
            <p:nvPr/>
          </p:nvSpPr>
          <p:spPr>
            <a:xfrm>
              <a:off x="7072783" y="4661304"/>
              <a:ext cx="24369" cy="52661"/>
            </a:xfrm>
            <a:custGeom>
              <a:avLst/>
              <a:gdLst>
                <a:gd name="connsiteX0" fmla="*/ 24369 w 24369"/>
                <a:gd name="connsiteY0" fmla="*/ 26331 h 52661"/>
                <a:gd name="connsiteX1" fmla="*/ 12185 w 24369"/>
                <a:gd name="connsiteY1" fmla="*/ 52661 h 52661"/>
                <a:gd name="connsiteX2" fmla="*/ 0 w 24369"/>
                <a:gd name="connsiteY2" fmla="*/ 26331 h 52661"/>
                <a:gd name="connsiteX3" fmla="*/ 12185 w 24369"/>
                <a:gd name="connsiteY3" fmla="*/ 0 h 52661"/>
                <a:gd name="connsiteX4" fmla="*/ 24369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24369" y="26331"/>
                  </a:moveTo>
                  <a:cubicBezTo>
                    <a:pt x="24369" y="40873"/>
                    <a:pt x="18914" y="52661"/>
                    <a:pt x="12185" y="52661"/>
                  </a:cubicBezTo>
                  <a:cubicBezTo>
                    <a:pt x="5455" y="52661"/>
                    <a:pt x="0" y="40873"/>
                    <a:pt x="0" y="26331"/>
                  </a:cubicBezTo>
                  <a:cubicBezTo>
                    <a:pt x="0" y="11789"/>
                    <a:pt x="5455" y="0"/>
                    <a:pt x="12185" y="0"/>
                  </a:cubicBezTo>
                  <a:cubicBezTo>
                    <a:pt x="18914" y="0"/>
                    <a:pt x="24369" y="11789"/>
                    <a:pt x="24369" y="26331"/>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8" name="Freeform 5337">
              <a:extLst>
                <a:ext uri="{FF2B5EF4-FFF2-40B4-BE49-F238E27FC236}">
                  <a16:creationId xmlns:a16="http://schemas.microsoft.com/office/drawing/2014/main" id="{6F20030C-B096-384E-B9F8-3E190F1DBF3C}"/>
                </a:ext>
              </a:extLst>
            </p:cNvPr>
            <p:cNvSpPr/>
            <p:nvPr/>
          </p:nvSpPr>
          <p:spPr>
            <a:xfrm>
              <a:off x="7551696" y="4568624"/>
              <a:ext cx="24369" cy="52661"/>
            </a:xfrm>
            <a:custGeom>
              <a:avLst/>
              <a:gdLst>
                <a:gd name="connsiteX0" fmla="*/ 0 w 24369"/>
                <a:gd name="connsiteY0" fmla="*/ 26331 h 52661"/>
                <a:gd name="connsiteX1" fmla="*/ 12185 w 24369"/>
                <a:gd name="connsiteY1" fmla="*/ 52662 h 52661"/>
                <a:gd name="connsiteX2" fmla="*/ 24369 w 24369"/>
                <a:gd name="connsiteY2" fmla="*/ 26331 h 52661"/>
                <a:gd name="connsiteX3" fmla="*/ 12185 w 24369"/>
                <a:gd name="connsiteY3" fmla="*/ 0 h 52661"/>
                <a:gd name="connsiteX4" fmla="*/ 0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0" y="26331"/>
                  </a:moveTo>
                  <a:cubicBezTo>
                    <a:pt x="0" y="40874"/>
                    <a:pt x="5426" y="52662"/>
                    <a:pt x="12185" y="52662"/>
                  </a:cubicBezTo>
                  <a:cubicBezTo>
                    <a:pt x="18943" y="52662"/>
                    <a:pt x="24369" y="40874"/>
                    <a:pt x="24369" y="26331"/>
                  </a:cubicBezTo>
                  <a:cubicBezTo>
                    <a:pt x="24369" y="11787"/>
                    <a:pt x="18467" y="0"/>
                    <a:pt x="12185" y="0"/>
                  </a:cubicBezTo>
                  <a:cubicBezTo>
                    <a:pt x="5902" y="0"/>
                    <a:pt x="0" y="11787"/>
                    <a:pt x="0" y="26331"/>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79" name="Freeform 5338">
              <a:extLst>
                <a:ext uri="{FF2B5EF4-FFF2-40B4-BE49-F238E27FC236}">
                  <a16:creationId xmlns:a16="http://schemas.microsoft.com/office/drawing/2014/main" id="{53E7DEB2-3EEC-EF4A-94CE-9AE4DB303569}"/>
                </a:ext>
              </a:extLst>
            </p:cNvPr>
            <p:cNvSpPr/>
            <p:nvPr/>
          </p:nvSpPr>
          <p:spPr>
            <a:xfrm>
              <a:off x="7471829" y="4609498"/>
              <a:ext cx="24369" cy="52661"/>
            </a:xfrm>
            <a:custGeom>
              <a:avLst/>
              <a:gdLst>
                <a:gd name="connsiteX0" fmla="*/ 0 w 24369"/>
                <a:gd name="connsiteY0" fmla="*/ 26331 h 52661"/>
                <a:gd name="connsiteX1" fmla="*/ 12185 w 24369"/>
                <a:gd name="connsiteY1" fmla="*/ 52662 h 52661"/>
                <a:gd name="connsiteX2" fmla="*/ 24369 w 24369"/>
                <a:gd name="connsiteY2" fmla="*/ 26331 h 52661"/>
                <a:gd name="connsiteX3" fmla="*/ 12185 w 24369"/>
                <a:gd name="connsiteY3" fmla="*/ 0 h 52661"/>
                <a:gd name="connsiteX4" fmla="*/ 0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0" y="26331"/>
                  </a:moveTo>
                  <a:cubicBezTo>
                    <a:pt x="0" y="40875"/>
                    <a:pt x="5426" y="52662"/>
                    <a:pt x="12185" y="52662"/>
                  </a:cubicBezTo>
                  <a:cubicBezTo>
                    <a:pt x="18943" y="52662"/>
                    <a:pt x="24369" y="40875"/>
                    <a:pt x="24369" y="26331"/>
                  </a:cubicBezTo>
                  <a:cubicBezTo>
                    <a:pt x="24369" y="11787"/>
                    <a:pt x="18943" y="0"/>
                    <a:pt x="12185" y="0"/>
                  </a:cubicBezTo>
                  <a:cubicBezTo>
                    <a:pt x="5426" y="0"/>
                    <a:pt x="0" y="11787"/>
                    <a:pt x="0" y="26331"/>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0" name="Freeform 5339">
              <a:extLst>
                <a:ext uri="{FF2B5EF4-FFF2-40B4-BE49-F238E27FC236}">
                  <a16:creationId xmlns:a16="http://schemas.microsoft.com/office/drawing/2014/main" id="{CD16FEB9-6AB5-0C49-B996-57209BA0B147}"/>
                </a:ext>
              </a:extLst>
            </p:cNvPr>
            <p:cNvSpPr/>
            <p:nvPr/>
          </p:nvSpPr>
          <p:spPr>
            <a:xfrm>
              <a:off x="7392058" y="4657692"/>
              <a:ext cx="24369" cy="52566"/>
            </a:xfrm>
            <a:custGeom>
              <a:avLst/>
              <a:gdLst>
                <a:gd name="connsiteX0" fmla="*/ 0 w 24369"/>
                <a:gd name="connsiteY0" fmla="*/ 26236 h 52566"/>
                <a:gd name="connsiteX1" fmla="*/ 12185 w 24369"/>
                <a:gd name="connsiteY1" fmla="*/ 52566 h 52566"/>
                <a:gd name="connsiteX2" fmla="*/ 24369 w 24369"/>
                <a:gd name="connsiteY2" fmla="*/ 26236 h 52566"/>
                <a:gd name="connsiteX3" fmla="*/ 12185 w 24369"/>
                <a:gd name="connsiteY3" fmla="*/ 0 h 52566"/>
                <a:gd name="connsiteX4" fmla="*/ 0 w 24369"/>
                <a:gd name="connsiteY4" fmla="*/ 26236 h 5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566">
                  <a:moveTo>
                    <a:pt x="0" y="26236"/>
                  </a:moveTo>
                  <a:cubicBezTo>
                    <a:pt x="0" y="40779"/>
                    <a:pt x="5426" y="52566"/>
                    <a:pt x="12185" y="52566"/>
                  </a:cubicBezTo>
                  <a:cubicBezTo>
                    <a:pt x="18943" y="52566"/>
                    <a:pt x="24369" y="40779"/>
                    <a:pt x="24369" y="26236"/>
                  </a:cubicBezTo>
                  <a:cubicBezTo>
                    <a:pt x="24369" y="11692"/>
                    <a:pt x="18943" y="0"/>
                    <a:pt x="12185" y="0"/>
                  </a:cubicBezTo>
                  <a:cubicBezTo>
                    <a:pt x="5426" y="0"/>
                    <a:pt x="0" y="11787"/>
                    <a:pt x="0" y="26236"/>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1" name="Freeform 5340">
              <a:extLst>
                <a:ext uri="{FF2B5EF4-FFF2-40B4-BE49-F238E27FC236}">
                  <a16:creationId xmlns:a16="http://schemas.microsoft.com/office/drawing/2014/main" id="{A30E8062-B91C-0541-A448-FBB98624CA7E}"/>
                </a:ext>
              </a:extLst>
            </p:cNvPr>
            <p:cNvSpPr/>
            <p:nvPr/>
          </p:nvSpPr>
          <p:spPr>
            <a:xfrm>
              <a:off x="5206441" y="3614824"/>
              <a:ext cx="190860" cy="329371"/>
            </a:xfrm>
            <a:custGeom>
              <a:avLst/>
              <a:gdLst>
                <a:gd name="connsiteX0" fmla="*/ 190861 w 190860"/>
                <a:gd name="connsiteY0" fmla="*/ 109695 h 329371"/>
                <a:gd name="connsiteX1" fmla="*/ 190861 w 190860"/>
                <a:gd name="connsiteY1" fmla="*/ 329372 h 329371"/>
                <a:gd name="connsiteX2" fmla="*/ 63779 w 190860"/>
                <a:gd name="connsiteY2" fmla="*/ 256178 h 329371"/>
                <a:gd name="connsiteX3" fmla="*/ 0 w 190860"/>
                <a:gd name="connsiteY3" fmla="*/ 0 h 329371"/>
                <a:gd name="connsiteX4" fmla="*/ 190861 w 190860"/>
                <a:gd name="connsiteY4" fmla="*/ 109695 h 32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60" h="329371">
                  <a:moveTo>
                    <a:pt x="190861" y="109695"/>
                  </a:moveTo>
                  <a:lnTo>
                    <a:pt x="190861" y="329372"/>
                  </a:lnTo>
                  <a:lnTo>
                    <a:pt x="63779" y="256178"/>
                  </a:lnTo>
                  <a:lnTo>
                    <a:pt x="0" y="0"/>
                  </a:lnTo>
                  <a:lnTo>
                    <a:pt x="190861" y="109695"/>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2" name="Freeform 5341">
              <a:extLst>
                <a:ext uri="{FF2B5EF4-FFF2-40B4-BE49-F238E27FC236}">
                  <a16:creationId xmlns:a16="http://schemas.microsoft.com/office/drawing/2014/main" id="{9A6CA6E7-DA8E-6843-868A-025BE51AA779}"/>
                </a:ext>
              </a:extLst>
            </p:cNvPr>
            <p:cNvSpPr/>
            <p:nvPr/>
          </p:nvSpPr>
          <p:spPr>
            <a:xfrm>
              <a:off x="5397302" y="3614443"/>
              <a:ext cx="190575" cy="329752"/>
            </a:xfrm>
            <a:custGeom>
              <a:avLst/>
              <a:gdLst>
                <a:gd name="connsiteX0" fmla="*/ 190575 w 190575"/>
                <a:gd name="connsiteY0" fmla="*/ 0 h 329752"/>
                <a:gd name="connsiteX1" fmla="*/ 127082 w 190575"/>
                <a:gd name="connsiteY1" fmla="*/ 256558 h 329752"/>
                <a:gd name="connsiteX2" fmla="*/ 0 w 190575"/>
                <a:gd name="connsiteY2" fmla="*/ 329752 h 329752"/>
                <a:gd name="connsiteX3" fmla="*/ 0 w 190575"/>
                <a:gd name="connsiteY3" fmla="*/ 110076 h 329752"/>
                <a:gd name="connsiteX4" fmla="*/ 190575 w 190575"/>
                <a:gd name="connsiteY4" fmla="*/ 0 h 3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5" h="329752">
                  <a:moveTo>
                    <a:pt x="190575" y="0"/>
                  </a:moveTo>
                  <a:lnTo>
                    <a:pt x="127082" y="256558"/>
                  </a:lnTo>
                  <a:lnTo>
                    <a:pt x="0" y="329752"/>
                  </a:lnTo>
                  <a:lnTo>
                    <a:pt x="0" y="110076"/>
                  </a:lnTo>
                  <a:lnTo>
                    <a:pt x="190575"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3" name="Freeform 5342">
              <a:extLst>
                <a:ext uri="{FF2B5EF4-FFF2-40B4-BE49-F238E27FC236}">
                  <a16:creationId xmlns:a16="http://schemas.microsoft.com/office/drawing/2014/main" id="{292FC2AE-596F-F146-A69D-8362141CBA3B}"/>
                </a:ext>
              </a:extLst>
            </p:cNvPr>
            <p:cNvSpPr/>
            <p:nvPr/>
          </p:nvSpPr>
          <p:spPr>
            <a:xfrm>
              <a:off x="5206441" y="3504748"/>
              <a:ext cx="381435" cy="219771"/>
            </a:xfrm>
            <a:custGeom>
              <a:avLst/>
              <a:gdLst>
                <a:gd name="connsiteX0" fmla="*/ 0 w 381435"/>
                <a:gd name="connsiteY0" fmla="*/ 110076 h 219771"/>
                <a:gd name="connsiteX1" fmla="*/ 190861 w 381435"/>
                <a:gd name="connsiteY1" fmla="*/ 0 h 219771"/>
                <a:gd name="connsiteX2" fmla="*/ 381436 w 381435"/>
                <a:gd name="connsiteY2" fmla="*/ 109695 h 219771"/>
                <a:gd name="connsiteX3" fmla="*/ 190861 w 381435"/>
                <a:gd name="connsiteY3" fmla="*/ 219771 h 219771"/>
                <a:gd name="connsiteX4" fmla="*/ 0 w 381435"/>
                <a:gd name="connsiteY4" fmla="*/ 110076 h 21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35" h="219771">
                  <a:moveTo>
                    <a:pt x="0" y="110076"/>
                  </a:moveTo>
                  <a:lnTo>
                    <a:pt x="190861" y="0"/>
                  </a:lnTo>
                  <a:lnTo>
                    <a:pt x="381436" y="109695"/>
                  </a:lnTo>
                  <a:lnTo>
                    <a:pt x="190861" y="219771"/>
                  </a:lnTo>
                  <a:lnTo>
                    <a:pt x="0" y="110076"/>
                  </a:lnTo>
                  <a:close/>
                </a:path>
              </a:pathLst>
            </a:custGeom>
            <a:solidFill>
              <a:srgbClr val="096B9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4" name="Freeform 5343">
              <a:extLst>
                <a:ext uri="{FF2B5EF4-FFF2-40B4-BE49-F238E27FC236}">
                  <a16:creationId xmlns:a16="http://schemas.microsoft.com/office/drawing/2014/main" id="{4A351B38-8B19-994C-9984-AE85289AA2A6}"/>
                </a:ext>
              </a:extLst>
            </p:cNvPr>
            <p:cNvSpPr/>
            <p:nvPr/>
          </p:nvSpPr>
          <p:spPr>
            <a:xfrm>
              <a:off x="5188369" y="3196271"/>
              <a:ext cx="227745" cy="441651"/>
            </a:xfrm>
            <a:custGeom>
              <a:avLst/>
              <a:gdLst>
                <a:gd name="connsiteX0" fmla="*/ 189323 w 227745"/>
                <a:gd name="connsiteY0" fmla="*/ 441652 h 441651"/>
                <a:gd name="connsiteX1" fmla="*/ 113835 w 227745"/>
                <a:gd name="connsiteY1" fmla="*/ 226728 h 441651"/>
                <a:gd name="connsiteX2" fmla="*/ 25592 w 227745"/>
                <a:gd name="connsiteY2" fmla="*/ 2584 h 441651"/>
                <a:gd name="connsiteX3" fmla="*/ 215025 w 227745"/>
                <a:gd name="connsiteY3" fmla="*/ 186234 h 441651"/>
                <a:gd name="connsiteX4" fmla="*/ 210170 w 227745"/>
                <a:gd name="connsiteY4" fmla="*/ 441652 h 441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45" h="441651">
                  <a:moveTo>
                    <a:pt x="189323" y="441652"/>
                  </a:moveTo>
                  <a:cubicBezTo>
                    <a:pt x="189323" y="441652"/>
                    <a:pt x="183801" y="311234"/>
                    <a:pt x="113835" y="226728"/>
                  </a:cubicBezTo>
                  <a:cubicBezTo>
                    <a:pt x="43869" y="142223"/>
                    <a:pt x="-44375" y="22546"/>
                    <a:pt x="25592" y="2584"/>
                  </a:cubicBezTo>
                  <a:cubicBezTo>
                    <a:pt x="95558" y="-17377"/>
                    <a:pt x="183801" y="81577"/>
                    <a:pt x="215025" y="186234"/>
                  </a:cubicBezTo>
                  <a:cubicBezTo>
                    <a:pt x="246248" y="290892"/>
                    <a:pt x="210170" y="441652"/>
                    <a:pt x="210170" y="441652"/>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5" name="Freeform 5344">
              <a:extLst>
                <a:ext uri="{FF2B5EF4-FFF2-40B4-BE49-F238E27FC236}">
                  <a16:creationId xmlns:a16="http://schemas.microsoft.com/office/drawing/2014/main" id="{1FC8F9BB-9B46-E64B-8448-2ED28B172E29}"/>
                </a:ext>
              </a:extLst>
            </p:cNvPr>
            <p:cNvSpPr/>
            <p:nvPr/>
          </p:nvSpPr>
          <p:spPr>
            <a:xfrm>
              <a:off x="5263854" y="3266288"/>
              <a:ext cx="127640" cy="373820"/>
            </a:xfrm>
            <a:custGeom>
              <a:avLst/>
              <a:gdLst>
                <a:gd name="connsiteX0" fmla="*/ 125451 w 127640"/>
                <a:gd name="connsiteY0" fmla="*/ 373820 h 373820"/>
                <a:gd name="connsiteX1" fmla="*/ 123262 w 127640"/>
                <a:gd name="connsiteY1" fmla="*/ 371634 h 373820"/>
                <a:gd name="connsiteX2" fmla="*/ 118217 w 127640"/>
                <a:gd name="connsiteY2" fmla="*/ 290075 h 373820"/>
                <a:gd name="connsiteX3" fmla="*/ 84804 w 127640"/>
                <a:gd name="connsiteY3" fmla="*/ 141026 h 373820"/>
                <a:gd name="connsiteX4" fmla="*/ 654 w 127640"/>
                <a:gd name="connsiteY4" fmla="*/ 3669 h 373820"/>
                <a:gd name="connsiteX5" fmla="*/ 568 w 127640"/>
                <a:gd name="connsiteY5" fmla="*/ 713 h 373820"/>
                <a:gd name="connsiteX6" fmla="*/ 654 w 127640"/>
                <a:gd name="connsiteY6" fmla="*/ 627 h 373820"/>
                <a:gd name="connsiteX7" fmla="*/ 3796 w 127640"/>
                <a:gd name="connsiteY7" fmla="*/ 627 h 373820"/>
                <a:gd name="connsiteX8" fmla="*/ 88897 w 127640"/>
                <a:gd name="connsiteY8" fmla="*/ 139315 h 373820"/>
                <a:gd name="connsiteX9" fmla="*/ 122596 w 127640"/>
                <a:gd name="connsiteY9" fmla="*/ 289600 h 373820"/>
                <a:gd name="connsiteX10" fmla="*/ 127641 w 127640"/>
                <a:gd name="connsiteY10" fmla="*/ 371634 h 373820"/>
                <a:gd name="connsiteX11" fmla="*/ 125451 w 127640"/>
                <a:gd name="connsiteY11" fmla="*/ 373820 h 37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640" h="373820">
                  <a:moveTo>
                    <a:pt x="125451" y="373820"/>
                  </a:moveTo>
                  <a:cubicBezTo>
                    <a:pt x="124242" y="373820"/>
                    <a:pt x="123262" y="372841"/>
                    <a:pt x="123262" y="371634"/>
                  </a:cubicBezTo>
                  <a:cubicBezTo>
                    <a:pt x="123262" y="371634"/>
                    <a:pt x="123262" y="335988"/>
                    <a:pt x="118217" y="290075"/>
                  </a:cubicBezTo>
                  <a:cubicBezTo>
                    <a:pt x="113743" y="247775"/>
                    <a:pt x="104319" y="187509"/>
                    <a:pt x="84804" y="141026"/>
                  </a:cubicBezTo>
                  <a:cubicBezTo>
                    <a:pt x="64814" y="90779"/>
                    <a:pt x="36351" y="44316"/>
                    <a:pt x="654" y="3669"/>
                  </a:cubicBezTo>
                  <a:cubicBezTo>
                    <a:pt x="-184" y="2880"/>
                    <a:pt x="-222" y="1549"/>
                    <a:pt x="568" y="713"/>
                  </a:cubicBezTo>
                  <a:cubicBezTo>
                    <a:pt x="597" y="684"/>
                    <a:pt x="626" y="656"/>
                    <a:pt x="654" y="627"/>
                  </a:cubicBezTo>
                  <a:cubicBezTo>
                    <a:pt x="1539" y="-209"/>
                    <a:pt x="2910" y="-209"/>
                    <a:pt x="3796" y="627"/>
                  </a:cubicBezTo>
                  <a:cubicBezTo>
                    <a:pt x="3796" y="1103"/>
                    <a:pt x="51392" y="49296"/>
                    <a:pt x="88897" y="139315"/>
                  </a:cubicBezTo>
                  <a:cubicBezTo>
                    <a:pt x="108602" y="186368"/>
                    <a:pt x="118122" y="247015"/>
                    <a:pt x="122596" y="289600"/>
                  </a:cubicBezTo>
                  <a:cubicBezTo>
                    <a:pt x="127450" y="335798"/>
                    <a:pt x="127641" y="371254"/>
                    <a:pt x="127641" y="371634"/>
                  </a:cubicBezTo>
                  <a:cubicBezTo>
                    <a:pt x="127641" y="372841"/>
                    <a:pt x="126660" y="373820"/>
                    <a:pt x="125451" y="373820"/>
                  </a:cubicBezTo>
                  <a:close/>
                </a:path>
              </a:pathLst>
            </a:custGeom>
            <a:solidFill>
              <a:srgbClr val="B4B4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6" name="Freeform 5345">
              <a:extLst>
                <a:ext uri="{FF2B5EF4-FFF2-40B4-BE49-F238E27FC236}">
                  <a16:creationId xmlns:a16="http://schemas.microsoft.com/office/drawing/2014/main" id="{77EF51EF-13A9-C540-8DDD-9731CBC29F24}"/>
                </a:ext>
              </a:extLst>
            </p:cNvPr>
            <p:cNvSpPr/>
            <p:nvPr/>
          </p:nvSpPr>
          <p:spPr>
            <a:xfrm>
              <a:off x="5392328" y="3281928"/>
              <a:ext cx="183069" cy="356089"/>
            </a:xfrm>
            <a:custGeom>
              <a:avLst/>
              <a:gdLst>
                <a:gd name="connsiteX0" fmla="*/ 30485 w 183069"/>
                <a:gd name="connsiteY0" fmla="*/ 355994 h 356089"/>
                <a:gd name="connsiteX1" fmla="*/ 91313 w 183069"/>
                <a:gd name="connsiteY1" fmla="*/ 182706 h 356089"/>
                <a:gd name="connsiteX2" fmla="*/ 162422 w 183069"/>
                <a:gd name="connsiteY2" fmla="*/ 2098 h 356089"/>
                <a:gd name="connsiteX3" fmla="*/ 10114 w 183069"/>
                <a:gd name="connsiteY3" fmla="*/ 150197 h 356089"/>
                <a:gd name="connsiteX4" fmla="*/ 14017 w 183069"/>
                <a:gd name="connsiteY4" fmla="*/ 356090 h 35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9" h="356089">
                  <a:moveTo>
                    <a:pt x="30485" y="355994"/>
                  </a:moveTo>
                  <a:cubicBezTo>
                    <a:pt x="30485" y="355994"/>
                    <a:pt x="34959" y="250862"/>
                    <a:pt x="91313" y="182706"/>
                  </a:cubicBezTo>
                  <a:cubicBezTo>
                    <a:pt x="147667" y="114550"/>
                    <a:pt x="218871" y="18258"/>
                    <a:pt x="162422" y="2098"/>
                  </a:cubicBezTo>
                  <a:cubicBezTo>
                    <a:pt x="105973" y="-14062"/>
                    <a:pt x="34959" y="65786"/>
                    <a:pt x="10114" y="150197"/>
                  </a:cubicBezTo>
                  <a:cubicBezTo>
                    <a:pt x="-14731" y="234607"/>
                    <a:pt x="14017" y="356090"/>
                    <a:pt x="14017" y="356090"/>
                  </a:cubicBezTo>
                  <a:close/>
                </a:path>
              </a:pathLst>
            </a:custGeom>
            <a:solidFill>
              <a:srgbClr val="0278B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7" name="Freeform 5346">
              <a:extLst>
                <a:ext uri="{FF2B5EF4-FFF2-40B4-BE49-F238E27FC236}">
                  <a16:creationId xmlns:a16="http://schemas.microsoft.com/office/drawing/2014/main" id="{0CFAE5FD-A0D4-EB45-B7D8-C8955A5C256C}"/>
                </a:ext>
              </a:extLst>
            </p:cNvPr>
            <p:cNvSpPr/>
            <p:nvPr/>
          </p:nvSpPr>
          <p:spPr>
            <a:xfrm>
              <a:off x="5411200" y="3337460"/>
              <a:ext cx="103721" cy="302648"/>
            </a:xfrm>
            <a:custGeom>
              <a:avLst/>
              <a:gdLst>
                <a:gd name="connsiteX0" fmla="*/ 2189 w 103721"/>
                <a:gd name="connsiteY0" fmla="*/ 302649 h 302648"/>
                <a:gd name="connsiteX1" fmla="*/ 2189 w 103721"/>
                <a:gd name="connsiteY1" fmla="*/ 302649 h 302648"/>
                <a:gd name="connsiteX2" fmla="*/ 0 w 103721"/>
                <a:gd name="connsiteY2" fmla="*/ 300462 h 302648"/>
                <a:gd name="connsiteX3" fmla="*/ 4093 w 103721"/>
                <a:gd name="connsiteY3" fmla="*/ 233923 h 302648"/>
                <a:gd name="connsiteX4" fmla="*/ 31318 w 103721"/>
                <a:gd name="connsiteY4" fmla="*/ 112630 h 302648"/>
                <a:gd name="connsiteX5" fmla="*/ 100047 w 103721"/>
                <a:gd name="connsiteY5" fmla="*/ 653 h 302648"/>
                <a:gd name="connsiteX6" fmla="*/ 103008 w 103721"/>
                <a:gd name="connsiteY6" fmla="*/ 568 h 302648"/>
                <a:gd name="connsiteX7" fmla="*/ 103093 w 103721"/>
                <a:gd name="connsiteY7" fmla="*/ 653 h 302648"/>
                <a:gd name="connsiteX8" fmla="*/ 103093 w 103721"/>
                <a:gd name="connsiteY8" fmla="*/ 3790 h 302648"/>
                <a:gd name="connsiteX9" fmla="*/ 35412 w 103721"/>
                <a:gd name="connsiteY9" fmla="*/ 114341 h 302648"/>
                <a:gd name="connsiteX10" fmla="*/ 4379 w 103721"/>
                <a:gd name="connsiteY10" fmla="*/ 300082 h 302648"/>
                <a:gd name="connsiteX11" fmla="*/ 2608 w 103721"/>
                <a:gd name="connsiteY11" fmla="*/ 302620 h 302648"/>
                <a:gd name="connsiteX12" fmla="*/ 2189 w 103721"/>
                <a:gd name="connsiteY12" fmla="*/ 302649 h 30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21" h="302648">
                  <a:moveTo>
                    <a:pt x="2189" y="302649"/>
                  </a:moveTo>
                  <a:lnTo>
                    <a:pt x="2189" y="302649"/>
                  </a:lnTo>
                  <a:cubicBezTo>
                    <a:pt x="980" y="302649"/>
                    <a:pt x="0" y="301670"/>
                    <a:pt x="0" y="300462"/>
                  </a:cubicBezTo>
                  <a:cubicBezTo>
                    <a:pt x="0" y="300462"/>
                    <a:pt x="0" y="271470"/>
                    <a:pt x="4093" y="233923"/>
                  </a:cubicBezTo>
                  <a:cubicBezTo>
                    <a:pt x="7653" y="192449"/>
                    <a:pt x="16811" y="151651"/>
                    <a:pt x="31318" y="112630"/>
                  </a:cubicBezTo>
                  <a:cubicBezTo>
                    <a:pt x="47634" y="71651"/>
                    <a:pt x="70880" y="33771"/>
                    <a:pt x="100047" y="653"/>
                  </a:cubicBezTo>
                  <a:cubicBezTo>
                    <a:pt x="100837" y="-183"/>
                    <a:pt x="102170" y="-221"/>
                    <a:pt x="103008" y="568"/>
                  </a:cubicBezTo>
                  <a:cubicBezTo>
                    <a:pt x="103036" y="596"/>
                    <a:pt x="103065" y="625"/>
                    <a:pt x="103093" y="653"/>
                  </a:cubicBezTo>
                  <a:cubicBezTo>
                    <a:pt x="103931" y="1537"/>
                    <a:pt x="103931" y="2906"/>
                    <a:pt x="103093" y="3790"/>
                  </a:cubicBezTo>
                  <a:cubicBezTo>
                    <a:pt x="74383" y="36518"/>
                    <a:pt x="51490" y="73904"/>
                    <a:pt x="35412" y="114341"/>
                  </a:cubicBezTo>
                  <a:cubicBezTo>
                    <a:pt x="5236" y="186109"/>
                    <a:pt x="4379" y="298941"/>
                    <a:pt x="4379" y="300082"/>
                  </a:cubicBezTo>
                  <a:cubicBezTo>
                    <a:pt x="4588" y="301270"/>
                    <a:pt x="3798" y="302402"/>
                    <a:pt x="2608" y="302620"/>
                  </a:cubicBezTo>
                  <a:cubicBezTo>
                    <a:pt x="2466" y="302639"/>
                    <a:pt x="2332" y="302649"/>
                    <a:pt x="2189" y="302649"/>
                  </a:cubicBezTo>
                  <a:close/>
                </a:path>
              </a:pathLst>
            </a:custGeom>
            <a:solidFill>
              <a:srgbClr val="F4F4F4"/>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8" name="Freeform 5347">
              <a:extLst>
                <a:ext uri="{FF2B5EF4-FFF2-40B4-BE49-F238E27FC236}">
                  <a16:creationId xmlns:a16="http://schemas.microsoft.com/office/drawing/2014/main" id="{8604F906-3D26-C746-8B28-EDE3CAE5EF85}"/>
                </a:ext>
              </a:extLst>
            </p:cNvPr>
            <p:cNvSpPr/>
            <p:nvPr/>
          </p:nvSpPr>
          <p:spPr>
            <a:xfrm>
              <a:off x="5273742" y="5717005"/>
              <a:ext cx="190860" cy="329466"/>
            </a:xfrm>
            <a:custGeom>
              <a:avLst/>
              <a:gdLst>
                <a:gd name="connsiteX0" fmla="*/ 190861 w 190860"/>
                <a:gd name="connsiteY0" fmla="*/ 109790 h 329466"/>
                <a:gd name="connsiteX1" fmla="*/ 190861 w 190860"/>
                <a:gd name="connsiteY1" fmla="*/ 329467 h 329466"/>
                <a:gd name="connsiteX2" fmla="*/ 63779 w 190860"/>
                <a:gd name="connsiteY2" fmla="*/ 256273 h 329466"/>
                <a:gd name="connsiteX3" fmla="*/ 0 w 190860"/>
                <a:gd name="connsiteY3" fmla="*/ 0 h 329466"/>
                <a:gd name="connsiteX4" fmla="*/ 190861 w 190860"/>
                <a:gd name="connsiteY4" fmla="*/ 109790 h 32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60" h="329466">
                  <a:moveTo>
                    <a:pt x="190861" y="109790"/>
                  </a:moveTo>
                  <a:lnTo>
                    <a:pt x="190861" y="329467"/>
                  </a:lnTo>
                  <a:lnTo>
                    <a:pt x="63779" y="256273"/>
                  </a:lnTo>
                  <a:lnTo>
                    <a:pt x="0" y="0"/>
                  </a:lnTo>
                  <a:lnTo>
                    <a:pt x="190861" y="109790"/>
                  </a:lnTo>
                  <a:close/>
                </a:path>
              </a:pathLst>
            </a:custGeom>
            <a:solidFill>
              <a:srgbClr val="E6E6E6"/>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89" name="Freeform 5348">
              <a:extLst>
                <a:ext uri="{FF2B5EF4-FFF2-40B4-BE49-F238E27FC236}">
                  <a16:creationId xmlns:a16="http://schemas.microsoft.com/office/drawing/2014/main" id="{FDF02750-0212-D143-ADA4-D06FC424D98F}"/>
                </a:ext>
              </a:extLst>
            </p:cNvPr>
            <p:cNvSpPr/>
            <p:nvPr/>
          </p:nvSpPr>
          <p:spPr>
            <a:xfrm>
              <a:off x="5464603" y="5716719"/>
              <a:ext cx="190575" cy="329752"/>
            </a:xfrm>
            <a:custGeom>
              <a:avLst/>
              <a:gdLst>
                <a:gd name="connsiteX0" fmla="*/ 190575 w 190575"/>
                <a:gd name="connsiteY0" fmla="*/ 0 h 329752"/>
                <a:gd name="connsiteX1" fmla="*/ 127082 w 190575"/>
                <a:gd name="connsiteY1" fmla="*/ 256558 h 329752"/>
                <a:gd name="connsiteX2" fmla="*/ 0 w 190575"/>
                <a:gd name="connsiteY2" fmla="*/ 329752 h 329752"/>
                <a:gd name="connsiteX3" fmla="*/ 0 w 190575"/>
                <a:gd name="connsiteY3" fmla="*/ 110076 h 329752"/>
                <a:gd name="connsiteX4" fmla="*/ 190575 w 190575"/>
                <a:gd name="connsiteY4" fmla="*/ 0 h 3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5" h="329752">
                  <a:moveTo>
                    <a:pt x="190575" y="0"/>
                  </a:moveTo>
                  <a:lnTo>
                    <a:pt x="127082" y="256558"/>
                  </a:lnTo>
                  <a:lnTo>
                    <a:pt x="0" y="329752"/>
                  </a:lnTo>
                  <a:lnTo>
                    <a:pt x="0" y="110076"/>
                  </a:lnTo>
                  <a:lnTo>
                    <a:pt x="190575" y="0"/>
                  </a:lnTo>
                  <a:close/>
                </a:path>
              </a:pathLst>
            </a:custGeom>
            <a:solidFill>
              <a:srgbClr val="D3D3D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90" name="Freeform 5349">
              <a:extLst>
                <a:ext uri="{FF2B5EF4-FFF2-40B4-BE49-F238E27FC236}">
                  <a16:creationId xmlns:a16="http://schemas.microsoft.com/office/drawing/2014/main" id="{61C2AEE2-05EF-6A48-8E6D-73857FA8513B}"/>
                </a:ext>
              </a:extLst>
            </p:cNvPr>
            <p:cNvSpPr/>
            <p:nvPr/>
          </p:nvSpPr>
          <p:spPr>
            <a:xfrm>
              <a:off x="5273742" y="5607024"/>
              <a:ext cx="381435" cy="219771"/>
            </a:xfrm>
            <a:custGeom>
              <a:avLst/>
              <a:gdLst>
                <a:gd name="connsiteX0" fmla="*/ 0 w 381435"/>
                <a:gd name="connsiteY0" fmla="*/ 109981 h 219771"/>
                <a:gd name="connsiteX1" fmla="*/ 190861 w 381435"/>
                <a:gd name="connsiteY1" fmla="*/ 0 h 219771"/>
                <a:gd name="connsiteX2" fmla="*/ 381436 w 381435"/>
                <a:gd name="connsiteY2" fmla="*/ 109696 h 219771"/>
                <a:gd name="connsiteX3" fmla="*/ 190861 w 381435"/>
                <a:gd name="connsiteY3" fmla="*/ 219771 h 219771"/>
                <a:gd name="connsiteX4" fmla="*/ 0 w 381435"/>
                <a:gd name="connsiteY4" fmla="*/ 109981 h 21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35" h="219771">
                  <a:moveTo>
                    <a:pt x="0" y="109981"/>
                  </a:moveTo>
                  <a:lnTo>
                    <a:pt x="190861" y="0"/>
                  </a:lnTo>
                  <a:lnTo>
                    <a:pt x="381436" y="109696"/>
                  </a:lnTo>
                  <a:lnTo>
                    <a:pt x="190861" y="219771"/>
                  </a:lnTo>
                  <a:lnTo>
                    <a:pt x="0" y="109981"/>
                  </a:lnTo>
                  <a:close/>
                </a:path>
              </a:pathLst>
            </a:custGeom>
            <a:solidFill>
              <a:srgbClr val="096B93"/>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91" name="Freeform 5350">
              <a:extLst>
                <a:ext uri="{FF2B5EF4-FFF2-40B4-BE49-F238E27FC236}">
                  <a16:creationId xmlns:a16="http://schemas.microsoft.com/office/drawing/2014/main" id="{4DD2B752-A6B2-9541-9911-55DEB4903B96}"/>
                </a:ext>
              </a:extLst>
            </p:cNvPr>
            <p:cNvSpPr/>
            <p:nvPr/>
          </p:nvSpPr>
          <p:spPr>
            <a:xfrm>
              <a:off x="5255670" y="5298389"/>
              <a:ext cx="227745" cy="441714"/>
            </a:xfrm>
            <a:custGeom>
              <a:avLst/>
              <a:gdLst>
                <a:gd name="connsiteX0" fmla="*/ 189323 w 227745"/>
                <a:gd name="connsiteY0" fmla="*/ 441714 h 441714"/>
                <a:gd name="connsiteX1" fmla="*/ 113835 w 227745"/>
                <a:gd name="connsiteY1" fmla="*/ 226791 h 441714"/>
                <a:gd name="connsiteX2" fmla="*/ 25592 w 227745"/>
                <a:gd name="connsiteY2" fmla="*/ 2647 h 441714"/>
                <a:gd name="connsiteX3" fmla="*/ 215025 w 227745"/>
                <a:gd name="connsiteY3" fmla="*/ 186392 h 441714"/>
                <a:gd name="connsiteX4" fmla="*/ 210170 w 227745"/>
                <a:gd name="connsiteY4" fmla="*/ 441714 h 4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45" h="441714">
                  <a:moveTo>
                    <a:pt x="189323" y="441714"/>
                  </a:moveTo>
                  <a:cubicBezTo>
                    <a:pt x="189323" y="441714"/>
                    <a:pt x="183801" y="311296"/>
                    <a:pt x="113835" y="226791"/>
                  </a:cubicBezTo>
                  <a:cubicBezTo>
                    <a:pt x="43869" y="142285"/>
                    <a:pt x="-44375" y="22894"/>
                    <a:pt x="25592" y="2647"/>
                  </a:cubicBezTo>
                  <a:cubicBezTo>
                    <a:pt x="95558" y="-17600"/>
                    <a:pt x="183801" y="81639"/>
                    <a:pt x="215025" y="186392"/>
                  </a:cubicBezTo>
                  <a:cubicBezTo>
                    <a:pt x="246248" y="291144"/>
                    <a:pt x="210170" y="441714"/>
                    <a:pt x="210170" y="441714"/>
                  </a:cubicBezTo>
                  <a:close/>
                </a:path>
              </a:pathLst>
            </a:custGeom>
            <a:solidFill>
              <a:srgbClr val="E8E8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92" name="Freeform 5351">
              <a:extLst>
                <a:ext uri="{FF2B5EF4-FFF2-40B4-BE49-F238E27FC236}">
                  <a16:creationId xmlns:a16="http://schemas.microsoft.com/office/drawing/2014/main" id="{9445A84F-48AE-7D46-A20A-5750A9AFD1B5}"/>
                </a:ext>
              </a:extLst>
            </p:cNvPr>
            <p:cNvSpPr/>
            <p:nvPr/>
          </p:nvSpPr>
          <p:spPr>
            <a:xfrm>
              <a:off x="5331467" y="5368435"/>
              <a:ext cx="127614" cy="373950"/>
            </a:xfrm>
            <a:custGeom>
              <a:avLst/>
              <a:gdLst>
                <a:gd name="connsiteX0" fmla="*/ 125425 w 127614"/>
                <a:gd name="connsiteY0" fmla="*/ 373950 h 373950"/>
                <a:gd name="connsiteX1" fmla="*/ 123236 w 127614"/>
                <a:gd name="connsiteY1" fmla="*/ 371764 h 373950"/>
                <a:gd name="connsiteX2" fmla="*/ 123236 w 127614"/>
                <a:gd name="connsiteY2" fmla="*/ 371669 h 373950"/>
                <a:gd name="connsiteX3" fmla="*/ 118191 w 127614"/>
                <a:gd name="connsiteY3" fmla="*/ 290110 h 373950"/>
                <a:gd name="connsiteX4" fmla="*/ 84778 w 127614"/>
                <a:gd name="connsiteY4" fmla="*/ 141061 h 373950"/>
                <a:gd name="connsiteX5" fmla="*/ 628 w 127614"/>
                <a:gd name="connsiteY5" fmla="*/ 3799 h 373950"/>
                <a:gd name="connsiteX6" fmla="*/ 628 w 127614"/>
                <a:gd name="connsiteY6" fmla="*/ 662 h 373950"/>
                <a:gd name="connsiteX7" fmla="*/ 3722 w 127614"/>
                <a:gd name="connsiteY7" fmla="*/ 614 h 373950"/>
                <a:gd name="connsiteX8" fmla="*/ 3770 w 127614"/>
                <a:gd name="connsiteY8" fmla="*/ 662 h 373950"/>
                <a:gd name="connsiteX9" fmla="*/ 88872 w 127614"/>
                <a:gd name="connsiteY9" fmla="*/ 139255 h 373950"/>
                <a:gd name="connsiteX10" fmla="*/ 122570 w 127614"/>
                <a:gd name="connsiteY10" fmla="*/ 289635 h 373950"/>
                <a:gd name="connsiteX11" fmla="*/ 127615 w 127614"/>
                <a:gd name="connsiteY11" fmla="*/ 371574 h 373950"/>
                <a:gd name="connsiteX12" fmla="*/ 125425 w 127614"/>
                <a:gd name="connsiteY12" fmla="*/ 373855 h 37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14" h="373950">
                  <a:moveTo>
                    <a:pt x="125425" y="373950"/>
                  </a:moveTo>
                  <a:cubicBezTo>
                    <a:pt x="124217" y="373950"/>
                    <a:pt x="123236" y="372971"/>
                    <a:pt x="123236" y="371764"/>
                  </a:cubicBezTo>
                  <a:cubicBezTo>
                    <a:pt x="123236" y="371735"/>
                    <a:pt x="123236" y="371697"/>
                    <a:pt x="123236" y="371669"/>
                  </a:cubicBezTo>
                  <a:cubicBezTo>
                    <a:pt x="123236" y="371669"/>
                    <a:pt x="123236" y="336022"/>
                    <a:pt x="118191" y="290110"/>
                  </a:cubicBezTo>
                  <a:cubicBezTo>
                    <a:pt x="113717" y="247810"/>
                    <a:pt x="104293" y="187639"/>
                    <a:pt x="84778" y="141061"/>
                  </a:cubicBezTo>
                  <a:cubicBezTo>
                    <a:pt x="47368" y="51898"/>
                    <a:pt x="1104" y="4274"/>
                    <a:pt x="628" y="3799"/>
                  </a:cubicBezTo>
                  <a:cubicBezTo>
                    <a:pt x="-209" y="2915"/>
                    <a:pt x="-209" y="1546"/>
                    <a:pt x="628" y="662"/>
                  </a:cubicBezTo>
                  <a:cubicBezTo>
                    <a:pt x="1466" y="-203"/>
                    <a:pt x="2856" y="-222"/>
                    <a:pt x="3722" y="614"/>
                  </a:cubicBezTo>
                  <a:cubicBezTo>
                    <a:pt x="3741" y="634"/>
                    <a:pt x="3751" y="643"/>
                    <a:pt x="3770" y="662"/>
                  </a:cubicBezTo>
                  <a:cubicBezTo>
                    <a:pt x="39867" y="41660"/>
                    <a:pt x="68653" y="88533"/>
                    <a:pt x="88872" y="139255"/>
                  </a:cubicBezTo>
                  <a:cubicBezTo>
                    <a:pt x="108576" y="186308"/>
                    <a:pt x="118096" y="247049"/>
                    <a:pt x="122570" y="289635"/>
                  </a:cubicBezTo>
                  <a:cubicBezTo>
                    <a:pt x="127425" y="335737"/>
                    <a:pt x="127615" y="371289"/>
                    <a:pt x="127615" y="371574"/>
                  </a:cubicBezTo>
                  <a:cubicBezTo>
                    <a:pt x="127615" y="372800"/>
                    <a:pt x="126653" y="373808"/>
                    <a:pt x="125425" y="373855"/>
                  </a:cubicBezTo>
                  <a:close/>
                </a:path>
              </a:pathLst>
            </a:custGeom>
            <a:solidFill>
              <a:srgbClr val="B4B4F9"/>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93" name="Freeform 5352">
              <a:extLst>
                <a:ext uri="{FF2B5EF4-FFF2-40B4-BE49-F238E27FC236}">
                  <a16:creationId xmlns:a16="http://schemas.microsoft.com/office/drawing/2014/main" id="{907C598C-BE45-B641-8799-3176359B0B66}"/>
                </a:ext>
              </a:extLst>
            </p:cNvPr>
            <p:cNvSpPr/>
            <p:nvPr/>
          </p:nvSpPr>
          <p:spPr>
            <a:xfrm>
              <a:off x="5459080" y="5384088"/>
              <a:ext cx="183657" cy="356015"/>
            </a:xfrm>
            <a:custGeom>
              <a:avLst/>
              <a:gdLst>
                <a:gd name="connsiteX0" fmla="*/ 31034 w 183657"/>
                <a:gd name="connsiteY0" fmla="*/ 356015 h 356015"/>
                <a:gd name="connsiteX1" fmla="*/ 91862 w 183657"/>
                <a:gd name="connsiteY1" fmla="*/ 182727 h 356015"/>
                <a:gd name="connsiteX2" fmla="*/ 163066 w 183657"/>
                <a:gd name="connsiteY2" fmla="*/ 2119 h 356015"/>
                <a:gd name="connsiteX3" fmla="*/ 10282 w 183657"/>
                <a:gd name="connsiteY3" fmla="*/ 150217 h 356015"/>
                <a:gd name="connsiteX4" fmla="*/ 14185 w 183657"/>
                <a:gd name="connsiteY4" fmla="*/ 356015 h 35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57" h="356015">
                  <a:moveTo>
                    <a:pt x="31034" y="356015"/>
                  </a:moveTo>
                  <a:cubicBezTo>
                    <a:pt x="31034" y="356015"/>
                    <a:pt x="35508" y="250882"/>
                    <a:pt x="91862" y="182727"/>
                  </a:cubicBezTo>
                  <a:cubicBezTo>
                    <a:pt x="148216" y="114571"/>
                    <a:pt x="219420" y="18374"/>
                    <a:pt x="163066" y="2119"/>
                  </a:cubicBezTo>
                  <a:cubicBezTo>
                    <a:pt x="106712" y="-14136"/>
                    <a:pt x="35508" y="65807"/>
                    <a:pt x="10282" y="150217"/>
                  </a:cubicBezTo>
                  <a:cubicBezTo>
                    <a:pt x="-14944" y="234628"/>
                    <a:pt x="14185" y="356015"/>
                    <a:pt x="14185" y="356015"/>
                  </a:cubicBezTo>
                  <a:close/>
                </a:path>
              </a:pathLst>
            </a:custGeom>
            <a:solidFill>
              <a:srgbClr val="0278B5"/>
            </a:solidFill>
            <a:ln w="9508" cap="flat">
              <a:noFill/>
              <a:prstDash val="solid"/>
              <a:miter/>
            </a:ln>
          </p:spPr>
          <p:txBody>
            <a:bodyPr rtlCol="0" anchor="ctr"/>
            <a:lstStyle/>
            <a:p>
              <a:endParaRPr lang="en-US" dirty="0">
                <a:latin typeface="Frutiger LT Light" panose="02000503000000000000" pitchFamily="2" charset="0"/>
              </a:endParaRPr>
            </a:p>
          </p:txBody>
        </p:sp>
        <p:sp>
          <p:nvSpPr>
            <p:cNvPr id="294" name="Freeform 5353">
              <a:extLst>
                <a:ext uri="{FF2B5EF4-FFF2-40B4-BE49-F238E27FC236}">
                  <a16:creationId xmlns:a16="http://schemas.microsoft.com/office/drawing/2014/main" id="{71558F4D-DE3B-324A-811B-C93569A4FFE6}"/>
                </a:ext>
              </a:extLst>
            </p:cNvPr>
            <p:cNvSpPr/>
            <p:nvPr/>
          </p:nvSpPr>
          <p:spPr>
            <a:xfrm>
              <a:off x="5478501" y="5440116"/>
              <a:ext cx="103707" cy="302268"/>
            </a:xfrm>
            <a:custGeom>
              <a:avLst/>
              <a:gdLst>
                <a:gd name="connsiteX0" fmla="*/ 2189 w 103707"/>
                <a:gd name="connsiteY0" fmla="*/ 302269 h 302268"/>
                <a:gd name="connsiteX1" fmla="*/ 2189 w 103707"/>
                <a:gd name="connsiteY1" fmla="*/ 302269 h 302268"/>
                <a:gd name="connsiteX2" fmla="*/ 0 w 103707"/>
                <a:gd name="connsiteY2" fmla="*/ 299987 h 302268"/>
                <a:gd name="connsiteX3" fmla="*/ 4093 w 103707"/>
                <a:gd name="connsiteY3" fmla="*/ 233923 h 302268"/>
                <a:gd name="connsiteX4" fmla="*/ 31318 w 103707"/>
                <a:gd name="connsiteY4" fmla="*/ 112535 h 302268"/>
                <a:gd name="connsiteX5" fmla="*/ 100047 w 103707"/>
                <a:gd name="connsiteY5" fmla="*/ 653 h 302268"/>
                <a:gd name="connsiteX6" fmla="*/ 103008 w 103707"/>
                <a:gd name="connsiteY6" fmla="*/ 568 h 302268"/>
                <a:gd name="connsiteX7" fmla="*/ 103093 w 103707"/>
                <a:gd name="connsiteY7" fmla="*/ 653 h 302268"/>
                <a:gd name="connsiteX8" fmla="*/ 103093 w 103707"/>
                <a:gd name="connsiteY8" fmla="*/ 3695 h 302268"/>
                <a:gd name="connsiteX9" fmla="*/ 35507 w 103707"/>
                <a:gd name="connsiteY9" fmla="*/ 114246 h 302268"/>
                <a:gd name="connsiteX10" fmla="*/ 4474 w 103707"/>
                <a:gd name="connsiteY10" fmla="*/ 299987 h 302268"/>
                <a:gd name="connsiteX11" fmla="*/ 2380 w 103707"/>
                <a:gd name="connsiteY11" fmla="*/ 302269 h 302268"/>
                <a:gd name="connsiteX12" fmla="*/ 2189 w 103707"/>
                <a:gd name="connsiteY12" fmla="*/ 302269 h 30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07" h="302268">
                  <a:moveTo>
                    <a:pt x="2189" y="302269"/>
                  </a:moveTo>
                  <a:lnTo>
                    <a:pt x="2189" y="302269"/>
                  </a:lnTo>
                  <a:cubicBezTo>
                    <a:pt x="961" y="302221"/>
                    <a:pt x="0" y="301213"/>
                    <a:pt x="0" y="299987"/>
                  </a:cubicBezTo>
                  <a:cubicBezTo>
                    <a:pt x="0" y="299987"/>
                    <a:pt x="0" y="271470"/>
                    <a:pt x="4093" y="233923"/>
                  </a:cubicBezTo>
                  <a:cubicBezTo>
                    <a:pt x="7653" y="192421"/>
                    <a:pt x="16811" y="151594"/>
                    <a:pt x="31318" y="112535"/>
                  </a:cubicBezTo>
                  <a:cubicBezTo>
                    <a:pt x="47615" y="71575"/>
                    <a:pt x="70861" y="33724"/>
                    <a:pt x="100047" y="653"/>
                  </a:cubicBezTo>
                  <a:cubicBezTo>
                    <a:pt x="100837" y="-183"/>
                    <a:pt x="102170" y="-221"/>
                    <a:pt x="103008" y="568"/>
                  </a:cubicBezTo>
                  <a:cubicBezTo>
                    <a:pt x="103036" y="596"/>
                    <a:pt x="103065" y="625"/>
                    <a:pt x="103093" y="653"/>
                  </a:cubicBezTo>
                  <a:cubicBezTo>
                    <a:pt x="103912" y="1499"/>
                    <a:pt x="103912" y="2849"/>
                    <a:pt x="103093" y="3695"/>
                  </a:cubicBezTo>
                  <a:cubicBezTo>
                    <a:pt x="74383" y="36404"/>
                    <a:pt x="51528" y="73800"/>
                    <a:pt x="35507" y="114246"/>
                  </a:cubicBezTo>
                  <a:cubicBezTo>
                    <a:pt x="5331" y="186109"/>
                    <a:pt x="4474" y="298942"/>
                    <a:pt x="4474" y="299987"/>
                  </a:cubicBezTo>
                  <a:cubicBezTo>
                    <a:pt x="4531" y="301194"/>
                    <a:pt x="3589" y="302211"/>
                    <a:pt x="2380" y="302269"/>
                  </a:cubicBezTo>
                  <a:cubicBezTo>
                    <a:pt x="2323" y="302269"/>
                    <a:pt x="2256" y="302269"/>
                    <a:pt x="2189" y="302269"/>
                  </a:cubicBezTo>
                  <a:close/>
                </a:path>
              </a:pathLst>
            </a:custGeom>
            <a:solidFill>
              <a:srgbClr val="F4F4F4"/>
            </a:solidFill>
            <a:ln w="9508" cap="flat">
              <a:noFill/>
              <a:prstDash val="solid"/>
              <a:miter/>
            </a:ln>
          </p:spPr>
          <p:txBody>
            <a:bodyPr rtlCol="0" anchor="ctr"/>
            <a:lstStyle/>
            <a:p>
              <a:endParaRPr lang="en-US" dirty="0">
                <a:latin typeface="Frutiger LT Light" panose="02000503000000000000" pitchFamily="2" charset="0"/>
              </a:endParaRPr>
            </a:p>
          </p:txBody>
        </p:sp>
      </p:grpSp>
      <p:grpSp>
        <p:nvGrpSpPr>
          <p:cNvPr id="2" name="Group 1">
            <a:extLst>
              <a:ext uri="{FF2B5EF4-FFF2-40B4-BE49-F238E27FC236}">
                <a16:creationId xmlns:a16="http://schemas.microsoft.com/office/drawing/2014/main" id="{427F591A-C7CD-BE4D-93F8-EE708AD62936}"/>
              </a:ext>
            </a:extLst>
          </p:cNvPr>
          <p:cNvGrpSpPr/>
          <p:nvPr/>
        </p:nvGrpSpPr>
        <p:grpSpPr>
          <a:xfrm>
            <a:off x="10771524" y="2357719"/>
            <a:ext cx="526108" cy="809292"/>
            <a:chOff x="10771524" y="2247011"/>
            <a:chExt cx="526108" cy="1017347"/>
          </a:xfrm>
        </p:grpSpPr>
        <p:grpSp>
          <p:nvGrpSpPr>
            <p:cNvPr id="295" name="Group 77">
              <a:extLst>
                <a:ext uri="{FF2B5EF4-FFF2-40B4-BE49-F238E27FC236}">
                  <a16:creationId xmlns:a16="http://schemas.microsoft.com/office/drawing/2014/main" id="{BA43B3AB-10D8-604D-89A5-5F7455CC9416}"/>
                </a:ext>
              </a:extLst>
            </p:cNvPr>
            <p:cNvGrpSpPr/>
            <p:nvPr/>
          </p:nvGrpSpPr>
          <p:grpSpPr>
            <a:xfrm>
              <a:off x="10771524" y="2247011"/>
              <a:ext cx="273906" cy="861287"/>
              <a:chOff x="4552932" y="-99392"/>
              <a:chExt cx="2262331" cy="4599151"/>
            </a:xfrm>
          </p:grpSpPr>
          <p:sp>
            <p:nvSpPr>
              <p:cNvPr id="297" name="Freeform 9">
                <a:extLst>
                  <a:ext uri="{FF2B5EF4-FFF2-40B4-BE49-F238E27FC236}">
                    <a16:creationId xmlns:a16="http://schemas.microsoft.com/office/drawing/2014/main" id="{BD9DDCC7-EB9A-8347-A8FA-E7E07076B071}"/>
                  </a:ext>
                </a:extLst>
              </p:cNvPr>
              <p:cNvSpPr/>
              <p:nvPr/>
            </p:nvSpPr>
            <p:spPr>
              <a:xfrm>
                <a:off x="5838348" y="540875"/>
                <a:ext cx="766378" cy="1249017"/>
              </a:xfrm>
              <a:custGeom>
                <a:avLst/>
                <a:gdLst>
                  <a:gd name="connsiteX0" fmla="*/ 0 w 766378"/>
                  <a:gd name="connsiteY0" fmla="*/ 40934 h 1249017"/>
                  <a:gd name="connsiteX1" fmla="*/ 74689 w 766378"/>
                  <a:gd name="connsiteY1" fmla="*/ 0 h 1249017"/>
                  <a:gd name="connsiteX2" fmla="*/ 287392 w 766378"/>
                  <a:gd name="connsiteY2" fmla="*/ 166967 h 1249017"/>
                  <a:gd name="connsiteX3" fmla="*/ 449760 w 766378"/>
                  <a:gd name="connsiteY3" fmla="*/ 566609 h 1249017"/>
                  <a:gd name="connsiteX4" fmla="*/ 566665 w 766378"/>
                  <a:gd name="connsiteY4" fmla="*/ 744348 h 1249017"/>
                  <a:gd name="connsiteX5" fmla="*/ 766378 w 766378"/>
                  <a:gd name="connsiteY5" fmla="*/ 1025498 h 1249017"/>
                  <a:gd name="connsiteX6" fmla="*/ 690065 w 766378"/>
                  <a:gd name="connsiteY6" fmla="*/ 1249017 h 1249017"/>
                  <a:gd name="connsiteX7" fmla="*/ 353422 w 766378"/>
                  <a:gd name="connsiteY7" fmla="*/ 952248 h 1249017"/>
                  <a:gd name="connsiteX8" fmla="*/ 152626 w 766378"/>
                  <a:gd name="connsiteY8" fmla="*/ 651708 h 12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78" h="1249017">
                    <a:moveTo>
                      <a:pt x="0" y="40934"/>
                    </a:moveTo>
                    <a:lnTo>
                      <a:pt x="74689" y="0"/>
                    </a:lnTo>
                    <a:cubicBezTo>
                      <a:pt x="172966" y="7799"/>
                      <a:pt x="256883" y="73670"/>
                      <a:pt x="287392" y="166967"/>
                    </a:cubicBezTo>
                    <a:cubicBezTo>
                      <a:pt x="331026" y="304165"/>
                      <a:pt x="385316" y="437781"/>
                      <a:pt x="449760" y="566609"/>
                    </a:cubicBezTo>
                    <a:cubicBezTo>
                      <a:pt x="484399" y="623162"/>
                      <a:pt x="553676" y="744348"/>
                      <a:pt x="566665" y="744348"/>
                    </a:cubicBezTo>
                    <a:cubicBezTo>
                      <a:pt x="579655" y="744348"/>
                      <a:pt x="766378" y="1025498"/>
                      <a:pt x="766378" y="1025498"/>
                    </a:cubicBezTo>
                    <a:lnTo>
                      <a:pt x="690065" y="1249017"/>
                    </a:lnTo>
                    <a:cubicBezTo>
                      <a:pt x="690065" y="1249017"/>
                      <a:pt x="415663" y="1019034"/>
                      <a:pt x="353422" y="952248"/>
                    </a:cubicBezTo>
                    <a:cubicBezTo>
                      <a:pt x="280470" y="856183"/>
                      <a:pt x="213417" y="755820"/>
                      <a:pt x="152626" y="651708"/>
                    </a:cubicBezTo>
                    <a:close/>
                  </a:path>
                </a:pathLst>
              </a:custGeom>
              <a:solidFill>
                <a:srgbClr val="FFD70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298" name="Freeform 10">
                <a:extLst>
                  <a:ext uri="{FF2B5EF4-FFF2-40B4-BE49-F238E27FC236}">
                    <a16:creationId xmlns:a16="http://schemas.microsoft.com/office/drawing/2014/main" id="{65A36A3D-316D-2E4B-A78F-AFB8EAA4CA31}"/>
                  </a:ext>
                </a:extLst>
              </p:cNvPr>
              <p:cNvSpPr/>
              <p:nvPr/>
            </p:nvSpPr>
            <p:spPr>
              <a:xfrm>
                <a:off x="5901130" y="819332"/>
                <a:ext cx="455172" cy="699643"/>
              </a:xfrm>
              <a:custGeom>
                <a:avLst/>
                <a:gdLst>
                  <a:gd name="connsiteX0" fmla="*/ 89844 w 455172"/>
                  <a:gd name="connsiteY0" fmla="*/ 373251 h 699643"/>
                  <a:gd name="connsiteX1" fmla="*/ 0 w 455172"/>
                  <a:gd name="connsiteY1" fmla="*/ 14542 h 699643"/>
                  <a:gd name="connsiteX2" fmla="*/ 116905 w 455172"/>
                  <a:gd name="connsiteY2" fmla="*/ 0 h 699643"/>
                  <a:gd name="connsiteX3" fmla="*/ 213244 w 455172"/>
                  <a:gd name="connsiteY3" fmla="*/ 121724 h 699643"/>
                  <a:gd name="connsiteX4" fmla="*/ 267366 w 455172"/>
                  <a:gd name="connsiteY4" fmla="*/ 358709 h 699643"/>
                  <a:gd name="connsiteX5" fmla="*/ 455172 w 455172"/>
                  <a:gd name="connsiteY5" fmla="*/ 484203 h 699643"/>
                  <a:gd name="connsiteX6" fmla="*/ 315536 w 455172"/>
                  <a:gd name="connsiteY6" fmla="*/ 699644 h 699643"/>
                  <a:gd name="connsiteX7" fmla="*/ 290098 w 455172"/>
                  <a:gd name="connsiteY7" fmla="*/ 674329 h 699643"/>
                  <a:gd name="connsiteX8" fmla="*/ 89844 w 455172"/>
                  <a:gd name="connsiteY8" fmla="*/ 373251 h 6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72" h="699643">
                    <a:moveTo>
                      <a:pt x="89844" y="373251"/>
                    </a:moveTo>
                    <a:lnTo>
                      <a:pt x="0" y="14542"/>
                    </a:lnTo>
                    <a:lnTo>
                      <a:pt x="116905" y="0"/>
                    </a:lnTo>
                    <a:cubicBezTo>
                      <a:pt x="116905" y="0"/>
                      <a:pt x="213244" y="45243"/>
                      <a:pt x="213244" y="121724"/>
                    </a:cubicBezTo>
                    <a:cubicBezTo>
                      <a:pt x="210381" y="204049"/>
                      <a:pt x="229031" y="285701"/>
                      <a:pt x="267366" y="358709"/>
                    </a:cubicBezTo>
                    <a:cubicBezTo>
                      <a:pt x="323708" y="409143"/>
                      <a:pt x="386940" y="451391"/>
                      <a:pt x="455172" y="484203"/>
                    </a:cubicBezTo>
                    <a:cubicBezTo>
                      <a:pt x="394636" y="546018"/>
                      <a:pt x="347160" y="619274"/>
                      <a:pt x="315536" y="699644"/>
                    </a:cubicBezTo>
                    <a:cubicBezTo>
                      <a:pt x="305252" y="689949"/>
                      <a:pt x="296593" y="681331"/>
                      <a:pt x="290098" y="674329"/>
                    </a:cubicBezTo>
                    <a:cubicBezTo>
                      <a:pt x="217314" y="578076"/>
                      <a:pt x="150440" y="477535"/>
                      <a:pt x="89844" y="373251"/>
                    </a:cubicBezTo>
                    <a:close/>
                  </a:path>
                </a:pathLst>
              </a:custGeom>
              <a:solidFill>
                <a:srgbClr val="E8BC09"/>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299" name="Freeform 11">
                <a:extLst>
                  <a:ext uri="{FF2B5EF4-FFF2-40B4-BE49-F238E27FC236}">
                    <a16:creationId xmlns:a16="http://schemas.microsoft.com/office/drawing/2014/main" id="{E63B113E-DC8F-F045-8778-B546CACEBB0A}"/>
                  </a:ext>
                </a:extLst>
              </p:cNvPr>
              <p:cNvSpPr/>
              <p:nvPr/>
            </p:nvSpPr>
            <p:spPr>
              <a:xfrm>
                <a:off x="5847243" y="3993312"/>
                <a:ext cx="636487" cy="487747"/>
              </a:xfrm>
              <a:custGeom>
                <a:avLst/>
                <a:gdLst>
                  <a:gd name="connsiteX0" fmla="*/ 35485 w 636487"/>
                  <a:gd name="connsiteY0" fmla="*/ 0 h 487747"/>
                  <a:gd name="connsiteX1" fmla="*/ 6800 w 636487"/>
                  <a:gd name="connsiteY1" fmla="*/ 196590 h 487747"/>
                  <a:gd name="connsiteX2" fmla="*/ 70665 w 636487"/>
                  <a:gd name="connsiteY2" fmla="*/ 250450 h 487747"/>
                  <a:gd name="connsiteX3" fmla="*/ 264966 w 636487"/>
                  <a:gd name="connsiteY3" fmla="*/ 346860 h 487747"/>
                  <a:gd name="connsiteX4" fmla="*/ 473879 w 636487"/>
                  <a:gd name="connsiteY4" fmla="*/ 484742 h 487747"/>
                  <a:gd name="connsiteX5" fmla="*/ 636248 w 636487"/>
                  <a:gd name="connsiteY5" fmla="*/ 414723 h 487747"/>
                  <a:gd name="connsiteX6" fmla="*/ 523131 w 636487"/>
                  <a:gd name="connsiteY6" fmla="*/ 239678 h 487747"/>
                  <a:gd name="connsiteX7" fmla="*/ 335866 w 636487"/>
                  <a:gd name="connsiteY7" fmla="*/ 117415 h 487747"/>
                  <a:gd name="connsiteX8" fmla="*/ 235198 w 636487"/>
                  <a:gd name="connsiteY8" fmla="*/ 183663 h 487747"/>
                  <a:gd name="connsiteX9" fmla="*/ 151308 w 636487"/>
                  <a:gd name="connsiteY9" fmla="*/ 155656 h 487747"/>
                  <a:gd name="connsiteX10" fmla="*/ 35485 w 636487"/>
                  <a:gd name="connsiteY10" fmla="*/ 0 h 48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87" h="487747">
                    <a:moveTo>
                      <a:pt x="35485" y="0"/>
                    </a:moveTo>
                    <a:cubicBezTo>
                      <a:pt x="35485" y="0"/>
                      <a:pt x="-18638" y="120108"/>
                      <a:pt x="6800" y="196590"/>
                    </a:cubicBezTo>
                    <a:cubicBezTo>
                      <a:pt x="18388" y="223541"/>
                      <a:pt x="42050" y="243496"/>
                      <a:pt x="70665" y="250450"/>
                    </a:cubicBezTo>
                    <a:cubicBezTo>
                      <a:pt x="124788" y="267146"/>
                      <a:pt x="233033" y="304310"/>
                      <a:pt x="264966" y="346860"/>
                    </a:cubicBezTo>
                    <a:cubicBezTo>
                      <a:pt x="314212" y="417831"/>
                      <a:pt x="389026" y="467205"/>
                      <a:pt x="473879" y="484742"/>
                    </a:cubicBezTo>
                    <a:cubicBezTo>
                      <a:pt x="571301" y="497130"/>
                      <a:pt x="641119" y="470738"/>
                      <a:pt x="636248" y="414723"/>
                    </a:cubicBezTo>
                    <a:cubicBezTo>
                      <a:pt x="625775" y="342836"/>
                      <a:pt x="584512" y="278985"/>
                      <a:pt x="523131" y="239678"/>
                    </a:cubicBezTo>
                    <a:cubicBezTo>
                      <a:pt x="466205" y="191144"/>
                      <a:pt x="403271" y="150055"/>
                      <a:pt x="335866" y="117415"/>
                    </a:cubicBezTo>
                    <a:cubicBezTo>
                      <a:pt x="292325" y="118482"/>
                      <a:pt x="253226" y="144211"/>
                      <a:pt x="235198" y="183663"/>
                    </a:cubicBezTo>
                    <a:cubicBezTo>
                      <a:pt x="231951" y="211132"/>
                      <a:pt x="203266" y="201437"/>
                      <a:pt x="151308" y="155656"/>
                    </a:cubicBezTo>
                    <a:cubicBezTo>
                      <a:pt x="106570" y="108582"/>
                      <a:pt x="67683" y="56322"/>
                      <a:pt x="35485" y="0"/>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0" name="Freeform 12">
                <a:extLst>
                  <a:ext uri="{FF2B5EF4-FFF2-40B4-BE49-F238E27FC236}">
                    <a16:creationId xmlns:a16="http://schemas.microsoft.com/office/drawing/2014/main" id="{62CB7491-51C0-034B-8CCE-345B44E44326}"/>
                  </a:ext>
                </a:extLst>
              </p:cNvPr>
              <p:cNvSpPr/>
              <p:nvPr/>
            </p:nvSpPr>
            <p:spPr>
              <a:xfrm>
                <a:off x="5850864" y="4190978"/>
                <a:ext cx="631631" cy="308781"/>
              </a:xfrm>
              <a:custGeom>
                <a:avLst/>
                <a:gdLst>
                  <a:gd name="connsiteX0" fmla="*/ 631545 w 631631"/>
                  <a:gd name="connsiteY0" fmla="*/ 233215 h 308781"/>
                  <a:gd name="connsiteX1" fmla="*/ 469177 w 631631"/>
                  <a:gd name="connsiteY1" fmla="*/ 287075 h 308781"/>
                  <a:gd name="connsiteX2" fmla="*/ 260263 w 631631"/>
                  <a:gd name="connsiteY2" fmla="*/ 150270 h 308781"/>
                  <a:gd name="connsiteX3" fmla="*/ 65962 w 631631"/>
                  <a:gd name="connsiteY3" fmla="*/ 53860 h 308781"/>
                  <a:gd name="connsiteX4" fmla="*/ 2639 w 631631"/>
                  <a:gd name="connsiteY4" fmla="*/ 0 h 308781"/>
                  <a:gd name="connsiteX5" fmla="*/ 2639 w 631631"/>
                  <a:gd name="connsiteY5" fmla="*/ 50629 h 308781"/>
                  <a:gd name="connsiteX6" fmla="*/ 66503 w 631631"/>
                  <a:gd name="connsiteY6" fmla="*/ 104489 h 308781"/>
                  <a:gd name="connsiteX7" fmla="*/ 183950 w 631631"/>
                  <a:gd name="connsiteY7" fmla="*/ 148115 h 308781"/>
                  <a:gd name="connsiteX8" fmla="*/ 205058 w 631631"/>
                  <a:gd name="connsiteY8" fmla="*/ 126571 h 308781"/>
                  <a:gd name="connsiteX9" fmla="*/ 259180 w 631631"/>
                  <a:gd name="connsiteY9" fmla="*/ 169121 h 308781"/>
                  <a:gd name="connsiteX10" fmla="*/ 468094 w 631631"/>
                  <a:gd name="connsiteY10" fmla="*/ 305926 h 308781"/>
                  <a:gd name="connsiteX11" fmla="*/ 630463 w 631631"/>
                  <a:gd name="connsiteY11" fmla="*/ 235369 h 308781"/>
                  <a:gd name="connsiteX12" fmla="*/ 631545 w 631631"/>
                  <a:gd name="connsiteY12" fmla="*/ 233215 h 3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631" h="308781">
                    <a:moveTo>
                      <a:pt x="631545" y="233215"/>
                    </a:moveTo>
                    <a:cubicBezTo>
                      <a:pt x="623968" y="279534"/>
                      <a:pt x="559021" y="299463"/>
                      <a:pt x="469177" y="287075"/>
                    </a:cubicBezTo>
                    <a:cubicBezTo>
                      <a:pt x="384491" y="269807"/>
                      <a:pt x="309704" y="220838"/>
                      <a:pt x="260263" y="150270"/>
                    </a:cubicBezTo>
                    <a:cubicBezTo>
                      <a:pt x="230495" y="107720"/>
                      <a:pt x="117920" y="70557"/>
                      <a:pt x="65962" y="53860"/>
                    </a:cubicBezTo>
                    <a:cubicBezTo>
                      <a:pt x="37667" y="46530"/>
                      <a:pt x="14324" y="26672"/>
                      <a:pt x="2639" y="0"/>
                    </a:cubicBezTo>
                    <a:cubicBezTo>
                      <a:pt x="-880" y="16697"/>
                      <a:pt x="-880" y="33932"/>
                      <a:pt x="2639" y="50629"/>
                    </a:cubicBezTo>
                    <a:cubicBezTo>
                      <a:pt x="14226" y="77580"/>
                      <a:pt x="37889" y="97536"/>
                      <a:pt x="66503" y="104489"/>
                    </a:cubicBezTo>
                    <a:cubicBezTo>
                      <a:pt x="106511" y="116623"/>
                      <a:pt x="145734" y="131193"/>
                      <a:pt x="183950" y="148115"/>
                    </a:cubicBezTo>
                    <a:cubicBezTo>
                      <a:pt x="190444" y="141114"/>
                      <a:pt x="197480" y="133573"/>
                      <a:pt x="205058" y="126571"/>
                    </a:cubicBezTo>
                    <a:cubicBezTo>
                      <a:pt x="225900" y="136816"/>
                      <a:pt x="244340" y="151315"/>
                      <a:pt x="259180" y="169121"/>
                    </a:cubicBezTo>
                    <a:cubicBezTo>
                      <a:pt x="308930" y="239371"/>
                      <a:pt x="383582" y="288249"/>
                      <a:pt x="468094" y="305926"/>
                    </a:cubicBezTo>
                    <a:cubicBezTo>
                      <a:pt x="565515" y="317775"/>
                      <a:pt x="635334" y="292461"/>
                      <a:pt x="630463" y="235369"/>
                    </a:cubicBezTo>
                    <a:cubicBezTo>
                      <a:pt x="632086" y="233215"/>
                      <a:pt x="631545" y="233215"/>
                      <a:pt x="631545" y="233215"/>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1" name="Freeform 13">
                <a:extLst>
                  <a:ext uri="{FF2B5EF4-FFF2-40B4-BE49-F238E27FC236}">
                    <a16:creationId xmlns:a16="http://schemas.microsoft.com/office/drawing/2014/main" id="{AFCC4FAE-70FF-5D4C-9E78-EF14702BC060}"/>
                  </a:ext>
                </a:extLst>
              </p:cNvPr>
              <p:cNvSpPr/>
              <p:nvPr/>
            </p:nvSpPr>
            <p:spPr>
              <a:xfrm>
                <a:off x="5510364" y="1943393"/>
                <a:ext cx="724162" cy="2251680"/>
              </a:xfrm>
              <a:custGeom>
                <a:avLst/>
                <a:gdLst>
                  <a:gd name="connsiteX0" fmla="*/ 539604 w 724162"/>
                  <a:gd name="connsiteY0" fmla="*/ 0 h 2251680"/>
                  <a:gd name="connsiteX1" fmla="*/ 639190 w 724162"/>
                  <a:gd name="connsiteY1" fmla="*/ 786897 h 2251680"/>
                  <a:gd name="connsiteX2" fmla="*/ 639190 w 724162"/>
                  <a:gd name="connsiteY2" fmla="*/ 1366433 h 2251680"/>
                  <a:gd name="connsiteX3" fmla="*/ 724163 w 724162"/>
                  <a:gd name="connsiteY3" fmla="*/ 2193187 h 2251680"/>
                  <a:gd name="connsiteX4" fmla="*/ 503883 w 724162"/>
                  <a:gd name="connsiteY4" fmla="*/ 2247047 h 2251680"/>
                  <a:gd name="connsiteX5" fmla="*/ 313912 w 724162"/>
                  <a:gd name="connsiteY5" fmla="*/ 2179722 h 2251680"/>
                  <a:gd name="connsiteX6" fmla="*/ 313912 w 724162"/>
                  <a:gd name="connsiteY6" fmla="*/ 1881874 h 2251680"/>
                  <a:gd name="connsiteX7" fmla="*/ 254377 w 724162"/>
                  <a:gd name="connsiteY7" fmla="*/ 1328192 h 2251680"/>
                  <a:gd name="connsiteX8" fmla="*/ 282521 w 724162"/>
                  <a:gd name="connsiteY8" fmla="*/ 1032500 h 2251680"/>
                  <a:gd name="connsiteX9" fmla="*/ 0 w 724162"/>
                  <a:gd name="connsiteY9" fmla="*/ 173968 h 22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162" h="2251680">
                    <a:moveTo>
                      <a:pt x="539604" y="0"/>
                    </a:moveTo>
                    <a:cubicBezTo>
                      <a:pt x="539604" y="0"/>
                      <a:pt x="639190" y="500361"/>
                      <a:pt x="639190" y="786897"/>
                    </a:cubicBezTo>
                    <a:cubicBezTo>
                      <a:pt x="639190" y="1073433"/>
                      <a:pt x="641896" y="1186540"/>
                      <a:pt x="639190" y="1366433"/>
                    </a:cubicBezTo>
                    <a:cubicBezTo>
                      <a:pt x="636484" y="1546326"/>
                      <a:pt x="657050" y="2049918"/>
                      <a:pt x="724163" y="2193187"/>
                    </a:cubicBezTo>
                    <a:cubicBezTo>
                      <a:pt x="661949" y="2241849"/>
                      <a:pt x="581679" y="2261476"/>
                      <a:pt x="503883" y="2247047"/>
                    </a:cubicBezTo>
                    <a:cubicBezTo>
                      <a:pt x="437518" y="2234244"/>
                      <a:pt x="373469" y="2211547"/>
                      <a:pt x="313912" y="2179722"/>
                    </a:cubicBezTo>
                    <a:cubicBezTo>
                      <a:pt x="336497" y="2081712"/>
                      <a:pt x="336497" y="1979884"/>
                      <a:pt x="313912" y="1881874"/>
                    </a:cubicBezTo>
                    <a:cubicBezTo>
                      <a:pt x="265380" y="1701497"/>
                      <a:pt x="245295" y="1514710"/>
                      <a:pt x="254377" y="1328192"/>
                    </a:cubicBezTo>
                    <a:cubicBezTo>
                      <a:pt x="271155" y="1139143"/>
                      <a:pt x="292263" y="1141297"/>
                      <a:pt x="282521" y="1032500"/>
                    </a:cubicBezTo>
                    <a:cubicBezTo>
                      <a:pt x="272779" y="923702"/>
                      <a:pt x="0" y="173968"/>
                      <a:pt x="0" y="173968"/>
                    </a:cubicBezTo>
                    <a:close/>
                  </a:path>
                </a:pathLst>
              </a:custGeom>
              <a:solidFill>
                <a:srgbClr val="656565"/>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2" name="Freeform 14">
                <a:extLst>
                  <a:ext uri="{FF2B5EF4-FFF2-40B4-BE49-F238E27FC236}">
                    <a16:creationId xmlns:a16="http://schemas.microsoft.com/office/drawing/2014/main" id="{CC7C8DE3-EFF4-4141-A9C6-8BD65720B47E}"/>
                  </a:ext>
                </a:extLst>
              </p:cNvPr>
              <p:cNvSpPr/>
              <p:nvPr/>
            </p:nvSpPr>
            <p:spPr>
              <a:xfrm>
                <a:off x="5510364" y="1943393"/>
                <a:ext cx="565041" cy="2244892"/>
              </a:xfrm>
              <a:custGeom>
                <a:avLst/>
                <a:gdLst>
                  <a:gd name="connsiteX0" fmla="*/ 0 w 565041"/>
                  <a:gd name="connsiteY0" fmla="*/ 176662 h 2244892"/>
                  <a:gd name="connsiteX1" fmla="*/ 541228 w 565041"/>
                  <a:gd name="connsiteY1" fmla="*/ 0 h 2244892"/>
                  <a:gd name="connsiteX2" fmla="*/ 565042 w 565041"/>
                  <a:gd name="connsiteY2" fmla="*/ 128187 h 2244892"/>
                  <a:gd name="connsiteX3" fmla="*/ 379942 w 565041"/>
                  <a:gd name="connsiteY3" fmla="*/ 348475 h 2244892"/>
                  <a:gd name="connsiteX4" fmla="*/ 298216 w 565041"/>
                  <a:gd name="connsiteY4" fmla="*/ 677561 h 2244892"/>
                  <a:gd name="connsiteX5" fmla="*/ 406462 w 565041"/>
                  <a:gd name="connsiteY5" fmla="*/ 997490 h 2244892"/>
                  <a:gd name="connsiteX6" fmla="*/ 364787 w 565041"/>
                  <a:gd name="connsiteY6" fmla="*/ 1187617 h 2244892"/>
                  <a:gd name="connsiteX7" fmla="*/ 364787 w 565041"/>
                  <a:gd name="connsiteY7" fmla="*/ 1689594 h 2244892"/>
                  <a:gd name="connsiteX8" fmla="*/ 486564 w 565041"/>
                  <a:gd name="connsiteY8" fmla="*/ 2244892 h 2244892"/>
                  <a:gd name="connsiteX9" fmla="*/ 316618 w 565041"/>
                  <a:gd name="connsiteY9" fmla="*/ 2182414 h 2244892"/>
                  <a:gd name="connsiteX10" fmla="*/ 316618 w 565041"/>
                  <a:gd name="connsiteY10" fmla="*/ 1884568 h 2244892"/>
                  <a:gd name="connsiteX11" fmla="*/ 257083 w 565041"/>
                  <a:gd name="connsiteY11" fmla="*/ 1330885 h 2244892"/>
                  <a:gd name="connsiteX12" fmla="*/ 285227 w 565041"/>
                  <a:gd name="connsiteY12" fmla="*/ 1035193 h 2244892"/>
                  <a:gd name="connsiteX13" fmla="*/ 0 w 565041"/>
                  <a:gd name="connsiteY13" fmla="*/ 176662 h 224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041" h="2244892">
                    <a:moveTo>
                      <a:pt x="0" y="176662"/>
                    </a:moveTo>
                    <a:lnTo>
                      <a:pt x="541228" y="0"/>
                    </a:lnTo>
                    <a:cubicBezTo>
                      <a:pt x="541228" y="0"/>
                      <a:pt x="550970" y="50629"/>
                      <a:pt x="565042" y="128187"/>
                    </a:cubicBezTo>
                    <a:cubicBezTo>
                      <a:pt x="490980" y="190390"/>
                      <a:pt x="428349" y="264927"/>
                      <a:pt x="379942" y="348475"/>
                    </a:cubicBezTo>
                    <a:cubicBezTo>
                      <a:pt x="299840" y="496591"/>
                      <a:pt x="222986" y="529984"/>
                      <a:pt x="298216" y="677561"/>
                    </a:cubicBezTo>
                    <a:cubicBezTo>
                      <a:pt x="373447" y="825138"/>
                      <a:pt x="445430" y="925318"/>
                      <a:pt x="406462" y="997490"/>
                    </a:cubicBezTo>
                    <a:cubicBezTo>
                      <a:pt x="367494" y="1069663"/>
                      <a:pt x="327443" y="1110058"/>
                      <a:pt x="364787" y="1187617"/>
                    </a:cubicBezTo>
                    <a:cubicBezTo>
                      <a:pt x="402132" y="1265176"/>
                      <a:pt x="310665" y="1473076"/>
                      <a:pt x="364787" y="1689594"/>
                    </a:cubicBezTo>
                    <a:cubicBezTo>
                      <a:pt x="405921" y="1847404"/>
                      <a:pt x="477904" y="2061768"/>
                      <a:pt x="486564" y="2244892"/>
                    </a:cubicBezTo>
                    <a:cubicBezTo>
                      <a:pt x="427196" y="2232289"/>
                      <a:pt x="369962" y="2211246"/>
                      <a:pt x="316618" y="2182414"/>
                    </a:cubicBezTo>
                    <a:cubicBezTo>
                      <a:pt x="339204" y="2084405"/>
                      <a:pt x="339204" y="1982577"/>
                      <a:pt x="316618" y="1884568"/>
                    </a:cubicBezTo>
                    <a:cubicBezTo>
                      <a:pt x="268086" y="1704190"/>
                      <a:pt x="248001" y="1517403"/>
                      <a:pt x="257083" y="1330885"/>
                    </a:cubicBezTo>
                    <a:cubicBezTo>
                      <a:pt x="273861" y="1141836"/>
                      <a:pt x="294969" y="1143990"/>
                      <a:pt x="285227" y="1035193"/>
                    </a:cubicBezTo>
                    <a:cubicBezTo>
                      <a:pt x="275485" y="926395"/>
                      <a:pt x="0" y="176662"/>
                      <a:pt x="0" y="176662"/>
                    </a:cubicBezTo>
                    <a:close/>
                  </a:path>
                </a:pathLst>
              </a:custGeom>
              <a:solidFill>
                <a:srgbClr val="343434"/>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3" name="Freeform 15">
                <a:extLst>
                  <a:ext uri="{FF2B5EF4-FFF2-40B4-BE49-F238E27FC236}">
                    <a16:creationId xmlns:a16="http://schemas.microsoft.com/office/drawing/2014/main" id="{9D22E49B-27F3-414F-939D-E22611F6780A}"/>
                  </a:ext>
                </a:extLst>
              </p:cNvPr>
              <p:cNvSpPr/>
              <p:nvPr/>
            </p:nvSpPr>
            <p:spPr>
              <a:xfrm>
                <a:off x="4843571" y="3454710"/>
                <a:ext cx="563223" cy="612458"/>
              </a:xfrm>
              <a:custGeom>
                <a:avLst/>
                <a:gdLst>
                  <a:gd name="connsiteX0" fmla="*/ 291722 w 563223"/>
                  <a:gd name="connsiteY0" fmla="*/ 234830 h 612458"/>
                  <a:gd name="connsiteX1" fmla="*/ 386978 w 563223"/>
                  <a:gd name="connsiteY1" fmla="*/ 266608 h 612458"/>
                  <a:gd name="connsiteX2" fmla="*/ 502800 w 563223"/>
                  <a:gd name="connsiteY2" fmla="*/ 430881 h 612458"/>
                  <a:gd name="connsiteX3" fmla="*/ 550428 w 563223"/>
                  <a:gd name="connsiteY3" fmla="*/ 584383 h 612458"/>
                  <a:gd name="connsiteX4" fmla="*/ 301464 w 563223"/>
                  <a:gd name="connsiteY4" fmla="*/ 580074 h 612458"/>
                  <a:gd name="connsiteX5" fmla="*/ 151544 w 563223"/>
                  <a:gd name="connsiteY5" fmla="*/ 370558 h 612458"/>
                  <a:gd name="connsiteX6" fmla="*/ 0 w 563223"/>
                  <a:gd name="connsiteY6" fmla="*/ 155117 h 612458"/>
                  <a:gd name="connsiteX7" fmla="*/ 93091 w 563223"/>
                  <a:gd name="connsiteY7" fmla="*/ 0 h 612458"/>
                  <a:gd name="connsiteX8" fmla="*/ 129353 w 563223"/>
                  <a:gd name="connsiteY8" fmla="*/ 179354 h 612458"/>
                  <a:gd name="connsiteX9" fmla="*/ 291722 w 563223"/>
                  <a:gd name="connsiteY9" fmla="*/ 234830 h 6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3223" h="612458">
                    <a:moveTo>
                      <a:pt x="291722" y="234830"/>
                    </a:moveTo>
                    <a:cubicBezTo>
                      <a:pt x="312288" y="214364"/>
                      <a:pt x="352880" y="210593"/>
                      <a:pt x="386978" y="266608"/>
                    </a:cubicBezTo>
                    <a:cubicBezTo>
                      <a:pt x="418115" y="326220"/>
                      <a:pt x="457061" y="381464"/>
                      <a:pt x="502800" y="430881"/>
                    </a:cubicBezTo>
                    <a:cubicBezTo>
                      <a:pt x="547181" y="471815"/>
                      <a:pt x="583443" y="561223"/>
                      <a:pt x="550428" y="584383"/>
                    </a:cubicBezTo>
                    <a:cubicBezTo>
                      <a:pt x="471664" y="623286"/>
                      <a:pt x="378821" y="621675"/>
                      <a:pt x="301464" y="580074"/>
                    </a:cubicBezTo>
                    <a:cubicBezTo>
                      <a:pt x="180229" y="526214"/>
                      <a:pt x="168863" y="418493"/>
                      <a:pt x="151544" y="370558"/>
                    </a:cubicBezTo>
                    <a:cubicBezTo>
                      <a:pt x="134224" y="322622"/>
                      <a:pt x="8118" y="182586"/>
                      <a:pt x="0" y="155117"/>
                    </a:cubicBezTo>
                    <a:cubicBezTo>
                      <a:pt x="14209" y="95096"/>
                      <a:pt x="46726" y="40912"/>
                      <a:pt x="93091" y="0"/>
                    </a:cubicBezTo>
                    <a:cubicBezTo>
                      <a:pt x="99989" y="60711"/>
                      <a:pt x="112121" y="120717"/>
                      <a:pt x="129353" y="179354"/>
                    </a:cubicBezTo>
                    <a:cubicBezTo>
                      <a:pt x="148296" y="224059"/>
                      <a:pt x="245717" y="282227"/>
                      <a:pt x="291722" y="234830"/>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4" name="Freeform 16">
                <a:extLst>
                  <a:ext uri="{FF2B5EF4-FFF2-40B4-BE49-F238E27FC236}">
                    <a16:creationId xmlns:a16="http://schemas.microsoft.com/office/drawing/2014/main" id="{A522CC25-145C-A649-8376-4E5091B07804}"/>
                  </a:ext>
                </a:extLst>
              </p:cNvPr>
              <p:cNvSpPr/>
              <p:nvPr/>
            </p:nvSpPr>
            <p:spPr>
              <a:xfrm>
                <a:off x="4824628" y="3611981"/>
                <a:ext cx="572618" cy="483476"/>
              </a:xfrm>
              <a:custGeom>
                <a:avLst/>
                <a:gdLst>
                  <a:gd name="connsiteX0" fmla="*/ 569371 w 572618"/>
                  <a:gd name="connsiteY0" fmla="*/ 429266 h 483476"/>
                  <a:gd name="connsiteX1" fmla="*/ 320407 w 572618"/>
                  <a:gd name="connsiteY1" fmla="*/ 424957 h 483476"/>
                  <a:gd name="connsiteX2" fmla="*/ 170487 w 572618"/>
                  <a:gd name="connsiteY2" fmla="*/ 215441 h 483476"/>
                  <a:gd name="connsiteX3" fmla="*/ 18943 w 572618"/>
                  <a:gd name="connsiteY3" fmla="*/ 0 h 483476"/>
                  <a:gd name="connsiteX4" fmla="*/ 18943 w 572618"/>
                  <a:gd name="connsiteY4" fmla="*/ 0 h 483476"/>
                  <a:gd name="connsiteX5" fmla="*/ 10825 w 572618"/>
                  <a:gd name="connsiteY5" fmla="*/ 22083 h 483476"/>
                  <a:gd name="connsiteX6" fmla="*/ 0 w 572618"/>
                  <a:gd name="connsiteY6" fmla="*/ 56015 h 483476"/>
                  <a:gd name="connsiteX7" fmla="*/ 108245 w 572618"/>
                  <a:gd name="connsiteY7" fmla="*/ 205208 h 483476"/>
                  <a:gd name="connsiteX8" fmla="*/ 139096 w 572618"/>
                  <a:gd name="connsiteY8" fmla="*/ 201976 h 483476"/>
                  <a:gd name="connsiteX9" fmla="*/ 161286 w 572618"/>
                  <a:gd name="connsiteY9" fmla="*/ 241294 h 483476"/>
                  <a:gd name="connsiteX10" fmla="*/ 311206 w 572618"/>
                  <a:gd name="connsiteY10" fmla="*/ 450810 h 483476"/>
                  <a:gd name="connsiteX11" fmla="*/ 560171 w 572618"/>
                  <a:gd name="connsiteY11" fmla="*/ 455657 h 483476"/>
                  <a:gd name="connsiteX12" fmla="*/ 572619 w 572618"/>
                  <a:gd name="connsiteY12" fmla="*/ 429804 h 48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618" h="483476">
                    <a:moveTo>
                      <a:pt x="569371" y="429266"/>
                    </a:moveTo>
                    <a:cubicBezTo>
                      <a:pt x="490607" y="468169"/>
                      <a:pt x="397764" y="466558"/>
                      <a:pt x="320407" y="424957"/>
                    </a:cubicBezTo>
                    <a:cubicBezTo>
                      <a:pt x="199172" y="371097"/>
                      <a:pt x="187806" y="263376"/>
                      <a:pt x="170487" y="215441"/>
                    </a:cubicBezTo>
                    <a:cubicBezTo>
                      <a:pt x="153167" y="167505"/>
                      <a:pt x="27061" y="27469"/>
                      <a:pt x="18943" y="0"/>
                    </a:cubicBezTo>
                    <a:lnTo>
                      <a:pt x="18943" y="0"/>
                    </a:lnTo>
                    <a:cubicBezTo>
                      <a:pt x="15835" y="7207"/>
                      <a:pt x="13125" y="14580"/>
                      <a:pt x="10825" y="22083"/>
                    </a:cubicBezTo>
                    <a:cubicBezTo>
                      <a:pt x="6526" y="33162"/>
                      <a:pt x="2911" y="44494"/>
                      <a:pt x="0" y="56015"/>
                    </a:cubicBezTo>
                    <a:cubicBezTo>
                      <a:pt x="32744" y="108060"/>
                      <a:pt x="68905" y="157902"/>
                      <a:pt x="108245" y="205208"/>
                    </a:cubicBezTo>
                    <a:lnTo>
                      <a:pt x="139096" y="201976"/>
                    </a:lnTo>
                    <a:cubicBezTo>
                      <a:pt x="147903" y="214240"/>
                      <a:pt x="155344" y="227425"/>
                      <a:pt x="161286" y="241294"/>
                    </a:cubicBezTo>
                    <a:cubicBezTo>
                      <a:pt x="178605" y="290845"/>
                      <a:pt x="189971" y="398027"/>
                      <a:pt x="311206" y="450810"/>
                    </a:cubicBezTo>
                    <a:cubicBezTo>
                      <a:pt x="388472" y="492584"/>
                      <a:pt x="481319" y="494393"/>
                      <a:pt x="560171" y="455657"/>
                    </a:cubicBezTo>
                    <a:cubicBezTo>
                      <a:pt x="567732" y="449118"/>
                      <a:pt x="572235" y="439763"/>
                      <a:pt x="572619" y="429804"/>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5" name="Freeform 17">
                <a:extLst>
                  <a:ext uri="{FF2B5EF4-FFF2-40B4-BE49-F238E27FC236}">
                    <a16:creationId xmlns:a16="http://schemas.microsoft.com/office/drawing/2014/main" id="{585623C9-97EF-134B-974F-E2E4F4CF2946}"/>
                  </a:ext>
                </a:extLst>
              </p:cNvPr>
              <p:cNvSpPr/>
              <p:nvPr/>
            </p:nvSpPr>
            <p:spPr>
              <a:xfrm>
                <a:off x="4886328" y="2121017"/>
                <a:ext cx="870835" cy="1638223"/>
              </a:xfrm>
              <a:custGeom>
                <a:avLst/>
                <a:gdLst>
                  <a:gd name="connsiteX0" fmla="*/ 870835 w 870835"/>
                  <a:gd name="connsiteY0" fmla="*/ 53436 h 1638223"/>
                  <a:gd name="connsiteX1" fmla="*/ 642978 w 870835"/>
                  <a:gd name="connsiteY1" fmla="*/ 746617 h 1638223"/>
                  <a:gd name="connsiteX2" fmla="*/ 419451 w 870835"/>
                  <a:gd name="connsiteY2" fmla="*/ 1118252 h 1638223"/>
                  <a:gd name="connsiteX3" fmla="*/ 355045 w 870835"/>
                  <a:gd name="connsiteY3" fmla="*/ 1619152 h 1638223"/>
                  <a:gd name="connsiteX4" fmla="*/ 123400 w 870835"/>
                  <a:gd name="connsiteY4" fmla="*/ 1591683 h 1638223"/>
                  <a:gd name="connsiteX5" fmla="*/ 0 w 870835"/>
                  <a:gd name="connsiteY5" fmla="*/ 1360084 h 1638223"/>
                  <a:gd name="connsiteX6" fmla="*/ 61700 w 870835"/>
                  <a:gd name="connsiteY6" fmla="*/ 1085397 h 1638223"/>
                  <a:gd name="connsiteX7" fmla="*/ 166157 w 870835"/>
                  <a:gd name="connsiteY7" fmla="*/ 752003 h 1638223"/>
                  <a:gd name="connsiteX8" fmla="*/ 266284 w 870835"/>
                  <a:gd name="connsiteY8" fmla="*/ 477316 h 1638223"/>
                  <a:gd name="connsiteX9" fmla="*/ 333937 w 870835"/>
                  <a:gd name="connsiteY9" fmla="*/ 41048 h 1638223"/>
                  <a:gd name="connsiteX10" fmla="*/ 870835 w 870835"/>
                  <a:gd name="connsiteY10" fmla="*/ 53436 h 163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835" h="1638223">
                    <a:moveTo>
                      <a:pt x="870835" y="53436"/>
                    </a:moveTo>
                    <a:cubicBezTo>
                      <a:pt x="870835" y="53436"/>
                      <a:pt x="708467" y="609273"/>
                      <a:pt x="642978" y="746617"/>
                    </a:cubicBezTo>
                    <a:cubicBezTo>
                      <a:pt x="577490" y="883960"/>
                      <a:pt x="463832" y="999221"/>
                      <a:pt x="419451" y="1118252"/>
                    </a:cubicBezTo>
                    <a:cubicBezTo>
                      <a:pt x="375071" y="1237283"/>
                      <a:pt x="355045" y="1619152"/>
                      <a:pt x="355045" y="1619152"/>
                    </a:cubicBezTo>
                    <a:cubicBezTo>
                      <a:pt x="355045" y="1619152"/>
                      <a:pt x="220821" y="1676782"/>
                      <a:pt x="123400" y="1591683"/>
                    </a:cubicBezTo>
                    <a:cubicBezTo>
                      <a:pt x="60148" y="1528333"/>
                      <a:pt x="17203" y="1447731"/>
                      <a:pt x="0" y="1360084"/>
                    </a:cubicBezTo>
                    <a:cubicBezTo>
                      <a:pt x="29784" y="1270816"/>
                      <a:pt x="50455" y="1178791"/>
                      <a:pt x="61700" y="1085397"/>
                    </a:cubicBezTo>
                    <a:cubicBezTo>
                      <a:pt x="83890" y="918969"/>
                      <a:pt x="87679" y="848951"/>
                      <a:pt x="166157" y="752003"/>
                    </a:cubicBezTo>
                    <a:cubicBezTo>
                      <a:pt x="244635" y="655055"/>
                      <a:pt x="261413" y="626509"/>
                      <a:pt x="266284" y="477316"/>
                    </a:cubicBezTo>
                    <a:cubicBezTo>
                      <a:pt x="271020" y="329707"/>
                      <a:pt x="293740" y="183212"/>
                      <a:pt x="333937" y="41048"/>
                    </a:cubicBezTo>
                    <a:cubicBezTo>
                      <a:pt x="365329" y="-58054"/>
                      <a:pt x="870835" y="53436"/>
                      <a:pt x="870835" y="53436"/>
                    </a:cubicBezTo>
                    <a:close/>
                  </a:path>
                </a:pathLst>
              </a:custGeom>
              <a:solidFill>
                <a:srgbClr val="656565"/>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6" name="Freeform 18">
                <a:extLst>
                  <a:ext uri="{FF2B5EF4-FFF2-40B4-BE49-F238E27FC236}">
                    <a16:creationId xmlns:a16="http://schemas.microsoft.com/office/drawing/2014/main" id="{4126DAA1-D93B-7344-8D25-F3732C759513}"/>
                  </a:ext>
                </a:extLst>
              </p:cNvPr>
              <p:cNvSpPr/>
              <p:nvPr/>
            </p:nvSpPr>
            <p:spPr>
              <a:xfrm>
                <a:off x="5007563" y="2120657"/>
                <a:ext cx="749600" cy="823458"/>
              </a:xfrm>
              <a:custGeom>
                <a:avLst/>
                <a:gdLst>
                  <a:gd name="connsiteX0" fmla="*/ 46004 w 749600"/>
                  <a:gd name="connsiteY0" fmla="*/ 753979 h 823458"/>
                  <a:gd name="connsiteX1" fmla="*/ 146131 w 749600"/>
                  <a:gd name="connsiteY1" fmla="*/ 479292 h 823458"/>
                  <a:gd name="connsiteX2" fmla="*/ 212702 w 749600"/>
                  <a:gd name="connsiteY2" fmla="*/ 41409 h 823458"/>
                  <a:gd name="connsiteX3" fmla="*/ 749600 w 749600"/>
                  <a:gd name="connsiteY3" fmla="*/ 53258 h 823458"/>
                  <a:gd name="connsiteX4" fmla="*/ 719833 w 749600"/>
                  <a:gd name="connsiteY4" fmla="*/ 155054 h 823458"/>
                  <a:gd name="connsiteX5" fmla="*/ 611587 w 749600"/>
                  <a:gd name="connsiteY5" fmla="*/ 163133 h 823458"/>
                  <a:gd name="connsiteX6" fmla="*/ 238140 w 749600"/>
                  <a:gd name="connsiteY6" fmla="*/ 440513 h 823458"/>
                  <a:gd name="connsiteX7" fmla="*/ 210538 w 749600"/>
                  <a:gd name="connsiteY7" fmla="*/ 661878 h 823458"/>
                  <a:gd name="connsiteX8" fmla="*/ 0 w 749600"/>
                  <a:gd name="connsiteY8" fmla="*/ 823458 h 823458"/>
                  <a:gd name="connsiteX9" fmla="*/ 46004 w 749600"/>
                  <a:gd name="connsiteY9" fmla="*/ 753979 h 82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600" h="823458">
                    <a:moveTo>
                      <a:pt x="46004" y="753979"/>
                    </a:moveTo>
                    <a:cubicBezTo>
                      <a:pt x="124482" y="657031"/>
                      <a:pt x="141260" y="628485"/>
                      <a:pt x="146131" y="479292"/>
                    </a:cubicBezTo>
                    <a:cubicBezTo>
                      <a:pt x="150386" y="331182"/>
                      <a:pt x="172738" y="184144"/>
                      <a:pt x="212702" y="41409"/>
                    </a:cubicBezTo>
                    <a:cubicBezTo>
                      <a:pt x="245717" y="-58232"/>
                      <a:pt x="749600" y="53258"/>
                      <a:pt x="749600" y="53258"/>
                    </a:cubicBezTo>
                    <a:cubicBezTo>
                      <a:pt x="749600" y="53258"/>
                      <a:pt x="738234" y="93653"/>
                      <a:pt x="719833" y="155054"/>
                    </a:cubicBezTo>
                    <a:lnTo>
                      <a:pt x="611587" y="163133"/>
                    </a:lnTo>
                    <a:lnTo>
                      <a:pt x="238140" y="440513"/>
                    </a:lnTo>
                    <a:cubicBezTo>
                      <a:pt x="269937" y="513827"/>
                      <a:pt x="259373" y="598522"/>
                      <a:pt x="210538" y="661878"/>
                    </a:cubicBezTo>
                    <a:cubicBezTo>
                      <a:pt x="153931" y="731288"/>
                      <a:pt x="81844" y="786607"/>
                      <a:pt x="0" y="823458"/>
                    </a:cubicBezTo>
                    <a:cubicBezTo>
                      <a:pt x="12941" y="798817"/>
                      <a:pt x="28355" y="775539"/>
                      <a:pt x="46004" y="753979"/>
                    </a:cubicBezTo>
                    <a:close/>
                  </a:path>
                </a:pathLst>
              </a:custGeom>
              <a:solidFill>
                <a:srgbClr val="343434"/>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7" name="Freeform 19">
                <a:extLst>
                  <a:ext uri="{FF2B5EF4-FFF2-40B4-BE49-F238E27FC236}">
                    <a16:creationId xmlns:a16="http://schemas.microsoft.com/office/drawing/2014/main" id="{DC58A6CA-3ED1-5F44-A535-CAEAE124D997}"/>
                  </a:ext>
                </a:extLst>
              </p:cNvPr>
              <p:cNvSpPr/>
              <p:nvPr/>
            </p:nvSpPr>
            <p:spPr>
              <a:xfrm>
                <a:off x="5064392" y="516719"/>
                <a:ext cx="1013956" cy="1711734"/>
              </a:xfrm>
              <a:custGeom>
                <a:avLst/>
                <a:gdLst>
                  <a:gd name="connsiteX0" fmla="*/ 51958 w 1013956"/>
                  <a:gd name="connsiteY0" fmla="*/ 298842 h 1711734"/>
                  <a:gd name="connsiteX1" fmla="*/ 281980 w 1013956"/>
                  <a:gd name="connsiteY1" fmla="*/ 97944 h 1711734"/>
                  <a:gd name="connsiteX2" fmla="*/ 689524 w 1013956"/>
                  <a:gd name="connsiteY2" fmla="*/ 995 h 1711734"/>
                  <a:gd name="connsiteX3" fmla="*/ 917381 w 1013956"/>
                  <a:gd name="connsiteY3" fmla="*/ 45161 h 1711734"/>
                  <a:gd name="connsiteX4" fmla="*/ 1009390 w 1013956"/>
                  <a:gd name="connsiteY4" fmla="*/ 625235 h 1711734"/>
                  <a:gd name="connsiteX5" fmla="*/ 972045 w 1013956"/>
                  <a:gd name="connsiteY5" fmla="*/ 890227 h 1711734"/>
                  <a:gd name="connsiteX6" fmla="*/ 1009931 w 1013956"/>
                  <a:gd name="connsiteY6" fmla="*/ 1338882 h 1711734"/>
                  <a:gd name="connsiteX7" fmla="*/ 727410 w 1013956"/>
                  <a:gd name="connsiteY7" fmla="*/ 1683049 h 1711734"/>
                  <a:gd name="connsiteX8" fmla="*/ 132060 w 1013956"/>
                  <a:gd name="connsiteY8" fmla="*/ 1676047 h 1711734"/>
                  <a:gd name="connsiteX9" fmla="*/ 0 w 1013956"/>
                  <a:gd name="connsiteY9" fmla="*/ 622003 h 171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3956" h="1711734">
                    <a:moveTo>
                      <a:pt x="51958" y="298842"/>
                    </a:moveTo>
                    <a:lnTo>
                      <a:pt x="281980" y="97944"/>
                    </a:lnTo>
                    <a:lnTo>
                      <a:pt x="689524" y="995"/>
                    </a:lnTo>
                    <a:cubicBezTo>
                      <a:pt x="768040" y="-4202"/>
                      <a:pt x="846567" y="11019"/>
                      <a:pt x="917381" y="45161"/>
                    </a:cubicBezTo>
                    <a:cubicBezTo>
                      <a:pt x="999106" y="99021"/>
                      <a:pt x="1025626" y="493816"/>
                      <a:pt x="1009390" y="625235"/>
                    </a:cubicBezTo>
                    <a:cubicBezTo>
                      <a:pt x="993153" y="756654"/>
                      <a:pt x="973669" y="876762"/>
                      <a:pt x="972045" y="890227"/>
                    </a:cubicBezTo>
                    <a:cubicBezTo>
                      <a:pt x="960490" y="1040831"/>
                      <a:pt x="973284" y="1192307"/>
                      <a:pt x="1009931" y="1338882"/>
                    </a:cubicBezTo>
                    <a:cubicBezTo>
                      <a:pt x="1029956" y="1432599"/>
                      <a:pt x="981246" y="1614646"/>
                      <a:pt x="727410" y="1683049"/>
                    </a:cubicBezTo>
                    <a:cubicBezTo>
                      <a:pt x="473574" y="1751451"/>
                      <a:pt x="132060" y="1676047"/>
                      <a:pt x="132060" y="1676047"/>
                    </a:cubicBezTo>
                    <a:lnTo>
                      <a:pt x="0" y="622003"/>
                    </a:lnTo>
                    <a:close/>
                  </a:path>
                </a:pathLst>
              </a:custGeom>
              <a:solidFill>
                <a:srgbClr val="FFD70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8" name="Freeform 20">
                <a:extLst>
                  <a:ext uri="{FF2B5EF4-FFF2-40B4-BE49-F238E27FC236}">
                    <a16:creationId xmlns:a16="http://schemas.microsoft.com/office/drawing/2014/main" id="{41D1EA09-6EB6-5F4E-B5DB-2DEC4F216B55}"/>
                  </a:ext>
                </a:extLst>
              </p:cNvPr>
              <p:cNvSpPr/>
              <p:nvPr/>
            </p:nvSpPr>
            <p:spPr>
              <a:xfrm>
                <a:off x="5064392" y="1093480"/>
                <a:ext cx="559088" cy="1129313"/>
              </a:xfrm>
              <a:custGeom>
                <a:avLst/>
                <a:gdLst>
                  <a:gd name="connsiteX0" fmla="*/ 343138 w 559088"/>
                  <a:gd name="connsiteY0" fmla="*/ 116338 h 1129313"/>
                  <a:gd name="connsiteX1" fmla="*/ 359916 w 559088"/>
                  <a:gd name="connsiteY1" fmla="*/ 217057 h 1129313"/>
                  <a:gd name="connsiteX2" fmla="*/ 559088 w 559088"/>
                  <a:gd name="connsiteY2" fmla="*/ 953864 h 1129313"/>
                  <a:gd name="connsiteX3" fmla="*/ 555300 w 559088"/>
                  <a:gd name="connsiteY3" fmla="*/ 1122446 h 1129313"/>
                  <a:gd name="connsiteX4" fmla="*/ 134224 w 559088"/>
                  <a:gd name="connsiteY4" fmla="*/ 1095516 h 1129313"/>
                  <a:gd name="connsiteX5" fmla="*/ 0 w 559088"/>
                  <a:gd name="connsiteY5" fmla="*/ 45243 h 1129313"/>
                  <a:gd name="connsiteX6" fmla="*/ 4871 w 559088"/>
                  <a:gd name="connsiteY6" fmla="*/ 0 h 1129313"/>
                  <a:gd name="connsiteX7" fmla="*/ 343138 w 559088"/>
                  <a:gd name="connsiteY7" fmla="*/ 116338 h 11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088" h="1129313">
                    <a:moveTo>
                      <a:pt x="343138" y="116338"/>
                    </a:moveTo>
                    <a:cubicBezTo>
                      <a:pt x="378318" y="189049"/>
                      <a:pt x="319866" y="163196"/>
                      <a:pt x="359916" y="217057"/>
                    </a:cubicBezTo>
                    <a:cubicBezTo>
                      <a:pt x="399967" y="270917"/>
                      <a:pt x="559088" y="953864"/>
                      <a:pt x="559088" y="953864"/>
                    </a:cubicBezTo>
                    <a:lnTo>
                      <a:pt x="555300" y="1122446"/>
                    </a:lnTo>
                    <a:cubicBezTo>
                      <a:pt x="414418" y="1137220"/>
                      <a:pt x="272043" y="1128118"/>
                      <a:pt x="134224" y="1095516"/>
                    </a:cubicBezTo>
                    <a:lnTo>
                      <a:pt x="0" y="45243"/>
                    </a:lnTo>
                    <a:lnTo>
                      <a:pt x="4871" y="0"/>
                    </a:lnTo>
                    <a:cubicBezTo>
                      <a:pt x="100127" y="20467"/>
                      <a:pt x="320407" y="70018"/>
                      <a:pt x="343138" y="116338"/>
                    </a:cubicBezTo>
                    <a:close/>
                  </a:path>
                </a:pathLst>
              </a:custGeom>
              <a:solidFill>
                <a:srgbClr val="E8BC09"/>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09" name="Freeform 21">
                <a:extLst>
                  <a:ext uri="{FF2B5EF4-FFF2-40B4-BE49-F238E27FC236}">
                    <a16:creationId xmlns:a16="http://schemas.microsoft.com/office/drawing/2014/main" id="{BAE1AECC-98DB-4548-AF85-8C1A6037465B}"/>
                  </a:ext>
                </a:extLst>
              </p:cNvPr>
              <p:cNvSpPr/>
              <p:nvPr/>
            </p:nvSpPr>
            <p:spPr>
              <a:xfrm>
                <a:off x="5393105" y="418612"/>
                <a:ext cx="360521" cy="324651"/>
              </a:xfrm>
              <a:custGeom>
                <a:avLst/>
                <a:gdLst>
                  <a:gd name="connsiteX0" fmla="*/ 17132 w 360521"/>
                  <a:gd name="connsiteY0" fmla="*/ 0 h 324651"/>
                  <a:gd name="connsiteX1" fmla="*/ 4142 w 360521"/>
                  <a:gd name="connsiteY1" fmla="*/ 146500 h 324651"/>
                  <a:gd name="connsiteX2" fmla="*/ 180582 w 360521"/>
                  <a:gd name="connsiteY2" fmla="*/ 297847 h 324651"/>
                  <a:gd name="connsiteX3" fmla="*/ 332126 w 360521"/>
                  <a:gd name="connsiteY3" fmla="*/ 297847 h 324651"/>
                  <a:gd name="connsiteX4" fmla="*/ 359729 w 360521"/>
                  <a:gd name="connsiteY4" fmla="*/ 128187 h 32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521" h="324651">
                    <a:moveTo>
                      <a:pt x="17132" y="0"/>
                    </a:moveTo>
                    <a:cubicBezTo>
                      <a:pt x="24038" y="49180"/>
                      <a:pt x="19594" y="99280"/>
                      <a:pt x="4142" y="146500"/>
                    </a:cubicBezTo>
                    <a:cubicBezTo>
                      <a:pt x="-20754" y="200360"/>
                      <a:pt x="70172" y="250988"/>
                      <a:pt x="180582" y="297847"/>
                    </a:cubicBezTo>
                    <a:cubicBezTo>
                      <a:pt x="290993" y="344705"/>
                      <a:pt x="315348" y="320468"/>
                      <a:pt x="332126" y="297847"/>
                    </a:cubicBezTo>
                    <a:cubicBezTo>
                      <a:pt x="367847" y="254220"/>
                      <a:pt x="359729" y="128187"/>
                      <a:pt x="359729" y="128187"/>
                    </a:cubicBezTo>
                    <a:close/>
                  </a:path>
                </a:pathLst>
              </a:custGeom>
              <a:solidFill>
                <a:srgbClr val="EAEAE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0" name="Freeform 22">
                <a:extLst>
                  <a:ext uri="{FF2B5EF4-FFF2-40B4-BE49-F238E27FC236}">
                    <a16:creationId xmlns:a16="http://schemas.microsoft.com/office/drawing/2014/main" id="{E95C875E-A44F-9045-806C-C0D9AAE967D4}"/>
                  </a:ext>
                </a:extLst>
              </p:cNvPr>
              <p:cNvSpPr/>
              <p:nvPr/>
            </p:nvSpPr>
            <p:spPr>
              <a:xfrm>
                <a:off x="5394665" y="418612"/>
                <a:ext cx="379817" cy="280611"/>
              </a:xfrm>
              <a:custGeom>
                <a:avLst/>
                <a:gdLst>
                  <a:gd name="connsiteX0" fmla="*/ 379818 w 379817"/>
                  <a:gd name="connsiteY0" fmla="*/ 244525 h 280611"/>
                  <a:gd name="connsiteX1" fmla="*/ 358169 w 379817"/>
                  <a:gd name="connsiteY1" fmla="*/ 130342 h 280611"/>
                  <a:gd name="connsiteX2" fmla="*/ 15572 w 379817"/>
                  <a:gd name="connsiteY2" fmla="*/ 0 h 280611"/>
                  <a:gd name="connsiteX3" fmla="*/ 2582 w 379817"/>
                  <a:gd name="connsiteY3" fmla="*/ 146500 h 280611"/>
                  <a:gd name="connsiteX4" fmla="*/ 19360 w 379817"/>
                  <a:gd name="connsiteY4" fmla="*/ 235369 h 280611"/>
                  <a:gd name="connsiteX5" fmla="*/ 73483 w 379817"/>
                  <a:gd name="connsiteY5" fmla="*/ 280612 h 280611"/>
                  <a:gd name="connsiteX6" fmla="*/ 136807 w 379817"/>
                  <a:gd name="connsiteY6" fmla="*/ 182047 h 280611"/>
                  <a:gd name="connsiteX7" fmla="*/ 379818 w 379817"/>
                  <a:gd name="connsiteY7" fmla="*/ 244525 h 28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817" h="280611">
                    <a:moveTo>
                      <a:pt x="379818" y="244525"/>
                    </a:moveTo>
                    <a:cubicBezTo>
                      <a:pt x="370076" y="187972"/>
                      <a:pt x="358169" y="130342"/>
                      <a:pt x="358169" y="130342"/>
                    </a:cubicBezTo>
                    <a:lnTo>
                      <a:pt x="15572" y="0"/>
                    </a:lnTo>
                    <a:cubicBezTo>
                      <a:pt x="22478" y="49180"/>
                      <a:pt x="18034" y="99280"/>
                      <a:pt x="2582" y="146500"/>
                    </a:cubicBezTo>
                    <a:cubicBezTo>
                      <a:pt x="-3972" y="177162"/>
                      <a:pt x="2068" y="209161"/>
                      <a:pt x="19360" y="235369"/>
                    </a:cubicBezTo>
                    <a:lnTo>
                      <a:pt x="73483" y="280612"/>
                    </a:lnTo>
                    <a:cubicBezTo>
                      <a:pt x="73483" y="280612"/>
                      <a:pt x="73483" y="157272"/>
                      <a:pt x="136807" y="182047"/>
                    </a:cubicBezTo>
                    <a:cubicBezTo>
                      <a:pt x="212909" y="218532"/>
                      <a:pt x="295479" y="239759"/>
                      <a:pt x="379818" y="244525"/>
                    </a:cubicBezTo>
                    <a:close/>
                  </a:path>
                </a:pathLst>
              </a:custGeom>
              <a:solidFill>
                <a:srgbClr val="EAEAE6">
                  <a:alpha val="15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1" name="Freeform 23">
                <a:extLst>
                  <a:ext uri="{FF2B5EF4-FFF2-40B4-BE49-F238E27FC236}">
                    <a16:creationId xmlns:a16="http://schemas.microsoft.com/office/drawing/2014/main" id="{88DF9030-A941-C74B-AD7C-8C9ADC447449}"/>
                  </a:ext>
                </a:extLst>
              </p:cNvPr>
              <p:cNvSpPr/>
              <p:nvPr/>
            </p:nvSpPr>
            <p:spPr>
              <a:xfrm>
                <a:off x="5725231" y="515022"/>
                <a:ext cx="112575" cy="314004"/>
              </a:xfrm>
              <a:custGeom>
                <a:avLst/>
                <a:gdLst>
                  <a:gd name="connsiteX0" fmla="*/ 0 w 112575"/>
                  <a:gd name="connsiteY0" fmla="*/ 203591 h 314004"/>
                  <a:gd name="connsiteX1" fmla="*/ 112575 w 112575"/>
                  <a:gd name="connsiteY1" fmla="*/ 314005 h 314004"/>
                  <a:gd name="connsiteX2" fmla="*/ 91467 w 112575"/>
                  <a:gd name="connsiteY2" fmla="*/ 27469 h 314004"/>
                  <a:gd name="connsiteX3" fmla="*/ 33556 w 112575"/>
                  <a:gd name="connsiteY3" fmla="*/ 0 h 314004"/>
                  <a:gd name="connsiteX4" fmla="*/ 0 w 112575"/>
                  <a:gd name="connsiteY4" fmla="*/ 203591 h 31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75" h="314004">
                    <a:moveTo>
                      <a:pt x="0" y="203591"/>
                    </a:moveTo>
                    <a:lnTo>
                      <a:pt x="112575" y="314005"/>
                    </a:lnTo>
                    <a:cubicBezTo>
                      <a:pt x="112575" y="314005"/>
                      <a:pt x="101210" y="115799"/>
                      <a:pt x="91467" y="27469"/>
                    </a:cubicBezTo>
                    <a:lnTo>
                      <a:pt x="33556" y="0"/>
                    </a:lnTo>
                    <a:cubicBezTo>
                      <a:pt x="27456" y="68596"/>
                      <a:pt x="16242" y="136649"/>
                      <a:pt x="0" y="203591"/>
                    </a:cubicBezTo>
                    <a:close/>
                  </a:path>
                </a:pathLst>
              </a:custGeom>
              <a:solidFill>
                <a:srgbClr val="E8BC09"/>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2" name="Freeform 24">
                <a:extLst>
                  <a:ext uri="{FF2B5EF4-FFF2-40B4-BE49-F238E27FC236}">
                    <a16:creationId xmlns:a16="http://schemas.microsoft.com/office/drawing/2014/main" id="{CDA7942A-2378-0E4A-AF61-3D6319A41249}"/>
                  </a:ext>
                </a:extLst>
              </p:cNvPr>
              <p:cNvSpPr/>
              <p:nvPr/>
            </p:nvSpPr>
            <p:spPr>
              <a:xfrm>
                <a:off x="5338052" y="-32061"/>
                <a:ext cx="537993" cy="673204"/>
              </a:xfrm>
              <a:custGeom>
                <a:avLst/>
                <a:gdLst>
                  <a:gd name="connsiteX0" fmla="*/ 108447 w 537993"/>
                  <a:gd name="connsiteY0" fmla="*/ 34872 h 673204"/>
                  <a:gd name="connsiteX1" fmla="*/ 394757 w 537993"/>
                  <a:gd name="connsiteY1" fmla="*/ 47260 h 673204"/>
                  <a:gd name="connsiteX2" fmla="*/ 511662 w 537993"/>
                  <a:gd name="connsiteY2" fmla="*/ 208841 h 673204"/>
                  <a:gd name="connsiteX3" fmla="*/ 536558 w 537993"/>
                  <a:gd name="connsiteY3" fmla="*/ 291785 h 673204"/>
                  <a:gd name="connsiteX4" fmla="*/ 519239 w 537993"/>
                  <a:gd name="connsiteY4" fmla="*/ 345646 h 673204"/>
                  <a:gd name="connsiteX5" fmla="*/ 519239 w 537993"/>
                  <a:gd name="connsiteY5" fmla="*/ 479757 h 673204"/>
                  <a:gd name="connsiteX6" fmla="*/ 523569 w 537993"/>
                  <a:gd name="connsiteY6" fmla="*/ 498070 h 673204"/>
                  <a:gd name="connsiteX7" fmla="*/ 508415 w 537993"/>
                  <a:gd name="connsiteY7" fmla="*/ 517998 h 673204"/>
                  <a:gd name="connsiteX8" fmla="*/ 497049 w 537993"/>
                  <a:gd name="connsiteY8" fmla="*/ 588016 h 673204"/>
                  <a:gd name="connsiteX9" fmla="*/ 441189 w 537993"/>
                  <a:gd name="connsiteY9" fmla="*/ 671796 h 673204"/>
                  <a:gd name="connsiteX10" fmla="*/ 423442 w 537993"/>
                  <a:gd name="connsiteY10" fmla="*/ 673115 h 673204"/>
                  <a:gd name="connsiteX11" fmla="*/ 168524 w 537993"/>
                  <a:gd name="connsiteY11" fmla="*/ 574551 h 673204"/>
                  <a:gd name="connsiteX12" fmla="*/ 6155 w 537993"/>
                  <a:gd name="connsiteY12" fmla="*/ 297171 h 673204"/>
                  <a:gd name="connsiteX13" fmla="*/ 108447 w 537993"/>
                  <a:gd name="connsiteY13" fmla="*/ 34872 h 6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993" h="673204">
                    <a:moveTo>
                      <a:pt x="108447" y="34872"/>
                    </a:moveTo>
                    <a:cubicBezTo>
                      <a:pt x="198426" y="-15753"/>
                      <a:pt x="309530" y="-10946"/>
                      <a:pt x="394757" y="47260"/>
                    </a:cubicBezTo>
                    <a:cubicBezTo>
                      <a:pt x="453431" y="83866"/>
                      <a:pt x="495387" y="141857"/>
                      <a:pt x="511662" y="208841"/>
                    </a:cubicBezTo>
                    <a:cubicBezTo>
                      <a:pt x="519239" y="240080"/>
                      <a:pt x="528981" y="267548"/>
                      <a:pt x="536558" y="291785"/>
                    </a:cubicBezTo>
                    <a:cubicBezTo>
                      <a:pt x="544136" y="316023"/>
                      <a:pt x="519239" y="345646"/>
                      <a:pt x="519239" y="345646"/>
                    </a:cubicBezTo>
                    <a:cubicBezTo>
                      <a:pt x="546301" y="379578"/>
                      <a:pt x="525193" y="459829"/>
                      <a:pt x="519239" y="479757"/>
                    </a:cubicBezTo>
                    <a:cubicBezTo>
                      <a:pt x="521869" y="485520"/>
                      <a:pt x="523342" y="491741"/>
                      <a:pt x="523569" y="498070"/>
                    </a:cubicBezTo>
                    <a:cubicBezTo>
                      <a:pt x="523298" y="507248"/>
                      <a:pt x="517215" y="515246"/>
                      <a:pt x="508415" y="517998"/>
                    </a:cubicBezTo>
                    <a:cubicBezTo>
                      <a:pt x="502672" y="540980"/>
                      <a:pt x="498873" y="564404"/>
                      <a:pt x="497049" y="588016"/>
                    </a:cubicBezTo>
                    <a:cubicBezTo>
                      <a:pt x="504869" y="626499"/>
                      <a:pt x="479859" y="664013"/>
                      <a:pt x="441189" y="671796"/>
                    </a:cubicBezTo>
                    <a:cubicBezTo>
                      <a:pt x="435349" y="672970"/>
                      <a:pt x="429390" y="673412"/>
                      <a:pt x="423442" y="673115"/>
                    </a:cubicBezTo>
                    <a:cubicBezTo>
                      <a:pt x="330399" y="666701"/>
                      <a:pt x="241508" y="632333"/>
                      <a:pt x="168524" y="574551"/>
                    </a:cubicBezTo>
                    <a:cubicBezTo>
                      <a:pt x="85445" y="502190"/>
                      <a:pt x="28421" y="404782"/>
                      <a:pt x="6155" y="297171"/>
                    </a:cubicBezTo>
                    <a:cubicBezTo>
                      <a:pt x="-16360" y="197185"/>
                      <a:pt x="24048" y="93567"/>
                      <a:pt x="108447" y="34872"/>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3" name="Freeform 25">
                <a:extLst>
                  <a:ext uri="{FF2B5EF4-FFF2-40B4-BE49-F238E27FC236}">
                    <a16:creationId xmlns:a16="http://schemas.microsoft.com/office/drawing/2014/main" id="{622B58FB-7DFE-5145-A0DA-98A3802DF086}"/>
                  </a:ext>
                </a:extLst>
              </p:cNvPr>
              <p:cNvSpPr/>
              <p:nvPr/>
            </p:nvSpPr>
            <p:spPr>
              <a:xfrm>
                <a:off x="5500080" y="172471"/>
                <a:ext cx="375050" cy="206993"/>
              </a:xfrm>
              <a:custGeom>
                <a:avLst/>
                <a:gdLst>
                  <a:gd name="connsiteX0" fmla="*/ 374530 w 375050"/>
                  <a:gd name="connsiteY0" fmla="*/ 85638 h 206993"/>
                  <a:gd name="connsiteX1" fmla="*/ 349633 w 375050"/>
                  <a:gd name="connsiteY1" fmla="*/ 2693 h 206993"/>
                  <a:gd name="connsiteX2" fmla="*/ 349633 w 375050"/>
                  <a:gd name="connsiteY2" fmla="*/ 0 h 206993"/>
                  <a:gd name="connsiteX3" fmla="*/ 5412 w 375050"/>
                  <a:gd name="connsiteY3" fmla="*/ 107720 h 206993"/>
                  <a:gd name="connsiteX4" fmla="*/ 0 w 375050"/>
                  <a:gd name="connsiteY4" fmla="*/ 110952 h 206993"/>
                  <a:gd name="connsiteX5" fmla="*/ 175358 w 375050"/>
                  <a:gd name="connsiteY5" fmla="*/ 205207 h 206993"/>
                  <a:gd name="connsiteX6" fmla="*/ 359916 w 375050"/>
                  <a:gd name="connsiteY6" fmla="*/ 135728 h 206993"/>
                  <a:gd name="connsiteX7" fmla="*/ 374530 w 375050"/>
                  <a:gd name="connsiteY7" fmla="*/ 85638 h 20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050" h="206993">
                    <a:moveTo>
                      <a:pt x="374530" y="85638"/>
                    </a:moveTo>
                    <a:cubicBezTo>
                      <a:pt x="366952" y="61401"/>
                      <a:pt x="357210" y="31778"/>
                      <a:pt x="349633" y="2693"/>
                    </a:cubicBezTo>
                    <a:cubicBezTo>
                      <a:pt x="349969" y="1826"/>
                      <a:pt x="349969" y="867"/>
                      <a:pt x="349633" y="0"/>
                    </a:cubicBezTo>
                    <a:cubicBezTo>
                      <a:pt x="229475" y="15721"/>
                      <a:pt x="112987" y="52173"/>
                      <a:pt x="5412" y="107720"/>
                    </a:cubicBezTo>
                    <a:lnTo>
                      <a:pt x="0" y="110952"/>
                    </a:lnTo>
                    <a:cubicBezTo>
                      <a:pt x="48613" y="157845"/>
                      <a:pt x="109295" y="190463"/>
                      <a:pt x="175358" y="205207"/>
                    </a:cubicBezTo>
                    <a:cubicBezTo>
                      <a:pt x="238140" y="216518"/>
                      <a:pt x="257083" y="171814"/>
                      <a:pt x="359916" y="135728"/>
                    </a:cubicBezTo>
                    <a:cubicBezTo>
                      <a:pt x="371520" y="121752"/>
                      <a:pt x="376814" y="103625"/>
                      <a:pt x="374530" y="85638"/>
                    </a:cubicBezTo>
                    <a:close/>
                  </a:path>
                </a:pathLst>
              </a:custGeom>
              <a:solidFill>
                <a:srgbClr val="EAEAE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4" name="Freeform 26">
                <a:extLst>
                  <a:ext uri="{FF2B5EF4-FFF2-40B4-BE49-F238E27FC236}">
                    <a16:creationId xmlns:a16="http://schemas.microsoft.com/office/drawing/2014/main" id="{75F6B1C2-7DA9-604D-81DD-FF97C317226C}"/>
                  </a:ext>
                </a:extLst>
              </p:cNvPr>
              <p:cNvSpPr/>
              <p:nvPr/>
            </p:nvSpPr>
            <p:spPr>
              <a:xfrm>
                <a:off x="5812841" y="287732"/>
                <a:ext cx="58521" cy="158348"/>
              </a:xfrm>
              <a:custGeom>
                <a:avLst/>
                <a:gdLst>
                  <a:gd name="connsiteX0" fmla="*/ 44991 w 58521"/>
                  <a:gd name="connsiteY0" fmla="*/ 158349 h 158348"/>
                  <a:gd name="connsiteX1" fmla="*/ 44991 w 58521"/>
                  <a:gd name="connsiteY1" fmla="*/ 158349 h 158348"/>
                  <a:gd name="connsiteX2" fmla="*/ 610 w 58521"/>
                  <a:gd name="connsiteY2" fmla="*/ 66787 h 158348"/>
                  <a:gd name="connsiteX3" fmla="*/ 58522 w 58521"/>
                  <a:gd name="connsiteY3" fmla="*/ 0 h 158348"/>
                  <a:gd name="connsiteX4" fmla="*/ 58522 w 58521"/>
                  <a:gd name="connsiteY4" fmla="*/ 0 h 158348"/>
                  <a:gd name="connsiteX5" fmla="*/ 44450 w 58521"/>
                  <a:gd name="connsiteY5" fmla="*/ 24237 h 158348"/>
                  <a:gd name="connsiteX6" fmla="*/ 44991 w 58521"/>
                  <a:gd name="connsiteY6" fmla="*/ 158349 h 15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 h="158348">
                    <a:moveTo>
                      <a:pt x="44991" y="158349"/>
                    </a:moveTo>
                    <a:lnTo>
                      <a:pt x="44991" y="158349"/>
                    </a:lnTo>
                    <a:cubicBezTo>
                      <a:pt x="34166" y="132496"/>
                      <a:pt x="8187" y="92640"/>
                      <a:pt x="610" y="66787"/>
                    </a:cubicBezTo>
                    <a:cubicBezTo>
                      <a:pt x="-6967" y="40934"/>
                      <a:pt x="58522" y="0"/>
                      <a:pt x="58522" y="0"/>
                    </a:cubicBezTo>
                    <a:lnTo>
                      <a:pt x="58522" y="0"/>
                    </a:lnTo>
                    <a:cubicBezTo>
                      <a:pt x="54912" y="8654"/>
                      <a:pt x="50181" y="16802"/>
                      <a:pt x="44450" y="24237"/>
                    </a:cubicBezTo>
                    <a:cubicBezTo>
                      <a:pt x="71511" y="58169"/>
                      <a:pt x="50403" y="138421"/>
                      <a:pt x="44991" y="158349"/>
                    </a:cubicBezTo>
                    <a:close/>
                  </a:path>
                </a:pathLst>
              </a:custGeom>
              <a:solidFill>
                <a:srgbClr val="EAEAE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5" name="Freeform 27">
                <a:extLst>
                  <a:ext uri="{FF2B5EF4-FFF2-40B4-BE49-F238E27FC236}">
                    <a16:creationId xmlns:a16="http://schemas.microsoft.com/office/drawing/2014/main" id="{9231A42F-195E-7943-8B39-0774AEE3F845}"/>
                  </a:ext>
                </a:extLst>
              </p:cNvPr>
              <p:cNvSpPr/>
              <p:nvPr/>
            </p:nvSpPr>
            <p:spPr>
              <a:xfrm>
                <a:off x="5337008" y="-32061"/>
                <a:ext cx="504045" cy="645646"/>
              </a:xfrm>
              <a:custGeom>
                <a:avLst/>
                <a:gdLst>
                  <a:gd name="connsiteX0" fmla="*/ 109491 w 504045"/>
                  <a:gd name="connsiteY0" fmla="*/ 34872 h 645646"/>
                  <a:gd name="connsiteX1" fmla="*/ 395800 w 504045"/>
                  <a:gd name="connsiteY1" fmla="*/ 47260 h 645646"/>
                  <a:gd name="connsiteX2" fmla="*/ 504046 w 504045"/>
                  <a:gd name="connsiteY2" fmla="*/ 182988 h 645646"/>
                  <a:gd name="connsiteX3" fmla="*/ 454253 w 504045"/>
                  <a:gd name="connsiteY3" fmla="*/ 236848 h 645646"/>
                  <a:gd name="connsiteX4" fmla="*/ 269153 w 504045"/>
                  <a:gd name="connsiteY4" fmla="*/ 240618 h 645646"/>
                  <a:gd name="connsiteX5" fmla="*/ 222066 w 504045"/>
                  <a:gd name="connsiteY5" fmla="*/ 353725 h 645646"/>
                  <a:gd name="connsiteX6" fmla="*/ 197711 w 504045"/>
                  <a:gd name="connsiteY6" fmla="*/ 475449 h 645646"/>
                  <a:gd name="connsiteX7" fmla="*/ 292967 w 504045"/>
                  <a:gd name="connsiteY7" fmla="*/ 645647 h 645646"/>
                  <a:gd name="connsiteX8" fmla="*/ 168485 w 504045"/>
                  <a:gd name="connsiteY8" fmla="*/ 575090 h 645646"/>
                  <a:gd name="connsiteX9" fmla="*/ 6116 w 504045"/>
                  <a:gd name="connsiteY9" fmla="*/ 297710 h 645646"/>
                  <a:gd name="connsiteX10" fmla="*/ 109491 w 504045"/>
                  <a:gd name="connsiteY10" fmla="*/ 34872 h 64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045" h="645646">
                    <a:moveTo>
                      <a:pt x="109491" y="34872"/>
                    </a:moveTo>
                    <a:cubicBezTo>
                      <a:pt x="199470" y="-15753"/>
                      <a:pt x="310573" y="-10946"/>
                      <a:pt x="395800" y="47260"/>
                    </a:cubicBezTo>
                    <a:cubicBezTo>
                      <a:pt x="445761" y="79579"/>
                      <a:pt x="483760" y="127231"/>
                      <a:pt x="504046" y="182988"/>
                    </a:cubicBezTo>
                    <a:cubicBezTo>
                      <a:pt x="497453" y="208048"/>
                      <a:pt x="478797" y="228224"/>
                      <a:pt x="454253" y="236848"/>
                    </a:cubicBezTo>
                    <a:cubicBezTo>
                      <a:pt x="378481" y="253006"/>
                      <a:pt x="307580" y="229308"/>
                      <a:pt x="269153" y="240618"/>
                    </a:cubicBezTo>
                    <a:cubicBezTo>
                      <a:pt x="239927" y="249236"/>
                      <a:pt x="225313" y="304173"/>
                      <a:pt x="222066" y="353725"/>
                    </a:cubicBezTo>
                    <a:cubicBezTo>
                      <a:pt x="218819" y="403276"/>
                      <a:pt x="187969" y="419973"/>
                      <a:pt x="197711" y="475449"/>
                    </a:cubicBezTo>
                    <a:cubicBezTo>
                      <a:pt x="207453" y="530925"/>
                      <a:pt x="274024" y="595018"/>
                      <a:pt x="292967" y="645647"/>
                    </a:cubicBezTo>
                    <a:cubicBezTo>
                      <a:pt x="248310" y="628142"/>
                      <a:pt x="206392" y="604384"/>
                      <a:pt x="168485" y="575090"/>
                    </a:cubicBezTo>
                    <a:cubicBezTo>
                      <a:pt x="85406" y="502729"/>
                      <a:pt x="28382" y="405321"/>
                      <a:pt x="6116" y="297710"/>
                    </a:cubicBezTo>
                    <a:cubicBezTo>
                      <a:pt x="-16415" y="197324"/>
                      <a:pt x="24475" y="93369"/>
                      <a:pt x="109491" y="34872"/>
                    </a:cubicBezTo>
                    <a:close/>
                  </a:path>
                </a:pathLst>
              </a:custGeom>
              <a:solidFill>
                <a:srgbClr val="EAEAE6">
                  <a:alpha val="15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6" name="Freeform 28">
                <a:extLst>
                  <a:ext uri="{FF2B5EF4-FFF2-40B4-BE49-F238E27FC236}">
                    <a16:creationId xmlns:a16="http://schemas.microsoft.com/office/drawing/2014/main" id="{78F76126-2099-7047-8C96-0E584B9072C0}"/>
                  </a:ext>
                </a:extLst>
              </p:cNvPr>
              <p:cNvSpPr/>
              <p:nvPr/>
            </p:nvSpPr>
            <p:spPr>
              <a:xfrm>
                <a:off x="5339336" y="215020"/>
                <a:ext cx="196465" cy="172961"/>
              </a:xfrm>
              <a:custGeom>
                <a:avLst/>
                <a:gdLst>
                  <a:gd name="connsiteX0" fmla="*/ 193218 w 196465"/>
                  <a:gd name="connsiteY0" fmla="*/ 112568 h 172961"/>
                  <a:gd name="connsiteX1" fmla="*/ 160745 w 196465"/>
                  <a:gd name="connsiteY1" fmla="*/ 171814 h 172961"/>
                  <a:gd name="connsiteX2" fmla="*/ 131518 w 196465"/>
                  <a:gd name="connsiteY2" fmla="*/ 157810 h 172961"/>
                  <a:gd name="connsiteX3" fmla="*/ 44922 w 196465"/>
                  <a:gd name="connsiteY3" fmla="*/ 165351 h 172961"/>
                  <a:gd name="connsiteX4" fmla="*/ 4871 w 196465"/>
                  <a:gd name="connsiteY4" fmla="*/ 48474 h 172961"/>
                  <a:gd name="connsiteX5" fmla="*/ 0 w 196465"/>
                  <a:gd name="connsiteY5" fmla="*/ 0 h 172961"/>
                  <a:gd name="connsiteX6" fmla="*/ 196466 w 196465"/>
                  <a:gd name="connsiteY6" fmla="*/ 53860 h 172961"/>
                  <a:gd name="connsiteX7" fmla="*/ 193218 w 196465"/>
                  <a:gd name="connsiteY7" fmla="*/ 112568 h 17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65" h="172961">
                    <a:moveTo>
                      <a:pt x="193218" y="112568"/>
                    </a:moveTo>
                    <a:cubicBezTo>
                      <a:pt x="184559" y="134650"/>
                      <a:pt x="175358" y="166428"/>
                      <a:pt x="160745" y="171814"/>
                    </a:cubicBezTo>
                    <a:cubicBezTo>
                      <a:pt x="146131" y="177200"/>
                      <a:pt x="135848" y="162119"/>
                      <a:pt x="131518" y="157810"/>
                    </a:cubicBezTo>
                    <a:cubicBezTo>
                      <a:pt x="127188" y="153501"/>
                      <a:pt x="49252" y="63016"/>
                      <a:pt x="44922" y="165351"/>
                    </a:cubicBezTo>
                    <a:cubicBezTo>
                      <a:pt x="26374" y="128353"/>
                      <a:pt x="12903" y="89042"/>
                      <a:pt x="4871" y="48474"/>
                    </a:cubicBezTo>
                    <a:cubicBezTo>
                      <a:pt x="1694" y="32508"/>
                      <a:pt x="65" y="16276"/>
                      <a:pt x="0" y="0"/>
                    </a:cubicBezTo>
                    <a:cubicBezTo>
                      <a:pt x="61765" y="29390"/>
                      <a:pt x="128287" y="47627"/>
                      <a:pt x="196466" y="53860"/>
                    </a:cubicBezTo>
                    <a:cubicBezTo>
                      <a:pt x="192677" y="77020"/>
                      <a:pt x="197548" y="100719"/>
                      <a:pt x="193218" y="112568"/>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7" name="Freeform 29">
                <a:extLst>
                  <a:ext uri="{FF2B5EF4-FFF2-40B4-BE49-F238E27FC236}">
                    <a16:creationId xmlns:a16="http://schemas.microsoft.com/office/drawing/2014/main" id="{07475D04-0D29-FB47-95B1-B26A335959BA}"/>
                  </a:ext>
                </a:extLst>
              </p:cNvPr>
              <p:cNvSpPr/>
              <p:nvPr/>
            </p:nvSpPr>
            <p:spPr>
              <a:xfrm>
                <a:off x="5801307" y="484321"/>
                <a:ext cx="45700" cy="145422"/>
              </a:xfrm>
              <a:custGeom>
                <a:avLst/>
                <a:gdLst>
                  <a:gd name="connsiteX0" fmla="*/ 2402 w 45700"/>
                  <a:gd name="connsiteY0" fmla="*/ 145422 h 145422"/>
                  <a:gd name="connsiteX1" fmla="*/ 13768 w 45700"/>
                  <a:gd name="connsiteY1" fmla="*/ 3770 h 145422"/>
                  <a:gd name="connsiteX2" fmla="*/ 45700 w 45700"/>
                  <a:gd name="connsiteY2" fmla="*/ 0 h 145422"/>
                  <a:gd name="connsiteX3" fmla="*/ 45700 w 45700"/>
                  <a:gd name="connsiteY3" fmla="*/ 0 h 145422"/>
                  <a:gd name="connsiteX4" fmla="*/ 34334 w 45700"/>
                  <a:gd name="connsiteY4" fmla="*/ 70018 h 145422"/>
                  <a:gd name="connsiteX5" fmla="*/ 2402 w 45700"/>
                  <a:gd name="connsiteY5" fmla="*/ 145422 h 14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0" h="145422">
                    <a:moveTo>
                      <a:pt x="2402" y="145422"/>
                    </a:moveTo>
                    <a:cubicBezTo>
                      <a:pt x="-3054" y="97918"/>
                      <a:pt x="805" y="49810"/>
                      <a:pt x="13768" y="3770"/>
                    </a:cubicBezTo>
                    <a:cubicBezTo>
                      <a:pt x="13768" y="0"/>
                      <a:pt x="32169" y="3770"/>
                      <a:pt x="45700" y="0"/>
                    </a:cubicBezTo>
                    <a:lnTo>
                      <a:pt x="45700" y="0"/>
                    </a:lnTo>
                    <a:cubicBezTo>
                      <a:pt x="39958" y="22982"/>
                      <a:pt x="36158" y="46406"/>
                      <a:pt x="34334" y="70018"/>
                    </a:cubicBezTo>
                    <a:cubicBezTo>
                      <a:pt x="38215" y="99054"/>
                      <a:pt x="25994" y="127907"/>
                      <a:pt x="2402" y="145422"/>
                    </a:cubicBezTo>
                    <a:close/>
                  </a:path>
                </a:pathLst>
              </a:custGeom>
              <a:solidFill>
                <a:srgbClr val="EAEAE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8" name="Freeform 30">
                <a:extLst>
                  <a:ext uri="{FF2B5EF4-FFF2-40B4-BE49-F238E27FC236}">
                    <a16:creationId xmlns:a16="http://schemas.microsoft.com/office/drawing/2014/main" id="{AA469DA6-8C35-3E42-A112-788E12662527}"/>
                  </a:ext>
                </a:extLst>
              </p:cNvPr>
              <p:cNvSpPr/>
              <p:nvPr/>
            </p:nvSpPr>
            <p:spPr>
              <a:xfrm>
                <a:off x="5367564" y="326256"/>
                <a:ext cx="108160" cy="144571"/>
              </a:xfrm>
              <a:custGeom>
                <a:avLst/>
                <a:gdLst>
                  <a:gd name="connsiteX0" fmla="*/ 108161 w 108160"/>
                  <a:gd name="connsiteY0" fmla="*/ 139753 h 144571"/>
                  <a:gd name="connsiteX1" fmla="*/ 35095 w 108160"/>
                  <a:gd name="connsiteY1" fmla="*/ 109052 h 144571"/>
                  <a:gd name="connsiteX2" fmla="*/ 14528 w 108160"/>
                  <a:gd name="connsiteY2" fmla="*/ 8334 h 144571"/>
                  <a:gd name="connsiteX3" fmla="*/ 64116 w 108160"/>
                  <a:gd name="connsiteY3" fmla="*/ 12338 h 144571"/>
                  <a:gd name="connsiteX4" fmla="*/ 68651 w 108160"/>
                  <a:gd name="connsiteY4" fmla="*/ 19106 h 144571"/>
                  <a:gd name="connsiteX5" fmla="*/ 108161 w 108160"/>
                  <a:gd name="connsiteY5" fmla="*/ 139753 h 14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0" h="144571">
                    <a:moveTo>
                      <a:pt x="108161" y="139753"/>
                    </a:moveTo>
                    <a:cubicBezTo>
                      <a:pt x="98960" y="145677"/>
                      <a:pt x="77311" y="154295"/>
                      <a:pt x="35095" y="109052"/>
                    </a:cubicBezTo>
                    <a:cubicBezTo>
                      <a:pt x="-7121" y="63810"/>
                      <a:pt x="-7662" y="22337"/>
                      <a:pt x="14528" y="8334"/>
                    </a:cubicBezTo>
                    <a:cubicBezTo>
                      <a:pt x="29331" y="-4188"/>
                      <a:pt x="51532" y="-2395"/>
                      <a:pt x="64116" y="12338"/>
                    </a:cubicBezTo>
                    <a:cubicBezTo>
                      <a:pt x="65885" y="14411"/>
                      <a:pt x="67412" y="16682"/>
                      <a:pt x="68651" y="19106"/>
                    </a:cubicBezTo>
                    <a:cubicBezTo>
                      <a:pt x="84168" y="58521"/>
                      <a:pt x="97363" y="98805"/>
                      <a:pt x="108161" y="139753"/>
                    </a:cubicBezTo>
                    <a:close/>
                  </a:path>
                </a:pathLst>
              </a:custGeom>
              <a:solidFill>
                <a:srgbClr val="F2A98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19" name="Freeform 31">
                <a:extLst>
                  <a:ext uri="{FF2B5EF4-FFF2-40B4-BE49-F238E27FC236}">
                    <a16:creationId xmlns:a16="http://schemas.microsoft.com/office/drawing/2014/main" id="{1D7B926A-74E9-E740-8CBB-664FFA73C0F5}"/>
                  </a:ext>
                </a:extLst>
              </p:cNvPr>
              <p:cNvSpPr/>
              <p:nvPr/>
            </p:nvSpPr>
            <p:spPr>
              <a:xfrm>
                <a:off x="5367564" y="326256"/>
                <a:ext cx="108160" cy="144571"/>
              </a:xfrm>
              <a:custGeom>
                <a:avLst/>
                <a:gdLst>
                  <a:gd name="connsiteX0" fmla="*/ 108161 w 108160"/>
                  <a:gd name="connsiteY0" fmla="*/ 139753 h 144571"/>
                  <a:gd name="connsiteX1" fmla="*/ 35095 w 108160"/>
                  <a:gd name="connsiteY1" fmla="*/ 109052 h 144571"/>
                  <a:gd name="connsiteX2" fmla="*/ 14528 w 108160"/>
                  <a:gd name="connsiteY2" fmla="*/ 8334 h 144571"/>
                  <a:gd name="connsiteX3" fmla="*/ 64116 w 108160"/>
                  <a:gd name="connsiteY3" fmla="*/ 12338 h 144571"/>
                  <a:gd name="connsiteX4" fmla="*/ 68651 w 108160"/>
                  <a:gd name="connsiteY4" fmla="*/ 19106 h 144571"/>
                  <a:gd name="connsiteX5" fmla="*/ 108161 w 108160"/>
                  <a:gd name="connsiteY5" fmla="*/ 139753 h 14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0" h="144571">
                    <a:moveTo>
                      <a:pt x="108161" y="139753"/>
                    </a:moveTo>
                    <a:cubicBezTo>
                      <a:pt x="98960" y="145677"/>
                      <a:pt x="77311" y="154295"/>
                      <a:pt x="35095" y="109052"/>
                    </a:cubicBezTo>
                    <a:cubicBezTo>
                      <a:pt x="-7121" y="63810"/>
                      <a:pt x="-7662" y="22337"/>
                      <a:pt x="14528" y="8334"/>
                    </a:cubicBezTo>
                    <a:cubicBezTo>
                      <a:pt x="29331" y="-4188"/>
                      <a:pt x="51532" y="-2395"/>
                      <a:pt x="64116" y="12338"/>
                    </a:cubicBezTo>
                    <a:cubicBezTo>
                      <a:pt x="65885" y="14411"/>
                      <a:pt x="67412" y="16682"/>
                      <a:pt x="68651" y="19106"/>
                    </a:cubicBezTo>
                    <a:cubicBezTo>
                      <a:pt x="84168" y="58521"/>
                      <a:pt x="97363" y="98805"/>
                      <a:pt x="108161" y="139753"/>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0" name="Freeform 32">
                <a:extLst>
                  <a:ext uri="{FF2B5EF4-FFF2-40B4-BE49-F238E27FC236}">
                    <a16:creationId xmlns:a16="http://schemas.microsoft.com/office/drawing/2014/main" id="{CFD4054A-9512-0B41-A4C0-3789D33F1CB0}"/>
                  </a:ext>
                </a:extLst>
              </p:cNvPr>
              <p:cNvSpPr/>
              <p:nvPr/>
            </p:nvSpPr>
            <p:spPr>
              <a:xfrm>
                <a:off x="5321392" y="-99392"/>
                <a:ext cx="555923" cy="445831"/>
              </a:xfrm>
              <a:custGeom>
                <a:avLst/>
                <a:gdLst>
                  <a:gd name="connsiteX0" fmla="*/ 42840 w 555923"/>
                  <a:gd name="connsiteY0" fmla="*/ 445831 h 445831"/>
                  <a:gd name="connsiteX1" fmla="*/ 183559 w 555923"/>
                  <a:gd name="connsiteY1" fmla="*/ 358039 h 445831"/>
                  <a:gd name="connsiteX2" fmla="*/ 555924 w 555923"/>
                  <a:gd name="connsiteY2" fmla="*/ 246010 h 445831"/>
                  <a:gd name="connsiteX3" fmla="*/ 444431 w 555923"/>
                  <a:gd name="connsiteY3" fmla="*/ 47804 h 445831"/>
                  <a:gd name="connsiteX4" fmla="*/ 152168 w 555923"/>
                  <a:gd name="connsiteY4" fmla="*/ 41880 h 445831"/>
                  <a:gd name="connsiteX5" fmla="*/ 83 w 555923"/>
                  <a:gd name="connsiteY5" fmla="*/ 290714 h 445831"/>
                  <a:gd name="connsiteX6" fmla="*/ 42840 w 555923"/>
                  <a:gd name="connsiteY6" fmla="*/ 445831 h 44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923" h="445831">
                    <a:moveTo>
                      <a:pt x="42840" y="445831"/>
                    </a:moveTo>
                    <a:cubicBezTo>
                      <a:pt x="42840" y="445831"/>
                      <a:pt x="127272" y="387662"/>
                      <a:pt x="183559" y="358039"/>
                    </a:cubicBezTo>
                    <a:cubicBezTo>
                      <a:pt x="299279" y="297200"/>
                      <a:pt x="425715" y="259160"/>
                      <a:pt x="555924" y="246010"/>
                    </a:cubicBezTo>
                    <a:cubicBezTo>
                      <a:pt x="525258" y="176523"/>
                      <a:pt x="487924" y="110146"/>
                      <a:pt x="444431" y="47804"/>
                    </a:cubicBezTo>
                    <a:cubicBezTo>
                      <a:pt x="401133" y="-670"/>
                      <a:pt x="272862" y="-27061"/>
                      <a:pt x="152168" y="41880"/>
                    </a:cubicBezTo>
                    <a:cubicBezTo>
                      <a:pt x="-2623" y="130749"/>
                      <a:pt x="-458" y="217464"/>
                      <a:pt x="83" y="290714"/>
                    </a:cubicBezTo>
                    <a:cubicBezTo>
                      <a:pt x="3682" y="344759"/>
                      <a:pt x="18225" y="397522"/>
                      <a:pt x="42840" y="445831"/>
                    </a:cubicBezTo>
                    <a:close/>
                  </a:path>
                </a:pathLst>
              </a:custGeom>
              <a:solidFill>
                <a:srgbClr val="FFD70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1" name="Freeform 33">
                <a:extLst>
                  <a:ext uri="{FF2B5EF4-FFF2-40B4-BE49-F238E27FC236}">
                    <a16:creationId xmlns:a16="http://schemas.microsoft.com/office/drawing/2014/main" id="{EFC9A372-0D51-034D-A88C-AF9AC858DCD6}"/>
                  </a:ext>
                </a:extLst>
              </p:cNvPr>
              <p:cNvSpPr/>
              <p:nvPr/>
            </p:nvSpPr>
            <p:spPr>
              <a:xfrm>
                <a:off x="5499539" y="146618"/>
                <a:ext cx="532567" cy="208478"/>
              </a:xfrm>
              <a:custGeom>
                <a:avLst/>
                <a:gdLst>
                  <a:gd name="connsiteX0" fmla="*/ 377777 w 532567"/>
                  <a:gd name="connsiteY0" fmla="*/ 0 h 208478"/>
                  <a:gd name="connsiteX1" fmla="*/ 5412 w 532567"/>
                  <a:gd name="connsiteY1" fmla="*/ 112029 h 208478"/>
                  <a:gd name="connsiteX2" fmla="*/ 0 w 532567"/>
                  <a:gd name="connsiteY2" fmla="*/ 112029 h 208478"/>
                  <a:gd name="connsiteX3" fmla="*/ 175358 w 532567"/>
                  <a:gd name="connsiteY3" fmla="*/ 206823 h 208478"/>
                  <a:gd name="connsiteX4" fmla="*/ 374530 w 532567"/>
                  <a:gd name="connsiteY4" fmla="*/ 131957 h 208478"/>
                  <a:gd name="connsiteX5" fmla="*/ 532568 w 532567"/>
                  <a:gd name="connsiteY5" fmla="*/ 119570 h 208478"/>
                  <a:gd name="connsiteX6" fmla="*/ 455714 w 532567"/>
                  <a:gd name="connsiteY6" fmla="*/ 50629 h 208478"/>
                  <a:gd name="connsiteX7" fmla="*/ 377777 w 532567"/>
                  <a:gd name="connsiteY7" fmla="*/ 0 h 20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567" h="208478">
                    <a:moveTo>
                      <a:pt x="377777" y="0"/>
                    </a:moveTo>
                    <a:cubicBezTo>
                      <a:pt x="247568" y="13151"/>
                      <a:pt x="121132" y="51190"/>
                      <a:pt x="5412" y="112029"/>
                    </a:cubicBezTo>
                    <a:lnTo>
                      <a:pt x="0" y="112029"/>
                    </a:lnTo>
                    <a:cubicBezTo>
                      <a:pt x="48391" y="159326"/>
                      <a:pt x="109144" y="192168"/>
                      <a:pt x="175358" y="206823"/>
                    </a:cubicBezTo>
                    <a:cubicBezTo>
                      <a:pt x="241388" y="218134"/>
                      <a:pt x="258707" y="169121"/>
                      <a:pt x="374530" y="131957"/>
                    </a:cubicBezTo>
                    <a:cubicBezTo>
                      <a:pt x="425259" y="114369"/>
                      <a:pt x="479695" y="110103"/>
                      <a:pt x="532568" y="119570"/>
                    </a:cubicBezTo>
                    <a:cubicBezTo>
                      <a:pt x="509333" y="94086"/>
                      <a:pt x="483587" y="70990"/>
                      <a:pt x="455714" y="50629"/>
                    </a:cubicBezTo>
                    <a:cubicBezTo>
                      <a:pt x="431104" y="31754"/>
                      <a:pt x="405044" y="14827"/>
                      <a:pt x="377777" y="0"/>
                    </a:cubicBezTo>
                    <a:close/>
                  </a:path>
                </a:pathLst>
              </a:custGeom>
              <a:solidFill>
                <a:srgbClr val="FFD70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2" name="Freeform 34">
                <a:extLst>
                  <a:ext uri="{FF2B5EF4-FFF2-40B4-BE49-F238E27FC236}">
                    <a16:creationId xmlns:a16="http://schemas.microsoft.com/office/drawing/2014/main" id="{521EA2A9-A50E-0948-AFE1-EB3E6FB08E39}"/>
                  </a:ext>
                </a:extLst>
              </p:cNvPr>
              <p:cNvSpPr/>
              <p:nvPr/>
            </p:nvSpPr>
            <p:spPr>
              <a:xfrm>
                <a:off x="5346372" y="515022"/>
                <a:ext cx="378859" cy="378637"/>
              </a:xfrm>
              <a:custGeom>
                <a:avLst/>
                <a:gdLst>
                  <a:gd name="connsiteX0" fmla="*/ 59535 w 378859"/>
                  <a:gd name="connsiteY0" fmla="*/ 0 h 378637"/>
                  <a:gd name="connsiteX1" fmla="*/ 378859 w 378859"/>
                  <a:gd name="connsiteY1" fmla="*/ 203591 h 378637"/>
                  <a:gd name="connsiteX2" fmla="*/ 348551 w 378859"/>
                  <a:gd name="connsiteY2" fmla="*/ 378637 h 378637"/>
                  <a:gd name="connsiteX3" fmla="*/ 0 w 378859"/>
                  <a:gd name="connsiteY3" fmla="*/ 96948 h 378637"/>
                </a:gdLst>
                <a:ahLst/>
                <a:cxnLst>
                  <a:cxn ang="0">
                    <a:pos x="connsiteX0" y="connsiteY0"/>
                  </a:cxn>
                  <a:cxn ang="0">
                    <a:pos x="connsiteX1" y="connsiteY1"/>
                  </a:cxn>
                  <a:cxn ang="0">
                    <a:pos x="connsiteX2" y="connsiteY2"/>
                  </a:cxn>
                  <a:cxn ang="0">
                    <a:pos x="connsiteX3" y="connsiteY3"/>
                  </a:cxn>
                </a:cxnLst>
                <a:rect l="l" t="t" r="r" b="b"/>
                <a:pathLst>
                  <a:path w="378859" h="378637">
                    <a:moveTo>
                      <a:pt x="59535" y="0"/>
                    </a:moveTo>
                    <a:cubicBezTo>
                      <a:pt x="138830" y="102884"/>
                      <a:pt x="251795" y="174906"/>
                      <a:pt x="378859" y="203591"/>
                    </a:cubicBezTo>
                    <a:lnTo>
                      <a:pt x="348551" y="378637"/>
                    </a:lnTo>
                    <a:cubicBezTo>
                      <a:pt x="348551" y="378637"/>
                      <a:pt x="53582" y="173968"/>
                      <a:pt x="0" y="96948"/>
                    </a:cubicBezTo>
                    <a:close/>
                  </a:path>
                </a:pathLst>
              </a:custGeom>
              <a:solidFill>
                <a:srgbClr val="E8BC09"/>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3" name="Freeform 35">
                <a:extLst>
                  <a:ext uri="{FF2B5EF4-FFF2-40B4-BE49-F238E27FC236}">
                    <a16:creationId xmlns:a16="http://schemas.microsoft.com/office/drawing/2014/main" id="{B4A00CD3-581B-364E-B48B-9A8E02ADA7C4}"/>
                  </a:ext>
                </a:extLst>
              </p:cNvPr>
              <p:cNvSpPr/>
              <p:nvPr/>
            </p:nvSpPr>
            <p:spPr>
              <a:xfrm>
                <a:off x="4552932" y="2072658"/>
                <a:ext cx="532567" cy="457272"/>
              </a:xfrm>
              <a:custGeom>
                <a:avLst/>
                <a:gdLst>
                  <a:gd name="connsiteX0" fmla="*/ 0 w 532567"/>
                  <a:gd name="connsiteY0" fmla="*/ 151347 h 457272"/>
                  <a:gd name="connsiteX1" fmla="*/ 532568 w 532567"/>
                  <a:gd name="connsiteY1" fmla="*/ 457273 h 457272"/>
                  <a:gd name="connsiteX2" fmla="*/ 532568 w 532567"/>
                  <a:gd name="connsiteY2" fmla="*/ 305926 h 457272"/>
                  <a:gd name="connsiteX3" fmla="*/ 0 w 532567"/>
                  <a:gd name="connsiteY3" fmla="*/ 0 h 457272"/>
                  <a:gd name="connsiteX4" fmla="*/ 0 w 532567"/>
                  <a:gd name="connsiteY4" fmla="*/ 151347 h 45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67" h="457272">
                    <a:moveTo>
                      <a:pt x="0" y="151347"/>
                    </a:moveTo>
                    <a:lnTo>
                      <a:pt x="532568" y="457273"/>
                    </a:lnTo>
                    <a:lnTo>
                      <a:pt x="532568" y="305926"/>
                    </a:lnTo>
                    <a:lnTo>
                      <a:pt x="0" y="0"/>
                    </a:lnTo>
                    <a:lnTo>
                      <a:pt x="0" y="151347"/>
                    </a:lnTo>
                    <a:close/>
                  </a:path>
                </a:pathLst>
              </a:custGeom>
              <a:solidFill>
                <a:srgbClr val="09635C"/>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4" name="Freeform 36">
                <a:extLst>
                  <a:ext uri="{FF2B5EF4-FFF2-40B4-BE49-F238E27FC236}">
                    <a16:creationId xmlns:a16="http://schemas.microsoft.com/office/drawing/2014/main" id="{742C01C1-5E5A-CC4B-BDDE-3934CEAF5FC2}"/>
                  </a:ext>
                </a:extLst>
              </p:cNvPr>
              <p:cNvSpPr/>
              <p:nvPr/>
            </p:nvSpPr>
            <p:spPr>
              <a:xfrm>
                <a:off x="5085500" y="2072658"/>
                <a:ext cx="533109" cy="457272"/>
              </a:xfrm>
              <a:custGeom>
                <a:avLst/>
                <a:gdLst>
                  <a:gd name="connsiteX0" fmla="*/ 0 w 533109"/>
                  <a:gd name="connsiteY0" fmla="*/ 305926 h 457272"/>
                  <a:gd name="connsiteX1" fmla="*/ 0 w 533109"/>
                  <a:gd name="connsiteY1" fmla="*/ 457273 h 457272"/>
                  <a:gd name="connsiteX2" fmla="*/ 533109 w 533109"/>
                  <a:gd name="connsiteY2" fmla="*/ 151347 h 457272"/>
                  <a:gd name="connsiteX3" fmla="*/ 533109 w 533109"/>
                  <a:gd name="connsiteY3" fmla="*/ 0 h 457272"/>
                  <a:gd name="connsiteX4" fmla="*/ 0 w 533109"/>
                  <a:gd name="connsiteY4" fmla="*/ 305926 h 45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09" h="457272">
                    <a:moveTo>
                      <a:pt x="0" y="305926"/>
                    </a:moveTo>
                    <a:lnTo>
                      <a:pt x="0" y="457273"/>
                    </a:lnTo>
                    <a:lnTo>
                      <a:pt x="533109" y="151347"/>
                    </a:lnTo>
                    <a:lnTo>
                      <a:pt x="533109" y="0"/>
                    </a:lnTo>
                    <a:lnTo>
                      <a:pt x="0" y="305926"/>
                    </a:lnTo>
                    <a:close/>
                  </a:path>
                </a:pathLst>
              </a:custGeom>
              <a:solidFill>
                <a:srgbClr val="119C9A"/>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5" name="Freeform 37">
                <a:extLst>
                  <a:ext uri="{FF2B5EF4-FFF2-40B4-BE49-F238E27FC236}">
                    <a16:creationId xmlns:a16="http://schemas.microsoft.com/office/drawing/2014/main" id="{04482630-9001-2C44-B84A-E52CFD49267C}"/>
                  </a:ext>
                </a:extLst>
              </p:cNvPr>
              <p:cNvSpPr/>
              <p:nvPr/>
            </p:nvSpPr>
            <p:spPr>
              <a:xfrm>
                <a:off x="4552932" y="1766194"/>
                <a:ext cx="1065677" cy="612390"/>
              </a:xfrm>
              <a:custGeom>
                <a:avLst/>
                <a:gdLst>
                  <a:gd name="connsiteX0" fmla="*/ 0 w 1065677"/>
                  <a:gd name="connsiteY0" fmla="*/ 306464 h 612390"/>
                  <a:gd name="connsiteX1" fmla="*/ 532568 w 1065677"/>
                  <a:gd name="connsiteY1" fmla="*/ 612390 h 612390"/>
                  <a:gd name="connsiteX2" fmla="*/ 1065677 w 1065677"/>
                  <a:gd name="connsiteY2" fmla="*/ 306464 h 612390"/>
                  <a:gd name="connsiteX3" fmla="*/ 532568 w 1065677"/>
                  <a:gd name="connsiteY3" fmla="*/ 0 h 612390"/>
                  <a:gd name="connsiteX4" fmla="*/ 0 w 1065677"/>
                  <a:gd name="connsiteY4" fmla="*/ 306464 h 61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677" h="612390">
                    <a:moveTo>
                      <a:pt x="0" y="306464"/>
                    </a:moveTo>
                    <a:lnTo>
                      <a:pt x="532568" y="612390"/>
                    </a:lnTo>
                    <a:lnTo>
                      <a:pt x="1065677" y="306464"/>
                    </a:lnTo>
                    <a:lnTo>
                      <a:pt x="532568" y="0"/>
                    </a:lnTo>
                    <a:lnTo>
                      <a:pt x="0" y="306464"/>
                    </a:lnTo>
                    <a:close/>
                  </a:path>
                </a:pathLst>
              </a:custGeom>
              <a:solidFill>
                <a:srgbClr val="18B2AA"/>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6" name="Freeform 38">
                <a:extLst>
                  <a:ext uri="{FF2B5EF4-FFF2-40B4-BE49-F238E27FC236}">
                    <a16:creationId xmlns:a16="http://schemas.microsoft.com/office/drawing/2014/main" id="{45520CC7-6422-7B49-BCC0-386E24F6B705}"/>
                  </a:ext>
                </a:extLst>
              </p:cNvPr>
              <p:cNvSpPr/>
              <p:nvPr/>
            </p:nvSpPr>
            <p:spPr>
              <a:xfrm>
                <a:off x="4798108" y="1907307"/>
                <a:ext cx="581278" cy="333933"/>
              </a:xfrm>
              <a:custGeom>
                <a:avLst/>
                <a:gdLst>
                  <a:gd name="connsiteX0" fmla="*/ 48169 w 581278"/>
                  <a:gd name="connsiteY0" fmla="*/ 333933 h 333933"/>
                  <a:gd name="connsiteX1" fmla="*/ 581279 w 581278"/>
                  <a:gd name="connsiteY1" fmla="*/ 28007 h 333933"/>
                  <a:gd name="connsiteX2" fmla="*/ 533109 w 581278"/>
                  <a:gd name="connsiteY2" fmla="*/ 0 h 333933"/>
                  <a:gd name="connsiteX3" fmla="*/ 0 w 581278"/>
                  <a:gd name="connsiteY3" fmla="*/ 306464 h 333933"/>
                  <a:gd name="connsiteX4" fmla="*/ 48169 w 581278"/>
                  <a:gd name="connsiteY4" fmla="*/ 333933 h 33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278" h="333933">
                    <a:moveTo>
                      <a:pt x="48169" y="333933"/>
                    </a:moveTo>
                    <a:lnTo>
                      <a:pt x="581279" y="28007"/>
                    </a:lnTo>
                    <a:lnTo>
                      <a:pt x="533109" y="0"/>
                    </a:lnTo>
                    <a:lnTo>
                      <a:pt x="0" y="306464"/>
                    </a:lnTo>
                    <a:lnTo>
                      <a:pt x="48169" y="333933"/>
                    </a:ln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7" name="Freeform 39">
                <a:extLst>
                  <a:ext uri="{FF2B5EF4-FFF2-40B4-BE49-F238E27FC236}">
                    <a16:creationId xmlns:a16="http://schemas.microsoft.com/office/drawing/2014/main" id="{B2E1EB60-09BD-234F-A539-70EC011ABDFB}"/>
                  </a:ext>
                </a:extLst>
              </p:cNvPr>
              <p:cNvSpPr/>
              <p:nvPr/>
            </p:nvSpPr>
            <p:spPr>
              <a:xfrm>
                <a:off x="4552932" y="1766194"/>
                <a:ext cx="886530" cy="485280"/>
              </a:xfrm>
              <a:custGeom>
                <a:avLst/>
                <a:gdLst>
                  <a:gd name="connsiteX0" fmla="*/ 0 w 886530"/>
                  <a:gd name="connsiteY0" fmla="*/ 306464 h 485280"/>
                  <a:gd name="connsiteX1" fmla="*/ 308500 w 886530"/>
                  <a:gd name="connsiteY1" fmla="*/ 485280 h 485280"/>
                  <a:gd name="connsiteX2" fmla="*/ 886531 w 886530"/>
                  <a:gd name="connsiteY2" fmla="*/ 203591 h 485280"/>
                  <a:gd name="connsiteX3" fmla="*/ 532568 w 886530"/>
                  <a:gd name="connsiteY3" fmla="*/ 0 h 485280"/>
                  <a:gd name="connsiteX4" fmla="*/ 0 w 886530"/>
                  <a:gd name="connsiteY4" fmla="*/ 306464 h 48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530" h="485280">
                    <a:moveTo>
                      <a:pt x="0" y="306464"/>
                    </a:moveTo>
                    <a:lnTo>
                      <a:pt x="308500" y="485280"/>
                    </a:lnTo>
                    <a:lnTo>
                      <a:pt x="886531" y="203591"/>
                    </a:lnTo>
                    <a:lnTo>
                      <a:pt x="532568" y="0"/>
                    </a:lnTo>
                    <a:lnTo>
                      <a:pt x="0" y="306464"/>
                    </a:lnTo>
                    <a:close/>
                  </a:path>
                </a:pathLst>
              </a:custGeom>
              <a:solidFill>
                <a:srgbClr val="000000">
                  <a:alpha val="10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8" name="Freeform 40">
                <a:extLst>
                  <a:ext uri="{FF2B5EF4-FFF2-40B4-BE49-F238E27FC236}">
                    <a16:creationId xmlns:a16="http://schemas.microsoft.com/office/drawing/2014/main" id="{481D2798-5C64-8549-B949-70FC66981D77}"/>
                  </a:ext>
                </a:extLst>
              </p:cNvPr>
              <p:cNvSpPr/>
              <p:nvPr/>
            </p:nvSpPr>
            <p:spPr>
              <a:xfrm>
                <a:off x="4798108" y="1675170"/>
                <a:ext cx="48169" cy="268223"/>
              </a:xfrm>
              <a:custGeom>
                <a:avLst/>
                <a:gdLst>
                  <a:gd name="connsiteX0" fmla="*/ 48169 w 48169"/>
                  <a:gd name="connsiteY0" fmla="*/ 268224 h 268223"/>
                  <a:gd name="connsiteX1" fmla="*/ 48169 w 48169"/>
                  <a:gd name="connsiteY1" fmla="*/ 28007 h 268223"/>
                  <a:gd name="connsiteX2" fmla="*/ 0 w 48169"/>
                  <a:gd name="connsiteY2" fmla="*/ 0 h 268223"/>
                  <a:gd name="connsiteX3" fmla="*/ 0 w 48169"/>
                  <a:gd name="connsiteY3" fmla="*/ 240755 h 268223"/>
                  <a:gd name="connsiteX4" fmla="*/ 48169 w 48169"/>
                  <a:gd name="connsiteY4" fmla="*/ 268224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9" h="268223">
                    <a:moveTo>
                      <a:pt x="48169" y="268224"/>
                    </a:moveTo>
                    <a:lnTo>
                      <a:pt x="48169" y="28007"/>
                    </a:lnTo>
                    <a:lnTo>
                      <a:pt x="0" y="0"/>
                    </a:lnTo>
                    <a:lnTo>
                      <a:pt x="0" y="240755"/>
                    </a:lnTo>
                    <a:lnTo>
                      <a:pt x="48169" y="268224"/>
                    </a:lnTo>
                    <a:close/>
                  </a:path>
                </a:pathLst>
              </a:custGeom>
              <a:solidFill>
                <a:srgbClr val="E6CFB5"/>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29" name="Freeform 41">
                <a:extLst>
                  <a:ext uri="{FF2B5EF4-FFF2-40B4-BE49-F238E27FC236}">
                    <a16:creationId xmlns:a16="http://schemas.microsoft.com/office/drawing/2014/main" id="{038E8470-998A-3648-BA3F-6256B063CEE2}"/>
                  </a:ext>
                </a:extLst>
              </p:cNvPr>
              <p:cNvSpPr/>
              <p:nvPr/>
            </p:nvSpPr>
            <p:spPr>
              <a:xfrm>
                <a:off x="5423226" y="2121671"/>
                <a:ext cx="163992" cy="186356"/>
              </a:xfrm>
              <a:custGeom>
                <a:avLst/>
                <a:gdLst>
                  <a:gd name="connsiteX0" fmla="*/ 163992 w 163992"/>
                  <a:gd name="connsiteY0" fmla="*/ 92640 h 186356"/>
                  <a:gd name="connsiteX1" fmla="*/ 0 w 163992"/>
                  <a:gd name="connsiteY1" fmla="*/ 186356 h 186356"/>
                  <a:gd name="connsiteX2" fmla="*/ 0 w 163992"/>
                  <a:gd name="connsiteY2" fmla="*/ 93717 h 186356"/>
                  <a:gd name="connsiteX3" fmla="*/ 163992 w 163992"/>
                  <a:gd name="connsiteY3" fmla="*/ 0 h 186356"/>
                  <a:gd name="connsiteX4" fmla="*/ 163992 w 163992"/>
                  <a:gd name="connsiteY4" fmla="*/ 92640 h 18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92" h="186356">
                    <a:moveTo>
                      <a:pt x="163992" y="92640"/>
                    </a:moveTo>
                    <a:lnTo>
                      <a:pt x="0" y="186356"/>
                    </a:lnTo>
                    <a:lnTo>
                      <a:pt x="0" y="93717"/>
                    </a:lnTo>
                    <a:lnTo>
                      <a:pt x="163992" y="0"/>
                    </a:lnTo>
                    <a:lnTo>
                      <a:pt x="163992" y="92640"/>
                    </a:lnTo>
                    <a:close/>
                  </a:path>
                </a:pathLst>
              </a:custGeom>
              <a:solidFill>
                <a:srgbClr val="E2E9ED"/>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0" name="Freeform 42">
                <a:extLst>
                  <a:ext uri="{FF2B5EF4-FFF2-40B4-BE49-F238E27FC236}">
                    <a16:creationId xmlns:a16="http://schemas.microsoft.com/office/drawing/2014/main" id="{56850C19-D641-F043-ACA4-EE65F41290BB}"/>
                  </a:ext>
                </a:extLst>
              </p:cNvPr>
              <p:cNvSpPr/>
              <p:nvPr/>
            </p:nvSpPr>
            <p:spPr>
              <a:xfrm>
                <a:off x="5431344" y="2136213"/>
                <a:ext cx="147755" cy="92100"/>
              </a:xfrm>
              <a:custGeom>
                <a:avLst/>
                <a:gdLst>
                  <a:gd name="connsiteX0" fmla="*/ 147755 w 147755"/>
                  <a:gd name="connsiteY0" fmla="*/ 7002 h 92100"/>
                  <a:gd name="connsiteX1" fmla="*/ 0 w 147755"/>
                  <a:gd name="connsiteY1" fmla="*/ 92101 h 92100"/>
                  <a:gd name="connsiteX2" fmla="*/ 0 w 147755"/>
                  <a:gd name="connsiteY2" fmla="*/ 84560 h 92100"/>
                  <a:gd name="connsiteX3" fmla="*/ 147755 w 147755"/>
                  <a:gd name="connsiteY3" fmla="*/ 0 h 92100"/>
                  <a:gd name="connsiteX4" fmla="*/ 147755 w 147755"/>
                  <a:gd name="connsiteY4" fmla="*/ 7002 h 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5" h="92100">
                    <a:moveTo>
                      <a:pt x="147755" y="7002"/>
                    </a:moveTo>
                    <a:lnTo>
                      <a:pt x="0" y="92101"/>
                    </a:lnTo>
                    <a:lnTo>
                      <a:pt x="0" y="84560"/>
                    </a:lnTo>
                    <a:lnTo>
                      <a:pt x="147755" y="0"/>
                    </a:lnTo>
                    <a:lnTo>
                      <a:pt x="147755" y="7002"/>
                    </a:lnTo>
                    <a:close/>
                  </a:path>
                </a:pathLst>
              </a:custGeom>
              <a:solidFill>
                <a:srgbClr val="09635C"/>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1" name="Freeform 43">
                <a:extLst>
                  <a:ext uri="{FF2B5EF4-FFF2-40B4-BE49-F238E27FC236}">
                    <a16:creationId xmlns:a16="http://schemas.microsoft.com/office/drawing/2014/main" id="{1DCFD3CC-28A3-9849-800A-6EF0DB33C291}"/>
                  </a:ext>
                </a:extLst>
              </p:cNvPr>
              <p:cNvSpPr/>
              <p:nvPr/>
            </p:nvSpPr>
            <p:spPr>
              <a:xfrm>
                <a:off x="5431344" y="2151832"/>
                <a:ext cx="147755" cy="92100"/>
              </a:xfrm>
              <a:custGeom>
                <a:avLst/>
                <a:gdLst>
                  <a:gd name="connsiteX0" fmla="*/ 147755 w 147755"/>
                  <a:gd name="connsiteY0" fmla="*/ 7002 h 92100"/>
                  <a:gd name="connsiteX1" fmla="*/ 0 w 147755"/>
                  <a:gd name="connsiteY1" fmla="*/ 92101 h 92100"/>
                  <a:gd name="connsiteX2" fmla="*/ 0 w 147755"/>
                  <a:gd name="connsiteY2" fmla="*/ 85099 h 92100"/>
                  <a:gd name="connsiteX3" fmla="*/ 147755 w 147755"/>
                  <a:gd name="connsiteY3" fmla="*/ 0 h 92100"/>
                  <a:gd name="connsiteX4" fmla="*/ 147755 w 147755"/>
                  <a:gd name="connsiteY4" fmla="*/ 7002 h 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5" h="92100">
                    <a:moveTo>
                      <a:pt x="147755" y="7002"/>
                    </a:moveTo>
                    <a:lnTo>
                      <a:pt x="0" y="92101"/>
                    </a:lnTo>
                    <a:lnTo>
                      <a:pt x="0" y="85099"/>
                    </a:lnTo>
                    <a:lnTo>
                      <a:pt x="147755" y="0"/>
                    </a:lnTo>
                    <a:lnTo>
                      <a:pt x="147755" y="7002"/>
                    </a:lnTo>
                    <a:close/>
                  </a:path>
                </a:pathLst>
              </a:custGeom>
              <a:solidFill>
                <a:srgbClr val="09635C"/>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2" name="Freeform 44">
                <a:extLst>
                  <a:ext uri="{FF2B5EF4-FFF2-40B4-BE49-F238E27FC236}">
                    <a16:creationId xmlns:a16="http://schemas.microsoft.com/office/drawing/2014/main" id="{4124A819-9C1C-C947-AA47-06249B5FC139}"/>
                  </a:ext>
                </a:extLst>
              </p:cNvPr>
              <p:cNvSpPr/>
              <p:nvPr/>
            </p:nvSpPr>
            <p:spPr>
              <a:xfrm>
                <a:off x="5431344" y="2169068"/>
                <a:ext cx="147755" cy="92100"/>
              </a:xfrm>
              <a:custGeom>
                <a:avLst/>
                <a:gdLst>
                  <a:gd name="connsiteX0" fmla="*/ 147755 w 147755"/>
                  <a:gd name="connsiteY0" fmla="*/ 7002 h 92100"/>
                  <a:gd name="connsiteX1" fmla="*/ 0 w 147755"/>
                  <a:gd name="connsiteY1" fmla="*/ 92101 h 92100"/>
                  <a:gd name="connsiteX2" fmla="*/ 0 w 147755"/>
                  <a:gd name="connsiteY2" fmla="*/ 84560 h 92100"/>
                  <a:gd name="connsiteX3" fmla="*/ 147755 w 147755"/>
                  <a:gd name="connsiteY3" fmla="*/ 0 h 92100"/>
                  <a:gd name="connsiteX4" fmla="*/ 147755 w 147755"/>
                  <a:gd name="connsiteY4" fmla="*/ 7002 h 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5" h="92100">
                    <a:moveTo>
                      <a:pt x="147755" y="7002"/>
                    </a:moveTo>
                    <a:lnTo>
                      <a:pt x="0" y="92101"/>
                    </a:lnTo>
                    <a:lnTo>
                      <a:pt x="0" y="84560"/>
                    </a:lnTo>
                    <a:lnTo>
                      <a:pt x="147755" y="0"/>
                    </a:lnTo>
                    <a:lnTo>
                      <a:pt x="147755" y="7002"/>
                    </a:lnTo>
                    <a:close/>
                  </a:path>
                </a:pathLst>
              </a:custGeom>
              <a:solidFill>
                <a:srgbClr val="09635C"/>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3" name="Freeform 45">
                <a:extLst>
                  <a:ext uri="{FF2B5EF4-FFF2-40B4-BE49-F238E27FC236}">
                    <a16:creationId xmlns:a16="http://schemas.microsoft.com/office/drawing/2014/main" id="{345F15B5-B8EA-3446-A0DA-E1E8DE8B280A}"/>
                  </a:ext>
                </a:extLst>
              </p:cNvPr>
              <p:cNvSpPr/>
              <p:nvPr/>
            </p:nvSpPr>
            <p:spPr>
              <a:xfrm>
                <a:off x="5431344" y="2226698"/>
                <a:ext cx="73606" cy="50089"/>
              </a:xfrm>
              <a:custGeom>
                <a:avLst/>
                <a:gdLst>
                  <a:gd name="connsiteX0" fmla="*/ 73607 w 73606"/>
                  <a:gd name="connsiteY0" fmla="*/ 0 h 50089"/>
                  <a:gd name="connsiteX1" fmla="*/ 0 w 73606"/>
                  <a:gd name="connsiteY1" fmla="*/ 42550 h 50089"/>
                  <a:gd name="connsiteX2" fmla="*/ 0 w 73606"/>
                  <a:gd name="connsiteY2" fmla="*/ 50090 h 50089"/>
                  <a:gd name="connsiteX3" fmla="*/ 73607 w 73606"/>
                  <a:gd name="connsiteY3" fmla="*/ 7540 h 50089"/>
                  <a:gd name="connsiteX4" fmla="*/ 73607 w 73606"/>
                  <a:gd name="connsiteY4" fmla="*/ 0 h 5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6" h="50089">
                    <a:moveTo>
                      <a:pt x="73607" y="0"/>
                    </a:moveTo>
                    <a:lnTo>
                      <a:pt x="0" y="42550"/>
                    </a:lnTo>
                    <a:lnTo>
                      <a:pt x="0" y="50090"/>
                    </a:lnTo>
                    <a:lnTo>
                      <a:pt x="73607" y="7540"/>
                    </a:lnTo>
                    <a:lnTo>
                      <a:pt x="73607" y="0"/>
                    </a:lnTo>
                    <a:close/>
                  </a:path>
                </a:pathLst>
              </a:custGeom>
              <a:solidFill>
                <a:srgbClr val="09635C"/>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4" name="Freeform 46">
                <a:extLst>
                  <a:ext uri="{FF2B5EF4-FFF2-40B4-BE49-F238E27FC236}">
                    <a16:creationId xmlns:a16="http://schemas.microsoft.com/office/drawing/2014/main" id="{1A3EEAC8-50E6-D543-B78B-310855CC1A29}"/>
                  </a:ext>
                </a:extLst>
              </p:cNvPr>
              <p:cNvSpPr/>
              <p:nvPr/>
            </p:nvSpPr>
            <p:spPr>
              <a:xfrm>
                <a:off x="4751563" y="2221391"/>
                <a:ext cx="47628" cy="37084"/>
              </a:xfrm>
              <a:custGeom>
                <a:avLst/>
                <a:gdLst>
                  <a:gd name="connsiteX0" fmla="*/ 22732 w 47628"/>
                  <a:gd name="connsiteY0" fmla="*/ 4229 h 37084"/>
                  <a:gd name="connsiteX1" fmla="*/ 22732 w 47628"/>
                  <a:gd name="connsiteY1" fmla="*/ 4229 h 37084"/>
                  <a:gd name="connsiteX2" fmla="*/ 22732 w 47628"/>
                  <a:gd name="connsiteY2" fmla="*/ 4229 h 37084"/>
                  <a:gd name="connsiteX3" fmla="*/ 22732 w 47628"/>
                  <a:gd name="connsiteY3" fmla="*/ 4229 h 37084"/>
                  <a:gd name="connsiteX4" fmla="*/ 0 w 47628"/>
                  <a:gd name="connsiteY4" fmla="*/ 4229 h 37084"/>
                  <a:gd name="connsiteX5" fmla="*/ 3247 w 47628"/>
                  <a:gd name="connsiteY5" fmla="*/ 4229 h 37084"/>
                  <a:gd name="connsiteX6" fmla="*/ 8660 w 47628"/>
                  <a:gd name="connsiteY6" fmla="*/ 11770 h 37084"/>
                  <a:gd name="connsiteX7" fmla="*/ 12274 w 47628"/>
                  <a:gd name="connsiteY7" fmla="*/ 10520 h 37084"/>
                  <a:gd name="connsiteX8" fmla="*/ 13531 w 47628"/>
                  <a:gd name="connsiteY8" fmla="*/ 11770 h 37084"/>
                  <a:gd name="connsiteX9" fmla="*/ 18402 w 47628"/>
                  <a:gd name="connsiteY9" fmla="*/ 19310 h 37084"/>
                  <a:gd name="connsiteX10" fmla="*/ 23814 w 47628"/>
                  <a:gd name="connsiteY10" fmla="*/ 19310 h 37084"/>
                  <a:gd name="connsiteX11" fmla="*/ 28685 w 47628"/>
                  <a:gd name="connsiteY11" fmla="*/ 26312 h 37084"/>
                  <a:gd name="connsiteX12" fmla="*/ 34097 w 47628"/>
                  <a:gd name="connsiteY12" fmla="*/ 26312 h 37084"/>
                  <a:gd name="connsiteX13" fmla="*/ 38968 w 47628"/>
                  <a:gd name="connsiteY13" fmla="*/ 33314 h 37084"/>
                  <a:gd name="connsiteX14" fmla="*/ 43839 w 47628"/>
                  <a:gd name="connsiteY14" fmla="*/ 33314 h 37084"/>
                  <a:gd name="connsiteX15" fmla="*/ 47628 w 47628"/>
                  <a:gd name="connsiteY15" fmla="*/ 37084 h 37084"/>
                  <a:gd name="connsiteX16" fmla="*/ 22732 w 47628"/>
                  <a:gd name="connsiteY16" fmla="*/ 4229 h 3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28" h="37084">
                    <a:moveTo>
                      <a:pt x="22732" y="4229"/>
                    </a:moveTo>
                    <a:lnTo>
                      <a:pt x="22732" y="4229"/>
                    </a:lnTo>
                    <a:lnTo>
                      <a:pt x="22732" y="4229"/>
                    </a:lnTo>
                    <a:lnTo>
                      <a:pt x="22732" y="4229"/>
                    </a:lnTo>
                    <a:cubicBezTo>
                      <a:pt x="16215" y="-1410"/>
                      <a:pt x="6517" y="-1410"/>
                      <a:pt x="0" y="4229"/>
                    </a:cubicBezTo>
                    <a:cubicBezTo>
                      <a:pt x="1028" y="3745"/>
                      <a:pt x="2220" y="3745"/>
                      <a:pt x="3247" y="4229"/>
                    </a:cubicBezTo>
                    <a:cubicBezTo>
                      <a:pt x="6051" y="5856"/>
                      <a:pt x="8020" y="8603"/>
                      <a:pt x="8660" y="11770"/>
                    </a:cubicBezTo>
                    <a:cubicBezTo>
                      <a:pt x="9311" y="10429"/>
                      <a:pt x="10930" y="9874"/>
                      <a:pt x="12274" y="10520"/>
                    </a:cubicBezTo>
                    <a:cubicBezTo>
                      <a:pt x="12823" y="10784"/>
                      <a:pt x="13265" y="11226"/>
                      <a:pt x="13531" y="11770"/>
                    </a:cubicBezTo>
                    <a:cubicBezTo>
                      <a:pt x="16295" y="13343"/>
                      <a:pt x="18113" y="16154"/>
                      <a:pt x="18402" y="19310"/>
                    </a:cubicBezTo>
                    <a:cubicBezTo>
                      <a:pt x="18402" y="16617"/>
                      <a:pt x="21108" y="16079"/>
                      <a:pt x="23814" y="19310"/>
                    </a:cubicBezTo>
                    <a:cubicBezTo>
                      <a:pt x="26292" y="20926"/>
                      <a:pt x="28040" y="23436"/>
                      <a:pt x="28685" y="26312"/>
                    </a:cubicBezTo>
                    <a:cubicBezTo>
                      <a:pt x="28685" y="26312"/>
                      <a:pt x="28685" y="26312"/>
                      <a:pt x="34097" y="26312"/>
                    </a:cubicBezTo>
                    <a:cubicBezTo>
                      <a:pt x="36576" y="27928"/>
                      <a:pt x="38323" y="30438"/>
                      <a:pt x="38968" y="33314"/>
                    </a:cubicBezTo>
                    <a:cubicBezTo>
                      <a:pt x="38968" y="33314"/>
                      <a:pt x="38968" y="33314"/>
                      <a:pt x="43839" y="33314"/>
                    </a:cubicBezTo>
                    <a:cubicBezTo>
                      <a:pt x="45362" y="34283"/>
                      <a:pt x="46655" y="35571"/>
                      <a:pt x="47628" y="37084"/>
                    </a:cubicBezTo>
                    <a:cubicBezTo>
                      <a:pt x="43334" y="23630"/>
                      <a:pt x="34550" y="12039"/>
                      <a:pt x="22732" y="4229"/>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5" name="Freeform 47">
                <a:extLst>
                  <a:ext uri="{FF2B5EF4-FFF2-40B4-BE49-F238E27FC236}">
                    <a16:creationId xmlns:a16="http://schemas.microsoft.com/office/drawing/2014/main" id="{0B287300-1986-9D4A-ABE7-4EAB06FD789E}"/>
                  </a:ext>
                </a:extLst>
              </p:cNvPr>
              <p:cNvSpPr/>
              <p:nvPr/>
            </p:nvSpPr>
            <p:spPr>
              <a:xfrm>
                <a:off x="4772129" y="2240702"/>
                <a:ext cx="2164" cy="50628"/>
              </a:xfrm>
              <a:custGeom>
                <a:avLst/>
                <a:gdLst>
                  <a:gd name="connsiteX0" fmla="*/ 0 w 2164"/>
                  <a:gd name="connsiteY0" fmla="*/ 49013 h 50628"/>
                  <a:gd name="connsiteX1" fmla="*/ 2165 w 2164"/>
                  <a:gd name="connsiteY1" fmla="*/ 50629 h 50628"/>
                  <a:gd name="connsiteX2" fmla="*/ 2165 w 2164"/>
                  <a:gd name="connsiteY2" fmla="*/ 1077 h 50628"/>
                  <a:gd name="connsiteX3" fmla="*/ 0 w 2164"/>
                  <a:gd name="connsiteY3" fmla="*/ 0 h 50628"/>
                  <a:gd name="connsiteX4" fmla="*/ 0 w 2164"/>
                  <a:gd name="connsiteY4" fmla="*/ 49013 h 5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 h="50628">
                    <a:moveTo>
                      <a:pt x="0" y="49013"/>
                    </a:moveTo>
                    <a:lnTo>
                      <a:pt x="2165" y="50629"/>
                    </a:lnTo>
                    <a:lnTo>
                      <a:pt x="2165" y="1077"/>
                    </a:lnTo>
                    <a:lnTo>
                      <a:pt x="0" y="0"/>
                    </a:lnTo>
                    <a:lnTo>
                      <a:pt x="0" y="49013"/>
                    </a:ln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6" name="Freeform 48">
                <a:extLst>
                  <a:ext uri="{FF2B5EF4-FFF2-40B4-BE49-F238E27FC236}">
                    <a16:creationId xmlns:a16="http://schemas.microsoft.com/office/drawing/2014/main" id="{A5E9AA81-99D1-374D-8883-283F58F1F981}"/>
                  </a:ext>
                </a:extLst>
              </p:cNvPr>
              <p:cNvSpPr/>
              <p:nvPr/>
            </p:nvSpPr>
            <p:spPr>
              <a:xfrm>
                <a:off x="4759140" y="2285406"/>
                <a:ext cx="16240" cy="14726"/>
              </a:xfrm>
              <a:custGeom>
                <a:avLst/>
                <a:gdLst>
                  <a:gd name="connsiteX0" fmla="*/ 5412 w 16240"/>
                  <a:gd name="connsiteY0" fmla="*/ 9695 h 14726"/>
                  <a:gd name="connsiteX1" fmla="*/ 0 w 16240"/>
                  <a:gd name="connsiteY1" fmla="*/ 0 h 14726"/>
                  <a:gd name="connsiteX2" fmla="*/ 0 w 16240"/>
                  <a:gd name="connsiteY2" fmla="*/ 0 h 14726"/>
                  <a:gd name="connsiteX3" fmla="*/ 8119 w 16240"/>
                  <a:gd name="connsiteY3" fmla="*/ 14004 h 14726"/>
                  <a:gd name="connsiteX4" fmla="*/ 15513 w 16240"/>
                  <a:gd name="connsiteY4" fmla="*/ 12038 h 14726"/>
                  <a:gd name="connsiteX5" fmla="*/ 16237 w 16240"/>
                  <a:gd name="connsiteY5" fmla="*/ 9156 h 14726"/>
                  <a:gd name="connsiteX6" fmla="*/ 16237 w 16240"/>
                  <a:gd name="connsiteY6" fmla="*/ 9156 h 14726"/>
                  <a:gd name="connsiteX7" fmla="*/ 5412 w 16240"/>
                  <a:gd name="connsiteY7" fmla="*/ 9695 h 1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0" h="14726">
                    <a:moveTo>
                      <a:pt x="5412" y="9695"/>
                    </a:moveTo>
                    <a:cubicBezTo>
                      <a:pt x="2031" y="7626"/>
                      <a:pt x="-21" y="3948"/>
                      <a:pt x="0" y="0"/>
                    </a:cubicBezTo>
                    <a:lnTo>
                      <a:pt x="0" y="0"/>
                    </a:lnTo>
                    <a:cubicBezTo>
                      <a:pt x="455" y="5644"/>
                      <a:pt x="3436" y="10788"/>
                      <a:pt x="8119" y="14004"/>
                    </a:cubicBezTo>
                    <a:cubicBezTo>
                      <a:pt x="10706" y="15490"/>
                      <a:pt x="14017" y="14612"/>
                      <a:pt x="15513" y="12038"/>
                    </a:cubicBezTo>
                    <a:cubicBezTo>
                      <a:pt x="16021" y="11165"/>
                      <a:pt x="16272" y="10163"/>
                      <a:pt x="16237" y="9156"/>
                    </a:cubicBezTo>
                    <a:lnTo>
                      <a:pt x="16237" y="9156"/>
                    </a:lnTo>
                    <a:cubicBezTo>
                      <a:pt x="12990" y="10233"/>
                      <a:pt x="10283" y="11849"/>
                      <a:pt x="5412" y="9695"/>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7" name="Freeform 49">
                <a:extLst>
                  <a:ext uri="{FF2B5EF4-FFF2-40B4-BE49-F238E27FC236}">
                    <a16:creationId xmlns:a16="http://schemas.microsoft.com/office/drawing/2014/main" id="{501EEBD8-061D-E443-A69B-C9A77B6BB931}"/>
                  </a:ext>
                </a:extLst>
              </p:cNvPr>
              <p:cNvSpPr/>
              <p:nvPr/>
            </p:nvSpPr>
            <p:spPr>
              <a:xfrm>
                <a:off x="4739656" y="2192766"/>
                <a:ext cx="67112" cy="134650"/>
              </a:xfrm>
              <a:custGeom>
                <a:avLst/>
                <a:gdLst>
                  <a:gd name="connsiteX0" fmla="*/ 67112 w 67112"/>
                  <a:gd name="connsiteY0" fmla="*/ 134650 h 134650"/>
                  <a:gd name="connsiteX1" fmla="*/ 0 w 67112"/>
                  <a:gd name="connsiteY1" fmla="*/ 96410 h 134650"/>
                  <a:gd name="connsiteX2" fmla="*/ 0 w 67112"/>
                  <a:gd name="connsiteY2" fmla="*/ 0 h 134650"/>
                  <a:gd name="connsiteX3" fmla="*/ 67112 w 67112"/>
                  <a:gd name="connsiteY3" fmla="*/ 38779 h 134650"/>
                  <a:gd name="connsiteX4" fmla="*/ 1624 w 67112"/>
                  <a:gd name="connsiteY4" fmla="*/ 94794 h 134650"/>
                  <a:gd name="connsiteX5" fmla="*/ 64947 w 67112"/>
                  <a:gd name="connsiteY5" fmla="*/ 130880 h 134650"/>
                  <a:gd name="connsiteX6" fmla="*/ 64947 w 67112"/>
                  <a:gd name="connsiteY6" fmla="*/ 40395 h 134650"/>
                  <a:gd name="connsiteX7" fmla="*/ 1624 w 67112"/>
                  <a:gd name="connsiteY7" fmla="*/ 3770 h 13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2" h="134650">
                    <a:moveTo>
                      <a:pt x="67112" y="134650"/>
                    </a:moveTo>
                    <a:lnTo>
                      <a:pt x="0" y="96410"/>
                    </a:lnTo>
                    <a:lnTo>
                      <a:pt x="0" y="0"/>
                    </a:lnTo>
                    <a:lnTo>
                      <a:pt x="67112" y="38779"/>
                    </a:lnTo>
                    <a:close/>
                    <a:moveTo>
                      <a:pt x="1624" y="94794"/>
                    </a:moveTo>
                    <a:lnTo>
                      <a:pt x="64947" y="130880"/>
                    </a:lnTo>
                    <a:lnTo>
                      <a:pt x="64947" y="40395"/>
                    </a:lnTo>
                    <a:lnTo>
                      <a:pt x="1624" y="3770"/>
                    </a:ln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8" name="Freeform 50">
                <a:extLst>
                  <a:ext uri="{FF2B5EF4-FFF2-40B4-BE49-F238E27FC236}">
                    <a16:creationId xmlns:a16="http://schemas.microsoft.com/office/drawing/2014/main" id="{1E6BBCF4-F066-D54A-8512-0734CAA405C1}"/>
                  </a:ext>
                </a:extLst>
              </p:cNvPr>
              <p:cNvSpPr/>
              <p:nvPr/>
            </p:nvSpPr>
            <p:spPr>
              <a:xfrm>
                <a:off x="4708234" y="2256563"/>
                <a:ext cx="283756" cy="243148"/>
              </a:xfrm>
              <a:custGeom>
                <a:avLst/>
                <a:gdLst>
                  <a:gd name="connsiteX0" fmla="*/ 88792 w 283756"/>
                  <a:gd name="connsiteY0" fmla="*/ 228664 h 243148"/>
                  <a:gd name="connsiteX1" fmla="*/ 2195 w 283756"/>
                  <a:gd name="connsiteY1" fmla="*/ 77317 h 243148"/>
                  <a:gd name="connsiteX2" fmla="*/ 126137 w 283756"/>
                  <a:gd name="connsiteY2" fmla="*/ 3529 h 243148"/>
                  <a:gd name="connsiteX3" fmla="*/ 138044 w 283756"/>
                  <a:gd name="connsiteY3" fmla="*/ 40154 h 243148"/>
                  <a:gd name="connsiteX4" fmla="*/ 192166 w 283756"/>
                  <a:gd name="connsiteY4" fmla="*/ 84858 h 243148"/>
                  <a:gd name="connsiteX5" fmla="*/ 283093 w 283756"/>
                  <a:gd name="connsiteY5" fmla="*/ 206581 h 243148"/>
                  <a:gd name="connsiteX6" fmla="*/ 184589 w 283756"/>
                  <a:gd name="connsiteY6" fmla="*/ 242668 h 243148"/>
                  <a:gd name="connsiteX7" fmla="*/ 88792 w 283756"/>
                  <a:gd name="connsiteY7" fmla="*/ 228664 h 2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756" h="243148">
                    <a:moveTo>
                      <a:pt x="88792" y="228664"/>
                    </a:moveTo>
                    <a:cubicBezTo>
                      <a:pt x="56318" y="216815"/>
                      <a:pt x="23845" y="179113"/>
                      <a:pt x="2195" y="77317"/>
                    </a:cubicBezTo>
                    <a:cubicBezTo>
                      <a:pt x="-19454" y="-24479"/>
                      <a:pt x="126137" y="3529"/>
                      <a:pt x="126137" y="3529"/>
                    </a:cubicBezTo>
                    <a:lnTo>
                      <a:pt x="138044" y="40154"/>
                    </a:lnTo>
                    <a:cubicBezTo>
                      <a:pt x="159546" y="50333"/>
                      <a:pt x="178150" y="65699"/>
                      <a:pt x="192166" y="84858"/>
                    </a:cubicBezTo>
                    <a:cubicBezTo>
                      <a:pt x="202991" y="108017"/>
                      <a:pt x="292293" y="192578"/>
                      <a:pt x="283093" y="206581"/>
                    </a:cubicBezTo>
                    <a:cubicBezTo>
                      <a:pt x="257334" y="232666"/>
                      <a:pt x="221195" y="245905"/>
                      <a:pt x="184589" y="242668"/>
                    </a:cubicBezTo>
                    <a:cubicBezTo>
                      <a:pt x="152078" y="243643"/>
                      <a:pt x="119648" y="238903"/>
                      <a:pt x="88792" y="228664"/>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39" name="Freeform 51">
                <a:extLst>
                  <a:ext uri="{FF2B5EF4-FFF2-40B4-BE49-F238E27FC236}">
                    <a16:creationId xmlns:a16="http://schemas.microsoft.com/office/drawing/2014/main" id="{A0122065-2B0C-4F4B-ABA3-78D4168A893A}"/>
                  </a:ext>
                </a:extLst>
              </p:cNvPr>
              <p:cNvSpPr/>
              <p:nvPr/>
            </p:nvSpPr>
            <p:spPr>
              <a:xfrm>
                <a:off x="4632647" y="809170"/>
                <a:ext cx="664663" cy="1548313"/>
              </a:xfrm>
              <a:custGeom>
                <a:avLst/>
                <a:gdLst>
                  <a:gd name="connsiteX0" fmla="*/ 534579 w 664663"/>
                  <a:gd name="connsiteY0" fmla="*/ 6391 h 1548313"/>
                  <a:gd name="connsiteX1" fmla="*/ 125411 w 664663"/>
                  <a:gd name="connsiteY1" fmla="*/ 474975 h 1548313"/>
                  <a:gd name="connsiteX2" fmla="*/ 1470 w 664663"/>
                  <a:gd name="connsiteY2" fmla="*/ 840147 h 1548313"/>
                  <a:gd name="connsiteX3" fmla="*/ 77783 w 664663"/>
                  <a:gd name="connsiteY3" fmla="*/ 1547869 h 1548313"/>
                  <a:gd name="connsiteX4" fmla="*/ 219584 w 664663"/>
                  <a:gd name="connsiteY4" fmla="*/ 1467618 h 1548313"/>
                  <a:gd name="connsiteX5" fmla="*/ 249893 w 664663"/>
                  <a:gd name="connsiteY5" fmla="*/ 865999 h 1548313"/>
                  <a:gd name="connsiteX6" fmla="*/ 641742 w 664663"/>
                  <a:gd name="connsiteY6" fmla="*/ 327398 h 1548313"/>
                  <a:gd name="connsiteX7" fmla="*/ 534579 w 664663"/>
                  <a:gd name="connsiteY7" fmla="*/ 6391 h 154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63" h="1548313">
                    <a:moveTo>
                      <a:pt x="534579" y="6391"/>
                    </a:moveTo>
                    <a:cubicBezTo>
                      <a:pt x="452312" y="-43699"/>
                      <a:pt x="279661" y="208905"/>
                      <a:pt x="125411" y="474975"/>
                    </a:cubicBezTo>
                    <a:cubicBezTo>
                      <a:pt x="-28839" y="741044"/>
                      <a:pt x="3634" y="776592"/>
                      <a:pt x="1470" y="840147"/>
                    </a:cubicBezTo>
                    <a:cubicBezTo>
                      <a:pt x="-6649" y="1112140"/>
                      <a:pt x="77783" y="1538713"/>
                      <a:pt x="77783" y="1547869"/>
                    </a:cubicBezTo>
                    <a:cubicBezTo>
                      <a:pt x="77783" y="1547869"/>
                      <a:pt x="119998" y="1559180"/>
                      <a:pt x="219584" y="1467618"/>
                    </a:cubicBezTo>
                    <a:cubicBezTo>
                      <a:pt x="219584" y="1467618"/>
                      <a:pt x="254223" y="913396"/>
                      <a:pt x="249893" y="865999"/>
                    </a:cubicBezTo>
                    <a:cubicBezTo>
                      <a:pt x="249893" y="865999"/>
                      <a:pt x="587078" y="384490"/>
                      <a:pt x="641742" y="327398"/>
                    </a:cubicBezTo>
                    <a:cubicBezTo>
                      <a:pt x="696406" y="270306"/>
                      <a:pt x="650401" y="73178"/>
                      <a:pt x="534579" y="6391"/>
                    </a:cubicBezTo>
                    <a:close/>
                  </a:path>
                </a:pathLst>
              </a:custGeom>
              <a:solidFill>
                <a:srgbClr val="FFD70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0" name="Freeform 52">
                <a:extLst>
                  <a:ext uri="{FF2B5EF4-FFF2-40B4-BE49-F238E27FC236}">
                    <a16:creationId xmlns:a16="http://schemas.microsoft.com/office/drawing/2014/main" id="{F412E701-BA14-264B-BEBD-FCC1CBD7D3B5}"/>
                  </a:ext>
                </a:extLst>
              </p:cNvPr>
              <p:cNvSpPr/>
              <p:nvPr/>
            </p:nvSpPr>
            <p:spPr>
              <a:xfrm>
                <a:off x="4822463" y="2423048"/>
                <a:ext cx="149920" cy="76387"/>
              </a:xfrm>
              <a:custGeom>
                <a:avLst/>
                <a:gdLst>
                  <a:gd name="connsiteX0" fmla="*/ 36262 w 149920"/>
                  <a:gd name="connsiteY0" fmla="*/ 4009 h 76387"/>
                  <a:gd name="connsiteX1" fmla="*/ 121235 w 149920"/>
                  <a:gd name="connsiteY1" fmla="*/ 45482 h 76387"/>
                  <a:gd name="connsiteX2" fmla="*/ 149920 w 149920"/>
                  <a:gd name="connsiteY2" fmla="*/ 57331 h 76387"/>
                  <a:gd name="connsiteX3" fmla="*/ 71442 w 149920"/>
                  <a:gd name="connsiteY3" fmla="*/ 76182 h 76387"/>
                  <a:gd name="connsiteX4" fmla="*/ 0 w 149920"/>
                  <a:gd name="connsiteY4" fmla="*/ 69719 h 76387"/>
                  <a:gd name="connsiteX5" fmla="*/ 36262 w 149920"/>
                  <a:gd name="connsiteY5" fmla="*/ 4009 h 7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920" h="76387">
                    <a:moveTo>
                      <a:pt x="36262" y="4009"/>
                    </a:moveTo>
                    <a:cubicBezTo>
                      <a:pt x="46004" y="-13765"/>
                      <a:pt x="95797" y="32555"/>
                      <a:pt x="121235" y="45482"/>
                    </a:cubicBezTo>
                    <a:cubicBezTo>
                      <a:pt x="130540" y="50022"/>
                      <a:pt x="140120" y="53981"/>
                      <a:pt x="149920" y="57331"/>
                    </a:cubicBezTo>
                    <a:cubicBezTo>
                      <a:pt x="126173" y="71108"/>
                      <a:pt x="98890" y="77663"/>
                      <a:pt x="71442" y="76182"/>
                    </a:cubicBezTo>
                    <a:cubicBezTo>
                      <a:pt x="47485" y="76085"/>
                      <a:pt x="23582" y="73925"/>
                      <a:pt x="0" y="69719"/>
                    </a:cubicBezTo>
                    <a:cubicBezTo>
                      <a:pt x="14531" y="49241"/>
                      <a:pt x="26696" y="27202"/>
                      <a:pt x="36262" y="4009"/>
                    </a:cubicBezTo>
                    <a:close/>
                  </a:path>
                </a:pathLst>
              </a:custGeom>
              <a:solidFill>
                <a:srgbClr val="EAEAE6">
                  <a:alpha val="15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1" name="Freeform 53">
                <a:extLst>
                  <a:ext uri="{FF2B5EF4-FFF2-40B4-BE49-F238E27FC236}">
                    <a16:creationId xmlns:a16="http://schemas.microsoft.com/office/drawing/2014/main" id="{C2BC2DF7-9A06-3E43-9966-D9EF9EC39156}"/>
                  </a:ext>
                </a:extLst>
              </p:cNvPr>
              <p:cNvSpPr/>
              <p:nvPr/>
            </p:nvSpPr>
            <p:spPr>
              <a:xfrm>
                <a:off x="6120868" y="1149495"/>
                <a:ext cx="694395" cy="975407"/>
              </a:xfrm>
              <a:custGeom>
                <a:avLst/>
                <a:gdLst>
                  <a:gd name="connsiteX0" fmla="*/ 0 w 694395"/>
                  <a:gd name="connsiteY0" fmla="*/ 975408 h 975407"/>
                  <a:gd name="connsiteX1" fmla="*/ 443807 w 694395"/>
                  <a:gd name="connsiteY1" fmla="*/ 790667 h 975407"/>
                  <a:gd name="connsiteX2" fmla="*/ 694395 w 694395"/>
                  <a:gd name="connsiteY2" fmla="*/ 0 h 975407"/>
                  <a:gd name="connsiteX3" fmla="*/ 251130 w 694395"/>
                  <a:gd name="connsiteY3" fmla="*/ 184202 h 975407"/>
                  <a:gd name="connsiteX4" fmla="*/ 0 w 694395"/>
                  <a:gd name="connsiteY4" fmla="*/ 975408 h 97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395" h="975407">
                    <a:moveTo>
                      <a:pt x="0" y="975408"/>
                    </a:moveTo>
                    <a:lnTo>
                      <a:pt x="443807" y="790667"/>
                    </a:lnTo>
                    <a:lnTo>
                      <a:pt x="694395" y="0"/>
                    </a:lnTo>
                    <a:lnTo>
                      <a:pt x="251130" y="184202"/>
                    </a:lnTo>
                    <a:lnTo>
                      <a:pt x="0" y="975408"/>
                    </a:lnTo>
                    <a:close/>
                  </a:path>
                </a:pathLst>
              </a:custGeom>
              <a:solidFill>
                <a:srgbClr val="343434"/>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2" name="Freeform 54">
                <a:extLst>
                  <a:ext uri="{FF2B5EF4-FFF2-40B4-BE49-F238E27FC236}">
                    <a16:creationId xmlns:a16="http://schemas.microsoft.com/office/drawing/2014/main" id="{076B1087-9B09-D146-8BC1-81438F705029}"/>
                  </a:ext>
                </a:extLst>
              </p:cNvPr>
              <p:cNvSpPr/>
              <p:nvPr/>
            </p:nvSpPr>
            <p:spPr>
              <a:xfrm>
                <a:off x="6493774" y="1170500"/>
                <a:ext cx="200254" cy="132495"/>
              </a:xfrm>
              <a:custGeom>
                <a:avLst/>
                <a:gdLst>
                  <a:gd name="connsiteX0" fmla="*/ 0 w 200254"/>
                  <a:gd name="connsiteY0" fmla="*/ 132496 h 132495"/>
                  <a:gd name="connsiteX1" fmla="*/ 17860 w 200254"/>
                  <a:gd name="connsiteY1" fmla="*/ 75943 h 132495"/>
                  <a:gd name="connsiteX2" fmla="*/ 200254 w 200254"/>
                  <a:gd name="connsiteY2" fmla="*/ 0 h 132495"/>
                  <a:gd name="connsiteX3" fmla="*/ 181853 w 200254"/>
                  <a:gd name="connsiteY3" fmla="*/ 57092 h 132495"/>
                  <a:gd name="connsiteX4" fmla="*/ 0 w 200254"/>
                  <a:gd name="connsiteY4" fmla="*/ 132496 h 1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54" h="132495">
                    <a:moveTo>
                      <a:pt x="0" y="132496"/>
                    </a:moveTo>
                    <a:lnTo>
                      <a:pt x="17860" y="75943"/>
                    </a:lnTo>
                    <a:lnTo>
                      <a:pt x="200254" y="0"/>
                    </a:lnTo>
                    <a:lnTo>
                      <a:pt x="181853" y="57092"/>
                    </a:lnTo>
                    <a:lnTo>
                      <a:pt x="0" y="132496"/>
                    </a:lnTo>
                    <a:close/>
                  </a:path>
                </a:pathLst>
              </a:custGeom>
              <a:solidFill>
                <a:srgbClr val="09635C"/>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3" name="Freeform 55">
                <a:extLst>
                  <a:ext uri="{FF2B5EF4-FFF2-40B4-BE49-F238E27FC236}">
                    <a16:creationId xmlns:a16="http://schemas.microsoft.com/office/drawing/2014/main" id="{F6E1B305-AE8B-8942-98B7-2474C67A24F6}"/>
                  </a:ext>
                </a:extLst>
              </p:cNvPr>
              <p:cNvSpPr/>
              <p:nvPr/>
            </p:nvSpPr>
            <p:spPr>
              <a:xfrm>
                <a:off x="6584666" y="1515744"/>
                <a:ext cx="186803" cy="302595"/>
              </a:xfrm>
              <a:custGeom>
                <a:avLst/>
                <a:gdLst>
                  <a:gd name="connsiteX0" fmla="*/ 67688 w 186803"/>
                  <a:gd name="connsiteY0" fmla="*/ 66787 h 302595"/>
                  <a:gd name="connsiteX1" fmla="*/ 40627 w 186803"/>
                  <a:gd name="connsiteY1" fmla="*/ 110413 h 302595"/>
                  <a:gd name="connsiteX2" fmla="*/ 62276 w 186803"/>
                  <a:gd name="connsiteY2" fmla="*/ 130880 h 302595"/>
                  <a:gd name="connsiteX3" fmla="*/ 31967 w 186803"/>
                  <a:gd name="connsiteY3" fmla="*/ 158888 h 302595"/>
                  <a:gd name="connsiteX4" fmla="*/ 46039 w 186803"/>
                  <a:gd name="connsiteY4" fmla="*/ 192820 h 302595"/>
                  <a:gd name="connsiteX5" fmla="*/ 10318 w 186803"/>
                  <a:gd name="connsiteY5" fmla="*/ 220288 h 302595"/>
                  <a:gd name="connsiteX6" fmla="*/ 21684 w 186803"/>
                  <a:gd name="connsiteY6" fmla="*/ 247218 h 302595"/>
                  <a:gd name="connsiteX7" fmla="*/ 35 w 186803"/>
                  <a:gd name="connsiteY7" fmla="*/ 277380 h 302595"/>
                  <a:gd name="connsiteX8" fmla="*/ 68771 w 186803"/>
                  <a:gd name="connsiteY8" fmla="*/ 301078 h 302595"/>
                  <a:gd name="connsiteX9" fmla="*/ 122893 w 186803"/>
                  <a:gd name="connsiteY9" fmla="*/ 247218 h 302595"/>
                  <a:gd name="connsiteX10" fmla="*/ 158073 w 186803"/>
                  <a:gd name="connsiteY10" fmla="*/ 206823 h 302595"/>
                  <a:gd name="connsiteX11" fmla="*/ 169439 w 186803"/>
                  <a:gd name="connsiteY11" fmla="*/ 163735 h 302595"/>
                  <a:gd name="connsiteX12" fmla="*/ 162403 w 186803"/>
                  <a:gd name="connsiteY12" fmla="*/ 120647 h 302595"/>
                  <a:gd name="connsiteX13" fmla="*/ 186758 w 186803"/>
                  <a:gd name="connsiteY13" fmla="*/ 91024 h 302595"/>
                  <a:gd name="connsiteX14" fmla="*/ 112610 w 186803"/>
                  <a:gd name="connsiteY14" fmla="*/ 0 h 30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803" h="302595">
                    <a:moveTo>
                      <a:pt x="67688" y="66787"/>
                    </a:moveTo>
                    <a:cubicBezTo>
                      <a:pt x="67688" y="66787"/>
                      <a:pt x="33050" y="94794"/>
                      <a:pt x="40627" y="110413"/>
                    </a:cubicBezTo>
                    <a:cubicBezTo>
                      <a:pt x="44827" y="119828"/>
                      <a:pt x="52615" y="127191"/>
                      <a:pt x="62276" y="130880"/>
                    </a:cubicBezTo>
                    <a:cubicBezTo>
                      <a:pt x="49968" y="137532"/>
                      <a:pt x="39544" y="147167"/>
                      <a:pt x="31967" y="158888"/>
                    </a:cubicBezTo>
                    <a:cubicBezTo>
                      <a:pt x="24390" y="174507"/>
                      <a:pt x="46039" y="192820"/>
                      <a:pt x="46039" y="192820"/>
                    </a:cubicBezTo>
                    <a:cubicBezTo>
                      <a:pt x="46039" y="192820"/>
                      <a:pt x="10859" y="198205"/>
                      <a:pt x="10318" y="220288"/>
                    </a:cubicBezTo>
                    <a:cubicBezTo>
                      <a:pt x="9777" y="242371"/>
                      <a:pt x="21684" y="247218"/>
                      <a:pt x="21684" y="247218"/>
                    </a:cubicBezTo>
                    <a:cubicBezTo>
                      <a:pt x="21684" y="247218"/>
                      <a:pt x="1658" y="265531"/>
                      <a:pt x="35" y="277380"/>
                    </a:cubicBezTo>
                    <a:cubicBezTo>
                      <a:pt x="-1589" y="289229"/>
                      <a:pt x="54158" y="308080"/>
                      <a:pt x="68771" y="301078"/>
                    </a:cubicBezTo>
                    <a:cubicBezTo>
                      <a:pt x="83384" y="294077"/>
                      <a:pt x="122893" y="263376"/>
                      <a:pt x="122893" y="247218"/>
                    </a:cubicBezTo>
                    <a:cubicBezTo>
                      <a:pt x="140018" y="239554"/>
                      <a:pt x="152883" y="224780"/>
                      <a:pt x="158073" y="206823"/>
                    </a:cubicBezTo>
                    <a:cubicBezTo>
                      <a:pt x="167934" y="194764"/>
                      <a:pt x="172075" y="179058"/>
                      <a:pt x="169439" y="163735"/>
                    </a:cubicBezTo>
                    <a:cubicBezTo>
                      <a:pt x="168654" y="149160"/>
                      <a:pt x="166300" y="134715"/>
                      <a:pt x="162403" y="120647"/>
                    </a:cubicBezTo>
                    <a:cubicBezTo>
                      <a:pt x="162403" y="120647"/>
                      <a:pt x="184593" y="120647"/>
                      <a:pt x="186758" y="91024"/>
                    </a:cubicBezTo>
                    <a:cubicBezTo>
                      <a:pt x="188923" y="61401"/>
                      <a:pt x="112610" y="0"/>
                      <a:pt x="112610" y="0"/>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4" name="Freeform 56">
                <a:extLst>
                  <a:ext uri="{FF2B5EF4-FFF2-40B4-BE49-F238E27FC236}">
                    <a16:creationId xmlns:a16="http://schemas.microsoft.com/office/drawing/2014/main" id="{060CF546-A70A-8241-BAEA-B1B58C95F3B7}"/>
                  </a:ext>
                </a:extLst>
              </p:cNvPr>
              <p:cNvSpPr/>
              <p:nvPr/>
            </p:nvSpPr>
            <p:spPr>
              <a:xfrm>
                <a:off x="6658849" y="1524900"/>
                <a:ext cx="57222" cy="49120"/>
              </a:xfrm>
              <a:custGeom>
                <a:avLst/>
                <a:gdLst>
                  <a:gd name="connsiteX0" fmla="*/ 54123 w 57222"/>
                  <a:gd name="connsiteY0" fmla="*/ 41472 h 49120"/>
                  <a:gd name="connsiteX1" fmla="*/ 0 w 57222"/>
                  <a:gd name="connsiteY1" fmla="*/ 48474 h 49120"/>
                  <a:gd name="connsiteX2" fmla="*/ 32474 w 57222"/>
                  <a:gd name="connsiteY2" fmla="*/ 0 h 49120"/>
                  <a:gd name="connsiteX3" fmla="*/ 54123 w 57222"/>
                  <a:gd name="connsiteY3" fmla="*/ 41472 h 49120"/>
                </a:gdLst>
                <a:ahLst/>
                <a:cxnLst>
                  <a:cxn ang="0">
                    <a:pos x="connsiteX0" y="connsiteY0"/>
                  </a:cxn>
                  <a:cxn ang="0">
                    <a:pos x="connsiteX1" y="connsiteY1"/>
                  </a:cxn>
                  <a:cxn ang="0">
                    <a:pos x="connsiteX2" y="connsiteY2"/>
                  </a:cxn>
                  <a:cxn ang="0">
                    <a:pos x="connsiteX3" y="connsiteY3"/>
                  </a:cxn>
                </a:cxnLst>
                <a:rect l="l" t="t" r="r" b="b"/>
                <a:pathLst>
                  <a:path w="57222" h="49120">
                    <a:moveTo>
                      <a:pt x="54123" y="41472"/>
                    </a:moveTo>
                    <a:cubicBezTo>
                      <a:pt x="36885" y="48006"/>
                      <a:pt x="18342" y="50402"/>
                      <a:pt x="0" y="48474"/>
                    </a:cubicBezTo>
                    <a:lnTo>
                      <a:pt x="32474" y="0"/>
                    </a:lnTo>
                    <a:cubicBezTo>
                      <a:pt x="44922" y="10772"/>
                      <a:pt x="64947" y="31239"/>
                      <a:pt x="54123" y="41472"/>
                    </a:cubicBezTo>
                    <a:close/>
                  </a:path>
                </a:pathLst>
              </a:custGeom>
              <a:solidFill>
                <a:srgbClr val="EAEAE6">
                  <a:alpha val="15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5" name="Freeform 57">
                <a:extLst>
                  <a:ext uri="{FF2B5EF4-FFF2-40B4-BE49-F238E27FC236}">
                    <a16:creationId xmlns:a16="http://schemas.microsoft.com/office/drawing/2014/main" id="{618FBD8B-3255-EE4E-9604-FDF39D2D8C6F}"/>
                  </a:ext>
                </a:extLst>
              </p:cNvPr>
              <p:cNvSpPr/>
              <p:nvPr/>
            </p:nvSpPr>
            <p:spPr>
              <a:xfrm>
                <a:off x="6588456" y="1636929"/>
                <a:ext cx="170214" cy="182306"/>
              </a:xfrm>
              <a:custGeom>
                <a:avLst/>
                <a:gdLst>
                  <a:gd name="connsiteX0" fmla="*/ 6528 w 170214"/>
                  <a:gd name="connsiteY0" fmla="*/ 99103 h 182306"/>
                  <a:gd name="connsiteX1" fmla="*/ 42249 w 170214"/>
                  <a:gd name="connsiteY1" fmla="*/ 71634 h 182306"/>
                  <a:gd name="connsiteX2" fmla="*/ 28177 w 170214"/>
                  <a:gd name="connsiteY2" fmla="*/ 37702 h 182306"/>
                  <a:gd name="connsiteX3" fmla="*/ 54156 w 170214"/>
                  <a:gd name="connsiteY3" fmla="*/ 12388 h 182306"/>
                  <a:gd name="connsiteX4" fmla="*/ 54156 w 170214"/>
                  <a:gd name="connsiteY4" fmla="*/ 12388 h 182306"/>
                  <a:gd name="connsiteX5" fmla="*/ 162401 w 170214"/>
                  <a:gd name="connsiteY5" fmla="*/ 0 h 182306"/>
                  <a:gd name="connsiteX6" fmla="*/ 169437 w 170214"/>
                  <a:gd name="connsiteY6" fmla="*/ 43088 h 182306"/>
                  <a:gd name="connsiteX7" fmla="*/ 158071 w 170214"/>
                  <a:gd name="connsiteY7" fmla="*/ 86176 h 182306"/>
                  <a:gd name="connsiteX8" fmla="*/ 122892 w 170214"/>
                  <a:gd name="connsiteY8" fmla="*/ 126571 h 182306"/>
                  <a:gd name="connsiteX9" fmla="*/ 68769 w 170214"/>
                  <a:gd name="connsiteY9" fmla="*/ 180431 h 182306"/>
                  <a:gd name="connsiteX10" fmla="*/ 33 w 170214"/>
                  <a:gd name="connsiteY10" fmla="*/ 156733 h 182306"/>
                  <a:gd name="connsiteX11" fmla="*/ 21682 w 170214"/>
                  <a:gd name="connsiteY11" fmla="*/ 126571 h 182306"/>
                  <a:gd name="connsiteX12" fmla="*/ 6528 w 170214"/>
                  <a:gd name="connsiteY12" fmla="*/ 99103 h 18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214" h="182306">
                    <a:moveTo>
                      <a:pt x="6528" y="99103"/>
                    </a:moveTo>
                    <a:cubicBezTo>
                      <a:pt x="6528" y="77020"/>
                      <a:pt x="42249" y="71634"/>
                      <a:pt x="42249" y="71634"/>
                    </a:cubicBezTo>
                    <a:cubicBezTo>
                      <a:pt x="42249" y="71634"/>
                      <a:pt x="20600" y="53322"/>
                      <a:pt x="28177" y="37702"/>
                    </a:cubicBezTo>
                    <a:cubicBezTo>
                      <a:pt x="34515" y="27189"/>
                      <a:pt x="43461" y="18474"/>
                      <a:pt x="54156" y="12388"/>
                    </a:cubicBezTo>
                    <a:lnTo>
                      <a:pt x="54156" y="12388"/>
                    </a:lnTo>
                    <a:cubicBezTo>
                      <a:pt x="90521" y="11251"/>
                      <a:pt x="126729" y="7110"/>
                      <a:pt x="162401" y="0"/>
                    </a:cubicBezTo>
                    <a:cubicBezTo>
                      <a:pt x="166298" y="14068"/>
                      <a:pt x="168652" y="28514"/>
                      <a:pt x="169437" y="43088"/>
                    </a:cubicBezTo>
                    <a:cubicBezTo>
                      <a:pt x="172073" y="58411"/>
                      <a:pt x="167933" y="74117"/>
                      <a:pt x="158071" y="86176"/>
                    </a:cubicBezTo>
                    <a:cubicBezTo>
                      <a:pt x="152881" y="104133"/>
                      <a:pt x="140016" y="118907"/>
                      <a:pt x="122892" y="126571"/>
                    </a:cubicBezTo>
                    <a:cubicBezTo>
                      <a:pt x="122892" y="142191"/>
                      <a:pt x="80135" y="172353"/>
                      <a:pt x="68769" y="180431"/>
                    </a:cubicBezTo>
                    <a:cubicBezTo>
                      <a:pt x="57403" y="188511"/>
                      <a:pt x="-1591" y="168582"/>
                      <a:pt x="33" y="156733"/>
                    </a:cubicBezTo>
                    <a:cubicBezTo>
                      <a:pt x="1657" y="144884"/>
                      <a:pt x="21682" y="126571"/>
                      <a:pt x="21682" y="126571"/>
                    </a:cubicBezTo>
                    <a:cubicBezTo>
                      <a:pt x="21682" y="126571"/>
                      <a:pt x="5445" y="120647"/>
                      <a:pt x="6528" y="99103"/>
                    </a:cubicBezTo>
                    <a:close/>
                  </a:path>
                </a:pathLst>
              </a:custGeom>
              <a:solidFill>
                <a:srgbClr val="EAEAE6">
                  <a:alpha val="15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6" name="Freeform 59">
                <a:extLst>
                  <a:ext uri="{FF2B5EF4-FFF2-40B4-BE49-F238E27FC236}">
                    <a16:creationId xmlns:a16="http://schemas.microsoft.com/office/drawing/2014/main" id="{28FB8C41-D302-2440-829F-143F97541B4E}"/>
                  </a:ext>
                </a:extLst>
              </p:cNvPr>
              <p:cNvSpPr/>
              <p:nvPr/>
            </p:nvSpPr>
            <p:spPr>
              <a:xfrm>
                <a:off x="6191698" y="2243394"/>
                <a:ext cx="293416" cy="367865"/>
              </a:xfrm>
              <a:custGeom>
                <a:avLst/>
                <a:gdLst>
                  <a:gd name="connsiteX0" fmla="*/ 13602 w 293416"/>
                  <a:gd name="connsiteY0" fmla="*/ 80252 h 367865"/>
                  <a:gd name="connsiteX1" fmla="*/ 23886 w 293416"/>
                  <a:gd name="connsiteY1" fmla="*/ 41472 h 367865"/>
                  <a:gd name="connsiteX2" fmla="*/ 53112 w 293416"/>
                  <a:gd name="connsiteY2" fmla="*/ 0 h 367865"/>
                  <a:gd name="connsiteX3" fmla="*/ 29839 w 293416"/>
                  <a:gd name="connsiteY3" fmla="*/ 77559 h 367865"/>
                  <a:gd name="connsiteX4" fmla="*/ 29839 w 293416"/>
                  <a:gd name="connsiteY4" fmla="*/ 153502 h 367865"/>
                  <a:gd name="connsiteX5" fmla="*/ 187877 w 293416"/>
                  <a:gd name="connsiteY5" fmla="*/ 227829 h 367865"/>
                  <a:gd name="connsiteX6" fmla="*/ 293417 w 293416"/>
                  <a:gd name="connsiteY6" fmla="*/ 322084 h 367865"/>
                  <a:gd name="connsiteX7" fmla="*/ 264732 w 293416"/>
                  <a:gd name="connsiteY7" fmla="*/ 367865 h 367865"/>
                  <a:gd name="connsiteX8" fmla="*/ 185171 w 293416"/>
                  <a:gd name="connsiteY8" fmla="*/ 287613 h 367865"/>
                  <a:gd name="connsiteX9" fmla="*/ 63936 w 293416"/>
                  <a:gd name="connsiteY9" fmla="*/ 233753 h 367865"/>
                  <a:gd name="connsiteX10" fmla="*/ 2236 w 293416"/>
                  <a:gd name="connsiteY10" fmla="*/ 165889 h 367865"/>
                  <a:gd name="connsiteX11" fmla="*/ 5484 w 293416"/>
                  <a:gd name="connsiteY11" fmla="*/ 128726 h 367865"/>
                  <a:gd name="connsiteX12" fmla="*/ 13602 w 293416"/>
                  <a:gd name="connsiteY12" fmla="*/ 80252 h 36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416" h="367865">
                    <a:moveTo>
                      <a:pt x="13602" y="80252"/>
                    </a:moveTo>
                    <a:cubicBezTo>
                      <a:pt x="20638" y="80252"/>
                      <a:pt x="23344" y="65709"/>
                      <a:pt x="23886" y="41472"/>
                    </a:cubicBezTo>
                    <a:cubicBezTo>
                      <a:pt x="24427" y="17235"/>
                      <a:pt x="53112" y="0"/>
                      <a:pt x="53112" y="0"/>
                    </a:cubicBezTo>
                    <a:cubicBezTo>
                      <a:pt x="72055" y="39318"/>
                      <a:pt x="36875" y="44704"/>
                      <a:pt x="29839" y="77559"/>
                    </a:cubicBezTo>
                    <a:cubicBezTo>
                      <a:pt x="20573" y="102033"/>
                      <a:pt x="20573" y="129028"/>
                      <a:pt x="29839" y="153502"/>
                    </a:cubicBezTo>
                    <a:cubicBezTo>
                      <a:pt x="41746" y="187972"/>
                      <a:pt x="147827" y="203592"/>
                      <a:pt x="187877" y="227829"/>
                    </a:cubicBezTo>
                    <a:cubicBezTo>
                      <a:pt x="225958" y="255874"/>
                      <a:pt x="261295" y="287430"/>
                      <a:pt x="293417" y="322084"/>
                    </a:cubicBezTo>
                    <a:lnTo>
                      <a:pt x="264732" y="367865"/>
                    </a:lnTo>
                    <a:cubicBezTo>
                      <a:pt x="264732" y="367865"/>
                      <a:pt x="206279" y="310235"/>
                      <a:pt x="185171" y="287613"/>
                    </a:cubicBezTo>
                    <a:cubicBezTo>
                      <a:pt x="164064" y="264992"/>
                      <a:pt x="131049" y="262838"/>
                      <a:pt x="63936" y="233753"/>
                    </a:cubicBezTo>
                    <a:cubicBezTo>
                      <a:pt x="-3176" y="204669"/>
                      <a:pt x="6025" y="176662"/>
                      <a:pt x="2236" y="165889"/>
                    </a:cubicBezTo>
                    <a:cubicBezTo>
                      <a:pt x="-1552" y="155117"/>
                      <a:pt x="17391" y="150270"/>
                      <a:pt x="5484" y="128726"/>
                    </a:cubicBezTo>
                    <a:cubicBezTo>
                      <a:pt x="-4215" y="112789"/>
                      <a:pt x="-767" y="92192"/>
                      <a:pt x="13602" y="80252"/>
                    </a:cubicBezTo>
                    <a:close/>
                  </a:path>
                </a:pathLst>
              </a:custGeom>
              <a:solidFill>
                <a:srgbClr val="EAEAE6">
                  <a:alpha val="15000"/>
                </a:srgbClr>
              </a:solidFill>
              <a:ln w="54064" cap="flat">
                <a:noFill/>
                <a:prstDash val="solid"/>
                <a:miter/>
              </a:ln>
            </p:spPr>
            <p:txBody>
              <a:bodyPr rtlCol="0" anchor="ctr"/>
              <a:lstStyle/>
              <a:p>
                <a:endParaRPr lang="en-US" dirty="0">
                  <a:latin typeface="Frutiger LT Light" panose="02000503000000000000" pitchFamily="2" charset="0"/>
                </a:endParaRPr>
              </a:p>
            </p:txBody>
          </p:sp>
        </p:grpSp>
        <p:grpSp>
          <p:nvGrpSpPr>
            <p:cNvPr id="347" name="Group 80">
              <a:extLst>
                <a:ext uri="{FF2B5EF4-FFF2-40B4-BE49-F238E27FC236}">
                  <a16:creationId xmlns:a16="http://schemas.microsoft.com/office/drawing/2014/main" id="{CCFE72BD-4A8C-584C-BC67-A7911F4649EF}"/>
                </a:ext>
              </a:extLst>
            </p:cNvPr>
            <p:cNvGrpSpPr/>
            <p:nvPr/>
          </p:nvGrpSpPr>
          <p:grpSpPr>
            <a:xfrm>
              <a:off x="11044080" y="2420878"/>
              <a:ext cx="253552" cy="843480"/>
              <a:chOff x="9637273" y="4215800"/>
              <a:chExt cx="823483" cy="1771072"/>
            </a:xfrm>
          </p:grpSpPr>
          <p:sp>
            <p:nvSpPr>
              <p:cNvPr id="348" name="Freeform 58">
                <a:extLst>
                  <a:ext uri="{FF2B5EF4-FFF2-40B4-BE49-F238E27FC236}">
                    <a16:creationId xmlns:a16="http://schemas.microsoft.com/office/drawing/2014/main" id="{58A703F2-6E56-0D47-87CE-FDE059DD180F}"/>
                  </a:ext>
                </a:extLst>
              </p:cNvPr>
              <p:cNvSpPr/>
              <p:nvPr/>
            </p:nvSpPr>
            <p:spPr>
              <a:xfrm>
                <a:off x="9637273" y="4657069"/>
                <a:ext cx="140240" cy="168519"/>
              </a:xfrm>
              <a:custGeom>
                <a:avLst/>
                <a:gdLst>
                  <a:gd name="connsiteX0" fmla="*/ 356649 w 356649"/>
                  <a:gd name="connsiteY0" fmla="*/ 283682 h 428566"/>
                  <a:gd name="connsiteX1" fmla="*/ 288996 w 356649"/>
                  <a:gd name="connsiteY1" fmla="*/ 208816 h 428566"/>
                  <a:gd name="connsiteX2" fmla="*/ 282501 w 356649"/>
                  <a:gd name="connsiteY2" fmla="*/ 108637 h 428566"/>
                  <a:gd name="connsiteX3" fmla="*/ 228378 w 356649"/>
                  <a:gd name="connsiteY3" fmla="*/ 84400 h 428566"/>
                  <a:gd name="connsiteX4" fmla="*/ 99566 w 356649"/>
                  <a:gd name="connsiteY4" fmla="*/ 6841 h 428566"/>
                  <a:gd name="connsiteX5" fmla="*/ 52479 w 356649"/>
                  <a:gd name="connsiteY5" fmla="*/ 15458 h 428566"/>
                  <a:gd name="connsiteX6" fmla="*/ 52479 w 356649"/>
                  <a:gd name="connsiteY6" fmla="*/ 62317 h 428566"/>
                  <a:gd name="connsiteX7" fmla="*/ 23253 w 356649"/>
                  <a:gd name="connsiteY7" fmla="*/ 103789 h 428566"/>
                  <a:gd name="connsiteX8" fmla="*/ 12970 w 356649"/>
                  <a:gd name="connsiteY8" fmla="*/ 142568 h 428566"/>
                  <a:gd name="connsiteX9" fmla="*/ 4851 w 356649"/>
                  <a:gd name="connsiteY9" fmla="*/ 189427 h 428566"/>
                  <a:gd name="connsiteX10" fmla="*/ 1604 w 356649"/>
                  <a:gd name="connsiteY10" fmla="*/ 226590 h 428566"/>
                  <a:gd name="connsiteX11" fmla="*/ 63304 w 356649"/>
                  <a:gd name="connsiteY11" fmla="*/ 294454 h 428566"/>
                  <a:gd name="connsiteX12" fmla="*/ 184539 w 356649"/>
                  <a:gd name="connsiteY12" fmla="*/ 348314 h 428566"/>
                  <a:gd name="connsiteX13" fmla="*/ 264099 w 356649"/>
                  <a:gd name="connsiteY13" fmla="*/ 428566 h 42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649" h="428566">
                    <a:moveTo>
                      <a:pt x="356649" y="283682"/>
                    </a:moveTo>
                    <a:cubicBezTo>
                      <a:pt x="356649" y="283682"/>
                      <a:pt x="288996" y="224436"/>
                      <a:pt x="288996" y="208816"/>
                    </a:cubicBezTo>
                    <a:cubicBezTo>
                      <a:pt x="288996" y="193197"/>
                      <a:pt x="305233" y="124256"/>
                      <a:pt x="282501" y="108637"/>
                    </a:cubicBezTo>
                    <a:cubicBezTo>
                      <a:pt x="265528" y="98376"/>
                      <a:pt x="247348" y="90238"/>
                      <a:pt x="228378" y="84400"/>
                    </a:cubicBezTo>
                    <a:cubicBezTo>
                      <a:pt x="228378" y="84400"/>
                      <a:pt x="120133" y="17074"/>
                      <a:pt x="99566" y="6841"/>
                    </a:cubicBezTo>
                    <a:cubicBezTo>
                      <a:pt x="78999" y="-3393"/>
                      <a:pt x="63845" y="-3393"/>
                      <a:pt x="52479" y="15458"/>
                    </a:cubicBezTo>
                    <a:cubicBezTo>
                      <a:pt x="45947" y="30399"/>
                      <a:pt x="45947" y="47376"/>
                      <a:pt x="52479" y="62317"/>
                    </a:cubicBezTo>
                    <a:cubicBezTo>
                      <a:pt x="52479" y="62317"/>
                      <a:pt x="24336" y="80091"/>
                      <a:pt x="23253" y="103789"/>
                    </a:cubicBezTo>
                    <a:cubicBezTo>
                      <a:pt x="22171" y="127488"/>
                      <a:pt x="20006" y="140953"/>
                      <a:pt x="12970" y="142568"/>
                    </a:cubicBezTo>
                    <a:cubicBezTo>
                      <a:pt x="-539" y="154305"/>
                      <a:pt x="-3927" y="173861"/>
                      <a:pt x="4851" y="189427"/>
                    </a:cubicBezTo>
                    <a:cubicBezTo>
                      <a:pt x="16758" y="210971"/>
                      <a:pt x="-2185" y="215280"/>
                      <a:pt x="1604" y="226590"/>
                    </a:cubicBezTo>
                    <a:cubicBezTo>
                      <a:pt x="5392" y="237901"/>
                      <a:pt x="-2726" y="263215"/>
                      <a:pt x="63304" y="294454"/>
                    </a:cubicBezTo>
                    <a:cubicBezTo>
                      <a:pt x="129334" y="325693"/>
                      <a:pt x="163972" y="326770"/>
                      <a:pt x="184539" y="348314"/>
                    </a:cubicBezTo>
                    <a:cubicBezTo>
                      <a:pt x="205106" y="369858"/>
                      <a:pt x="264099" y="428566"/>
                      <a:pt x="264099" y="428566"/>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49" name="Freeform 60">
                <a:extLst>
                  <a:ext uri="{FF2B5EF4-FFF2-40B4-BE49-F238E27FC236}">
                    <a16:creationId xmlns:a16="http://schemas.microsoft.com/office/drawing/2014/main" id="{35DA2F89-8B77-724A-862B-2761EE6C5D5C}"/>
                  </a:ext>
                </a:extLst>
              </p:cNvPr>
              <p:cNvSpPr/>
              <p:nvPr/>
            </p:nvSpPr>
            <p:spPr>
              <a:xfrm>
                <a:off x="10155162" y="5724421"/>
                <a:ext cx="188534" cy="147351"/>
              </a:xfrm>
              <a:custGeom>
                <a:avLst/>
                <a:gdLst>
                  <a:gd name="connsiteX0" fmla="*/ 476009 w 479467"/>
                  <a:gd name="connsiteY0" fmla="*/ 217037 h 374732"/>
                  <a:gd name="connsiteX1" fmla="*/ 459772 w 479467"/>
                  <a:gd name="connsiteY1" fmla="*/ 356535 h 374732"/>
                  <a:gd name="connsiteX2" fmla="*/ 329877 w 479467"/>
                  <a:gd name="connsiteY2" fmla="*/ 356535 h 374732"/>
                  <a:gd name="connsiteX3" fmla="*/ 203230 w 479467"/>
                  <a:gd name="connsiteY3" fmla="*/ 231579 h 374732"/>
                  <a:gd name="connsiteX4" fmla="*/ 811 w 479467"/>
                  <a:gd name="connsiteY4" fmla="*/ 73769 h 374732"/>
                  <a:gd name="connsiteX5" fmla="*/ 220549 w 479467"/>
                  <a:gd name="connsiteY5" fmla="*/ 15061 h 374732"/>
                  <a:gd name="connsiteX6" fmla="*/ 476009 w 479467"/>
                  <a:gd name="connsiteY6" fmla="*/ 217037 h 3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467" h="374732">
                    <a:moveTo>
                      <a:pt x="476009" y="217037"/>
                    </a:moveTo>
                    <a:cubicBezTo>
                      <a:pt x="476009" y="217037"/>
                      <a:pt x="490622" y="334991"/>
                      <a:pt x="459772" y="356535"/>
                    </a:cubicBezTo>
                    <a:cubicBezTo>
                      <a:pt x="419905" y="380799"/>
                      <a:pt x="369744" y="380799"/>
                      <a:pt x="329877" y="356535"/>
                    </a:cubicBezTo>
                    <a:cubicBezTo>
                      <a:pt x="294156" y="329605"/>
                      <a:pt x="258976" y="248814"/>
                      <a:pt x="203230" y="231579"/>
                    </a:cubicBezTo>
                    <a:cubicBezTo>
                      <a:pt x="147484" y="214344"/>
                      <a:pt x="13800" y="151866"/>
                      <a:pt x="811" y="73769"/>
                    </a:cubicBezTo>
                    <a:cubicBezTo>
                      <a:pt x="-12179" y="-4329"/>
                      <a:pt x="133953" y="-14024"/>
                      <a:pt x="220549" y="15061"/>
                    </a:cubicBezTo>
                    <a:cubicBezTo>
                      <a:pt x="307146" y="44146"/>
                      <a:pt x="476009" y="217037"/>
                      <a:pt x="476009" y="217037"/>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0" name="Freeform 61">
                <a:extLst>
                  <a:ext uri="{FF2B5EF4-FFF2-40B4-BE49-F238E27FC236}">
                    <a16:creationId xmlns:a16="http://schemas.microsoft.com/office/drawing/2014/main" id="{7BF9C53E-8218-3948-A227-08B4A8674E44}"/>
                  </a:ext>
                </a:extLst>
              </p:cNvPr>
              <p:cNvSpPr/>
              <p:nvPr/>
            </p:nvSpPr>
            <p:spPr>
              <a:xfrm>
                <a:off x="10150373" y="5738179"/>
                <a:ext cx="191112" cy="146371"/>
              </a:xfrm>
              <a:custGeom>
                <a:avLst/>
                <a:gdLst>
                  <a:gd name="connsiteX0" fmla="*/ 22731 w 486022"/>
                  <a:gd name="connsiteY0" fmla="*/ 0 h 372241"/>
                  <a:gd name="connsiteX1" fmla="*/ 22731 w 486022"/>
                  <a:gd name="connsiteY1" fmla="*/ 0 h 372241"/>
                  <a:gd name="connsiteX2" fmla="*/ 12448 w 486022"/>
                  <a:gd name="connsiteY2" fmla="*/ 39318 h 372241"/>
                  <a:gd name="connsiteX3" fmla="*/ 214867 w 486022"/>
                  <a:gd name="connsiteY3" fmla="*/ 198205 h 372241"/>
                  <a:gd name="connsiteX4" fmla="*/ 341515 w 486022"/>
                  <a:gd name="connsiteY4" fmla="*/ 323161 h 372241"/>
                  <a:gd name="connsiteX5" fmla="*/ 471409 w 486022"/>
                  <a:gd name="connsiteY5" fmla="*/ 323161 h 372241"/>
                  <a:gd name="connsiteX6" fmla="*/ 486022 w 486022"/>
                  <a:gd name="connsiteY6" fmla="*/ 300001 h 372241"/>
                  <a:gd name="connsiteX7" fmla="*/ 486022 w 486022"/>
                  <a:gd name="connsiteY7" fmla="*/ 300001 h 372241"/>
                  <a:gd name="connsiteX8" fmla="*/ 472492 w 486022"/>
                  <a:gd name="connsiteY8" fmla="*/ 353861 h 372241"/>
                  <a:gd name="connsiteX9" fmla="*/ 342597 w 486022"/>
                  <a:gd name="connsiteY9" fmla="*/ 353861 h 372241"/>
                  <a:gd name="connsiteX10" fmla="*/ 270614 w 486022"/>
                  <a:gd name="connsiteY10" fmla="*/ 268224 h 372241"/>
                  <a:gd name="connsiteX11" fmla="*/ 270614 w 486022"/>
                  <a:gd name="connsiteY11" fmla="*/ 253681 h 372241"/>
                  <a:gd name="connsiteX12" fmla="*/ 216491 w 486022"/>
                  <a:gd name="connsiteY12" fmla="*/ 218672 h 372241"/>
                  <a:gd name="connsiteX13" fmla="*/ 0 w 486022"/>
                  <a:gd name="connsiteY13" fmla="*/ 47397 h 372241"/>
                  <a:gd name="connsiteX14" fmla="*/ 22731 w 486022"/>
                  <a:gd name="connsiteY14" fmla="*/ 0 h 37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022" h="372241">
                    <a:moveTo>
                      <a:pt x="22731" y="0"/>
                    </a:moveTo>
                    <a:lnTo>
                      <a:pt x="22731" y="0"/>
                    </a:lnTo>
                    <a:cubicBezTo>
                      <a:pt x="13547" y="10907"/>
                      <a:pt x="9769" y="25341"/>
                      <a:pt x="12448" y="39318"/>
                    </a:cubicBezTo>
                    <a:cubicBezTo>
                      <a:pt x="23273" y="117415"/>
                      <a:pt x="159662" y="183125"/>
                      <a:pt x="214867" y="198205"/>
                    </a:cubicBezTo>
                    <a:cubicBezTo>
                      <a:pt x="270072" y="213286"/>
                      <a:pt x="305793" y="296231"/>
                      <a:pt x="341515" y="323161"/>
                    </a:cubicBezTo>
                    <a:cubicBezTo>
                      <a:pt x="381381" y="347425"/>
                      <a:pt x="431542" y="347425"/>
                      <a:pt x="471409" y="323161"/>
                    </a:cubicBezTo>
                    <a:cubicBezTo>
                      <a:pt x="478802" y="317339"/>
                      <a:pt x="483966" y="309163"/>
                      <a:pt x="486022" y="300001"/>
                    </a:cubicBezTo>
                    <a:lnTo>
                      <a:pt x="486022" y="300001"/>
                    </a:lnTo>
                    <a:cubicBezTo>
                      <a:pt x="486022" y="325316"/>
                      <a:pt x="486022" y="347398"/>
                      <a:pt x="472492" y="353861"/>
                    </a:cubicBezTo>
                    <a:cubicBezTo>
                      <a:pt x="432695" y="378368"/>
                      <a:pt x="382394" y="378368"/>
                      <a:pt x="342597" y="353861"/>
                    </a:cubicBezTo>
                    <a:cubicBezTo>
                      <a:pt x="316429" y="327195"/>
                      <a:pt x="292366" y="298563"/>
                      <a:pt x="270614" y="268224"/>
                    </a:cubicBezTo>
                    <a:lnTo>
                      <a:pt x="270614" y="253681"/>
                    </a:lnTo>
                    <a:cubicBezTo>
                      <a:pt x="255362" y="238213"/>
                      <a:pt x="236890" y="226261"/>
                      <a:pt x="216491" y="218672"/>
                    </a:cubicBezTo>
                    <a:cubicBezTo>
                      <a:pt x="162368" y="199821"/>
                      <a:pt x="11907" y="125494"/>
                      <a:pt x="0" y="47397"/>
                    </a:cubicBezTo>
                    <a:cubicBezTo>
                      <a:pt x="2506" y="29650"/>
                      <a:pt x="10440" y="13099"/>
                      <a:pt x="22731" y="0"/>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1" name="Freeform 62">
                <a:extLst>
                  <a:ext uri="{FF2B5EF4-FFF2-40B4-BE49-F238E27FC236}">
                    <a16:creationId xmlns:a16="http://schemas.microsoft.com/office/drawing/2014/main" id="{5D39073F-8607-E849-86EB-2D39149B8A56}"/>
                  </a:ext>
                </a:extLst>
              </p:cNvPr>
              <p:cNvSpPr/>
              <p:nvPr/>
            </p:nvSpPr>
            <p:spPr>
              <a:xfrm>
                <a:off x="9947167" y="5872663"/>
                <a:ext cx="263779" cy="105144"/>
              </a:xfrm>
              <a:custGeom>
                <a:avLst/>
                <a:gdLst>
                  <a:gd name="connsiteX0" fmla="*/ 8025 w 670824"/>
                  <a:gd name="connsiteY0" fmla="*/ 95871 h 267395"/>
                  <a:gd name="connsiteX1" fmla="*/ 173641 w 670824"/>
                  <a:gd name="connsiteY1" fmla="*/ 36086 h 267395"/>
                  <a:gd name="connsiteX2" fmla="*/ 373353 w 670824"/>
                  <a:gd name="connsiteY2" fmla="*/ 0 h 267395"/>
                  <a:gd name="connsiteX3" fmla="*/ 639638 w 670824"/>
                  <a:gd name="connsiteY3" fmla="*/ 37702 h 267395"/>
                  <a:gd name="connsiteX4" fmla="*/ 667781 w 670824"/>
                  <a:gd name="connsiteY4" fmla="*/ 199283 h 267395"/>
                  <a:gd name="connsiteX5" fmla="*/ 505413 w 670824"/>
                  <a:gd name="connsiteY5" fmla="*/ 253143 h 267395"/>
                  <a:gd name="connsiteX6" fmla="*/ 268897 w 670824"/>
                  <a:gd name="connsiteY6" fmla="*/ 266608 h 267395"/>
                  <a:gd name="connsiteX7" fmla="*/ 8025 w 670824"/>
                  <a:gd name="connsiteY7" fmla="*/ 95871 h 2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824" h="267395">
                    <a:moveTo>
                      <a:pt x="8025" y="95871"/>
                    </a:moveTo>
                    <a:cubicBezTo>
                      <a:pt x="22097" y="58169"/>
                      <a:pt x="62148" y="52244"/>
                      <a:pt x="173641" y="36086"/>
                    </a:cubicBezTo>
                    <a:cubicBezTo>
                      <a:pt x="285134" y="19928"/>
                      <a:pt x="336009" y="32855"/>
                      <a:pt x="373353" y="0"/>
                    </a:cubicBezTo>
                    <a:lnTo>
                      <a:pt x="639638" y="37702"/>
                    </a:lnTo>
                    <a:cubicBezTo>
                      <a:pt x="639638" y="37702"/>
                      <a:pt x="682395" y="166428"/>
                      <a:pt x="667781" y="199283"/>
                    </a:cubicBezTo>
                    <a:cubicBezTo>
                      <a:pt x="653168" y="232137"/>
                      <a:pt x="590386" y="257990"/>
                      <a:pt x="505413" y="253143"/>
                    </a:cubicBezTo>
                    <a:cubicBezTo>
                      <a:pt x="426318" y="248619"/>
                      <a:pt x="346958" y="253143"/>
                      <a:pt x="268897" y="266608"/>
                    </a:cubicBezTo>
                    <a:cubicBezTo>
                      <a:pt x="197996" y="273071"/>
                      <a:pt x="-47180" y="241832"/>
                      <a:pt x="8025" y="95871"/>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2" name="Freeform 63">
                <a:extLst>
                  <a:ext uri="{FF2B5EF4-FFF2-40B4-BE49-F238E27FC236}">
                    <a16:creationId xmlns:a16="http://schemas.microsoft.com/office/drawing/2014/main" id="{810582DF-0C6E-9F4A-B884-68F2B878B225}"/>
                  </a:ext>
                </a:extLst>
              </p:cNvPr>
              <p:cNvSpPr/>
              <p:nvPr/>
            </p:nvSpPr>
            <p:spPr>
              <a:xfrm>
                <a:off x="9943058" y="5914598"/>
                <a:ext cx="269033" cy="72274"/>
              </a:xfrm>
              <a:custGeom>
                <a:avLst/>
                <a:gdLst>
                  <a:gd name="connsiteX0" fmla="*/ 7651 w 684186"/>
                  <a:gd name="connsiteY0" fmla="*/ 12926 h 183803"/>
                  <a:gd name="connsiteX1" fmla="*/ 14687 w 684186"/>
                  <a:gd name="connsiteY1" fmla="*/ 0 h 183803"/>
                  <a:gd name="connsiteX2" fmla="*/ 279347 w 684186"/>
                  <a:gd name="connsiteY2" fmla="*/ 156195 h 183803"/>
                  <a:gd name="connsiteX3" fmla="*/ 515864 w 684186"/>
                  <a:gd name="connsiteY3" fmla="*/ 142730 h 183803"/>
                  <a:gd name="connsiteX4" fmla="*/ 678232 w 684186"/>
                  <a:gd name="connsiteY4" fmla="*/ 88869 h 183803"/>
                  <a:gd name="connsiteX5" fmla="*/ 681479 w 684186"/>
                  <a:gd name="connsiteY5" fmla="*/ 72711 h 183803"/>
                  <a:gd name="connsiteX6" fmla="*/ 681479 w 684186"/>
                  <a:gd name="connsiteY6" fmla="*/ 90485 h 183803"/>
                  <a:gd name="connsiteX7" fmla="*/ 681479 w 684186"/>
                  <a:gd name="connsiteY7" fmla="*/ 129264 h 183803"/>
                  <a:gd name="connsiteX8" fmla="*/ 519111 w 684186"/>
                  <a:gd name="connsiteY8" fmla="*/ 183125 h 183803"/>
                  <a:gd name="connsiteX9" fmla="*/ 456328 w 684186"/>
                  <a:gd name="connsiteY9" fmla="*/ 183125 h 183803"/>
                  <a:gd name="connsiteX10" fmla="*/ 456328 w 684186"/>
                  <a:gd name="connsiteY10" fmla="*/ 164812 h 183803"/>
                  <a:gd name="connsiteX11" fmla="*/ 282594 w 684186"/>
                  <a:gd name="connsiteY11" fmla="*/ 180431 h 183803"/>
                  <a:gd name="connsiteX12" fmla="*/ 7651 w 684186"/>
                  <a:gd name="connsiteY12" fmla="*/ 12926 h 1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186" h="183803">
                    <a:moveTo>
                      <a:pt x="7651" y="12926"/>
                    </a:moveTo>
                    <a:cubicBezTo>
                      <a:pt x="9123" y="8187"/>
                      <a:pt x="11510" y="3824"/>
                      <a:pt x="14687" y="0"/>
                    </a:cubicBezTo>
                    <a:cubicBezTo>
                      <a:pt x="-23740" y="136266"/>
                      <a:pt x="210070" y="165351"/>
                      <a:pt x="279347" y="156195"/>
                    </a:cubicBezTo>
                    <a:cubicBezTo>
                      <a:pt x="357408" y="142730"/>
                      <a:pt x="436768" y="138205"/>
                      <a:pt x="515864" y="142730"/>
                    </a:cubicBezTo>
                    <a:cubicBezTo>
                      <a:pt x="600836" y="149731"/>
                      <a:pt x="663619" y="122262"/>
                      <a:pt x="678232" y="88869"/>
                    </a:cubicBezTo>
                    <a:cubicBezTo>
                      <a:pt x="680045" y="83645"/>
                      <a:pt x="681138" y="78205"/>
                      <a:pt x="681479" y="72711"/>
                    </a:cubicBezTo>
                    <a:cubicBezTo>
                      <a:pt x="681479" y="79175"/>
                      <a:pt x="681479" y="85099"/>
                      <a:pt x="681479" y="90485"/>
                    </a:cubicBezTo>
                    <a:cubicBezTo>
                      <a:pt x="685089" y="103142"/>
                      <a:pt x="685089" y="116607"/>
                      <a:pt x="681479" y="129264"/>
                    </a:cubicBezTo>
                    <a:cubicBezTo>
                      <a:pt x="666866" y="161042"/>
                      <a:pt x="604625" y="188511"/>
                      <a:pt x="519111" y="183125"/>
                    </a:cubicBezTo>
                    <a:cubicBezTo>
                      <a:pt x="498003" y="183125"/>
                      <a:pt x="476895" y="183125"/>
                      <a:pt x="456328" y="183125"/>
                    </a:cubicBezTo>
                    <a:lnTo>
                      <a:pt x="456328" y="164812"/>
                    </a:lnTo>
                    <a:cubicBezTo>
                      <a:pt x="398130" y="166159"/>
                      <a:pt x="340089" y="171383"/>
                      <a:pt x="282594" y="180431"/>
                    </a:cubicBezTo>
                    <a:cubicBezTo>
                      <a:pt x="211694" y="188511"/>
                      <a:pt x="-47554" y="159426"/>
                      <a:pt x="7651" y="12926"/>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3" name="Freeform 64">
                <a:extLst>
                  <a:ext uri="{FF2B5EF4-FFF2-40B4-BE49-F238E27FC236}">
                    <a16:creationId xmlns:a16="http://schemas.microsoft.com/office/drawing/2014/main" id="{0B669092-51BD-9F43-B01D-13FC8FE31994}"/>
                  </a:ext>
                </a:extLst>
              </p:cNvPr>
              <p:cNvSpPr/>
              <p:nvPr/>
            </p:nvSpPr>
            <p:spPr>
              <a:xfrm>
                <a:off x="10171017" y="4970027"/>
                <a:ext cx="184732" cy="875287"/>
              </a:xfrm>
              <a:custGeom>
                <a:avLst/>
                <a:gdLst>
                  <a:gd name="connsiteX0" fmla="*/ 0 w 469798"/>
                  <a:gd name="connsiteY0" fmla="*/ 882230 h 2225968"/>
                  <a:gd name="connsiteX1" fmla="*/ 125023 w 469798"/>
                  <a:gd name="connsiteY1" fmla="*/ 171275 h 2225968"/>
                  <a:gd name="connsiteX2" fmla="*/ 381565 w 469798"/>
                  <a:gd name="connsiteY2" fmla="*/ 0 h 2225968"/>
                  <a:gd name="connsiteX3" fmla="*/ 445972 w 469798"/>
                  <a:gd name="connsiteY3" fmla="*/ 281689 h 2225968"/>
                  <a:gd name="connsiteX4" fmla="*/ 388601 w 469798"/>
                  <a:gd name="connsiteY4" fmla="*/ 642552 h 2225968"/>
                  <a:gd name="connsiteX5" fmla="*/ 406462 w 469798"/>
                  <a:gd name="connsiteY5" fmla="*/ 1193003 h 2225968"/>
                  <a:gd name="connsiteX6" fmla="*/ 469244 w 469798"/>
                  <a:gd name="connsiteY6" fmla="*/ 1721371 h 2225968"/>
                  <a:gd name="connsiteX7" fmla="*/ 453549 w 469798"/>
                  <a:gd name="connsiteY7" fmla="*/ 2175413 h 2225968"/>
                  <a:gd name="connsiteX8" fmla="*/ 251130 w 469798"/>
                  <a:gd name="connsiteY8" fmla="*/ 2200188 h 2225968"/>
                  <a:gd name="connsiteX9" fmla="*/ 142884 w 469798"/>
                  <a:gd name="connsiteY9" fmla="*/ 2010062 h 2225968"/>
                  <a:gd name="connsiteX10" fmla="*/ 113658 w 469798"/>
                  <a:gd name="connsiteY10" fmla="*/ 1388515 h 2225968"/>
                  <a:gd name="connsiteX11" fmla="*/ 0 w 469798"/>
                  <a:gd name="connsiteY11" fmla="*/ 882230 h 222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798" h="2225968">
                    <a:moveTo>
                      <a:pt x="0" y="882230"/>
                    </a:moveTo>
                    <a:lnTo>
                      <a:pt x="125023" y="171275"/>
                    </a:lnTo>
                    <a:lnTo>
                      <a:pt x="381565" y="0"/>
                    </a:lnTo>
                    <a:cubicBezTo>
                      <a:pt x="420848" y="88966"/>
                      <a:pt x="442708" y="184568"/>
                      <a:pt x="445972" y="281689"/>
                    </a:cubicBezTo>
                    <a:cubicBezTo>
                      <a:pt x="438935" y="402335"/>
                      <a:pt x="401050" y="464813"/>
                      <a:pt x="388601" y="642552"/>
                    </a:cubicBezTo>
                    <a:cubicBezTo>
                      <a:pt x="375336" y="826156"/>
                      <a:pt x="381322" y="1010632"/>
                      <a:pt x="406462" y="1193003"/>
                    </a:cubicBezTo>
                    <a:cubicBezTo>
                      <a:pt x="452445" y="1365275"/>
                      <a:pt x="473579" y="1543180"/>
                      <a:pt x="469244" y="1721371"/>
                    </a:cubicBezTo>
                    <a:cubicBezTo>
                      <a:pt x="457337" y="1961588"/>
                      <a:pt x="453549" y="2175413"/>
                      <a:pt x="453549" y="2175413"/>
                    </a:cubicBezTo>
                    <a:cubicBezTo>
                      <a:pt x="453549" y="2175413"/>
                      <a:pt x="345303" y="2270206"/>
                      <a:pt x="251130" y="2200188"/>
                    </a:cubicBezTo>
                    <a:cubicBezTo>
                      <a:pt x="192558" y="2152404"/>
                      <a:pt x="153968" y="2084620"/>
                      <a:pt x="142884" y="2010062"/>
                    </a:cubicBezTo>
                    <a:cubicBezTo>
                      <a:pt x="142884" y="2010062"/>
                      <a:pt x="146131" y="1537169"/>
                      <a:pt x="113658" y="1388515"/>
                    </a:cubicBezTo>
                    <a:cubicBezTo>
                      <a:pt x="81184" y="1239861"/>
                      <a:pt x="0" y="882230"/>
                      <a:pt x="0" y="882230"/>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4" name="Freeform 65">
                <a:extLst>
                  <a:ext uri="{FF2B5EF4-FFF2-40B4-BE49-F238E27FC236}">
                    <a16:creationId xmlns:a16="http://schemas.microsoft.com/office/drawing/2014/main" id="{132051A8-B0A6-584D-A8D5-611126E975EA}"/>
                  </a:ext>
                </a:extLst>
              </p:cNvPr>
              <p:cNvSpPr/>
              <p:nvPr/>
            </p:nvSpPr>
            <p:spPr>
              <a:xfrm>
                <a:off x="10013214" y="5023610"/>
                <a:ext cx="241062" cy="917733"/>
              </a:xfrm>
              <a:custGeom>
                <a:avLst/>
                <a:gdLst>
                  <a:gd name="connsiteX0" fmla="*/ 593989 w 613051"/>
                  <a:gd name="connsiteY0" fmla="*/ 0 h 2333914"/>
                  <a:gd name="connsiteX1" fmla="*/ 573964 w 613051"/>
                  <a:gd name="connsiteY1" fmla="*/ 476124 h 2333914"/>
                  <a:gd name="connsiteX2" fmla="*/ 433786 w 613051"/>
                  <a:gd name="connsiteY2" fmla="*/ 1266253 h 2333914"/>
                  <a:gd name="connsiteX3" fmla="*/ 527418 w 613051"/>
                  <a:gd name="connsiteY3" fmla="*/ 1705213 h 2333914"/>
                  <a:gd name="connsiteX4" fmla="*/ 519300 w 613051"/>
                  <a:gd name="connsiteY4" fmla="*/ 2328375 h 2333914"/>
                  <a:gd name="connsiteX5" fmla="*/ 115544 w 613051"/>
                  <a:gd name="connsiteY5" fmla="*/ 2239506 h 2333914"/>
                  <a:gd name="connsiteX6" fmla="*/ 103637 w 613051"/>
                  <a:gd name="connsiteY6" fmla="*/ 1593184 h 2333914"/>
                  <a:gd name="connsiteX7" fmla="*/ 262 w 613051"/>
                  <a:gd name="connsiteY7" fmla="*/ 827293 h 2333914"/>
                  <a:gd name="connsiteX8" fmla="*/ 74952 w 613051"/>
                  <a:gd name="connsiteY8" fmla="*/ 38241 h 233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051" h="2333914">
                    <a:moveTo>
                      <a:pt x="593989" y="0"/>
                    </a:moveTo>
                    <a:cubicBezTo>
                      <a:pt x="593989" y="0"/>
                      <a:pt x="648112" y="294077"/>
                      <a:pt x="573964" y="476124"/>
                    </a:cubicBezTo>
                    <a:cubicBezTo>
                      <a:pt x="499816" y="658172"/>
                      <a:pt x="419714" y="1181154"/>
                      <a:pt x="433786" y="1266253"/>
                    </a:cubicBezTo>
                    <a:cubicBezTo>
                      <a:pt x="447857" y="1351352"/>
                      <a:pt x="518217" y="1512394"/>
                      <a:pt x="527418" y="1705213"/>
                    </a:cubicBezTo>
                    <a:cubicBezTo>
                      <a:pt x="536619" y="1898033"/>
                      <a:pt x="519300" y="2328375"/>
                      <a:pt x="519300" y="2328375"/>
                    </a:cubicBezTo>
                    <a:cubicBezTo>
                      <a:pt x="519300" y="2328375"/>
                      <a:pt x="275206" y="2367155"/>
                      <a:pt x="115544" y="2239506"/>
                    </a:cubicBezTo>
                    <a:cubicBezTo>
                      <a:pt x="122926" y="2024006"/>
                      <a:pt x="118953" y="1808269"/>
                      <a:pt x="103637" y="1593184"/>
                    </a:cubicBezTo>
                    <a:cubicBezTo>
                      <a:pt x="79282" y="1361047"/>
                      <a:pt x="4592" y="1011494"/>
                      <a:pt x="262" y="827293"/>
                    </a:cubicBezTo>
                    <a:cubicBezTo>
                      <a:pt x="-5150" y="589769"/>
                      <a:pt x="74952" y="38241"/>
                      <a:pt x="74952" y="38241"/>
                    </a:cubicBezTo>
                    <a:close/>
                  </a:path>
                </a:pathLst>
              </a:custGeom>
              <a:solidFill>
                <a:srgbClr val="0A3D6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5" name="Freeform 66">
                <a:extLst>
                  <a:ext uri="{FF2B5EF4-FFF2-40B4-BE49-F238E27FC236}">
                    <a16:creationId xmlns:a16="http://schemas.microsoft.com/office/drawing/2014/main" id="{25D8BC17-3FA4-AA42-A427-38D9693719DF}"/>
                  </a:ext>
                </a:extLst>
              </p:cNvPr>
              <p:cNvSpPr/>
              <p:nvPr/>
            </p:nvSpPr>
            <p:spPr>
              <a:xfrm>
                <a:off x="10013214" y="5035893"/>
                <a:ext cx="78406" cy="886329"/>
              </a:xfrm>
              <a:custGeom>
                <a:avLst/>
                <a:gdLst>
                  <a:gd name="connsiteX0" fmla="*/ 162089 w 199396"/>
                  <a:gd name="connsiteY0" fmla="*/ 0 h 2254048"/>
                  <a:gd name="connsiteX1" fmla="*/ 177244 w 199396"/>
                  <a:gd name="connsiteY1" fmla="*/ 107720 h 2254048"/>
                  <a:gd name="connsiteX2" fmla="*/ 93895 w 199396"/>
                  <a:gd name="connsiteY2" fmla="*/ 720649 h 2254048"/>
                  <a:gd name="connsiteX3" fmla="*/ 139899 w 199396"/>
                  <a:gd name="connsiteY3" fmla="*/ 1306109 h 2254048"/>
                  <a:gd name="connsiteX4" fmla="*/ 185903 w 199396"/>
                  <a:gd name="connsiteY4" fmla="*/ 2254048 h 2254048"/>
                  <a:gd name="connsiteX5" fmla="*/ 115544 w 199396"/>
                  <a:gd name="connsiteY5" fmla="*/ 2209883 h 2254048"/>
                  <a:gd name="connsiteX6" fmla="*/ 103637 w 199396"/>
                  <a:gd name="connsiteY6" fmla="*/ 1563561 h 2254048"/>
                  <a:gd name="connsiteX7" fmla="*/ 262 w 199396"/>
                  <a:gd name="connsiteY7" fmla="*/ 797669 h 2254048"/>
                  <a:gd name="connsiteX8" fmla="*/ 74952 w 199396"/>
                  <a:gd name="connsiteY8" fmla="*/ 8618 h 22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6" h="2254048">
                    <a:moveTo>
                      <a:pt x="162089" y="0"/>
                    </a:moveTo>
                    <a:lnTo>
                      <a:pt x="177244" y="107720"/>
                    </a:lnTo>
                    <a:cubicBezTo>
                      <a:pt x="177244" y="107720"/>
                      <a:pt x="109049" y="521905"/>
                      <a:pt x="93895" y="720649"/>
                    </a:cubicBezTo>
                    <a:cubicBezTo>
                      <a:pt x="86837" y="916910"/>
                      <a:pt x="102267" y="1113327"/>
                      <a:pt x="139899" y="1306109"/>
                    </a:cubicBezTo>
                    <a:cubicBezTo>
                      <a:pt x="163172" y="1437528"/>
                      <a:pt x="227037" y="1956740"/>
                      <a:pt x="185903" y="2254048"/>
                    </a:cubicBezTo>
                    <a:cubicBezTo>
                      <a:pt x="160872" y="2241984"/>
                      <a:pt x="137274" y="2227172"/>
                      <a:pt x="115544" y="2209883"/>
                    </a:cubicBezTo>
                    <a:cubicBezTo>
                      <a:pt x="122926" y="1994383"/>
                      <a:pt x="118953" y="1778646"/>
                      <a:pt x="103637" y="1563561"/>
                    </a:cubicBezTo>
                    <a:cubicBezTo>
                      <a:pt x="79282" y="1331423"/>
                      <a:pt x="4592" y="981871"/>
                      <a:pt x="262" y="797669"/>
                    </a:cubicBezTo>
                    <a:cubicBezTo>
                      <a:pt x="-5150" y="560146"/>
                      <a:pt x="74952" y="8618"/>
                      <a:pt x="74952" y="8618"/>
                    </a:cubicBezTo>
                    <a:close/>
                  </a:path>
                </a:pathLst>
              </a:custGeom>
              <a:solidFill>
                <a:srgbClr val="00467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6" name="Freeform 67">
                <a:extLst>
                  <a:ext uri="{FF2B5EF4-FFF2-40B4-BE49-F238E27FC236}">
                    <a16:creationId xmlns:a16="http://schemas.microsoft.com/office/drawing/2014/main" id="{20C2428C-DE34-F644-82D8-A58F8095A27D}"/>
                  </a:ext>
                </a:extLst>
              </p:cNvPr>
              <p:cNvSpPr/>
              <p:nvPr/>
            </p:nvSpPr>
            <p:spPr>
              <a:xfrm>
                <a:off x="10305306" y="4471905"/>
                <a:ext cx="155450" cy="534339"/>
              </a:xfrm>
              <a:custGeom>
                <a:avLst/>
                <a:gdLst>
                  <a:gd name="connsiteX0" fmla="*/ 144508 w 395329"/>
                  <a:gd name="connsiteY0" fmla="*/ 49551 h 1358892"/>
                  <a:gd name="connsiteX1" fmla="*/ 165074 w 395329"/>
                  <a:gd name="connsiteY1" fmla="*/ 0 h 1358892"/>
                  <a:gd name="connsiteX2" fmla="*/ 327443 w 395329"/>
                  <a:gd name="connsiteY2" fmla="*/ 161581 h 1358892"/>
                  <a:gd name="connsiteX3" fmla="*/ 389143 w 395329"/>
                  <a:gd name="connsiteY3" fmla="*/ 610236 h 1358892"/>
                  <a:gd name="connsiteX4" fmla="*/ 366411 w 395329"/>
                  <a:gd name="connsiteY4" fmla="*/ 933397 h 1358892"/>
                  <a:gd name="connsiteX5" fmla="*/ 59535 w 395329"/>
                  <a:gd name="connsiteY5" fmla="*/ 1358892 h 1358892"/>
                  <a:gd name="connsiteX6" fmla="*/ 0 w 395329"/>
                  <a:gd name="connsiteY6" fmla="*/ 1134834 h 1358892"/>
                  <a:gd name="connsiteX7" fmla="*/ 146673 w 395329"/>
                  <a:gd name="connsiteY7" fmla="*/ 841296 h 1358892"/>
                  <a:gd name="connsiteX8" fmla="*/ 119070 w 395329"/>
                  <a:gd name="connsiteY8" fmla="*/ 487973 h 135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29" h="1358892">
                    <a:moveTo>
                      <a:pt x="144508" y="49551"/>
                    </a:moveTo>
                    <a:lnTo>
                      <a:pt x="165074" y="0"/>
                    </a:lnTo>
                    <a:cubicBezTo>
                      <a:pt x="165074" y="0"/>
                      <a:pt x="269531" y="0"/>
                      <a:pt x="327443" y="161581"/>
                    </a:cubicBezTo>
                    <a:cubicBezTo>
                      <a:pt x="364246" y="260683"/>
                      <a:pt x="381565" y="393718"/>
                      <a:pt x="389143" y="610236"/>
                    </a:cubicBezTo>
                    <a:cubicBezTo>
                      <a:pt x="396720" y="826754"/>
                      <a:pt x="404297" y="868765"/>
                      <a:pt x="366411" y="933397"/>
                    </a:cubicBezTo>
                    <a:cubicBezTo>
                      <a:pt x="328525" y="998029"/>
                      <a:pt x="59535" y="1358892"/>
                      <a:pt x="59535" y="1358892"/>
                    </a:cubicBezTo>
                    <a:lnTo>
                      <a:pt x="0" y="1134834"/>
                    </a:lnTo>
                    <a:lnTo>
                      <a:pt x="146673" y="841296"/>
                    </a:lnTo>
                    <a:lnTo>
                      <a:pt x="119070" y="487973"/>
                    </a:lnTo>
                    <a:close/>
                  </a:path>
                </a:pathLst>
              </a:custGeom>
              <a:solidFill>
                <a:srgbClr val="036B9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7" name="Freeform 68">
                <a:extLst>
                  <a:ext uri="{FF2B5EF4-FFF2-40B4-BE49-F238E27FC236}">
                    <a16:creationId xmlns:a16="http://schemas.microsoft.com/office/drawing/2014/main" id="{0DA94CCE-E634-6440-932F-FFB7BBD6AEAF}"/>
                  </a:ext>
                </a:extLst>
              </p:cNvPr>
              <p:cNvSpPr/>
              <p:nvPr/>
            </p:nvSpPr>
            <p:spPr>
              <a:xfrm>
                <a:off x="10103967" y="4226291"/>
                <a:ext cx="216986" cy="346952"/>
              </a:xfrm>
              <a:custGeom>
                <a:avLst/>
                <a:gdLst>
                  <a:gd name="connsiteX0" fmla="*/ 527186 w 551822"/>
                  <a:gd name="connsiteY0" fmla="*/ 673101 h 882345"/>
                  <a:gd name="connsiteX1" fmla="*/ 486052 w 551822"/>
                  <a:gd name="connsiteY1" fmla="*/ 558379 h 882345"/>
                  <a:gd name="connsiteX2" fmla="*/ 550458 w 551822"/>
                  <a:gd name="connsiteY2" fmla="*/ 284230 h 882345"/>
                  <a:gd name="connsiteX3" fmla="*/ 379430 w 551822"/>
                  <a:gd name="connsiteY3" fmla="*/ 14929 h 882345"/>
                  <a:gd name="connsiteX4" fmla="*/ 51446 w 551822"/>
                  <a:gd name="connsiteY4" fmla="*/ 115109 h 882345"/>
                  <a:gd name="connsiteX5" fmla="*/ 13019 w 551822"/>
                  <a:gd name="connsiteY5" fmla="*/ 303620 h 882345"/>
                  <a:gd name="connsiteX6" fmla="*/ 13019 w 551822"/>
                  <a:gd name="connsiteY6" fmla="*/ 373100 h 882345"/>
                  <a:gd name="connsiteX7" fmla="*/ 67142 w 551822"/>
                  <a:gd name="connsiteY7" fmla="*/ 577768 h 882345"/>
                  <a:gd name="connsiteX8" fmla="*/ 162939 w 551822"/>
                  <a:gd name="connsiteY8" fmla="*/ 611162 h 882345"/>
                  <a:gd name="connsiteX9" fmla="*/ 134796 w 551822"/>
                  <a:gd name="connsiteY9" fmla="*/ 817446 h 882345"/>
                  <a:gd name="connsiteX10" fmla="*/ 454661 w 551822"/>
                  <a:gd name="connsiteY10" fmla="*/ 871306 h 882345"/>
                  <a:gd name="connsiteX11" fmla="*/ 527186 w 551822"/>
                  <a:gd name="connsiteY11" fmla="*/ 673101 h 8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1822" h="882345">
                    <a:moveTo>
                      <a:pt x="527186" y="673101"/>
                    </a:moveTo>
                    <a:cubicBezTo>
                      <a:pt x="501380" y="640289"/>
                      <a:pt x="486945" y="600039"/>
                      <a:pt x="486052" y="558379"/>
                    </a:cubicBezTo>
                    <a:cubicBezTo>
                      <a:pt x="486052" y="461969"/>
                      <a:pt x="562906" y="417265"/>
                      <a:pt x="550458" y="284230"/>
                    </a:cubicBezTo>
                    <a:cubicBezTo>
                      <a:pt x="538010" y="151196"/>
                      <a:pt x="456826" y="44014"/>
                      <a:pt x="379430" y="14929"/>
                    </a:cubicBezTo>
                    <a:cubicBezTo>
                      <a:pt x="302035" y="-14155"/>
                      <a:pt x="123430" y="-10385"/>
                      <a:pt x="51446" y="115109"/>
                    </a:cubicBezTo>
                    <a:cubicBezTo>
                      <a:pt x="-20537" y="240604"/>
                      <a:pt x="30" y="281537"/>
                      <a:pt x="13019" y="303620"/>
                    </a:cubicBezTo>
                    <a:cubicBezTo>
                      <a:pt x="26009" y="325703"/>
                      <a:pt x="13019" y="357480"/>
                      <a:pt x="13019" y="373100"/>
                    </a:cubicBezTo>
                    <a:cubicBezTo>
                      <a:pt x="16916" y="444270"/>
                      <a:pt x="35329" y="513906"/>
                      <a:pt x="67142" y="577768"/>
                    </a:cubicBezTo>
                    <a:cubicBezTo>
                      <a:pt x="94203" y="614393"/>
                      <a:pt x="152115" y="590156"/>
                      <a:pt x="162939" y="611162"/>
                    </a:cubicBezTo>
                    <a:cubicBezTo>
                      <a:pt x="174224" y="681180"/>
                      <a:pt x="164428" y="752954"/>
                      <a:pt x="134796" y="817446"/>
                    </a:cubicBezTo>
                    <a:cubicBezTo>
                      <a:pt x="134796" y="817446"/>
                      <a:pt x="297164" y="914394"/>
                      <a:pt x="454661" y="871306"/>
                    </a:cubicBezTo>
                    <a:cubicBezTo>
                      <a:pt x="612158" y="828218"/>
                      <a:pt x="527186" y="673101"/>
                      <a:pt x="527186" y="673101"/>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8" name="Freeform 69">
                <a:extLst>
                  <a:ext uri="{FF2B5EF4-FFF2-40B4-BE49-F238E27FC236}">
                    <a16:creationId xmlns:a16="http://schemas.microsoft.com/office/drawing/2014/main" id="{98711DDC-DD0D-7D43-BDE5-C97DA14702A4}"/>
                  </a:ext>
                </a:extLst>
              </p:cNvPr>
              <p:cNvSpPr/>
              <p:nvPr/>
            </p:nvSpPr>
            <p:spPr>
              <a:xfrm>
                <a:off x="10146117" y="4385495"/>
                <a:ext cx="71294" cy="182984"/>
              </a:xfrm>
              <a:custGeom>
                <a:avLst/>
                <a:gdLst>
                  <a:gd name="connsiteX0" fmla="*/ 54123 w 181311"/>
                  <a:gd name="connsiteY0" fmla="*/ 208439 h 465351"/>
                  <a:gd name="connsiteX1" fmla="*/ 0 w 181311"/>
                  <a:gd name="connsiteY1" fmla="*/ 196051 h 465351"/>
                  <a:gd name="connsiteX2" fmla="*/ 50875 w 181311"/>
                  <a:gd name="connsiteY2" fmla="*/ 119031 h 465351"/>
                  <a:gd name="connsiteX3" fmla="*/ 35180 w 181311"/>
                  <a:gd name="connsiteY3" fmla="*/ 11311 h 465351"/>
                  <a:gd name="connsiteX4" fmla="*/ 35180 w 181311"/>
                  <a:gd name="connsiteY4" fmla="*/ 0 h 465351"/>
                  <a:gd name="connsiteX5" fmla="*/ 108246 w 181311"/>
                  <a:gd name="connsiteY5" fmla="*/ 107720 h 465351"/>
                  <a:gd name="connsiteX6" fmla="*/ 181311 w 181311"/>
                  <a:gd name="connsiteY6" fmla="*/ 179893 h 465351"/>
                  <a:gd name="connsiteX7" fmla="*/ 168863 w 181311"/>
                  <a:gd name="connsiteY7" fmla="*/ 465352 h 465351"/>
                  <a:gd name="connsiteX8" fmla="*/ 168863 w 181311"/>
                  <a:gd name="connsiteY8" fmla="*/ 465352 h 465351"/>
                  <a:gd name="connsiteX9" fmla="*/ 25438 w 181311"/>
                  <a:gd name="connsiteY9" fmla="*/ 416339 h 465351"/>
                  <a:gd name="connsiteX10" fmla="*/ 54123 w 181311"/>
                  <a:gd name="connsiteY10" fmla="*/ 208439 h 4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11" h="465351">
                    <a:moveTo>
                      <a:pt x="54123" y="208439"/>
                    </a:moveTo>
                    <a:cubicBezTo>
                      <a:pt x="47628" y="195512"/>
                      <a:pt x="22190" y="199821"/>
                      <a:pt x="0" y="196051"/>
                    </a:cubicBezTo>
                    <a:cubicBezTo>
                      <a:pt x="19836" y="172380"/>
                      <a:pt x="36906" y="146543"/>
                      <a:pt x="50875" y="119031"/>
                    </a:cubicBezTo>
                    <a:cubicBezTo>
                      <a:pt x="50875" y="119031"/>
                      <a:pt x="84432" y="42011"/>
                      <a:pt x="35180" y="11311"/>
                    </a:cubicBezTo>
                    <a:lnTo>
                      <a:pt x="35180" y="0"/>
                    </a:lnTo>
                    <a:cubicBezTo>
                      <a:pt x="72248" y="25519"/>
                      <a:pt x="98330" y="63964"/>
                      <a:pt x="108246" y="107720"/>
                    </a:cubicBezTo>
                    <a:cubicBezTo>
                      <a:pt x="114188" y="145056"/>
                      <a:pt x="143750" y="174254"/>
                      <a:pt x="181311" y="179893"/>
                    </a:cubicBezTo>
                    <a:cubicBezTo>
                      <a:pt x="175358" y="255297"/>
                      <a:pt x="167239" y="379176"/>
                      <a:pt x="168863" y="465352"/>
                    </a:cubicBezTo>
                    <a:lnTo>
                      <a:pt x="168863" y="465352"/>
                    </a:lnTo>
                    <a:cubicBezTo>
                      <a:pt x="120190" y="451628"/>
                      <a:pt x="72314" y="435266"/>
                      <a:pt x="25438" y="416339"/>
                    </a:cubicBezTo>
                    <a:cubicBezTo>
                      <a:pt x="55579" y="351427"/>
                      <a:pt x="65564" y="279033"/>
                      <a:pt x="54123" y="208439"/>
                    </a:cubicBezTo>
                    <a:close/>
                  </a:path>
                </a:pathLst>
              </a:custGeom>
              <a:solidFill>
                <a:srgbClr val="EAEAE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59" name="Freeform 70">
                <a:extLst>
                  <a:ext uri="{FF2B5EF4-FFF2-40B4-BE49-F238E27FC236}">
                    <a16:creationId xmlns:a16="http://schemas.microsoft.com/office/drawing/2014/main" id="{84934267-BEF4-4749-A38F-3413104D8D83}"/>
                  </a:ext>
                </a:extLst>
              </p:cNvPr>
              <p:cNvSpPr/>
              <p:nvPr/>
            </p:nvSpPr>
            <p:spPr>
              <a:xfrm>
                <a:off x="10107821" y="4215800"/>
                <a:ext cx="219929" cy="243304"/>
              </a:xfrm>
              <a:custGeom>
                <a:avLst/>
                <a:gdLst>
                  <a:gd name="connsiteX0" fmla="*/ 98473 w 559307"/>
                  <a:gd name="connsiteY0" fmla="*/ 31376 h 618753"/>
                  <a:gd name="connsiteX1" fmla="*/ 434575 w 559307"/>
                  <a:gd name="connsiteY1" fmla="*/ 51304 h 618753"/>
                  <a:gd name="connsiteX2" fmla="*/ 516842 w 559307"/>
                  <a:gd name="connsiteY2" fmla="*/ 452024 h 618753"/>
                  <a:gd name="connsiteX3" fmla="*/ 516842 w 559307"/>
                  <a:gd name="connsiteY3" fmla="*/ 452024 h 618753"/>
                  <a:gd name="connsiteX4" fmla="*/ 477332 w 559307"/>
                  <a:gd name="connsiteY4" fmla="*/ 572132 h 618753"/>
                  <a:gd name="connsiteX5" fmla="*/ 342566 w 559307"/>
                  <a:gd name="connsiteY5" fmla="*/ 618452 h 618753"/>
                  <a:gd name="connsiteX6" fmla="*/ 206718 w 559307"/>
                  <a:gd name="connsiteY6" fmla="*/ 537662 h 618753"/>
                  <a:gd name="connsiteX7" fmla="*/ 89272 w 559307"/>
                  <a:gd name="connsiteY7" fmla="*/ 433712 h 618753"/>
                  <a:gd name="connsiteX8" fmla="*/ 68164 w 559307"/>
                  <a:gd name="connsiteY8" fmla="*/ 414322 h 618753"/>
                  <a:gd name="connsiteX9" fmla="*/ 49221 w 559307"/>
                  <a:gd name="connsiteY9" fmla="*/ 323837 h 618753"/>
                  <a:gd name="connsiteX10" fmla="*/ 30819 w 559307"/>
                  <a:gd name="connsiteY10" fmla="*/ 203729 h 618753"/>
                  <a:gd name="connsiteX11" fmla="*/ 7546 w 559307"/>
                  <a:gd name="connsiteY11" fmla="*/ 182723 h 618753"/>
                  <a:gd name="connsiteX12" fmla="*/ 98473 w 559307"/>
                  <a:gd name="connsiteY12" fmla="*/ 31376 h 61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307" h="618753">
                    <a:moveTo>
                      <a:pt x="98473" y="31376"/>
                    </a:moveTo>
                    <a:cubicBezTo>
                      <a:pt x="207124" y="-16635"/>
                      <a:pt x="332424" y="-9202"/>
                      <a:pt x="434575" y="51304"/>
                    </a:cubicBezTo>
                    <a:cubicBezTo>
                      <a:pt x="561103" y="144181"/>
                      <a:pt x="596619" y="317201"/>
                      <a:pt x="516842" y="452024"/>
                    </a:cubicBezTo>
                    <a:lnTo>
                      <a:pt x="516842" y="452024"/>
                    </a:lnTo>
                    <a:cubicBezTo>
                      <a:pt x="496232" y="489247"/>
                      <a:pt x="482826" y="529987"/>
                      <a:pt x="477332" y="572132"/>
                    </a:cubicBezTo>
                    <a:cubicBezTo>
                      <a:pt x="440274" y="604599"/>
                      <a:pt x="391861" y="621242"/>
                      <a:pt x="342566" y="618452"/>
                    </a:cubicBezTo>
                    <a:cubicBezTo>
                      <a:pt x="243522" y="614682"/>
                      <a:pt x="215378" y="581827"/>
                      <a:pt x="206718" y="537662"/>
                    </a:cubicBezTo>
                    <a:cubicBezTo>
                      <a:pt x="198059" y="493496"/>
                      <a:pt x="138524" y="401395"/>
                      <a:pt x="89272" y="433712"/>
                    </a:cubicBezTo>
                    <a:lnTo>
                      <a:pt x="68164" y="414322"/>
                    </a:lnTo>
                    <a:cubicBezTo>
                      <a:pt x="68164" y="414322"/>
                      <a:pt x="63293" y="337302"/>
                      <a:pt x="49221" y="323837"/>
                    </a:cubicBezTo>
                    <a:cubicBezTo>
                      <a:pt x="35149" y="310372"/>
                      <a:pt x="49221" y="244662"/>
                      <a:pt x="30819" y="203729"/>
                    </a:cubicBezTo>
                    <a:cubicBezTo>
                      <a:pt x="21007" y="199377"/>
                      <a:pt x="12850" y="192019"/>
                      <a:pt x="7546" y="182723"/>
                    </a:cubicBezTo>
                    <a:cubicBezTo>
                      <a:pt x="-16809" y="141251"/>
                      <a:pt x="18912" y="78234"/>
                      <a:pt x="98473" y="31376"/>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60" name="Freeform 71">
                <a:extLst>
                  <a:ext uri="{FF2B5EF4-FFF2-40B4-BE49-F238E27FC236}">
                    <a16:creationId xmlns:a16="http://schemas.microsoft.com/office/drawing/2014/main" id="{B708E73A-B21E-8B44-BC24-39FB42AC89B3}"/>
                  </a:ext>
                </a:extLst>
              </p:cNvPr>
              <p:cNvSpPr/>
              <p:nvPr/>
            </p:nvSpPr>
            <p:spPr>
              <a:xfrm>
                <a:off x="10130368" y="4350339"/>
                <a:ext cx="180684" cy="108765"/>
              </a:xfrm>
              <a:custGeom>
                <a:avLst/>
                <a:gdLst>
                  <a:gd name="connsiteX0" fmla="*/ 148838 w 459502"/>
                  <a:gd name="connsiteY0" fmla="*/ 195512 h 276604"/>
                  <a:gd name="connsiteX1" fmla="*/ 31932 w 459502"/>
                  <a:gd name="connsiteY1" fmla="*/ 91562 h 276604"/>
                  <a:gd name="connsiteX2" fmla="*/ 10824 w 459502"/>
                  <a:gd name="connsiteY2" fmla="*/ 72173 h 276604"/>
                  <a:gd name="connsiteX3" fmla="*/ 0 w 459502"/>
                  <a:gd name="connsiteY3" fmla="*/ 0 h 276604"/>
                  <a:gd name="connsiteX4" fmla="*/ 193218 w 459502"/>
                  <a:gd name="connsiteY4" fmla="*/ 128187 h 276604"/>
                  <a:gd name="connsiteX5" fmla="*/ 459502 w 459502"/>
                  <a:gd name="connsiteY5" fmla="*/ 109875 h 276604"/>
                  <a:gd name="connsiteX6" fmla="*/ 419451 w 459502"/>
                  <a:gd name="connsiteY6" fmla="*/ 229983 h 276604"/>
                  <a:gd name="connsiteX7" fmla="*/ 284686 w 459502"/>
                  <a:gd name="connsiteY7" fmla="*/ 276303 h 276604"/>
                  <a:gd name="connsiteX8" fmla="*/ 148838 w 459502"/>
                  <a:gd name="connsiteY8" fmla="*/ 195512 h 27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502" h="276604">
                    <a:moveTo>
                      <a:pt x="148838" y="195512"/>
                    </a:moveTo>
                    <a:cubicBezTo>
                      <a:pt x="140178" y="151886"/>
                      <a:pt x="81184" y="59246"/>
                      <a:pt x="31932" y="91562"/>
                    </a:cubicBezTo>
                    <a:lnTo>
                      <a:pt x="10824" y="72173"/>
                    </a:lnTo>
                    <a:cubicBezTo>
                      <a:pt x="9103" y="47871"/>
                      <a:pt x="5488" y="23742"/>
                      <a:pt x="0" y="0"/>
                    </a:cubicBezTo>
                    <a:cubicBezTo>
                      <a:pt x="60444" y="48366"/>
                      <a:pt x="125105" y="91266"/>
                      <a:pt x="193218" y="128187"/>
                    </a:cubicBezTo>
                    <a:cubicBezTo>
                      <a:pt x="247341" y="150270"/>
                      <a:pt x="372364" y="134650"/>
                      <a:pt x="459502" y="109875"/>
                    </a:cubicBezTo>
                    <a:cubicBezTo>
                      <a:pt x="438714" y="147060"/>
                      <a:pt x="425129" y="187805"/>
                      <a:pt x="419451" y="229983"/>
                    </a:cubicBezTo>
                    <a:cubicBezTo>
                      <a:pt x="382394" y="262450"/>
                      <a:pt x="333981" y="279093"/>
                      <a:pt x="284686" y="276303"/>
                    </a:cubicBezTo>
                    <a:cubicBezTo>
                      <a:pt x="185100" y="274687"/>
                      <a:pt x="157497" y="239678"/>
                      <a:pt x="148838" y="195512"/>
                    </a:cubicBezTo>
                    <a:close/>
                  </a:path>
                </a:pathLst>
              </a:custGeom>
              <a:solidFill>
                <a:srgbClr val="000000">
                  <a:alpha val="30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61" name="Freeform 72">
                <a:extLst>
                  <a:ext uri="{FF2B5EF4-FFF2-40B4-BE49-F238E27FC236}">
                    <a16:creationId xmlns:a16="http://schemas.microsoft.com/office/drawing/2014/main" id="{B3D7DAFE-8A2B-6F41-A231-A409A841D377}"/>
                  </a:ext>
                </a:extLst>
              </p:cNvPr>
              <p:cNvSpPr/>
              <p:nvPr/>
            </p:nvSpPr>
            <p:spPr>
              <a:xfrm>
                <a:off x="10030130" y="4469575"/>
                <a:ext cx="388822" cy="645182"/>
              </a:xfrm>
              <a:custGeom>
                <a:avLst/>
                <a:gdLst>
                  <a:gd name="connsiteX0" fmla="*/ 696019 w 988823"/>
                  <a:gd name="connsiteY0" fmla="*/ 31778 h 1640781"/>
                  <a:gd name="connsiteX1" fmla="*/ 623494 w 988823"/>
                  <a:gd name="connsiteY1" fmla="*/ 139498 h 1640781"/>
                  <a:gd name="connsiteX2" fmla="*/ 319324 w 988823"/>
                  <a:gd name="connsiteY2" fmla="*/ 193358 h 1640781"/>
                  <a:gd name="connsiteX3" fmla="*/ 48711 w 988823"/>
                  <a:gd name="connsiteY3" fmla="*/ 428188 h 1640781"/>
                  <a:gd name="connsiteX4" fmla="*/ 43298 w 988823"/>
                  <a:gd name="connsiteY4" fmla="*/ 966790 h 1640781"/>
                  <a:gd name="connsiteX5" fmla="*/ 43298 w 988823"/>
                  <a:gd name="connsiteY5" fmla="*/ 1285643 h 1640781"/>
                  <a:gd name="connsiteX6" fmla="*/ 0 w 988823"/>
                  <a:gd name="connsiteY6" fmla="*/ 1585105 h 1640781"/>
                  <a:gd name="connsiteX7" fmla="*/ 134224 w 988823"/>
                  <a:gd name="connsiteY7" fmla="*/ 1638965 h 1640781"/>
                  <a:gd name="connsiteX8" fmla="*/ 678158 w 988823"/>
                  <a:gd name="connsiteY8" fmla="*/ 1535554 h 1640781"/>
                  <a:gd name="connsiteX9" fmla="*/ 805347 w 988823"/>
                  <a:gd name="connsiteY9" fmla="*/ 1387977 h 1640781"/>
                  <a:gd name="connsiteX10" fmla="*/ 724163 w 988823"/>
                  <a:gd name="connsiteY10" fmla="*/ 1038424 h 1640781"/>
                  <a:gd name="connsiteX11" fmla="*/ 986658 w 988823"/>
                  <a:gd name="connsiteY11" fmla="*/ 350091 h 1640781"/>
                  <a:gd name="connsiteX12" fmla="*/ 867588 w 988823"/>
                  <a:gd name="connsiteY12" fmla="*/ 0 h 16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23" h="1640781">
                    <a:moveTo>
                      <a:pt x="696019" y="31778"/>
                    </a:moveTo>
                    <a:cubicBezTo>
                      <a:pt x="696019" y="31778"/>
                      <a:pt x="726869" y="94255"/>
                      <a:pt x="623494" y="139498"/>
                    </a:cubicBezTo>
                    <a:cubicBezTo>
                      <a:pt x="525213" y="171830"/>
                      <a:pt x="422780" y="189970"/>
                      <a:pt x="319324" y="193358"/>
                    </a:cubicBezTo>
                    <a:cubicBezTo>
                      <a:pt x="319324" y="193358"/>
                      <a:pt x="119070" y="282766"/>
                      <a:pt x="48711" y="428188"/>
                    </a:cubicBezTo>
                    <a:cubicBezTo>
                      <a:pt x="-21649" y="573611"/>
                      <a:pt x="30309" y="883845"/>
                      <a:pt x="43298" y="966790"/>
                    </a:cubicBezTo>
                    <a:cubicBezTo>
                      <a:pt x="57370" y="1072615"/>
                      <a:pt x="57370" y="1179818"/>
                      <a:pt x="43298" y="1285643"/>
                    </a:cubicBezTo>
                    <a:cubicBezTo>
                      <a:pt x="27603" y="1381514"/>
                      <a:pt x="0" y="1585105"/>
                      <a:pt x="0" y="1585105"/>
                    </a:cubicBezTo>
                    <a:cubicBezTo>
                      <a:pt x="37691" y="1617065"/>
                      <a:pt x="84799" y="1635965"/>
                      <a:pt x="134224" y="1638965"/>
                    </a:cubicBezTo>
                    <a:cubicBezTo>
                      <a:pt x="232187" y="1652430"/>
                      <a:pt x="587232" y="1588337"/>
                      <a:pt x="678158" y="1535554"/>
                    </a:cubicBezTo>
                    <a:cubicBezTo>
                      <a:pt x="734771" y="1500518"/>
                      <a:pt x="779179" y="1448995"/>
                      <a:pt x="805347" y="1387977"/>
                    </a:cubicBezTo>
                    <a:cubicBezTo>
                      <a:pt x="772002" y="1272996"/>
                      <a:pt x="744897" y="1156308"/>
                      <a:pt x="724163" y="1038424"/>
                    </a:cubicBezTo>
                    <a:cubicBezTo>
                      <a:pt x="724163" y="979717"/>
                      <a:pt x="965550" y="602695"/>
                      <a:pt x="986658" y="350091"/>
                    </a:cubicBezTo>
                    <a:cubicBezTo>
                      <a:pt x="1007766" y="97487"/>
                      <a:pt x="867588" y="0"/>
                      <a:pt x="867588" y="0"/>
                    </a:cubicBezTo>
                    <a:close/>
                  </a:path>
                </a:pathLst>
              </a:custGeom>
              <a:solidFill>
                <a:srgbClr val="0278B5"/>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62" name="Freeform 73">
                <a:extLst>
                  <a:ext uri="{FF2B5EF4-FFF2-40B4-BE49-F238E27FC236}">
                    <a16:creationId xmlns:a16="http://schemas.microsoft.com/office/drawing/2014/main" id="{EED0B554-BE44-484D-970E-15575604C4EE}"/>
                  </a:ext>
                </a:extLst>
              </p:cNvPr>
              <p:cNvSpPr/>
              <p:nvPr/>
            </p:nvSpPr>
            <p:spPr>
              <a:xfrm>
                <a:off x="10029066" y="4670784"/>
                <a:ext cx="120614" cy="446413"/>
              </a:xfrm>
              <a:custGeom>
                <a:avLst/>
                <a:gdLst>
                  <a:gd name="connsiteX0" fmla="*/ 166698 w 306737"/>
                  <a:gd name="connsiteY0" fmla="*/ 1134803 h 1135287"/>
                  <a:gd name="connsiteX1" fmla="*/ 134224 w 306737"/>
                  <a:gd name="connsiteY1" fmla="*/ 1134803 h 1135287"/>
                  <a:gd name="connsiteX2" fmla="*/ 0 w 306737"/>
                  <a:gd name="connsiteY2" fmla="*/ 1080943 h 1135287"/>
                  <a:gd name="connsiteX3" fmla="*/ 43298 w 306737"/>
                  <a:gd name="connsiteY3" fmla="*/ 781480 h 1135287"/>
                  <a:gd name="connsiteX4" fmla="*/ 43298 w 306737"/>
                  <a:gd name="connsiteY4" fmla="*/ 462628 h 1135287"/>
                  <a:gd name="connsiteX5" fmla="*/ 37886 w 306737"/>
                  <a:gd name="connsiteY5" fmla="*/ 12896 h 1135287"/>
                  <a:gd name="connsiteX6" fmla="*/ 298217 w 306737"/>
                  <a:gd name="connsiteY6" fmla="*/ 12896 h 1135287"/>
                  <a:gd name="connsiteX7" fmla="*/ 189971 w 306737"/>
                  <a:gd name="connsiteY7" fmla="*/ 543418 h 1135287"/>
                  <a:gd name="connsiteX8" fmla="*/ 189971 w 306737"/>
                  <a:gd name="connsiteY8" fmla="*/ 846113 h 1135287"/>
                  <a:gd name="connsiteX9" fmla="*/ 166698 w 306737"/>
                  <a:gd name="connsiteY9" fmla="*/ 1134803 h 11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737" h="1135287">
                    <a:moveTo>
                      <a:pt x="166698" y="1134803"/>
                    </a:moveTo>
                    <a:cubicBezTo>
                      <a:pt x="155884" y="1135449"/>
                      <a:pt x="145038" y="1135449"/>
                      <a:pt x="134224" y="1134803"/>
                    </a:cubicBezTo>
                    <a:cubicBezTo>
                      <a:pt x="84799" y="1131803"/>
                      <a:pt x="37691" y="1112904"/>
                      <a:pt x="0" y="1080943"/>
                    </a:cubicBezTo>
                    <a:cubicBezTo>
                      <a:pt x="0" y="1080943"/>
                      <a:pt x="27603" y="877351"/>
                      <a:pt x="43298" y="781480"/>
                    </a:cubicBezTo>
                    <a:cubicBezTo>
                      <a:pt x="57370" y="675656"/>
                      <a:pt x="57370" y="568453"/>
                      <a:pt x="43298" y="462628"/>
                    </a:cubicBezTo>
                    <a:cubicBezTo>
                      <a:pt x="31932" y="389378"/>
                      <a:pt x="-1082" y="165859"/>
                      <a:pt x="37886" y="12896"/>
                    </a:cubicBezTo>
                    <a:cubicBezTo>
                      <a:pt x="117988" y="31208"/>
                      <a:pt x="280897" y="-23729"/>
                      <a:pt x="298217" y="12896"/>
                    </a:cubicBezTo>
                    <a:cubicBezTo>
                      <a:pt x="338809" y="94224"/>
                      <a:pt x="222986" y="450779"/>
                      <a:pt x="189971" y="543418"/>
                    </a:cubicBezTo>
                    <a:cubicBezTo>
                      <a:pt x="156956" y="636058"/>
                      <a:pt x="163451" y="686686"/>
                      <a:pt x="189971" y="846113"/>
                    </a:cubicBezTo>
                    <a:cubicBezTo>
                      <a:pt x="211620" y="944677"/>
                      <a:pt x="172110" y="1063169"/>
                      <a:pt x="166698" y="1134803"/>
                    </a:cubicBezTo>
                    <a:close/>
                  </a:path>
                </a:pathLst>
              </a:custGeom>
              <a:solidFill>
                <a:srgbClr val="036B9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363" name="Freeform 74">
                <a:extLst>
                  <a:ext uri="{FF2B5EF4-FFF2-40B4-BE49-F238E27FC236}">
                    <a16:creationId xmlns:a16="http://schemas.microsoft.com/office/drawing/2014/main" id="{A729D78A-A838-BF49-85BE-D9DF5D34F7FF}"/>
                  </a:ext>
                </a:extLst>
              </p:cNvPr>
              <p:cNvSpPr/>
              <p:nvPr/>
            </p:nvSpPr>
            <p:spPr>
              <a:xfrm>
                <a:off x="9707070" y="4601804"/>
                <a:ext cx="450829" cy="351390"/>
              </a:xfrm>
              <a:custGeom>
                <a:avLst/>
                <a:gdLst>
                  <a:gd name="connsiteX0" fmla="*/ 134224 w 1146515"/>
                  <a:gd name="connsiteY0" fmla="*/ 364445 h 893630"/>
                  <a:gd name="connsiteX1" fmla="*/ 355045 w 1146515"/>
                  <a:gd name="connsiteY1" fmla="*/ 516869 h 893630"/>
                  <a:gd name="connsiteX2" fmla="*/ 507130 w 1146515"/>
                  <a:gd name="connsiteY2" fmla="*/ 610047 h 893630"/>
                  <a:gd name="connsiteX3" fmla="*/ 687359 w 1146515"/>
                  <a:gd name="connsiteY3" fmla="*/ 351518 h 893630"/>
                  <a:gd name="connsiteX4" fmla="*/ 957973 w 1146515"/>
                  <a:gd name="connsiteY4" fmla="*/ 14892 h 893630"/>
                  <a:gd name="connsiteX5" fmla="*/ 1124130 w 1146515"/>
                  <a:gd name="connsiteY5" fmla="*/ 278268 h 893630"/>
                  <a:gd name="connsiteX6" fmla="*/ 602928 w 1146515"/>
                  <a:gd name="connsiteY6" fmla="*/ 870730 h 893630"/>
                  <a:gd name="connsiteX7" fmla="*/ 377777 w 1146515"/>
                  <a:gd name="connsiteY7" fmla="*/ 830874 h 893630"/>
                  <a:gd name="connsiteX8" fmla="*/ 0 w 1146515"/>
                  <a:gd name="connsiteY8" fmla="*/ 496941 h 89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515" h="893630">
                    <a:moveTo>
                      <a:pt x="134224" y="364445"/>
                    </a:moveTo>
                    <a:cubicBezTo>
                      <a:pt x="134224" y="364445"/>
                      <a:pt x="285768" y="464624"/>
                      <a:pt x="355045" y="516869"/>
                    </a:cubicBezTo>
                    <a:cubicBezTo>
                      <a:pt x="403675" y="551151"/>
                      <a:pt x="454474" y="582271"/>
                      <a:pt x="507130" y="610047"/>
                    </a:cubicBezTo>
                    <a:cubicBezTo>
                      <a:pt x="507130" y="610047"/>
                      <a:pt x="611587" y="454930"/>
                      <a:pt x="687359" y="351518"/>
                    </a:cubicBezTo>
                    <a:cubicBezTo>
                      <a:pt x="763131" y="248107"/>
                      <a:pt x="818336" y="89219"/>
                      <a:pt x="957973" y="14892"/>
                    </a:cubicBezTo>
                    <a:cubicBezTo>
                      <a:pt x="1084079" y="-53511"/>
                      <a:pt x="1195572" y="127460"/>
                      <a:pt x="1124130" y="278268"/>
                    </a:cubicBezTo>
                    <a:cubicBezTo>
                      <a:pt x="1052688" y="429077"/>
                      <a:pt x="660298" y="828719"/>
                      <a:pt x="602928" y="870730"/>
                    </a:cubicBezTo>
                    <a:cubicBezTo>
                      <a:pt x="545558" y="912741"/>
                      <a:pt x="456255" y="895506"/>
                      <a:pt x="377777" y="830874"/>
                    </a:cubicBezTo>
                    <a:cubicBezTo>
                      <a:pt x="299299" y="766241"/>
                      <a:pt x="0" y="496941"/>
                      <a:pt x="0" y="496941"/>
                    </a:cubicBezTo>
                    <a:close/>
                  </a:path>
                </a:pathLst>
              </a:custGeom>
              <a:solidFill>
                <a:srgbClr val="0278B5"/>
              </a:solidFill>
              <a:ln w="54064" cap="flat">
                <a:noFill/>
                <a:prstDash val="solid"/>
                <a:miter/>
              </a:ln>
            </p:spPr>
            <p:txBody>
              <a:bodyPr rtlCol="0" anchor="ctr"/>
              <a:lstStyle/>
              <a:p>
                <a:endParaRPr lang="en-US" dirty="0">
                  <a:latin typeface="Frutiger LT Light" panose="02000503000000000000" pitchFamily="2" charset="0"/>
                </a:endParaRPr>
              </a:p>
            </p:txBody>
          </p:sp>
        </p:grpSp>
      </p:grpSp>
      <p:sp>
        <p:nvSpPr>
          <p:cNvPr id="367" name="Freeform 2633">
            <a:extLst>
              <a:ext uri="{FF2B5EF4-FFF2-40B4-BE49-F238E27FC236}">
                <a16:creationId xmlns:a16="http://schemas.microsoft.com/office/drawing/2014/main" id="{EF734328-44A2-7B4A-94B3-86154503C1FE}"/>
              </a:ext>
            </a:extLst>
          </p:cNvPr>
          <p:cNvSpPr/>
          <p:nvPr/>
        </p:nvSpPr>
        <p:spPr>
          <a:xfrm>
            <a:off x="10464192" y="3958638"/>
            <a:ext cx="1204123" cy="799952"/>
          </a:xfrm>
          <a:custGeom>
            <a:avLst/>
            <a:gdLst>
              <a:gd name="connsiteX0" fmla="*/ 362881 w 362880"/>
              <a:gd name="connsiteY0" fmla="*/ 99251 h 210788"/>
              <a:gd name="connsiteX1" fmla="*/ 191996 w 362880"/>
              <a:gd name="connsiteY1" fmla="*/ 0 h 210788"/>
              <a:gd name="connsiteX2" fmla="*/ 0 w 362880"/>
              <a:gd name="connsiteY2" fmla="*/ 111538 h 210788"/>
              <a:gd name="connsiteX3" fmla="*/ 170884 w 362880"/>
              <a:gd name="connsiteY3" fmla="*/ 210788 h 210788"/>
              <a:gd name="connsiteX4" fmla="*/ 362881 w 362880"/>
              <a:gd name="connsiteY4" fmla="*/ 99251 h 21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80" h="210788">
                <a:moveTo>
                  <a:pt x="362881" y="99251"/>
                </a:moveTo>
                <a:lnTo>
                  <a:pt x="191996" y="0"/>
                </a:lnTo>
                <a:lnTo>
                  <a:pt x="0" y="111538"/>
                </a:lnTo>
                <a:lnTo>
                  <a:pt x="170884" y="210788"/>
                </a:lnTo>
                <a:lnTo>
                  <a:pt x="362881" y="99251"/>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68" name="Freeform 2634">
            <a:extLst>
              <a:ext uri="{FF2B5EF4-FFF2-40B4-BE49-F238E27FC236}">
                <a16:creationId xmlns:a16="http://schemas.microsoft.com/office/drawing/2014/main" id="{1A301584-97D9-A14C-AD43-BDED6CEB210A}"/>
              </a:ext>
            </a:extLst>
          </p:cNvPr>
          <p:cNvSpPr/>
          <p:nvPr/>
        </p:nvSpPr>
        <p:spPr>
          <a:xfrm>
            <a:off x="10663044" y="4118775"/>
            <a:ext cx="158642" cy="345570"/>
          </a:xfrm>
          <a:custGeom>
            <a:avLst/>
            <a:gdLst>
              <a:gd name="connsiteX0" fmla="*/ 47810 w 47809"/>
              <a:gd name="connsiteY0" fmla="*/ 91059 h 91058"/>
              <a:gd name="connsiteX1" fmla="*/ 0 w 47809"/>
              <a:gd name="connsiteY1" fmla="*/ 63246 h 91058"/>
              <a:gd name="connsiteX2" fmla="*/ 0 w 47809"/>
              <a:gd name="connsiteY2" fmla="*/ 0 h 91058"/>
              <a:gd name="connsiteX3" fmla="*/ 47810 w 47809"/>
              <a:gd name="connsiteY3" fmla="*/ 27813 h 91058"/>
              <a:gd name="connsiteX4" fmla="*/ 47810 w 47809"/>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1058">
                <a:moveTo>
                  <a:pt x="47810" y="91059"/>
                </a:moveTo>
                <a:lnTo>
                  <a:pt x="0" y="63246"/>
                </a:lnTo>
                <a:lnTo>
                  <a:pt x="0" y="0"/>
                </a:lnTo>
                <a:lnTo>
                  <a:pt x="47810" y="27813"/>
                </a:lnTo>
                <a:lnTo>
                  <a:pt x="4781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369" name="Graphic 2630">
            <a:extLst>
              <a:ext uri="{FF2B5EF4-FFF2-40B4-BE49-F238E27FC236}">
                <a16:creationId xmlns:a16="http://schemas.microsoft.com/office/drawing/2014/main" id="{9906886B-6F29-714A-8695-E56293EECB85}"/>
              </a:ext>
            </a:extLst>
          </p:cNvPr>
          <p:cNvGrpSpPr/>
          <p:nvPr/>
        </p:nvGrpSpPr>
        <p:grpSpPr>
          <a:xfrm>
            <a:off x="10647024" y="4106847"/>
            <a:ext cx="70682" cy="262792"/>
            <a:chOff x="5890749" y="3437858"/>
            <a:chExt cx="21301" cy="69246"/>
          </a:xfrm>
          <a:solidFill>
            <a:schemeClr val="accent1"/>
          </a:solidFill>
        </p:grpSpPr>
        <p:sp>
          <p:nvSpPr>
            <p:cNvPr id="728" name="Freeform 2636">
              <a:extLst>
                <a:ext uri="{FF2B5EF4-FFF2-40B4-BE49-F238E27FC236}">
                  <a16:creationId xmlns:a16="http://schemas.microsoft.com/office/drawing/2014/main" id="{7AB22BE3-01F2-5144-BDDA-FF5187B454F0}"/>
                </a:ext>
              </a:extLst>
            </p:cNvPr>
            <p:cNvSpPr/>
            <p:nvPr/>
          </p:nvSpPr>
          <p:spPr>
            <a:xfrm>
              <a:off x="5890749" y="3438143"/>
              <a:ext cx="5491" cy="68961"/>
            </a:xfrm>
            <a:custGeom>
              <a:avLst/>
              <a:gdLst>
                <a:gd name="connsiteX0" fmla="*/ 5491 w 5491"/>
                <a:gd name="connsiteY0" fmla="*/ 3239 h 68961"/>
                <a:gd name="connsiteX1" fmla="*/ 4828 w 5491"/>
                <a:gd name="connsiteY1" fmla="*/ 66104 h 68961"/>
                <a:gd name="connsiteX2" fmla="*/ 0 w 5491"/>
                <a:gd name="connsiteY2" fmla="*/ 68961 h 68961"/>
                <a:gd name="connsiteX3" fmla="*/ 0 w 5491"/>
                <a:gd name="connsiteY3" fmla="*/ 0 h 68961"/>
                <a:gd name="connsiteX4" fmla="*/ 5491 w 5491"/>
                <a:gd name="connsiteY4" fmla="*/ 3239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68961">
                  <a:moveTo>
                    <a:pt x="5491" y="3239"/>
                  </a:moveTo>
                  <a:lnTo>
                    <a:pt x="4828" y="66104"/>
                  </a:lnTo>
                  <a:lnTo>
                    <a:pt x="0" y="68961"/>
                  </a:lnTo>
                  <a:lnTo>
                    <a:pt x="0" y="0"/>
                  </a:lnTo>
                  <a:lnTo>
                    <a:pt x="5491" y="3239"/>
                  </a:lnTo>
                  <a:close/>
                </a:path>
              </a:pathLst>
            </a:custGeom>
            <a:solidFill>
              <a:srgbClr val="B18A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9" name="Freeform 2637">
              <a:extLst>
                <a:ext uri="{FF2B5EF4-FFF2-40B4-BE49-F238E27FC236}">
                  <a16:creationId xmlns:a16="http://schemas.microsoft.com/office/drawing/2014/main" id="{9F773F9D-AF36-E242-9FA3-2BD008015CF5}"/>
                </a:ext>
              </a:extLst>
            </p:cNvPr>
            <p:cNvSpPr/>
            <p:nvPr/>
          </p:nvSpPr>
          <p:spPr>
            <a:xfrm>
              <a:off x="5890749" y="3488531"/>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30" name="Graphic 2630">
              <a:extLst>
                <a:ext uri="{FF2B5EF4-FFF2-40B4-BE49-F238E27FC236}">
                  <a16:creationId xmlns:a16="http://schemas.microsoft.com/office/drawing/2014/main" id="{9906886B-6F29-714A-8695-E56293EECB85}"/>
                </a:ext>
              </a:extLst>
            </p:cNvPr>
            <p:cNvGrpSpPr/>
            <p:nvPr/>
          </p:nvGrpSpPr>
          <p:grpSpPr>
            <a:xfrm>
              <a:off x="5892264" y="3482720"/>
              <a:ext cx="19786" cy="14287"/>
              <a:chOff x="5892264" y="3482720"/>
              <a:chExt cx="19786" cy="14287"/>
            </a:xfrm>
            <a:solidFill>
              <a:schemeClr val="accent1"/>
            </a:solidFill>
          </p:grpSpPr>
          <p:sp>
            <p:nvSpPr>
              <p:cNvPr id="843" name="Freeform 2639">
                <a:extLst>
                  <a:ext uri="{FF2B5EF4-FFF2-40B4-BE49-F238E27FC236}">
                    <a16:creationId xmlns:a16="http://schemas.microsoft.com/office/drawing/2014/main" id="{945B2477-4885-6143-A929-16338EE76E12}"/>
                  </a:ext>
                </a:extLst>
              </p:cNvPr>
              <p:cNvSpPr/>
              <p:nvPr/>
            </p:nvSpPr>
            <p:spPr>
              <a:xfrm>
                <a:off x="5892264" y="3488435"/>
                <a:ext cx="9940" cy="8572"/>
              </a:xfrm>
              <a:custGeom>
                <a:avLst/>
                <a:gdLst>
                  <a:gd name="connsiteX0" fmla="*/ 0 w 9940"/>
                  <a:gd name="connsiteY0" fmla="*/ 2858 h 8572"/>
                  <a:gd name="connsiteX1" fmla="*/ 9941 w 9940"/>
                  <a:gd name="connsiteY1" fmla="*/ 8572 h 8572"/>
                  <a:gd name="connsiteX2" fmla="*/ 9941 w 9940"/>
                  <a:gd name="connsiteY2" fmla="*/ 5810 h 8572"/>
                  <a:gd name="connsiteX3" fmla="*/ 0 w 9940"/>
                  <a:gd name="connsiteY3" fmla="*/ 0 h 8572"/>
                  <a:gd name="connsiteX4" fmla="*/ 0 w 9940"/>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8"/>
                    </a:moveTo>
                    <a:lnTo>
                      <a:pt x="9941" y="8572"/>
                    </a:lnTo>
                    <a:lnTo>
                      <a:pt x="9941"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4" name="Freeform 2640">
                <a:extLst>
                  <a:ext uri="{FF2B5EF4-FFF2-40B4-BE49-F238E27FC236}">
                    <a16:creationId xmlns:a16="http://schemas.microsoft.com/office/drawing/2014/main" id="{7D465076-91AA-CE4A-A18C-DCDAE12A774D}"/>
                  </a:ext>
                </a:extLst>
              </p:cNvPr>
              <p:cNvSpPr/>
              <p:nvPr/>
            </p:nvSpPr>
            <p:spPr>
              <a:xfrm>
                <a:off x="5902204" y="3488435"/>
                <a:ext cx="9845" cy="8572"/>
              </a:xfrm>
              <a:custGeom>
                <a:avLst/>
                <a:gdLst>
                  <a:gd name="connsiteX0" fmla="*/ 0 w 9845"/>
                  <a:gd name="connsiteY0" fmla="*/ 5810 h 8572"/>
                  <a:gd name="connsiteX1" fmla="*/ 0 w 9845"/>
                  <a:gd name="connsiteY1" fmla="*/ 8572 h 8572"/>
                  <a:gd name="connsiteX2" fmla="*/ 9846 w 9845"/>
                  <a:gd name="connsiteY2" fmla="*/ 2858 h 8572"/>
                  <a:gd name="connsiteX3" fmla="*/ 9846 w 9845"/>
                  <a:gd name="connsiteY3" fmla="*/ 0 h 8572"/>
                  <a:gd name="connsiteX4" fmla="*/ 0 w 9845"/>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810"/>
                    </a:moveTo>
                    <a:lnTo>
                      <a:pt x="0" y="8572"/>
                    </a:lnTo>
                    <a:lnTo>
                      <a:pt x="9846" y="2858"/>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5" name="Freeform 2641">
                <a:extLst>
                  <a:ext uri="{FF2B5EF4-FFF2-40B4-BE49-F238E27FC236}">
                    <a16:creationId xmlns:a16="http://schemas.microsoft.com/office/drawing/2014/main" id="{8B04FA55-B57F-E04C-81D9-5341D71EA98C}"/>
                  </a:ext>
                </a:extLst>
              </p:cNvPr>
              <p:cNvSpPr/>
              <p:nvPr/>
            </p:nvSpPr>
            <p:spPr>
              <a:xfrm>
                <a:off x="5892264" y="3482720"/>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6" name="Freeform 2642">
                <a:extLst>
                  <a:ext uri="{FF2B5EF4-FFF2-40B4-BE49-F238E27FC236}">
                    <a16:creationId xmlns:a16="http://schemas.microsoft.com/office/drawing/2014/main" id="{E807C638-21E2-9C40-9BA6-435E1C935A5F}"/>
                  </a:ext>
                </a:extLst>
              </p:cNvPr>
              <p:cNvSpPr/>
              <p:nvPr/>
            </p:nvSpPr>
            <p:spPr>
              <a:xfrm>
                <a:off x="5896808" y="3485388"/>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7" name="Freeform 2643">
                <a:extLst>
                  <a:ext uri="{FF2B5EF4-FFF2-40B4-BE49-F238E27FC236}">
                    <a16:creationId xmlns:a16="http://schemas.microsoft.com/office/drawing/2014/main" id="{58DC5902-344C-F249-A0E5-E3B366992943}"/>
                  </a:ext>
                </a:extLst>
              </p:cNvPr>
              <p:cNvSpPr/>
              <p:nvPr/>
            </p:nvSpPr>
            <p:spPr>
              <a:xfrm>
                <a:off x="5908453" y="3489388"/>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8" name="Freeform 2644">
                <a:extLst>
                  <a:ext uri="{FF2B5EF4-FFF2-40B4-BE49-F238E27FC236}">
                    <a16:creationId xmlns:a16="http://schemas.microsoft.com/office/drawing/2014/main" id="{A7366D99-5F6F-0A47-A017-5B808A042BF3}"/>
                  </a:ext>
                </a:extLst>
              </p:cNvPr>
              <p:cNvSpPr/>
              <p:nvPr/>
            </p:nvSpPr>
            <p:spPr>
              <a:xfrm>
                <a:off x="5908547" y="3489674"/>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9" name="Freeform 2645">
                <a:extLst>
                  <a:ext uri="{FF2B5EF4-FFF2-40B4-BE49-F238E27FC236}">
                    <a16:creationId xmlns:a16="http://schemas.microsoft.com/office/drawing/2014/main" id="{B3262A5F-E5C1-B146-87A3-BC4C7043B0F3}"/>
                  </a:ext>
                </a:extLst>
              </p:cNvPr>
              <p:cNvSpPr/>
              <p:nvPr/>
            </p:nvSpPr>
            <p:spPr>
              <a:xfrm>
                <a:off x="5908547" y="348995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50" name="Freeform 2646">
                <a:extLst>
                  <a:ext uri="{FF2B5EF4-FFF2-40B4-BE49-F238E27FC236}">
                    <a16:creationId xmlns:a16="http://schemas.microsoft.com/office/drawing/2014/main" id="{F9406E1E-0DFD-4542-8789-116C3C760DA0}"/>
                  </a:ext>
                </a:extLst>
              </p:cNvPr>
              <p:cNvSpPr/>
              <p:nvPr/>
            </p:nvSpPr>
            <p:spPr>
              <a:xfrm>
                <a:off x="5908547" y="3490245"/>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51" name="Freeform 2647">
                <a:extLst>
                  <a:ext uri="{FF2B5EF4-FFF2-40B4-BE49-F238E27FC236}">
                    <a16:creationId xmlns:a16="http://schemas.microsoft.com/office/drawing/2014/main" id="{A4EB132C-B7B3-5A45-ACC6-8B8CFD6696CB}"/>
                  </a:ext>
                </a:extLst>
              </p:cNvPr>
              <p:cNvSpPr/>
              <p:nvPr/>
            </p:nvSpPr>
            <p:spPr>
              <a:xfrm>
                <a:off x="5908547" y="3491388"/>
                <a:ext cx="1420" cy="857"/>
              </a:xfrm>
              <a:custGeom>
                <a:avLst/>
                <a:gdLst>
                  <a:gd name="connsiteX0" fmla="*/ 0 w 1420"/>
                  <a:gd name="connsiteY0" fmla="*/ 762 h 857"/>
                  <a:gd name="connsiteX1" fmla="*/ 0 w 1420"/>
                  <a:gd name="connsiteY1" fmla="*/ 857 h 857"/>
                  <a:gd name="connsiteX2" fmla="*/ 1420 w 1420"/>
                  <a:gd name="connsiteY2" fmla="*/ 95 h 857"/>
                  <a:gd name="connsiteX3" fmla="*/ 1420 w 1420"/>
                  <a:gd name="connsiteY3" fmla="*/ 0 h 857"/>
                  <a:gd name="connsiteX4" fmla="*/ 0 w 1420"/>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857">
                    <a:moveTo>
                      <a:pt x="0" y="762"/>
                    </a:moveTo>
                    <a:lnTo>
                      <a:pt x="0" y="857"/>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852" name="Graphic 2630">
                <a:extLst>
                  <a:ext uri="{FF2B5EF4-FFF2-40B4-BE49-F238E27FC236}">
                    <a16:creationId xmlns:a16="http://schemas.microsoft.com/office/drawing/2014/main" id="{9906886B-6F29-714A-8695-E56293EECB85}"/>
                  </a:ext>
                </a:extLst>
              </p:cNvPr>
              <p:cNvGrpSpPr/>
              <p:nvPr/>
            </p:nvGrpSpPr>
            <p:grpSpPr>
              <a:xfrm>
                <a:off x="5895767" y="3490721"/>
                <a:ext cx="1230" cy="2571"/>
                <a:chOff x="5895767" y="3490721"/>
                <a:chExt cx="1230" cy="2571"/>
              </a:xfrm>
              <a:solidFill>
                <a:srgbClr val="000000"/>
              </a:solidFill>
            </p:grpSpPr>
            <p:sp>
              <p:nvSpPr>
                <p:cNvPr id="853" name="Freeform 2649">
                  <a:extLst>
                    <a:ext uri="{FF2B5EF4-FFF2-40B4-BE49-F238E27FC236}">
                      <a16:creationId xmlns:a16="http://schemas.microsoft.com/office/drawing/2014/main" id="{F8B23C39-BC7C-AB41-BBD0-EFED6550A8E3}"/>
                    </a:ext>
                  </a:extLst>
                </p:cNvPr>
                <p:cNvSpPr/>
                <p:nvPr/>
              </p:nvSpPr>
              <p:spPr>
                <a:xfrm>
                  <a:off x="5896429" y="3490721"/>
                  <a:ext cx="20" cy="571"/>
                </a:xfrm>
                <a:custGeom>
                  <a:avLst/>
                  <a:gdLst>
                    <a:gd name="connsiteX0" fmla="*/ 0 w 20"/>
                    <a:gd name="connsiteY0" fmla="*/ 572 h 571"/>
                    <a:gd name="connsiteX1" fmla="*/ 0 w 20"/>
                    <a:gd name="connsiteY1" fmla="*/ 572 h 571"/>
                    <a:gd name="connsiteX2" fmla="*/ 0 w 20"/>
                    <a:gd name="connsiteY2" fmla="*/ 572 h 571"/>
                    <a:gd name="connsiteX3" fmla="*/ 0 w 20"/>
                    <a:gd name="connsiteY3" fmla="*/ 572 h 571"/>
                    <a:gd name="connsiteX4" fmla="*/ 0 w 20"/>
                    <a:gd name="connsiteY4" fmla="*/ 572 h 571"/>
                    <a:gd name="connsiteX5" fmla="*/ 0 w 20"/>
                    <a:gd name="connsiteY5" fmla="*/ 572 h 571"/>
                    <a:gd name="connsiteX6" fmla="*/ 0 w 20"/>
                    <a:gd name="connsiteY6" fmla="*/ 572 h 571"/>
                    <a:gd name="connsiteX7" fmla="*/ 0 w 20"/>
                    <a:gd name="connsiteY7" fmla="*/ 572 h 571"/>
                    <a:gd name="connsiteX8" fmla="*/ 0 w 20"/>
                    <a:gd name="connsiteY8"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 h="571">
                      <a:moveTo>
                        <a:pt x="0" y="572"/>
                      </a:moveTo>
                      <a:lnTo>
                        <a:pt x="0" y="572"/>
                      </a:lnTo>
                      <a:cubicBezTo>
                        <a:pt x="0" y="572"/>
                        <a:pt x="0" y="572"/>
                        <a:pt x="0" y="572"/>
                      </a:cubicBezTo>
                      <a:lnTo>
                        <a:pt x="0" y="572"/>
                      </a:lnTo>
                      <a:lnTo>
                        <a:pt x="0" y="572"/>
                      </a:lnTo>
                      <a:lnTo>
                        <a:pt x="0" y="572"/>
                      </a:lnTo>
                      <a:cubicBezTo>
                        <a:pt x="0" y="572"/>
                        <a:pt x="0" y="572"/>
                        <a:pt x="0" y="572"/>
                      </a:cubicBezTo>
                      <a:lnTo>
                        <a:pt x="0" y="572"/>
                      </a:lnTo>
                      <a:cubicBezTo>
                        <a:pt x="27" y="382"/>
                        <a:pt x="27" y="19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54" name="Freeform 2650">
                  <a:extLst>
                    <a:ext uri="{FF2B5EF4-FFF2-40B4-BE49-F238E27FC236}">
                      <a16:creationId xmlns:a16="http://schemas.microsoft.com/office/drawing/2014/main" id="{C4D9324C-462C-7B4E-9D1C-AD02AC3C77A0}"/>
                    </a:ext>
                  </a:extLst>
                </p:cNvPr>
                <p:cNvSpPr/>
                <p:nvPr/>
              </p:nvSpPr>
              <p:spPr>
                <a:xfrm>
                  <a:off x="5896335" y="3491579"/>
                  <a:ext cx="94" cy="952"/>
                </a:xfrm>
                <a:custGeom>
                  <a:avLst/>
                  <a:gdLst>
                    <a:gd name="connsiteX0" fmla="*/ 0 w 94"/>
                    <a:gd name="connsiteY0" fmla="*/ 953 h 952"/>
                    <a:gd name="connsiteX1" fmla="*/ 95 w 94"/>
                    <a:gd name="connsiteY1" fmla="*/ 953 h 952"/>
                    <a:gd name="connsiteX2" fmla="*/ 95 w 94"/>
                    <a:gd name="connsiteY2" fmla="*/ 95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55" name="Freeform 2651">
                  <a:extLst>
                    <a:ext uri="{FF2B5EF4-FFF2-40B4-BE49-F238E27FC236}">
                      <a16:creationId xmlns:a16="http://schemas.microsoft.com/office/drawing/2014/main" id="{784CF719-FBDD-9B43-A63A-7FAE2976FBDF}"/>
                    </a:ext>
                  </a:extLst>
                </p:cNvPr>
                <p:cNvSpPr/>
                <p:nvPr/>
              </p:nvSpPr>
              <p:spPr>
                <a:xfrm>
                  <a:off x="5896240" y="3492627"/>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56" name="Freeform 2652">
                  <a:extLst>
                    <a:ext uri="{FF2B5EF4-FFF2-40B4-BE49-F238E27FC236}">
                      <a16:creationId xmlns:a16="http://schemas.microsoft.com/office/drawing/2014/main" id="{F537268B-9F67-C64B-8B49-684EE443E77D}"/>
                    </a:ext>
                  </a:extLst>
                </p:cNvPr>
                <p:cNvSpPr/>
                <p:nvPr/>
              </p:nvSpPr>
              <p:spPr>
                <a:xfrm>
                  <a:off x="5895767" y="3490721"/>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31" name="Freeform 2653">
              <a:extLst>
                <a:ext uri="{FF2B5EF4-FFF2-40B4-BE49-F238E27FC236}">
                  <a16:creationId xmlns:a16="http://schemas.microsoft.com/office/drawing/2014/main" id="{94277DAF-5B82-BD46-8252-50B4A8129F68}"/>
                </a:ext>
              </a:extLst>
            </p:cNvPr>
            <p:cNvSpPr/>
            <p:nvPr/>
          </p:nvSpPr>
          <p:spPr>
            <a:xfrm>
              <a:off x="5890749" y="3482530"/>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32" name="Graphic 2630">
              <a:extLst>
                <a:ext uri="{FF2B5EF4-FFF2-40B4-BE49-F238E27FC236}">
                  <a16:creationId xmlns:a16="http://schemas.microsoft.com/office/drawing/2014/main" id="{9906886B-6F29-714A-8695-E56293EECB85}"/>
                </a:ext>
              </a:extLst>
            </p:cNvPr>
            <p:cNvGrpSpPr/>
            <p:nvPr/>
          </p:nvGrpSpPr>
          <p:grpSpPr>
            <a:xfrm>
              <a:off x="5892264" y="3476720"/>
              <a:ext cx="19786" cy="14287"/>
              <a:chOff x="5892264" y="3476720"/>
              <a:chExt cx="19786" cy="14287"/>
            </a:xfrm>
            <a:solidFill>
              <a:schemeClr val="accent1"/>
            </a:solidFill>
          </p:grpSpPr>
          <p:sp>
            <p:nvSpPr>
              <p:cNvPr id="829" name="Freeform 2655">
                <a:extLst>
                  <a:ext uri="{FF2B5EF4-FFF2-40B4-BE49-F238E27FC236}">
                    <a16:creationId xmlns:a16="http://schemas.microsoft.com/office/drawing/2014/main" id="{67635C77-42BA-0345-A7A6-A98EC7673062}"/>
                  </a:ext>
                </a:extLst>
              </p:cNvPr>
              <p:cNvSpPr/>
              <p:nvPr/>
            </p:nvSpPr>
            <p:spPr>
              <a:xfrm>
                <a:off x="5892264" y="3482435"/>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0" name="Freeform 2656">
                <a:extLst>
                  <a:ext uri="{FF2B5EF4-FFF2-40B4-BE49-F238E27FC236}">
                    <a16:creationId xmlns:a16="http://schemas.microsoft.com/office/drawing/2014/main" id="{B03E9DB3-2EC5-6145-8644-9634021EB13F}"/>
                  </a:ext>
                </a:extLst>
              </p:cNvPr>
              <p:cNvSpPr/>
              <p:nvPr/>
            </p:nvSpPr>
            <p:spPr>
              <a:xfrm>
                <a:off x="5902204" y="3482435"/>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1" name="Freeform 2657">
                <a:extLst>
                  <a:ext uri="{FF2B5EF4-FFF2-40B4-BE49-F238E27FC236}">
                    <a16:creationId xmlns:a16="http://schemas.microsoft.com/office/drawing/2014/main" id="{D6A9DD9B-98E2-B748-9318-D5C4D78EFCB1}"/>
                  </a:ext>
                </a:extLst>
              </p:cNvPr>
              <p:cNvSpPr/>
              <p:nvPr/>
            </p:nvSpPr>
            <p:spPr>
              <a:xfrm>
                <a:off x="5892264" y="3476720"/>
                <a:ext cx="19786" cy="11429"/>
              </a:xfrm>
              <a:custGeom>
                <a:avLst/>
                <a:gdLst>
                  <a:gd name="connsiteX0" fmla="*/ 9941 w 19786"/>
                  <a:gd name="connsiteY0" fmla="*/ 0 h 11429"/>
                  <a:gd name="connsiteX1" fmla="*/ 0 w 19786"/>
                  <a:gd name="connsiteY1" fmla="*/ 5715 h 11429"/>
                  <a:gd name="connsiteX2" fmla="*/ 9941 w 19786"/>
                  <a:gd name="connsiteY2" fmla="*/ 11430 h 11429"/>
                  <a:gd name="connsiteX3" fmla="*/ 19787 w 19786"/>
                  <a:gd name="connsiteY3" fmla="*/ 5715 h 11429"/>
                  <a:gd name="connsiteX4" fmla="*/ 9941 w 19786"/>
                  <a:gd name="connsiteY4" fmla="*/ 0 h 1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29">
                    <a:moveTo>
                      <a:pt x="9941" y="0"/>
                    </a:moveTo>
                    <a:lnTo>
                      <a:pt x="0" y="5715"/>
                    </a:lnTo>
                    <a:lnTo>
                      <a:pt x="9941" y="11430"/>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2" name="Freeform 2658">
                <a:extLst>
                  <a:ext uri="{FF2B5EF4-FFF2-40B4-BE49-F238E27FC236}">
                    <a16:creationId xmlns:a16="http://schemas.microsoft.com/office/drawing/2014/main" id="{FEFA9A6A-7476-5541-9752-4456C4B3469F}"/>
                  </a:ext>
                </a:extLst>
              </p:cNvPr>
              <p:cNvSpPr/>
              <p:nvPr/>
            </p:nvSpPr>
            <p:spPr>
              <a:xfrm>
                <a:off x="5896808" y="3479387"/>
                <a:ext cx="10792" cy="6191"/>
              </a:xfrm>
              <a:custGeom>
                <a:avLst/>
                <a:gdLst>
                  <a:gd name="connsiteX0" fmla="*/ 947 w 10792"/>
                  <a:gd name="connsiteY0" fmla="*/ 6191 h 6191"/>
                  <a:gd name="connsiteX1" fmla="*/ 10793 w 10792"/>
                  <a:gd name="connsiteY1" fmla="*/ 476 h 6191"/>
                  <a:gd name="connsiteX2" fmla="*/ 9941 w 10792"/>
                  <a:gd name="connsiteY2" fmla="*/ 0 h 6191"/>
                  <a:gd name="connsiteX3" fmla="*/ 0 w 10792"/>
                  <a:gd name="connsiteY3" fmla="*/ 5715 h 6191"/>
                  <a:gd name="connsiteX4" fmla="*/ 947 w 10792"/>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191">
                    <a:moveTo>
                      <a:pt x="947" y="6191"/>
                    </a:moveTo>
                    <a:lnTo>
                      <a:pt x="10793" y="476"/>
                    </a:lnTo>
                    <a:lnTo>
                      <a:pt x="9941" y="0"/>
                    </a:lnTo>
                    <a:lnTo>
                      <a:pt x="0" y="5715"/>
                    </a:lnTo>
                    <a:lnTo>
                      <a:pt x="947" y="6191"/>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3" name="Freeform 2659">
                <a:extLst>
                  <a:ext uri="{FF2B5EF4-FFF2-40B4-BE49-F238E27FC236}">
                    <a16:creationId xmlns:a16="http://schemas.microsoft.com/office/drawing/2014/main" id="{A5A85311-9253-3F4D-ACBD-65C5259F43B2}"/>
                  </a:ext>
                </a:extLst>
              </p:cNvPr>
              <p:cNvSpPr/>
              <p:nvPr/>
            </p:nvSpPr>
            <p:spPr>
              <a:xfrm>
                <a:off x="5908453" y="3483387"/>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4" name="Freeform 2660">
                <a:extLst>
                  <a:ext uri="{FF2B5EF4-FFF2-40B4-BE49-F238E27FC236}">
                    <a16:creationId xmlns:a16="http://schemas.microsoft.com/office/drawing/2014/main" id="{6F165737-2C5B-4348-BB7E-EE5FAB2184EA}"/>
                  </a:ext>
                </a:extLst>
              </p:cNvPr>
              <p:cNvSpPr/>
              <p:nvPr/>
            </p:nvSpPr>
            <p:spPr>
              <a:xfrm>
                <a:off x="5908547" y="348367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5" name="Freeform 2661">
                <a:extLst>
                  <a:ext uri="{FF2B5EF4-FFF2-40B4-BE49-F238E27FC236}">
                    <a16:creationId xmlns:a16="http://schemas.microsoft.com/office/drawing/2014/main" id="{4EA3A79A-232C-1C4E-A41D-1693EDCB0C3F}"/>
                  </a:ext>
                </a:extLst>
              </p:cNvPr>
              <p:cNvSpPr/>
              <p:nvPr/>
            </p:nvSpPr>
            <p:spPr>
              <a:xfrm>
                <a:off x="5908547" y="3483959"/>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6" name="Freeform 2662">
                <a:extLst>
                  <a:ext uri="{FF2B5EF4-FFF2-40B4-BE49-F238E27FC236}">
                    <a16:creationId xmlns:a16="http://schemas.microsoft.com/office/drawing/2014/main" id="{67A6B0DE-37DA-2443-873B-0C04F9FE8F62}"/>
                  </a:ext>
                </a:extLst>
              </p:cNvPr>
              <p:cNvSpPr/>
              <p:nvPr/>
            </p:nvSpPr>
            <p:spPr>
              <a:xfrm>
                <a:off x="5908547" y="3484244"/>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37" name="Freeform 2663">
                <a:extLst>
                  <a:ext uri="{FF2B5EF4-FFF2-40B4-BE49-F238E27FC236}">
                    <a16:creationId xmlns:a16="http://schemas.microsoft.com/office/drawing/2014/main" id="{4807A193-FF90-7C4D-B0E9-0FC3E8233C78}"/>
                  </a:ext>
                </a:extLst>
              </p:cNvPr>
              <p:cNvSpPr/>
              <p:nvPr/>
            </p:nvSpPr>
            <p:spPr>
              <a:xfrm>
                <a:off x="5908547" y="3485292"/>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838" name="Graphic 2630">
                <a:extLst>
                  <a:ext uri="{FF2B5EF4-FFF2-40B4-BE49-F238E27FC236}">
                    <a16:creationId xmlns:a16="http://schemas.microsoft.com/office/drawing/2014/main" id="{9906886B-6F29-714A-8695-E56293EECB85}"/>
                  </a:ext>
                </a:extLst>
              </p:cNvPr>
              <p:cNvGrpSpPr/>
              <p:nvPr/>
            </p:nvGrpSpPr>
            <p:grpSpPr>
              <a:xfrm>
                <a:off x="5895767" y="3484340"/>
                <a:ext cx="1230" cy="2857"/>
                <a:chOff x="5895767" y="3484340"/>
                <a:chExt cx="1230" cy="2857"/>
              </a:xfrm>
              <a:solidFill>
                <a:srgbClr val="000000"/>
              </a:solidFill>
            </p:grpSpPr>
            <p:sp>
              <p:nvSpPr>
                <p:cNvPr id="839" name="Freeform 2665">
                  <a:extLst>
                    <a:ext uri="{FF2B5EF4-FFF2-40B4-BE49-F238E27FC236}">
                      <a16:creationId xmlns:a16="http://schemas.microsoft.com/office/drawing/2014/main" id="{8D0F88F8-80D5-1D40-B815-4A25E9C5E67A}"/>
                    </a:ext>
                  </a:extLst>
                </p:cNvPr>
                <p:cNvSpPr/>
                <p:nvPr/>
              </p:nvSpPr>
              <p:spPr>
                <a:xfrm>
                  <a:off x="5896429" y="3484721"/>
                  <a:ext cx="48" cy="571"/>
                </a:xfrm>
                <a:custGeom>
                  <a:avLst/>
                  <a:gdLst>
                    <a:gd name="connsiteX0" fmla="*/ 0 w 48"/>
                    <a:gd name="connsiteY0" fmla="*/ 571 h 571"/>
                    <a:gd name="connsiteX1" fmla="*/ 0 w 48"/>
                    <a:gd name="connsiteY1" fmla="*/ 571 h 571"/>
                    <a:gd name="connsiteX2" fmla="*/ 0 w 48"/>
                    <a:gd name="connsiteY2" fmla="*/ 571 h 571"/>
                    <a:gd name="connsiteX3" fmla="*/ 0 w 48"/>
                    <a:gd name="connsiteY3" fmla="*/ 571 h 571"/>
                    <a:gd name="connsiteX4" fmla="*/ 0 w 48"/>
                    <a:gd name="connsiteY4" fmla="*/ 571 h 571"/>
                    <a:gd name="connsiteX5" fmla="*/ 0 w 48"/>
                    <a:gd name="connsiteY5" fmla="*/ 571 h 571"/>
                    <a:gd name="connsiteX6" fmla="*/ 0 w 48"/>
                    <a:gd name="connsiteY6" fmla="*/ 571 h 571"/>
                    <a:gd name="connsiteX7" fmla="*/ 0 w 48"/>
                    <a:gd name="connsiteY7" fmla="*/ 571 h 571"/>
                    <a:gd name="connsiteX8" fmla="*/ 0 w 48"/>
                    <a:gd name="connsiteY8" fmla="*/ 571 h 571"/>
                    <a:gd name="connsiteX9" fmla="*/ 0 w 48"/>
                    <a:gd name="connsiteY9" fmla="*/ 571 h 571"/>
                    <a:gd name="connsiteX10" fmla="*/ 0 w 48"/>
                    <a:gd name="connsiteY10" fmla="*/ 571 h 571"/>
                    <a:gd name="connsiteX11" fmla="*/ 0 w 48"/>
                    <a:gd name="connsiteY11"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 h="571">
                      <a:moveTo>
                        <a:pt x="0" y="571"/>
                      </a:moveTo>
                      <a:lnTo>
                        <a:pt x="0" y="571"/>
                      </a:lnTo>
                      <a:cubicBezTo>
                        <a:pt x="0" y="571"/>
                        <a:pt x="0" y="571"/>
                        <a:pt x="0" y="571"/>
                      </a:cubicBezTo>
                      <a:lnTo>
                        <a:pt x="0" y="571"/>
                      </a:lnTo>
                      <a:lnTo>
                        <a:pt x="0" y="571"/>
                      </a:lnTo>
                      <a:lnTo>
                        <a:pt x="0" y="571"/>
                      </a:lnTo>
                      <a:cubicBezTo>
                        <a:pt x="0" y="571"/>
                        <a:pt x="0" y="571"/>
                        <a:pt x="0" y="571"/>
                      </a:cubicBezTo>
                      <a:cubicBezTo>
                        <a:pt x="0" y="571"/>
                        <a:pt x="0" y="571"/>
                        <a:pt x="0" y="571"/>
                      </a:cubicBezTo>
                      <a:lnTo>
                        <a:pt x="0" y="571"/>
                      </a:lnTo>
                      <a:lnTo>
                        <a:pt x="0" y="571"/>
                      </a:lnTo>
                      <a:lnTo>
                        <a:pt x="0" y="571"/>
                      </a:lnTo>
                      <a:cubicBezTo>
                        <a:pt x="65" y="387"/>
                        <a:pt x="65" y="185"/>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0" name="Freeform 2666">
                  <a:extLst>
                    <a:ext uri="{FF2B5EF4-FFF2-40B4-BE49-F238E27FC236}">
                      <a16:creationId xmlns:a16="http://schemas.microsoft.com/office/drawing/2014/main" id="{8A25A813-C3A7-984A-92F9-8481B06FAF77}"/>
                    </a:ext>
                  </a:extLst>
                </p:cNvPr>
                <p:cNvSpPr/>
                <p:nvPr/>
              </p:nvSpPr>
              <p:spPr>
                <a:xfrm>
                  <a:off x="5896335" y="3485578"/>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1" name="Freeform 2667">
                  <a:extLst>
                    <a:ext uri="{FF2B5EF4-FFF2-40B4-BE49-F238E27FC236}">
                      <a16:creationId xmlns:a16="http://schemas.microsoft.com/office/drawing/2014/main" id="{35AFC4D4-7DA7-FA4F-B08D-8BCA2F16360B}"/>
                    </a:ext>
                  </a:extLst>
                </p:cNvPr>
                <p:cNvSpPr/>
                <p:nvPr/>
              </p:nvSpPr>
              <p:spPr>
                <a:xfrm>
                  <a:off x="5896240" y="3486626"/>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cubicBezTo>
                        <a:pt x="0" y="0"/>
                        <a:pt x="0" y="0"/>
                        <a:pt x="0" y="0"/>
                      </a:cubicBezTo>
                      <a:lnTo>
                        <a:pt x="0" y="0"/>
                      </a:ln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42" name="Freeform 2668">
                  <a:extLst>
                    <a:ext uri="{FF2B5EF4-FFF2-40B4-BE49-F238E27FC236}">
                      <a16:creationId xmlns:a16="http://schemas.microsoft.com/office/drawing/2014/main" id="{4327E072-2FC1-2146-B037-D57FEFAFA8CE}"/>
                    </a:ext>
                  </a:extLst>
                </p:cNvPr>
                <p:cNvSpPr/>
                <p:nvPr/>
              </p:nvSpPr>
              <p:spPr>
                <a:xfrm>
                  <a:off x="5895767" y="3484340"/>
                  <a:ext cx="1230" cy="2857"/>
                </a:xfrm>
                <a:custGeom>
                  <a:avLst/>
                  <a:gdLst>
                    <a:gd name="connsiteX0" fmla="*/ 1231 w 1230"/>
                    <a:gd name="connsiteY0" fmla="*/ 2858 h 2857"/>
                    <a:gd name="connsiteX1" fmla="*/ 0 w 1230"/>
                    <a:gd name="connsiteY1" fmla="*/ 1810 h 2857"/>
                    <a:gd name="connsiteX2" fmla="*/ 0 w 1230"/>
                    <a:gd name="connsiteY2" fmla="*/ 0 h 2857"/>
                    <a:gd name="connsiteX3" fmla="*/ 1231 w 1230"/>
                    <a:gd name="connsiteY3" fmla="*/ 667 h 2857"/>
                    <a:gd name="connsiteX4" fmla="*/ 0 w 1230"/>
                    <a:gd name="connsiteY4" fmla="*/ 1810 h 2857"/>
                    <a:gd name="connsiteX5" fmla="*/ 1231 w 1230"/>
                    <a:gd name="connsiteY5" fmla="*/ 2572 h 2857"/>
                    <a:gd name="connsiteX6" fmla="*/ 1231 w 1230"/>
                    <a:gd name="connsiteY6" fmla="*/ 857 h 2857"/>
                    <a:gd name="connsiteX7" fmla="*/ 0 w 1230"/>
                    <a:gd name="connsiteY7" fmla="*/ 191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857">
                      <a:moveTo>
                        <a:pt x="1231" y="2858"/>
                      </a:moveTo>
                      <a:lnTo>
                        <a:pt x="0" y="1810"/>
                      </a:lnTo>
                      <a:lnTo>
                        <a:pt x="0" y="0"/>
                      </a:lnTo>
                      <a:lnTo>
                        <a:pt x="1231" y="667"/>
                      </a:lnTo>
                      <a:close/>
                      <a:moveTo>
                        <a:pt x="0" y="1810"/>
                      </a:moveTo>
                      <a:lnTo>
                        <a:pt x="1231" y="2572"/>
                      </a:lnTo>
                      <a:lnTo>
                        <a:pt x="1231" y="857"/>
                      </a:lnTo>
                      <a:lnTo>
                        <a:pt x="0" y="191"/>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33" name="Freeform 2669">
              <a:extLst>
                <a:ext uri="{FF2B5EF4-FFF2-40B4-BE49-F238E27FC236}">
                  <a16:creationId xmlns:a16="http://schemas.microsoft.com/office/drawing/2014/main" id="{02EB83B1-0C8F-714E-95B9-CA3A535D69E1}"/>
                </a:ext>
              </a:extLst>
            </p:cNvPr>
            <p:cNvSpPr/>
            <p:nvPr/>
          </p:nvSpPr>
          <p:spPr>
            <a:xfrm>
              <a:off x="5890749" y="3476148"/>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34" name="Graphic 2630">
              <a:extLst>
                <a:ext uri="{FF2B5EF4-FFF2-40B4-BE49-F238E27FC236}">
                  <a16:creationId xmlns:a16="http://schemas.microsoft.com/office/drawing/2014/main" id="{9906886B-6F29-714A-8695-E56293EECB85}"/>
                </a:ext>
              </a:extLst>
            </p:cNvPr>
            <p:cNvGrpSpPr/>
            <p:nvPr/>
          </p:nvGrpSpPr>
          <p:grpSpPr>
            <a:xfrm>
              <a:off x="5892264" y="3470338"/>
              <a:ext cx="19786" cy="14382"/>
              <a:chOff x="5892264" y="3470338"/>
              <a:chExt cx="19786" cy="14382"/>
            </a:xfrm>
            <a:solidFill>
              <a:schemeClr val="accent1"/>
            </a:solidFill>
          </p:grpSpPr>
          <p:sp>
            <p:nvSpPr>
              <p:cNvPr id="815" name="Freeform 2671">
                <a:extLst>
                  <a:ext uri="{FF2B5EF4-FFF2-40B4-BE49-F238E27FC236}">
                    <a16:creationId xmlns:a16="http://schemas.microsoft.com/office/drawing/2014/main" id="{DBDFBA00-E622-FB4E-A8F1-B630C9BB1DA5}"/>
                  </a:ext>
                </a:extLst>
              </p:cNvPr>
              <p:cNvSpPr/>
              <p:nvPr/>
            </p:nvSpPr>
            <p:spPr>
              <a:xfrm>
                <a:off x="5892264" y="3476148"/>
                <a:ext cx="9940" cy="8572"/>
              </a:xfrm>
              <a:custGeom>
                <a:avLst/>
                <a:gdLst>
                  <a:gd name="connsiteX0" fmla="*/ 0 w 9940"/>
                  <a:gd name="connsiteY0" fmla="*/ 2762 h 8572"/>
                  <a:gd name="connsiteX1" fmla="*/ 9941 w 9940"/>
                  <a:gd name="connsiteY1" fmla="*/ 8572 h 8572"/>
                  <a:gd name="connsiteX2" fmla="*/ 9941 w 9940"/>
                  <a:gd name="connsiteY2" fmla="*/ 5715 h 8572"/>
                  <a:gd name="connsiteX3" fmla="*/ 0 w 9940"/>
                  <a:gd name="connsiteY3" fmla="*/ 0 h 8572"/>
                  <a:gd name="connsiteX4" fmla="*/ 0 w 9940"/>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762"/>
                    </a:moveTo>
                    <a:lnTo>
                      <a:pt x="9941" y="8572"/>
                    </a:lnTo>
                    <a:lnTo>
                      <a:pt x="9941"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6" name="Freeform 2672">
                <a:extLst>
                  <a:ext uri="{FF2B5EF4-FFF2-40B4-BE49-F238E27FC236}">
                    <a16:creationId xmlns:a16="http://schemas.microsoft.com/office/drawing/2014/main" id="{92B2BBB4-6E65-D244-BB14-BDF3460DCC0F}"/>
                  </a:ext>
                </a:extLst>
              </p:cNvPr>
              <p:cNvSpPr/>
              <p:nvPr/>
            </p:nvSpPr>
            <p:spPr>
              <a:xfrm>
                <a:off x="5902204" y="3476148"/>
                <a:ext cx="9845" cy="8572"/>
              </a:xfrm>
              <a:custGeom>
                <a:avLst/>
                <a:gdLst>
                  <a:gd name="connsiteX0" fmla="*/ 0 w 9845"/>
                  <a:gd name="connsiteY0" fmla="*/ 5715 h 8572"/>
                  <a:gd name="connsiteX1" fmla="*/ 0 w 9845"/>
                  <a:gd name="connsiteY1" fmla="*/ 8572 h 8572"/>
                  <a:gd name="connsiteX2" fmla="*/ 9846 w 9845"/>
                  <a:gd name="connsiteY2" fmla="*/ 2762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762"/>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7" name="Freeform 2673">
                <a:extLst>
                  <a:ext uri="{FF2B5EF4-FFF2-40B4-BE49-F238E27FC236}">
                    <a16:creationId xmlns:a16="http://schemas.microsoft.com/office/drawing/2014/main" id="{9694B320-F668-0F47-B051-A0725E1010BC}"/>
                  </a:ext>
                </a:extLst>
              </p:cNvPr>
              <p:cNvSpPr/>
              <p:nvPr/>
            </p:nvSpPr>
            <p:spPr>
              <a:xfrm>
                <a:off x="5892264" y="3470338"/>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8" name="Freeform 2674">
                <a:extLst>
                  <a:ext uri="{FF2B5EF4-FFF2-40B4-BE49-F238E27FC236}">
                    <a16:creationId xmlns:a16="http://schemas.microsoft.com/office/drawing/2014/main" id="{A8B4DBFD-734D-1241-8022-6E18C0151EB3}"/>
                  </a:ext>
                </a:extLst>
              </p:cNvPr>
              <p:cNvSpPr/>
              <p:nvPr/>
            </p:nvSpPr>
            <p:spPr>
              <a:xfrm>
                <a:off x="5896808" y="3473005"/>
                <a:ext cx="10792" cy="6286"/>
              </a:xfrm>
              <a:custGeom>
                <a:avLst/>
                <a:gdLst>
                  <a:gd name="connsiteX0" fmla="*/ 947 w 10792"/>
                  <a:gd name="connsiteY0" fmla="*/ 6286 h 6286"/>
                  <a:gd name="connsiteX1" fmla="*/ 10793 w 10792"/>
                  <a:gd name="connsiteY1" fmla="*/ 571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571"/>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9" name="Freeform 2675">
                <a:extLst>
                  <a:ext uri="{FF2B5EF4-FFF2-40B4-BE49-F238E27FC236}">
                    <a16:creationId xmlns:a16="http://schemas.microsoft.com/office/drawing/2014/main" id="{B75CD21C-01A2-B447-9FB9-4537D870807E}"/>
                  </a:ext>
                </a:extLst>
              </p:cNvPr>
              <p:cNvSpPr/>
              <p:nvPr/>
            </p:nvSpPr>
            <p:spPr>
              <a:xfrm>
                <a:off x="5908453" y="3477006"/>
                <a:ext cx="3029" cy="3524"/>
              </a:xfrm>
              <a:custGeom>
                <a:avLst/>
                <a:gdLst>
                  <a:gd name="connsiteX0" fmla="*/ 0 w 3029"/>
                  <a:gd name="connsiteY0" fmla="*/ 1810 h 3524"/>
                  <a:gd name="connsiteX1" fmla="*/ 0 w 3029"/>
                  <a:gd name="connsiteY1" fmla="*/ 3524 h 3524"/>
                  <a:gd name="connsiteX2" fmla="*/ 3030 w 3029"/>
                  <a:gd name="connsiteY2" fmla="*/ 1714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4"/>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0" name="Freeform 2676">
                <a:extLst>
                  <a:ext uri="{FF2B5EF4-FFF2-40B4-BE49-F238E27FC236}">
                    <a16:creationId xmlns:a16="http://schemas.microsoft.com/office/drawing/2014/main" id="{1B609C6C-D195-4D4F-8272-57B01E8F20CB}"/>
                  </a:ext>
                </a:extLst>
              </p:cNvPr>
              <p:cNvSpPr/>
              <p:nvPr/>
            </p:nvSpPr>
            <p:spPr>
              <a:xfrm>
                <a:off x="5908547" y="347729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1" name="Freeform 2677">
                <a:extLst>
                  <a:ext uri="{FF2B5EF4-FFF2-40B4-BE49-F238E27FC236}">
                    <a16:creationId xmlns:a16="http://schemas.microsoft.com/office/drawing/2014/main" id="{C9D813CF-ED74-CE46-944E-26EC70AE9515}"/>
                  </a:ext>
                </a:extLst>
              </p:cNvPr>
              <p:cNvSpPr/>
              <p:nvPr/>
            </p:nvSpPr>
            <p:spPr>
              <a:xfrm>
                <a:off x="5908547" y="347757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2" name="Freeform 2678">
                <a:extLst>
                  <a:ext uri="{FF2B5EF4-FFF2-40B4-BE49-F238E27FC236}">
                    <a16:creationId xmlns:a16="http://schemas.microsoft.com/office/drawing/2014/main" id="{BCA45679-C2BB-454C-B50D-212C8F90821C}"/>
                  </a:ext>
                </a:extLst>
              </p:cNvPr>
              <p:cNvSpPr/>
              <p:nvPr/>
            </p:nvSpPr>
            <p:spPr>
              <a:xfrm>
                <a:off x="5908547" y="3477958"/>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3" name="Freeform 2679">
                <a:extLst>
                  <a:ext uri="{FF2B5EF4-FFF2-40B4-BE49-F238E27FC236}">
                    <a16:creationId xmlns:a16="http://schemas.microsoft.com/office/drawing/2014/main" id="{07BB643C-F1EB-664F-8195-0673FFDBD7F8}"/>
                  </a:ext>
                </a:extLst>
              </p:cNvPr>
              <p:cNvSpPr/>
              <p:nvPr/>
            </p:nvSpPr>
            <p:spPr>
              <a:xfrm>
                <a:off x="5908547" y="3479006"/>
                <a:ext cx="1420" cy="952"/>
              </a:xfrm>
              <a:custGeom>
                <a:avLst/>
                <a:gdLst>
                  <a:gd name="connsiteX0" fmla="*/ 0 w 1420"/>
                  <a:gd name="connsiteY0" fmla="*/ 762 h 952"/>
                  <a:gd name="connsiteX1" fmla="*/ 0 w 1420"/>
                  <a:gd name="connsiteY1" fmla="*/ 953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824" name="Graphic 2630">
                <a:extLst>
                  <a:ext uri="{FF2B5EF4-FFF2-40B4-BE49-F238E27FC236}">
                    <a16:creationId xmlns:a16="http://schemas.microsoft.com/office/drawing/2014/main" id="{9906886B-6F29-714A-8695-E56293EECB85}"/>
                  </a:ext>
                </a:extLst>
              </p:cNvPr>
              <p:cNvGrpSpPr/>
              <p:nvPr/>
            </p:nvGrpSpPr>
            <p:grpSpPr>
              <a:xfrm>
                <a:off x="5895767" y="3478339"/>
                <a:ext cx="1230" cy="2571"/>
                <a:chOff x="5895767" y="3478339"/>
                <a:chExt cx="1230" cy="2571"/>
              </a:xfrm>
              <a:solidFill>
                <a:srgbClr val="000000"/>
              </a:solidFill>
            </p:grpSpPr>
            <p:sp>
              <p:nvSpPr>
                <p:cNvPr id="825" name="Freeform 2681">
                  <a:extLst>
                    <a:ext uri="{FF2B5EF4-FFF2-40B4-BE49-F238E27FC236}">
                      <a16:creationId xmlns:a16="http://schemas.microsoft.com/office/drawing/2014/main" id="{C88DC9CB-AE68-2E4A-8E6D-A42B0FB45FAC}"/>
                    </a:ext>
                  </a:extLst>
                </p:cNvPr>
                <p:cNvSpPr/>
                <p:nvPr/>
              </p:nvSpPr>
              <p:spPr>
                <a:xfrm>
                  <a:off x="5896429" y="3478530"/>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 h="476">
                      <a:moveTo>
                        <a:pt x="0" y="476"/>
                      </a:moveTo>
                      <a:lnTo>
                        <a:pt x="0" y="476"/>
                      </a:lnTo>
                      <a:cubicBezTo>
                        <a:pt x="0" y="476"/>
                        <a:pt x="0" y="476"/>
                        <a:pt x="0" y="476"/>
                      </a:cubicBezTo>
                      <a:lnTo>
                        <a:pt x="0" y="476"/>
                      </a:lnTo>
                      <a:lnTo>
                        <a:pt x="0" y="476"/>
                      </a:ln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6" name="Freeform 2682">
                  <a:extLst>
                    <a:ext uri="{FF2B5EF4-FFF2-40B4-BE49-F238E27FC236}">
                      <a16:creationId xmlns:a16="http://schemas.microsoft.com/office/drawing/2014/main" id="{DE4BD135-6629-8546-8C74-FEFF6CDB9CA5}"/>
                    </a:ext>
                  </a:extLst>
                </p:cNvPr>
                <p:cNvSpPr/>
                <p:nvPr/>
              </p:nvSpPr>
              <p:spPr>
                <a:xfrm>
                  <a:off x="5896335" y="3479292"/>
                  <a:ext cx="94" cy="952"/>
                </a:xfrm>
                <a:custGeom>
                  <a:avLst/>
                  <a:gdLst>
                    <a:gd name="connsiteX0" fmla="*/ 0 w 94"/>
                    <a:gd name="connsiteY0" fmla="*/ 857 h 952"/>
                    <a:gd name="connsiteX1" fmla="*/ 95 w 94"/>
                    <a:gd name="connsiteY1" fmla="*/ 952 h 952"/>
                    <a:gd name="connsiteX2" fmla="*/ 95 w 94"/>
                    <a:gd name="connsiteY2" fmla="*/ 0 h 952"/>
                    <a:gd name="connsiteX3" fmla="*/ 0 w 94"/>
                    <a:gd name="connsiteY3" fmla="*/ 0 h 952"/>
                    <a:gd name="connsiteX4" fmla="*/ 0 w 94"/>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857"/>
                      </a:moveTo>
                      <a:lnTo>
                        <a:pt x="95" y="952"/>
                      </a:lnTo>
                      <a:lnTo>
                        <a:pt x="95"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7" name="Freeform 2683">
                  <a:extLst>
                    <a:ext uri="{FF2B5EF4-FFF2-40B4-BE49-F238E27FC236}">
                      <a16:creationId xmlns:a16="http://schemas.microsoft.com/office/drawing/2014/main" id="{B3AB9673-527C-FD4E-B232-F22350219DDB}"/>
                    </a:ext>
                  </a:extLst>
                </p:cNvPr>
                <p:cNvSpPr/>
                <p:nvPr/>
              </p:nvSpPr>
              <p:spPr>
                <a:xfrm>
                  <a:off x="5896240" y="3480244"/>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28" name="Freeform 2684">
                  <a:extLst>
                    <a:ext uri="{FF2B5EF4-FFF2-40B4-BE49-F238E27FC236}">
                      <a16:creationId xmlns:a16="http://schemas.microsoft.com/office/drawing/2014/main" id="{AE97F84D-59C0-A040-A438-2DA4780A7560}"/>
                    </a:ext>
                  </a:extLst>
                </p:cNvPr>
                <p:cNvSpPr/>
                <p:nvPr/>
              </p:nvSpPr>
              <p:spPr>
                <a:xfrm>
                  <a:off x="5895767" y="3478339"/>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35" name="Freeform 2685">
              <a:extLst>
                <a:ext uri="{FF2B5EF4-FFF2-40B4-BE49-F238E27FC236}">
                  <a16:creationId xmlns:a16="http://schemas.microsoft.com/office/drawing/2014/main" id="{E41B63A0-BB5A-4242-98B8-FC94EE90EAA6}"/>
                </a:ext>
              </a:extLst>
            </p:cNvPr>
            <p:cNvSpPr/>
            <p:nvPr/>
          </p:nvSpPr>
          <p:spPr>
            <a:xfrm>
              <a:off x="5890749" y="3469767"/>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591"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36" name="Graphic 2630">
              <a:extLst>
                <a:ext uri="{FF2B5EF4-FFF2-40B4-BE49-F238E27FC236}">
                  <a16:creationId xmlns:a16="http://schemas.microsoft.com/office/drawing/2014/main" id="{9906886B-6F29-714A-8695-E56293EECB85}"/>
                </a:ext>
              </a:extLst>
            </p:cNvPr>
            <p:cNvGrpSpPr/>
            <p:nvPr/>
          </p:nvGrpSpPr>
          <p:grpSpPr>
            <a:xfrm>
              <a:off x="5892264" y="3463956"/>
              <a:ext cx="19786" cy="14287"/>
              <a:chOff x="5892264" y="3463956"/>
              <a:chExt cx="19786" cy="14287"/>
            </a:xfrm>
            <a:solidFill>
              <a:schemeClr val="accent1"/>
            </a:solidFill>
          </p:grpSpPr>
          <p:sp>
            <p:nvSpPr>
              <p:cNvPr id="801" name="Freeform 2687">
                <a:extLst>
                  <a:ext uri="{FF2B5EF4-FFF2-40B4-BE49-F238E27FC236}">
                    <a16:creationId xmlns:a16="http://schemas.microsoft.com/office/drawing/2014/main" id="{FD710DE4-EEE8-0346-B996-D4C7FBE4F252}"/>
                  </a:ext>
                </a:extLst>
              </p:cNvPr>
              <p:cNvSpPr/>
              <p:nvPr/>
            </p:nvSpPr>
            <p:spPr>
              <a:xfrm>
                <a:off x="5892264" y="3469671"/>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2" name="Freeform 2688">
                <a:extLst>
                  <a:ext uri="{FF2B5EF4-FFF2-40B4-BE49-F238E27FC236}">
                    <a16:creationId xmlns:a16="http://schemas.microsoft.com/office/drawing/2014/main" id="{9D821157-88EE-BC4C-BEFF-D725220FB825}"/>
                  </a:ext>
                </a:extLst>
              </p:cNvPr>
              <p:cNvSpPr/>
              <p:nvPr/>
            </p:nvSpPr>
            <p:spPr>
              <a:xfrm>
                <a:off x="5902204" y="3469671"/>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3" name="Freeform 2689">
                <a:extLst>
                  <a:ext uri="{FF2B5EF4-FFF2-40B4-BE49-F238E27FC236}">
                    <a16:creationId xmlns:a16="http://schemas.microsoft.com/office/drawing/2014/main" id="{46A413C0-79E4-EF43-B804-F434C16485CB}"/>
                  </a:ext>
                </a:extLst>
              </p:cNvPr>
              <p:cNvSpPr/>
              <p:nvPr/>
            </p:nvSpPr>
            <p:spPr>
              <a:xfrm>
                <a:off x="5892264" y="3463956"/>
                <a:ext cx="19786" cy="11430"/>
              </a:xfrm>
              <a:custGeom>
                <a:avLst/>
                <a:gdLst>
                  <a:gd name="connsiteX0" fmla="*/ 9941 w 19786"/>
                  <a:gd name="connsiteY0" fmla="*/ 0 h 11430"/>
                  <a:gd name="connsiteX1" fmla="*/ 0 w 19786"/>
                  <a:gd name="connsiteY1" fmla="*/ 5715 h 11430"/>
                  <a:gd name="connsiteX2" fmla="*/ 9941 w 19786"/>
                  <a:gd name="connsiteY2" fmla="*/ 11430 h 11430"/>
                  <a:gd name="connsiteX3" fmla="*/ 19787 w 19786"/>
                  <a:gd name="connsiteY3" fmla="*/ 5715 h 11430"/>
                  <a:gd name="connsiteX4" fmla="*/ 9941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941" y="0"/>
                    </a:moveTo>
                    <a:lnTo>
                      <a:pt x="0" y="5715"/>
                    </a:lnTo>
                    <a:lnTo>
                      <a:pt x="9941" y="11430"/>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4" name="Freeform 2690">
                <a:extLst>
                  <a:ext uri="{FF2B5EF4-FFF2-40B4-BE49-F238E27FC236}">
                    <a16:creationId xmlns:a16="http://schemas.microsoft.com/office/drawing/2014/main" id="{F8B37DFA-E750-9044-A81A-674FC0D72D32}"/>
                  </a:ext>
                </a:extLst>
              </p:cNvPr>
              <p:cNvSpPr/>
              <p:nvPr/>
            </p:nvSpPr>
            <p:spPr>
              <a:xfrm>
                <a:off x="5896808" y="3466623"/>
                <a:ext cx="10792" cy="6191"/>
              </a:xfrm>
              <a:custGeom>
                <a:avLst/>
                <a:gdLst>
                  <a:gd name="connsiteX0" fmla="*/ 947 w 10792"/>
                  <a:gd name="connsiteY0" fmla="*/ 6191 h 6191"/>
                  <a:gd name="connsiteX1" fmla="*/ 10793 w 10792"/>
                  <a:gd name="connsiteY1" fmla="*/ 476 h 6191"/>
                  <a:gd name="connsiteX2" fmla="*/ 9941 w 10792"/>
                  <a:gd name="connsiteY2" fmla="*/ 0 h 6191"/>
                  <a:gd name="connsiteX3" fmla="*/ 0 w 10792"/>
                  <a:gd name="connsiteY3" fmla="*/ 5715 h 6191"/>
                  <a:gd name="connsiteX4" fmla="*/ 947 w 10792"/>
                  <a:gd name="connsiteY4" fmla="*/ 6191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191">
                    <a:moveTo>
                      <a:pt x="947" y="6191"/>
                    </a:moveTo>
                    <a:lnTo>
                      <a:pt x="10793" y="476"/>
                    </a:lnTo>
                    <a:lnTo>
                      <a:pt x="9941" y="0"/>
                    </a:lnTo>
                    <a:lnTo>
                      <a:pt x="0" y="5715"/>
                    </a:lnTo>
                    <a:lnTo>
                      <a:pt x="947" y="6191"/>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5" name="Freeform 2691">
                <a:extLst>
                  <a:ext uri="{FF2B5EF4-FFF2-40B4-BE49-F238E27FC236}">
                    <a16:creationId xmlns:a16="http://schemas.microsoft.com/office/drawing/2014/main" id="{DEB34F4B-56CF-8D47-A02D-562C0B686E93}"/>
                  </a:ext>
                </a:extLst>
              </p:cNvPr>
              <p:cNvSpPr/>
              <p:nvPr/>
            </p:nvSpPr>
            <p:spPr>
              <a:xfrm>
                <a:off x="5908453" y="3470624"/>
                <a:ext cx="3029" cy="3428"/>
              </a:xfrm>
              <a:custGeom>
                <a:avLst/>
                <a:gdLst>
                  <a:gd name="connsiteX0" fmla="*/ 0 w 3029"/>
                  <a:gd name="connsiteY0" fmla="*/ 1714 h 3428"/>
                  <a:gd name="connsiteX1" fmla="*/ 0 w 3029"/>
                  <a:gd name="connsiteY1" fmla="*/ 3429 h 3428"/>
                  <a:gd name="connsiteX2" fmla="*/ 3030 w 3029"/>
                  <a:gd name="connsiteY2" fmla="*/ 1714 h 3428"/>
                  <a:gd name="connsiteX3" fmla="*/ 3030 w 3029"/>
                  <a:gd name="connsiteY3" fmla="*/ 0 h 3428"/>
                  <a:gd name="connsiteX4" fmla="*/ 0 w 3029"/>
                  <a:gd name="connsiteY4" fmla="*/ 1714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8">
                    <a:moveTo>
                      <a:pt x="0" y="1714"/>
                    </a:moveTo>
                    <a:lnTo>
                      <a:pt x="0" y="3429"/>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6" name="Freeform 2692">
                <a:extLst>
                  <a:ext uri="{FF2B5EF4-FFF2-40B4-BE49-F238E27FC236}">
                    <a16:creationId xmlns:a16="http://schemas.microsoft.com/office/drawing/2014/main" id="{F1EE3BD4-8B9D-284A-89A4-DEF03291F515}"/>
                  </a:ext>
                </a:extLst>
              </p:cNvPr>
              <p:cNvSpPr/>
              <p:nvPr/>
            </p:nvSpPr>
            <p:spPr>
              <a:xfrm>
                <a:off x="5908547" y="3470814"/>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7" name="Freeform 2693">
                <a:extLst>
                  <a:ext uri="{FF2B5EF4-FFF2-40B4-BE49-F238E27FC236}">
                    <a16:creationId xmlns:a16="http://schemas.microsoft.com/office/drawing/2014/main" id="{5A829BA7-C07B-AF44-8C74-F25F9E3FBAC8}"/>
                  </a:ext>
                </a:extLst>
              </p:cNvPr>
              <p:cNvSpPr/>
              <p:nvPr/>
            </p:nvSpPr>
            <p:spPr>
              <a:xfrm>
                <a:off x="5908547" y="3471195"/>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8" name="Freeform 2694">
                <a:extLst>
                  <a:ext uri="{FF2B5EF4-FFF2-40B4-BE49-F238E27FC236}">
                    <a16:creationId xmlns:a16="http://schemas.microsoft.com/office/drawing/2014/main" id="{5D4753F9-3FAD-EA4A-B514-F80CCA7EB1C3}"/>
                  </a:ext>
                </a:extLst>
              </p:cNvPr>
              <p:cNvSpPr/>
              <p:nvPr/>
            </p:nvSpPr>
            <p:spPr>
              <a:xfrm>
                <a:off x="5908547" y="347148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9" name="Freeform 2695">
                <a:extLst>
                  <a:ext uri="{FF2B5EF4-FFF2-40B4-BE49-F238E27FC236}">
                    <a16:creationId xmlns:a16="http://schemas.microsoft.com/office/drawing/2014/main" id="{46619378-3C89-A248-8D7A-F62A9B014F75}"/>
                  </a:ext>
                </a:extLst>
              </p:cNvPr>
              <p:cNvSpPr/>
              <p:nvPr/>
            </p:nvSpPr>
            <p:spPr>
              <a:xfrm>
                <a:off x="5908547" y="3472529"/>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810" name="Graphic 2630">
                <a:extLst>
                  <a:ext uri="{FF2B5EF4-FFF2-40B4-BE49-F238E27FC236}">
                    <a16:creationId xmlns:a16="http://schemas.microsoft.com/office/drawing/2014/main" id="{9906886B-6F29-714A-8695-E56293EECB85}"/>
                  </a:ext>
                </a:extLst>
              </p:cNvPr>
              <p:cNvGrpSpPr/>
              <p:nvPr/>
            </p:nvGrpSpPr>
            <p:grpSpPr>
              <a:xfrm>
                <a:off x="5895767" y="3471957"/>
                <a:ext cx="1230" cy="2476"/>
                <a:chOff x="5895767" y="3471957"/>
                <a:chExt cx="1230" cy="2476"/>
              </a:xfrm>
              <a:solidFill>
                <a:srgbClr val="000000"/>
              </a:solidFill>
            </p:grpSpPr>
            <p:sp>
              <p:nvSpPr>
                <p:cNvPr id="811" name="Freeform 2697">
                  <a:extLst>
                    <a:ext uri="{FF2B5EF4-FFF2-40B4-BE49-F238E27FC236}">
                      <a16:creationId xmlns:a16="http://schemas.microsoft.com/office/drawing/2014/main" id="{C6A3E417-522D-E94D-8227-03437546BB5B}"/>
                    </a:ext>
                  </a:extLst>
                </p:cNvPr>
                <p:cNvSpPr/>
                <p:nvPr/>
              </p:nvSpPr>
              <p:spPr>
                <a:xfrm>
                  <a:off x="5896429" y="3471957"/>
                  <a:ext cx="48" cy="571"/>
                </a:xfrm>
                <a:custGeom>
                  <a:avLst/>
                  <a:gdLst>
                    <a:gd name="connsiteX0" fmla="*/ 0 w 48"/>
                    <a:gd name="connsiteY0" fmla="*/ 571 h 571"/>
                    <a:gd name="connsiteX1" fmla="*/ 0 w 48"/>
                    <a:gd name="connsiteY1" fmla="*/ 571 h 571"/>
                    <a:gd name="connsiteX2" fmla="*/ 0 w 48"/>
                    <a:gd name="connsiteY2" fmla="*/ 571 h 571"/>
                    <a:gd name="connsiteX3" fmla="*/ 0 w 48"/>
                    <a:gd name="connsiteY3" fmla="*/ 571 h 571"/>
                    <a:gd name="connsiteX4" fmla="*/ 0 w 48"/>
                    <a:gd name="connsiteY4" fmla="*/ 571 h 571"/>
                    <a:gd name="connsiteX5" fmla="*/ 0 w 48"/>
                    <a:gd name="connsiteY5" fmla="*/ 571 h 571"/>
                    <a:gd name="connsiteX6" fmla="*/ 0 w 48"/>
                    <a:gd name="connsiteY6" fmla="*/ 571 h 571"/>
                    <a:gd name="connsiteX7" fmla="*/ 0 w 48"/>
                    <a:gd name="connsiteY7" fmla="*/ 571 h 571"/>
                    <a:gd name="connsiteX8" fmla="*/ 0 w 48"/>
                    <a:gd name="connsiteY8" fmla="*/ 571 h 571"/>
                    <a:gd name="connsiteX9" fmla="*/ 0 w 48"/>
                    <a:gd name="connsiteY9" fmla="*/ 571 h 571"/>
                    <a:gd name="connsiteX10" fmla="*/ 0 w 48"/>
                    <a:gd name="connsiteY10" fmla="*/ 571 h 571"/>
                    <a:gd name="connsiteX11" fmla="*/ 0 w 48"/>
                    <a:gd name="connsiteY11"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 h="571">
                      <a:moveTo>
                        <a:pt x="0" y="571"/>
                      </a:moveTo>
                      <a:lnTo>
                        <a:pt x="0" y="571"/>
                      </a:lnTo>
                      <a:cubicBezTo>
                        <a:pt x="0" y="571"/>
                        <a:pt x="0" y="571"/>
                        <a:pt x="0" y="571"/>
                      </a:cubicBezTo>
                      <a:lnTo>
                        <a:pt x="0" y="571"/>
                      </a:lnTo>
                      <a:cubicBezTo>
                        <a:pt x="0" y="571"/>
                        <a:pt x="0" y="571"/>
                        <a:pt x="0" y="571"/>
                      </a:cubicBezTo>
                      <a:cubicBezTo>
                        <a:pt x="0" y="571"/>
                        <a:pt x="0" y="571"/>
                        <a:pt x="0" y="571"/>
                      </a:cubicBezTo>
                      <a:cubicBezTo>
                        <a:pt x="0" y="571"/>
                        <a:pt x="0" y="571"/>
                        <a:pt x="0" y="571"/>
                      </a:cubicBezTo>
                      <a:cubicBezTo>
                        <a:pt x="0" y="571"/>
                        <a:pt x="0" y="571"/>
                        <a:pt x="0" y="571"/>
                      </a:cubicBezTo>
                      <a:lnTo>
                        <a:pt x="0" y="571"/>
                      </a:lnTo>
                      <a:lnTo>
                        <a:pt x="0" y="571"/>
                      </a:lnTo>
                      <a:lnTo>
                        <a:pt x="0" y="571"/>
                      </a:lnTo>
                      <a:cubicBezTo>
                        <a:pt x="65" y="387"/>
                        <a:pt x="65" y="185"/>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2" name="Freeform 2698">
                  <a:extLst>
                    <a:ext uri="{FF2B5EF4-FFF2-40B4-BE49-F238E27FC236}">
                      <a16:creationId xmlns:a16="http://schemas.microsoft.com/office/drawing/2014/main" id="{945BE6CA-89C1-F545-B449-37EA9F934148}"/>
                    </a:ext>
                  </a:extLst>
                </p:cNvPr>
                <p:cNvSpPr/>
                <p:nvPr/>
              </p:nvSpPr>
              <p:spPr>
                <a:xfrm>
                  <a:off x="5896335" y="3472815"/>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3" name="Freeform 2699">
                  <a:extLst>
                    <a:ext uri="{FF2B5EF4-FFF2-40B4-BE49-F238E27FC236}">
                      <a16:creationId xmlns:a16="http://schemas.microsoft.com/office/drawing/2014/main" id="{22375048-5971-804A-9BCB-159D54B0615D}"/>
                    </a:ext>
                  </a:extLst>
                </p:cNvPr>
                <p:cNvSpPr/>
                <p:nvPr/>
              </p:nvSpPr>
              <p:spPr>
                <a:xfrm>
                  <a:off x="5896240" y="347386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14" name="Freeform 2700">
                  <a:extLst>
                    <a:ext uri="{FF2B5EF4-FFF2-40B4-BE49-F238E27FC236}">
                      <a16:creationId xmlns:a16="http://schemas.microsoft.com/office/drawing/2014/main" id="{76EB36E4-ACE0-A04F-948B-EE0FE7594589}"/>
                    </a:ext>
                  </a:extLst>
                </p:cNvPr>
                <p:cNvSpPr/>
                <p:nvPr/>
              </p:nvSpPr>
              <p:spPr>
                <a:xfrm>
                  <a:off x="5895767" y="347195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0 w 1230"/>
                    <a:gd name="connsiteY4" fmla="*/ 1715 h 2476"/>
                    <a:gd name="connsiteX5" fmla="*/ 1231 w 1230"/>
                    <a:gd name="connsiteY5" fmla="*/ 2477 h 2476"/>
                    <a:gd name="connsiteX6" fmla="*/ 1231 w 1230"/>
                    <a:gd name="connsiteY6" fmla="*/ 762 h 2476"/>
                    <a:gd name="connsiteX7" fmla="*/ 0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0" y="1715"/>
                      </a:moveTo>
                      <a:lnTo>
                        <a:pt x="1231" y="2477"/>
                      </a:lnTo>
                      <a:lnTo>
                        <a:pt x="1231" y="762"/>
                      </a:lnTo>
                      <a:lnTo>
                        <a:pt x="0"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37" name="Freeform 2701">
              <a:extLst>
                <a:ext uri="{FF2B5EF4-FFF2-40B4-BE49-F238E27FC236}">
                  <a16:creationId xmlns:a16="http://schemas.microsoft.com/office/drawing/2014/main" id="{CFB91745-0B0F-4F4F-97C5-67B33FA9A247}"/>
                </a:ext>
              </a:extLst>
            </p:cNvPr>
            <p:cNvSpPr/>
            <p:nvPr/>
          </p:nvSpPr>
          <p:spPr>
            <a:xfrm>
              <a:off x="5890749" y="3463194"/>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38" name="Graphic 2630">
              <a:extLst>
                <a:ext uri="{FF2B5EF4-FFF2-40B4-BE49-F238E27FC236}">
                  <a16:creationId xmlns:a16="http://schemas.microsoft.com/office/drawing/2014/main" id="{9906886B-6F29-714A-8695-E56293EECB85}"/>
                </a:ext>
              </a:extLst>
            </p:cNvPr>
            <p:cNvGrpSpPr/>
            <p:nvPr/>
          </p:nvGrpSpPr>
          <p:grpSpPr>
            <a:xfrm>
              <a:off x="5892264" y="3457384"/>
              <a:ext cx="19786" cy="14382"/>
              <a:chOff x="5892264" y="3457384"/>
              <a:chExt cx="19786" cy="14382"/>
            </a:xfrm>
            <a:solidFill>
              <a:schemeClr val="accent1"/>
            </a:solidFill>
          </p:grpSpPr>
          <p:sp>
            <p:nvSpPr>
              <p:cNvPr id="787" name="Freeform 2703">
                <a:extLst>
                  <a:ext uri="{FF2B5EF4-FFF2-40B4-BE49-F238E27FC236}">
                    <a16:creationId xmlns:a16="http://schemas.microsoft.com/office/drawing/2014/main" id="{6973D6DB-2124-F740-9CC3-F722D2571AF4}"/>
                  </a:ext>
                </a:extLst>
              </p:cNvPr>
              <p:cNvSpPr/>
              <p:nvPr/>
            </p:nvSpPr>
            <p:spPr>
              <a:xfrm>
                <a:off x="5892264" y="3463194"/>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8" name="Freeform 2704">
                <a:extLst>
                  <a:ext uri="{FF2B5EF4-FFF2-40B4-BE49-F238E27FC236}">
                    <a16:creationId xmlns:a16="http://schemas.microsoft.com/office/drawing/2014/main" id="{DC783A34-5D80-2042-9E97-C78000F95438}"/>
                  </a:ext>
                </a:extLst>
              </p:cNvPr>
              <p:cNvSpPr/>
              <p:nvPr/>
            </p:nvSpPr>
            <p:spPr>
              <a:xfrm>
                <a:off x="5902204" y="3463194"/>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9" name="Freeform 2705">
                <a:extLst>
                  <a:ext uri="{FF2B5EF4-FFF2-40B4-BE49-F238E27FC236}">
                    <a16:creationId xmlns:a16="http://schemas.microsoft.com/office/drawing/2014/main" id="{1F6B231E-BEBC-5F43-9658-98F47B29ADEF}"/>
                  </a:ext>
                </a:extLst>
              </p:cNvPr>
              <p:cNvSpPr/>
              <p:nvPr/>
            </p:nvSpPr>
            <p:spPr>
              <a:xfrm>
                <a:off x="5892264" y="3457384"/>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0" name="Freeform 2706">
                <a:extLst>
                  <a:ext uri="{FF2B5EF4-FFF2-40B4-BE49-F238E27FC236}">
                    <a16:creationId xmlns:a16="http://schemas.microsoft.com/office/drawing/2014/main" id="{B50A061E-9A60-2E42-80F5-B8697F57AF48}"/>
                  </a:ext>
                </a:extLst>
              </p:cNvPr>
              <p:cNvSpPr/>
              <p:nvPr/>
            </p:nvSpPr>
            <p:spPr>
              <a:xfrm>
                <a:off x="5896808" y="3460051"/>
                <a:ext cx="10792" cy="6286"/>
              </a:xfrm>
              <a:custGeom>
                <a:avLst/>
                <a:gdLst>
                  <a:gd name="connsiteX0" fmla="*/ 947 w 10792"/>
                  <a:gd name="connsiteY0" fmla="*/ 6286 h 6286"/>
                  <a:gd name="connsiteX1" fmla="*/ 10793 w 10792"/>
                  <a:gd name="connsiteY1" fmla="*/ 571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571"/>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1" name="Freeform 2707">
                <a:extLst>
                  <a:ext uri="{FF2B5EF4-FFF2-40B4-BE49-F238E27FC236}">
                    <a16:creationId xmlns:a16="http://schemas.microsoft.com/office/drawing/2014/main" id="{89D3EF43-2A64-F641-AF6F-9C8E9F9591DC}"/>
                  </a:ext>
                </a:extLst>
              </p:cNvPr>
              <p:cNvSpPr/>
              <p:nvPr/>
            </p:nvSpPr>
            <p:spPr>
              <a:xfrm>
                <a:off x="5908453" y="3464052"/>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2" name="Freeform 2708">
                <a:extLst>
                  <a:ext uri="{FF2B5EF4-FFF2-40B4-BE49-F238E27FC236}">
                    <a16:creationId xmlns:a16="http://schemas.microsoft.com/office/drawing/2014/main" id="{EE7F97F5-DD63-6F42-8FB1-B9F03C60317F}"/>
                  </a:ext>
                </a:extLst>
              </p:cNvPr>
              <p:cNvSpPr/>
              <p:nvPr/>
            </p:nvSpPr>
            <p:spPr>
              <a:xfrm>
                <a:off x="5908547" y="346433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3" name="Freeform 2709">
                <a:extLst>
                  <a:ext uri="{FF2B5EF4-FFF2-40B4-BE49-F238E27FC236}">
                    <a16:creationId xmlns:a16="http://schemas.microsoft.com/office/drawing/2014/main" id="{A558970A-3A7A-6242-B2CB-A46057CECD23}"/>
                  </a:ext>
                </a:extLst>
              </p:cNvPr>
              <p:cNvSpPr/>
              <p:nvPr/>
            </p:nvSpPr>
            <p:spPr>
              <a:xfrm>
                <a:off x="5908547" y="3464623"/>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4" name="Freeform 2710">
                <a:extLst>
                  <a:ext uri="{FF2B5EF4-FFF2-40B4-BE49-F238E27FC236}">
                    <a16:creationId xmlns:a16="http://schemas.microsoft.com/office/drawing/2014/main" id="{A831FFEE-6CED-C24E-B182-8EEDC92D136E}"/>
                  </a:ext>
                </a:extLst>
              </p:cNvPr>
              <p:cNvSpPr/>
              <p:nvPr/>
            </p:nvSpPr>
            <p:spPr>
              <a:xfrm>
                <a:off x="5908547" y="3465004"/>
                <a:ext cx="2745" cy="1714"/>
              </a:xfrm>
              <a:custGeom>
                <a:avLst/>
                <a:gdLst>
                  <a:gd name="connsiteX0" fmla="*/ 2746 w 2745"/>
                  <a:gd name="connsiteY0" fmla="*/ 95 h 1714"/>
                  <a:gd name="connsiteX1" fmla="*/ 0 w 2745"/>
                  <a:gd name="connsiteY1" fmla="*/ 1714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5" name="Freeform 2711">
                <a:extLst>
                  <a:ext uri="{FF2B5EF4-FFF2-40B4-BE49-F238E27FC236}">
                    <a16:creationId xmlns:a16="http://schemas.microsoft.com/office/drawing/2014/main" id="{864E235F-B2A7-094E-9BC1-728899E2582B}"/>
                  </a:ext>
                </a:extLst>
              </p:cNvPr>
              <p:cNvSpPr/>
              <p:nvPr/>
            </p:nvSpPr>
            <p:spPr>
              <a:xfrm>
                <a:off x="5908547" y="3466052"/>
                <a:ext cx="1420" cy="952"/>
              </a:xfrm>
              <a:custGeom>
                <a:avLst/>
                <a:gdLst>
                  <a:gd name="connsiteX0" fmla="*/ 0 w 1420"/>
                  <a:gd name="connsiteY0" fmla="*/ 762 h 952"/>
                  <a:gd name="connsiteX1" fmla="*/ 0 w 1420"/>
                  <a:gd name="connsiteY1" fmla="*/ 953 h 952"/>
                  <a:gd name="connsiteX2" fmla="*/ 1420 w 1420"/>
                  <a:gd name="connsiteY2" fmla="*/ 191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191"/>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96" name="Graphic 2630">
                <a:extLst>
                  <a:ext uri="{FF2B5EF4-FFF2-40B4-BE49-F238E27FC236}">
                    <a16:creationId xmlns:a16="http://schemas.microsoft.com/office/drawing/2014/main" id="{9906886B-6F29-714A-8695-E56293EECB85}"/>
                  </a:ext>
                </a:extLst>
              </p:cNvPr>
              <p:cNvGrpSpPr/>
              <p:nvPr/>
            </p:nvGrpSpPr>
            <p:grpSpPr>
              <a:xfrm>
                <a:off x="5895767" y="3465290"/>
                <a:ext cx="1230" cy="2667"/>
                <a:chOff x="5895767" y="3465290"/>
                <a:chExt cx="1230" cy="2667"/>
              </a:xfrm>
              <a:solidFill>
                <a:srgbClr val="000000"/>
              </a:solidFill>
            </p:grpSpPr>
            <p:sp>
              <p:nvSpPr>
                <p:cNvPr id="797" name="Freeform 2713">
                  <a:extLst>
                    <a:ext uri="{FF2B5EF4-FFF2-40B4-BE49-F238E27FC236}">
                      <a16:creationId xmlns:a16="http://schemas.microsoft.com/office/drawing/2014/main" id="{360EEAF9-9BF0-D747-90A2-658E6C4D0D7E}"/>
                    </a:ext>
                  </a:extLst>
                </p:cNvPr>
                <p:cNvSpPr/>
                <p:nvPr/>
              </p:nvSpPr>
              <p:spPr>
                <a:xfrm>
                  <a:off x="5896429" y="3465576"/>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476 h 476"/>
                    <a:gd name="connsiteX13" fmla="*/ 0 w 30"/>
                    <a:gd name="connsiteY13"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 h="476">
                      <a:moveTo>
                        <a:pt x="0" y="476"/>
                      </a:move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8" name="Freeform 2714">
                  <a:extLst>
                    <a:ext uri="{FF2B5EF4-FFF2-40B4-BE49-F238E27FC236}">
                      <a16:creationId xmlns:a16="http://schemas.microsoft.com/office/drawing/2014/main" id="{1CF5D578-F04E-7448-BE67-7C820E59A8BB}"/>
                    </a:ext>
                  </a:extLst>
                </p:cNvPr>
                <p:cNvSpPr/>
                <p:nvPr/>
              </p:nvSpPr>
              <p:spPr>
                <a:xfrm>
                  <a:off x="5896335" y="3466338"/>
                  <a:ext cx="94" cy="952"/>
                </a:xfrm>
                <a:custGeom>
                  <a:avLst/>
                  <a:gdLst>
                    <a:gd name="connsiteX0" fmla="*/ 0 w 94"/>
                    <a:gd name="connsiteY0" fmla="*/ 953 h 952"/>
                    <a:gd name="connsiteX1" fmla="*/ 95 w 94"/>
                    <a:gd name="connsiteY1" fmla="*/ 953 h 952"/>
                    <a:gd name="connsiteX2" fmla="*/ 95 w 94"/>
                    <a:gd name="connsiteY2" fmla="*/ 0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99" name="Freeform 2715">
                  <a:extLst>
                    <a:ext uri="{FF2B5EF4-FFF2-40B4-BE49-F238E27FC236}">
                      <a16:creationId xmlns:a16="http://schemas.microsoft.com/office/drawing/2014/main" id="{0F148599-E233-E240-B83B-300438E686F9}"/>
                    </a:ext>
                  </a:extLst>
                </p:cNvPr>
                <p:cNvSpPr/>
                <p:nvPr/>
              </p:nvSpPr>
              <p:spPr>
                <a:xfrm>
                  <a:off x="5896240" y="346710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800" name="Freeform 2716">
                  <a:extLst>
                    <a:ext uri="{FF2B5EF4-FFF2-40B4-BE49-F238E27FC236}">
                      <a16:creationId xmlns:a16="http://schemas.microsoft.com/office/drawing/2014/main" id="{72583405-551E-AD44-911B-4A3472AE7C05}"/>
                    </a:ext>
                  </a:extLst>
                </p:cNvPr>
                <p:cNvSpPr/>
                <p:nvPr/>
              </p:nvSpPr>
              <p:spPr>
                <a:xfrm>
                  <a:off x="5895767" y="3465290"/>
                  <a:ext cx="1230" cy="2667"/>
                </a:xfrm>
                <a:custGeom>
                  <a:avLst/>
                  <a:gdLst>
                    <a:gd name="connsiteX0" fmla="*/ 1231 w 1230"/>
                    <a:gd name="connsiteY0" fmla="*/ 2667 h 2667"/>
                    <a:gd name="connsiteX1" fmla="*/ 0 w 1230"/>
                    <a:gd name="connsiteY1" fmla="*/ 1810 h 2667"/>
                    <a:gd name="connsiteX2" fmla="*/ 0 w 1230"/>
                    <a:gd name="connsiteY2" fmla="*/ 0 h 2667"/>
                    <a:gd name="connsiteX3" fmla="*/ 1231 w 1230"/>
                    <a:gd name="connsiteY3" fmla="*/ 762 h 2667"/>
                    <a:gd name="connsiteX4" fmla="*/ 0 w 1230"/>
                    <a:gd name="connsiteY4" fmla="*/ 1810 h 2667"/>
                    <a:gd name="connsiteX5" fmla="*/ 1231 w 1230"/>
                    <a:gd name="connsiteY5" fmla="*/ 2477 h 2667"/>
                    <a:gd name="connsiteX6" fmla="*/ 1231 w 1230"/>
                    <a:gd name="connsiteY6" fmla="*/ 857 h 2667"/>
                    <a:gd name="connsiteX7" fmla="*/ 0 w 1230"/>
                    <a:gd name="connsiteY7" fmla="*/ 191 h 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667">
                      <a:moveTo>
                        <a:pt x="1231" y="2667"/>
                      </a:moveTo>
                      <a:lnTo>
                        <a:pt x="0" y="1810"/>
                      </a:lnTo>
                      <a:lnTo>
                        <a:pt x="0" y="0"/>
                      </a:lnTo>
                      <a:lnTo>
                        <a:pt x="1231" y="762"/>
                      </a:lnTo>
                      <a:close/>
                      <a:moveTo>
                        <a:pt x="0" y="1810"/>
                      </a:moveTo>
                      <a:lnTo>
                        <a:pt x="1231" y="2477"/>
                      </a:lnTo>
                      <a:lnTo>
                        <a:pt x="1231" y="857"/>
                      </a:lnTo>
                      <a:lnTo>
                        <a:pt x="0" y="191"/>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39" name="Freeform 2717">
              <a:extLst>
                <a:ext uri="{FF2B5EF4-FFF2-40B4-BE49-F238E27FC236}">
                  <a16:creationId xmlns:a16="http://schemas.microsoft.com/office/drawing/2014/main" id="{8568312A-B73C-1B47-A6C3-E324D9AFFC42}"/>
                </a:ext>
              </a:extLst>
            </p:cNvPr>
            <p:cNvSpPr/>
            <p:nvPr/>
          </p:nvSpPr>
          <p:spPr>
            <a:xfrm>
              <a:off x="5890749" y="3456813"/>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40" name="Graphic 2630">
              <a:extLst>
                <a:ext uri="{FF2B5EF4-FFF2-40B4-BE49-F238E27FC236}">
                  <a16:creationId xmlns:a16="http://schemas.microsoft.com/office/drawing/2014/main" id="{9906886B-6F29-714A-8695-E56293EECB85}"/>
                </a:ext>
              </a:extLst>
            </p:cNvPr>
            <p:cNvGrpSpPr/>
            <p:nvPr/>
          </p:nvGrpSpPr>
          <p:grpSpPr>
            <a:xfrm>
              <a:off x="5892264" y="3451002"/>
              <a:ext cx="19786" cy="14382"/>
              <a:chOff x="5892264" y="3451002"/>
              <a:chExt cx="19786" cy="14382"/>
            </a:xfrm>
            <a:solidFill>
              <a:schemeClr val="accent1"/>
            </a:solidFill>
          </p:grpSpPr>
          <p:sp>
            <p:nvSpPr>
              <p:cNvPr id="773" name="Freeform 2719">
                <a:extLst>
                  <a:ext uri="{FF2B5EF4-FFF2-40B4-BE49-F238E27FC236}">
                    <a16:creationId xmlns:a16="http://schemas.microsoft.com/office/drawing/2014/main" id="{1E6B7191-8070-2149-8EE1-F1A805B041A9}"/>
                  </a:ext>
                </a:extLst>
              </p:cNvPr>
              <p:cNvSpPr/>
              <p:nvPr/>
            </p:nvSpPr>
            <p:spPr>
              <a:xfrm>
                <a:off x="5892264" y="3456717"/>
                <a:ext cx="9940" cy="8667"/>
              </a:xfrm>
              <a:custGeom>
                <a:avLst/>
                <a:gdLst>
                  <a:gd name="connsiteX0" fmla="*/ 0 w 9940"/>
                  <a:gd name="connsiteY0" fmla="*/ 2857 h 8667"/>
                  <a:gd name="connsiteX1" fmla="*/ 9941 w 9940"/>
                  <a:gd name="connsiteY1" fmla="*/ 8668 h 8667"/>
                  <a:gd name="connsiteX2" fmla="*/ 9941 w 9940"/>
                  <a:gd name="connsiteY2" fmla="*/ 5810 h 8667"/>
                  <a:gd name="connsiteX3" fmla="*/ 0 w 9940"/>
                  <a:gd name="connsiteY3" fmla="*/ 0 h 8667"/>
                  <a:gd name="connsiteX4" fmla="*/ 0 w 9940"/>
                  <a:gd name="connsiteY4" fmla="*/ 2857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2857"/>
                    </a:moveTo>
                    <a:lnTo>
                      <a:pt x="9941" y="8668"/>
                    </a:lnTo>
                    <a:lnTo>
                      <a:pt x="9941" y="5810"/>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4" name="Freeform 2720">
                <a:extLst>
                  <a:ext uri="{FF2B5EF4-FFF2-40B4-BE49-F238E27FC236}">
                    <a16:creationId xmlns:a16="http://schemas.microsoft.com/office/drawing/2014/main" id="{74FE91A1-0406-DD4B-BFD5-54960102E7FE}"/>
                  </a:ext>
                </a:extLst>
              </p:cNvPr>
              <p:cNvSpPr/>
              <p:nvPr/>
            </p:nvSpPr>
            <p:spPr>
              <a:xfrm>
                <a:off x="5902204" y="3456717"/>
                <a:ext cx="9845" cy="8667"/>
              </a:xfrm>
              <a:custGeom>
                <a:avLst/>
                <a:gdLst>
                  <a:gd name="connsiteX0" fmla="*/ 0 w 9845"/>
                  <a:gd name="connsiteY0" fmla="*/ 5810 h 8667"/>
                  <a:gd name="connsiteX1" fmla="*/ 0 w 9845"/>
                  <a:gd name="connsiteY1" fmla="*/ 8668 h 8667"/>
                  <a:gd name="connsiteX2" fmla="*/ 9846 w 9845"/>
                  <a:gd name="connsiteY2" fmla="*/ 2857 h 8667"/>
                  <a:gd name="connsiteX3" fmla="*/ 9846 w 9845"/>
                  <a:gd name="connsiteY3" fmla="*/ 0 h 8667"/>
                  <a:gd name="connsiteX4" fmla="*/ 0 w 9845"/>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5810"/>
                    </a:moveTo>
                    <a:lnTo>
                      <a:pt x="0" y="8668"/>
                    </a:lnTo>
                    <a:lnTo>
                      <a:pt x="9846" y="2857"/>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5" name="Freeform 2721">
                <a:extLst>
                  <a:ext uri="{FF2B5EF4-FFF2-40B4-BE49-F238E27FC236}">
                    <a16:creationId xmlns:a16="http://schemas.microsoft.com/office/drawing/2014/main" id="{DEBEFB5B-1855-6B41-A45E-88E08D0409A6}"/>
                  </a:ext>
                </a:extLst>
              </p:cNvPr>
              <p:cNvSpPr/>
              <p:nvPr/>
            </p:nvSpPr>
            <p:spPr>
              <a:xfrm>
                <a:off x="5892264" y="3451002"/>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6" name="Freeform 2722">
                <a:extLst>
                  <a:ext uri="{FF2B5EF4-FFF2-40B4-BE49-F238E27FC236}">
                    <a16:creationId xmlns:a16="http://schemas.microsoft.com/office/drawing/2014/main" id="{C507437B-D7D5-534C-BC3D-4CF92A00A49E}"/>
                  </a:ext>
                </a:extLst>
              </p:cNvPr>
              <p:cNvSpPr/>
              <p:nvPr/>
            </p:nvSpPr>
            <p:spPr>
              <a:xfrm>
                <a:off x="5896808" y="3453669"/>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7" name="Freeform 2723">
                <a:extLst>
                  <a:ext uri="{FF2B5EF4-FFF2-40B4-BE49-F238E27FC236}">
                    <a16:creationId xmlns:a16="http://schemas.microsoft.com/office/drawing/2014/main" id="{1AB08169-9B70-B04A-AD39-5859879AC5BA}"/>
                  </a:ext>
                </a:extLst>
              </p:cNvPr>
              <p:cNvSpPr/>
              <p:nvPr/>
            </p:nvSpPr>
            <p:spPr>
              <a:xfrm>
                <a:off x="5908453" y="3457670"/>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8" name="Freeform 2724">
                <a:extLst>
                  <a:ext uri="{FF2B5EF4-FFF2-40B4-BE49-F238E27FC236}">
                    <a16:creationId xmlns:a16="http://schemas.microsoft.com/office/drawing/2014/main" id="{F9E810E3-072E-7147-B51C-2CF44A130545}"/>
                  </a:ext>
                </a:extLst>
              </p:cNvPr>
              <p:cNvSpPr/>
              <p:nvPr/>
            </p:nvSpPr>
            <p:spPr>
              <a:xfrm>
                <a:off x="5908547" y="3457956"/>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9" name="Freeform 2725">
                <a:extLst>
                  <a:ext uri="{FF2B5EF4-FFF2-40B4-BE49-F238E27FC236}">
                    <a16:creationId xmlns:a16="http://schemas.microsoft.com/office/drawing/2014/main" id="{3F81B96A-D086-3549-A663-C87CC531F6DA}"/>
                  </a:ext>
                </a:extLst>
              </p:cNvPr>
              <p:cNvSpPr/>
              <p:nvPr/>
            </p:nvSpPr>
            <p:spPr>
              <a:xfrm>
                <a:off x="5908547" y="345824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0" name="Freeform 2726">
                <a:extLst>
                  <a:ext uri="{FF2B5EF4-FFF2-40B4-BE49-F238E27FC236}">
                    <a16:creationId xmlns:a16="http://schemas.microsoft.com/office/drawing/2014/main" id="{1CFD222C-32C5-4D41-8233-D5A0AC9A6778}"/>
                  </a:ext>
                </a:extLst>
              </p:cNvPr>
              <p:cNvSpPr/>
              <p:nvPr/>
            </p:nvSpPr>
            <p:spPr>
              <a:xfrm>
                <a:off x="5908547" y="3458527"/>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1" name="Freeform 2727">
                <a:extLst>
                  <a:ext uri="{FF2B5EF4-FFF2-40B4-BE49-F238E27FC236}">
                    <a16:creationId xmlns:a16="http://schemas.microsoft.com/office/drawing/2014/main" id="{AD7C0B4B-A52F-F841-8B8A-35B16BA231D6}"/>
                  </a:ext>
                </a:extLst>
              </p:cNvPr>
              <p:cNvSpPr/>
              <p:nvPr/>
            </p:nvSpPr>
            <p:spPr>
              <a:xfrm>
                <a:off x="5908547" y="3459670"/>
                <a:ext cx="1420" cy="952"/>
              </a:xfrm>
              <a:custGeom>
                <a:avLst/>
                <a:gdLst>
                  <a:gd name="connsiteX0" fmla="*/ 0 w 1420"/>
                  <a:gd name="connsiteY0" fmla="*/ 762 h 952"/>
                  <a:gd name="connsiteX1" fmla="*/ 0 w 1420"/>
                  <a:gd name="connsiteY1" fmla="*/ 953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3"/>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82" name="Graphic 2630">
                <a:extLst>
                  <a:ext uri="{FF2B5EF4-FFF2-40B4-BE49-F238E27FC236}">
                    <a16:creationId xmlns:a16="http://schemas.microsoft.com/office/drawing/2014/main" id="{9906886B-6F29-714A-8695-E56293EECB85}"/>
                  </a:ext>
                </a:extLst>
              </p:cNvPr>
              <p:cNvGrpSpPr/>
              <p:nvPr/>
            </p:nvGrpSpPr>
            <p:grpSpPr>
              <a:xfrm>
                <a:off x="5895767" y="3459003"/>
                <a:ext cx="1230" cy="2571"/>
                <a:chOff x="5895767" y="3459003"/>
                <a:chExt cx="1230" cy="2571"/>
              </a:xfrm>
              <a:solidFill>
                <a:srgbClr val="000000"/>
              </a:solidFill>
            </p:grpSpPr>
            <p:sp>
              <p:nvSpPr>
                <p:cNvPr id="783" name="Freeform 2729">
                  <a:extLst>
                    <a:ext uri="{FF2B5EF4-FFF2-40B4-BE49-F238E27FC236}">
                      <a16:creationId xmlns:a16="http://schemas.microsoft.com/office/drawing/2014/main" id="{5CD568F8-96D8-7742-B142-AEF99AD4F574}"/>
                    </a:ext>
                  </a:extLst>
                </p:cNvPr>
                <p:cNvSpPr/>
                <p:nvPr/>
              </p:nvSpPr>
              <p:spPr>
                <a:xfrm>
                  <a:off x="5896429" y="3459194"/>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 h="476">
                      <a:moveTo>
                        <a:pt x="0" y="476"/>
                      </a:moveTo>
                      <a:lnTo>
                        <a:pt x="0" y="476"/>
                      </a:lnTo>
                      <a:cubicBezTo>
                        <a:pt x="0" y="476"/>
                        <a:pt x="0" y="476"/>
                        <a:pt x="0" y="476"/>
                      </a:cubicBezTo>
                      <a:lnTo>
                        <a:pt x="0" y="476"/>
                      </a:lnTo>
                      <a:lnTo>
                        <a:pt x="0" y="476"/>
                      </a:lnTo>
                      <a:lnTo>
                        <a:pt x="0" y="476"/>
                      </a:lnTo>
                      <a:cubicBezTo>
                        <a:pt x="0" y="476"/>
                        <a:pt x="0" y="476"/>
                        <a:pt x="0" y="476"/>
                      </a:cubicBezTo>
                      <a:lnTo>
                        <a:pt x="0" y="476"/>
                      </a:ln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4" name="Freeform 2730">
                  <a:extLst>
                    <a:ext uri="{FF2B5EF4-FFF2-40B4-BE49-F238E27FC236}">
                      <a16:creationId xmlns:a16="http://schemas.microsoft.com/office/drawing/2014/main" id="{4E61C24A-41F1-644E-840F-55F9CBA1BDBF}"/>
                    </a:ext>
                  </a:extLst>
                </p:cNvPr>
                <p:cNvSpPr/>
                <p:nvPr/>
              </p:nvSpPr>
              <p:spPr>
                <a:xfrm>
                  <a:off x="5896335" y="3459956"/>
                  <a:ext cx="94" cy="857"/>
                </a:xfrm>
                <a:custGeom>
                  <a:avLst/>
                  <a:gdLst>
                    <a:gd name="connsiteX0" fmla="*/ 0 w 94"/>
                    <a:gd name="connsiteY0" fmla="*/ 857 h 857"/>
                    <a:gd name="connsiteX1" fmla="*/ 95 w 94"/>
                    <a:gd name="connsiteY1" fmla="*/ 857 h 857"/>
                    <a:gd name="connsiteX2" fmla="*/ 95 w 94"/>
                    <a:gd name="connsiteY2" fmla="*/ 0 h 857"/>
                    <a:gd name="connsiteX3" fmla="*/ 0 w 94"/>
                    <a:gd name="connsiteY3" fmla="*/ 0 h 857"/>
                    <a:gd name="connsiteX4" fmla="*/ 0 w 94"/>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857">
                      <a:moveTo>
                        <a:pt x="0" y="857"/>
                      </a:moveTo>
                      <a:lnTo>
                        <a:pt x="95" y="857"/>
                      </a:lnTo>
                      <a:lnTo>
                        <a:pt x="95"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5" name="Freeform 2731">
                  <a:extLst>
                    <a:ext uri="{FF2B5EF4-FFF2-40B4-BE49-F238E27FC236}">
                      <a16:creationId xmlns:a16="http://schemas.microsoft.com/office/drawing/2014/main" id="{21589135-D283-C542-A1A9-291F95574EC2}"/>
                    </a:ext>
                  </a:extLst>
                </p:cNvPr>
                <p:cNvSpPr/>
                <p:nvPr/>
              </p:nvSpPr>
              <p:spPr>
                <a:xfrm>
                  <a:off x="5896240" y="346090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cubicBezTo>
                        <a:pt x="0" y="0"/>
                        <a:pt x="0" y="0"/>
                        <a:pt x="0" y="0"/>
                      </a:cubicBez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86" name="Freeform 2732">
                  <a:extLst>
                    <a:ext uri="{FF2B5EF4-FFF2-40B4-BE49-F238E27FC236}">
                      <a16:creationId xmlns:a16="http://schemas.microsoft.com/office/drawing/2014/main" id="{5D74759C-6103-F540-AABA-E9B740BB2CF9}"/>
                    </a:ext>
                  </a:extLst>
                </p:cNvPr>
                <p:cNvSpPr/>
                <p:nvPr/>
              </p:nvSpPr>
              <p:spPr>
                <a:xfrm>
                  <a:off x="5895767" y="3459003"/>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41" name="Freeform 2733">
              <a:extLst>
                <a:ext uri="{FF2B5EF4-FFF2-40B4-BE49-F238E27FC236}">
                  <a16:creationId xmlns:a16="http://schemas.microsoft.com/office/drawing/2014/main" id="{E1DED860-479A-7440-917C-04A62A449610}"/>
                </a:ext>
              </a:extLst>
            </p:cNvPr>
            <p:cNvSpPr/>
            <p:nvPr/>
          </p:nvSpPr>
          <p:spPr>
            <a:xfrm>
              <a:off x="5890749" y="3450335"/>
              <a:ext cx="12780" cy="10096"/>
            </a:xfrm>
            <a:custGeom>
              <a:avLst/>
              <a:gdLst>
                <a:gd name="connsiteX0" fmla="*/ 12781 w 12780"/>
                <a:gd name="connsiteY0" fmla="*/ 4953 h 10096"/>
                <a:gd name="connsiteX1" fmla="*/ 4828 w 12780"/>
                <a:gd name="connsiteY1" fmla="*/ 0 h 10096"/>
                <a:gd name="connsiteX2" fmla="*/ 0 w 12780"/>
                <a:gd name="connsiteY2" fmla="*/ 2858 h 10096"/>
                <a:gd name="connsiteX3" fmla="*/ 12591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8"/>
                  </a:lnTo>
                  <a:lnTo>
                    <a:pt x="12591"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42" name="Graphic 2630">
              <a:extLst>
                <a:ext uri="{FF2B5EF4-FFF2-40B4-BE49-F238E27FC236}">
                  <a16:creationId xmlns:a16="http://schemas.microsoft.com/office/drawing/2014/main" id="{9906886B-6F29-714A-8695-E56293EECB85}"/>
                </a:ext>
              </a:extLst>
            </p:cNvPr>
            <p:cNvGrpSpPr/>
            <p:nvPr/>
          </p:nvGrpSpPr>
          <p:grpSpPr>
            <a:xfrm>
              <a:off x="5892264" y="3444525"/>
              <a:ext cx="19786" cy="14382"/>
              <a:chOff x="5892264" y="3444525"/>
              <a:chExt cx="19786" cy="14382"/>
            </a:xfrm>
            <a:solidFill>
              <a:schemeClr val="accent1"/>
            </a:solidFill>
          </p:grpSpPr>
          <p:sp>
            <p:nvSpPr>
              <p:cNvPr id="759" name="Freeform 2735">
                <a:extLst>
                  <a:ext uri="{FF2B5EF4-FFF2-40B4-BE49-F238E27FC236}">
                    <a16:creationId xmlns:a16="http://schemas.microsoft.com/office/drawing/2014/main" id="{CF102E0E-6517-D74D-80D8-8230569E3584}"/>
                  </a:ext>
                </a:extLst>
              </p:cNvPr>
              <p:cNvSpPr/>
              <p:nvPr/>
            </p:nvSpPr>
            <p:spPr>
              <a:xfrm>
                <a:off x="5892264" y="3450240"/>
                <a:ext cx="9940" cy="8667"/>
              </a:xfrm>
              <a:custGeom>
                <a:avLst/>
                <a:gdLst>
                  <a:gd name="connsiteX0" fmla="*/ 0 w 9940"/>
                  <a:gd name="connsiteY0" fmla="*/ 2858 h 8667"/>
                  <a:gd name="connsiteX1" fmla="*/ 9941 w 9940"/>
                  <a:gd name="connsiteY1" fmla="*/ 8668 h 8667"/>
                  <a:gd name="connsiteX2" fmla="*/ 9941 w 9940"/>
                  <a:gd name="connsiteY2" fmla="*/ 5810 h 8667"/>
                  <a:gd name="connsiteX3" fmla="*/ 0 w 9940"/>
                  <a:gd name="connsiteY3" fmla="*/ 0 h 8667"/>
                  <a:gd name="connsiteX4" fmla="*/ 0 w 9940"/>
                  <a:gd name="connsiteY4" fmla="*/ 2858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2858"/>
                    </a:moveTo>
                    <a:lnTo>
                      <a:pt x="9941" y="8668"/>
                    </a:lnTo>
                    <a:lnTo>
                      <a:pt x="9941"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0" name="Freeform 2736">
                <a:extLst>
                  <a:ext uri="{FF2B5EF4-FFF2-40B4-BE49-F238E27FC236}">
                    <a16:creationId xmlns:a16="http://schemas.microsoft.com/office/drawing/2014/main" id="{FE27F485-5107-AE42-903C-B37471A6C554}"/>
                  </a:ext>
                </a:extLst>
              </p:cNvPr>
              <p:cNvSpPr/>
              <p:nvPr/>
            </p:nvSpPr>
            <p:spPr>
              <a:xfrm>
                <a:off x="5902204" y="3450240"/>
                <a:ext cx="9845" cy="8667"/>
              </a:xfrm>
              <a:custGeom>
                <a:avLst/>
                <a:gdLst>
                  <a:gd name="connsiteX0" fmla="*/ 0 w 9845"/>
                  <a:gd name="connsiteY0" fmla="*/ 5810 h 8667"/>
                  <a:gd name="connsiteX1" fmla="*/ 0 w 9845"/>
                  <a:gd name="connsiteY1" fmla="*/ 8668 h 8667"/>
                  <a:gd name="connsiteX2" fmla="*/ 9846 w 9845"/>
                  <a:gd name="connsiteY2" fmla="*/ 2858 h 8667"/>
                  <a:gd name="connsiteX3" fmla="*/ 9846 w 9845"/>
                  <a:gd name="connsiteY3" fmla="*/ 0 h 8667"/>
                  <a:gd name="connsiteX4" fmla="*/ 0 w 9845"/>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5810"/>
                    </a:moveTo>
                    <a:lnTo>
                      <a:pt x="0" y="8668"/>
                    </a:lnTo>
                    <a:lnTo>
                      <a:pt x="9846" y="2858"/>
                    </a:lnTo>
                    <a:lnTo>
                      <a:pt x="9846"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1" name="Freeform 2737">
                <a:extLst>
                  <a:ext uri="{FF2B5EF4-FFF2-40B4-BE49-F238E27FC236}">
                    <a16:creationId xmlns:a16="http://schemas.microsoft.com/office/drawing/2014/main" id="{8D13BFAF-99BD-8F4C-A4EB-3E4F30B2D618}"/>
                  </a:ext>
                </a:extLst>
              </p:cNvPr>
              <p:cNvSpPr/>
              <p:nvPr/>
            </p:nvSpPr>
            <p:spPr>
              <a:xfrm>
                <a:off x="5892264" y="3444525"/>
                <a:ext cx="19786" cy="11525"/>
              </a:xfrm>
              <a:custGeom>
                <a:avLst/>
                <a:gdLst>
                  <a:gd name="connsiteX0" fmla="*/ 9941 w 19786"/>
                  <a:gd name="connsiteY0" fmla="*/ 0 h 11525"/>
                  <a:gd name="connsiteX1" fmla="*/ 0 w 19786"/>
                  <a:gd name="connsiteY1" fmla="*/ 5715 h 11525"/>
                  <a:gd name="connsiteX2" fmla="*/ 9941 w 19786"/>
                  <a:gd name="connsiteY2" fmla="*/ 11525 h 11525"/>
                  <a:gd name="connsiteX3" fmla="*/ 19787 w 19786"/>
                  <a:gd name="connsiteY3" fmla="*/ 5715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715"/>
                    </a:lnTo>
                    <a:lnTo>
                      <a:pt x="9941" y="11525"/>
                    </a:lnTo>
                    <a:lnTo>
                      <a:pt x="19787" y="5715"/>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2" name="Freeform 2738">
                <a:extLst>
                  <a:ext uri="{FF2B5EF4-FFF2-40B4-BE49-F238E27FC236}">
                    <a16:creationId xmlns:a16="http://schemas.microsoft.com/office/drawing/2014/main" id="{A2BEF4F8-8788-F04A-B776-4E5F237DFBF8}"/>
                  </a:ext>
                </a:extLst>
              </p:cNvPr>
              <p:cNvSpPr/>
              <p:nvPr/>
            </p:nvSpPr>
            <p:spPr>
              <a:xfrm>
                <a:off x="5896808" y="3447192"/>
                <a:ext cx="10792" cy="6286"/>
              </a:xfrm>
              <a:custGeom>
                <a:avLst/>
                <a:gdLst>
                  <a:gd name="connsiteX0" fmla="*/ 947 w 10792"/>
                  <a:gd name="connsiteY0" fmla="*/ 6286 h 6286"/>
                  <a:gd name="connsiteX1" fmla="*/ 10793 w 10792"/>
                  <a:gd name="connsiteY1" fmla="*/ 476 h 6286"/>
                  <a:gd name="connsiteX2" fmla="*/ 9941 w 10792"/>
                  <a:gd name="connsiteY2" fmla="*/ 0 h 6286"/>
                  <a:gd name="connsiteX3" fmla="*/ 0 w 10792"/>
                  <a:gd name="connsiteY3" fmla="*/ 5715 h 6286"/>
                  <a:gd name="connsiteX4" fmla="*/ 947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6"/>
                    </a:moveTo>
                    <a:lnTo>
                      <a:pt x="10793" y="476"/>
                    </a:lnTo>
                    <a:lnTo>
                      <a:pt x="9941" y="0"/>
                    </a:lnTo>
                    <a:lnTo>
                      <a:pt x="0" y="5715"/>
                    </a:lnTo>
                    <a:lnTo>
                      <a:pt x="947"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3" name="Freeform 2739">
                <a:extLst>
                  <a:ext uri="{FF2B5EF4-FFF2-40B4-BE49-F238E27FC236}">
                    <a16:creationId xmlns:a16="http://schemas.microsoft.com/office/drawing/2014/main" id="{1DD47BE3-63E7-7848-B6AF-B285D3196D04}"/>
                  </a:ext>
                </a:extLst>
              </p:cNvPr>
              <p:cNvSpPr/>
              <p:nvPr/>
            </p:nvSpPr>
            <p:spPr>
              <a:xfrm>
                <a:off x="5908453" y="3451193"/>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4" name="Freeform 2740">
                <a:extLst>
                  <a:ext uri="{FF2B5EF4-FFF2-40B4-BE49-F238E27FC236}">
                    <a16:creationId xmlns:a16="http://schemas.microsoft.com/office/drawing/2014/main" id="{CF0E30B2-56FF-4547-870D-2B395CA652A9}"/>
                  </a:ext>
                </a:extLst>
              </p:cNvPr>
              <p:cNvSpPr/>
              <p:nvPr/>
            </p:nvSpPr>
            <p:spPr>
              <a:xfrm>
                <a:off x="5908547" y="345147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5" name="Freeform 2741">
                <a:extLst>
                  <a:ext uri="{FF2B5EF4-FFF2-40B4-BE49-F238E27FC236}">
                    <a16:creationId xmlns:a16="http://schemas.microsoft.com/office/drawing/2014/main" id="{EF22D69A-8EB1-934E-9A8C-E8F6F44B12AB}"/>
                  </a:ext>
                </a:extLst>
              </p:cNvPr>
              <p:cNvSpPr/>
              <p:nvPr/>
            </p:nvSpPr>
            <p:spPr>
              <a:xfrm>
                <a:off x="5908547" y="3451764"/>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6" name="Freeform 2742">
                <a:extLst>
                  <a:ext uri="{FF2B5EF4-FFF2-40B4-BE49-F238E27FC236}">
                    <a16:creationId xmlns:a16="http://schemas.microsoft.com/office/drawing/2014/main" id="{320D4CA2-A2B8-064F-AA67-3105A6C5391D}"/>
                  </a:ext>
                </a:extLst>
              </p:cNvPr>
              <p:cNvSpPr/>
              <p:nvPr/>
            </p:nvSpPr>
            <p:spPr>
              <a:xfrm>
                <a:off x="5908547" y="3452050"/>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67" name="Freeform 2743">
                <a:extLst>
                  <a:ext uri="{FF2B5EF4-FFF2-40B4-BE49-F238E27FC236}">
                    <a16:creationId xmlns:a16="http://schemas.microsoft.com/office/drawing/2014/main" id="{0EF1C039-2958-2349-BC01-3CBDE6231965}"/>
                  </a:ext>
                </a:extLst>
              </p:cNvPr>
              <p:cNvSpPr/>
              <p:nvPr/>
            </p:nvSpPr>
            <p:spPr>
              <a:xfrm>
                <a:off x="5908547" y="3453193"/>
                <a:ext cx="1420" cy="952"/>
              </a:xfrm>
              <a:custGeom>
                <a:avLst/>
                <a:gdLst>
                  <a:gd name="connsiteX0" fmla="*/ 0 w 1420"/>
                  <a:gd name="connsiteY0" fmla="*/ 762 h 952"/>
                  <a:gd name="connsiteX1" fmla="*/ 0 w 1420"/>
                  <a:gd name="connsiteY1" fmla="*/ 952 h 952"/>
                  <a:gd name="connsiteX2" fmla="*/ 1420 w 1420"/>
                  <a:gd name="connsiteY2" fmla="*/ 95 h 952"/>
                  <a:gd name="connsiteX3" fmla="*/ 1420 w 1420"/>
                  <a:gd name="connsiteY3" fmla="*/ 0 h 952"/>
                  <a:gd name="connsiteX4" fmla="*/ 0 w 1420"/>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762"/>
                    </a:moveTo>
                    <a:lnTo>
                      <a:pt x="0" y="952"/>
                    </a:lnTo>
                    <a:lnTo>
                      <a:pt x="1420" y="95"/>
                    </a:lnTo>
                    <a:lnTo>
                      <a:pt x="1420"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68" name="Graphic 2630">
                <a:extLst>
                  <a:ext uri="{FF2B5EF4-FFF2-40B4-BE49-F238E27FC236}">
                    <a16:creationId xmlns:a16="http://schemas.microsoft.com/office/drawing/2014/main" id="{9906886B-6F29-714A-8695-E56293EECB85}"/>
                  </a:ext>
                </a:extLst>
              </p:cNvPr>
              <p:cNvGrpSpPr/>
              <p:nvPr/>
            </p:nvGrpSpPr>
            <p:grpSpPr>
              <a:xfrm>
                <a:off x="5895767" y="3452526"/>
                <a:ext cx="1230" cy="2571"/>
                <a:chOff x="5895767" y="3452526"/>
                <a:chExt cx="1230" cy="2571"/>
              </a:xfrm>
              <a:solidFill>
                <a:srgbClr val="000000"/>
              </a:solidFill>
            </p:grpSpPr>
            <p:sp>
              <p:nvSpPr>
                <p:cNvPr id="769" name="Freeform 2745">
                  <a:extLst>
                    <a:ext uri="{FF2B5EF4-FFF2-40B4-BE49-F238E27FC236}">
                      <a16:creationId xmlns:a16="http://schemas.microsoft.com/office/drawing/2014/main" id="{EFEFB46D-AAEE-434B-BBD6-4A8CE2133133}"/>
                    </a:ext>
                  </a:extLst>
                </p:cNvPr>
                <p:cNvSpPr/>
                <p:nvPr/>
              </p:nvSpPr>
              <p:spPr>
                <a:xfrm>
                  <a:off x="5896429" y="3452526"/>
                  <a:ext cx="20" cy="571"/>
                </a:xfrm>
                <a:custGeom>
                  <a:avLst/>
                  <a:gdLst>
                    <a:gd name="connsiteX0" fmla="*/ 0 w 20"/>
                    <a:gd name="connsiteY0" fmla="*/ 572 h 571"/>
                    <a:gd name="connsiteX1" fmla="*/ 0 w 20"/>
                    <a:gd name="connsiteY1" fmla="*/ 572 h 571"/>
                    <a:gd name="connsiteX2" fmla="*/ 0 w 20"/>
                    <a:gd name="connsiteY2" fmla="*/ 572 h 571"/>
                    <a:gd name="connsiteX3" fmla="*/ 0 w 20"/>
                    <a:gd name="connsiteY3" fmla="*/ 572 h 571"/>
                    <a:gd name="connsiteX4" fmla="*/ 0 w 20"/>
                    <a:gd name="connsiteY4" fmla="*/ 572 h 571"/>
                    <a:gd name="connsiteX5" fmla="*/ 0 w 20"/>
                    <a:gd name="connsiteY5" fmla="*/ 572 h 571"/>
                    <a:gd name="connsiteX6" fmla="*/ 0 w 20"/>
                    <a:gd name="connsiteY6" fmla="*/ 572 h 571"/>
                    <a:gd name="connsiteX7" fmla="*/ 0 w 20"/>
                    <a:gd name="connsiteY7" fmla="*/ 572 h 571"/>
                    <a:gd name="connsiteX8" fmla="*/ 0 w 20"/>
                    <a:gd name="connsiteY8" fmla="*/ 572 h 571"/>
                    <a:gd name="connsiteX9" fmla="*/ 0 w 20"/>
                    <a:gd name="connsiteY9" fmla="*/ 572 h 571"/>
                    <a:gd name="connsiteX10" fmla="*/ 0 w 20"/>
                    <a:gd name="connsiteY10"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 h="571">
                      <a:moveTo>
                        <a:pt x="0" y="572"/>
                      </a:moveTo>
                      <a:lnTo>
                        <a:pt x="0" y="572"/>
                      </a:lnTo>
                      <a:cubicBezTo>
                        <a:pt x="0" y="572"/>
                        <a:pt x="0" y="572"/>
                        <a:pt x="0" y="572"/>
                      </a:cubicBezTo>
                      <a:lnTo>
                        <a:pt x="0" y="572"/>
                      </a:lnTo>
                      <a:lnTo>
                        <a:pt x="0" y="572"/>
                      </a:lnTo>
                      <a:lnTo>
                        <a:pt x="0" y="572"/>
                      </a:lnTo>
                      <a:lnTo>
                        <a:pt x="0" y="572"/>
                      </a:lnTo>
                      <a:lnTo>
                        <a:pt x="0" y="572"/>
                      </a:lnTo>
                      <a:cubicBezTo>
                        <a:pt x="0" y="572"/>
                        <a:pt x="0" y="572"/>
                        <a:pt x="0" y="572"/>
                      </a:cubicBezTo>
                      <a:lnTo>
                        <a:pt x="0" y="572"/>
                      </a:lnTo>
                      <a:cubicBezTo>
                        <a:pt x="27" y="382"/>
                        <a:pt x="27" y="19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0" name="Freeform 2746">
                  <a:extLst>
                    <a:ext uri="{FF2B5EF4-FFF2-40B4-BE49-F238E27FC236}">
                      <a16:creationId xmlns:a16="http://schemas.microsoft.com/office/drawing/2014/main" id="{2CC25DB0-4B23-2D4C-AE3F-449C6C851B2E}"/>
                    </a:ext>
                  </a:extLst>
                </p:cNvPr>
                <p:cNvSpPr/>
                <p:nvPr/>
              </p:nvSpPr>
              <p:spPr>
                <a:xfrm>
                  <a:off x="5896335" y="3453383"/>
                  <a:ext cx="94" cy="952"/>
                </a:xfrm>
                <a:custGeom>
                  <a:avLst/>
                  <a:gdLst>
                    <a:gd name="connsiteX0" fmla="*/ 0 w 94"/>
                    <a:gd name="connsiteY0" fmla="*/ 953 h 952"/>
                    <a:gd name="connsiteX1" fmla="*/ 95 w 94"/>
                    <a:gd name="connsiteY1" fmla="*/ 953 h 952"/>
                    <a:gd name="connsiteX2" fmla="*/ 95 w 94"/>
                    <a:gd name="connsiteY2" fmla="*/ 95 h 952"/>
                    <a:gd name="connsiteX3" fmla="*/ 0 w 94"/>
                    <a:gd name="connsiteY3" fmla="*/ 0 h 952"/>
                    <a:gd name="connsiteX4" fmla="*/ 0 w 94"/>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3"/>
                      </a:moveTo>
                      <a:lnTo>
                        <a:pt x="95" y="953"/>
                      </a:lnTo>
                      <a:lnTo>
                        <a:pt x="95"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1" name="Freeform 2747">
                  <a:extLst>
                    <a:ext uri="{FF2B5EF4-FFF2-40B4-BE49-F238E27FC236}">
                      <a16:creationId xmlns:a16="http://schemas.microsoft.com/office/drawing/2014/main" id="{2A9E7E35-B674-BE4A-91B7-C19A48EE97A1}"/>
                    </a:ext>
                  </a:extLst>
                </p:cNvPr>
                <p:cNvSpPr/>
                <p:nvPr/>
              </p:nvSpPr>
              <p:spPr>
                <a:xfrm>
                  <a:off x="5896240" y="345443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cubicBezTo>
                        <a:pt x="0" y="0"/>
                        <a:pt x="0" y="0"/>
                        <a:pt x="0" y="0"/>
                      </a:cubicBez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72" name="Freeform 2748">
                  <a:extLst>
                    <a:ext uri="{FF2B5EF4-FFF2-40B4-BE49-F238E27FC236}">
                      <a16:creationId xmlns:a16="http://schemas.microsoft.com/office/drawing/2014/main" id="{079093C5-E996-AB41-8A6E-28FFB520BACE}"/>
                    </a:ext>
                  </a:extLst>
                </p:cNvPr>
                <p:cNvSpPr/>
                <p:nvPr/>
              </p:nvSpPr>
              <p:spPr>
                <a:xfrm>
                  <a:off x="5895767" y="3452526"/>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0 w 1230"/>
                    <a:gd name="connsiteY4" fmla="*/ 1810 h 2571"/>
                    <a:gd name="connsiteX5" fmla="*/ 1231 w 1230"/>
                    <a:gd name="connsiteY5" fmla="*/ 2477 h 2571"/>
                    <a:gd name="connsiteX6" fmla="*/ 1231 w 1230"/>
                    <a:gd name="connsiteY6" fmla="*/ 762 h 2571"/>
                    <a:gd name="connsiteX7" fmla="*/ 0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743" name="Freeform 2749">
              <a:extLst>
                <a:ext uri="{FF2B5EF4-FFF2-40B4-BE49-F238E27FC236}">
                  <a16:creationId xmlns:a16="http://schemas.microsoft.com/office/drawing/2014/main" id="{21BFAF31-35A9-A74D-B8DF-EF69EE22191E}"/>
                </a:ext>
              </a:extLst>
            </p:cNvPr>
            <p:cNvSpPr/>
            <p:nvPr/>
          </p:nvSpPr>
          <p:spPr>
            <a:xfrm>
              <a:off x="5890749" y="3443763"/>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591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591"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44" name="Graphic 2630">
              <a:extLst>
                <a:ext uri="{FF2B5EF4-FFF2-40B4-BE49-F238E27FC236}">
                  <a16:creationId xmlns:a16="http://schemas.microsoft.com/office/drawing/2014/main" id="{9906886B-6F29-714A-8695-E56293EECB85}"/>
                </a:ext>
              </a:extLst>
            </p:cNvPr>
            <p:cNvGrpSpPr/>
            <p:nvPr/>
          </p:nvGrpSpPr>
          <p:grpSpPr>
            <a:xfrm>
              <a:off x="5892264" y="3437858"/>
              <a:ext cx="19786" cy="14382"/>
              <a:chOff x="5892264" y="3437858"/>
              <a:chExt cx="19786" cy="14382"/>
            </a:xfrm>
            <a:solidFill>
              <a:schemeClr val="accent1"/>
            </a:solidFill>
          </p:grpSpPr>
          <p:sp>
            <p:nvSpPr>
              <p:cNvPr id="745" name="Freeform 2751">
                <a:extLst>
                  <a:ext uri="{FF2B5EF4-FFF2-40B4-BE49-F238E27FC236}">
                    <a16:creationId xmlns:a16="http://schemas.microsoft.com/office/drawing/2014/main" id="{2E8B19A0-455C-C149-B516-34780DA8DE26}"/>
                  </a:ext>
                </a:extLst>
              </p:cNvPr>
              <p:cNvSpPr/>
              <p:nvPr/>
            </p:nvSpPr>
            <p:spPr>
              <a:xfrm>
                <a:off x="5892264" y="3443668"/>
                <a:ext cx="9940" cy="8572"/>
              </a:xfrm>
              <a:custGeom>
                <a:avLst/>
                <a:gdLst>
                  <a:gd name="connsiteX0" fmla="*/ 0 w 9940"/>
                  <a:gd name="connsiteY0" fmla="*/ 2857 h 8572"/>
                  <a:gd name="connsiteX1" fmla="*/ 9941 w 9940"/>
                  <a:gd name="connsiteY1" fmla="*/ 8572 h 8572"/>
                  <a:gd name="connsiteX2" fmla="*/ 9941 w 9940"/>
                  <a:gd name="connsiteY2" fmla="*/ 5715 h 8572"/>
                  <a:gd name="connsiteX3" fmla="*/ 0 w 9940"/>
                  <a:gd name="connsiteY3" fmla="*/ 0 h 8572"/>
                  <a:gd name="connsiteX4" fmla="*/ 0 w 9940"/>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2857"/>
                    </a:moveTo>
                    <a:lnTo>
                      <a:pt x="9941" y="8572"/>
                    </a:lnTo>
                    <a:lnTo>
                      <a:pt x="9941"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46" name="Freeform 2752">
                <a:extLst>
                  <a:ext uri="{FF2B5EF4-FFF2-40B4-BE49-F238E27FC236}">
                    <a16:creationId xmlns:a16="http://schemas.microsoft.com/office/drawing/2014/main" id="{D370CC61-45DF-934E-B5D2-CC2B46C4A5F2}"/>
                  </a:ext>
                </a:extLst>
              </p:cNvPr>
              <p:cNvSpPr/>
              <p:nvPr/>
            </p:nvSpPr>
            <p:spPr>
              <a:xfrm>
                <a:off x="5902204" y="3443668"/>
                <a:ext cx="9845" cy="8572"/>
              </a:xfrm>
              <a:custGeom>
                <a:avLst/>
                <a:gdLst>
                  <a:gd name="connsiteX0" fmla="*/ 0 w 9845"/>
                  <a:gd name="connsiteY0" fmla="*/ 5715 h 8572"/>
                  <a:gd name="connsiteX1" fmla="*/ 0 w 9845"/>
                  <a:gd name="connsiteY1" fmla="*/ 8572 h 8572"/>
                  <a:gd name="connsiteX2" fmla="*/ 9846 w 9845"/>
                  <a:gd name="connsiteY2" fmla="*/ 2857 h 8572"/>
                  <a:gd name="connsiteX3" fmla="*/ 9846 w 9845"/>
                  <a:gd name="connsiteY3" fmla="*/ 0 h 8572"/>
                  <a:gd name="connsiteX4" fmla="*/ 0 w 9845"/>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5715"/>
                    </a:moveTo>
                    <a:lnTo>
                      <a:pt x="0" y="8572"/>
                    </a:lnTo>
                    <a:lnTo>
                      <a:pt x="9846" y="2857"/>
                    </a:lnTo>
                    <a:lnTo>
                      <a:pt x="9846"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47" name="Freeform 2753">
                <a:extLst>
                  <a:ext uri="{FF2B5EF4-FFF2-40B4-BE49-F238E27FC236}">
                    <a16:creationId xmlns:a16="http://schemas.microsoft.com/office/drawing/2014/main" id="{A66FC445-C84C-0B4A-BCB1-267CD5CB1EA2}"/>
                  </a:ext>
                </a:extLst>
              </p:cNvPr>
              <p:cNvSpPr/>
              <p:nvPr/>
            </p:nvSpPr>
            <p:spPr>
              <a:xfrm>
                <a:off x="5892264" y="3437858"/>
                <a:ext cx="19786" cy="11525"/>
              </a:xfrm>
              <a:custGeom>
                <a:avLst/>
                <a:gdLst>
                  <a:gd name="connsiteX0" fmla="*/ 9941 w 19786"/>
                  <a:gd name="connsiteY0" fmla="*/ 0 h 11525"/>
                  <a:gd name="connsiteX1" fmla="*/ 0 w 19786"/>
                  <a:gd name="connsiteY1" fmla="*/ 5810 h 11525"/>
                  <a:gd name="connsiteX2" fmla="*/ 9941 w 19786"/>
                  <a:gd name="connsiteY2" fmla="*/ 11525 h 11525"/>
                  <a:gd name="connsiteX3" fmla="*/ 19787 w 19786"/>
                  <a:gd name="connsiteY3" fmla="*/ 5810 h 11525"/>
                  <a:gd name="connsiteX4" fmla="*/ 9941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941" y="0"/>
                    </a:moveTo>
                    <a:lnTo>
                      <a:pt x="0" y="5810"/>
                    </a:lnTo>
                    <a:lnTo>
                      <a:pt x="9941" y="11525"/>
                    </a:lnTo>
                    <a:lnTo>
                      <a:pt x="19787" y="5810"/>
                    </a:lnTo>
                    <a:lnTo>
                      <a:pt x="9941"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48" name="Freeform 2754">
                <a:extLst>
                  <a:ext uri="{FF2B5EF4-FFF2-40B4-BE49-F238E27FC236}">
                    <a16:creationId xmlns:a16="http://schemas.microsoft.com/office/drawing/2014/main" id="{BB073CDE-F50F-5941-AD25-135806F7F66F}"/>
                  </a:ext>
                </a:extLst>
              </p:cNvPr>
              <p:cNvSpPr/>
              <p:nvPr/>
            </p:nvSpPr>
            <p:spPr>
              <a:xfrm>
                <a:off x="5896808" y="3440525"/>
                <a:ext cx="10792" cy="6286"/>
              </a:xfrm>
              <a:custGeom>
                <a:avLst/>
                <a:gdLst>
                  <a:gd name="connsiteX0" fmla="*/ 947 w 10792"/>
                  <a:gd name="connsiteY0" fmla="*/ 6287 h 6286"/>
                  <a:gd name="connsiteX1" fmla="*/ 10793 w 10792"/>
                  <a:gd name="connsiteY1" fmla="*/ 572 h 6286"/>
                  <a:gd name="connsiteX2" fmla="*/ 9941 w 10792"/>
                  <a:gd name="connsiteY2" fmla="*/ 0 h 6286"/>
                  <a:gd name="connsiteX3" fmla="*/ 0 w 10792"/>
                  <a:gd name="connsiteY3" fmla="*/ 5810 h 6286"/>
                  <a:gd name="connsiteX4" fmla="*/ 947 w 10792"/>
                  <a:gd name="connsiteY4" fmla="*/ 6287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947" y="6287"/>
                    </a:moveTo>
                    <a:lnTo>
                      <a:pt x="10793" y="572"/>
                    </a:lnTo>
                    <a:lnTo>
                      <a:pt x="9941" y="0"/>
                    </a:lnTo>
                    <a:lnTo>
                      <a:pt x="0" y="5810"/>
                    </a:lnTo>
                    <a:lnTo>
                      <a:pt x="947" y="6287"/>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49" name="Freeform 2755">
                <a:extLst>
                  <a:ext uri="{FF2B5EF4-FFF2-40B4-BE49-F238E27FC236}">
                    <a16:creationId xmlns:a16="http://schemas.microsoft.com/office/drawing/2014/main" id="{D43749C5-5838-9B4E-96D9-31FF2CE84BF2}"/>
                  </a:ext>
                </a:extLst>
              </p:cNvPr>
              <p:cNvSpPr/>
              <p:nvPr/>
            </p:nvSpPr>
            <p:spPr>
              <a:xfrm>
                <a:off x="5908453" y="3444525"/>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0" name="Freeform 2756">
                <a:extLst>
                  <a:ext uri="{FF2B5EF4-FFF2-40B4-BE49-F238E27FC236}">
                    <a16:creationId xmlns:a16="http://schemas.microsoft.com/office/drawing/2014/main" id="{CD1F2367-A087-FE47-A8A7-EA4B5EB504CD}"/>
                  </a:ext>
                </a:extLst>
              </p:cNvPr>
              <p:cNvSpPr/>
              <p:nvPr/>
            </p:nvSpPr>
            <p:spPr>
              <a:xfrm>
                <a:off x="5908547" y="344481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1" name="Freeform 2757">
                <a:extLst>
                  <a:ext uri="{FF2B5EF4-FFF2-40B4-BE49-F238E27FC236}">
                    <a16:creationId xmlns:a16="http://schemas.microsoft.com/office/drawing/2014/main" id="{736B2300-AD24-0547-86AB-E9FA728A1EBF}"/>
                  </a:ext>
                </a:extLst>
              </p:cNvPr>
              <p:cNvSpPr/>
              <p:nvPr/>
            </p:nvSpPr>
            <p:spPr>
              <a:xfrm>
                <a:off x="5908547" y="3445097"/>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2" name="Freeform 2758">
                <a:extLst>
                  <a:ext uri="{FF2B5EF4-FFF2-40B4-BE49-F238E27FC236}">
                    <a16:creationId xmlns:a16="http://schemas.microsoft.com/office/drawing/2014/main" id="{F7F33C01-1A24-F34F-A9BD-CB4ADC5D9317}"/>
                  </a:ext>
                </a:extLst>
              </p:cNvPr>
              <p:cNvSpPr/>
              <p:nvPr/>
            </p:nvSpPr>
            <p:spPr>
              <a:xfrm>
                <a:off x="5908547" y="3445478"/>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3" name="Freeform 2759">
                <a:extLst>
                  <a:ext uri="{FF2B5EF4-FFF2-40B4-BE49-F238E27FC236}">
                    <a16:creationId xmlns:a16="http://schemas.microsoft.com/office/drawing/2014/main" id="{F600D39C-1645-944E-A131-32CB5D4121C2}"/>
                  </a:ext>
                </a:extLst>
              </p:cNvPr>
              <p:cNvSpPr/>
              <p:nvPr/>
            </p:nvSpPr>
            <p:spPr>
              <a:xfrm>
                <a:off x="5908547" y="3446526"/>
                <a:ext cx="1420" cy="952"/>
              </a:xfrm>
              <a:custGeom>
                <a:avLst/>
                <a:gdLst>
                  <a:gd name="connsiteX0" fmla="*/ 0 w 1420"/>
                  <a:gd name="connsiteY0" fmla="*/ 857 h 952"/>
                  <a:gd name="connsiteX1" fmla="*/ 0 w 1420"/>
                  <a:gd name="connsiteY1" fmla="*/ 953 h 952"/>
                  <a:gd name="connsiteX2" fmla="*/ 1420 w 1420"/>
                  <a:gd name="connsiteY2" fmla="*/ 191 h 952"/>
                  <a:gd name="connsiteX3" fmla="*/ 1420 w 1420"/>
                  <a:gd name="connsiteY3" fmla="*/ 0 h 952"/>
                  <a:gd name="connsiteX4" fmla="*/ 0 w 1420"/>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 h="952">
                    <a:moveTo>
                      <a:pt x="0" y="857"/>
                    </a:moveTo>
                    <a:lnTo>
                      <a:pt x="0" y="953"/>
                    </a:lnTo>
                    <a:lnTo>
                      <a:pt x="1420" y="191"/>
                    </a:lnTo>
                    <a:lnTo>
                      <a:pt x="1420"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54" name="Graphic 2630">
                <a:extLst>
                  <a:ext uri="{FF2B5EF4-FFF2-40B4-BE49-F238E27FC236}">
                    <a16:creationId xmlns:a16="http://schemas.microsoft.com/office/drawing/2014/main" id="{9906886B-6F29-714A-8695-E56293EECB85}"/>
                  </a:ext>
                </a:extLst>
              </p:cNvPr>
              <p:cNvGrpSpPr/>
              <p:nvPr/>
            </p:nvGrpSpPr>
            <p:grpSpPr>
              <a:xfrm>
                <a:off x="5895767" y="3446049"/>
                <a:ext cx="1230" cy="2666"/>
                <a:chOff x="5895767" y="3446049"/>
                <a:chExt cx="1230" cy="2666"/>
              </a:xfrm>
              <a:solidFill>
                <a:srgbClr val="000000"/>
              </a:solidFill>
            </p:grpSpPr>
            <p:sp>
              <p:nvSpPr>
                <p:cNvPr id="755" name="Freeform 2761">
                  <a:extLst>
                    <a:ext uri="{FF2B5EF4-FFF2-40B4-BE49-F238E27FC236}">
                      <a16:creationId xmlns:a16="http://schemas.microsoft.com/office/drawing/2014/main" id="{AECC453D-6E79-6343-A8EE-2F61A065C652}"/>
                    </a:ext>
                  </a:extLst>
                </p:cNvPr>
                <p:cNvSpPr/>
                <p:nvPr/>
              </p:nvSpPr>
              <p:spPr>
                <a:xfrm>
                  <a:off x="5896429" y="3446049"/>
                  <a:ext cx="30" cy="476"/>
                </a:xfrm>
                <a:custGeom>
                  <a:avLst/>
                  <a:gdLst>
                    <a:gd name="connsiteX0" fmla="*/ 0 w 30"/>
                    <a:gd name="connsiteY0" fmla="*/ 476 h 476"/>
                    <a:gd name="connsiteX1" fmla="*/ 0 w 30"/>
                    <a:gd name="connsiteY1" fmla="*/ 476 h 476"/>
                    <a:gd name="connsiteX2" fmla="*/ 0 w 30"/>
                    <a:gd name="connsiteY2" fmla="*/ 476 h 476"/>
                    <a:gd name="connsiteX3" fmla="*/ 0 w 30"/>
                    <a:gd name="connsiteY3" fmla="*/ 476 h 476"/>
                    <a:gd name="connsiteX4" fmla="*/ 0 w 30"/>
                    <a:gd name="connsiteY4" fmla="*/ 476 h 476"/>
                    <a:gd name="connsiteX5" fmla="*/ 0 w 30"/>
                    <a:gd name="connsiteY5" fmla="*/ 476 h 476"/>
                    <a:gd name="connsiteX6" fmla="*/ 0 w 30"/>
                    <a:gd name="connsiteY6" fmla="*/ 476 h 476"/>
                    <a:gd name="connsiteX7" fmla="*/ 0 w 30"/>
                    <a:gd name="connsiteY7" fmla="*/ 476 h 476"/>
                    <a:gd name="connsiteX8" fmla="*/ 0 w 30"/>
                    <a:gd name="connsiteY8" fmla="*/ 476 h 476"/>
                    <a:gd name="connsiteX9" fmla="*/ 0 w 30"/>
                    <a:gd name="connsiteY9" fmla="*/ 476 h 476"/>
                    <a:gd name="connsiteX10" fmla="*/ 0 w 30"/>
                    <a:gd name="connsiteY10" fmla="*/ 476 h 476"/>
                    <a:gd name="connsiteX11" fmla="*/ 0 w 30"/>
                    <a:gd name="connsiteY11" fmla="*/ 476 h 476"/>
                    <a:gd name="connsiteX12" fmla="*/ 0 w 30"/>
                    <a:gd name="connsiteY12" fmla="*/ 476 h 476"/>
                    <a:gd name="connsiteX13" fmla="*/ 0 w 30"/>
                    <a:gd name="connsiteY13"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 h="476">
                      <a:moveTo>
                        <a:pt x="0" y="476"/>
                      </a:moveTo>
                      <a:lnTo>
                        <a:pt x="0" y="476"/>
                      </a:lnTo>
                      <a:cubicBezTo>
                        <a:pt x="0" y="476"/>
                        <a:pt x="0" y="476"/>
                        <a:pt x="0" y="476"/>
                      </a:cubicBezTo>
                      <a:lnTo>
                        <a:pt x="0" y="476"/>
                      </a:lnTo>
                      <a:cubicBezTo>
                        <a:pt x="0" y="476"/>
                        <a:pt x="0" y="476"/>
                        <a:pt x="0" y="476"/>
                      </a:cubicBez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40" y="320"/>
                        <a:pt x="40" y="15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6" name="Freeform 2762">
                  <a:extLst>
                    <a:ext uri="{FF2B5EF4-FFF2-40B4-BE49-F238E27FC236}">
                      <a16:creationId xmlns:a16="http://schemas.microsoft.com/office/drawing/2014/main" id="{D90C90F4-3DB4-0C41-BA3A-D7B317C872CB}"/>
                    </a:ext>
                  </a:extLst>
                </p:cNvPr>
                <p:cNvSpPr/>
                <p:nvPr/>
              </p:nvSpPr>
              <p:spPr>
                <a:xfrm>
                  <a:off x="5896335" y="3446811"/>
                  <a:ext cx="94" cy="952"/>
                </a:xfrm>
                <a:custGeom>
                  <a:avLst/>
                  <a:gdLst>
                    <a:gd name="connsiteX0" fmla="*/ 0 w 94"/>
                    <a:gd name="connsiteY0" fmla="*/ 952 h 952"/>
                    <a:gd name="connsiteX1" fmla="*/ 95 w 94"/>
                    <a:gd name="connsiteY1" fmla="*/ 952 h 952"/>
                    <a:gd name="connsiteX2" fmla="*/ 95 w 94"/>
                    <a:gd name="connsiteY2" fmla="*/ 0 h 952"/>
                    <a:gd name="connsiteX3" fmla="*/ 0 w 94"/>
                    <a:gd name="connsiteY3" fmla="*/ 0 h 952"/>
                    <a:gd name="connsiteX4" fmla="*/ 0 w 94"/>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 h="952">
                      <a:moveTo>
                        <a:pt x="0" y="952"/>
                      </a:moveTo>
                      <a:lnTo>
                        <a:pt x="95" y="952"/>
                      </a:lnTo>
                      <a:lnTo>
                        <a:pt x="95" y="0"/>
                      </a:lnTo>
                      <a:lnTo>
                        <a:pt x="0" y="0"/>
                      </a:lnTo>
                      <a:lnTo>
                        <a:pt x="0" y="952"/>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7" name="Freeform 2763">
                  <a:extLst>
                    <a:ext uri="{FF2B5EF4-FFF2-40B4-BE49-F238E27FC236}">
                      <a16:creationId xmlns:a16="http://schemas.microsoft.com/office/drawing/2014/main" id="{1278CAC5-CF9D-7F40-BC65-B531475AADE6}"/>
                    </a:ext>
                  </a:extLst>
                </p:cNvPr>
                <p:cNvSpPr/>
                <p:nvPr/>
              </p:nvSpPr>
              <p:spPr>
                <a:xfrm>
                  <a:off x="5896240" y="344805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58" name="Freeform 2764">
                  <a:extLst>
                    <a:ext uri="{FF2B5EF4-FFF2-40B4-BE49-F238E27FC236}">
                      <a16:creationId xmlns:a16="http://schemas.microsoft.com/office/drawing/2014/main" id="{4D596935-B47F-B641-B1F2-FB127F907DBE}"/>
                    </a:ext>
                  </a:extLst>
                </p:cNvPr>
                <p:cNvSpPr/>
                <p:nvPr/>
              </p:nvSpPr>
              <p:spPr>
                <a:xfrm>
                  <a:off x="5895767" y="3446240"/>
                  <a:ext cx="1230" cy="2476"/>
                </a:xfrm>
                <a:custGeom>
                  <a:avLst/>
                  <a:gdLst>
                    <a:gd name="connsiteX0" fmla="*/ 1231 w 1230"/>
                    <a:gd name="connsiteY0" fmla="*/ 1810 h 2476"/>
                    <a:gd name="connsiteX1" fmla="*/ 0 w 1230"/>
                    <a:gd name="connsiteY1" fmla="*/ 1810 h 2476"/>
                    <a:gd name="connsiteX2" fmla="*/ 0 w 1230"/>
                    <a:gd name="connsiteY2" fmla="*/ 0 h 2476"/>
                    <a:gd name="connsiteX3" fmla="*/ 1231 w 1230"/>
                    <a:gd name="connsiteY3" fmla="*/ 762 h 2476"/>
                    <a:gd name="connsiteX4" fmla="*/ 0 w 1230"/>
                    <a:gd name="connsiteY4" fmla="*/ 1810 h 2476"/>
                    <a:gd name="connsiteX5" fmla="*/ 1231 w 1230"/>
                    <a:gd name="connsiteY5" fmla="*/ 2477 h 2476"/>
                    <a:gd name="connsiteX6" fmla="*/ 1231 w 1230"/>
                    <a:gd name="connsiteY6" fmla="*/ 762 h 2476"/>
                    <a:gd name="connsiteX7" fmla="*/ 0 w 1230"/>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1810"/>
                      </a:moveTo>
                      <a:lnTo>
                        <a:pt x="0" y="1810"/>
                      </a:lnTo>
                      <a:lnTo>
                        <a:pt x="0" y="0"/>
                      </a:lnTo>
                      <a:lnTo>
                        <a:pt x="1231" y="762"/>
                      </a:lnTo>
                      <a:close/>
                      <a:moveTo>
                        <a:pt x="0" y="1810"/>
                      </a:moveTo>
                      <a:lnTo>
                        <a:pt x="1231" y="2477"/>
                      </a:lnTo>
                      <a:lnTo>
                        <a:pt x="1231" y="762"/>
                      </a:lnTo>
                      <a:lnTo>
                        <a:pt x="0"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grpSp>
      <p:grpSp>
        <p:nvGrpSpPr>
          <p:cNvPr id="370" name="Graphic 2630">
            <a:extLst>
              <a:ext uri="{FF2B5EF4-FFF2-40B4-BE49-F238E27FC236}">
                <a16:creationId xmlns:a16="http://schemas.microsoft.com/office/drawing/2014/main" id="{9906886B-6F29-714A-8695-E56293EECB85}"/>
              </a:ext>
            </a:extLst>
          </p:cNvPr>
          <p:cNvGrpSpPr/>
          <p:nvPr/>
        </p:nvGrpSpPr>
        <p:grpSpPr>
          <a:xfrm>
            <a:off x="10692261" y="4136851"/>
            <a:ext cx="70997" cy="262792"/>
            <a:chOff x="5904382" y="3445764"/>
            <a:chExt cx="21396" cy="69246"/>
          </a:xfrm>
          <a:solidFill>
            <a:schemeClr val="accent1"/>
          </a:solidFill>
        </p:grpSpPr>
        <p:sp>
          <p:nvSpPr>
            <p:cNvPr id="599" name="Freeform 2766">
              <a:extLst>
                <a:ext uri="{FF2B5EF4-FFF2-40B4-BE49-F238E27FC236}">
                  <a16:creationId xmlns:a16="http://schemas.microsoft.com/office/drawing/2014/main" id="{2C7F5B14-A0DE-D74E-ACDD-01A111698A2C}"/>
                </a:ext>
              </a:extLst>
            </p:cNvPr>
            <p:cNvSpPr/>
            <p:nvPr/>
          </p:nvSpPr>
          <p:spPr>
            <a:xfrm>
              <a:off x="5904382" y="3446049"/>
              <a:ext cx="5491" cy="68960"/>
            </a:xfrm>
            <a:custGeom>
              <a:avLst/>
              <a:gdLst>
                <a:gd name="connsiteX0" fmla="*/ 5491 w 5491"/>
                <a:gd name="connsiteY0" fmla="*/ 3238 h 68960"/>
                <a:gd name="connsiteX1" fmla="*/ 4923 w 5491"/>
                <a:gd name="connsiteY1" fmla="*/ 66103 h 68960"/>
                <a:gd name="connsiteX2" fmla="*/ 0 w 5491"/>
                <a:gd name="connsiteY2" fmla="*/ 68961 h 68960"/>
                <a:gd name="connsiteX3" fmla="*/ 0 w 5491"/>
                <a:gd name="connsiteY3" fmla="*/ 0 h 68960"/>
                <a:gd name="connsiteX4" fmla="*/ 5491 w 5491"/>
                <a:gd name="connsiteY4" fmla="*/ 3238 h 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68960">
                  <a:moveTo>
                    <a:pt x="5491" y="3238"/>
                  </a:moveTo>
                  <a:lnTo>
                    <a:pt x="4923" y="66103"/>
                  </a:lnTo>
                  <a:lnTo>
                    <a:pt x="0" y="68961"/>
                  </a:lnTo>
                  <a:lnTo>
                    <a:pt x="0" y="0"/>
                  </a:lnTo>
                  <a:lnTo>
                    <a:pt x="5491" y="3238"/>
                  </a:lnTo>
                  <a:close/>
                </a:path>
              </a:pathLst>
            </a:custGeom>
            <a:solidFill>
              <a:srgbClr val="B18A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00" name="Freeform 2767">
              <a:extLst>
                <a:ext uri="{FF2B5EF4-FFF2-40B4-BE49-F238E27FC236}">
                  <a16:creationId xmlns:a16="http://schemas.microsoft.com/office/drawing/2014/main" id="{1D941F37-382A-4941-9B69-C1F8CFB39E4E}"/>
                </a:ext>
              </a:extLst>
            </p:cNvPr>
            <p:cNvSpPr/>
            <p:nvPr/>
          </p:nvSpPr>
          <p:spPr>
            <a:xfrm>
              <a:off x="5904382" y="3496436"/>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01" name="Graphic 2630">
              <a:extLst>
                <a:ext uri="{FF2B5EF4-FFF2-40B4-BE49-F238E27FC236}">
                  <a16:creationId xmlns:a16="http://schemas.microsoft.com/office/drawing/2014/main" id="{9906886B-6F29-714A-8695-E56293EECB85}"/>
                </a:ext>
              </a:extLst>
            </p:cNvPr>
            <p:cNvGrpSpPr/>
            <p:nvPr/>
          </p:nvGrpSpPr>
          <p:grpSpPr>
            <a:xfrm>
              <a:off x="5905991" y="3490626"/>
              <a:ext cx="19786" cy="14287"/>
              <a:chOff x="5905991" y="3490626"/>
              <a:chExt cx="19786" cy="14287"/>
            </a:xfrm>
            <a:solidFill>
              <a:schemeClr val="accent1"/>
            </a:solidFill>
          </p:grpSpPr>
          <p:sp>
            <p:nvSpPr>
              <p:cNvPr id="714" name="Freeform 2769">
                <a:extLst>
                  <a:ext uri="{FF2B5EF4-FFF2-40B4-BE49-F238E27FC236}">
                    <a16:creationId xmlns:a16="http://schemas.microsoft.com/office/drawing/2014/main" id="{C8392358-AFBB-0A45-BD2F-AF0AE6A34E83}"/>
                  </a:ext>
                </a:extLst>
              </p:cNvPr>
              <p:cNvSpPr/>
              <p:nvPr/>
            </p:nvSpPr>
            <p:spPr>
              <a:xfrm>
                <a:off x="5905991" y="3496341"/>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5" name="Freeform 2770">
                <a:extLst>
                  <a:ext uri="{FF2B5EF4-FFF2-40B4-BE49-F238E27FC236}">
                    <a16:creationId xmlns:a16="http://schemas.microsoft.com/office/drawing/2014/main" id="{A79963C5-619B-7C48-B7FA-F5BAEDB27038}"/>
                  </a:ext>
                </a:extLst>
              </p:cNvPr>
              <p:cNvSpPr/>
              <p:nvPr/>
            </p:nvSpPr>
            <p:spPr>
              <a:xfrm>
                <a:off x="5915837" y="3496341"/>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6" name="Freeform 2771">
                <a:extLst>
                  <a:ext uri="{FF2B5EF4-FFF2-40B4-BE49-F238E27FC236}">
                    <a16:creationId xmlns:a16="http://schemas.microsoft.com/office/drawing/2014/main" id="{1477A373-9074-DB46-A3FD-005D9EDB109F}"/>
                  </a:ext>
                </a:extLst>
              </p:cNvPr>
              <p:cNvSpPr/>
              <p:nvPr/>
            </p:nvSpPr>
            <p:spPr>
              <a:xfrm>
                <a:off x="5905991" y="3490626"/>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7" name="Freeform 2772">
                <a:extLst>
                  <a:ext uri="{FF2B5EF4-FFF2-40B4-BE49-F238E27FC236}">
                    <a16:creationId xmlns:a16="http://schemas.microsoft.com/office/drawing/2014/main" id="{4208276F-B1EE-5345-AFA7-DB81EBB381B2}"/>
                  </a:ext>
                </a:extLst>
              </p:cNvPr>
              <p:cNvSpPr/>
              <p:nvPr/>
            </p:nvSpPr>
            <p:spPr>
              <a:xfrm>
                <a:off x="5910536" y="3493293"/>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8" name="Freeform 2773">
                <a:extLst>
                  <a:ext uri="{FF2B5EF4-FFF2-40B4-BE49-F238E27FC236}">
                    <a16:creationId xmlns:a16="http://schemas.microsoft.com/office/drawing/2014/main" id="{961AF6EB-8F97-2948-9462-E4A7E166EEF4}"/>
                  </a:ext>
                </a:extLst>
              </p:cNvPr>
              <p:cNvSpPr/>
              <p:nvPr/>
            </p:nvSpPr>
            <p:spPr>
              <a:xfrm>
                <a:off x="5922086" y="3497294"/>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9" name="Freeform 2774">
                <a:extLst>
                  <a:ext uri="{FF2B5EF4-FFF2-40B4-BE49-F238E27FC236}">
                    <a16:creationId xmlns:a16="http://schemas.microsoft.com/office/drawing/2014/main" id="{E4106F17-A47F-F843-B256-981C1AAAAB4C}"/>
                  </a:ext>
                </a:extLst>
              </p:cNvPr>
              <p:cNvSpPr/>
              <p:nvPr/>
            </p:nvSpPr>
            <p:spPr>
              <a:xfrm>
                <a:off x="5922275" y="3497580"/>
                <a:ext cx="2745" cy="1714"/>
              </a:xfrm>
              <a:custGeom>
                <a:avLst/>
                <a:gdLst>
                  <a:gd name="connsiteX0" fmla="*/ 2746 w 2745"/>
                  <a:gd name="connsiteY0" fmla="*/ 95 h 1714"/>
                  <a:gd name="connsiteX1" fmla="*/ 0 w 2745"/>
                  <a:gd name="connsiteY1" fmla="*/ 1714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0" name="Freeform 2775">
                <a:extLst>
                  <a:ext uri="{FF2B5EF4-FFF2-40B4-BE49-F238E27FC236}">
                    <a16:creationId xmlns:a16="http://schemas.microsoft.com/office/drawing/2014/main" id="{0920050D-74CB-E34B-9D05-88D3C4CEB4ED}"/>
                  </a:ext>
                </a:extLst>
              </p:cNvPr>
              <p:cNvSpPr/>
              <p:nvPr/>
            </p:nvSpPr>
            <p:spPr>
              <a:xfrm>
                <a:off x="5922275" y="3497865"/>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1" name="Freeform 2776">
                <a:extLst>
                  <a:ext uri="{FF2B5EF4-FFF2-40B4-BE49-F238E27FC236}">
                    <a16:creationId xmlns:a16="http://schemas.microsoft.com/office/drawing/2014/main" id="{006E5B95-4071-154A-9C4A-9753D5F2E648}"/>
                  </a:ext>
                </a:extLst>
              </p:cNvPr>
              <p:cNvSpPr/>
              <p:nvPr/>
            </p:nvSpPr>
            <p:spPr>
              <a:xfrm>
                <a:off x="5922275" y="3498151"/>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2" name="Freeform 2777">
                <a:extLst>
                  <a:ext uri="{FF2B5EF4-FFF2-40B4-BE49-F238E27FC236}">
                    <a16:creationId xmlns:a16="http://schemas.microsoft.com/office/drawing/2014/main" id="{37A013DB-7D36-2B4B-B6CF-F600C5A558E8}"/>
                  </a:ext>
                </a:extLst>
              </p:cNvPr>
              <p:cNvSpPr/>
              <p:nvPr/>
            </p:nvSpPr>
            <p:spPr>
              <a:xfrm>
                <a:off x="5922275" y="3499294"/>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23" name="Graphic 2630">
                <a:extLst>
                  <a:ext uri="{FF2B5EF4-FFF2-40B4-BE49-F238E27FC236}">
                    <a16:creationId xmlns:a16="http://schemas.microsoft.com/office/drawing/2014/main" id="{9906886B-6F29-714A-8695-E56293EECB85}"/>
                  </a:ext>
                </a:extLst>
              </p:cNvPr>
              <p:cNvGrpSpPr/>
              <p:nvPr/>
            </p:nvGrpSpPr>
            <p:grpSpPr>
              <a:xfrm>
                <a:off x="5909400" y="3498627"/>
                <a:ext cx="1230" cy="2476"/>
                <a:chOff x="5909400" y="3498627"/>
                <a:chExt cx="1230" cy="2476"/>
              </a:xfrm>
              <a:solidFill>
                <a:srgbClr val="000000"/>
              </a:solidFill>
            </p:grpSpPr>
            <p:sp>
              <p:nvSpPr>
                <p:cNvPr id="724" name="Freeform 2779">
                  <a:extLst>
                    <a:ext uri="{FF2B5EF4-FFF2-40B4-BE49-F238E27FC236}">
                      <a16:creationId xmlns:a16="http://schemas.microsoft.com/office/drawing/2014/main" id="{BEE75B1F-4AF3-4B42-A3A3-71653B077FFD}"/>
                    </a:ext>
                  </a:extLst>
                </p:cNvPr>
                <p:cNvSpPr/>
                <p:nvPr/>
              </p:nvSpPr>
              <p:spPr>
                <a:xfrm>
                  <a:off x="5909589" y="3498627"/>
                  <a:ext cx="662" cy="571"/>
                </a:xfrm>
                <a:custGeom>
                  <a:avLst/>
                  <a:gdLst>
                    <a:gd name="connsiteX0" fmla="*/ 473 w 662"/>
                    <a:gd name="connsiteY0" fmla="*/ 572 h 571"/>
                    <a:gd name="connsiteX1" fmla="*/ 473 w 662"/>
                    <a:gd name="connsiteY1" fmla="*/ 572 h 571"/>
                    <a:gd name="connsiteX2" fmla="*/ 0 w 662"/>
                    <a:gd name="connsiteY2" fmla="*/ 572 h 571"/>
                    <a:gd name="connsiteX3" fmla="*/ 663 w 662"/>
                    <a:gd name="connsiteY3" fmla="*/ 572 h 571"/>
                    <a:gd name="connsiteX4" fmla="*/ 663 w 662"/>
                    <a:gd name="connsiteY4" fmla="*/ 572 h 571"/>
                    <a:gd name="connsiteX5" fmla="*/ 663 w 662"/>
                    <a:gd name="connsiteY5" fmla="*/ 572 h 571"/>
                    <a:gd name="connsiteX6" fmla="*/ 663 w 662"/>
                    <a:gd name="connsiteY6"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 h="571">
                      <a:moveTo>
                        <a:pt x="473" y="572"/>
                      </a:moveTo>
                      <a:lnTo>
                        <a:pt x="473" y="572"/>
                      </a:lnTo>
                      <a:cubicBezTo>
                        <a:pt x="473" y="572"/>
                        <a:pt x="473" y="572"/>
                        <a:pt x="0" y="572"/>
                      </a:cubicBezTo>
                      <a:lnTo>
                        <a:pt x="663" y="572"/>
                      </a:lnTo>
                      <a:lnTo>
                        <a:pt x="663" y="572"/>
                      </a:lnTo>
                      <a:lnTo>
                        <a:pt x="663" y="572"/>
                      </a:lnTo>
                      <a:lnTo>
                        <a:pt x="66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5" name="Freeform 2780">
                  <a:extLst>
                    <a:ext uri="{FF2B5EF4-FFF2-40B4-BE49-F238E27FC236}">
                      <a16:creationId xmlns:a16="http://schemas.microsoft.com/office/drawing/2014/main" id="{127EA178-A670-9747-9A59-6E071BFD51CC}"/>
                    </a:ext>
                  </a:extLst>
                </p:cNvPr>
                <p:cNvSpPr/>
                <p:nvPr/>
              </p:nvSpPr>
              <p:spPr>
                <a:xfrm>
                  <a:off x="5910062" y="3499484"/>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6" name="Freeform 2781">
                  <a:extLst>
                    <a:ext uri="{FF2B5EF4-FFF2-40B4-BE49-F238E27FC236}">
                      <a16:creationId xmlns:a16="http://schemas.microsoft.com/office/drawing/2014/main" id="{770EA292-6D8B-6040-8679-B45077201DA8}"/>
                    </a:ext>
                  </a:extLst>
                </p:cNvPr>
                <p:cNvSpPr/>
                <p:nvPr/>
              </p:nvSpPr>
              <p:spPr>
                <a:xfrm>
                  <a:off x="5909968" y="350053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27" name="Freeform 2782">
                  <a:extLst>
                    <a:ext uri="{FF2B5EF4-FFF2-40B4-BE49-F238E27FC236}">
                      <a16:creationId xmlns:a16="http://schemas.microsoft.com/office/drawing/2014/main" id="{810ED22C-CF1A-A844-B963-5B40F7C15338}"/>
                    </a:ext>
                  </a:extLst>
                </p:cNvPr>
                <p:cNvSpPr/>
                <p:nvPr/>
              </p:nvSpPr>
              <p:spPr>
                <a:xfrm>
                  <a:off x="5909400" y="349862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762 h 2476"/>
                    <a:gd name="connsiteX4" fmla="*/ 95 w 1230"/>
                    <a:gd name="connsiteY4" fmla="*/ 1810 h 2476"/>
                    <a:gd name="connsiteX5" fmla="*/ 1231 w 1230"/>
                    <a:gd name="connsiteY5" fmla="*/ 2477 h 2476"/>
                    <a:gd name="connsiteX6" fmla="*/ 1231 w 1230"/>
                    <a:gd name="connsiteY6" fmla="*/ 762 h 2476"/>
                    <a:gd name="connsiteX7" fmla="*/ 95 w 1230"/>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02" name="Freeform 2783">
              <a:extLst>
                <a:ext uri="{FF2B5EF4-FFF2-40B4-BE49-F238E27FC236}">
                  <a16:creationId xmlns:a16="http://schemas.microsoft.com/office/drawing/2014/main" id="{9DB1BF90-3564-084B-A729-5051A6213B12}"/>
                </a:ext>
              </a:extLst>
            </p:cNvPr>
            <p:cNvSpPr/>
            <p:nvPr/>
          </p:nvSpPr>
          <p:spPr>
            <a:xfrm>
              <a:off x="5904382" y="3490436"/>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03" name="Graphic 2630">
              <a:extLst>
                <a:ext uri="{FF2B5EF4-FFF2-40B4-BE49-F238E27FC236}">
                  <a16:creationId xmlns:a16="http://schemas.microsoft.com/office/drawing/2014/main" id="{9906886B-6F29-714A-8695-E56293EECB85}"/>
                </a:ext>
              </a:extLst>
            </p:cNvPr>
            <p:cNvGrpSpPr/>
            <p:nvPr/>
          </p:nvGrpSpPr>
          <p:grpSpPr>
            <a:xfrm>
              <a:off x="5905991" y="3484626"/>
              <a:ext cx="19786" cy="14287"/>
              <a:chOff x="5905991" y="3484626"/>
              <a:chExt cx="19786" cy="14287"/>
            </a:xfrm>
            <a:solidFill>
              <a:schemeClr val="accent1"/>
            </a:solidFill>
          </p:grpSpPr>
          <p:sp>
            <p:nvSpPr>
              <p:cNvPr id="700" name="Freeform 2785">
                <a:extLst>
                  <a:ext uri="{FF2B5EF4-FFF2-40B4-BE49-F238E27FC236}">
                    <a16:creationId xmlns:a16="http://schemas.microsoft.com/office/drawing/2014/main" id="{B998E213-145E-D049-97F3-CD69731FF5BE}"/>
                  </a:ext>
                </a:extLst>
              </p:cNvPr>
              <p:cNvSpPr/>
              <p:nvPr/>
            </p:nvSpPr>
            <p:spPr>
              <a:xfrm>
                <a:off x="5905991" y="3490341"/>
                <a:ext cx="9845" cy="8572"/>
              </a:xfrm>
              <a:custGeom>
                <a:avLst/>
                <a:gdLst>
                  <a:gd name="connsiteX0" fmla="*/ 0 w 9845"/>
                  <a:gd name="connsiteY0" fmla="*/ 2857 h 8572"/>
                  <a:gd name="connsiteX1" fmla="*/ 9846 w 9845"/>
                  <a:gd name="connsiteY1" fmla="*/ 8572 h 8572"/>
                  <a:gd name="connsiteX2" fmla="*/ 9846 w 9845"/>
                  <a:gd name="connsiteY2" fmla="*/ 5715 h 8572"/>
                  <a:gd name="connsiteX3" fmla="*/ 0 w 9845"/>
                  <a:gd name="connsiteY3" fmla="*/ 0 h 8572"/>
                  <a:gd name="connsiteX4" fmla="*/ 0 w 9845"/>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7"/>
                    </a:moveTo>
                    <a:lnTo>
                      <a:pt x="9846" y="8572"/>
                    </a:lnTo>
                    <a:lnTo>
                      <a:pt x="9846"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1" name="Freeform 2786">
                <a:extLst>
                  <a:ext uri="{FF2B5EF4-FFF2-40B4-BE49-F238E27FC236}">
                    <a16:creationId xmlns:a16="http://schemas.microsoft.com/office/drawing/2014/main" id="{2EAB3C71-8AA1-EE4B-B57A-4141DA15022F}"/>
                  </a:ext>
                </a:extLst>
              </p:cNvPr>
              <p:cNvSpPr/>
              <p:nvPr/>
            </p:nvSpPr>
            <p:spPr>
              <a:xfrm>
                <a:off x="5915837" y="3490341"/>
                <a:ext cx="9940" cy="8572"/>
              </a:xfrm>
              <a:custGeom>
                <a:avLst/>
                <a:gdLst>
                  <a:gd name="connsiteX0" fmla="*/ 0 w 9940"/>
                  <a:gd name="connsiteY0" fmla="*/ 5715 h 8572"/>
                  <a:gd name="connsiteX1" fmla="*/ 0 w 9940"/>
                  <a:gd name="connsiteY1" fmla="*/ 8572 h 8572"/>
                  <a:gd name="connsiteX2" fmla="*/ 9941 w 9940"/>
                  <a:gd name="connsiteY2" fmla="*/ 2857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7"/>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2" name="Freeform 2787">
                <a:extLst>
                  <a:ext uri="{FF2B5EF4-FFF2-40B4-BE49-F238E27FC236}">
                    <a16:creationId xmlns:a16="http://schemas.microsoft.com/office/drawing/2014/main" id="{514B0E94-2A84-7D45-8EC2-A42AFB209435}"/>
                  </a:ext>
                </a:extLst>
              </p:cNvPr>
              <p:cNvSpPr/>
              <p:nvPr/>
            </p:nvSpPr>
            <p:spPr>
              <a:xfrm>
                <a:off x="5905991" y="3484626"/>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3" name="Freeform 2788">
                <a:extLst>
                  <a:ext uri="{FF2B5EF4-FFF2-40B4-BE49-F238E27FC236}">
                    <a16:creationId xmlns:a16="http://schemas.microsoft.com/office/drawing/2014/main" id="{452874ED-2957-C94B-8E5E-991FDDB45BF2}"/>
                  </a:ext>
                </a:extLst>
              </p:cNvPr>
              <p:cNvSpPr/>
              <p:nvPr/>
            </p:nvSpPr>
            <p:spPr>
              <a:xfrm>
                <a:off x="5910536" y="3487197"/>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4" name="Freeform 2789">
                <a:extLst>
                  <a:ext uri="{FF2B5EF4-FFF2-40B4-BE49-F238E27FC236}">
                    <a16:creationId xmlns:a16="http://schemas.microsoft.com/office/drawing/2014/main" id="{192CD8BA-15E0-D14B-A69C-0D72B798113B}"/>
                  </a:ext>
                </a:extLst>
              </p:cNvPr>
              <p:cNvSpPr/>
              <p:nvPr/>
            </p:nvSpPr>
            <p:spPr>
              <a:xfrm>
                <a:off x="5922086" y="3491293"/>
                <a:ext cx="3029" cy="3524"/>
              </a:xfrm>
              <a:custGeom>
                <a:avLst/>
                <a:gdLst>
                  <a:gd name="connsiteX0" fmla="*/ 0 w 3029"/>
                  <a:gd name="connsiteY0" fmla="*/ 1714 h 3524"/>
                  <a:gd name="connsiteX1" fmla="*/ 0 w 3029"/>
                  <a:gd name="connsiteY1" fmla="*/ 3524 h 3524"/>
                  <a:gd name="connsiteX2" fmla="*/ 3030 w 3029"/>
                  <a:gd name="connsiteY2" fmla="*/ 1714 h 3524"/>
                  <a:gd name="connsiteX3" fmla="*/ 3030 w 3029"/>
                  <a:gd name="connsiteY3" fmla="*/ 0 h 3524"/>
                  <a:gd name="connsiteX4" fmla="*/ 0 w 3029"/>
                  <a:gd name="connsiteY4" fmla="*/ 1714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4"/>
                    </a:moveTo>
                    <a:lnTo>
                      <a:pt x="0" y="3524"/>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5" name="Freeform 2790">
                <a:extLst>
                  <a:ext uri="{FF2B5EF4-FFF2-40B4-BE49-F238E27FC236}">
                    <a16:creationId xmlns:a16="http://schemas.microsoft.com/office/drawing/2014/main" id="{A54B6C09-75BD-6149-81FB-7A8FB04BF12D}"/>
                  </a:ext>
                </a:extLst>
              </p:cNvPr>
              <p:cNvSpPr/>
              <p:nvPr/>
            </p:nvSpPr>
            <p:spPr>
              <a:xfrm>
                <a:off x="5922275" y="3491579"/>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6" name="Freeform 2791">
                <a:extLst>
                  <a:ext uri="{FF2B5EF4-FFF2-40B4-BE49-F238E27FC236}">
                    <a16:creationId xmlns:a16="http://schemas.microsoft.com/office/drawing/2014/main" id="{F473E26A-C566-4B4B-BE9F-DC0500FF6E72}"/>
                  </a:ext>
                </a:extLst>
              </p:cNvPr>
              <p:cNvSpPr/>
              <p:nvPr/>
            </p:nvSpPr>
            <p:spPr>
              <a:xfrm>
                <a:off x="5922275" y="3491865"/>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7" name="Freeform 2792">
                <a:extLst>
                  <a:ext uri="{FF2B5EF4-FFF2-40B4-BE49-F238E27FC236}">
                    <a16:creationId xmlns:a16="http://schemas.microsoft.com/office/drawing/2014/main" id="{11ABBA49-D132-3941-AF3F-E746F5488ED9}"/>
                  </a:ext>
                </a:extLst>
              </p:cNvPr>
              <p:cNvSpPr/>
              <p:nvPr/>
            </p:nvSpPr>
            <p:spPr>
              <a:xfrm>
                <a:off x="5922275" y="3492150"/>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08" name="Freeform 2793">
                <a:extLst>
                  <a:ext uri="{FF2B5EF4-FFF2-40B4-BE49-F238E27FC236}">
                    <a16:creationId xmlns:a16="http://schemas.microsoft.com/office/drawing/2014/main" id="{BF090C0B-C218-6342-AEC2-8579A12220D8}"/>
                  </a:ext>
                </a:extLst>
              </p:cNvPr>
              <p:cNvSpPr/>
              <p:nvPr/>
            </p:nvSpPr>
            <p:spPr>
              <a:xfrm>
                <a:off x="5922275" y="3493198"/>
                <a:ext cx="1325" cy="952"/>
              </a:xfrm>
              <a:custGeom>
                <a:avLst/>
                <a:gdLst>
                  <a:gd name="connsiteX0" fmla="*/ 0 w 1325"/>
                  <a:gd name="connsiteY0" fmla="*/ 857 h 952"/>
                  <a:gd name="connsiteX1" fmla="*/ 0 w 1325"/>
                  <a:gd name="connsiteY1" fmla="*/ 953 h 952"/>
                  <a:gd name="connsiteX2" fmla="*/ 1325 w 1325"/>
                  <a:gd name="connsiteY2" fmla="*/ 191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3"/>
                    </a:lnTo>
                    <a:lnTo>
                      <a:pt x="1325" y="191"/>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709" name="Graphic 2630">
                <a:extLst>
                  <a:ext uri="{FF2B5EF4-FFF2-40B4-BE49-F238E27FC236}">
                    <a16:creationId xmlns:a16="http://schemas.microsoft.com/office/drawing/2014/main" id="{9906886B-6F29-714A-8695-E56293EECB85}"/>
                  </a:ext>
                </a:extLst>
              </p:cNvPr>
              <p:cNvGrpSpPr/>
              <p:nvPr/>
            </p:nvGrpSpPr>
            <p:grpSpPr>
              <a:xfrm>
                <a:off x="5909400" y="3492627"/>
                <a:ext cx="1369" cy="2476"/>
                <a:chOff x="5909400" y="3492627"/>
                <a:chExt cx="1369" cy="2476"/>
              </a:xfrm>
              <a:solidFill>
                <a:srgbClr val="000000"/>
              </a:solidFill>
            </p:grpSpPr>
            <p:sp>
              <p:nvSpPr>
                <p:cNvPr id="710" name="Freeform 2795">
                  <a:extLst>
                    <a:ext uri="{FF2B5EF4-FFF2-40B4-BE49-F238E27FC236}">
                      <a16:creationId xmlns:a16="http://schemas.microsoft.com/office/drawing/2014/main" id="{1F0662F1-D1D4-9040-B1AE-49CA288E8F3F}"/>
                    </a:ext>
                  </a:extLst>
                </p:cNvPr>
                <p:cNvSpPr/>
                <p:nvPr/>
              </p:nvSpPr>
              <p:spPr>
                <a:xfrm>
                  <a:off x="5910062" y="3492627"/>
                  <a:ext cx="706" cy="571"/>
                </a:xfrm>
                <a:custGeom>
                  <a:avLst/>
                  <a:gdLst>
                    <a:gd name="connsiteX0" fmla="*/ 0 w 706"/>
                    <a:gd name="connsiteY0" fmla="*/ 571 h 571"/>
                    <a:gd name="connsiteX1" fmla="*/ 0 w 706"/>
                    <a:gd name="connsiteY1" fmla="*/ 571 h 571"/>
                    <a:gd name="connsiteX2" fmla="*/ 0 w 706"/>
                    <a:gd name="connsiteY2" fmla="*/ 571 h 571"/>
                    <a:gd name="connsiteX3" fmla="*/ 0 w 706"/>
                    <a:gd name="connsiteY3" fmla="*/ 571 h 571"/>
                    <a:gd name="connsiteX4" fmla="*/ 663 w 706"/>
                    <a:gd name="connsiteY4" fmla="*/ 571 h 571"/>
                    <a:gd name="connsiteX5" fmla="*/ 663 w 706"/>
                    <a:gd name="connsiteY5"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 h="571">
                      <a:moveTo>
                        <a:pt x="0" y="571"/>
                      </a:moveTo>
                      <a:lnTo>
                        <a:pt x="0" y="571"/>
                      </a:lnTo>
                      <a:cubicBezTo>
                        <a:pt x="0" y="571"/>
                        <a:pt x="0" y="571"/>
                        <a:pt x="0" y="571"/>
                      </a:cubicBezTo>
                      <a:cubicBezTo>
                        <a:pt x="0" y="571"/>
                        <a:pt x="0" y="571"/>
                        <a:pt x="0" y="571"/>
                      </a:cubicBezTo>
                      <a:lnTo>
                        <a:pt x="663" y="571"/>
                      </a:lnTo>
                      <a:cubicBezTo>
                        <a:pt x="721" y="386"/>
                        <a:pt x="721" y="186"/>
                        <a:pt x="663"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1" name="Freeform 2796">
                  <a:extLst>
                    <a:ext uri="{FF2B5EF4-FFF2-40B4-BE49-F238E27FC236}">
                      <a16:creationId xmlns:a16="http://schemas.microsoft.com/office/drawing/2014/main" id="{3CD983BC-EF1A-B24F-9DCA-9F6E9F670A0F}"/>
                    </a:ext>
                  </a:extLst>
                </p:cNvPr>
                <p:cNvSpPr/>
                <p:nvPr/>
              </p:nvSpPr>
              <p:spPr>
                <a:xfrm>
                  <a:off x="5910062" y="3493484"/>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2" name="Freeform 2797">
                  <a:extLst>
                    <a:ext uri="{FF2B5EF4-FFF2-40B4-BE49-F238E27FC236}">
                      <a16:creationId xmlns:a16="http://schemas.microsoft.com/office/drawing/2014/main" id="{8ECEE80D-77C3-CF4A-A2A1-596C24382F2F}"/>
                    </a:ext>
                  </a:extLst>
                </p:cNvPr>
                <p:cNvSpPr/>
                <p:nvPr/>
              </p:nvSpPr>
              <p:spPr>
                <a:xfrm>
                  <a:off x="5909968" y="349453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lnTo>
                        <a:pt x="0" y="0"/>
                      </a:ln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713" name="Freeform 2798">
                  <a:extLst>
                    <a:ext uri="{FF2B5EF4-FFF2-40B4-BE49-F238E27FC236}">
                      <a16:creationId xmlns:a16="http://schemas.microsoft.com/office/drawing/2014/main" id="{4D3651ED-0D8C-4441-B118-B197906E9730}"/>
                    </a:ext>
                  </a:extLst>
                </p:cNvPr>
                <p:cNvSpPr/>
                <p:nvPr/>
              </p:nvSpPr>
              <p:spPr>
                <a:xfrm>
                  <a:off x="5909400" y="3492627"/>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95 w 1230"/>
                    <a:gd name="connsiteY4" fmla="*/ 1715 h 2476"/>
                    <a:gd name="connsiteX5" fmla="*/ 1231 w 1230"/>
                    <a:gd name="connsiteY5" fmla="*/ 2477 h 2476"/>
                    <a:gd name="connsiteX6" fmla="*/ 1231 w 1230"/>
                    <a:gd name="connsiteY6" fmla="*/ 762 h 2476"/>
                    <a:gd name="connsiteX7" fmla="*/ 95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95" y="1715"/>
                      </a:moveTo>
                      <a:lnTo>
                        <a:pt x="1231" y="2477"/>
                      </a:lnTo>
                      <a:lnTo>
                        <a:pt x="1231" y="762"/>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04" name="Freeform 2799">
              <a:extLst>
                <a:ext uri="{FF2B5EF4-FFF2-40B4-BE49-F238E27FC236}">
                  <a16:creationId xmlns:a16="http://schemas.microsoft.com/office/drawing/2014/main" id="{1E13F392-4F87-EC40-9BA4-04F817F560D4}"/>
                </a:ext>
              </a:extLst>
            </p:cNvPr>
            <p:cNvSpPr/>
            <p:nvPr/>
          </p:nvSpPr>
          <p:spPr>
            <a:xfrm>
              <a:off x="5904382" y="3484054"/>
              <a:ext cx="12875" cy="10096"/>
            </a:xfrm>
            <a:custGeom>
              <a:avLst/>
              <a:gdLst>
                <a:gd name="connsiteX0" fmla="*/ 12875 w 12875"/>
                <a:gd name="connsiteY0" fmla="*/ 4953 h 10096"/>
                <a:gd name="connsiteX1" fmla="*/ 4923 w 12875"/>
                <a:gd name="connsiteY1" fmla="*/ 0 h 10096"/>
                <a:gd name="connsiteX2" fmla="*/ 0 w 12875"/>
                <a:gd name="connsiteY2" fmla="*/ 2857 h 10096"/>
                <a:gd name="connsiteX3" fmla="*/ 12591 w 12875"/>
                <a:gd name="connsiteY3" fmla="*/ 10096 h 10096"/>
                <a:gd name="connsiteX4" fmla="*/ 12875 w 12875"/>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96">
                  <a:moveTo>
                    <a:pt x="12875" y="4953"/>
                  </a:moveTo>
                  <a:lnTo>
                    <a:pt x="4923" y="0"/>
                  </a:lnTo>
                  <a:lnTo>
                    <a:pt x="0" y="2857"/>
                  </a:lnTo>
                  <a:lnTo>
                    <a:pt x="12591" y="10096"/>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05" name="Graphic 2630">
              <a:extLst>
                <a:ext uri="{FF2B5EF4-FFF2-40B4-BE49-F238E27FC236}">
                  <a16:creationId xmlns:a16="http://schemas.microsoft.com/office/drawing/2014/main" id="{9906886B-6F29-714A-8695-E56293EECB85}"/>
                </a:ext>
              </a:extLst>
            </p:cNvPr>
            <p:cNvGrpSpPr/>
            <p:nvPr/>
          </p:nvGrpSpPr>
          <p:grpSpPr>
            <a:xfrm>
              <a:off x="5905991" y="3478244"/>
              <a:ext cx="19786" cy="14382"/>
              <a:chOff x="5905991" y="3478244"/>
              <a:chExt cx="19786" cy="14382"/>
            </a:xfrm>
            <a:solidFill>
              <a:schemeClr val="accent1"/>
            </a:solidFill>
          </p:grpSpPr>
          <p:sp>
            <p:nvSpPr>
              <p:cNvPr id="686" name="Freeform 2801">
                <a:extLst>
                  <a:ext uri="{FF2B5EF4-FFF2-40B4-BE49-F238E27FC236}">
                    <a16:creationId xmlns:a16="http://schemas.microsoft.com/office/drawing/2014/main" id="{2C673FFB-F7C4-E74D-8468-3D23569C4DAE}"/>
                  </a:ext>
                </a:extLst>
              </p:cNvPr>
              <p:cNvSpPr/>
              <p:nvPr/>
            </p:nvSpPr>
            <p:spPr>
              <a:xfrm>
                <a:off x="5905991" y="3483959"/>
                <a:ext cx="9845" cy="8667"/>
              </a:xfrm>
              <a:custGeom>
                <a:avLst/>
                <a:gdLst>
                  <a:gd name="connsiteX0" fmla="*/ 0 w 9845"/>
                  <a:gd name="connsiteY0" fmla="*/ 2857 h 8667"/>
                  <a:gd name="connsiteX1" fmla="*/ 9846 w 9845"/>
                  <a:gd name="connsiteY1" fmla="*/ 8668 h 8667"/>
                  <a:gd name="connsiteX2" fmla="*/ 9846 w 9845"/>
                  <a:gd name="connsiteY2" fmla="*/ 5810 h 8667"/>
                  <a:gd name="connsiteX3" fmla="*/ 0 w 9845"/>
                  <a:gd name="connsiteY3" fmla="*/ 0 h 8667"/>
                  <a:gd name="connsiteX4" fmla="*/ 0 w 9845"/>
                  <a:gd name="connsiteY4" fmla="*/ 2857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667">
                    <a:moveTo>
                      <a:pt x="0" y="2857"/>
                    </a:moveTo>
                    <a:lnTo>
                      <a:pt x="9846" y="8668"/>
                    </a:lnTo>
                    <a:lnTo>
                      <a:pt x="9846" y="5810"/>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7" name="Freeform 2802">
                <a:extLst>
                  <a:ext uri="{FF2B5EF4-FFF2-40B4-BE49-F238E27FC236}">
                    <a16:creationId xmlns:a16="http://schemas.microsoft.com/office/drawing/2014/main" id="{C3C03A1A-6152-B544-B602-3903E297A266}"/>
                  </a:ext>
                </a:extLst>
              </p:cNvPr>
              <p:cNvSpPr/>
              <p:nvPr/>
            </p:nvSpPr>
            <p:spPr>
              <a:xfrm>
                <a:off x="5915837" y="3483959"/>
                <a:ext cx="9940" cy="8667"/>
              </a:xfrm>
              <a:custGeom>
                <a:avLst/>
                <a:gdLst>
                  <a:gd name="connsiteX0" fmla="*/ 0 w 9940"/>
                  <a:gd name="connsiteY0" fmla="*/ 5810 h 8667"/>
                  <a:gd name="connsiteX1" fmla="*/ 0 w 9940"/>
                  <a:gd name="connsiteY1" fmla="*/ 8668 h 8667"/>
                  <a:gd name="connsiteX2" fmla="*/ 9941 w 9940"/>
                  <a:gd name="connsiteY2" fmla="*/ 2857 h 8667"/>
                  <a:gd name="connsiteX3" fmla="*/ 9941 w 9940"/>
                  <a:gd name="connsiteY3" fmla="*/ 0 h 8667"/>
                  <a:gd name="connsiteX4" fmla="*/ 0 w 9940"/>
                  <a:gd name="connsiteY4" fmla="*/ 5810 h 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667">
                    <a:moveTo>
                      <a:pt x="0" y="5810"/>
                    </a:moveTo>
                    <a:lnTo>
                      <a:pt x="0" y="8668"/>
                    </a:lnTo>
                    <a:lnTo>
                      <a:pt x="9941" y="2857"/>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8" name="Freeform 2803">
                <a:extLst>
                  <a:ext uri="{FF2B5EF4-FFF2-40B4-BE49-F238E27FC236}">
                    <a16:creationId xmlns:a16="http://schemas.microsoft.com/office/drawing/2014/main" id="{90533A5A-E239-BF4C-9D90-4F1FEBF9CEC8}"/>
                  </a:ext>
                </a:extLst>
              </p:cNvPr>
              <p:cNvSpPr/>
              <p:nvPr/>
            </p:nvSpPr>
            <p:spPr>
              <a:xfrm>
                <a:off x="5905991" y="3478244"/>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9" name="Freeform 2804">
                <a:extLst>
                  <a:ext uri="{FF2B5EF4-FFF2-40B4-BE49-F238E27FC236}">
                    <a16:creationId xmlns:a16="http://schemas.microsoft.com/office/drawing/2014/main" id="{46F1FAFA-8367-284D-8E0A-464051085274}"/>
                  </a:ext>
                </a:extLst>
              </p:cNvPr>
              <p:cNvSpPr/>
              <p:nvPr/>
            </p:nvSpPr>
            <p:spPr>
              <a:xfrm>
                <a:off x="5910536" y="3480911"/>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0" name="Freeform 2805">
                <a:extLst>
                  <a:ext uri="{FF2B5EF4-FFF2-40B4-BE49-F238E27FC236}">
                    <a16:creationId xmlns:a16="http://schemas.microsoft.com/office/drawing/2014/main" id="{196AA238-B886-6B46-A997-19AC8ABBB646}"/>
                  </a:ext>
                </a:extLst>
              </p:cNvPr>
              <p:cNvSpPr/>
              <p:nvPr/>
            </p:nvSpPr>
            <p:spPr>
              <a:xfrm>
                <a:off x="5922086" y="3484911"/>
                <a:ext cx="3029" cy="3524"/>
              </a:xfrm>
              <a:custGeom>
                <a:avLst/>
                <a:gdLst>
                  <a:gd name="connsiteX0" fmla="*/ 0 w 3029"/>
                  <a:gd name="connsiteY0" fmla="*/ 1810 h 3524"/>
                  <a:gd name="connsiteX1" fmla="*/ 0 w 3029"/>
                  <a:gd name="connsiteY1" fmla="*/ 3524 h 3524"/>
                  <a:gd name="connsiteX2" fmla="*/ 3030 w 3029"/>
                  <a:gd name="connsiteY2" fmla="*/ 1714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4"/>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1" name="Freeform 2806">
                <a:extLst>
                  <a:ext uri="{FF2B5EF4-FFF2-40B4-BE49-F238E27FC236}">
                    <a16:creationId xmlns:a16="http://schemas.microsoft.com/office/drawing/2014/main" id="{CB4DE22B-7EC9-7F41-8FEC-E3853DC3EB8E}"/>
                  </a:ext>
                </a:extLst>
              </p:cNvPr>
              <p:cNvSpPr/>
              <p:nvPr/>
            </p:nvSpPr>
            <p:spPr>
              <a:xfrm>
                <a:off x="5922275" y="3485197"/>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2" name="Freeform 2807">
                <a:extLst>
                  <a:ext uri="{FF2B5EF4-FFF2-40B4-BE49-F238E27FC236}">
                    <a16:creationId xmlns:a16="http://schemas.microsoft.com/office/drawing/2014/main" id="{575EFF60-858E-334E-A322-02FCFC1631B4}"/>
                  </a:ext>
                </a:extLst>
              </p:cNvPr>
              <p:cNvSpPr/>
              <p:nvPr/>
            </p:nvSpPr>
            <p:spPr>
              <a:xfrm>
                <a:off x="5922275" y="348548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3" name="Freeform 2808">
                <a:extLst>
                  <a:ext uri="{FF2B5EF4-FFF2-40B4-BE49-F238E27FC236}">
                    <a16:creationId xmlns:a16="http://schemas.microsoft.com/office/drawing/2014/main" id="{A7AA7396-FF5A-7C49-A8E1-BBB4FE0C8724}"/>
                  </a:ext>
                </a:extLst>
              </p:cNvPr>
              <p:cNvSpPr/>
              <p:nvPr/>
            </p:nvSpPr>
            <p:spPr>
              <a:xfrm>
                <a:off x="5922275" y="3485768"/>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4" name="Freeform 2809">
                <a:extLst>
                  <a:ext uri="{FF2B5EF4-FFF2-40B4-BE49-F238E27FC236}">
                    <a16:creationId xmlns:a16="http://schemas.microsoft.com/office/drawing/2014/main" id="{DB11FBDA-A701-2042-9642-772E8CCAFB00}"/>
                  </a:ext>
                </a:extLst>
              </p:cNvPr>
              <p:cNvSpPr/>
              <p:nvPr/>
            </p:nvSpPr>
            <p:spPr>
              <a:xfrm>
                <a:off x="5922275" y="3486911"/>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95" name="Graphic 2630">
                <a:extLst>
                  <a:ext uri="{FF2B5EF4-FFF2-40B4-BE49-F238E27FC236}">
                    <a16:creationId xmlns:a16="http://schemas.microsoft.com/office/drawing/2014/main" id="{9906886B-6F29-714A-8695-E56293EECB85}"/>
                  </a:ext>
                </a:extLst>
              </p:cNvPr>
              <p:cNvGrpSpPr/>
              <p:nvPr/>
            </p:nvGrpSpPr>
            <p:grpSpPr>
              <a:xfrm>
                <a:off x="5909400" y="3486150"/>
                <a:ext cx="1230" cy="2667"/>
                <a:chOff x="5909400" y="3486150"/>
                <a:chExt cx="1230" cy="2667"/>
              </a:xfrm>
              <a:solidFill>
                <a:srgbClr val="000000"/>
              </a:solidFill>
            </p:grpSpPr>
            <p:sp>
              <p:nvSpPr>
                <p:cNvPr id="696" name="Freeform 2811">
                  <a:extLst>
                    <a:ext uri="{FF2B5EF4-FFF2-40B4-BE49-F238E27FC236}">
                      <a16:creationId xmlns:a16="http://schemas.microsoft.com/office/drawing/2014/main" id="{C5D7D892-5828-2E41-B07C-173DF1B6531D}"/>
                    </a:ext>
                  </a:extLst>
                </p:cNvPr>
                <p:cNvSpPr/>
                <p:nvPr/>
              </p:nvSpPr>
              <p:spPr>
                <a:xfrm>
                  <a:off x="5909589" y="3486435"/>
                  <a:ext cx="473" cy="476"/>
                </a:xfrm>
                <a:custGeom>
                  <a:avLst/>
                  <a:gdLst>
                    <a:gd name="connsiteX0" fmla="*/ 473 w 473"/>
                    <a:gd name="connsiteY0" fmla="*/ 476 h 476"/>
                    <a:gd name="connsiteX1" fmla="*/ 473 w 473"/>
                    <a:gd name="connsiteY1" fmla="*/ 476 h 476"/>
                    <a:gd name="connsiteX2" fmla="*/ 0 w 473"/>
                    <a:gd name="connsiteY2" fmla="*/ 476 h 476"/>
                    <a:gd name="connsiteX3" fmla="*/ 473 w 473"/>
                    <a:gd name="connsiteY3" fmla="*/ 476 h 476"/>
                    <a:gd name="connsiteX4" fmla="*/ 473 w 473"/>
                    <a:gd name="connsiteY4" fmla="*/ 476 h 476"/>
                    <a:gd name="connsiteX5" fmla="*/ 473 w 473"/>
                    <a:gd name="connsiteY5" fmla="*/ 476 h 476"/>
                    <a:gd name="connsiteX6" fmla="*/ 473 w 473"/>
                    <a:gd name="connsiteY6" fmla="*/ 476 h 476"/>
                    <a:gd name="connsiteX7" fmla="*/ 473 w 473"/>
                    <a:gd name="connsiteY7" fmla="*/ 476 h 476"/>
                    <a:gd name="connsiteX8" fmla="*/ 473 w 473"/>
                    <a:gd name="connsiteY8"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 h="476">
                      <a:moveTo>
                        <a:pt x="473" y="476"/>
                      </a:moveTo>
                      <a:lnTo>
                        <a:pt x="473" y="476"/>
                      </a:lnTo>
                      <a:lnTo>
                        <a:pt x="0" y="476"/>
                      </a:lnTo>
                      <a:lnTo>
                        <a:pt x="473" y="476"/>
                      </a:lnTo>
                      <a:lnTo>
                        <a:pt x="473" y="476"/>
                      </a:lnTo>
                      <a:cubicBezTo>
                        <a:pt x="473" y="476"/>
                        <a:pt x="473" y="476"/>
                        <a:pt x="473" y="476"/>
                      </a:cubicBezTo>
                      <a:cubicBezTo>
                        <a:pt x="473" y="476"/>
                        <a:pt x="473" y="476"/>
                        <a:pt x="473" y="476"/>
                      </a:cubicBezTo>
                      <a:lnTo>
                        <a:pt x="473" y="476"/>
                      </a:lnTo>
                      <a:lnTo>
                        <a:pt x="47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7" name="Freeform 2812">
                  <a:extLst>
                    <a:ext uri="{FF2B5EF4-FFF2-40B4-BE49-F238E27FC236}">
                      <a16:creationId xmlns:a16="http://schemas.microsoft.com/office/drawing/2014/main" id="{918583D8-7637-1140-B10E-5AC48CF72B23}"/>
                    </a:ext>
                  </a:extLst>
                </p:cNvPr>
                <p:cNvSpPr/>
                <p:nvPr/>
              </p:nvSpPr>
              <p:spPr>
                <a:xfrm>
                  <a:off x="5910062" y="3487197"/>
                  <a:ext cx="9467" cy="857"/>
                </a:xfrm>
                <a:custGeom>
                  <a:avLst/>
                  <a:gdLst>
                    <a:gd name="connsiteX0" fmla="*/ 0 w 9467"/>
                    <a:gd name="connsiteY0" fmla="*/ 857 h 857"/>
                    <a:gd name="connsiteX1" fmla="*/ 0 w 9467"/>
                    <a:gd name="connsiteY1" fmla="*/ 857 h 857"/>
                    <a:gd name="connsiteX2" fmla="*/ 0 w 9467"/>
                    <a:gd name="connsiteY2" fmla="*/ 0 h 857"/>
                    <a:gd name="connsiteX3" fmla="*/ 0 w 9467"/>
                    <a:gd name="connsiteY3" fmla="*/ 0 h 857"/>
                    <a:gd name="connsiteX4" fmla="*/ 0 w 9467"/>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857">
                      <a:moveTo>
                        <a:pt x="0" y="857"/>
                      </a:moveTo>
                      <a:lnTo>
                        <a:pt x="0" y="857"/>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8" name="Freeform 2813">
                  <a:extLst>
                    <a:ext uri="{FF2B5EF4-FFF2-40B4-BE49-F238E27FC236}">
                      <a16:creationId xmlns:a16="http://schemas.microsoft.com/office/drawing/2014/main" id="{E1726875-3BB3-CB4F-A2F4-8575AC9E9991}"/>
                    </a:ext>
                  </a:extLst>
                </p:cNvPr>
                <p:cNvSpPr/>
                <p:nvPr/>
              </p:nvSpPr>
              <p:spPr>
                <a:xfrm>
                  <a:off x="5909968" y="3488150"/>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5">
                      <a:moveTo>
                        <a:pt x="0" y="0"/>
                      </a:moveTo>
                      <a:lnTo>
                        <a:pt x="0" y="0"/>
                      </a:lnTo>
                      <a:lnTo>
                        <a:pt x="0" y="0"/>
                      </a:ln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99" name="Freeform 2814">
                  <a:extLst>
                    <a:ext uri="{FF2B5EF4-FFF2-40B4-BE49-F238E27FC236}">
                      <a16:creationId xmlns:a16="http://schemas.microsoft.com/office/drawing/2014/main" id="{457BBA65-404E-AD49-B027-DA854F1699DC}"/>
                    </a:ext>
                  </a:extLst>
                </p:cNvPr>
                <p:cNvSpPr/>
                <p:nvPr/>
              </p:nvSpPr>
              <p:spPr>
                <a:xfrm>
                  <a:off x="5909400" y="3486150"/>
                  <a:ext cx="1230" cy="2667"/>
                </a:xfrm>
                <a:custGeom>
                  <a:avLst/>
                  <a:gdLst>
                    <a:gd name="connsiteX0" fmla="*/ 1231 w 1230"/>
                    <a:gd name="connsiteY0" fmla="*/ 2667 h 2667"/>
                    <a:gd name="connsiteX1" fmla="*/ 0 w 1230"/>
                    <a:gd name="connsiteY1" fmla="*/ 1905 h 2667"/>
                    <a:gd name="connsiteX2" fmla="*/ 0 w 1230"/>
                    <a:gd name="connsiteY2" fmla="*/ 0 h 2667"/>
                    <a:gd name="connsiteX3" fmla="*/ 1231 w 1230"/>
                    <a:gd name="connsiteY3" fmla="*/ 762 h 2667"/>
                    <a:gd name="connsiteX4" fmla="*/ 95 w 1230"/>
                    <a:gd name="connsiteY4" fmla="*/ 1905 h 2667"/>
                    <a:gd name="connsiteX5" fmla="*/ 1231 w 1230"/>
                    <a:gd name="connsiteY5" fmla="*/ 2572 h 2667"/>
                    <a:gd name="connsiteX6" fmla="*/ 1231 w 1230"/>
                    <a:gd name="connsiteY6" fmla="*/ 857 h 2667"/>
                    <a:gd name="connsiteX7" fmla="*/ 95 w 1230"/>
                    <a:gd name="connsiteY7" fmla="*/ 0 h 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667">
                      <a:moveTo>
                        <a:pt x="1231" y="2667"/>
                      </a:moveTo>
                      <a:lnTo>
                        <a:pt x="0" y="1905"/>
                      </a:lnTo>
                      <a:lnTo>
                        <a:pt x="0" y="0"/>
                      </a:lnTo>
                      <a:lnTo>
                        <a:pt x="1231" y="762"/>
                      </a:lnTo>
                      <a:close/>
                      <a:moveTo>
                        <a:pt x="95" y="1905"/>
                      </a:moveTo>
                      <a:lnTo>
                        <a:pt x="1231" y="2572"/>
                      </a:lnTo>
                      <a:lnTo>
                        <a:pt x="1231" y="857"/>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06" name="Freeform 2815">
              <a:extLst>
                <a:ext uri="{FF2B5EF4-FFF2-40B4-BE49-F238E27FC236}">
                  <a16:creationId xmlns:a16="http://schemas.microsoft.com/office/drawing/2014/main" id="{2B0136D9-B104-E74C-9A46-8D8927609839}"/>
                </a:ext>
              </a:extLst>
            </p:cNvPr>
            <p:cNvSpPr/>
            <p:nvPr/>
          </p:nvSpPr>
          <p:spPr>
            <a:xfrm>
              <a:off x="5904382" y="3477672"/>
              <a:ext cx="12875" cy="10001"/>
            </a:xfrm>
            <a:custGeom>
              <a:avLst/>
              <a:gdLst>
                <a:gd name="connsiteX0" fmla="*/ 12875 w 12875"/>
                <a:gd name="connsiteY0" fmla="*/ 4953 h 10001"/>
                <a:gd name="connsiteX1" fmla="*/ 4923 w 12875"/>
                <a:gd name="connsiteY1" fmla="*/ 0 h 10001"/>
                <a:gd name="connsiteX2" fmla="*/ 0 w 12875"/>
                <a:gd name="connsiteY2" fmla="*/ 2762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762"/>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07" name="Graphic 2630">
              <a:extLst>
                <a:ext uri="{FF2B5EF4-FFF2-40B4-BE49-F238E27FC236}">
                  <a16:creationId xmlns:a16="http://schemas.microsoft.com/office/drawing/2014/main" id="{9906886B-6F29-714A-8695-E56293EECB85}"/>
                </a:ext>
              </a:extLst>
            </p:cNvPr>
            <p:cNvGrpSpPr/>
            <p:nvPr/>
          </p:nvGrpSpPr>
          <p:grpSpPr>
            <a:xfrm>
              <a:off x="5905991" y="3471862"/>
              <a:ext cx="19786" cy="14287"/>
              <a:chOff x="5905991" y="3471862"/>
              <a:chExt cx="19786" cy="14287"/>
            </a:xfrm>
            <a:solidFill>
              <a:schemeClr val="accent1"/>
            </a:solidFill>
          </p:grpSpPr>
          <p:sp>
            <p:nvSpPr>
              <p:cNvPr id="672" name="Freeform 2817">
                <a:extLst>
                  <a:ext uri="{FF2B5EF4-FFF2-40B4-BE49-F238E27FC236}">
                    <a16:creationId xmlns:a16="http://schemas.microsoft.com/office/drawing/2014/main" id="{0D924961-AB68-9B4E-9D54-12EABBE2F3E8}"/>
                  </a:ext>
                </a:extLst>
              </p:cNvPr>
              <p:cNvSpPr/>
              <p:nvPr/>
            </p:nvSpPr>
            <p:spPr>
              <a:xfrm>
                <a:off x="5905991" y="3477577"/>
                <a:ext cx="9845" cy="8572"/>
              </a:xfrm>
              <a:custGeom>
                <a:avLst/>
                <a:gdLst>
                  <a:gd name="connsiteX0" fmla="*/ 0 w 9845"/>
                  <a:gd name="connsiteY0" fmla="*/ 2857 h 8572"/>
                  <a:gd name="connsiteX1" fmla="*/ 9846 w 9845"/>
                  <a:gd name="connsiteY1" fmla="*/ 8572 h 8572"/>
                  <a:gd name="connsiteX2" fmla="*/ 9846 w 9845"/>
                  <a:gd name="connsiteY2" fmla="*/ 5715 h 8572"/>
                  <a:gd name="connsiteX3" fmla="*/ 0 w 9845"/>
                  <a:gd name="connsiteY3" fmla="*/ 0 h 8572"/>
                  <a:gd name="connsiteX4" fmla="*/ 0 w 9845"/>
                  <a:gd name="connsiteY4" fmla="*/ 2857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7"/>
                    </a:moveTo>
                    <a:lnTo>
                      <a:pt x="9846" y="8572"/>
                    </a:lnTo>
                    <a:lnTo>
                      <a:pt x="9846" y="5715"/>
                    </a:lnTo>
                    <a:lnTo>
                      <a:pt x="0" y="0"/>
                    </a:lnTo>
                    <a:lnTo>
                      <a:pt x="0" y="2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3" name="Freeform 2818">
                <a:extLst>
                  <a:ext uri="{FF2B5EF4-FFF2-40B4-BE49-F238E27FC236}">
                    <a16:creationId xmlns:a16="http://schemas.microsoft.com/office/drawing/2014/main" id="{9EA91E8D-1175-8245-A7F6-89A574234B69}"/>
                  </a:ext>
                </a:extLst>
              </p:cNvPr>
              <p:cNvSpPr/>
              <p:nvPr/>
            </p:nvSpPr>
            <p:spPr>
              <a:xfrm>
                <a:off x="5915837" y="3477577"/>
                <a:ext cx="9940" cy="8572"/>
              </a:xfrm>
              <a:custGeom>
                <a:avLst/>
                <a:gdLst>
                  <a:gd name="connsiteX0" fmla="*/ 0 w 9940"/>
                  <a:gd name="connsiteY0" fmla="*/ 5715 h 8572"/>
                  <a:gd name="connsiteX1" fmla="*/ 0 w 9940"/>
                  <a:gd name="connsiteY1" fmla="*/ 8572 h 8572"/>
                  <a:gd name="connsiteX2" fmla="*/ 9941 w 9940"/>
                  <a:gd name="connsiteY2" fmla="*/ 2857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7"/>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4" name="Freeform 2819">
                <a:extLst>
                  <a:ext uri="{FF2B5EF4-FFF2-40B4-BE49-F238E27FC236}">
                    <a16:creationId xmlns:a16="http://schemas.microsoft.com/office/drawing/2014/main" id="{4D557553-51BF-A242-A20E-4B417F99A3AF}"/>
                  </a:ext>
                </a:extLst>
              </p:cNvPr>
              <p:cNvSpPr/>
              <p:nvPr/>
            </p:nvSpPr>
            <p:spPr>
              <a:xfrm>
                <a:off x="5905991" y="3471862"/>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5" name="Freeform 2820">
                <a:extLst>
                  <a:ext uri="{FF2B5EF4-FFF2-40B4-BE49-F238E27FC236}">
                    <a16:creationId xmlns:a16="http://schemas.microsoft.com/office/drawing/2014/main" id="{44E0A6D1-7CE0-5D4B-8435-6F3E9D65CCF0}"/>
                  </a:ext>
                </a:extLst>
              </p:cNvPr>
              <p:cNvSpPr/>
              <p:nvPr/>
            </p:nvSpPr>
            <p:spPr>
              <a:xfrm>
                <a:off x="5910536" y="3474434"/>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6" name="Freeform 2821">
                <a:extLst>
                  <a:ext uri="{FF2B5EF4-FFF2-40B4-BE49-F238E27FC236}">
                    <a16:creationId xmlns:a16="http://schemas.microsoft.com/office/drawing/2014/main" id="{A5653EA6-D062-7E4F-9B22-4171B6CA392A}"/>
                  </a:ext>
                </a:extLst>
              </p:cNvPr>
              <p:cNvSpPr/>
              <p:nvPr/>
            </p:nvSpPr>
            <p:spPr>
              <a:xfrm>
                <a:off x="5922086" y="3478530"/>
                <a:ext cx="3029" cy="3428"/>
              </a:xfrm>
              <a:custGeom>
                <a:avLst/>
                <a:gdLst>
                  <a:gd name="connsiteX0" fmla="*/ 0 w 3029"/>
                  <a:gd name="connsiteY0" fmla="*/ 1714 h 3428"/>
                  <a:gd name="connsiteX1" fmla="*/ 0 w 3029"/>
                  <a:gd name="connsiteY1" fmla="*/ 3429 h 3428"/>
                  <a:gd name="connsiteX2" fmla="*/ 3030 w 3029"/>
                  <a:gd name="connsiteY2" fmla="*/ 1714 h 3428"/>
                  <a:gd name="connsiteX3" fmla="*/ 3030 w 3029"/>
                  <a:gd name="connsiteY3" fmla="*/ 0 h 3428"/>
                  <a:gd name="connsiteX4" fmla="*/ 0 w 3029"/>
                  <a:gd name="connsiteY4" fmla="*/ 1714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8">
                    <a:moveTo>
                      <a:pt x="0" y="1714"/>
                    </a:moveTo>
                    <a:lnTo>
                      <a:pt x="0" y="3429"/>
                    </a:lnTo>
                    <a:lnTo>
                      <a:pt x="3030" y="1714"/>
                    </a:lnTo>
                    <a:lnTo>
                      <a:pt x="3030" y="0"/>
                    </a:lnTo>
                    <a:lnTo>
                      <a:pt x="0" y="1714"/>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7" name="Freeform 2822">
                <a:extLst>
                  <a:ext uri="{FF2B5EF4-FFF2-40B4-BE49-F238E27FC236}">
                    <a16:creationId xmlns:a16="http://schemas.microsoft.com/office/drawing/2014/main" id="{9FCAE51A-E6E6-CC4D-8A6F-45EE5B9C9C27}"/>
                  </a:ext>
                </a:extLst>
              </p:cNvPr>
              <p:cNvSpPr/>
              <p:nvPr/>
            </p:nvSpPr>
            <p:spPr>
              <a:xfrm>
                <a:off x="5922275" y="3478720"/>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8" name="Freeform 2823">
                <a:extLst>
                  <a:ext uri="{FF2B5EF4-FFF2-40B4-BE49-F238E27FC236}">
                    <a16:creationId xmlns:a16="http://schemas.microsoft.com/office/drawing/2014/main" id="{F76531EE-96B8-9B46-B922-FD4AD31B8A34}"/>
                  </a:ext>
                </a:extLst>
              </p:cNvPr>
              <p:cNvSpPr/>
              <p:nvPr/>
            </p:nvSpPr>
            <p:spPr>
              <a:xfrm>
                <a:off x="5922275" y="3479101"/>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9" name="Freeform 2824">
                <a:extLst>
                  <a:ext uri="{FF2B5EF4-FFF2-40B4-BE49-F238E27FC236}">
                    <a16:creationId xmlns:a16="http://schemas.microsoft.com/office/drawing/2014/main" id="{DCE71340-5163-1640-A31F-F79E3C52A6E9}"/>
                  </a:ext>
                </a:extLst>
              </p:cNvPr>
              <p:cNvSpPr/>
              <p:nvPr/>
            </p:nvSpPr>
            <p:spPr>
              <a:xfrm>
                <a:off x="5922275" y="3479387"/>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0" name="Freeform 2825">
                <a:extLst>
                  <a:ext uri="{FF2B5EF4-FFF2-40B4-BE49-F238E27FC236}">
                    <a16:creationId xmlns:a16="http://schemas.microsoft.com/office/drawing/2014/main" id="{BE72415C-FA50-CB4B-8C60-B1D9EF9024BB}"/>
                  </a:ext>
                </a:extLst>
              </p:cNvPr>
              <p:cNvSpPr/>
              <p:nvPr/>
            </p:nvSpPr>
            <p:spPr>
              <a:xfrm>
                <a:off x="5922275" y="3480434"/>
                <a:ext cx="1325" cy="952"/>
              </a:xfrm>
              <a:custGeom>
                <a:avLst/>
                <a:gdLst>
                  <a:gd name="connsiteX0" fmla="*/ 0 w 1325"/>
                  <a:gd name="connsiteY0" fmla="*/ 857 h 952"/>
                  <a:gd name="connsiteX1" fmla="*/ 0 w 1325"/>
                  <a:gd name="connsiteY1" fmla="*/ 953 h 952"/>
                  <a:gd name="connsiteX2" fmla="*/ 1325 w 1325"/>
                  <a:gd name="connsiteY2" fmla="*/ 191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3"/>
                    </a:lnTo>
                    <a:lnTo>
                      <a:pt x="1325" y="191"/>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81" name="Graphic 2630">
                <a:extLst>
                  <a:ext uri="{FF2B5EF4-FFF2-40B4-BE49-F238E27FC236}">
                    <a16:creationId xmlns:a16="http://schemas.microsoft.com/office/drawing/2014/main" id="{9906886B-6F29-714A-8695-E56293EECB85}"/>
                  </a:ext>
                </a:extLst>
              </p:cNvPr>
              <p:cNvGrpSpPr/>
              <p:nvPr/>
            </p:nvGrpSpPr>
            <p:grpSpPr>
              <a:xfrm>
                <a:off x="5909400" y="3479863"/>
                <a:ext cx="1230" cy="2476"/>
                <a:chOff x="5909400" y="3479863"/>
                <a:chExt cx="1230" cy="2476"/>
              </a:xfrm>
              <a:solidFill>
                <a:srgbClr val="000000"/>
              </a:solidFill>
            </p:grpSpPr>
            <p:sp>
              <p:nvSpPr>
                <p:cNvPr id="682" name="Freeform 2827">
                  <a:extLst>
                    <a:ext uri="{FF2B5EF4-FFF2-40B4-BE49-F238E27FC236}">
                      <a16:creationId xmlns:a16="http://schemas.microsoft.com/office/drawing/2014/main" id="{6F0880E4-7BCD-A145-85E9-289EA8FC8982}"/>
                    </a:ext>
                  </a:extLst>
                </p:cNvPr>
                <p:cNvSpPr/>
                <p:nvPr/>
              </p:nvSpPr>
              <p:spPr>
                <a:xfrm>
                  <a:off x="5910062" y="3479863"/>
                  <a:ext cx="43" cy="571"/>
                </a:xfrm>
                <a:custGeom>
                  <a:avLst/>
                  <a:gdLst>
                    <a:gd name="connsiteX0" fmla="*/ 0 w 43"/>
                    <a:gd name="connsiteY0" fmla="*/ 571 h 571"/>
                    <a:gd name="connsiteX1" fmla="*/ 0 w 43"/>
                    <a:gd name="connsiteY1" fmla="*/ 571 h 571"/>
                    <a:gd name="connsiteX2" fmla="*/ 0 w 43"/>
                    <a:gd name="connsiteY2" fmla="*/ 571 h 571"/>
                    <a:gd name="connsiteX3" fmla="*/ 0 w 43"/>
                    <a:gd name="connsiteY3" fmla="*/ 571 h 571"/>
                    <a:gd name="connsiteX4" fmla="*/ 0 w 43"/>
                    <a:gd name="connsiteY4" fmla="*/ 571 h 571"/>
                    <a:gd name="connsiteX5" fmla="*/ 0 w 43"/>
                    <a:gd name="connsiteY5" fmla="*/ 571 h 571"/>
                    <a:gd name="connsiteX6" fmla="*/ 0 w 43"/>
                    <a:gd name="connsiteY6" fmla="*/ 571 h 571"/>
                    <a:gd name="connsiteX7" fmla="*/ 0 w 43"/>
                    <a:gd name="connsiteY7" fmla="*/ 571 h 571"/>
                    <a:gd name="connsiteX8" fmla="*/ 0 w 43"/>
                    <a:gd name="connsiteY8" fmla="*/ 571 h 571"/>
                    <a:gd name="connsiteX9" fmla="*/ 0 w 43"/>
                    <a:gd name="connsiteY9"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 h="571">
                      <a:moveTo>
                        <a:pt x="0" y="571"/>
                      </a:moveTo>
                      <a:lnTo>
                        <a:pt x="0" y="571"/>
                      </a:lnTo>
                      <a:cubicBezTo>
                        <a:pt x="0" y="571"/>
                        <a:pt x="0" y="571"/>
                        <a:pt x="0" y="571"/>
                      </a:cubicBezTo>
                      <a:cubicBezTo>
                        <a:pt x="0" y="571"/>
                        <a:pt x="0" y="571"/>
                        <a:pt x="0" y="571"/>
                      </a:cubicBezTo>
                      <a:cubicBezTo>
                        <a:pt x="0" y="571"/>
                        <a:pt x="0" y="571"/>
                        <a:pt x="0" y="571"/>
                      </a:cubicBezTo>
                      <a:lnTo>
                        <a:pt x="0" y="571"/>
                      </a:lnTo>
                      <a:lnTo>
                        <a:pt x="0" y="571"/>
                      </a:lnTo>
                      <a:cubicBezTo>
                        <a:pt x="0" y="571"/>
                        <a:pt x="0" y="571"/>
                        <a:pt x="0" y="571"/>
                      </a:cubicBezTo>
                      <a:lnTo>
                        <a:pt x="0" y="571"/>
                      </a:lnTo>
                      <a:cubicBezTo>
                        <a:pt x="58" y="386"/>
                        <a:pt x="58" y="18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3" name="Freeform 2828">
                  <a:extLst>
                    <a:ext uri="{FF2B5EF4-FFF2-40B4-BE49-F238E27FC236}">
                      <a16:creationId xmlns:a16="http://schemas.microsoft.com/office/drawing/2014/main" id="{D5D5D4EC-6B41-1D47-9C92-AEB0AD62AECF}"/>
                    </a:ext>
                  </a:extLst>
                </p:cNvPr>
                <p:cNvSpPr/>
                <p:nvPr/>
              </p:nvSpPr>
              <p:spPr>
                <a:xfrm>
                  <a:off x="5910062" y="3480720"/>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4" name="Freeform 2829">
                  <a:extLst>
                    <a:ext uri="{FF2B5EF4-FFF2-40B4-BE49-F238E27FC236}">
                      <a16:creationId xmlns:a16="http://schemas.microsoft.com/office/drawing/2014/main" id="{9164D6CF-4F2C-FC4F-8FEA-072BF8C4645F}"/>
                    </a:ext>
                  </a:extLst>
                </p:cNvPr>
                <p:cNvSpPr/>
                <p:nvPr/>
              </p:nvSpPr>
              <p:spPr>
                <a:xfrm>
                  <a:off x="5909968" y="348176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cubicBezTo>
                        <a:pt x="0" y="0"/>
                        <a:pt x="0" y="0"/>
                        <a:pt x="0" y="0"/>
                      </a:cubicBezTo>
                      <a:lnTo>
                        <a:pt x="0" y="0"/>
                      </a:lnTo>
                      <a:lnTo>
                        <a:pt x="0" y="0"/>
                      </a:ln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85" name="Freeform 2830">
                  <a:extLst>
                    <a:ext uri="{FF2B5EF4-FFF2-40B4-BE49-F238E27FC236}">
                      <a16:creationId xmlns:a16="http://schemas.microsoft.com/office/drawing/2014/main" id="{AB7573E9-6581-2A44-A355-21B771C0BAED}"/>
                    </a:ext>
                  </a:extLst>
                </p:cNvPr>
                <p:cNvSpPr/>
                <p:nvPr/>
              </p:nvSpPr>
              <p:spPr>
                <a:xfrm>
                  <a:off x="5909400" y="3479863"/>
                  <a:ext cx="1230" cy="2476"/>
                </a:xfrm>
                <a:custGeom>
                  <a:avLst/>
                  <a:gdLst>
                    <a:gd name="connsiteX0" fmla="*/ 1231 w 1230"/>
                    <a:gd name="connsiteY0" fmla="*/ 2477 h 2476"/>
                    <a:gd name="connsiteX1" fmla="*/ 0 w 1230"/>
                    <a:gd name="connsiteY1" fmla="*/ 1810 h 2476"/>
                    <a:gd name="connsiteX2" fmla="*/ 0 w 1230"/>
                    <a:gd name="connsiteY2" fmla="*/ 0 h 2476"/>
                    <a:gd name="connsiteX3" fmla="*/ 1231 w 1230"/>
                    <a:gd name="connsiteY3" fmla="*/ 667 h 2476"/>
                    <a:gd name="connsiteX4" fmla="*/ 95 w 1230"/>
                    <a:gd name="connsiteY4" fmla="*/ 1715 h 2476"/>
                    <a:gd name="connsiteX5" fmla="*/ 1231 w 1230"/>
                    <a:gd name="connsiteY5" fmla="*/ 2381 h 2476"/>
                    <a:gd name="connsiteX6" fmla="*/ 1231 w 1230"/>
                    <a:gd name="connsiteY6" fmla="*/ 762 h 2476"/>
                    <a:gd name="connsiteX7" fmla="*/ 95 w 1230"/>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476">
                      <a:moveTo>
                        <a:pt x="1231" y="2477"/>
                      </a:moveTo>
                      <a:lnTo>
                        <a:pt x="0" y="1810"/>
                      </a:lnTo>
                      <a:lnTo>
                        <a:pt x="0" y="0"/>
                      </a:lnTo>
                      <a:lnTo>
                        <a:pt x="1231" y="667"/>
                      </a:lnTo>
                      <a:close/>
                      <a:moveTo>
                        <a:pt x="95" y="1715"/>
                      </a:moveTo>
                      <a:lnTo>
                        <a:pt x="1231" y="2381"/>
                      </a:lnTo>
                      <a:lnTo>
                        <a:pt x="1231" y="762"/>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08" name="Freeform 2831">
              <a:extLst>
                <a:ext uri="{FF2B5EF4-FFF2-40B4-BE49-F238E27FC236}">
                  <a16:creationId xmlns:a16="http://schemas.microsoft.com/office/drawing/2014/main" id="{1C7AC75A-6112-4449-9FF3-D1954AE33401}"/>
                </a:ext>
              </a:extLst>
            </p:cNvPr>
            <p:cNvSpPr/>
            <p:nvPr/>
          </p:nvSpPr>
          <p:spPr>
            <a:xfrm>
              <a:off x="5904382" y="3471100"/>
              <a:ext cx="12875" cy="10096"/>
            </a:xfrm>
            <a:custGeom>
              <a:avLst/>
              <a:gdLst>
                <a:gd name="connsiteX0" fmla="*/ 12875 w 12875"/>
                <a:gd name="connsiteY0" fmla="*/ 4953 h 10096"/>
                <a:gd name="connsiteX1" fmla="*/ 4923 w 12875"/>
                <a:gd name="connsiteY1" fmla="*/ 0 h 10096"/>
                <a:gd name="connsiteX2" fmla="*/ 0 w 12875"/>
                <a:gd name="connsiteY2" fmla="*/ 2857 h 10096"/>
                <a:gd name="connsiteX3" fmla="*/ 12591 w 12875"/>
                <a:gd name="connsiteY3" fmla="*/ 10096 h 10096"/>
                <a:gd name="connsiteX4" fmla="*/ 12875 w 12875"/>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96">
                  <a:moveTo>
                    <a:pt x="12875" y="4953"/>
                  </a:moveTo>
                  <a:lnTo>
                    <a:pt x="4923" y="0"/>
                  </a:lnTo>
                  <a:lnTo>
                    <a:pt x="0" y="2857"/>
                  </a:lnTo>
                  <a:lnTo>
                    <a:pt x="12591" y="10096"/>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09" name="Graphic 2630">
              <a:extLst>
                <a:ext uri="{FF2B5EF4-FFF2-40B4-BE49-F238E27FC236}">
                  <a16:creationId xmlns:a16="http://schemas.microsoft.com/office/drawing/2014/main" id="{9906886B-6F29-714A-8695-E56293EECB85}"/>
                </a:ext>
              </a:extLst>
            </p:cNvPr>
            <p:cNvGrpSpPr/>
            <p:nvPr/>
          </p:nvGrpSpPr>
          <p:grpSpPr>
            <a:xfrm>
              <a:off x="5905991" y="3465290"/>
              <a:ext cx="19786" cy="14382"/>
              <a:chOff x="5905991" y="3465290"/>
              <a:chExt cx="19786" cy="14382"/>
            </a:xfrm>
            <a:solidFill>
              <a:schemeClr val="accent1"/>
            </a:solidFill>
          </p:grpSpPr>
          <p:sp>
            <p:nvSpPr>
              <p:cNvPr id="658" name="Freeform 2833">
                <a:extLst>
                  <a:ext uri="{FF2B5EF4-FFF2-40B4-BE49-F238E27FC236}">
                    <a16:creationId xmlns:a16="http://schemas.microsoft.com/office/drawing/2014/main" id="{9EA057E2-6017-7C4E-A9BE-F1A310152A05}"/>
                  </a:ext>
                </a:extLst>
              </p:cNvPr>
              <p:cNvSpPr/>
              <p:nvPr/>
            </p:nvSpPr>
            <p:spPr>
              <a:xfrm>
                <a:off x="5905991" y="3471100"/>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9" name="Freeform 2834">
                <a:extLst>
                  <a:ext uri="{FF2B5EF4-FFF2-40B4-BE49-F238E27FC236}">
                    <a16:creationId xmlns:a16="http://schemas.microsoft.com/office/drawing/2014/main" id="{69B52C5A-4BED-1D43-966B-60F89F33FD03}"/>
                  </a:ext>
                </a:extLst>
              </p:cNvPr>
              <p:cNvSpPr/>
              <p:nvPr/>
            </p:nvSpPr>
            <p:spPr>
              <a:xfrm>
                <a:off x="5915837" y="3471100"/>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0" name="Freeform 2835">
                <a:extLst>
                  <a:ext uri="{FF2B5EF4-FFF2-40B4-BE49-F238E27FC236}">
                    <a16:creationId xmlns:a16="http://schemas.microsoft.com/office/drawing/2014/main" id="{94FE8DF5-CEA5-2340-B53D-C6DF87896695}"/>
                  </a:ext>
                </a:extLst>
              </p:cNvPr>
              <p:cNvSpPr/>
              <p:nvPr/>
            </p:nvSpPr>
            <p:spPr>
              <a:xfrm>
                <a:off x="5905991" y="3465290"/>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1" name="Freeform 2836">
                <a:extLst>
                  <a:ext uri="{FF2B5EF4-FFF2-40B4-BE49-F238E27FC236}">
                    <a16:creationId xmlns:a16="http://schemas.microsoft.com/office/drawing/2014/main" id="{0D1A6B5E-90D2-CC48-8616-C1F24D87E527}"/>
                  </a:ext>
                </a:extLst>
              </p:cNvPr>
              <p:cNvSpPr/>
              <p:nvPr/>
            </p:nvSpPr>
            <p:spPr>
              <a:xfrm>
                <a:off x="5910536" y="3467957"/>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2" name="Freeform 2837">
                <a:extLst>
                  <a:ext uri="{FF2B5EF4-FFF2-40B4-BE49-F238E27FC236}">
                    <a16:creationId xmlns:a16="http://schemas.microsoft.com/office/drawing/2014/main" id="{C6D55EAE-9E7C-F340-8CDA-B802CD5A74E9}"/>
                  </a:ext>
                </a:extLst>
              </p:cNvPr>
              <p:cNvSpPr/>
              <p:nvPr/>
            </p:nvSpPr>
            <p:spPr>
              <a:xfrm>
                <a:off x="5922086" y="3471957"/>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3" name="Freeform 2838">
                <a:extLst>
                  <a:ext uri="{FF2B5EF4-FFF2-40B4-BE49-F238E27FC236}">
                    <a16:creationId xmlns:a16="http://schemas.microsoft.com/office/drawing/2014/main" id="{F49800C5-DE95-3844-A877-DF10774EB88A}"/>
                  </a:ext>
                </a:extLst>
              </p:cNvPr>
              <p:cNvSpPr/>
              <p:nvPr/>
            </p:nvSpPr>
            <p:spPr>
              <a:xfrm>
                <a:off x="5922275" y="3472243"/>
                <a:ext cx="2745" cy="1714"/>
              </a:xfrm>
              <a:custGeom>
                <a:avLst/>
                <a:gdLst>
                  <a:gd name="connsiteX0" fmla="*/ 2746 w 2745"/>
                  <a:gd name="connsiteY0" fmla="*/ 190 h 1714"/>
                  <a:gd name="connsiteX1" fmla="*/ 0 w 2745"/>
                  <a:gd name="connsiteY1" fmla="*/ 1714 h 1714"/>
                  <a:gd name="connsiteX2" fmla="*/ 0 w 2745"/>
                  <a:gd name="connsiteY2" fmla="*/ 1619 h 1714"/>
                  <a:gd name="connsiteX3" fmla="*/ 2746 w 2745"/>
                  <a:gd name="connsiteY3" fmla="*/ 0 h 1714"/>
                  <a:gd name="connsiteX4" fmla="*/ 2746 w 2745"/>
                  <a:gd name="connsiteY4" fmla="*/ 190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0"/>
                    </a:moveTo>
                    <a:lnTo>
                      <a:pt x="0" y="1714"/>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4" name="Freeform 2839">
                <a:extLst>
                  <a:ext uri="{FF2B5EF4-FFF2-40B4-BE49-F238E27FC236}">
                    <a16:creationId xmlns:a16="http://schemas.microsoft.com/office/drawing/2014/main" id="{3E0403FD-16E4-BC45-9E1D-3B1AA8DC6912}"/>
                  </a:ext>
                </a:extLst>
              </p:cNvPr>
              <p:cNvSpPr/>
              <p:nvPr/>
            </p:nvSpPr>
            <p:spPr>
              <a:xfrm>
                <a:off x="5922275" y="3472529"/>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5" name="Freeform 2840">
                <a:extLst>
                  <a:ext uri="{FF2B5EF4-FFF2-40B4-BE49-F238E27FC236}">
                    <a16:creationId xmlns:a16="http://schemas.microsoft.com/office/drawing/2014/main" id="{E16DAA4B-010F-1944-84FA-2E245A1FA232}"/>
                  </a:ext>
                </a:extLst>
              </p:cNvPr>
              <p:cNvSpPr/>
              <p:nvPr/>
            </p:nvSpPr>
            <p:spPr>
              <a:xfrm>
                <a:off x="5922275" y="3472910"/>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6" name="Freeform 2841">
                <a:extLst>
                  <a:ext uri="{FF2B5EF4-FFF2-40B4-BE49-F238E27FC236}">
                    <a16:creationId xmlns:a16="http://schemas.microsoft.com/office/drawing/2014/main" id="{9AAE0196-58C4-4C45-9D6D-EFC5087E10E1}"/>
                  </a:ext>
                </a:extLst>
              </p:cNvPr>
              <p:cNvSpPr/>
              <p:nvPr/>
            </p:nvSpPr>
            <p:spPr>
              <a:xfrm>
                <a:off x="5922275" y="3473957"/>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67" name="Graphic 2630">
                <a:extLst>
                  <a:ext uri="{FF2B5EF4-FFF2-40B4-BE49-F238E27FC236}">
                    <a16:creationId xmlns:a16="http://schemas.microsoft.com/office/drawing/2014/main" id="{9906886B-6F29-714A-8695-E56293EECB85}"/>
                  </a:ext>
                </a:extLst>
              </p:cNvPr>
              <p:cNvGrpSpPr/>
              <p:nvPr/>
            </p:nvGrpSpPr>
            <p:grpSpPr>
              <a:xfrm>
                <a:off x="5909400" y="3473291"/>
                <a:ext cx="1230" cy="2571"/>
                <a:chOff x="5909400" y="3473291"/>
                <a:chExt cx="1230" cy="2571"/>
              </a:xfrm>
              <a:solidFill>
                <a:srgbClr val="000000"/>
              </a:solidFill>
            </p:grpSpPr>
            <p:sp>
              <p:nvSpPr>
                <p:cNvPr id="668" name="Freeform 2843">
                  <a:extLst>
                    <a:ext uri="{FF2B5EF4-FFF2-40B4-BE49-F238E27FC236}">
                      <a16:creationId xmlns:a16="http://schemas.microsoft.com/office/drawing/2014/main" id="{947C8F99-AD23-E14A-A591-784B0F99A42B}"/>
                    </a:ext>
                  </a:extLst>
                </p:cNvPr>
                <p:cNvSpPr/>
                <p:nvPr/>
              </p:nvSpPr>
              <p:spPr>
                <a:xfrm>
                  <a:off x="5910062" y="3473481"/>
                  <a:ext cx="9467" cy="476"/>
                </a:xfrm>
                <a:custGeom>
                  <a:avLst/>
                  <a:gdLst>
                    <a:gd name="connsiteX0" fmla="*/ 0 w 9467"/>
                    <a:gd name="connsiteY0" fmla="*/ 476 h 476"/>
                    <a:gd name="connsiteX1" fmla="*/ 0 w 9467"/>
                    <a:gd name="connsiteY1" fmla="*/ 476 h 476"/>
                    <a:gd name="connsiteX2" fmla="*/ 0 w 9467"/>
                    <a:gd name="connsiteY2" fmla="*/ 476 h 476"/>
                    <a:gd name="connsiteX3" fmla="*/ 0 w 9467"/>
                    <a:gd name="connsiteY3" fmla="*/ 476 h 476"/>
                    <a:gd name="connsiteX4" fmla="*/ 0 w 9467"/>
                    <a:gd name="connsiteY4" fmla="*/ 476 h 476"/>
                    <a:gd name="connsiteX5" fmla="*/ 0 w 9467"/>
                    <a:gd name="connsiteY5" fmla="*/ 476 h 476"/>
                    <a:gd name="connsiteX6" fmla="*/ 0 w 9467"/>
                    <a:gd name="connsiteY6" fmla="*/ 476 h 476"/>
                    <a:gd name="connsiteX7" fmla="*/ 0 w 9467"/>
                    <a:gd name="connsiteY7" fmla="*/ 476 h 476"/>
                    <a:gd name="connsiteX8" fmla="*/ 0 w 9467"/>
                    <a:gd name="connsiteY8"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7" h="476">
                      <a:moveTo>
                        <a:pt x="0" y="476"/>
                      </a:moveTo>
                      <a:lnTo>
                        <a:pt x="0" y="476"/>
                      </a:lnTo>
                      <a:lnTo>
                        <a:pt x="0" y="476"/>
                      </a:lnTo>
                      <a:cubicBezTo>
                        <a:pt x="0" y="476"/>
                        <a:pt x="0" y="476"/>
                        <a:pt x="0" y="476"/>
                      </a:cubicBezTo>
                      <a:cubicBezTo>
                        <a:pt x="0" y="476"/>
                        <a:pt x="0" y="476"/>
                        <a:pt x="0" y="476"/>
                      </a:cubicBezTo>
                      <a:cubicBezTo>
                        <a:pt x="0" y="476"/>
                        <a:pt x="0" y="476"/>
                        <a:pt x="0" y="476"/>
                      </a:cubicBezTo>
                      <a:cubicBezTo>
                        <a:pt x="0" y="476"/>
                        <a:pt x="0" y="476"/>
                        <a:pt x="0" y="476"/>
                      </a:cubicBezTo>
                      <a:lnTo>
                        <a:pt x="0" y="476"/>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69" name="Freeform 2844">
                  <a:extLst>
                    <a:ext uri="{FF2B5EF4-FFF2-40B4-BE49-F238E27FC236}">
                      <a16:creationId xmlns:a16="http://schemas.microsoft.com/office/drawing/2014/main" id="{57746999-1CB7-054A-94C7-6A5562230DCA}"/>
                    </a:ext>
                  </a:extLst>
                </p:cNvPr>
                <p:cNvSpPr/>
                <p:nvPr/>
              </p:nvSpPr>
              <p:spPr>
                <a:xfrm>
                  <a:off x="5910062" y="3474243"/>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0" name="Freeform 2845">
                  <a:extLst>
                    <a:ext uri="{FF2B5EF4-FFF2-40B4-BE49-F238E27FC236}">
                      <a16:creationId xmlns:a16="http://schemas.microsoft.com/office/drawing/2014/main" id="{D5BC4B5A-8C9B-B047-AE47-2E472EA2437C}"/>
                    </a:ext>
                  </a:extLst>
                </p:cNvPr>
                <p:cNvSpPr/>
                <p:nvPr/>
              </p:nvSpPr>
              <p:spPr>
                <a:xfrm>
                  <a:off x="5909968" y="3475291"/>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71" name="Freeform 2846">
                  <a:extLst>
                    <a:ext uri="{FF2B5EF4-FFF2-40B4-BE49-F238E27FC236}">
                      <a16:creationId xmlns:a16="http://schemas.microsoft.com/office/drawing/2014/main" id="{54E6F997-8D70-0446-9A21-4F19F83D25C9}"/>
                    </a:ext>
                  </a:extLst>
                </p:cNvPr>
                <p:cNvSpPr/>
                <p:nvPr/>
              </p:nvSpPr>
              <p:spPr>
                <a:xfrm>
                  <a:off x="5909400" y="3473291"/>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10" name="Freeform 2847">
              <a:extLst>
                <a:ext uri="{FF2B5EF4-FFF2-40B4-BE49-F238E27FC236}">
                  <a16:creationId xmlns:a16="http://schemas.microsoft.com/office/drawing/2014/main" id="{24610D92-6EB2-8440-A1A2-2E6F9E0BEB13}"/>
                </a:ext>
              </a:extLst>
            </p:cNvPr>
            <p:cNvSpPr/>
            <p:nvPr/>
          </p:nvSpPr>
          <p:spPr>
            <a:xfrm>
              <a:off x="5904382" y="3464718"/>
              <a:ext cx="12875" cy="10001"/>
            </a:xfrm>
            <a:custGeom>
              <a:avLst/>
              <a:gdLst>
                <a:gd name="connsiteX0" fmla="*/ 12875 w 12875"/>
                <a:gd name="connsiteY0" fmla="*/ 4953 h 10001"/>
                <a:gd name="connsiteX1" fmla="*/ 4923 w 12875"/>
                <a:gd name="connsiteY1" fmla="*/ 0 h 10001"/>
                <a:gd name="connsiteX2" fmla="*/ 0 w 12875"/>
                <a:gd name="connsiteY2" fmla="*/ 2857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7"/>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11" name="Graphic 2630">
              <a:extLst>
                <a:ext uri="{FF2B5EF4-FFF2-40B4-BE49-F238E27FC236}">
                  <a16:creationId xmlns:a16="http://schemas.microsoft.com/office/drawing/2014/main" id="{9906886B-6F29-714A-8695-E56293EECB85}"/>
                </a:ext>
              </a:extLst>
            </p:cNvPr>
            <p:cNvGrpSpPr/>
            <p:nvPr/>
          </p:nvGrpSpPr>
          <p:grpSpPr>
            <a:xfrm>
              <a:off x="5905991" y="3458908"/>
              <a:ext cx="19786" cy="14287"/>
              <a:chOff x="5905991" y="3458908"/>
              <a:chExt cx="19786" cy="14287"/>
            </a:xfrm>
            <a:solidFill>
              <a:schemeClr val="accent1"/>
            </a:solidFill>
          </p:grpSpPr>
          <p:sp>
            <p:nvSpPr>
              <p:cNvPr id="644" name="Freeform 2849">
                <a:extLst>
                  <a:ext uri="{FF2B5EF4-FFF2-40B4-BE49-F238E27FC236}">
                    <a16:creationId xmlns:a16="http://schemas.microsoft.com/office/drawing/2014/main" id="{8685BD42-E5F2-AB46-999F-94C6B33C8E00}"/>
                  </a:ext>
                </a:extLst>
              </p:cNvPr>
              <p:cNvSpPr/>
              <p:nvPr/>
            </p:nvSpPr>
            <p:spPr>
              <a:xfrm>
                <a:off x="5905991" y="3464623"/>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5" name="Freeform 2850">
                <a:extLst>
                  <a:ext uri="{FF2B5EF4-FFF2-40B4-BE49-F238E27FC236}">
                    <a16:creationId xmlns:a16="http://schemas.microsoft.com/office/drawing/2014/main" id="{DE3ACF96-5573-454F-A051-76C9565AD0CF}"/>
                  </a:ext>
                </a:extLst>
              </p:cNvPr>
              <p:cNvSpPr/>
              <p:nvPr/>
            </p:nvSpPr>
            <p:spPr>
              <a:xfrm>
                <a:off x="5915837" y="3464623"/>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6" name="Freeform 2851">
                <a:extLst>
                  <a:ext uri="{FF2B5EF4-FFF2-40B4-BE49-F238E27FC236}">
                    <a16:creationId xmlns:a16="http://schemas.microsoft.com/office/drawing/2014/main" id="{D2B44F70-213A-AF40-9F93-223B24D6B7B0}"/>
                  </a:ext>
                </a:extLst>
              </p:cNvPr>
              <p:cNvSpPr/>
              <p:nvPr/>
            </p:nvSpPr>
            <p:spPr>
              <a:xfrm>
                <a:off x="5905991" y="3458908"/>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7" name="Freeform 2852">
                <a:extLst>
                  <a:ext uri="{FF2B5EF4-FFF2-40B4-BE49-F238E27FC236}">
                    <a16:creationId xmlns:a16="http://schemas.microsoft.com/office/drawing/2014/main" id="{9E5277DA-0488-0446-9337-EF068DC3965D}"/>
                  </a:ext>
                </a:extLst>
              </p:cNvPr>
              <p:cNvSpPr/>
              <p:nvPr/>
            </p:nvSpPr>
            <p:spPr>
              <a:xfrm>
                <a:off x="5910536" y="3461575"/>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8" name="Freeform 2853">
                <a:extLst>
                  <a:ext uri="{FF2B5EF4-FFF2-40B4-BE49-F238E27FC236}">
                    <a16:creationId xmlns:a16="http://schemas.microsoft.com/office/drawing/2014/main" id="{766E4EDC-45BA-514B-8145-94B48B8CD674}"/>
                  </a:ext>
                </a:extLst>
              </p:cNvPr>
              <p:cNvSpPr/>
              <p:nvPr/>
            </p:nvSpPr>
            <p:spPr>
              <a:xfrm>
                <a:off x="5922086" y="3465576"/>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9" name="Freeform 2854">
                <a:extLst>
                  <a:ext uri="{FF2B5EF4-FFF2-40B4-BE49-F238E27FC236}">
                    <a16:creationId xmlns:a16="http://schemas.microsoft.com/office/drawing/2014/main" id="{648E762B-5307-7E44-B035-0C17B43E15E7}"/>
                  </a:ext>
                </a:extLst>
              </p:cNvPr>
              <p:cNvSpPr/>
              <p:nvPr/>
            </p:nvSpPr>
            <p:spPr>
              <a:xfrm>
                <a:off x="5922275" y="3465861"/>
                <a:ext cx="2745" cy="1714"/>
              </a:xfrm>
              <a:custGeom>
                <a:avLst/>
                <a:gdLst>
                  <a:gd name="connsiteX0" fmla="*/ 2746 w 2745"/>
                  <a:gd name="connsiteY0" fmla="*/ 95 h 1714"/>
                  <a:gd name="connsiteX1" fmla="*/ 0 w 2745"/>
                  <a:gd name="connsiteY1" fmla="*/ 1714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4"/>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0" name="Freeform 2855">
                <a:extLst>
                  <a:ext uri="{FF2B5EF4-FFF2-40B4-BE49-F238E27FC236}">
                    <a16:creationId xmlns:a16="http://schemas.microsoft.com/office/drawing/2014/main" id="{B33201F4-87F8-5140-80DA-6B8F997A6E00}"/>
                  </a:ext>
                </a:extLst>
              </p:cNvPr>
              <p:cNvSpPr/>
              <p:nvPr/>
            </p:nvSpPr>
            <p:spPr>
              <a:xfrm>
                <a:off x="5922275" y="3466147"/>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1" name="Freeform 2856">
                <a:extLst>
                  <a:ext uri="{FF2B5EF4-FFF2-40B4-BE49-F238E27FC236}">
                    <a16:creationId xmlns:a16="http://schemas.microsoft.com/office/drawing/2014/main" id="{FCA3FFAE-5A64-554B-AE2F-9F982489439D}"/>
                  </a:ext>
                </a:extLst>
              </p:cNvPr>
              <p:cNvSpPr/>
              <p:nvPr/>
            </p:nvSpPr>
            <p:spPr>
              <a:xfrm>
                <a:off x="5922275" y="346643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2" name="Freeform 2857">
                <a:extLst>
                  <a:ext uri="{FF2B5EF4-FFF2-40B4-BE49-F238E27FC236}">
                    <a16:creationId xmlns:a16="http://schemas.microsoft.com/office/drawing/2014/main" id="{628C94D3-AAC9-5D48-9E54-E7FE35BDD1E6}"/>
                  </a:ext>
                </a:extLst>
              </p:cNvPr>
              <p:cNvSpPr/>
              <p:nvPr/>
            </p:nvSpPr>
            <p:spPr>
              <a:xfrm>
                <a:off x="5922275" y="3467576"/>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53" name="Graphic 2630">
                <a:extLst>
                  <a:ext uri="{FF2B5EF4-FFF2-40B4-BE49-F238E27FC236}">
                    <a16:creationId xmlns:a16="http://schemas.microsoft.com/office/drawing/2014/main" id="{9906886B-6F29-714A-8695-E56293EECB85}"/>
                  </a:ext>
                </a:extLst>
              </p:cNvPr>
              <p:cNvGrpSpPr/>
              <p:nvPr/>
            </p:nvGrpSpPr>
            <p:grpSpPr>
              <a:xfrm>
                <a:off x="5909400" y="3466528"/>
                <a:ext cx="1230" cy="2952"/>
                <a:chOff x="5909400" y="3466528"/>
                <a:chExt cx="1230" cy="2952"/>
              </a:xfrm>
              <a:solidFill>
                <a:srgbClr val="000000"/>
              </a:solidFill>
            </p:grpSpPr>
            <p:sp>
              <p:nvSpPr>
                <p:cNvPr id="654" name="Freeform 2859">
                  <a:extLst>
                    <a:ext uri="{FF2B5EF4-FFF2-40B4-BE49-F238E27FC236}">
                      <a16:creationId xmlns:a16="http://schemas.microsoft.com/office/drawing/2014/main" id="{35088095-56AA-6B49-9C39-E37001344C8A}"/>
                    </a:ext>
                  </a:extLst>
                </p:cNvPr>
                <p:cNvSpPr/>
                <p:nvPr/>
              </p:nvSpPr>
              <p:spPr>
                <a:xfrm>
                  <a:off x="5909589" y="3466528"/>
                  <a:ext cx="662" cy="571"/>
                </a:xfrm>
                <a:custGeom>
                  <a:avLst/>
                  <a:gdLst>
                    <a:gd name="connsiteX0" fmla="*/ 473 w 662"/>
                    <a:gd name="connsiteY0" fmla="*/ 571 h 571"/>
                    <a:gd name="connsiteX1" fmla="*/ 473 w 662"/>
                    <a:gd name="connsiteY1" fmla="*/ 571 h 571"/>
                    <a:gd name="connsiteX2" fmla="*/ 0 w 662"/>
                    <a:gd name="connsiteY2" fmla="*/ 571 h 571"/>
                    <a:gd name="connsiteX3" fmla="*/ 663 w 662"/>
                    <a:gd name="connsiteY3" fmla="*/ 571 h 571"/>
                    <a:gd name="connsiteX4" fmla="*/ 663 w 662"/>
                    <a:gd name="connsiteY4" fmla="*/ 571 h 571"/>
                    <a:gd name="connsiteX5" fmla="*/ 663 w 662"/>
                    <a:gd name="connsiteY5" fmla="*/ 571 h 571"/>
                    <a:gd name="connsiteX6" fmla="*/ 663 w 662"/>
                    <a:gd name="connsiteY6" fmla="*/ 571 h 571"/>
                    <a:gd name="connsiteX7" fmla="*/ 663 w 662"/>
                    <a:gd name="connsiteY7"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 h="571">
                      <a:moveTo>
                        <a:pt x="473" y="571"/>
                      </a:moveTo>
                      <a:lnTo>
                        <a:pt x="473" y="571"/>
                      </a:lnTo>
                      <a:cubicBezTo>
                        <a:pt x="473" y="571"/>
                        <a:pt x="473" y="571"/>
                        <a:pt x="0" y="571"/>
                      </a:cubicBezTo>
                      <a:lnTo>
                        <a:pt x="663" y="571"/>
                      </a:lnTo>
                      <a:lnTo>
                        <a:pt x="663" y="571"/>
                      </a:lnTo>
                      <a:cubicBezTo>
                        <a:pt x="663" y="571"/>
                        <a:pt x="663" y="571"/>
                        <a:pt x="663" y="571"/>
                      </a:cubicBezTo>
                      <a:lnTo>
                        <a:pt x="663" y="571"/>
                      </a:lnTo>
                      <a:lnTo>
                        <a:pt x="66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5" name="Freeform 2860">
                  <a:extLst>
                    <a:ext uri="{FF2B5EF4-FFF2-40B4-BE49-F238E27FC236}">
                      <a16:creationId xmlns:a16="http://schemas.microsoft.com/office/drawing/2014/main" id="{6F2E3E3A-6005-074C-BDA1-73EA2BD9D9F0}"/>
                    </a:ext>
                  </a:extLst>
                </p:cNvPr>
                <p:cNvSpPr/>
                <p:nvPr/>
              </p:nvSpPr>
              <p:spPr>
                <a:xfrm>
                  <a:off x="5910062" y="3467766"/>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6" name="Freeform 2861">
                  <a:extLst>
                    <a:ext uri="{FF2B5EF4-FFF2-40B4-BE49-F238E27FC236}">
                      <a16:creationId xmlns:a16="http://schemas.microsoft.com/office/drawing/2014/main" id="{18BCF285-7371-FC45-9149-595A34A7B459}"/>
                    </a:ext>
                  </a:extLst>
                </p:cNvPr>
                <p:cNvSpPr/>
                <p:nvPr/>
              </p:nvSpPr>
              <p:spPr>
                <a:xfrm>
                  <a:off x="5909968" y="3468814"/>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cubicBezTo>
                        <a:pt x="0" y="0"/>
                        <a:pt x="0" y="0"/>
                        <a:pt x="0" y="0"/>
                      </a:cubicBez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57" name="Freeform 2862">
                  <a:extLst>
                    <a:ext uri="{FF2B5EF4-FFF2-40B4-BE49-F238E27FC236}">
                      <a16:creationId xmlns:a16="http://schemas.microsoft.com/office/drawing/2014/main" id="{6386D2AE-D132-CE4C-B809-709BAE3EBA47}"/>
                    </a:ext>
                  </a:extLst>
                </p:cNvPr>
                <p:cNvSpPr/>
                <p:nvPr/>
              </p:nvSpPr>
              <p:spPr>
                <a:xfrm>
                  <a:off x="5909400" y="3467100"/>
                  <a:ext cx="1230" cy="2381"/>
                </a:xfrm>
                <a:custGeom>
                  <a:avLst/>
                  <a:gdLst>
                    <a:gd name="connsiteX0" fmla="*/ 1231 w 1230"/>
                    <a:gd name="connsiteY0" fmla="*/ 2381 h 2381"/>
                    <a:gd name="connsiteX1" fmla="*/ 0 w 1230"/>
                    <a:gd name="connsiteY1" fmla="*/ 1619 h 2381"/>
                    <a:gd name="connsiteX2" fmla="*/ 0 w 1230"/>
                    <a:gd name="connsiteY2" fmla="*/ 0 h 2381"/>
                    <a:gd name="connsiteX3" fmla="*/ 1231 w 1230"/>
                    <a:gd name="connsiteY3" fmla="*/ 762 h 2381"/>
                    <a:gd name="connsiteX4" fmla="*/ 95 w 1230"/>
                    <a:gd name="connsiteY4" fmla="*/ 1619 h 2381"/>
                    <a:gd name="connsiteX5" fmla="*/ 1231 w 1230"/>
                    <a:gd name="connsiteY5" fmla="*/ 2286 h 2381"/>
                    <a:gd name="connsiteX6" fmla="*/ 1231 w 1230"/>
                    <a:gd name="connsiteY6" fmla="*/ 571 h 2381"/>
                    <a:gd name="connsiteX7" fmla="*/ 95 w 1230"/>
                    <a:gd name="connsiteY7" fmla="*/ 0 h 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381">
                      <a:moveTo>
                        <a:pt x="1231" y="2381"/>
                      </a:moveTo>
                      <a:lnTo>
                        <a:pt x="0" y="1619"/>
                      </a:lnTo>
                      <a:lnTo>
                        <a:pt x="0" y="0"/>
                      </a:lnTo>
                      <a:lnTo>
                        <a:pt x="1231" y="762"/>
                      </a:lnTo>
                      <a:close/>
                      <a:moveTo>
                        <a:pt x="95" y="1619"/>
                      </a:moveTo>
                      <a:lnTo>
                        <a:pt x="1231" y="2286"/>
                      </a:lnTo>
                      <a:lnTo>
                        <a:pt x="1231" y="571"/>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12" name="Freeform 2863">
              <a:extLst>
                <a:ext uri="{FF2B5EF4-FFF2-40B4-BE49-F238E27FC236}">
                  <a16:creationId xmlns:a16="http://schemas.microsoft.com/office/drawing/2014/main" id="{66219873-0D43-EE41-882B-7E78F1C6DA60}"/>
                </a:ext>
              </a:extLst>
            </p:cNvPr>
            <p:cNvSpPr/>
            <p:nvPr/>
          </p:nvSpPr>
          <p:spPr>
            <a:xfrm>
              <a:off x="5904382" y="3458241"/>
              <a:ext cx="12875" cy="10001"/>
            </a:xfrm>
            <a:custGeom>
              <a:avLst/>
              <a:gdLst>
                <a:gd name="connsiteX0" fmla="*/ 12875 w 12875"/>
                <a:gd name="connsiteY0" fmla="*/ 4953 h 10001"/>
                <a:gd name="connsiteX1" fmla="*/ 4923 w 12875"/>
                <a:gd name="connsiteY1" fmla="*/ 0 h 10001"/>
                <a:gd name="connsiteX2" fmla="*/ 0 w 12875"/>
                <a:gd name="connsiteY2" fmla="*/ 2858 h 10001"/>
                <a:gd name="connsiteX3" fmla="*/ 12591 w 12875"/>
                <a:gd name="connsiteY3" fmla="*/ 10001 h 10001"/>
                <a:gd name="connsiteX4" fmla="*/ 12875 w 12875"/>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953"/>
                  </a:moveTo>
                  <a:lnTo>
                    <a:pt x="4923" y="0"/>
                  </a:lnTo>
                  <a:lnTo>
                    <a:pt x="0" y="2858"/>
                  </a:lnTo>
                  <a:lnTo>
                    <a:pt x="12591" y="10001"/>
                  </a:lnTo>
                  <a:lnTo>
                    <a:pt x="12875"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13" name="Graphic 2630">
              <a:extLst>
                <a:ext uri="{FF2B5EF4-FFF2-40B4-BE49-F238E27FC236}">
                  <a16:creationId xmlns:a16="http://schemas.microsoft.com/office/drawing/2014/main" id="{9906886B-6F29-714A-8695-E56293EECB85}"/>
                </a:ext>
              </a:extLst>
            </p:cNvPr>
            <p:cNvGrpSpPr/>
            <p:nvPr/>
          </p:nvGrpSpPr>
          <p:grpSpPr>
            <a:xfrm>
              <a:off x="5905991" y="3452431"/>
              <a:ext cx="19786" cy="14287"/>
              <a:chOff x="5905991" y="3452431"/>
              <a:chExt cx="19786" cy="14287"/>
            </a:xfrm>
            <a:solidFill>
              <a:schemeClr val="accent1"/>
            </a:solidFill>
          </p:grpSpPr>
          <p:sp>
            <p:nvSpPr>
              <p:cNvPr id="630" name="Freeform 2865">
                <a:extLst>
                  <a:ext uri="{FF2B5EF4-FFF2-40B4-BE49-F238E27FC236}">
                    <a16:creationId xmlns:a16="http://schemas.microsoft.com/office/drawing/2014/main" id="{F7D4351D-E990-FB48-8BDD-2E919177DA3F}"/>
                  </a:ext>
                </a:extLst>
              </p:cNvPr>
              <p:cNvSpPr/>
              <p:nvPr/>
            </p:nvSpPr>
            <p:spPr>
              <a:xfrm>
                <a:off x="5905991" y="3458146"/>
                <a:ext cx="9845" cy="8572"/>
              </a:xfrm>
              <a:custGeom>
                <a:avLst/>
                <a:gdLst>
                  <a:gd name="connsiteX0" fmla="*/ 0 w 9845"/>
                  <a:gd name="connsiteY0" fmla="*/ 2858 h 8572"/>
                  <a:gd name="connsiteX1" fmla="*/ 9846 w 9845"/>
                  <a:gd name="connsiteY1" fmla="*/ 8572 h 8572"/>
                  <a:gd name="connsiteX2" fmla="*/ 9846 w 9845"/>
                  <a:gd name="connsiteY2" fmla="*/ 5810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810"/>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1" name="Freeform 2866">
                <a:extLst>
                  <a:ext uri="{FF2B5EF4-FFF2-40B4-BE49-F238E27FC236}">
                    <a16:creationId xmlns:a16="http://schemas.microsoft.com/office/drawing/2014/main" id="{D60AA1CB-A35F-9746-B0E4-F0691352BCF7}"/>
                  </a:ext>
                </a:extLst>
              </p:cNvPr>
              <p:cNvSpPr/>
              <p:nvPr/>
            </p:nvSpPr>
            <p:spPr>
              <a:xfrm>
                <a:off x="5915837" y="3458146"/>
                <a:ext cx="9940" cy="8572"/>
              </a:xfrm>
              <a:custGeom>
                <a:avLst/>
                <a:gdLst>
                  <a:gd name="connsiteX0" fmla="*/ 0 w 9940"/>
                  <a:gd name="connsiteY0" fmla="*/ 5810 h 8572"/>
                  <a:gd name="connsiteX1" fmla="*/ 0 w 9940"/>
                  <a:gd name="connsiteY1" fmla="*/ 8572 h 8572"/>
                  <a:gd name="connsiteX2" fmla="*/ 9941 w 9940"/>
                  <a:gd name="connsiteY2" fmla="*/ 2858 h 8572"/>
                  <a:gd name="connsiteX3" fmla="*/ 9941 w 9940"/>
                  <a:gd name="connsiteY3" fmla="*/ 0 h 8572"/>
                  <a:gd name="connsiteX4" fmla="*/ 0 w 9940"/>
                  <a:gd name="connsiteY4" fmla="*/ 581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810"/>
                    </a:moveTo>
                    <a:lnTo>
                      <a:pt x="0" y="8572"/>
                    </a:lnTo>
                    <a:lnTo>
                      <a:pt x="9941" y="2858"/>
                    </a:lnTo>
                    <a:lnTo>
                      <a:pt x="9941" y="0"/>
                    </a:lnTo>
                    <a:lnTo>
                      <a:pt x="0" y="5810"/>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2" name="Freeform 2867">
                <a:extLst>
                  <a:ext uri="{FF2B5EF4-FFF2-40B4-BE49-F238E27FC236}">
                    <a16:creationId xmlns:a16="http://schemas.microsoft.com/office/drawing/2014/main" id="{3AE3232D-A8A1-FA44-B95A-0B9CB8634DF0}"/>
                  </a:ext>
                </a:extLst>
              </p:cNvPr>
              <p:cNvSpPr/>
              <p:nvPr/>
            </p:nvSpPr>
            <p:spPr>
              <a:xfrm>
                <a:off x="5905991" y="3452431"/>
                <a:ext cx="19786" cy="11525"/>
              </a:xfrm>
              <a:custGeom>
                <a:avLst/>
                <a:gdLst>
                  <a:gd name="connsiteX0" fmla="*/ 9846 w 19786"/>
                  <a:gd name="connsiteY0" fmla="*/ 0 h 11525"/>
                  <a:gd name="connsiteX1" fmla="*/ 0 w 19786"/>
                  <a:gd name="connsiteY1" fmla="*/ 5715 h 11525"/>
                  <a:gd name="connsiteX2" fmla="*/ 9846 w 19786"/>
                  <a:gd name="connsiteY2" fmla="*/ 11525 h 11525"/>
                  <a:gd name="connsiteX3" fmla="*/ 19787 w 19786"/>
                  <a:gd name="connsiteY3" fmla="*/ 5715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715"/>
                    </a:lnTo>
                    <a:lnTo>
                      <a:pt x="9846" y="11525"/>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3" name="Freeform 2868">
                <a:extLst>
                  <a:ext uri="{FF2B5EF4-FFF2-40B4-BE49-F238E27FC236}">
                    <a16:creationId xmlns:a16="http://schemas.microsoft.com/office/drawing/2014/main" id="{168EAD47-25E7-034C-BC8D-B5A1AAA66C06}"/>
                  </a:ext>
                </a:extLst>
              </p:cNvPr>
              <p:cNvSpPr/>
              <p:nvPr/>
            </p:nvSpPr>
            <p:spPr>
              <a:xfrm>
                <a:off x="5910536" y="3455098"/>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4" name="Freeform 2869">
                <a:extLst>
                  <a:ext uri="{FF2B5EF4-FFF2-40B4-BE49-F238E27FC236}">
                    <a16:creationId xmlns:a16="http://schemas.microsoft.com/office/drawing/2014/main" id="{16DA01CB-FAD0-6847-A589-AD160374D212}"/>
                  </a:ext>
                </a:extLst>
              </p:cNvPr>
              <p:cNvSpPr/>
              <p:nvPr/>
            </p:nvSpPr>
            <p:spPr>
              <a:xfrm>
                <a:off x="5922086" y="3459098"/>
                <a:ext cx="3029" cy="3524"/>
              </a:xfrm>
              <a:custGeom>
                <a:avLst/>
                <a:gdLst>
                  <a:gd name="connsiteX0" fmla="*/ 0 w 3029"/>
                  <a:gd name="connsiteY0" fmla="*/ 1715 h 3524"/>
                  <a:gd name="connsiteX1" fmla="*/ 0 w 3029"/>
                  <a:gd name="connsiteY1" fmla="*/ 3524 h 3524"/>
                  <a:gd name="connsiteX2" fmla="*/ 3030 w 3029"/>
                  <a:gd name="connsiteY2" fmla="*/ 1715 h 3524"/>
                  <a:gd name="connsiteX3" fmla="*/ 3030 w 3029"/>
                  <a:gd name="connsiteY3" fmla="*/ 0 h 3524"/>
                  <a:gd name="connsiteX4" fmla="*/ 0 w 3029"/>
                  <a:gd name="connsiteY4" fmla="*/ 1715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715"/>
                    </a:moveTo>
                    <a:lnTo>
                      <a:pt x="0" y="3524"/>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5" name="Freeform 2870">
                <a:extLst>
                  <a:ext uri="{FF2B5EF4-FFF2-40B4-BE49-F238E27FC236}">
                    <a16:creationId xmlns:a16="http://schemas.microsoft.com/office/drawing/2014/main" id="{392A0A34-0835-204B-84D8-93867F665B73}"/>
                  </a:ext>
                </a:extLst>
              </p:cNvPr>
              <p:cNvSpPr/>
              <p:nvPr/>
            </p:nvSpPr>
            <p:spPr>
              <a:xfrm>
                <a:off x="5922275" y="3459384"/>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6" name="Freeform 2871">
                <a:extLst>
                  <a:ext uri="{FF2B5EF4-FFF2-40B4-BE49-F238E27FC236}">
                    <a16:creationId xmlns:a16="http://schemas.microsoft.com/office/drawing/2014/main" id="{610231A9-DD21-E044-8209-880E1B73E70E}"/>
                  </a:ext>
                </a:extLst>
              </p:cNvPr>
              <p:cNvSpPr/>
              <p:nvPr/>
            </p:nvSpPr>
            <p:spPr>
              <a:xfrm>
                <a:off x="5922275" y="3459670"/>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7" name="Freeform 2872">
                <a:extLst>
                  <a:ext uri="{FF2B5EF4-FFF2-40B4-BE49-F238E27FC236}">
                    <a16:creationId xmlns:a16="http://schemas.microsoft.com/office/drawing/2014/main" id="{00CCF141-38FF-E645-A3E4-E34C72016093}"/>
                  </a:ext>
                </a:extLst>
              </p:cNvPr>
              <p:cNvSpPr/>
              <p:nvPr/>
            </p:nvSpPr>
            <p:spPr>
              <a:xfrm>
                <a:off x="5922275" y="3459956"/>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38" name="Freeform 2873">
                <a:extLst>
                  <a:ext uri="{FF2B5EF4-FFF2-40B4-BE49-F238E27FC236}">
                    <a16:creationId xmlns:a16="http://schemas.microsoft.com/office/drawing/2014/main" id="{77FFA7B4-0984-034F-8FC6-A6512AC569B7}"/>
                  </a:ext>
                </a:extLst>
              </p:cNvPr>
              <p:cNvSpPr/>
              <p:nvPr/>
            </p:nvSpPr>
            <p:spPr>
              <a:xfrm>
                <a:off x="5922275" y="3461099"/>
                <a:ext cx="1325" cy="857"/>
              </a:xfrm>
              <a:custGeom>
                <a:avLst/>
                <a:gdLst>
                  <a:gd name="connsiteX0" fmla="*/ 0 w 1325"/>
                  <a:gd name="connsiteY0" fmla="*/ 762 h 857"/>
                  <a:gd name="connsiteX1" fmla="*/ 0 w 1325"/>
                  <a:gd name="connsiteY1" fmla="*/ 857 h 857"/>
                  <a:gd name="connsiteX2" fmla="*/ 1325 w 1325"/>
                  <a:gd name="connsiteY2" fmla="*/ 95 h 857"/>
                  <a:gd name="connsiteX3" fmla="*/ 1325 w 1325"/>
                  <a:gd name="connsiteY3" fmla="*/ 0 h 857"/>
                  <a:gd name="connsiteX4" fmla="*/ 0 w 1325"/>
                  <a:gd name="connsiteY4" fmla="*/ 762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857">
                    <a:moveTo>
                      <a:pt x="0" y="762"/>
                    </a:moveTo>
                    <a:lnTo>
                      <a:pt x="0" y="857"/>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39" name="Graphic 2630">
                <a:extLst>
                  <a:ext uri="{FF2B5EF4-FFF2-40B4-BE49-F238E27FC236}">
                    <a16:creationId xmlns:a16="http://schemas.microsoft.com/office/drawing/2014/main" id="{9906886B-6F29-714A-8695-E56293EECB85}"/>
                  </a:ext>
                </a:extLst>
              </p:cNvPr>
              <p:cNvGrpSpPr/>
              <p:nvPr/>
            </p:nvGrpSpPr>
            <p:grpSpPr>
              <a:xfrm>
                <a:off x="5909400" y="3460432"/>
                <a:ext cx="1230" cy="2571"/>
                <a:chOff x="5909400" y="3460432"/>
                <a:chExt cx="1230" cy="2571"/>
              </a:xfrm>
              <a:solidFill>
                <a:srgbClr val="000000"/>
              </a:solidFill>
            </p:grpSpPr>
            <p:sp>
              <p:nvSpPr>
                <p:cNvPr id="640" name="Freeform 2875">
                  <a:extLst>
                    <a:ext uri="{FF2B5EF4-FFF2-40B4-BE49-F238E27FC236}">
                      <a16:creationId xmlns:a16="http://schemas.microsoft.com/office/drawing/2014/main" id="{85E72966-FC27-144F-8DE6-49E611451DC7}"/>
                    </a:ext>
                  </a:extLst>
                </p:cNvPr>
                <p:cNvSpPr/>
                <p:nvPr/>
              </p:nvSpPr>
              <p:spPr>
                <a:xfrm>
                  <a:off x="5909589" y="3460432"/>
                  <a:ext cx="662" cy="571"/>
                </a:xfrm>
                <a:custGeom>
                  <a:avLst/>
                  <a:gdLst>
                    <a:gd name="connsiteX0" fmla="*/ 473 w 662"/>
                    <a:gd name="connsiteY0" fmla="*/ 572 h 571"/>
                    <a:gd name="connsiteX1" fmla="*/ 473 w 662"/>
                    <a:gd name="connsiteY1" fmla="*/ 572 h 571"/>
                    <a:gd name="connsiteX2" fmla="*/ 0 w 662"/>
                    <a:gd name="connsiteY2" fmla="*/ 572 h 571"/>
                    <a:gd name="connsiteX3" fmla="*/ 663 w 662"/>
                    <a:gd name="connsiteY3" fmla="*/ 572 h 571"/>
                    <a:gd name="connsiteX4" fmla="*/ 663 w 662"/>
                    <a:gd name="connsiteY4" fmla="*/ 572 h 571"/>
                    <a:gd name="connsiteX5" fmla="*/ 663 w 662"/>
                    <a:gd name="connsiteY5" fmla="*/ 572 h 571"/>
                    <a:gd name="connsiteX6" fmla="*/ 663 w 662"/>
                    <a:gd name="connsiteY6" fmla="*/ 572 h 571"/>
                    <a:gd name="connsiteX7" fmla="*/ 663 w 662"/>
                    <a:gd name="connsiteY7"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 h="571">
                      <a:moveTo>
                        <a:pt x="473" y="572"/>
                      </a:moveTo>
                      <a:lnTo>
                        <a:pt x="473" y="572"/>
                      </a:lnTo>
                      <a:cubicBezTo>
                        <a:pt x="473" y="572"/>
                        <a:pt x="473" y="572"/>
                        <a:pt x="0" y="572"/>
                      </a:cubicBezTo>
                      <a:lnTo>
                        <a:pt x="663" y="572"/>
                      </a:lnTo>
                      <a:lnTo>
                        <a:pt x="663" y="572"/>
                      </a:lnTo>
                      <a:cubicBezTo>
                        <a:pt x="663" y="572"/>
                        <a:pt x="663" y="572"/>
                        <a:pt x="663" y="572"/>
                      </a:cubicBezTo>
                      <a:lnTo>
                        <a:pt x="663" y="572"/>
                      </a:lnTo>
                      <a:lnTo>
                        <a:pt x="663"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1" name="Freeform 2876">
                  <a:extLst>
                    <a:ext uri="{FF2B5EF4-FFF2-40B4-BE49-F238E27FC236}">
                      <a16:creationId xmlns:a16="http://schemas.microsoft.com/office/drawing/2014/main" id="{046E03E9-15E4-704F-98EF-E73DC5FC0CC5}"/>
                    </a:ext>
                  </a:extLst>
                </p:cNvPr>
                <p:cNvSpPr/>
                <p:nvPr/>
              </p:nvSpPr>
              <p:spPr>
                <a:xfrm>
                  <a:off x="5910062" y="3461289"/>
                  <a:ext cx="9467" cy="952"/>
                </a:xfrm>
                <a:custGeom>
                  <a:avLst/>
                  <a:gdLst>
                    <a:gd name="connsiteX0" fmla="*/ 0 w 9467"/>
                    <a:gd name="connsiteY0" fmla="*/ 953 h 952"/>
                    <a:gd name="connsiteX1" fmla="*/ 0 w 9467"/>
                    <a:gd name="connsiteY1" fmla="*/ 953 h 952"/>
                    <a:gd name="connsiteX2" fmla="*/ 0 w 9467"/>
                    <a:gd name="connsiteY2" fmla="*/ 95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95"/>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2" name="Freeform 2877">
                  <a:extLst>
                    <a:ext uri="{FF2B5EF4-FFF2-40B4-BE49-F238E27FC236}">
                      <a16:creationId xmlns:a16="http://schemas.microsoft.com/office/drawing/2014/main" id="{CD8D5BE5-600D-BB41-832E-2CE0C680BBB0}"/>
                    </a:ext>
                  </a:extLst>
                </p:cNvPr>
                <p:cNvSpPr/>
                <p:nvPr/>
              </p:nvSpPr>
              <p:spPr>
                <a:xfrm>
                  <a:off x="5909968" y="3462337"/>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lnTo>
                        <a:pt x="0" y="0"/>
                      </a:lnTo>
                      <a:lnTo>
                        <a:pt x="0" y="0"/>
                      </a:ln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43" name="Freeform 2878">
                  <a:extLst>
                    <a:ext uri="{FF2B5EF4-FFF2-40B4-BE49-F238E27FC236}">
                      <a16:creationId xmlns:a16="http://schemas.microsoft.com/office/drawing/2014/main" id="{0EFC9F71-D658-2A41-8EB1-6F3342205AF3}"/>
                    </a:ext>
                  </a:extLst>
                </p:cNvPr>
                <p:cNvSpPr/>
                <p:nvPr/>
              </p:nvSpPr>
              <p:spPr>
                <a:xfrm>
                  <a:off x="5909400" y="3460432"/>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614" name="Freeform 2879">
              <a:extLst>
                <a:ext uri="{FF2B5EF4-FFF2-40B4-BE49-F238E27FC236}">
                  <a16:creationId xmlns:a16="http://schemas.microsoft.com/office/drawing/2014/main" id="{3C6E8B6E-637A-2E43-A2D5-660ED0EDB87B}"/>
                </a:ext>
              </a:extLst>
            </p:cNvPr>
            <p:cNvSpPr/>
            <p:nvPr/>
          </p:nvSpPr>
          <p:spPr>
            <a:xfrm>
              <a:off x="5904382" y="3451669"/>
              <a:ext cx="12875" cy="10001"/>
            </a:xfrm>
            <a:custGeom>
              <a:avLst/>
              <a:gdLst>
                <a:gd name="connsiteX0" fmla="*/ 12875 w 12875"/>
                <a:gd name="connsiteY0" fmla="*/ 4858 h 10001"/>
                <a:gd name="connsiteX1" fmla="*/ 4923 w 12875"/>
                <a:gd name="connsiteY1" fmla="*/ 0 h 10001"/>
                <a:gd name="connsiteX2" fmla="*/ 0 w 12875"/>
                <a:gd name="connsiteY2" fmla="*/ 2762 h 10001"/>
                <a:gd name="connsiteX3" fmla="*/ 12591 w 12875"/>
                <a:gd name="connsiteY3" fmla="*/ 10001 h 10001"/>
                <a:gd name="connsiteX4" fmla="*/ 12875 w 12875"/>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 h="10001">
                  <a:moveTo>
                    <a:pt x="12875" y="4858"/>
                  </a:moveTo>
                  <a:lnTo>
                    <a:pt x="4923" y="0"/>
                  </a:lnTo>
                  <a:lnTo>
                    <a:pt x="0" y="2762"/>
                  </a:lnTo>
                  <a:lnTo>
                    <a:pt x="12591" y="10001"/>
                  </a:lnTo>
                  <a:lnTo>
                    <a:pt x="12875"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15" name="Graphic 2630">
              <a:extLst>
                <a:ext uri="{FF2B5EF4-FFF2-40B4-BE49-F238E27FC236}">
                  <a16:creationId xmlns:a16="http://schemas.microsoft.com/office/drawing/2014/main" id="{9906886B-6F29-714A-8695-E56293EECB85}"/>
                </a:ext>
              </a:extLst>
            </p:cNvPr>
            <p:cNvGrpSpPr/>
            <p:nvPr/>
          </p:nvGrpSpPr>
          <p:grpSpPr>
            <a:xfrm>
              <a:off x="5905991" y="3445764"/>
              <a:ext cx="19786" cy="14382"/>
              <a:chOff x="5905991" y="3445764"/>
              <a:chExt cx="19786" cy="14382"/>
            </a:xfrm>
            <a:solidFill>
              <a:schemeClr val="accent1"/>
            </a:solidFill>
          </p:grpSpPr>
          <p:sp>
            <p:nvSpPr>
              <p:cNvPr id="616" name="Freeform 2881">
                <a:extLst>
                  <a:ext uri="{FF2B5EF4-FFF2-40B4-BE49-F238E27FC236}">
                    <a16:creationId xmlns:a16="http://schemas.microsoft.com/office/drawing/2014/main" id="{CBAA2DBA-269A-294D-9D4F-2C0D7251BDD0}"/>
                  </a:ext>
                </a:extLst>
              </p:cNvPr>
              <p:cNvSpPr/>
              <p:nvPr/>
            </p:nvSpPr>
            <p:spPr>
              <a:xfrm>
                <a:off x="5905991" y="3451574"/>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17" name="Freeform 2882">
                <a:extLst>
                  <a:ext uri="{FF2B5EF4-FFF2-40B4-BE49-F238E27FC236}">
                    <a16:creationId xmlns:a16="http://schemas.microsoft.com/office/drawing/2014/main" id="{49E2BF03-EC94-CB46-B97B-0D13AA1A395E}"/>
                  </a:ext>
                </a:extLst>
              </p:cNvPr>
              <p:cNvSpPr/>
              <p:nvPr/>
            </p:nvSpPr>
            <p:spPr>
              <a:xfrm>
                <a:off x="5915837" y="3451574"/>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18" name="Freeform 2883">
                <a:extLst>
                  <a:ext uri="{FF2B5EF4-FFF2-40B4-BE49-F238E27FC236}">
                    <a16:creationId xmlns:a16="http://schemas.microsoft.com/office/drawing/2014/main" id="{4CB9CA1A-7058-7540-87AA-110026375B8F}"/>
                  </a:ext>
                </a:extLst>
              </p:cNvPr>
              <p:cNvSpPr/>
              <p:nvPr/>
            </p:nvSpPr>
            <p:spPr>
              <a:xfrm>
                <a:off x="5905991" y="3445764"/>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19" name="Freeform 2884">
                <a:extLst>
                  <a:ext uri="{FF2B5EF4-FFF2-40B4-BE49-F238E27FC236}">
                    <a16:creationId xmlns:a16="http://schemas.microsoft.com/office/drawing/2014/main" id="{E2D54CF1-A5A5-3444-8C3B-C0462B2220F3}"/>
                  </a:ext>
                </a:extLst>
              </p:cNvPr>
              <p:cNvSpPr/>
              <p:nvPr/>
            </p:nvSpPr>
            <p:spPr>
              <a:xfrm>
                <a:off x="5910536" y="3448431"/>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0" name="Freeform 2885">
                <a:extLst>
                  <a:ext uri="{FF2B5EF4-FFF2-40B4-BE49-F238E27FC236}">
                    <a16:creationId xmlns:a16="http://schemas.microsoft.com/office/drawing/2014/main" id="{EED95CA8-4DCF-4E4D-8CE7-ADB24A260481}"/>
                  </a:ext>
                </a:extLst>
              </p:cNvPr>
              <p:cNvSpPr/>
              <p:nvPr/>
            </p:nvSpPr>
            <p:spPr>
              <a:xfrm>
                <a:off x="5922086" y="3452431"/>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1" name="Freeform 2886">
                <a:extLst>
                  <a:ext uri="{FF2B5EF4-FFF2-40B4-BE49-F238E27FC236}">
                    <a16:creationId xmlns:a16="http://schemas.microsoft.com/office/drawing/2014/main" id="{5EA90487-B3E9-2E41-AC5D-C136C934D941}"/>
                  </a:ext>
                </a:extLst>
              </p:cNvPr>
              <p:cNvSpPr/>
              <p:nvPr/>
            </p:nvSpPr>
            <p:spPr>
              <a:xfrm>
                <a:off x="5922275" y="3452717"/>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2" name="Freeform 2887">
                <a:extLst>
                  <a:ext uri="{FF2B5EF4-FFF2-40B4-BE49-F238E27FC236}">
                    <a16:creationId xmlns:a16="http://schemas.microsoft.com/office/drawing/2014/main" id="{A6C3B21F-2E42-2B48-8599-3699CF97268A}"/>
                  </a:ext>
                </a:extLst>
              </p:cNvPr>
              <p:cNvSpPr/>
              <p:nvPr/>
            </p:nvSpPr>
            <p:spPr>
              <a:xfrm>
                <a:off x="5922275" y="3453003"/>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3" name="Freeform 2888">
                <a:extLst>
                  <a:ext uri="{FF2B5EF4-FFF2-40B4-BE49-F238E27FC236}">
                    <a16:creationId xmlns:a16="http://schemas.microsoft.com/office/drawing/2014/main" id="{8A5426B1-790F-8C42-A4E5-0F07417BD63B}"/>
                  </a:ext>
                </a:extLst>
              </p:cNvPr>
              <p:cNvSpPr/>
              <p:nvPr/>
            </p:nvSpPr>
            <p:spPr>
              <a:xfrm>
                <a:off x="5922275" y="345338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4" name="Freeform 2889">
                <a:extLst>
                  <a:ext uri="{FF2B5EF4-FFF2-40B4-BE49-F238E27FC236}">
                    <a16:creationId xmlns:a16="http://schemas.microsoft.com/office/drawing/2014/main" id="{DF8B05C4-174D-DC4C-9379-475378EE84CD}"/>
                  </a:ext>
                </a:extLst>
              </p:cNvPr>
              <p:cNvSpPr/>
              <p:nvPr/>
            </p:nvSpPr>
            <p:spPr>
              <a:xfrm>
                <a:off x="5922275" y="3454431"/>
                <a:ext cx="1325" cy="952"/>
              </a:xfrm>
              <a:custGeom>
                <a:avLst/>
                <a:gdLst>
                  <a:gd name="connsiteX0" fmla="*/ 0 w 1325"/>
                  <a:gd name="connsiteY0" fmla="*/ 762 h 952"/>
                  <a:gd name="connsiteX1" fmla="*/ 0 w 1325"/>
                  <a:gd name="connsiteY1" fmla="*/ 953 h 952"/>
                  <a:gd name="connsiteX2" fmla="*/ 1325 w 1325"/>
                  <a:gd name="connsiteY2" fmla="*/ 191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191"/>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625" name="Graphic 2630">
                <a:extLst>
                  <a:ext uri="{FF2B5EF4-FFF2-40B4-BE49-F238E27FC236}">
                    <a16:creationId xmlns:a16="http://schemas.microsoft.com/office/drawing/2014/main" id="{9906886B-6F29-714A-8695-E56293EECB85}"/>
                  </a:ext>
                </a:extLst>
              </p:cNvPr>
              <p:cNvGrpSpPr/>
              <p:nvPr/>
            </p:nvGrpSpPr>
            <p:grpSpPr>
              <a:xfrm>
                <a:off x="5909400" y="3453765"/>
                <a:ext cx="1230" cy="2571"/>
                <a:chOff x="5909400" y="3453765"/>
                <a:chExt cx="1230" cy="2571"/>
              </a:xfrm>
              <a:solidFill>
                <a:srgbClr val="000000"/>
              </a:solidFill>
            </p:grpSpPr>
            <p:sp>
              <p:nvSpPr>
                <p:cNvPr id="626" name="Freeform 2891">
                  <a:extLst>
                    <a:ext uri="{FF2B5EF4-FFF2-40B4-BE49-F238E27FC236}">
                      <a16:creationId xmlns:a16="http://schemas.microsoft.com/office/drawing/2014/main" id="{3DEECDEF-1559-0643-85FF-60F466B23D67}"/>
                    </a:ext>
                  </a:extLst>
                </p:cNvPr>
                <p:cNvSpPr/>
                <p:nvPr/>
              </p:nvSpPr>
              <p:spPr>
                <a:xfrm>
                  <a:off x="5909589" y="3454431"/>
                  <a:ext cx="473" cy="9525"/>
                </a:xfrm>
                <a:custGeom>
                  <a:avLst/>
                  <a:gdLst>
                    <a:gd name="connsiteX0" fmla="*/ 473 w 473"/>
                    <a:gd name="connsiteY0" fmla="*/ 0 h 9525"/>
                    <a:gd name="connsiteX1" fmla="*/ 473 w 473"/>
                    <a:gd name="connsiteY1" fmla="*/ 0 h 9525"/>
                    <a:gd name="connsiteX2" fmla="*/ 0 w 473"/>
                    <a:gd name="connsiteY2" fmla="*/ 0 h 9525"/>
                    <a:gd name="connsiteX3" fmla="*/ 0 w 473"/>
                    <a:gd name="connsiteY3" fmla="*/ 0 h 9525"/>
                    <a:gd name="connsiteX4" fmla="*/ 0 w 473"/>
                    <a:gd name="connsiteY4" fmla="*/ 0 h 9525"/>
                    <a:gd name="connsiteX5" fmla="*/ 0 w 473"/>
                    <a:gd name="connsiteY5" fmla="*/ 0 h 9525"/>
                    <a:gd name="connsiteX6" fmla="*/ 0 w 473"/>
                    <a:gd name="connsiteY6" fmla="*/ 0 h 9525"/>
                    <a:gd name="connsiteX7" fmla="*/ 0 w 473"/>
                    <a:gd name="connsiteY7" fmla="*/ 0 h 9525"/>
                    <a:gd name="connsiteX8" fmla="*/ 0 w 473"/>
                    <a:gd name="connsiteY8" fmla="*/ 0 h 9525"/>
                    <a:gd name="connsiteX9" fmla="*/ 0 w 473"/>
                    <a:gd name="connsiteY9" fmla="*/ 0 h 9525"/>
                    <a:gd name="connsiteX10" fmla="*/ 0 w 473"/>
                    <a:gd name="connsiteY10"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 h="9525">
                      <a:moveTo>
                        <a:pt x="473" y="0"/>
                      </a:moveTo>
                      <a:lnTo>
                        <a:pt x="473" y="0"/>
                      </a:lnTo>
                      <a:lnTo>
                        <a:pt x="0" y="0"/>
                      </a:lnTo>
                      <a:lnTo>
                        <a:pt x="0" y="0"/>
                      </a:lnTo>
                      <a:lnTo>
                        <a:pt x="0" y="0"/>
                      </a:lnTo>
                      <a:cubicBezTo>
                        <a:pt x="0" y="0"/>
                        <a:pt x="0" y="0"/>
                        <a:pt x="0" y="0"/>
                      </a:cubicBezTo>
                      <a:cubicBezTo>
                        <a:pt x="0" y="0"/>
                        <a:pt x="0" y="0"/>
                        <a:pt x="0" y="0"/>
                      </a:cubicBez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7" name="Freeform 2892">
                  <a:extLst>
                    <a:ext uri="{FF2B5EF4-FFF2-40B4-BE49-F238E27FC236}">
                      <a16:creationId xmlns:a16="http://schemas.microsoft.com/office/drawing/2014/main" id="{1223F6DA-3686-EC4F-A5A9-95DD00068C9D}"/>
                    </a:ext>
                  </a:extLst>
                </p:cNvPr>
                <p:cNvSpPr/>
                <p:nvPr/>
              </p:nvSpPr>
              <p:spPr>
                <a:xfrm>
                  <a:off x="5910062" y="3454717"/>
                  <a:ext cx="9467" cy="952"/>
                </a:xfrm>
                <a:custGeom>
                  <a:avLst/>
                  <a:gdLst>
                    <a:gd name="connsiteX0" fmla="*/ 0 w 9467"/>
                    <a:gd name="connsiteY0" fmla="*/ 952 h 952"/>
                    <a:gd name="connsiteX1" fmla="*/ 0 w 9467"/>
                    <a:gd name="connsiteY1" fmla="*/ 952 h 952"/>
                    <a:gd name="connsiteX2" fmla="*/ 0 w 9467"/>
                    <a:gd name="connsiteY2" fmla="*/ 0 h 952"/>
                    <a:gd name="connsiteX3" fmla="*/ 0 w 9467"/>
                    <a:gd name="connsiteY3" fmla="*/ 0 h 952"/>
                    <a:gd name="connsiteX4" fmla="*/ 0 w 9467"/>
                    <a:gd name="connsiteY4" fmla="*/ 95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2"/>
                      </a:moveTo>
                      <a:lnTo>
                        <a:pt x="0" y="952"/>
                      </a:lnTo>
                      <a:lnTo>
                        <a:pt x="0" y="0"/>
                      </a:lnTo>
                      <a:lnTo>
                        <a:pt x="0" y="0"/>
                      </a:lnTo>
                      <a:lnTo>
                        <a:pt x="0" y="952"/>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8" name="Freeform 2893">
                  <a:extLst>
                    <a:ext uri="{FF2B5EF4-FFF2-40B4-BE49-F238E27FC236}">
                      <a16:creationId xmlns:a16="http://schemas.microsoft.com/office/drawing/2014/main" id="{28A0E96E-18E6-9648-8661-5CEFF87D7702}"/>
                    </a:ext>
                  </a:extLst>
                </p:cNvPr>
                <p:cNvSpPr/>
                <p:nvPr/>
              </p:nvSpPr>
              <p:spPr>
                <a:xfrm>
                  <a:off x="5909968" y="3455765"/>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lnTo>
                        <a:pt x="0" y="0"/>
                      </a:lnTo>
                      <a:cubicBezTo>
                        <a:pt x="0" y="0"/>
                        <a:pt x="0" y="0"/>
                        <a:pt x="0" y="0"/>
                      </a:cubicBezTo>
                      <a:cubicBezTo>
                        <a:pt x="0" y="0"/>
                        <a:pt x="0" y="0"/>
                        <a:pt x="0" y="0"/>
                      </a:cubicBez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629" name="Freeform 2894">
                  <a:extLst>
                    <a:ext uri="{FF2B5EF4-FFF2-40B4-BE49-F238E27FC236}">
                      <a16:creationId xmlns:a16="http://schemas.microsoft.com/office/drawing/2014/main" id="{5E467041-EA70-314F-A899-E7C1AE60B1E7}"/>
                    </a:ext>
                  </a:extLst>
                </p:cNvPr>
                <p:cNvSpPr/>
                <p:nvPr/>
              </p:nvSpPr>
              <p:spPr>
                <a:xfrm>
                  <a:off x="5909400" y="3453765"/>
                  <a:ext cx="1230" cy="2571"/>
                </a:xfrm>
                <a:custGeom>
                  <a:avLst/>
                  <a:gdLst>
                    <a:gd name="connsiteX0" fmla="*/ 1231 w 1230"/>
                    <a:gd name="connsiteY0" fmla="*/ 2572 h 2571"/>
                    <a:gd name="connsiteX1" fmla="*/ 0 w 1230"/>
                    <a:gd name="connsiteY1" fmla="*/ 1810 h 2571"/>
                    <a:gd name="connsiteX2" fmla="*/ 0 w 1230"/>
                    <a:gd name="connsiteY2" fmla="*/ 0 h 2571"/>
                    <a:gd name="connsiteX3" fmla="*/ 1231 w 1230"/>
                    <a:gd name="connsiteY3" fmla="*/ 762 h 2571"/>
                    <a:gd name="connsiteX4" fmla="*/ 95 w 1230"/>
                    <a:gd name="connsiteY4" fmla="*/ 1810 h 2571"/>
                    <a:gd name="connsiteX5" fmla="*/ 1231 w 1230"/>
                    <a:gd name="connsiteY5" fmla="*/ 2477 h 2571"/>
                    <a:gd name="connsiteX6" fmla="*/ 1231 w 1230"/>
                    <a:gd name="connsiteY6" fmla="*/ 762 h 2571"/>
                    <a:gd name="connsiteX7" fmla="*/ 95 w 1230"/>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0" h="2571">
                      <a:moveTo>
                        <a:pt x="1231" y="2572"/>
                      </a:moveTo>
                      <a:lnTo>
                        <a:pt x="0" y="1810"/>
                      </a:lnTo>
                      <a:lnTo>
                        <a:pt x="0" y="0"/>
                      </a:lnTo>
                      <a:lnTo>
                        <a:pt x="1231"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grpSp>
      <p:grpSp>
        <p:nvGrpSpPr>
          <p:cNvPr id="371" name="Graphic 2630">
            <a:extLst>
              <a:ext uri="{FF2B5EF4-FFF2-40B4-BE49-F238E27FC236}">
                <a16:creationId xmlns:a16="http://schemas.microsoft.com/office/drawing/2014/main" id="{9906886B-6F29-714A-8695-E56293EECB85}"/>
              </a:ext>
            </a:extLst>
          </p:cNvPr>
          <p:cNvGrpSpPr/>
          <p:nvPr/>
        </p:nvGrpSpPr>
        <p:grpSpPr>
          <a:xfrm>
            <a:off x="10738126" y="4167936"/>
            <a:ext cx="70682" cy="261347"/>
            <a:chOff x="5918204" y="3453955"/>
            <a:chExt cx="21301" cy="68865"/>
          </a:xfrm>
          <a:solidFill>
            <a:schemeClr val="accent1"/>
          </a:solidFill>
        </p:grpSpPr>
        <p:sp>
          <p:nvSpPr>
            <p:cNvPr id="530" name="Freeform 2896">
              <a:extLst>
                <a:ext uri="{FF2B5EF4-FFF2-40B4-BE49-F238E27FC236}">
                  <a16:creationId xmlns:a16="http://schemas.microsoft.com/office/drawing/2014/main" id="{35582859-16A0-EB44-B9DA-FE65CF653AB0}"/>
                </a:ext>
              </a:extLst>
            </p:cNvPr>
            <p:cNvSpPr/>
            <p:nvPr/>
          </p:nvSpPr>
          <p:spPr>
            <a:xfrm>
              <a:off x="5918204" y="3453955"/>
              <a:ext cx="5396" cy="68865"/>
            </a:xfrm>
            <a:custGeom>
              <a:avLst/>
              <a:gdLst>
                <a:gd name="connsiteX0" fmla="*/ 5396 w 5396"/>
                <a:gd name="connsiteY0" fmla="*/ 3143 h 68865"/>
                <a:gd name="connsiteX1" fmla="*/ 4828 w 5396"/>
                <a:gd name="connsiteY1" fmla="*/ 66103 h 68865"/>
                <a:gd name="connsiteX2" fmla="*/ 0 w 5396"/>
                <a:gd name="connsiteY2" fmla="*/ 68866 h 68865"/>
                <a:gd name="connsiteX3" fmla="*/ 0 w 5396"/>
                <a:gd name="connsiteY3" fmla="*/ 0 h 68865"/>
                <a:gd name="connsiteX4" fmla="*/ 5396 w 5396"/>
                <a:gd name="connsiteY4" fmla="*/ 3143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6" h="68865">
                  <a:moveTo>
                    <a:pt x="5396" y="3143"/>
                  </a:moveTo>
                  <a:lnTo>
                    <a:pt x="4828" y="66103"/>
                  </a:lnTo>
                  <a:lnTo>
                    <a:pt x="0" y="68866"/>
                  </a:lnTo>
                  <a:lnTo>
                    <a:pt x="0" y="0"/>
                  </a:lnTo>
                  <a:lnTo>
                    <a:pt x="5396" y="3143"/>
                  </a:lnTo>
                  <a:close/>
                </a:path>
              </a:pathLst>
            </a:custGeom>
            <a:solidFill>
              <a:srgbClr val="B18A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31" name="Freeform 2897">
              <a:extLst>
                <a:ext uri="{FF2B5EF4-FFF2-40B4-BE49-F238E27FC236}">
                  <a16:creationId xmlns:a16="http://schemas.microsoft.com/office/drawing/2014/main" id="{D462F477-4112-D943-A390-1ED6EB003C0E}"/>
                </a:ext>
              </a:extLst>
            </p:cNvPr>
            <p:cNvSpPr/>
            <p:nvPr/>
          </p:nvSpPr>
          <p:spPr>
            <a:xfrm>
              <a:off x="5918204" y="3504342"/>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32" name="Graphic 2630">
              <a:extLst>
                <a:ext uri="{FF2B5EF4-FFF2-40B4-BE49-F238E27FC236}">
                  <a16:creationId xmlns:a16="http://schemas.microsoft.com/office/drawing/2014/main" id="{9906886B-6F29-714A-8695-E56293EECB85}"/>
                </a:ext>
              </a:extLst>
            </p:cNvPr>
            <p:cNvGrpSpPr/>
            <p:nvPr/>
          </p:nvGrpSpPr>
          <p:grpSpPr>
            <a:xfrm>
              <a:off x="5919719" y="3498532"/>
              <a:ext cx="19786" cy="14287"/>
              <a:chOff x="5919719" y="3498532"/>
              <a:chExt cx="19786" cy="14287"/>
            </a:xfrm>
            <a:solidFill>
              <a:schemeClr val="accent1"/>
            </a:solidFill>
          </p:grpSpPr>
          <p:sp>
            <p:nvSpPr>
              <p:cNvPr id="585" name="Freeform 2899">
                <a:extLst>
                  <a:ext uri="{FF2B5EF4-FFF2-40B4-BE49-F238E27FC236}">
                    <a16:creationId xmlns:a16="http://schemas.microsoft.com/office/drawing/2014/main" id="{97B76B38-8578-7548-AF36-379AFEF66CA4}"/>
                  </a:ext>
                </a:extLst>
              </p:cNvPr>
              <p:cNvSpPr/>
              <p:nvPr/>
            </p:nvSpPr>
            <p:spPr>
              <a:xfrm>
                <a:off x="5919719" y="3504247"/>
                <a:ext cx="9845" cy="8572"/>
              </a:xfrm>
              <a:custGeom>
                <a:avLst/>
                <a:gdLst>
                  <a:gd name="connsiteX0" fmla="*/ 0 w 9845"/>
                  <a:gd name="connsiteY0" fmla="*/ 2858 h 8572"/>
                  <a:gd name="connsiteX1" fmla="*/ 9846 w 9845"/>
                  <a:gd name="connsiteY1" fmla="*/ 8572 h 8572"/>
                  <a:gd name="connsiteX2" fmla="*/ 9846 w 9845"/>
                  <a:gd name="connsiteY2" fmla="*/ 5715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715"/>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6" name="Freeform 2900">
                <a:extLst>
                  <a:ext uri="{FF2B5EF4-FFF2-40B4-BE49-F238E27FC236}">
                    <a16:creationId xmlns:a16="http://schemas.microsoft.com/office/drawing/2014/main" id="{53ECCF5D-4577-224A-A7E8-16DEEEFE578E}"/>
                  </a:ext>
                </a:extLst>
              </p:cNvPr>
              <p:cNvSpPr/>
              <p:nvPr/>
            </p:nvSpPr>
            <p:spPr>
              <a:xfrm>
                <a:off x="5929565" y="3504247"/>
                <a:ext cx="9940" cy="8572"/>
              </a:xfrm>
              <a:custGeom>
                <a:avLst/>
                <a:gdLst>
                  <a:gd name="connsiteX0" fmla="*/ 0 w 9940"/>
                  <a:gd name="connsiteY0" fmla="*/ 5715 h 8572"/>
                  <a:gd name="connsiteX1" fmla="*/ 0 w 9940"/>
                  <a:gd name="connsiteY1" fmla="*/ 8572 h 8572"/>
                  <a:gd name="connsiteX2" fmla="*/ 9941 w 9940"/>
                  <a:gd name="connsiteY2" fmla="*/ 2858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8"/>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7" name="Freeform 2901">
                <a:extLst>
                  <a:ext uri="{FF2B5EF4-FFF2-40B4-BE49-F238E27FC236}">
                    <a16:creationId xmlns:a16="http://schemas.microsoft.com/office/drawing/2014/main" id="{B79B6AF6-A318-694A-BEAD-7F2E718B479F}"/>
                  </a:ext>
                </a:extLst>
              </p:cNvPr>
              <p:cNvSpPr/>
              <p:nvPr/>
            </p:nvSpPr>
            <p:spPr>
              <a:xfrm>
                <a:off x="5919719" y="3498532"/>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8" name="Freeform 2902">
                <a:extLst>
                  <a:ext uri="{FF2B5EF4-FFF2-40B4-BE49-F238E27FC236}">
                    <a16:creationId xmlns:a16="http://schemas.microsoft.com/office/drawing/2014/main" id="{811E504A-925D-FC45-A17A-FF7DAF709480}"/>
                  </a:ext>
                </a:extLst>
              </p:cNvPr>
              <p:cNvSpPr/>
              <p:nvPr/>
            </p:nvSpPr>
            <p:spPr>
              <a:xfrm>
                <a:off x="5924263" y="3501104"/>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9" name="Freeform 2903">
                <a:extLst>
                  <a:ext uri="{FF2B5EF4-FFF2-40B4-BE49-F238E27FC236}">
                    <a16:creationId xmlns:a16="http://schemas.microsoft.com/office/drawing/2014/main" id="{ECB4CFC5-114F-BD4A-8229-813EEDD91BE4}"/>
                  </a:ext>
                </a:extLst>
              </p:cNvPr>
              <p:cNvSpPr/>
              <p:nvPr/>
            </p:nvSpPr>
            <p:spPr>
              <a:xfrm>
                <a:off x="5935908" y="3505200"/>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0" name="Freeform 2904">
                <a:extLst>
                  <a:ext uri="{FF2B5EF4-FFF2-40B4-BE49-F238E27FC236}">
                    <a16:creationId xmlns:a16="http://schemas.microsoft.com/office/drawing/2014/main" id="{4060F8A3-7C19-A742-AD88-01B3A927192A}"/>
                  </a:ext>
                </a:extLst>
              </p:cNvPr>
              <p:cNvSpPr/>
              <p:nvPr/>
            </p:nvSpPr>
            <p:spPr>
              <a:xfrm>
                <a:off x="5936003" y="3505390"/>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1" name="Freeform 2905">
                <a:extLst>
                  <a:ext uri="{FF2B5EF4-FFF2-40B4-BE49-F238E27FC236}">
                    <a16:creationId xmlns:a16="http://schemas.microsoft.com/office/drawing/2014/main" id="{D8F4B2F6-06BC-9347-94E2-68E1A911CCED}"/>
                  </a:ext>
                </a:extLst>
              </p:cNvPr>
              <p:cNvSpPr/>
              <p:nvPr/>
            </p:nvSpPr>
            <p:spPr>
              <a:xfrm>
                <a:off x="5936003" y="3505676"/>
                <a:ext cx="2745" cy="1809"/>
              </a:xfrm>
              <a:custGeom>
                <a:avLst/>
                <a:gdLst>
                  <a:gd name="connsiteX0" fmla="*/ 2746 w 2745"/>
                  <a:gd name="connsiteY0" fmla="*/ 191 h 1809"/>
                  <a:gd name="connsiteX1" fmla="*/ 0 w 2745"/>
                  <a:gd name="connsiteY1" fmla="*/ 1810 h 1809"/>
                  <a:gd name="connsiteX2" fmla="*/ 0 w 2745"/>
                  <a:gd name="connsiteY2" fmla="*/ 1619 h 1809"/>
                  <a:gd name="connsiteX3" fmla="*/ 2746 w 2745"/>
                  <a:gd name="connsiteY3" fmla="*/ 0 h 1809"/>
                  <a:gd name="connsiteX4" fmla="*/ 2746 w 2745"/>
                  <a:gd name="connsiteY4" fmla="*/ 191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1"/>
                    </a:moveTo>
                    <a:lnTo>
                      <a:pt x="0" y="1810"/>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2" name="Freeform 2906">
                <a:extLst>
                  <a:ext uri="{FF2B5EF4-FFF2-40B4-BE49-F238E27FC236}">
                    <a16:creationId xmlns:a16="http://schemas.microsoft.com/office/drawing/2014/main" id="{A5560CD7-45CD-EF46-96A2-536FCA9339DE}"/>
                  </a:ext>
                </a:extLst>
              </p:cNvPr>
              <p:cNvSpPr/>
              <p:nvPr/>
            </p:nvSpPr>
            <p:spPr>
              <a:xfrm>
                <a:off x="5936003" y="3506057"/>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3" name="Freeform 2907">
                <a:extLst>
                  <a:ext uri="{FF2B5EF4-FFF2-40B4-BE49-F238E27FC236}">
                    <a16:creationId xmlns:a16="http://schemas.microsoft.com/office/drawing/2014/main" id="{4F5AEECE-E7D6-074C-A1CF-7C08D0385CEF}"/>
                  </a:ext>
                </a:extLst>
              </p:cNvPr>
              <p:cNvSpPr/>
              <p:nvPr/>
            </p:nvSpPr>
            <p:spPr>
              <a:xfrm>
                <a:off x="5936003" y="3507105"/>
                <a:ext cx="1325" cy="952"/>
              </a:xfrm>
              <a:custGeom>
                <a:avLst/>
                <a:gdLst>
                  <a:gd name="connsiteX0" fmla="*/ 0 w 1325"/>
                  <a:gd name="connsiteY0" fmla="*/ 857 h 952"/>
                  <a:gd name="connsiteX1" fmla="*/ 0 w 1325"/>
                  <a:gd name="connsiteY1" fmla="*/ 952 h 952"/>
                  <a:gd name="connsiteX2" fmla="*/ 1325 w 1325"/>
                  <a:gd name="connsiteY2" fmla="*/ 190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2"/>
                    </a:lnTo>
                    <a:lnTo>
                      <a:pt x="1325" y="190"/>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94" name="Graphic 2630">
                <a:extLst>
                  <a:ext uri="{FF2B5EF4-FFF2-40B4-BE49-F238E27FC236}">
                    <a16:creationId xmlns:a16="http://schemas.microsoft.com/office/drawing/2014/main" id="{9906886B-6F29-714A-8695-E56293EECB85}"/>
                  </a:ext>
                </a:extLst>
              </p:cNvPr>
              <p:cNvGrpSpPr/>
              <p:nvPr/>
            </p:nvGrpSpPr>
            <p:grpSpPr>
              <a:xfrm>
                <a:off x="5923127" y="3506533"/>
                <a:ext cx="1325" cy="2476"/>
                <a:chOff x="5923127" y="3506533"/>
                <a:chExt cx="1325" cy="2476"/>
              </a:xfrm>
              <a:solidFill>
                <a:srgbClr val="000000"/>
              </a:solidFill>
            </p:grpSpPr>
            <p:sp>
              <p:nvSpPr>
                <p:cNvPr id="595" name="Freeform 2909">
                  <a:extLst>
                    <a:ext uri="{FF2B5EF4-FFF2-40B4-BE49-F238E27FC236}">
                      <a16:creationId xmlns:a16="http://schemas.microsoft.com/office/drawing/2014/main" id="{3EAA68D8-4359-9042-9348-B031BC0D181F}"/>
                    </a:ext>
                  </a:extLst>
                </p:cNvPr>
                <p:cNvSpPr/>
                <p:nvPr/>
              </p:nvSpPr>
              <p:spPr>
                <a:xfrm>
                  <a:off x="5923790" y="3506628"/>
                  <a:ext cx="9467" cy="476"/>
                </a:xfrm>
                <a:custGeom>
                  <a:avLst/>
                  <a:gdLst>
                    <a:gd name="connsiteX0" fmla="*/ 0 w 9467"/>
                    <a:gd name="connsiteY0" fmla="*/ 476 h 476"/>
                    <a:gd name="connsiteX1" fmla="*/ 0 w 9467"/>
                    <a:gd name="connsiteY1" fmla="*/ 476 h 476"/>
                    <a:gd name="connsiteX2" fmla="*/ 0 w 9467"/>
                    <a:gd name="connsiteY2" fmla="*/ 476 h 476"/>
                    <a:gd name="connsiteX3" fmla="*/ 0 w 9467"/>
                    <a:gd name="connsiteY3" fmla="*/ 476 h 476"/>
                    <a:gd name="connsiteX4" fmla="*/ 0 w 9467"/>
                    <a:gd name="connsiteY4" fmla="*/ 476 h 476"/>
                    <a:gd name="connsiteX5" fmla="*/ 0 w 9467"/>
                    <a:gd name="connsiteY5" fmla="*/ 476 h 476"/>
                    <a:gd name="connsiteX6" fmla="*/ 0 w 9467"/>
                    <a:gd name="connsiteY6" fmla="*/ 476 h 476"/>
                    <a:gd name="connsiteX7" fmla="*/ 0 w 9467"/>
                    <a:gd name="connsiteY7" fmla="*/ 476 h 476"/>
                    <a:gd name="connsiteX8" fmla="*/ 0 w 9467"/>
                    <a:gd name="connsiteY8" fmla="*/ 476 h 476"/>
                    <a:gd name="connsiteX9" fmla="*/ 0 w 9467"/>
                    <a:gd name="connsiteY9" fmla="*/ 476 h 476"/>
                    <a:gd name="connsiteX10" fmla="*/ 0 w 9467"/>
                    <a:gd name="connsiteY10"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7" h="476">
                      <a:moveTo>
                        <a:pt x="0" y="476"/>
                      </a:moveTo>
                      <a:lnTo>
                        <a:pt x="0" y="476"/>
                      </a:lnTo>
                      <a:cubicBezTo>
                        <a:pt x="0" y="476"/>
                        <a:pt x="0" y="476"/>
                        <a:pt x="0" y="476"/>
                      </a:cubicBezTo>
                      <a:lnTo>
                        <a:pt x="0" y="476"/>
                      </a:lnTo>
                      <a:cubicBezTo>
                        <a:pt x="0" y="476"/>
                        <a:pt x="0" y="476"/>
                        <a:pt x="0" y="476"/>
                      </a:cubicBezTo>
                      <a:lnTo>
                        <a:pt x="0" y="476"/>
                      </a:lnTo>
                      <a:lnTo>
                        <a:pt x="0" y="476"/>
                      </a:lnTo>
                      <a:lnTo>
                        <a:pt x="0" y="476"/>
                      </a:lnTo>
                      <a:lnTo>
                        <a:pt x="0" y="476"/>
                      </a:lnTo>
                      <a:lnTo>
                        <a:pt x="0" y="476"/>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6" name="Freeform 2910">
                  <a:extLst>
                    <a:ext uri="{FF2B5EF4-FFF2-40B4-BE49-F238E27FC236}">
                      <a16:creationId xmlns:a16="http://schemas.microsoft.com/office/drawing/2014/main" id="{5C3603C1-E5BA-2448-A2DC-7D53EA4B793E}"/>
                    </a:ext>
                  </a:extLst>
                </p:cNvPr>
                <p:cNvSpPr/>
                <p:nvPr/>
              </p:nvSpPr>
              <p:spPr>
                <a:xfrm>
                  <a:off x="5923790" y="3507390"/>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7" name="Freeform 2911">
                  <a:extLst>
                    <a:ext uri="{FF2B5EF4-FFF2-40B4-BE49-F238E27FC236}">
                      <a16:creationId xmlns:a16="http://schemas.microsoft.com/office/drawing/2014/main" id="{13F79631-F87B-4645-B67B-10460678123C}"/>
                    </a:ext>
                  </a:extLst>
                </p:cNvPr>
                <p:cNvSpPr/>
                <p:nvPr/>
              </p:nvSpPr>
              <p:spPr>
                <a:xfrm>
                  <a:off x="5923695" y="3508438"/>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lnTo>
                        <a:pt x="0" y="0"/>
                      </a:ln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98" name="Freeform 2912">
                  <a:extLst>
                    <a:ext uri="{FF2B5EF4-FFF2-40B4-BE49-F238E27FC236}">
                      <a16:creationId xmlns:a16="http://schemas.microsoft.com/office/drawing/2014/main" id="{BD69BC35-0763-BB4F-8035-8E4789B95208}"/>
                    </a:ext>
                  </a:extLst>
                </p:cNvPr>
                <p:cNvSpPr/>
                <p:nvPr/>
              </p:nvSpPr>
              <p:spPr>
                <a:xfrm>
                  <a:off x="5923127" y="3506533"/>
                  <a:ext cx="1325" cy="2476"/>
                </a:xfrm>
                <a:custGeom>
                  <a:avLst/>
                  <a:gdLst>
                    <a:gd name="connsiteX0" fmla="*/ 1325 w 1325"/>
                    <a:gd name="connsiteY0" fmla="*/ 2477 h 2476"/>
                    <a:gd name="connsiteX1" fmla="*/ 0 w 1325"/>
                    <a:gd name="connsiteY1" fmla="*/ 1715 h 2476"/>
                    <a:gd name="connsiteX2" fmla="*/ 0 w 1325"/>
                    <a:gd name="connsiteY2" fmla="*/ 0 h 2476"/>
                    <a:gd name="connsiteX3" fmla="*/ 1325 w 1325"/>
                    <a:gd name="connsiteY3" fmla="*/ 667 h 2476"/>
                    <a:gd name="connsiteX4" fmla="*/ 95 w 1325"/>
                    <a:gd name="connsiteY4" fmla="*/ 1715 h 2476"/>
                    <a:gd name="connsiteX5" fmla="*/ 1231 w 1325"/>
                    <a:gd name="connsiteY5" fmla="*/ 2381 h 2476"/>
                    <a:gd name="connsiteX6" fmla="*/ 1231 w 1325"/>
                    <a:gd name="connsiteY6" fmla="*/ 667 h 2476"/>
                    <a:gd name="connsiteX7" fmla="*/ 95 w 1325"/>
                    <a:gd name="connsiteY7" fmla="*/ 0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476">
                      <a:moveTo>
                        <a:pt x="1325" y="2477"/>
                      </a:moveTo>
                      <a:lnTo>
                        <a:pt x="0" y="1715"/>
                      </a:lnTo>
                      <a:lnTo>
                        <a:pt x="0" y="0"/>
                      </a:lnTo>
                      <a:lnTo>
                        <a:pt x="1325" y="667"/>
                      </a:lnTo>
                      <a:close/>
                      <a:moveTo>
                        <a:pt x="95" y="1715"/>
                      </a:moveTo>
                      <a:lnTo>
                        <a:pt x="1231" y="2381"/>
                      </a:lnTo>
                      <a:lnTo>
                        <a:pt x="1231" y="667"/>
                      </a:lnTo>
                      <a:lnTo>
                        <a:pt x="95" y="0"/>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533" name="Freeform 2913">
              <a:extLst>
                <a:ext uri="{FF2B5EF4-FFF2-40B4-BE49-F238E27FC236}">
                  <a16:creationId xmlns:a16="http://schemas.microsoft.com/office/drawing/2014/main" id="{5D08003C-7754-E44E-9B4C-0F6FC7DD8DD1}"/>
                </a:ext>
              </a:extLst>
            </p:cNvPr>
            <p:cNvSpPr/>
            <p:nvPr/>
          </p:nvSpPr>
          <p:spPr>
            <a:xfrm>
              <a:off x="5918204" y="3498246"/>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497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497"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34" name="Graphic 2630">
              <a:extLst>
                <a:ext uri="{FF2B5EF4-FFF2-40B4-BE49-F238E27FC236}">
                  <a16:creationId xmlns:a16="http://schemas.microsoft.com/office/drawing/2014/main" id="{9906886B-6F29-714A-8695-E56293EECB85}"/>
                </a:ext>
              </a:extLst>
            </p:cNvPr>
            <p:cNvGrpSpPr/>
            <p:nvPr/>
          </p:nvGrpSpPr>
          <p:grpSpPr>
            <a:xfrm>
              <a:off x="5919719" y="3492436"/>
              <a:ext cx="19786" cy="14382"/>
              <a:chOff x="5919719" y="3492436"/>
              <a:chExt cx="19786" cy="14382"/>
            </a:xfrm>
            <a:solidFill>
              <a:schemeClr val="accent1"/>
            </a:solidFill>
          </p:grpSpPr>
          <p:sp>
            <p:nvSpPr>
              <p:cNvPr id="571" name="Freeform 2915">
                <a:extLst>
                  <a:ext uri="{FF2B5EF4-FFF2-40B4-BE49-F238E27FC236}">
                    <a16:creationId xmlns:a16="http://schemas.microsoft.com/office/drawing/2014/main" id="{EE18E9B5-8B3F-D14A-AFB6-E9901AD2E674}"/>
                  </a:ext>
                </a:extLst>
              </p:cNvPr>
              <p:cNvSpPr/>
              <p:nvPr/>
            </p:nvSpPr>
            <p:spPr>
              <a:xfrm>
                <a:off x="5919719" y="3498246"/>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2" name="Freeform 2916">
                <a:extLst>
                  <a:ext uri="{FF2B5EF4-FFF2-40B4-BE49-F238E27FC236}">
                    <a16:creationId xmlns:a16="http://schemas.microsoft.com/office/drawing/2014/main" id="{EC3AF71E-9EBA-7B4B-843C-A5A3706AA6F2}"/>
                  </a:ext>
                </a:extLst>
              </p:cNvPr>
              <p:cNvSpPr/>
              <p:nvPr/>
            </p:nvSpPr>
            <p:spPr>
              <a:xfrm>
                <a:off x="5929565" y="3498246"/>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3" name="Freeform 2917">
                <a:extLst>
                  <a:ext uri="{FF2B5EF4-FFF2-40B4-BE49-F238E27FC236}">
                    <a16:creationId xmlns:a16="http://schemas.microsoft.com/office/drawing/2014/main" id="{D074ADF3-40AD-2043-BCA1-494054794FAD}"/>
                  </a:ext>
                </a:extLst>
              </p:cNvPr>
              <p:cNvSpPr/>
              <p:nvPr/>
            </p:nvSpPr>
            <p:spPr>
              <a:xfrm>
                <a:off x="5919719" y="3492436"/>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4" name="Freeform 2918">
                <a:extLst>
                  <a:ext uri="{FF2B5EF4-FFF2-40B4-BE49-F238E27FC236}">
                    <a16:creationId xmlns:a16="http://schemas.microsoft.com/office/drawing/2014/main" id="{CA39DD3D-8427-E843-89D2-527FACA4816B}"/>
                  </a:ext>
                </a:extLst>
              </p:cNvPr>
              <p:cNvSpPr/>
              <p:nvPr/>
            </p:nvSpPr>
            <p:spPr>
              <a:xfrm>
                <a:off x="5924263" y="3495103"/>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5" name="Freeform 2919">
                <a:extLst>
                  <a:ext uri="{FF2B5EF4-FFF2-40B4-BE49-F238E27FC236}">
                    <a16:creationId xmlns:a16="http://schemas.microsoft.com/office/drawing/2014/main" id="{F347D233-F9C3-1241-8A73-3E8A8E44F19F}"/>
                  </a:ext>
                </a:extLst>
              </p:cNvPr>
              <p:cNvSpPr/>
              <p:nvPr/>
            </p:nvSpPr>
            <p:spPr>
              <a:xfrm>
                <a:off x="5935908" y="3499104"/>
                <a:ext cx="3029" cy="3524"/>
              </a:xfrm>
              <a:custGeom>
                <a:avLst/>
                <a:gdLst>
                  <a:gd name="connsiteX0" fmla="*/ 0 w 3029"/>
                  <a:gd name="connsiteY0" fmla="*/ 1810 h 3524"/>
                  <a:gd name="connsiteX1" fmla="*/ 0 w 3029"/>
                  <a:gd name="connsiteY1" fmla="*/ 3524 h 3524"/>
                  <a:gd name="connsiteX2" fmla="*/ 3030 w 3029"/>
                  <a:gd name="connsiteY2" fmla="*/ 1810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810"/>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6" name="Freeform 2920">
                <a:extLst>
                  <a:ext uri="{FF2B5EF4-FFF2-40B4-BE49-F238E27FC236}">
                    <a16:creationId xmlns:a16="http://schemas.microsoft.com/office/drawing/2014/main" id="{2C0F3E64-8531-1A45-B553-3EE4EE1724F2}"/>
                  </a:ext>
                </a:extLst>
              </p:cNvPr>
              <p:cNvSpPr/>
              <p:nvPr/>
            </p:nvSpPr>
            <p:spPr>
              <a:xfrm>
                <a:off x="5936003" y="3499389"/>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7" name="Freeform 2921">
                <a:extLst>
                  <a:ext uri="{FF2B5EF4-FFF2-40B4-BE49-F238E27FC236}">
                    <a16:creationId xmlns:a16="http://schemas.microsoft.com/office/drawing/2014/main" id="{0ECB7589-18D5-3143-A61C-985153AF1242}"/>
                  </a:ext>
                </a:extLst>
              </p:cNvPr>
              <p:cNvSpPr/>
              <p:nvPr/>
            </p:nvSpPr>
            <p:spPr>
              <a:xfrm>
                <a:off x="5936003" y="3499675"/>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8" name="Freeform 2922">
                <a:extLst>
                  <a:ext uri="{FF2B5EF4-FFF2-40B4-BE49-F238E27FC236}">
                    <a16:creationId xmlns:a16="http://schemas.microsoft.com/office/drawing/2014/main" id="{90F687CE-91E5-FC48-BC9C-8295C7089958}"/>
                  </a:ext>
                </a:extLst>
              </p:cNvPr>
              <p:cNvSpPr/>
              <p:nvPr/>
            </p:nvSpPr>
            <p:spPr>
              <a:xfrm>
                <a:off x="5936003" y="3500056"/>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9" name="Freeform 2923">
                <a:extLst>
                  <a:ext uri="{FF2B5EF4-FFF2-40B4-BE49-F238E27FC236}">
                    <a16:creationId xmlns:a16="http://schemas.microsoft.com/office/drawing/2014/main" id="{8574F1BE-33F2-2440-807A-4EA0B297656F}"/>
                  </a:ext>
                </a:extLst>
              </p:cNvPr>
              <p:cNvSpPr/>
              <p:nvPr/>
            </p:nvSpPr>
            <p:spPr>
              <a:xfrm>
                <a:off x="5936003" y="3501104"/>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80" name="Graphic 2630">
                <a:extLst>
                  <a:ext uri="{FF2B5EF4-FFF2-40B4-BE49-F238E27FC236}">
                    <a16:creationId xmlns:a16="http://schemas.microsoft.com/office/drawing/2014/main" id="{9906886B-6F29-714A-8695-E56293EECB85}"/>
                  </a:ext>
                </a:extLst>
              </p:cNvPr>
              <p:cNvGrpSpPr/>
              <p:nvPr/>
            </p:nvGrpSpPr>
            <p:grpSpPr>
              <a:xfrm>
                <a:off x="5923127" y="3500437"/>
                <a:ext cx="1325" cy="2571"/>
                <a:chOff x="5923127" y="3500437"/>
                <a:chExt cx="1325" cy="2571"/>
              </a:xfrm>
              <a:solidFill>
                <a:srgbClr val="000000"/>
              </a:solidFill>
            </p:grpSpPr>
            <p:sp>
              <p:nvSpPr>
                <p:cNvPr id="581" name="Freeform 2925">
                  <a:extLst>
                    <a:ext uri="{FF2B5EF4-FFF2-40B4-BE49-F238E27FC236}">
                      <a16:creationId xmlns:a16="http://schemas.microsoft.com/office/drawing/2014/main" id="{6BE56DF3-BA3E-084E-8FB4-6FFA15860696}"/>
                    </a:ext>
                  </a:extLst>
                </p:cNvPr>
                <p:cNvSpPr/>
                <p:nvPr/>
              </p:nvSpPr>
              <p:spPr>
                <a:xfrm>
                  <a:off x="5923316" y="3500628"/>
                  <a:ext cx="473" cy="476"/>
                </a:xfrm>
                <a:custGeom>
                  <a:avLst/>
                  <a:gdLst>
                    <a:gd name="connsiteX0" fmla="*/ 473 w 473"/>
                    <a:gd name="connsiteY0" fmla="*/ 476 h 476"/>
                    <a:gd name="connsiteX1" fmla="*/ 473 w 473"/>
                    <a:gd name="connsiteY1" fmla="*/ 476 h 476"/>
                    <a:gd name="connsiteX2" fmla="*/ 0 w 473"/>
                    <a:gd name="connsiteY2" fmla="*/ 476 h 476"/>
                    <a:gd name="connsiteX3" fmla="*/ 0 w 473"/>
                    <a:gd name="connsiteY3" fmla="*/ 476 h 476"/>
                    <a:gd name="connsiteX4" fmla="*/ 0 w 473"/>
                    <a:gd name="connsiteY4" fmla="*/ 476 h 476"/>
                    <a:gd name="connsiteX5" fmla="*/ 0 w 473"/>
                    <a:gd name="connsiteY5" fmla="*/ 476 h 476"/>
                    <a:gd name="connsiteX6" fmla="*/ 0 w 473"/>
                    <a:gd name="connsiteY6" fmla="*/ 476 h 476"/>
                    <a:gd name="connsiteX7" fmla="*/ 0 w 473"/>
                    <a:gd name="connsiteY7" fmla="*/ 476 h 476"/>
                    <a:gd name="connsiteX8" fmla="*/ 0 w 473"/>
                    <a:gd name="connsiteY8" fmla="*/ 476 h 476"/>
                    <a:gd name="connsiteX9" fmla="*/ 0 w 473"/>
                    <a:gd name="connsiteY9" fmla="*/ 476 h 476"/>
                    <a:gd name="connsiteX10" fmla="*/ 0 w 473"/>
                    <a:gd name="connsiteY10" fmla="*/ 476 h 476"/>
                    <a:gd name="connsiteX11" fmla="*/ 0 w 473"/>
                    <a:gd name="connsiteY11"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 h="476">
                      <a:moveTo>
                        <a:pt x="473" y="476"/>
                      </a:moveTo>
                      <a:lnTo>
                        <a:pt x="473" y="476"/>
                      </a:lnTo>
                      <a:lnTo>
                        <a:pt x="0" y="476"/>
                      </a:lnTo>
                      <a:lnTo>
                        <a:pt x="0" y="476"/>
                      </a:lnTo>
                      <a:cubicBezTo>
                        <a:pt x="0" y="476"/>
                        <a:pt x="0" y="476"/>
                        <a:pt x="0" y="476"/>
                      </a:cubicBezTo>
                      <a:lnTo>
                        <a:pt x="0" y="476"/>
                      </a:lnTo>
                      <a:lnTo>
                        <a:pt x="0" y="476"/>
                      </a:lnTo>
                      <a:lnTo>
                        <a:pt x="0" y="476"/>
                      </a:lnTo>
                      <a:cubicBezTo>
                        <a:pt x="0" y="476"/>
                        <a:pt x="0" y="476"/>
                        <a:pt x="0" y="476"/>
                      </a:cubicBezTo>
                      <a:cubicBezTo>
                        <a:pt x="0" y="476"/>
                        <a:pt x="0" y="476"/>
                        <a:pt x="0" y="476"/>
                      </a:cubicBezTo>
                      <a:lnTo>
                        <a:pt x="0" y="476"/>
                      </a:lnTo>
                      <a:cubicBezTo>
                        <a:pt x="33" y="319"/>
                        <a:pt x="33" y="157"/>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2" name="Freeform 2926">
                  <a:extLst>
                    <a:ext uri="{FF2B5EF4-FFF2-40B4-BE49-F238E27FC236}">
                      <a16:creationId xmlns:a16="http://schemas.microsoft.com/office/drawing/2014/main" id="{A9031814-2B61-0C46-A14C-7A4AB0C0DE8E}"/>
                    </a:ext>
                  </a:extLst>
                </p:cNvPr>
                <p:cNvSpPr/>
                <p:nvPr/>
              </p:nvSpPr>
              <p:spPr>
                <a:xfrm>
                  <a:off x="5923790" y="3501390"/>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3" name="Freeform 2927">
                  <a:extLst>
                    <a:ext uri="{FF2B5EF4-FFF2-40B4-BE49-F238E27FC236}">
                      <a16:creationId xmlns:a16="http://schemas.microsoft.com/office/drawing/2014/main" id="{37F250EE-C83D-7545-B470-55CFDACC03C8}"/>
                    </a:ext>
                  </a:extLst>
                </p:cNvPr>
                <p:cNvSpPr/>
                <p:nvPr/>
              </p:nvSpPr>
              <p:spPr>
                <a:xfrm>
                  <a:off x="5923695" y="3502342"/>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7" h="9525">
                      <a:moveTo>
                        <a:pt x="0" y="0"/>
                      </a:move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84" name="Freeform 2928">
                  <a:extLst>
                    <a:ext uri="{FF2B5EF4-FFF2-40B4-BE49-F238E27FC236}">
                      <a16:creationId xmlns:a16="http://schemas.microsoft.com/office/drawing/2014/main" id="{726AED59-1C09-7C4C-ADB5-28BD9263A548}"/>
                    </a:ext>
                  </a:extLst>
                </p:cNvPr>
                <p:cNvSpPr/>
                <p:nvPr/>
              </p:nvSpPr>
              <p:spPr>
                <a:xfrm>
                  <a:off x="5923127" y="3500437"/>
                  <a:ext cx="1325" cy="2571"/>
                </a:xfrm>
                <a:custGeom>
                  <a:avLst/>
                  <a:gdLst>
                    <a:gd name="connsiteX0" fmla="*/ 1325 w 1325"/>
                    <a:gd name="connsiteY0" fmla="*/ 2572 h 2571"/>
                    <a:gd name="connsiteX1" fmla="*/ 0 w 1325"/>
                    <a:gd name="connsiteY1" fmla="*/ 1810 h 2571"/>
                    <a:gd name="connsiteX2" fmla="*/ 0 w 1325"/>
                    <a:gd name="connsiteY2" fmla="*/ 0 h 2571"/>
                    <a:gd name="connsiteX3" fmla="*/ 1325 w 1325"/>
                    <a:gd name="connsiteY3" fmla="*/ 762 h 2571"/>
                    <a:gd name="connsiteX4" fmla="*/ 95 w 1325"/>
                    <a:gd name="connsiteY4" fmla="*/ 1810 h 2571"/>
                    <a:gd name="connsiteX5" fmla="*/ 1231 w 1325"/>
                    <a:gd name="connsiteY5" fmla="*/ 2477 h 2571"/>
                    <a:gd name="connsiteX6" fmla="*/ 1231 w 1325"/>
                    <a:gd name="connsiteY6" fmla="*/ 762 h 2571"/>
                    <a:gd name="connsiteX7" fmla="*/ 95 w 1325"/>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571">
                      <a:moveTo>
                        <a:pt x="1325" y="2572"/>
                      </a:moveTo>
                      <a:lnTo>
                        <a:pt x="0" y="1810"/>
                      </a:lnTo>
                      <a:lnTo>
                        <a:pt x="0" y="0"/>
                      </a:lnTo>
                      <a:lnTo>
                        <a:pt x="1325"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535" name="Freeform 2929">
              <a:extLst>
                <a:ext uri="{FF2B5EF4-FFF2-40B4-BE49-F238E27FC236}">
                  <a16:creationId xmlns:a16="http://schemas.microsoft.com/office/drawing/2014/main" id="{47B8B977-98E1-0842-ADCA-5ABDFBCBBE38}"/>
                </a:ext>
              </a:extLst>
            </p:cNvPr>
            <p:cNvSpPr/>
            <p:nvPr/>
          </p:nvSpPr>
          <p:spPr>
            <a:xfrm>
              <a:off x="5918204" y="3491960"/>
              <a:ext cx="12780" cy="10001"/>
            </a:xfrm>
            <a:custGeom>
              <a:avLst/>
              <a:gdLst>
                <a:gd name="connsiteX0" fmla="*/ 12781 w 12780"/>
                <a:gd name="connsiteY0" fmla="*/ 4953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762"/>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36" name="Freeform 2930">
              <a:extLst>
                <a:ext uri="{FF2B5EF4-FFF2-40B4-BE49-F238E27FC236}">
                  <a16:creationId xmlns:a16="http://schemas.microsoft.com/office/drawing/2014/main" id="{718CF88F-5B34-0543-A708-9ECDFC340572}"/>
                </a:ext>
              </a:extLst>
            </p:cNvPr>
            <p:cNvSpPr/>
            <p:nvPr/>
          </p:nvSpPr>
          <p:spPr>
            <a:xfrm>
              <a:off x="5918204" y="3485483"/>
              <a:ext cx="12780" cy="10096"/>
            </a:xfrm>
            <a:custGeom>
              <a:avLst/>
              <a:gdLst>
                <a:gd name="connsiteX0" fmla="*/ 12781 w 12780"/>
                <a:gd name="connsiteY0" fmla="*/ 4953 h 10096"/>
                <a:gd name="connsiteX1" fmla="*/ 4828 w 12780"/>
                <a:gd name="connsiteY1" fmla="*/ 0 h 10096"/>
                <a:gd name="connsiteX2" fmla="*/ 0 w 12780"/>
                <a:gd name="connsiteY2" fmla="*/ 2857 h 10096"/>
                <a:gd name="connsiteX3" fmla="*/ 12497 w 12780"/>
                <a:gd name="connsiteY3" fmla="*/ 10096 h 10096"/>
                <a:gd name="connsiteX4" fmla="*/ 12781 w 12780"/>
                <a:gd name="connsiteY4" fmla="*/ 4953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96">
                  <a:moveTo>
                    <a:pt x="12781" y="4953"/>
                  </a:moveTo>
                  <a:lnTo>
                    <a:pt x="4828" y="0"/>
                  </a:lnTo>
                  <a:lnTo>
                    <a:pt x="0" y="2857"/>
                  </a:lnTo>
                  <a:lnTo>
                    <a:pt x="12497" y="10096"/>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37" name="Graphic 2630">
              <a:extLst>
                <a:ext uri="{FF2B5EF4-FFF2-40B4-BE49-F238E27FC236}">
                  <a16:creationId xmlns:a16="http://schemas.microsoft.com/office/drawing/2014/main" id="{9906886B-6F29-714A-8695-E56293EECB85}"/>
                </a:ext>
              </a:extLst>
            </p:cNvPr>
            <p:cNvGrpSpPr/>
            <p:nvPr/>
          </p:nvGrpSpPr>
          <p:grpSpPr>
            <a:xfrm>
              <a:off x="5919719" y="3479672"/>
              <a:ext cx="19786" cy="14382"/>
              <a:chOff x="5919719" y="3479672"/>
              <a:chExt cx="19786" cy="14382"/>
            </a:xfrm>
            <a:solidFill>
              <a:schemeClr val="accent1"/>
            </a:solidFill>
          </p:grpSpPr>
          <p:sp>
            <p:nvSpPr>
              <p:cNvPr id="557" name="Freeform 2932">
                <a:extLst>
                  <a:ext uri="{FF2B5EF4-FFF2-40B4-BE49-F238E27FC236}">
                    <a16:creationId xmlns:a16="http://schemas.microsoft.com/office/drawing/2014/main" id="{008B74D5-5B6A-2747-85A3-1F49D9774DD1}"/>
                  </a:ext>
                </a:extLst>
              </p:cNvPr>
              <p:cNvSpPr/>
              <p:nvPr/>
            </p:nvSpPr>
            <p:spPr>
              <a:xfrm>
                <a:off x="5919719" y="3485483"/>
                <a:ext cx="9845" cy="8572"/>
              </a:xfrm>
              <a:custGeom>
                <a:avLst/>
                <a:gdLst>
                  <a:gd name="connsiteX0" fmla="*/ 0 w 9845"/>
                  <a:gd name="connsiteY0" fmla="*/ 2762 h 8572"/>
                  <a:gd name="connsiteX1" fmla="*/ 9846 w 9845"/>
                  <a:gd name="connsiteY1" fmla="*/ 8572 h 8572"/>
                  <a:gd name="connsiteX2" fmla="*/ 9846 w 9845"/>
                  <a:gd name="connsiteY2" fmla="*/ 5715 h 8572"/>
                  <a:gd name="connsiteX3" fmla="*/ 0 w 9845"/>
                  <a:gd name="connsiteY3" fmla="*/ 0 h 8572"/>
                  <a:gd name="connsiteX4" fmla="*/ 0 w 9845"/>
                  <a:gd name="connsiteY4" fmla="*/ 2762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762"/>
                    </a:moveTo>
                    <a:lnTo>
                      <a:pt x="9846" y="8572"/>
                    </a:lnTo>
                    <a:lnTo>
                      <a:pt x="9846" y="5715"/>
                    </a:lnTo>
                    <a:lnTo>
                      <a:pt x="0" y="0"/>
                    </a:lnTo>
                    <a:lnTo>
                      <a:pt x="0" y="2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8" name="Freeform 2933">
                <a:extLst>
                  <a:ext uri="{FF2B5EF4-FFF2-40B4-BE49-F238E27FC236}">
                    <a16:creationId xmlns:a16="http://schemas.microsoft.com/office/drawing/2014/main" id="{5B91C1DA-2223-0A41-AB52-CCE00861E35C}"/>
                  </a:ext>
                </a:extLst>
              </p:cNvPr>
              <p:cNvSpPr/>
              <p:nvPr/>
            </p:nvSpPr>
            <p:spPr>
              <a:xfrm>
                <a:off x="5929565" y="3485483"/>
                <a:ext cx="9940" cy="8572"/>
              </a:xfrm>
              <a:custGeom>
                <a:avLst/>
                <a:gdLst>
                  <a:gd name="connsiteX0" fmla="*/ 0 w 9940"/>
                  <a:gd name="connsiteY0" fmla="*/ 5715 h 8572"/>
                  <a:gd name="connsiteX1" fmla="*/ 0 w 9940"/>
                  <a:gd name="connsiteY1" fmla="*/ 8572 h 8572"/>
                  <a:gd name="connsiteX2" fmla="*/ 9941 w 9940"/>
                  <a:gd name="connsiteY2" fmla="*/ 2762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762"/>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9" name="Freeform 2934">
                <a:extLst>
                  <a:ext uri="{FF2B5EF4-FFF2-40B4-BE49-F238E27FC236}">
                    <a16:creationId xmlns:a16="http://schemas.microsoft.com/office/drawing/2014/main" id="{AE019707-F24D-7F48-B05C-7188D9927243}"/>
                  </a:ext>
                </a:extLst>
              </p:cNvPr>
              <p:cNvSpPr/>
              <p:nvPr/>
            </p:nvSpPr>
            <p:spPr>
              <a:xfrm>
                <a:off x="5919719" y="3479672"/>
                <a:ext cx="19786" cy="11525"/>
              </a:xfrm>
              <a:custGeom>
                <a:avLst/>
                <a:gdLst>
                  <a:gd name="connsiteX0" fmla="*/ 9846 w 19786"/>
                  <a:gd name="connsiteY0" fmla="*/ 0 h 11525"/>
                  <a:gd name="connsiteX1" fmla="*/ 0 w 19786"/>
                  <a:gd name="connsiteY1" fmla="*/ 5810 h 11525"/>
                  <a:gd name="connsiteX2" fmla="*/ 9846 w 19786"/>
                  <a:gd name="connsiteY2" fmla="*/ 11525 h 11525"/>
                  <a:gd name="connsiteX3" fmla="*/ 19787 w 19786"/>
                  <a:gd name="connsiteY3" fmla="*/ 5810 h 11525"/>
                  <a:gd name="connsiteX4" fmla="*/ 9846 w 19786"/>
                  <a:gd name="connsiteY4" fmla="*/ 0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525">
                    <a:moveTo>
                      <a:pt x="9846" y="0"/>
                    </a:moveTo>
                    <a:lnTo>
                      <a:pt x="0" y="5810"/>
                    </a:lnTo>
                    <a:lnTo>
                      <a:pt x="9846" y="11525"/>
                    </a:lnTo>
                    <a:lnTo>
                      <a:pt x="19787" y="5810"/>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0" name="Freeform 2935">
                <a:extLst>
                  <a:ext uri="{FF2B5EF4-FFF2-40B4-BE49-F238E27FC236}">
                    <a16:creationId xmlns:a16="http://schemas.microsoft.com/office/drawing/2014/main" id="{7ADC4827-B36F-C84F-BE6C-D967BC91D5C3}"/>
                  </a:ext>
                </a:extLst>
              </p:cNvPr>
              <p:cNvSpPr/>
              <p:nvPr/>
            </p:nvSpPr>
            <p:spPr>
              <a:xfrm>
                <a:off x="5924263" y="3482340"/>
                <a:ext cx="10792" cy="6286"/>
              </a:xfrm>
              <a:custGeom>
                <a:avLst/>
                <a:gdLst>
                  <a:gd name="connsiteX0" fmla="*/ 852 w 10792"/>
                  <a:gd name="connsiteY0" fmla="*/ 6286 h 6286"/>
                  <a:gd name="connsiteX1" fmla="*/ 10793 w 10792"/>
                  <a:gd name="connsiteY1" fmla="*/ 476 h 6286"/>
                  <a:gd name="connsiteX2" fmla="*/ 9846 w 10792"/>
                  <a:gd name="connsiteY2" fmla="*/ 0 h 6286"/>
                  <a:gd name="connsiteX3" fmla="*/ 0 w 10792"/>
                  <a:gd name="connsiteY3" fmla="*/ 5715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476"/>
                    </a:lnTo>
                    <a:lnTo>
                      <a:pt x="9846" y="0"/>
                    </a:lnTo>
                    <a:lnTo>
                      <a:pt x="0" y="5715"/>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1" name="Freeform 2936">
                <a:extLst>
                  <a:ext uri="{FF2B5EF4-FFF2-40B4-BE49-F238E27FC236}">
                    <a16:creationId xmlns:a16="http://schemas.microsoft.com/office/drawing/2014/main" id="{1B8AE9C3-7DC1-5F4A-872B-BD36001A478B}"/>
                  </a:ext>
                </a:extLst>
              </p:cNvPr>
              <p:cNvSpPr/>
              <p:nvPr/>
            </p:nvSpPr>
            <p:spPr>
              <a:xfrm>
                <a:off x="5935908" y="3486340"/>
                <a:ext cx="3029" cy="3524"/>
              </a:xfrm>
              <a:custGeom>
                <a:avLst/>
                <a:gdLst>
                  <a:gd name="connsiteX0" fmla="*/ 0 w 3029"/>
                  <a:gd name="connsiteY0" fmla="*/ 1810 h 3524"/>
                  <a:gd name="connsiteX1" fmla="*/ 0 w 3029"/>
                  <a:gd name="connsiteY1" fmla="*/ 3524 h 3524"/>
                  <a:gd name="connsiteX2" fmla="*/ 3030 w 3029"/>
                  <a:gd name="connsiteY2" fmla="*/ 1715 h 3524"/>
                  <a:gd name="connsiteX3" fmla="*/ 3030 w 3029"/>
                  <a:gd name="connsiteY3" fmla="*/ 0 h 3524"/>
                  <a:gd name="connsiteX4" fmla="*/ 0 w 3029"/>
                  <a:gd name="connsiteY4" fmla="*/ 1810 h 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524">
                    <a:moveTo>
                      <a:pt x="0" y="1810"/>
                    </a:moveTo>
                    <a:lnTo>
                      <a:pt x="0" y="3524"/>
                    </a:lnTo>
                    <a:lnTo>
                      <a:pt x="3030" y="1715"/>
                    </a:lnTo>
                    <a:lnTo>
                      <a:pt x="3030" y="0"/>
                    </a:lnTo>
                    <a:lnTo>
                      <a:pt x="0" y="1810"/>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2" name="Freeform 2937">
                <a:extLst>
                  <a:ext uri="{FF2B5EF4-FFF2-40B4-BE49-F238E27FC236}">
                    <a16:creationId xmlns:a16="http://schemas.microsoft.com/office/drawing/2014/main" id="{1FADB148-5B06-E641-9DA8-752A58330CCD}"/>
                  </a:ext>
                </a:extLst>
              </p:cNvPr>
              <p:cNvSpPr/>
              <p:nvPr/>
            </p:nvSpPr>
            <p:spPr>
              <a:xfrm>
                <a:off x="5936003" y="3486626"/>
                <a:ext cx="2745" cy="1714"/>
              </a:xfrm>
              <a:custGeom>
                <a:avLst/>
                <a:gdLst>
                  <a:gd name="connsiteX0" fmla="*/ 2746 w 2745"/>
                  <a:gd name="connsiteY0" fmla="*/ 191 h 1714"/>
                  <a:gd name="connsiteX1" fmla="*/ 0 w 2745"/>
                  <a:gd name="connsiteY1" fmla="*/ 1715 h 1714"/>
                  <a:gd name="connsiteX2" fmla="*/ 0 w 2745"/>
                  <a:gd name="connsiteY2" fmla="*/ 1619 h 1714"/>
                  <a:gd name="connsiteX3" fmla="*/ 2746 w 2745"/>
                  <a:gd name="connsiteY3" fmla="*/ 0 h 1714"/>
                  <a:gd name="connsiteX4" fmla="*/ 2746 w 2745"/>
                  <a:gd name="connsiteY4" fmla="*/ 191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191"/>
                    </a:moveTo>
                    <a:lnTo>
                      <a:pt x="0" y="1715"/>
                    </a:lnTo>
                    <a:lnTo>
                      <a:pt x="0" y="1619"/>
                    </a:lnTo>
                    <a:lnTo>
                      <a:pt x="2746" y="0"/>
                    </a:lnTo>
                    <a:lnTo>
                      <a:pt x="2746" y="191"/>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3" name="Freeform 2938">
                <a:extLst>
                  <a:ext uri="{FF2B5EF4-FFF2-40B4-BE49-F238E27FC236}">
                    <a16:creationId xmlns:a16="http://schemas.microsoft.com/office/drawing/2014/main" id="{9C01ACB3-8462-8A4C-8F4C-D6A3F269475D}"/>
                  </a:ext>
                </a:extLst>
              </p:cNvPr>
              <p:cNvSpPr/>
              <p:nvPr/>
            </p:nvSpPr>
            <p:spPr>
              <a:xfrm>
                <a:off x="5936003" y="3486911"/>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4" name="Freeform 2939">
                <a:extLst>
                  <a:ext uri="{FF2B5EF4-FFF2-40B4-BE49-F238E27FC236}">
                    <a16:creationId xmlns:a16="http://schemas.microsoft.com/office/drawing/2014/main" id="{C80744F3-5C01-1B41-8DC3-54B901623126}"/>
                  </a:ext>
                </a:extLst>
              </p:cNvPr>
              <p:cNvSpPr/>
              <p:nvPr/>
            </p:nvSpPr>
            <p:spPr>
              <a:xfrm>
                <a:off x="5936003" y="3487197"/>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5" name="Freeform 2940">
                <a:extLst>
                  <a:ext uri="{FF2B5EF4-FFF2-40B4-BE49-F238E27FC236}">
                    <a16:creationId xmlns:a16="http://schemas.microsoft.com/office/drawing/2014/main" id="{378E48C8-0D17-1141-8DBC-478A6D427B0E}"/>
                  </a:ext>
                </a:extLst>
              </p:cNvPr>
              <p:cNvSpPr/>
              <p:nvPr/>
            </p:nvSpPr>
            <p:spPr>
              <a:xfrm>
                <a:off x="5936003" y="3488340"/>
                <a:ext cx="1325" cy="952"/>
              </a:xfrm>
              <a:custGeom>
                <a:avLst/>
                <a:gdLst>
                  <a:gd name="connsiteX0" fmla="*/ 0 w 1325"/>
                  <a:gd name="connsiteY0" fmla="*/ 762 h 952"/>
                  <a:gd name="connsiteX1" fmla="*/ 0 w 1325"/>
                  <a:gd name="connsiteY1" fmla="*/ 953 h 952"/>
                  <a:gd name="connsiteX2" fmla="*/ 1325 w 1325"/>
                  <a:gd name="connsiteY2" fmla="*/ 95 h 952"/>
                  <a:gd name="connsiteX3" fmla="*/ 1325 w 1325"/>
                  <a:gd name="connsiteY3" fmla="*/ 0 h 952"/>
                  <a:gd name="connsiteX4" fmla="*/ 0 w 1325"/>
                  <a:gd name="connsiteY4" fmla="*/ 76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762"/>
                    </a:moveTo>
                    <a:lnTo>
                      <a:pt x="0" y="953"/>
                    </a:lnTo>
                    <a:lnTo>
                      <a:pt x="1325" y="95"/>
                    </a:lnTo>
                    <a:lnTo>
                      <a:pt x="1325" y="0"/>
                    </a:lnTo>
                    <a:lnTo>
                      <a:pt x="0" y="762"/>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66" name="Graphic 2630">
                <a:extLst>
                  <a:ext uri="{FF2B5EF4-FFF2-40B4-BE49-F238E27FC236}">
                    <a16:creationId xmlns:a16="http://schemas.microsoft.com/office/drawing/2014/main" id="{9906886B-6F29-714A-8695-E56293EECB85}"/>
                  </a:ext>
                </a:extLst>
              </p:cNvPr>
              <p:cNvGrpSpPr/>
              <p:nvPr/>
            </p:nvGrpSpPr>
            <p:grpSpPr>
              <a:xfrm>
                <a:off x="5923127" y="3487673"/>
                <a:ext cx="1325" cy="2571"/>
                <a:chOff x="5923127" y="3487673"/>
                <a:chExt cx="1325" cy="2571"/>
              </a:xfrm>
              <a:solidFill>
                <a:srgbClr val="000000"/>
              </a:solidFill>
            </p:grpSpPr>
            <p:sp>
              <p:nvSpPr>
                <p:cNvPr id="567" name="Freeform 2942">
                  <a:extLst>
                    <a:ext uri="{FF2B5EF4-FFF2-40B4-BE49-F238E27FC236}">
                      <a16:creationId xmlns:a16="http://schemas.microsoft.com/office/drawing/2014/main" id="{A0192793-F57B-8B45-B433-149152D277D4}"/>
                    </a:ext>
                  </a:extLst>
                </p:cNvPr>
                <p:cNvSpPr/>
                <p:nvPr/>
              </p:nvSpPr>
              <p:spPr>
                <a:xfrm>
                  <a:off x="5923316" y="3487864"/>
                  <a:ext cx="473" cy="476"/>
                </a:xfrm>
                <a:custGeom>
                  <a:avLst/>
                  <a:gdLst>
                    <a:gd name="connsiteX0" fmla="*/ 473 w 473"/>
                    <a:gd name="connsiteY0" fmla="*/ 476 h 476"/>
                    <a:gd name="connsiteX1" fmla="*/ 473 w 473"/>
                    <a:gd name="connsiteY1" fmla="*/ 476 h 476"/>
                    <a:gd name="connsiteX2" fmla="*/ 0 w 473"/>
                    <a:gd name="connsiteY2" fmla="*/ 476 h 476"/>
                    <a:gd name="connsiteX3" fmla="*/ 0 w 473"/>
                    <a:gd name="connsiteY3" fmla="*/ 476 h 476"/>
                    <a:gd name="connsiteX4" fmla="*/ 0 w 473"/>
                    <a:gd name="connsiteY4" fmla="*/ 476 h 476"/>
                    <a:gd name="connsiteX5" fmla="*/ 0 w 473"/>
                    <a:gd name="connsiteY5" fmla="*/ 476 h 476"/>
                    <a:gd name="connsiteX6" fmla="*/ 0 w 473"/>
                    <a:gd name="connsiteY6" fmla="*/ 476 h 476"/>
                    <a:gd name="connsiteX7" fmla="*/ 0 w 473"/>
                    <a:gd name="connsiteY7" fmla="*/ 476 h 476"/>
                    <a:gd name="connsiteX8" fmla="*/ 0 w 473"/>
                    <a:gd name="connsiteY8" fmla="*/ 476 h 476"/>
                    <a:gd name="connsiteX9" fmla="*/ 0 w 473"/>
                    <a:gd name="connsiteY9" fmla="*/ 476 h 476"/>
                    <a:gd name="connsiteX10" fmla="*/ 0 w 473"/>
                    <a:gd name="connsiteY10" fmla="*/ 476 h 476"/>
                    <a:gd name="connsiteX11" fmla="*/ 0 w 473"/>
                    <a:gd name="connsiteY11" fmla="*/ 0 h 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 h="476">
                      <a:moveTo>
                        <a:pt x="473" y="476"/>
                      </a:moveTo>
                      <a:lnTo>
                        <a:pt x="473" y="476"/>
                      </a:lnTo>
                      <a:lnTo>
                        <a:pt x="0" y="476"/>
                      </a:lnTo>
                      <a:lnTo>
                        <a:pt x="0" y="476"/>
                      </a:lnTo>
                      <a:lnTo>
                        <a:pt x="0" y="476"/>
                      </a:lnTo>
                      <a:lnTo>
                        <a:pt x="0" y="476"/>
                      </a:lnTo>
                      <a:cubicBezTo>
                        <a:pt x="0" y="476"/>
                        <a:pt x="0" y="476"/>
                        <a:pt x="0" y="476"/>
                      </a:cubicBezTo>
                      <a:lnTo>
                        <a:pt x="0" y="476"/>
                      </a:lnTo>
                      <a:cubicBezTo>
                        <a:pt x="0" y="476"/>
                        <a:pt x="0" y="476"/>
                        <a:pt x="0" y="476"/>
                      </a:cubicBezTo>
                      <a:lnTo>
                        <a:pt x="0" y="476"/>
                      </a:lnTo>
                      <a:lnTo>
                        <a:pt x="0" y="476"/>
                      </a:lnTo>
                      <a:cubicBezTo>
                        <a:pt x="33" y="319"/>
                        <a:pt x="33" y="157"/>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8" name="Freeform 2943">
                  <a:extLst>
                    <a:ext uri="{FF2B5EF4-FFF2-40B4-BE49-F238E27FC236}">
                      <a16:creationId xmlns:a16="http://schemas.microsoft.com/office/drawing/2014/main" id="{BF6A03AE-5EF0-C442-AFE6-2044661A39B5}"/>
                    </a:ext>
                  </a:extLst>
                </p:cNvPr>
                <p:cNvSpPr/>
                <p:nvPr/>
              </p:nvSpPr>
              <p:spPr>
                <a:xfrm>
                  <a:off x="5923790" y="3488626"/>
                  <a:ext cx="9467" cy="952"/>
                </a:xfrm>
                <a:custGeom>
                  <a:avLst/>
                  <a:gdLst>
                    <a:gd name="connsiteX0" fmla="*/ 0 w 9467"/>
                    <a:gd name="connsiteY0" fmla="*/ 857 h 952"/>
                    <a:gd name="connsiteX1" fmla="*/ 0 w 9467"/>
                    <a:gd name="connsiteY1" fmla="*/ 953 h 952"/>
                    <a:gd name="connsiteX2" fmla="*/ 0 w 9467"/>
                    <a:gd name="connsiteY2" fmla="*/ 0 h 952"/>
                    <a:gd name="connsiteX3" fmla="*/ 0 w 9467"/>
                    <a:gd name="connsiteY3" fmla="*/ 0 h 952"/>
                    <a:gd name="connsiteX4" fmla="*/ 0 w 9467"/>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857"/>
                      </a:moveTo>
                      <a:lnTo>
                        <a:pt x="0" y="953"/>
                      </a:lnTo>
                      <a:lnTo>
                        <a:pt x="0" y="0"/>
                      </a:lnTo>
                      <a:lnTo>
                        <a:pt x="0" y="0"/>
                      </a:lnTo>
                      <a:lnTo>
                        <a:pt x="0" y="857"/>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69" name="Freeform 2944">
                  <a:extLst>
                    <a:ext uri="{FF2B5EF4-FFF2-40B4-BE49-F238E27FC236}">
                      <a16:creationId xmlns:a16="http://schemas.microsoft.com/office/drawing/2014/main" id="{0B5280C8-C08E-FC40-9EA8-022E8BB34802}"/>
                    </a:ext>
                  </a:extLst>
                </p:cNvPr>
                <p:cNvSpPr/>
                <p:nvPr/>
              </p:nvSpPr>
              <p:spPr>
                <a:xfrm>
                  <a:off x="5923695" y="3489579"/>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cubicBezTo>
                        <a:pt x="0" y="0"/>
                        <a:pt x="0" y="0"/>
                        <a:pt x="0" y="0"/>
                      </a:cubicBezTo>
                      <a:cubicBezTo>
                        <a:pt x="0" y="0"/>
                        <a:pt x="0" y="0"/>
                        <a:pt x="0" y="0"/>
                      </a:cubicBezTo>
                      <a:lnTo>
                        <a:pt x="0" y="0"/>
                      </a:lnTo>
                      <a:cubicBezTo>
                        <a:pt x="0" y="0"/>
                        <a:pt x="0" y="0"/>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70" name="Freeform 2945">
                  <a:extLst>
                    <a:ext uri="{FF2B5EF4-FFF2-40B4-BE49-F238E27FC236}">
                      <a16:creationId xmlns:a16="http://schemas.microsoft.com/office/drawing/2014/main" id="{A51D5C82-079D-0046-AAA8-24CB19A6708C}"/>
                    </a:ext>
                  </a:extLst>
                </p:cNvPr>
                <p:cNvSpPr/>
                <p:nvPr/>
              </p:nvSpPr>
              <p:spPr>
                <a:xfrm>
                  <a:off x="5923127" y="3487673"/>
                  <a:ext cx="1325" cy="2571"/>
                </a:xfrm>
                <a:custGeom>
                  <a:avLst/>
                  <a:gdLst>
                    <a:gd name="connsiteX0" fmla="*/ 1325 w 1325"/>
                    <a:gd name="connsiteY0" fmla="*/ 2572 h 2571"/>
                    <a:gd name="connsiteX1" fmla="*/ 0 w 1325"/>
                    <a:gd name="connsiteY1" fmla="*/ 1810 h 2571"/>
                    <a:gd name="connsiteX2" fmla="*/ 0 w 1325"/>
                    <a:gd name="connsiteY2" fmla="*/ 0 h 2571"/>
                    <a:gd name="connsiteX3" fmla="*/ 1325 w 1325"/>
                    <a:gd name="connsiteY3" fmla="*/ 762 h 2571"/>
                    <a:gd name="connsiteX4" fmla="*/ 95 w 1325"/>
                    <a:gd name="connsiteY4" fmla="*/ 1810 h 2571"/>
                    <a:gd name="connsiteX5" fmla="*/ 1231 w 1325"/>
                    <a:gd name="connsiteY5" fmla="*/ 2477 h 2571"/>
                    <a:gd name="connsiteX6" fmla="*/ 1231 w 1325"/>
                    <a:gd name="connsiteY6" fmla="*/ 762 h 2571"/>
                    <a:gd name="connsiteX7" fmla="*/ 95 w 1325"/>
                    <a:gd name="connsiteY7" fmla="*/ 95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571">
                      <a:moveTo>
                        <a:pt x="1325" y="2572"/>
                      </a:moveTo>
                      <a:lnTo>
                        <a:pt x="0" y="1810"/>
                      </a:lnTo>
                      <a:lnTo>
                        <a:pt x="0" y="0"/>
                      </a:lnTo>
                      <a:lnTo>
                        <a:pt x="1325" y="762"/>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538" name="Freeform 2946">
              <a:extLst>
                <a:ext uri="{FF2B5EF4-FFF2-40B4-BE49-F238E27FC236}">
                  <a16:creationId xmlns:a16="http://schemas.microsoft.com/office/drawing/2014/main" id="{00CF123B-AB1B-DE4D-B770-1FD3A2EE4DCF}"/>
                </a:ext>
              </a:extLst>
            </p:cNvPr>
            <p:cNvSpPr/>
            <p:nvPr/>
          </p:nvSpPr>
          <p:spPr>
            <a:xfrm>
              <a:off x="5918204" y="3479006"/>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39" name="Freeform 2947">
              <a:extLst>
                <a:ext uri="{FF2B5EF4-FFF2-40B4-BE49-F238E27FC236}">
                  <a16:creationId xmlns:a16="http://schemas.microsoft.com/office/drawing/2014/main" id="{103D1C65-4656-F543-9ECC-38D063D4FB29}"/>
                </a:ext>
              </a:extLst>
            </p:cNvPr>
            <p:cNvSpPr/>
            <p:nvPr/>
          </p:nvSpPr>
          <p:spPr>
            <a:xfrm>
              <a:off x="5918204" y="3472624"/>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40" name="Graphic 2630">
              <a:extLst>
                <a:ext uri="{FF2B5EF4-FFF2-40B4-BE49-F238E27FC236}">
                  <a16:creationId xmlns:a16="http://schemas.microsoft.com/office/drawing/2014/main" id="{9906886B-6F29-714A-8695-E56293EECB85}"/>
                </a:ext>
              </a:extLst>
            </p:cNvPr>
            <p:cNvGrpSpPr/>
            <p:nvPr/>
          </p:nvGrpSpPr>
          <p:grpSpPr>
            <a:xfrm>
              <a:off x="5919719" y="3466814"/>
              <a:ext cx="19786" cy="14287"/>
              <a:chOff x="5919719" y="3466814"/>
              <a:chExt cx="19786" cy="14287"/>
            </a:xfrm>
            <a:solidFill>
              <a:schemeClr val="accent1"/>
            </a:solidFill>
          </p:grpSpPr>
          <p:sp>
            <p:nvSpPr>
              <p:cNvPr id="543" name="Freeform 2949">
                <a:extLst>
                  <a:ext uri="{FF2B5EF4-FFF2-40B4-BE49-F238E27FC236}">
                    <a16:creationId xmlns:a16="http://schemas.microsoft.com/office/drawing/2014/main" id="{A15C3073-5124-7348-961C-2855B3CF8B3B}"/>
                  </a:ext>
                </a:extLst>
              </p:cNvPr>
              <p:cNvSpPr/>
              <p:nvPr/>
            </p:nvSpPr>
            <p:spPr>
              <a:xfrm>
                <a:off x="5919719" y="3472529"/>
                <a:ext cx="9845" cy="8572"/>
              </a:xfrm>
              <a:custGeom>
                <a:avLst/>
                <a:gdLst>
                  <a:gd name="connsiteX0" fmla="*/ 0 w 9845"/>
                  <a:gd name="connsiteY0" fmla="*/ 2858 h 8572"/>
                  <a:gd name="connsiteX1" fmla="*/ 9846 w 9845"/>
                  <a:gd name="connsiteY1" fmla="*/ 8572 h 8572"/>
                  <a:gd name="connsiteX2" fmla="*/ 9846 w 9845"/>
                  <a:gd name="connsiteY2" fmla="*/ 5715 h 8572"/>
                  <a:gd name="connsiteX3" fmla="*/ 0 w 9845"/>
                  <a:gd name="connsiteY3" fmla="*/ 0 h 8572"/>
                  <a:gd name="connsiteX4" fmla="*/ 0 w 9845"/>
                  <a:gd name="connsiteY4" fmla="*/ 2858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5" h="8572">
                    <a:moveTo>
                      <a:pt x="0" y="2858"/>
                    </a:moveTo>
                    <a:lnTo>
                      <a:pt x="9846" y="8572"/>
                    </a:lnTo>
                    <a:lnTo>
                      <a:pt x="9846" y="5715"/>
                    </a:lnTo>
                    <a:lnTo>
                      <a:pt x="0" y="0"/>
                    </a:lnTo>
                    <a:lnTo>
                      <a:pt x="0" y="2858"/>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4" name="Freeform 2950">
                <a:extLst>
                  <a:ext uri="{FF2B5EF4-FFF2-40B4-BE49-F238E27FC236}">
                    <a16:creationId xmlns:a16="http://schemas.microsoft.com/office/drawing/2014/main" id="{8F8BF030-78B2-7B46-BF2A-7136E00E20B5}"/>
                  </a:ext>
                </a:extLst>
              </p:cNvPr>
              <p:cNvSpPr/>
              <p:nvPr/>
            </p:nvSpPr>
            <p:spPr>
              <a:xfrm>
                <a:off x="5929565" y="3472529"/>
                <a:ext cx="9940" cy="8572"/>
              </a:xfrm>
              <a:custGeom>
                <a:avLst/>
                <a:gdLst>
                  <a:gd name="connsiteX0" fmla="*/ 0 w 9940"/>
                  <a:gd name="connsiteY0" fmla="*/ 5715 h 8572"/>
                  <a:gd name="connsiteX1" fmla="*/ 0 w 9940"/>
                  <a:gd name="connsiteY1" fmla="*/ 8572 h 8572"/>
                  <a:gd name="connsiteX2" fmla="*/ 9941 w 9940"/>
                  <a:gd name="connsiteY2" fmla="*/ 2858 h 8572"/>
                  <a:gd name="connsiteX3" fmla="*/ 9941 w 9940"/>
                  <a:gd name="connsiteY3" fmla="*/ 0 h 8572"/>
                  <a:gd name="connsiteX4" fmla="*/ 0 w 9940"/>
                  <a:gd name="connsiteY4" fmla="*/ 5715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0" h="8572">
                    <a:moveTo>
                      <a:pt x="0" y="5715"/>
                    </a:moveTo>
                    <a:lnTo>
                      <a:pt x="0" y="8572"/>
                    </a:lnTo>
                    <a:lnTo>
                      <a:pt x="9941" y="2858"/>
                    </a:lnTo>
                    <a:lnTo>
                      <a:pt x="9941" y="0"/>
                    </a:lnTo>
                    <a:lnTo>
                      <a:pt x="0" y="5715"/>
                    </a:lnTo>
                    <a:close/>
                  </a:path>
                </a:pathLst>
              </a:custGeom>
              <a:solidFill>
                <a:srgbClr val="109C9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5" name="Freeform 2951">
                <a:extLst>
                  <a:ext uri="{FF2B5EF4-FFF2-40B4-BE49-F238E27FC236}">
                    <a16:creationId xmlns:a16="http://schemas.microsoft.com/office/drawing/2014/main" id="{04788A81-2A6D-D44A-A4EB-9FF3DC5D1B5E}"/>
                  </a:ext>
                </a:extLst>
              </p:cNvPr>
              <p:cNvSpPr/>
              <p:nvPr/>
            </p:nvSpPr>
            <p:spPr>
              <a:xfrm>
                <a:off x="5919719" y="3466814"/>
                <a:ext cx="19786" cy="11430"/>
              </a:xfrm>
              <a:custGeom>
                <a:avLst/>
                <a:gdLst>
                  <a:gd name="connsiteX0" fmla="*/ 9846 w 19786"/>
                  <a:gd name="connsiteY0" fmla="*/ 0 h 11430"/>
                  <a:gd name="connsiteX1" fmla="*/ 0 w 19786"/>
                  <a:gd name="connsiteY1" fmla="*/ 5715 h 11430"/>
                  <a:gd name="connsiteX2" fmla="*/ 9846 w 19786"/>
                  <a:gd name="connsiteY2" fmla="*/ 11430 h 11430"/>
                  <a:gd name="connsiteX3" fmla="*/ 19787 w 19786"/>
                  <a:gd name="connsiteY3" fmla="*/ 5715 h 11430"/>
                  <a:gd name="connsiteX4" fmla="*/ 9846 w 19786"/>
                  <a:gd name="connsiteY4" fmla="*/ 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6" h="11430">
                    <a:moveTo>
                      <a:pt x="9846" y="0"/>
                    </a:moveTo>
                    <a:lnTo>
                      <a:pt x="0" y="5715"/>
                    </a:lnTo>
                    <a:lnTo>
                      <a:pt x="9846" y="11430"/>
                    </a:lnTo>
                    <a:lnTo>
                      <a:pt x="19787" y="5715"/>
                    </a:lnTo>
                    <a:lnTo>
                      <a:pt x="9846" y="0"/>
                    </a:lnTo>
                    <a:close/>
                  </a:path>
                </a:pathLst>
              </a:custGeom>
              <a:solidFill>
                <a:srgbClr val="14B2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6" name="Freeform 2952">
                <a:extLst>
                  <a:ext uri="{FF2B5EF4-FFF2-40B4-BE49-F238E27FC236}">
                    <a16:creationId xmlns:a16="http://schemas.microsoft.com/office/drawing/2014/main" id="{6492CA3C-203F-2445-AA2A-341853F1E5EF}"/>
                  </a:ext>
                </a:extLst>
              </p:cNvPr>
              <p:cNvSpPr/>
              <p:nvPr/>
            </p:nvSpPr>
            <p:spPr>
              <a:xfrm>
                <a:off x="5924263" y="3469385"/>
                <a:ext cx="10792" cy="6286"/>
              </a:xfrm>
              <a:custGeom>
                <a:avLst/>
                <a:gdLst>
                  <a:gd name="connsiteX0" fmla="*/ 852 w 10792"/>
                  <a:gd name="connsiteY0" fmla="*/ 6286 h 6286"/>
                  <a:gd name="connsiteX1" fmla="*/ 10793 w 10792"/>
                  <a:gd name="connsiteY1" fmla="*/ 571 h 6286"/>
                  <a:gd name="connsiteX2" fmla="*/ 9846 w 10792"/>
                  <a:gd name="connsiteY2" fmla="*/ 0 h 6286"/>
                  <a:gd name="connsiteX3" fmla="*/ 0 w 10792"/>
                  <a:gd name="connsiteY3" fmla="*/ 5810 h 6286"/>
                  <a:gd name="connsiteX4" fmla="*/ 852 w 10792"/>
                  <a:gd name="connsiteY4" fmla="*/ 6286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286">
                    <a:moveTo>
                      <a:pt x="852" y="6286"/>
                    </a:moveTo>
                    <a:lnTo>
                      <a:pt x="10793" y="571"/>
                    </a:lnTo>
                    <a:lnTo>
                      <a:pt x="9846" y="0"/>
                    </a:lnTo>
                    <a:lnTo>
                      <a:pt x="0" y="5810"/>
                    </a:lnTo>
                    <a:lnTo>
                      <a:pt x="852" y="6286"/>
                    </a:lnTo>
                    <a:close/>
                  </a:path>
                </a:pathLst>
              </a:custGeom>
              <a:solidFill>
                <a:srgbClr val="FFFFFF"/>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7" name="Freeform 2953">
                <a:extLst>
                  <a:ext uri="{FF2B5EF4-FFF2-40B4-BE49-F238E27FC236}">
                    <a16:creationId xmlns:a16="http://schemas.microsoft.com/office/drawing/2014/main" id="{8DD6EFE3-CD04-104B-8960-53BF9BE91721}"/>
                  </a:ext>
                </a:extLst>
              </p:cNvPr>
              <p:cNvSpPr/>
              <p:nvPr/>
            </p:nvSpPr>
            <p:spPr>
              <a:xfrm>
                <a:off x="5935908" y="3473481"/>
                <a:ext cx="3029" cy="3429"/>
              </a:xfrm>
              <a:custGeom>
                <a:avLst/>
                <a:gdLst>
                  <a:gd name="connsiteX0" fmla="*/ 0 w 3029"/>
                  <a:gd name="connsiteY0" fmla="*/ 1715 h 3429"/>
                  <a:gd name="connsiteX1" fmla="*/ 0 w 3029"/>
                  <a:gd name="connsiteY1" fmla="*/ 3429 h 3429"/>
                  <a:gd name="connsiteX2" fmla="*/ 3030 w 3029"/>
                  <a:gd name="connsiteY2" fmla="*/ 1715 h 3429"/>
                  <a:gd name="connsiteX3" fmla="*/ 3030 w 3029"/>
                  <a:gd name="connsiteY3" fmla="*/ 0 h 3429"/>
                  <a:gd name="connsiteX4" fmla="*/ 0 w 3029"/>
                  <a:gd name="connsiteY4" fmla="*/ 1715 h 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 h="3429">
                    <a:moveTo>
                      <a:pt x="0" y="1715"/>
                    </a:moveTo>
                    <a:lnTo>
                      <a:pt x="0" y="3429"/>
                    </a:lnTo>
                    <a:lnTo>
                      <a:pt x="3030" y="1715"/>
                    </a:lnTo>
                    <a:lnTo>
                      <a:pt x="3030" y="0"/>
                    </a:lnTo>
                    <a:lnTo>
                      <a:pt x="0" y="1715"/>
                    </a:lnTo>
                    <a:close/>
                  </a:path>
                </a:pathLst>
              </a:custGeom>
              <a:solidFill>
                <a:srgbClr val="E2E9E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8" name="Freeform 2954">
                <a:extLst>
                  <a:ext uri="{FF2B5EF4-FFF2-40B4-BE49-F238E27FC236}">
                    <a16:creationId xmlns:a16="http://schemas.microsoft.com/office/drawing/2014/main" id="{8E674058-8A12-D748-A7A2-10D4E675CC79}"/>
                  </a:ext>
                </a:extLst>
              </p:cNvPr>
              <p:cNvSpPr/>
              <p:nvPr/>
            </p:nvSpPr>
            <p:spPr>
              <a:xfrm>
                <a:off x="5936003" y="3473672"/>
                <a:ext cx="2745" cy="1809"/>
              </a:xfrm>
              <a:custGeom>
                <a:avLst/>
                <a:gdLst>
                  <a:gd name="connsiteX0" fmla="*/ 2746 w 2745"/>
                  <a:gd name="connsiteY0" fmla="*/ 190 h 1809"/>
                  <a:gd name="connsiteX1" fmla="*/ 0 w 2745"/>
                  <a:gd name="connsiteY1" fmla="*/ 1810 h 1809"/>
                  <a:gd name="connsiteX2" fmla="*/ 0 w 2745"/>
                  <a:gd name="connsiteY2" fmla="*/ 1619 h 1809"/>
                  <a:gd name="connsiteX3" fmla="*/ 2746 w 2745"/>
                  <a:gd name="connsiteY3" fmla="*/ 0 h 1809"/>
                  <a:gd name="connsiteX4" fmla="*/ 2746 w 2745"/>
                  <a:gd name="connsiteY4" fmla="*/ 19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809">
                    <a:moveTo>
                      <a:pt x="2746" y="190"/>
                    </a:moveTo>
                    <a:lnTo>
                      <a:pt x="0" y="1810"/>
                    </a:lnTo>
                    <a:lnTo>
                      <a:pt x="0" y="1619"/>
                    </a:lnTo>
                    <a:lnTo>
                      <a:pt x="2746" y="0"/>
                    </a:lnTo>
                    <a:lnTo>
                      <a:pt x="2746" y="190"/>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9" name="Freeform 2955">
                <a:extLst>
                  <a:ext uri="{FF2B5EF4-FFF2-40B4-BE49-F238E27FC236}">
                    <a16:creationId xmlns:a16="http://schemas.microsoft.com/office/drawing/2014/main" id="{DBFE8682-2A7D-5F4E-8F69-FB3887A84246}"/>
                  </a:ext>
                </a:extLst>
              </p:cNvPr>
              <p:cNvSpPr/>
              <p:nvPr/>
            </p:nvSpPr>
            <p:spPr>
              <a:xfrm>
                <a:off x="5936003" y="3474053"/>
                <a:ext cx="2745" cy="1714"/>
              </a:xfrm>
              <a:custGeom>
                <a:avLst/>
                <a:gdLst>
                  <a:gd name="connsiteX0" fmla="*/ 2746 w 2745"/>
                  <a:gd name="connsiteY0" fmla="*/ 95 h 1714"/>
                  <a:gd name="connsiteX1" fmla="*/ 0 w 2745"/>
                  <a:gd name="connsiteY1" fmla="*/ 1715 h 1714"/>
                  <a:gd name="connsiteX2" fmla="*/ 0 w 2745"/>
                  <a:gd name="connsiteY2" fmla="*/ 1524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524"/>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0" name="Freeform 2956">
                <a:extLst>
                  <a:ext uri="{FF2B5EF4-FFF2-40B4-BE49-F238E27FC236}">
                    <a16:creationId xmlns:a16="http://schemas.microsoft.com/office/drawing/2014/main" id="{F43ADFDF-99D1-A24D-987C-17421A86E43D}"/>
                  </a:ext>
                </a:extLst>
              </p:cNvPr>
              <p:cNvSpPr/>
              <p:nvPr/>
            </p:nvSpPr>
            <p:spPr>
              <a:xfrm>
                <a:off x="5936003" y="3474339"/>
                <a:ext cx="2745" cy="1714"/>
              </a:xfrm>
              <a:custGeom>
                <a:avLst/>
                <a:gdLst>
                  <a:gd name="connsiteX0" fmla="*/ 2746 w 2745"/>
                  <a:gd name="connsiteY0" fmla="*/ 95 h 1714"/>
                  <a:gd name="connsiteX1" fmla="*/ 0 w 2745"/>
                  <a:gd name="connsiteY1" fmla="*/ 1715 h 1714"/>
                  <a:gd name="connsiteX2" fmla="*/ 0 w 2745"/>
                  <a:gd name="connsiteY2" fmla="*/ 1619 h 1714"/>
                  <a:gd name="connsiteX3" fmla="*/ 2746 w 2745"/>
                  <a:gd name="connsiteY3" fmla="*/ 0 h 1714"/>
                  <a:gd name="connsiteX4" fmla="*/ 2746 w 2745"/>
                  <a:gd name="connsiteY4" fmla="*/ 95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 h="1714">
                    <a:moveTo>
                      <a:pt x="2746" y="95"/>
                    </a:moveTo>
                    <a:lnTo>
                      <a:pt x="0" y="1715"/>
                    </a:lnTo>
                    <a:lnTo>
                      <a:pt x="0" y="1619"/>
                    </a:lnTo>
                    <a:lnTo>
                      <a:pt x="2746" y="0"/>
                    </a:lnTo>
                    <a:lnTo>
                      <a:pt x="2746" y="95"/>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1" name="Freeform 2957">
                <a:extLst>
                  <a:ext uri="{FF2B5EF4-FFF2-40B4-BE49-F238E27FC236}">
                    <a16:creationId xmlns:a16="http://schemas.microsoft.com/office/drawing/2014/main" id="{B07980F1-F8EF-8348-B222-5A2257595E9D}"/>
                  </a:ext>
                </a:extLst>
              </p:cNvPr>
              <p:cNvSpPr/>
              <p:nvPr/>
            </p:nvSpPr>
            <p:spPr>
              <a:xfrm>
                <a:off x="5936003" y="3475386"/>
                <a:ext cx="1325" cy="952"/>
              </a:xfrm>
              <a:custGeom>
                <a:avLst/>
                <a:gdLst>
                  <a:gd name="connsiteX0" fmla="*/ 0 w 1325"/>
                  <a:gd name="connsiteY0" fmla="*/ 857 h 952"/>
                  <a:gd name="connsiteX1" fmla="*/ 0 w 1325"/>
                  <a:gd name="connsiteY1" fmla="*/ 952 h 952"/>
                  <a:gd name="connsiteX2" fmla="*/ 1325 w 1325"/>
                  <a:gd name="connsiteY2" fmla="*/ 190 h 952"/>
                  <a:gd name="connsiteX3" fmla="*/ 1325 w 1325"/>
                  <a:gd name="connsiteY3" fmla="*/ 0 h 952"/>
                  <a:gd name="connsiteX4" fmla="*/ 0 w 1325"/>
                  <a:gd name="connsiteY4" fmla="*/ 857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 h="952">
                    <a:moveTo>
                      <a:pt x="0" y="857"/>
                    </a:moveTo>
                    <a:lnTo>
                      <a:pt x="0" y="952"/>
                    </a:lnTo>
                    <a:lnTo>
                      <a:pt x="1325" y="190"/>
                    </a:lnTo>
                    <a:lnTo>
                      <a:pt x="1325" y="0"/>
                    </a:lnTo>
                    <a:lnTo>
                      <a:pt x="0" y="857"/>
                    </a:lnTo>
                    <a:close/>
                  </a:path>
                </a:pathLst>
              </a:custGeom>
              <a:solidFill>
                <a:srgbClr val="0A645C"/>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552" name="Graphic 2630">
                <a:extLst>
                  <a:ext uri="{FF2B5EF4-FFF2-40B4-BE49-F238E27FC236}">
                    <a16:creationId xmlns:a16="http://schemas.microsoft.com/office/drawing/2014/main" id="{9906886B-6F29-714A-8695-E56293EECB85}"/>
                  </a:ext>
                </a:extLst>
              </p:cNvPr>
              <p:cNvGrpSpPr/>
              <p:nvPr/>
            </p:nvGrpSpPr>
            <p:grpSpPr>
              <a:xfrm>
                <a:off x="5923127" y="3474815"/>
                <a:ext cx="1325" cy="2476"/>
                <a:chOff x="5923127" y="3474815"/>
                <a:chExt cx="1325" cy="2476"/>
              </a:xfrm>
              <a:solidFill>
                <a:srgbClr val="000000"/>
              </a:solidFill>
            </p:grpSpPr>
            <p:sp>
              <p:nvSpPr>
                <p:cNvPr id="553" name="Freeform 2959">
                  <a:extLst>
                    <a:ext uri="{FF2B5EF4-FFF2-40B4-BE49-F238E27FC236}">
                      <a16:creationId xmlns:a16="http://schemas.microsoft.com/office/drawing/2014/main" id="{693D19FB-20A9-3E45-BC4A-E7FD2B1526F1}"/>
                    </a:ext>
                  </a:extLst>
                </p:cNvPr>
                <p:cNvSpPr/>
                <p:nvPr/>
              </p:nvSpPr>
              <p:spPr>
                <a:xfrm>
                  <a:off x="5923316" y="3474815"/>
                  <a:ext cx="473" cy="571"/>
                </a:xfrm>
                <a:custGeom>
                  <a:avLst/>
                  <a:gdLst>
                    <a:gd name="connsiteX0" fmla="*/ 473 w 473"/>
                    <a:gd name="connsiteY0" fmla="*/ 572 h 571"/>
                    <a:gd name="connsiteX1" fmla="*/ 473 w 473"/>
                    <a:gd name="connsiteY1" fmla="*/ 572 h 571"/>
                    <a:gd name="connsiteX2" fmla="*/ 0 w 473"/>
                    <a:gd name="connsiteY2" fmla="*/ 572 h 571"/>
                    <a:gd name="connsiteX3" fmla="*/ 0 w 473"/>
                    <a:gd name="connsiteY3" fmla="*/ 572 h 571"/>
                    <a:gd name="connsiteX4" fmla="*/ 0 w 473"/>
                    <a:gd name="connsiteY4" fmla="*/ 572 h 571"/>
                    <a:gd name="connsiteX5" fmla="*/ 0 w 473"/>
                    <a:gd name="connsiteY5" fmla="*/ 572 h 571"/>
                    <a:gd name="connsiteX6" fmla="*/ 0 w 473"/>
                    <a:gd name="connsiteY6" fmla="*/ 572 h 571"/>
                    <a:gd name="connsiteX7" fmla="*/ 0 w 473"/>
                    <a:gd name="connsiteY7" fmla="*/ 572 h 571"/>
                    <a:gd name="connsiteX8" fmla="*/ 0 w 473"/>
                    <a:gd name="connsiteY8" fmla="*/ 572 h 571"/>
                    <a:gd name="connsiteX9" fmla="*/ 0 w 473"/>
                    <a:gd name="connsiteY9" fmla="*/ 572 h 571"/>
                    <a:gd name="connsiteX10" fmla="*/ 0 w 473"/>
                    <a:gd name="connsiteY10" fmla="*/ 572 h 571"/>
                    <a:gd name="connsiteX11" fmla="*/ 0 w 473"/>
                    <a:gd name="connsiteY11" fmla="*/ 572 h 571"/>
                    <a:gd name="connsiteX12" fmla="*/ 0 w 473"/>
                    <a:gd name="connsiteY12" fmla="*/ 0 h 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 h="571">
                      <a:moveTo>
                        <a:pt x="473" y="572"/>
                      </a:moveTo>
                      <a:lnTo>
                        <a:pt x="473" y="572"/>
                      </a:lnTo>
                      <a:lnTo>
                        <a:pt x="0" y="572"/>
                      </a:lnTo>
                      <a:lnTo>
                        <a:pt x="0" y="572"/>
                      </a:lnTo>
                      <a:cubicBezTo>
                        <a:pt x="0" y="572"/>
                        <a:pt x="0" y="572"/>
                        <a:pt x="0" y="572"/>
                      </a:cubicBezTo>
                      <a:lnTo>
                        <a:pt x="0" y="572"/>
                      </a:lnTo>
                      <a:lnTo>
                        <a:pt x="0" y="572"/>
                      </a:lnTo>
                      <a:lnTo>
                        <a:pt x="0" y="572"/>
                      </a:lnTo>
                      <a:cubicBezTo>
                        <a:pt x="0" y="572"/>
                        <a:pt x="0" y="572"/>
                        <a:pt x="0" y="572"/>
                      </a:cubicBezTo>
                      <a:cubicBezTo>
                        <a:pt x="0" y="572"/>
                        <a:pt x="0" y="572"/>
                        <a:pt x="0" y="572"/>
                      </a:cubicBezTo>
                      <a:lnTo>
                        <a:pt x="0" y="572"/>
                      </a:lnTo>
                      <a:lnTo>
                        <a:pt x="0" y="572"/>
                      </a:lnTo>
                      <a:cubicBezTo>
                        <a:pt x="58" y="386"/>
                        <a:pt x="58" y="186"/>
                        <a:pt x="0" y="0"/>
                      </a:cubicBez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4" name="Freeform 2960">
                  <a:extLst>
                    <a:ext uri="{FF2B5EF4-FFF2-40B4-BE49-F238E27FC236}">
                      <a16:creationId xmlns:a16="http://schemas.microsoft.com/office/drawing/2014/main" id="{A1165264-AD66-A447-9386-58A1535C6030}"/>
                    </a:ext>
                  </a:extLst>
                </p:cNvPr>
                <p:cNvSpPr/>
                <p:nvPr/>
              </p:nvSpPr>
              <p:spPr>
                <a:xfrm>
                  <a:off x="5923790" y="3475672"/>
                  <a:ext cx="9467" cy="952"/>
                </a:xfrm>
                <a:custGeom>
                  <a:avLst/>
                  <a:gdLst>
                    <a:gd name="connsiteX0" fmla="*/ 0 w 9467"/>
                    <a:gd name="connsiteY0" fmla="*/ 953 h 952"/>
                    <a:gd name="connsiteX1" fmla="*/ 0 w 9467"/>
                    <a:gd name="connsiteY1" fmla="*/ 953 h 952"/>
                    <a:gd name="connsiteX2" fmla="*/ 0 w 9467"/>
                    <a:gd name="connsiteY2" fmla="*/ 0 h 952"/>
                    <a:gd name="connsiteX3" fmla="*/ 0 w 9467"/>
                    <a:gd name="connsiteY3" fmla="*/ 0 h 952"/>
                    <a:gd name="connsiteX4" fmla="*/ 0 w 9467"/>
                    <a:gd name="connsiteY4" fmla="*/ 953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952">
                      <a:moveTo>
                        <a:pt x="0" y="953"/>
                      </a:moveTo>
                      <a:lnTo>
                        <a:pt x="0" y="953"/>
                      </a:lnTo>
                      <a:lnTo>
                        <a:pt x="0" y="0"/>
                      </a:lnTo>
                      <a:lnTo>
                        <a:pt x="0" y="0"/>
                      </a:lnTo>
                      <a:lnTo>
                        <a:pt x="0" y="953"/>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5" name="Freeform 2961">
                  <a:extLst>
                    <a:ext uri="{FF2B5EF4-FFF2-40B4-BE49-F238E27FC236}">
                      <a16:creationId xmlns:a16="http://schemas.microsoft.com/office/drawing/2014/main" id="{BB15C3F4-C829-514C-993F-B6445105D735}"/>
                    </a:ext>
                  </a:extLst>
                </p:cNvPr>
                <p:cNvSpPr/>
                <p:nvPr/>
              </p:nvSpPr>
              <p:spPr>
                <a:xfrm>
                  <a:off x="5923695" y="3476625"/>
                  <a:ext cx="9467" cy="9525"/>
                </a:xfrm>
                <a:custGeom>
                  <a:avLst/>
                  <a:gdLst>
                    <a:gd name="connsiteX0" fmla="*/ 0 w 9467"/>
                    <a:gd name="connsiteY0" fmla="*/ 0 h 9525"/>
                    <a:gd name="connsiteX1" fmla="*/ 0 w 9467"/>
                    <a:gd name="connsiteY1" fmla="*/ 0 h 9525"/>
                    <a:gd name="connsiteX2" fmla="*/ 0 w 9467"/>
                    <a:gd name="connsiteY2" fmla="*/ 0 h 9525"/>
                    <a:gd name="connsiteX3" fmla="*/ 0 w 9467"/>
                    <a:gd name="connsiteY3" fmla="*/ 0 h 9525"/>
                    <a:gd name="connsiteX4" fmla="*/ 0 w 9467"/>
                    <a:gd name="connsiteY4" fmla="*/ 0 h 9525"/>
                    <a:gd name="connsiteX5" fmla="*/ 0 w 9467"/>
                    <a:gd name="connsiteY5" fmla="*/ 0 h 9525"/>
                    <a:gd name="connsiteX6" fmla="*/ 0 w 9467"/>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 h="9525">
                      <a:moveTo>
                        <a:pt x="0" y="0"/>
                      </a:moveTo>
                      <a:cubicBezTo>
                        <a:pt x="0" y="0"/>
                        <a:pt x="0" y="0"/>
                        <a:pt x="0" y="0"/>
                      </a:cubicBezTo>
                      <a:lnTo>
                        <a:pt x="0" y="0"/>
                      </a:lnTo>
                      <a:lnTo>
                        <a:pt x="0" y="0"/>
                      </a:lnTo>
                      <a:cubicBezTo>
                        <a:pt x="0" y="0"/>
                        <a:pt x="0" y="0"/>
                        <a:pt x="0" y="0"/>
                      </a:cubicBezTo>
                      <a:lnTo>
                        <a:pt x="0" y="0"/>
                      </a:lnTo>
                      <a:lnTo>
                        <a:pt x="0" y="0"/>
                      </a:lnTo>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56" name="Freeform 2962">
                  <a:extLst>
                    <a:ext uri="{FF2B5EF4-FFF2-40B4-BE49-F238E27FC236}">
                      <a16:creationId xmlns:a16="http://schemas.microsoft.com/office/drawing/2014/main" id="{C50A53AE-12D7-1C4F-BFAD-3CD900B89E93}"/>
                    </a:ext>
                  </a:extLst>
                </p:cNvPr>
                <p:cNvSpPr/>
                <p:nvPr/>
              </p:nvSpPr>
              <p:spPr>
                <a:xfrm>
                  <a:off x="5923127" y="3474815"/>
                  <a:ext cx="1325" cy="2476"/>
                </a:xfrm>
                <a:custGeom>
                  <a:avLst/>
                  <a:gdLst>
                    <a:gd name="connsiteX0" fmla="*/ 1325 w 1325"/>
                    <a:gd name="connsiteY0" fmla="*/ 2477 h 2476"/>
                    <a:gd name="connsiteX1" fmla="*/ 0 w 1325"/>
                    <a:gd name="connsiteY1" fmla="*/ 1810 h 2476"/>
                    <a:gd name="connsiteX2" fmla="*/ 0 w 1325"/>
                    <a:gd name="connsiteY2" fmla="*/ 0 h 2476"/>
                    <a:gd name="connsiteX3" fmla="*/ 1325 w 1325"/>
                    <a:gd name="connsiteY3" fmla="*/ 667 h 2476"/>
                    <a:gd name="connsiteX4" fmla="*/ 95 w 1325"/>
                    <a:gd name="connsiteY4" fmla="*/ 1810 h 2476"/>
                    <a:gd name="connsiteX5" fmla="*/ 1231 w 1325"/>
                    <a:gd name="connsiteY5" fmla="*/ 2477 h 2476"/>
                    <a:gd name="connsiteX6" fmla="*/ 1231 w 1325"/>
                    <a:gd name="connsiteY6" fmla="*/ 762 h 2476"/>
                    <a:gd name="connsiteX7" fmla="*/ 95 w 1325"/>
                    <a:gd name="connsiteY7" fmla="*/ 95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 h="2476">
                      <a:moveTo>
                        <a:pt x="1325" y="2477"/>
                      </a:moveTo>
                      <a:lnTo>
                        <a:pt x="0" y="1810"/>
                      </a:lnTo>
                      <a:lnTo>
                        <a:pt x="0" y="0"/>
                      </a:lnTo>
                      <a:lnTo>
                        <a:pt x="1325" y="667"/>
                      </a:lnTo>
                      <a:close/>
                      <a:moveTo>
                        <a:pt x="95" y="1810"/>
                      </a:moveTo>
                      <a:lnTo>
                        <a:pt x="1231" y="2477"/>
                      </a:lnTo>
                      <a:lnTo>
                        <a:pt x="1231" y="762"/>
                      </a:lnTo>
                      <a:lnTo>
                        <a:pt x="95" y="95"/>
                      </a:lnTo>
                      <a:close/>
                    </a:path>
                  </a:pathLst>
                </a:custGeom>
                <a:solidFill>
                  <a:srgbClr val="000000"/>
                </a:solidFill>
                <a:ln w="9352" cap="flat">
                  <a:noFill/>
                  <a:prstDash val="solid"/>
                  <a:miter/>
                </a:ln>
              </p:spPr>
              <p:txBody>
                <a:bodyPr rtlCol="0" anchor="ctr"/>
                <a:lstStyle/>
                <a:p>
                  <a:endParaRPr lang="en-US" dirty="0">
                    <a:latin typeface="Frutiger LT Light" panose="02000503000000000000" pitchFamily="2" charset="0"/>
                  </a:endParaRPr>
                </a:p>
              </p:txBody>
            </p:sp>
          </p:grpSp>
        </p:grpSp>
        <p:sp>
          <p:nvSpPr>
            <p:cNvPr id="541" name="Freeform 2963">
              <a:extLst>
                <a:ext uri="{FF2B5EF4-FFF2-40B4-BE49-F238E27FC236}">
                  <a16:creationId xmlns:a16="http://schemas.microsoft.com/office/drawing/2014/main" id="{B4BA151F-3FA8-A244-8A80-7A2B48B6B457}"/>
                </a:ext>
              </a:extLst>
            </p:cNvPr>
            <p:cNvSpPr/>
            <p:nvPr/>
          </p:nvSpPr>
          <p:spPr>
            <a:xfrm>
              <a:off x="5918204" y="3466147"/>
              <a:ext cx="12780" cy="10001"/>
            </a:xfrm>
            <a:custGeom>
              <a:avLst/>
              <a:gdLst>
                <a:gd name="connsiteX0" fmla="*/ 12781 w 12780"/>
                <a:gd name="connsiteY0" fmla="*/ 4858 h 10001"/>
                <a:gd name="connsiteX1" fmla="*/ 4828 w 12780"/>
                <a:gd name="connsiteY1" fmla="*/ 0 h 10001"/>
                <a:gd name="connsiteX2" fmla="*/ 0 w 12780"/>
                <a:gd name="connsiteY2" fmla="*/ 2762 h 10001"/>
                <a:gd name="connsiteX3" fmla="*/ 12497 w 12780"/>
                <a:gd name="connsiteY3" fmla="*/ 10001 h 10001"/>
                <a:gd name="connsiteX4" fmla="*/ 12781 w 12780"/>
                <a:gd name="connsiteY4" fmla="*/ 4858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858"/>
                  </a:moveTo>
                  <a:lnTo>
                    <a:pt x="4828" y="0"/>
                  </a:lnTo>
                  <a:lnTo>
                    <a:pt x="0" y="2762"/>
                  </a:lnTo>
                  <a:lnTo>
                    <a:pt x="12497" y="10001"/>
                  </a:lnTo>
                  <a:lnTo>
                    <a:pt x="12781" y="4858"/>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542" name="Freeform 2964">
              <a:extLst>
                <a:ext uri="{FF2B5EF4-FFF2-40B4-BE49-F238E27FC236}">
                  <a16:creationId xmlns:a16="http://schemas.microsoft.com/office/drawing/2014/main" id="{36BCA4BE-928F-6C43-A530-F681041B6C3A}"/>
                </a:ext>
              </a:extLst>
            </p:cNvPr>
            <p:cNvSpPr/>
            <p:nvPr/>
          </p:nvSpPr>
          <p:spPr>
            <a:xfrm>
              <a:off x="5918204" y="3459480"/>
              <a:ext cx="12780" cy="10001"/>
            </a:xfrm>
            <a:custGeom>
              <a:avLst/>
              <a:gdLst>
                <a:gd name="connsiteX0" fmla="*/ 12781 w 12780"/>
                <a:gd name="connsiteY0" fmla="*/ 4953 h 10001"/>
                <a:gd name="connsiteX1" fmla="*/ 4828 w 12780"/>
                <a:gd name="connsiteY1" fmla="*/ 0 h 10001"/>
                <a:gd name="connsiteX2" fmla="*/ 0 w 12780"/>
                <a:gd name="connsiteY2" fmla="*/ 2857 h 10001"/>
                <a:gd name="connsiteX3" fmla="*/ 12497 w 12780"/>
                <a:gd name="connsiteY3" fmla="*/ 10001 h 10001"/>
                <a:gd name="connsiteX4" fmla="*/ 12781 w 12780"/>
                <a:gd name="connsiteY4" fmla="*/ 4953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 h="10001">
                  <a:moveTo>
                    <a:pt x="12781" y="4953"/>
                  </a:moveTo>
                  <a:lnTo>
                    <a:pt x="4828" y="0"/>
                  </a:lnTo>
                  <a:lnTo>
                    <a:pt x="0" y="2857"/>
                  </a:lnTo>
                  <a:lnTo>
                    <a:pt x="12497" y="10001"/>
                  </a:lnTo>
                  <a:lnTo>
                    <a:pt x="12781" y="4953"/>
                  </a:lnTo>
                  <a:close/>
                </a:path>
              </a:pathLst>
            </a:custGeom>
            <a:solidFill>
              <a:srgbClr val="7C5C24"/>
            </a:solidFill>
            <a:ln w="9352" cap="flat">
              <a:noFill/>
              <a:prstDash val="solid"/>
              <a:miter/>
            </a:ln>
          </p:spPr>
          <p:txBody>
            <a:bodyPr rtlCol="0" anchor="ctr"/>
            <a:lstStyle/>
            <a:p>
              <a:endParaRPr lang="en-US" dirty="0">
                <a:latin typeface="Frutiger LT Light" panose="02000503000000000000" pitchFamily="2" charset="0"/>
              </a:endParaRPr>
            </a:p>
          </p:txBody>
        </p:sp>
      </p:grpSp>
      <p:sp>
        <p:nvSpPr>
          <p:cNvPr id="372" name="Freeform 2965">
            <a:extLst>
              <a:ext uri="{FF2B5EF4-FFF2-40B4-BE49-F238E27FC236}">
                <a16:creationId xmlns:a16="http://schemas.microsoft.com/office/drawing/2014/main" id="{AFD98560-00BF-A94C-810C-C96ADA0844E2}"/>
              </a:ext>
            </a:extLst>
          </p:cNvPr>
          <p:cNvSpPr/>
          <p:nvPr/>
        </p:nvSpPr>
        <p:spPr>
          <a:xfrm>
            <a:off x="10647024" y="4287226"/>
            <a:ext cx="174666" cy="120732"/>
          </a:xfrm>
          <a:custGeom>
            <a:avLst/>
            <a:gdLst>
              <a:gd name="connsiteX0" fmla="*/ 0 w 52638"/>
              <a:gd name="connsiteY0" fmla="*/ 1429 h 31813"/>
              <a:gd name="connsiteX1" fmla="*/ 52638 w 52638"/>
              <a:gd name="connsiteY1" fmla="*/ 31814 h 31813"/>
              <a:gd name="connsiteX2" fmla="*/ 52638 w 52638"/>
              <a:gd name="connsiteY2" fmla="*/ 30194 h 31813"/>
              <a:gd name="connsiteX3" fmla="*/ 0 w 52638"/>
              <a:gd name="connsiteY3" fmla="*/ 0 h 31813"/>
              <a:gd name="connsiteX4" fmla="*/ 0 w 52638"/>
              <a:gd name="connsiteY4" fmla="*/ 1429 h 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813">
                <a:moveTo>
                  <a:pt x="0" y="1429"/>
                </a:moveTo>
                <a:lnTo>
                  <a:pt x="52638" y="31814"/>
                </a:lnTo>
                <a:lnTo>
                  <a:pt x="52638" y="30194"/>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73" name="Freeform 2966">
            <a:extLst>
              <a:ext uri="{FF2B5EF4-FFF2-40B4-BE49-F238E27FC236}">
                <a16:creationId xmlns:a16="http://schemas.microsoft.com/office/drawing/2014/main" id="{3204BCCE-955F-0240-841D-B5449D2D7B4E}"/>
              </a:ext>
            </a:extLst>
          </p:cNvPr>
          <p:cNvSpPr/>
          <p:nvPr/>
        </p:nvSpPr>
        <p:spPr>
          <a:xfrm>
            <a:off x="10647024" y="4263006"/>
            <a:ext cx="174666" cy="121093"/>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74" name="Freeform 2967">
            <a:extLst>
              <a:ext uri="{FF2B5EF4-FFF2-40B4-BE49-F238E27FC236}">
                <a16:creationId xmlns:a16="http://schemas.microsoft.com/office/drawing/2014/main" id="{8D5516CE-197A-1945-BF58-A09949B1BE2B}"/>
              </a:ext>
            </a:extLst>
          </p:cNvPr>
          <p:cNvSpPr/>
          <p:nvPr/>
        </p:nvSpPr>
        <p:spPr>
          <a:xfrm>
            <a:off x="10647024" y="4238786"/>
            <a:ext cx="174666" cy="120732"/>
          </a:xfrm>
          <a:custGeom>
            <a:avLst/>
            <a:gdLst>
              <a:gd name="connsiteX0" fmla="*/ 0 w 52638"/>
              <a:gd name="connsiteY0" fmla="*/ 1333 h 31813"/>
              <a:gd name="connsiteX1" fmla="*/ 52638 w 52638"/>
              <a:gd name="connsiteY1" fmla="*/ 31814 h 31813"/>
              <a:gd name="connsiteX2" fmla="*/ 52638 w 52638"/>
              <a:gd name="connsiteY2" fmla="*/ 30194 h 31813"/>
              <a:gd name="connsiteX3" fmla="*/ 0 w 52638"/>
              <a:gd name="connsiteY3" fmla="*/ 0 h 31813"/>
              <a:gd name="connsiteX4" fmla="*/ 0 w 52638"/>
              <a:gd name="connsiteY4" fmla="*/ 1333 h 3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813">
                <a:moveTo>
                  <a:pt x="0" y="1333"/>
                </a:moveTo>
                <a:lnTo>
                  <a:pt x="52638" y="31814"/>
                </a:lnTo>
                <a:lnTo>
                  <a:pt x="52638" y="30194"/>
                </a:lnTo>
                <a:lnTo>
                  <a:pt x="0" y="0"/>
                </a:lnTo>
                <a:lnTo>
                  <a:pt x="0" y="1333"/>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75" name="Freeform 2968">
            <a:extLst>
              <a:ext uri="{FF2B5EF4-FFF2-40B4-BE49-F238E27FC236}">
                <a16:creationId xmlns:a16="http://schemas.microsoft.com/office/drawing/2014/main" id="{A149EE9D-7F23-C14B-9CE8-5CC27B96F426}"/>
              </a:ext>
            </a:extLst>
          </p:cNvPr>
          <p:cNvSpPr/>
          <p:nvPr/>
        </p:nvSpPr>
        <p:spPr>
          <a:xfrm>
            <a:off x="10647024" y="4213845"/>
            <a:ext cx="174666" cy="121093"/>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76" name="Freeform 2969">
            <a:extLst>
              <a:ext uri="{FF2B5EF4-FFF2-40B4-BE49-F238E27FC236}">
                <a16:creationId xmlns:a16="http://schemas.microsoft.com/office/drawing/2014/main" id="{1F25BE9F-DE48-2148-9185-8C91297ADAA3}"/>
              </a:ext>
            </a:extLst>
          </p:cNvPr>
          <p:cNvSpPr/>
          <p:nvPr/>
        </p:nvSpPr>
        <p:spPr>
          <a:xfrm>
            <a:off x="10647024" y="4189625"/>
            <a:ext cx="174666" cy="121093"/>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77" name="Freeform 2970">
            <a:extLst>
              <a:ext uri="{FF2B5EF4-FFF2-40B4-BE49-F238E27FC236}">
                <a16:creationId xmlns:a16="http://schemas.microsoft.com/office/drawing/2014/main" id="{323F08A9-937B-7A42-ADB0-EF9A6F286E76}"/>
              </a:ext>
            </a:extLst>
          </p:cNvPr>
          <p:cNvSpPr/>
          <p:nvPr/>
        </p:nvSpPr>
        <p:spPr>
          <a:xfrm>
            <a:off x="10647024" y="4165044"/>
            <a:ext cx="174666" cy="121093"/>
          </a:xfrm>
          <a:custGeom>
            <a:avLst/>
            <a:gdLst>
              <a:gd name="connsiteX0" fmla="*/ 0 w 52638"/>
              <a:gd name="connsiteY0" fmla="*/ 1429 h 31908"/>
              <a:gd name="connsiteX1" fmla="*/ 52638 w 52638"/>
              <a:gd name="connsiteY1" fmla="*/ 31909 h 31908"/>
              <a:gd name="connsiteX2" fmla="*/ 52638 w 52638"/>
              <a:gd name="connsiteY2" fmla="*/ 30194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194"/>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78" name="Freeform 2971">
            <a:extLst>
              <a:ext uri="{FF2B5EF4-FFF2-40B4-BE49-F238E27FC236}">
                <a16:creationId xmlns:a16="http://schemas.microsoft.com/office/drawing/2014/main" id="{6A11C184-F7E3-684F-B32F-F1241D77723A}"/>
              </a:ext>
            </a:extLst>
          </p:cNvPr>
          <p:cNvSpPr/>
          <p:nvPr/>
        </p:nvSpPr>
        <p:spPr>
          <a:xfrm>
            <a:off x="10647024" y="4139742"/>
            <a:ext cx="174666" cy="121093"/>
          </a:xfrm>
          <a:custGeom>
            <a:avLst/>
            <a:gdLst>
              <a:gd name="connsiteX0" fmla="*/ 0 w 52638"/>
              <a:gd name="connsiteY0" fmla="*/ 1429 h 31908"/>
              <a:gd name="connsiteX1" fmla="*/ 52638 w 52638"/>
              <a:gd name="connsiteY1" fmla="*/ 31909 h 31908"/>
              <a:gd name="connsiteX2" fmla="*/ 52638 w 52638"/>
              <a:gd name="connsiteY2" fmla="*/ 30290 h 31908"/>
              <a:gd name="connsiteX3" fmla="*/ 0 w 52638"/>
              <a:gd name="connsiteY3" fmla="*/ 0 h 31908"/>
              <a:gd name="connsiteX4" fmla="*/ 0 w 52638"/>
              <a:gd name="connsiteY4" fmla="*/ 1429 h 3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1908">
                <a:moveTo>
                  <a:pt x="0" y="1429"/>
                </a:moveTo>
                <a:lnTo>
                  <a:pt x="52638" y="31909"/>
                </a:lnTo>
                <a:lnTo>
                  <a:pt x="52638" y="30290"/>
                </a:lnTo>
                <a:lnTo>
                  <a:pt x="0" y="0"/>
                </a:lnTo>
                <a:lnTo>
                  <a:pt x="0" y="1429"/>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0" name="Freeform 2973">
            <a:extLst>
              <a:ext uri="{FF2B5EF4-FFF2-40B4-BE49-F238E27FC236}">
                <a16:creationId xmlns:a16="http://schemas.microsoft.com/office/drawing/2014/main" id="{20203C78-CD1B-934D-8CC2-40DB7DFE0F93}"/>
              </a:ext>
            </a:extLst>
          </p:cNvPr>
          <p:cNvSpPr/>
          <p:nvPr/>
        </p:nvSpPr>
        <p:spPr>
          <a:xfrm>
            <a:off x="10688492" y="4121667"/>
            <a:ext cx="4081" cy="219779"/>
          </a:xfrm>
          <a:custGeom>
            <a:avLst/>
            <a:gdLst>
              <a:gd name="connsiteX0" fmla="*/ 0 w 1230"/>
              <a:gd name="connsiteY0" fmla="*/ 0 h 57912"/>
              <a:gd name="connsiteX1" fmla="*/ 1231 w 1230"/>
              <a:gd name="connsiteY1" fmla="*/ 0 h 57912"/>
              <a:gd name="connsiteX2" fmla="*/ 1231 w 1230"/>
              <a:gd name="connsiteY2" fmla="*/ 57912 h 57912"/>
              <a:gd name="connsiteX3" fmla="*/ 0 w 1230"/>
              <a:gd name="connsiteY3" fmla="*/ 57912 h 57912"/>
            </a:gdLst>
            <a:ahLst/>
            <a:cxnLst>
              <a:cxn ang="0">
                <a:pos x="connsiteX0" y="connsiteY0"/>
              </a:cxn>
              <a:cxn ang="0">
                <a:pos x="connsiteX1" y="connsiteY1"/>
              </a:cxn>
              <a:cxn ang="0">
                <a:pos x="connsiteX2" y="connsiteY2"/>
              </a:cxn>
              <a:cxn ang="0">
                <a:pos x="connsiteX3" y="connsiteY3"/>
              </a:cxn>
            </a:cxnLst>
            <a:rect l="l" t="t" r="r" b="b"/>
            <a:pathLst>
              <a:path w="1230" h="57912">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1" name="Freeform 2974">
            <a:extLst>
              <a:ext uri="{FF2B5EF4-FFF2-40B4-BE49-F238E27FC236}">
                <a16:creationId xmlns:a16="http://schemas.microsoft.com/office/drawing/2014/main" id="{59C496C1-ECA3-964A-B3D8-1629A5B43D61}"/>
              </a:ext>
            </a:extLst>
          </p:cNvPr>
          <p:cNvSpPr/>
          <p:nvPr/>
        </p:nvSpPr>
        <p:spPr>
          <a:xfrm>
            <a:off x="10734041" y="4159621"/>
            <a:ext cx="4081" cy="219776"/>
          </a:xfrm>
          <a:custGeom>
            <a:avLst/>
            <a:gdLst>
              <a:gd name="connsiteX0" fmla="*/ 0 w 1230"/>
              <a:gd name="connsiteY0" fmla="*/ 0 h 57911"/>
              <a:gd name="connsiteX1" fmla="*/ 1231 w 1230"/>
              <a:gd name="connsiteY1" fmla="*/ 0 h 57911"/>
              <a:gd name="connsiteX2" fmla="*/ 1231 w 1230"/>
              <a:gd name="connsiteY2" fmla="*/ 57912 h 57911"/>
              <a:gd name="connsiteX3" fmla="*/ 0 w 1230"/>
              <a:gd name="connsiteY3" fmla="*/ 57912 h 57911"/>
            </a:gdLst>
            <a:ahLst/>
            <a:cxnLst>
              <a:cxn ang="0">
                <a:pos x="connsiteX0" y="connsiteY0"/>
              </a:cxn>
              <a:cxn ang="0">
                <a:pos x="connsiteX1" y="connsiteY1"/>
              </a:cxn>
              <a:cxn ang="0">
                <a:pos x="connsiteX2" y="connsiteY2"/>
              </a:cxn>
              <a:cxn ang="0">
                <a:pos x="connsiteX3" y="connsiteY3"/>
              </a:cxn>
            </a:cxnLst>
            <a:rect l="l" t="t" r="r" b="b"/>
            <a:pathLst>
              <a:path w="1230" h="57911">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2" name="Freeform 2975">
            <a:extLst>
              <a:ext uri="{FF2B5EF4-FFF2-40B4-BE49-F238E27FC236}">
                <a16:creationId xmlns:a16="http://schemas.microsoft.com/office/drawing/2014/main" id="{F37ED003-644F-2348-B379-01A3A7EA8C73}"/>
              </a:ext>
            </a:extLst>
          </p:cNvPr>
          <p:cNvSpPr/>
          <p:nvPr/>
        </p:nvSpPr>
        <p:spPr>
          <a:xfrm>
            <a:off x="10779909" y="4189625"/>
            <a:ext cx="4081" cy="219776"/>
          </a:xfrm>
          <a:custGeom>
            <a:avLst/>
            <a:gdLst>
              <a:gd name="connsiteX0" fmla="*/ 0 w 1230"/>
              <a:gd name="connsiteY0" fmla="*/ 0 h 57911"/>
              <a:gd name="connsiteX1" fmla="*/ 1231 w 1230"/>
              <a:gd name="connsiteY1" fmla="*/ 0 h 57911"/>
              <a:gd name="connsiteX2" fmla="*/ 1231 w 1230"/>
              <a:gd name="connsiteY2" fmla="*/ 57912 h 57911"/>
              <a:gd name="connsiteX3" fmla="*/ 0 w 1230"/>
              <a:gd name="connsiteY3" fmla="*/ 57912 h 57911"/>
            </a:gdLst>
            <a:ahLst/>
            <a:cxnLst>
              <a:cxn ang="0">
                <a:pos x="connsiteX0" y="connsiteY0"/>
              </a:cxn>
              <a:cxn ang="0">
                <a:pos x="connsiteX1" y="connsiteY1"/>
              </a:cxn>
              <a:cxn ang="0">
                <a:pos x="connsiteX2" y="connsiteY2"/>
              </a:cxn>
              <a:cxn ang="0">
                <a:pos x="connsiteX3" y="connsiteY3"/>
              </a:cxn>
            </a:cxnLst>
            <a:rect l="l" t="t" r="r" b="b"/>
            <a:pathLst>
              <a:path w="1230" h="57911">
                <a:moveTo>
                  <a:pt x="0" y="0"/>
                </a:moveTo>
                <a:lnTo>
                  <a:pt x="1231" y="0"/>
                </a:lnTo>
                <a:lnTo>
                  <a:pt x="1231" y="57912"/>
                </a:lnTo>
                <a:lnTo>
                  <a:pt x="0" y="57912"/>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3" name="Freeform 2976">
            <a:extLst>
              <a:ext uri="{FF2B5EF4-FFF2-40B4-BE49-F238E27FC236}">
                <a16:creationId xmlns:a16="http://schemas.microsoft.com/office/drawing/2014/main" id="{AA83F624-D642-F545-A278-EE4B197A7464}"/>
              </a:ext>
            </a:extLst>
          </p:cNvPr>
          <p:cNvSpPr/>
          <p:nvPr/>
        </p:nvSpPr>
        <p:spPr>
          <a:xfrm>
            <a:off x="10800326" y="4485313"/>
            <a:ext cx="99896" cy="161578"/>
          </a:xfrm>
          <a:custGeom>
            <a:avLst/>
            <a:gdLst>
              <a:gd name="connsiteX0" fmla="*/ 25751 w 30105"/>
              <a:gd name="connsiteY0" fmla="*/ 1905 h 42576"/>
              <a:gd name="connsiteX1" fmla="*/ 6438 w 30105"/>
              <a:gd name="connsiteY1" fmla="*/ 0 h 42576"/>
              <a:gd name="connsiteX2" fmla="*/ 0 w 30105"/>
              <a:gd name="connsiteY2" fmla="*/ 25051 h 42576"/>
              <a:gd name="connsiteX3" fmla="*/ 30106 w 30105"/>
              <a:gd name="connsiteY3" fmla="*/ 42577 h 42576"/>
              <a:gd name="connsiteX4" fmla="*/ 25751 w 30105"/>
              <a:gd name="connsiteY4" fmla="*/ 1905 h 4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5" h="42576">
                <a:moveTo>
                  <a:pt x="25751" y="1905"/>
                </a:moveTo>
                <a:lnTo>
                  <a:pt x="6438" y="0"/>
                </a:lnTo>
                <a:lnTo>
                  <a:pt x="0" y="25051"/>
                </a:lnTo>
                <a:lnTo>
                  <a:pt x="30106" y="42577"/>
                </a:lnTo>
                <a:lnTo>
                  <a:pt x="25751" y="1905"/>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4" name="Freeform 2977">
            <a:extLst>
              <a:ext uri="{FF2B5EF4-FFF2-40B4-BE49-F238E27FC236}">
                <a16:creationId xmlns:a16="http://schemas.microsoft.com/office/drawing/2014/main" id="{1177FAFC-1DF8-0849-A9E8-8C103AE64141}"/>
              </a:ext>
            </a:extLst>
          </p:cNvPr>
          <p:cNvSpPr/>
          <p:nvPr/>
        </p:nvSpPr>
        <p:spPr>
          <a:xfrm>
            <a:off x="10801269" y="4485313"/>
            <a:ext cx="98326" cy="157965"/>
          </a:xfrm>
          <a:custGeom>
            <a:avLst/>
            <a:gdLst>
              <a:gd name="connsiteX0" fmla="*/ 25467 w 29632"/>
              <a:gd name="connsiteY0" fmla="*/ 1905 h 41624"/>
              <a:gd name="connsiteX1" fmla="*/ 6154 w 29632"/>
              <a:gd name="connsiteY1" fmla="*/ 0 h 41624"/>
              <a:gd name="connsiteX2" fmla="*/ 0 w 29632"/>
              <a:gd name="connsiteY2" fmla="*/ 24384 h 41624"/>
              <a:gd name="connsiteX3" fmla="*/ 29633 w 29632"/>
              <a:gd name="connsiteY3" fmla="*/ 41624 h 41624"/>
              <a:gd name="connsiteX4" fmla="*/ 25467 w 29632"/>
              <a:gd name="connsiteY4" fmla="*/ 1905 h 4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2" h="41624">
                <a:moveTo>
                  <a:pt x="25467" y="1905"/>
                </a:moveTo>
                <a:lnTo>
                  <a:pt x="6154" y="0"/>
                </a:lnTo>
                <a:lnTo>
                  <a:pt x="0" y="24384"/>
                </a:lnTo>
                <a:lnTo>
                  <a:pt x="29633" y="41624"/>
                </a:lnTo>
                <a:lnTo>
                  <a:pt x="25467" y="1905"/>
                </a:lnTo>
                <a:close/>
              </a:path>
            </a:pathLst>
          </a:custGeom>
          <a:solidFill>
            <a:srgbClr val="F4EDE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5" name="Freeform 2978">
            <a:extLst>
              <a:ext uri="{FF2B5EF4-FFF2-40B4-BE49-F238E27FC236}">
                <a16:creationId xmlns:a16="http://schemas.microsoft.com/office/drawing/2014/main" id="{F5E5BBD4-336A-F24D-994E-7D381129B354}"/>
              </a:ext>
            </a:extLst>
          </p:cNvPr>
          <p:cNvSpPr/>
          <p:nvPr/>
        </p:nvSpPr>
        <p:spPr>
          <a:xfrm>
            <a:off x="10802526" y="4485313"/>
            <a:ext cx="96126" cy="153988"/>
          </a:xfrm>
          <a:custGeom>
            <a:avLst/>
            <a:gdLst>
              <a:gd name="connsiteX0" fmla="*/ 25088 w 28969"/>
              <a:gd name="connsiteY0" fmla="*/ 1905 h 40576"/>
              <a:gd name="connsiteX1" fmla="*/ 5775 w 28969"/>
              <a:gd name="connsiteY1" fmla="*/ 0 h 40576"/>
              <a:gd name="connsiteX2" fmla="*/ 0 w 28969"/>
              <a:gd name="connsiteY2" fmla="*/ 23717 h 40576"/>
              <a:gd name="connsiteX3" fmla="*/ 28970 w 28969"/>
              <a:gd name="connsiteY3" fmla="*/ 40577 h 40576"/>
              <a:gd name="connsiteX4" fmla="*/ 25088 w 28969"/>
              <a:gd name="connsiteY4" fmla="*/ 1905 h 4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9" h="40576">
                <a:moveTo>
                  <a:pt x="25088" y="1905"/>
                </a:moveTo>
                <a:lnTo>
                  <a:pt x="5775" y="0"/>
                </a:lnTo>
                <a:lnTo>
                  <a:pt x="0" y="23717"/>
                </a:lnTo>
                <a:lnTo>
                  <a:pt x="28970" y="40577"/>
                </a:lnTo>
                <a:lnTo>
                  <a:pt x="25088" y="1905"/>
                </a:lnTo>
                <a:close/>
              </a:path>
            </a:pathLst>
          </a:custGeom>
          <a:solidFill>
            <a:srgbClr val="F4ECE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6" name="Freeform 2979">
            <a:extLst>
              <a:ext uri="{FF2B5EF4-FFF2-40B4-BE49-F238E27FC236}">
                <a16:creationId xmlns:a16="http://schemas.microsoft.com/office/drawing/2014/main" id="{A3916D85-DB6A-A04B-A3AB-519E84E387D4}"/>
              </a:ext>
            </a:extLst>
          </p:cNvPr>
          <p:cNvSpPr/>
          <p:nvPr/>
        </p:nvSpPr>
        <p:spPr>
          <a:xfrm>
            <a:off x="10803469" y="4485313"/>
            <a:ext cx="94241" cy="150011"/>
          </a:xfrm>
          <a:custGeom>
            <a:avLst/>
            <a:gdLst>
              <a:gd name="connsiteX0" fmla="*/ 24804 w 28401"/>
              <a:gd name="connsiteY0" fmla="*/ 1905 h 39528"/>
              <a:gd name="connsiteX1" fmla="*/ 5491 w 28401"/>
              <a:gd name="connsiteY1" fmla="*/ 0 h 39528"/>
              <a:gd name="connsiteX2" fmla="*/ 0 w 28401"/>
              <a:gd name="connsiteY2" fmla="*/ 23051 h 39528"/>
              <a:gd name="connsiteX3" fmla="*/ 28402 w 28401"/>
              <a:gd name="connsiteY3" fmla="*/ 39529 h 39528"/>
              <a:gd name="connsiteX4" fmla="*/ 24804 w 28401"/>
              <a:gd name="connsiteY4" fmla="*/ 1905 h 3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1" h="39528">
                <a:moveTo>
                  <a:pt x="24804" y="1905"/>
                </a:moveTo>
                <a:lnTo>
                  <a:pt x="5491" y="0"/>
                </a:lnTo>
                <a:lnTo>
                  <a:pt x="0" y="23051"/>
                </a:lnTo>
                <a:lnTo>
                  <a:pt x="28402" y="39529"/>
                </a:lnTo>
                <a:lnTo>
                  <a:pt x="24804" y="1905"/>
                </a:lnTo>
                <a:close/>
              </a:path>
            </a:pathLst>
          </a:custGeom>
          <a:solidFill>
            <a:srgbClr val="F5EBE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7" name="Freeform 2980">
            <a:extLst>
              <a:ext uri="{FF2B5EF4-FFF2-40B4-BE49-F238E27FC236}">
                <a16:creationId xmlns:a16="http://schemas.microsoft.com/office/drawing/2014/main" id="{1432695F-CD8E-BB48-94D3-E2F3E86FAB4C}"/>
              </a:ext>
            </a:extLst>
          </p:cNvPr>
          <p:cNvSpPr/>
          <p:nvPr/>
        </p:nvSpPr>
        <p:spPr>
          <a:xfrm>
            <a:off x="10804411" y="4485313"/>
            <a:ext cx="92672" cy="146398"/>
          </a:xfrm>
          <a:custGeom>
            <a:avLst/>
            <a:gdLst>
              <a:gd name="connsiteX0" fmla="*/ 24520 w 27928"/>
              <a:gd name="connsiteY0" fmla="*/ 1905 h 38576"/>
              <a:gd name="connsiteX1" fmla="*/ 5207 w 27928"/>
              <a:gd name="connsiteY1" fmla="*/ 0 h 38576"/>
              <a:gd name="connsiteX2" fmla="*/ 0 w 27928"/>
              <a:gd name="connsiteY2" fmla="*/ 22384 h 38576"/>
              <a:gd name="connsiteX3" fmla="*/ 27928 w 27928"/>
              <a:gd name="connsiteY3" fmla="*/ 38576 h 38576"/>
              <a:gd name="connsiteX4" fmla="*/ 24520 w 27928"/>
              <a:gd name="connsiteY4" fmla="*/ 190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 h="38576">
                <a:moveTo>
                  <a:pt x="24520" y="1905"/>
                </a:moveTo>
                <a:lnTo>
                  <a:pt x="5207" y="0"/>
                </a:lnTo>
                <a:lnTo>
                  <a:pt x="0" y="22384"/>
                </a:lnTo>
                <a:lnTo>
                  <a:pt x="27928" y="38576"/>
                </a:lnTo>
                <a:lnTo>
                  <a:pt x="24520" y="1905"/>
                </a:lnTo>
                <a:close/>
              </a:path>
            </a:pathLst>
          </a:custGeom>
          <a:solidFill>
            <a:srgbClr val="F5EAE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8" name="Freeform 2981">
            <a:extLst>
              <a:ext uri="{FF2B5EF4-FFF2-40B4-BE49-F238E27FC236}">
                <a16:creationId xmlns:a16="http://schemas.microsoft.com/office/drawing/2014/main" id="{B2EE1D04-A6E2-8049-8DD7-5C79A2DA9D07}"/>
              </a:ext>
            </a:extLst>
          </p:cNvPr>
          <p:cNvSpPr/>
          <p:nvPr/>
        </p:nvSpPr>
        <p:spPr>
          <a:xfrm>
            <a:off x="10805354" y="4485313"/>
            <a:ext cx="90787" cy="142421"/>
          </a:xfrm>
          <a:custGeom>
            <a:avLst/>
            <a:gdLst>
              <a:gd name="connsiteX0" fmla="*/ 24236 w 27360"/>
              <a:gd name="connsiteY0" fmla="*/ 1905 h 37528"/>
              <a:gd name="connsiteX1" fmla="*/ 4923 w 27360"/>
              <a:gd name="connsiteY1" fmla="*/ 0 h 37528"/>
              <a:gd name="connsiteX2" fmla="*/ 0 w 27360"/>
              <a:gd name="connsiteY2" fmla="*/ 21622 h 37528"/>
              <a:gd name="connsiteX3" fmla="*/ 27360 w 27360"/>
              <a:gd name="connsiteY3" fmla="*/ 37529 h 37528"/>
              <a:gd name="connsiteX4" fmla="*/ 24236 w 27360"/>
              <a:gd name="connsiteY4" fmla="*/ 1905 h 3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0" h="37528">
                <a:moveTo>
                  <a:pt x="24236" y="1905"/>
                </a:moveTo>
                <a:lnTo>
                  <a:pt x="4923" y="0"/>
                </a:lnTo>
                <a:lnTo>
                  <a:pt x="0" y="21622"/>
                </a:lnTo>
                <a:lnTo>
                  <a:pt x="27360" y="37529"/>
                </a:lnTo>
                <a:lnTo>
                  <a:pt x="24236" y="1905"/>
                </a:lnTo>
                <a:close/>
              </a:path>
            </a:pathLst>
          </a:custGeom>
          <a:solidFill>
            <a:srgbClr val="F5E9D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89" name="Freeform 2982">
            <a:extLst>
              <a:ext uri="{FF2B5EF4-FFF2-40B4-BE49-F238E27FC236}">
                <a16:creationId xmlns:a16="http://schemas.microsoft.com/office/drawing/2014/main" id="{DEF9BDAD-6840-184B-8004-83CE74B181DD}"/>
              </a:ext>
            </a:extLst>
          </p:cNvPr>
          <p:cNvSpPr/>
          <p:nvPr/>
        </p:nvSpPr>
        <p:spPr>
          <a:xfrm>
            <a:off x="10806296" y="4485313"/>
            <a:ext cx="88902" cy="138808"/>
          </a:xfrm>
          <a:custGeom>
            <a:avLst/>
            <a:gdLst>
              <a:gd name="connsiteX0" fmla="*/ 23952 w 26792"/>
              <a:gd name="connsiteY0" fmla="*/ 1905 h 36576"/>
              <a:gd name="connsiteX1" fmla="*/ 4639 w 26792"/>
              <a:gd name="connsiteY1" fmla="*/ 0 h 36576"/>
              <a:gd name="connsiteX2" fmla="*/ 0 w 26792"/>
              <a:gd name="connsiteY2" fmla="*/ 20955 h 36576"/>
              <a:gd name="connsiteX3" fmla="*/ 26792 w 26792"/>
              <a:gd name="connsiteY3" fmla="*/ 36576 h 36576"/>
              <a:gd name="connsiteX4" fmla="*/ 23952 w 26792"/>
              <a:gd name="connsiteY4" fmla="*/ 1905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2" h="36576">
                <a:moveTo>
                  <a:pt x="23952" y="1905"/>
                </a:moveTo>
                <a:lnTo>
                  <a:pt x="4639" y="0"/>
                </a:lnTo>
                <a:lnTo>
                  <a:pt x="0" y="20955"/>
                </a:lnTo>
                <a:lnTo>
                  <a:pt x="26792" y="36576"/>
                </a:lnTo>
                <a:lnTo>
                  <a:pt x="23952" y="1905"/>
                </a:lnTo>
                <a:close/>
              </a:path>
            </a:pathLst>
          </a:custGeom>
          <a:solidFill>
            <a:srgbClr val="F5E8D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0" name="Freeform 2983">
            <a:extLst>
              <a:ext uri="{FF2B5EF4-FFF2-40B4-BE49-F238E27FC236}">
                <a16:creationId xmlns:a16="http://schemas.microsoft.com/office/drawing/2014/main" id="{47E9EB7E-64A1-A54F-BDC6-1DC983CE55D9}"/>
              </a:ext>
            </a:extLst>
          </p:cNvPr>
          <p:cNvSpPr/>
          <p:nvPr/>
        </p:nvSpPr>
        <p:spPr>
          <a:xfrm>
            <a:off x="10807554" y="4485313"/>
            <a:ext cx="87018" cy="134831"/>
          </a:xfrm>
          <a:custGeom>
            <a:avLst/>
            <a:gdLst>
              <a:gd name="connsiteX0" fmla="*/ 23574 w 26224"/>
              <a:gd name="connsiteY0" fmla="*/ 1905 h 35528"/>
              <a:gd name="connsiteX1" fmla="*/ 4260 w 26224"/>
              <a:gd name="connsiteY1" fmla="*/ 0 h 35528"/>
              <a:gd name="connsiteX2" fmla="*/ 0 w 26224"/>
              <a:gd name="connsiteY2" fmla="*/ 20288 h 35528"/>
              <a:gd name="connsiteX3" fmla="*/ 26224 w 26224"/>
              <a:gd name="connsiteY3" fmla="*/ 35528 h 35528"/>
              <a:gd name="connsiteX4" fmla="*/ 23574 w 26224"/>
              <a:gd name="connsiteY4" fmla="*/ 1905 h 3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4" h="35528">
                <a:moveTo>
                  <a:pt x="23574" y="1905"/>
                </a:moveTo>
                <a:lnTo>
                  <a:pt x="4260" y="0"/>
                </a:lnTo>
                <a:lnTo>
                  <a:pt x="0" y="20288"/>
                </a:lnTo>
                <a:lnTo>
                  <a:pt x="26224" y="35528"/>
                </a:lnTo>
                <a:lnTo>
                  <a:pt x="23574" y="1905"/>
                </a:lnTo>
                <a:close/>
              </a:path>
            </a:pathLst>
          </a:custGeom>
          <a:solidFill>
            <a:srgbClr val="F6E7D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1" name="Freeform 2984">
            <a:extLst>
              <a:ext uri="{FF2B5EF4-FFF2-40B4-BE49-F238E27FC236}">
                <a16:creationId xmlns:a16="http://schemas.microsoft.com/office/drawing/2014/main" id="{20E4A21A-5DEC-AB4A-987B-75A7DA1BAAE8}"/>
              </a:ext>
            </a:extLst>
          </p:cNvPr>
          <p:cNvSpPr/>
          <p:nvPr/>
        </p:nvSpPr>
        <p:spPr>
          <a:xfrm>
            <a:off x="10808496" y="4485313"/>
            <a:ext cx="85133" cy="130854"/>
          </a:xfrm>
          <a:custGeom>
            <a:avLst/>
            <a:gdLst>
              <a:gd name="connsiteX0" fmla="*/ 23289 w 25656"/>
              <a:gd name="connsiteY0" fmla="*/ 1905 h 34480"/>
              <a:gd name="connsiteX1" fmla="*/ 3976 w 25656"/>
              <a:gd name="connsiteY1" fmla="*/ 0 h 34480"/>
              <a:gd name="connsiteX2" fmla="*/ 0 w 25656"/>
              <a:gd name="connsiteY2" fmla="*/ 19621 h 34480"/>
              <a:gd name="connsiteX3" fmla="*/ 25656 w 25656"/>
              <a:gd name="connsiteY3" fmla="*/ 34481 h 34480"/>
              <a:gd name="connsiteX4" fmla="*/ 23289 w 25656"/>
              <a:gd name="connsiteY4" fmla="*/ 1905 h 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6" h="34480">
                <a:moveTo>
                  <a:pt x="23289" y="1905"/>
                </a:moveTo>
                <a:lnTo>
                  <a:pt x="3976" y="0"/>
                </a:lnTo>
                <a:lnTo>
                  <a:pt x="0" y="19621"/>
                </a:lnTo>
                <a:lnTo>
                  <a:pt x="25656" y="34481"/>
                </a:lnTo>
                <a:lnTo>
                  <a:pt x="23289" y="1905"/>
                </a:lnTo>
                <a:close/>
              </a:path>
            </a:pathLst>
          </a:custGeom>
          <a:solidFill>
            <a:srgbClr val="F6E6D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2" name="Freeform 2985">
            <a:extLst>
              <a:ext uri="{FF2B5EF4-FFF2-40B4-BE49-F238E27FC236}">
                <a16:creationId xmlns:a16="http://schemas.microsoft.com/office/drawing/2014/main" id="{CD626EE2-AB2D-914B-A629-CC539912BE86}"/>
              </a:ext>
            </a:extLst>
          </p:cNvPr>
          <p:cNvSpPr/>
          <p:nvPr/>
        </p:nvSpPr>
        <p:spPr>
          <a:xfrm>
            <a:off x="10809438" y="4485313"/>
            <a:ext cx="83248" cy="127237"/>
          </a:xfrm>
          <a:custGeom>
            <a:avLst/>
            <a:gdLst>
              <a:gd name="connsiteX0" fmla="*/ 23005 w 25088"/>
              <a:gd name="connsiteY0" fmla="*/ 1905 h 33527"/>
              <a:gd name="connsiteX1" fmla="*/ 3692 w 25088"/>
              <a:gd name="connsiteY1" fmla="*/ 0 h 33527"/>
              <a:gd name="connsiteX2" fmla="*/ 0 w 25088"/>
              <a:gd name="connsiteY2" fmla="*/ 18955 h 33527"/>
              <a:gd name="connsiteX3" fmla="*/ 25088 w 25088"/>
              <a:gd name="connsiteY3" fmla="*/ 33528 h 33527"/>
              <a:gd name="connsiteX4" fmla="*/ 23005 w 25088"/>
              <a:gd name="connsiteY4" fmla="*/ 1905 h 33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8" h="33527">
                <a:moveTo>
                  <a:pt x="23005" y="1905"/>
                </a:moveTo>
                <a:lnTo>
                  <a:pt x="3692" y="0"/>
                </a:lnTo>
                <a:lnTo>
                  <a:pt x="0" y="18955"/>
                </a:lnTo>
                <a:lnTo>
                  <a:pt x="25088" y="33528"/>
                </a:lnTo>
                <a:lnTo>
                  <a:pt x="23005" y="1905"/>
                </a:lnTo>
                <a:close/>
              </a:path>
            </a:pathLst>
          </a:custGeom>
          <a:solidFill>
            <a:srgbClr val="F6E5D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3" name="Freeform 2986">
            <a:extLst>
              <a:ext uri="{FF2B5EF4-FFF2-40B4-BE49-F238E27FC236}">
                <a16:creationId xmlns:a16="http://schemas.microsoft.com/office/drawing/2014/main" id="{5AA88E30-B3E1-3941-896D-85C73661333E}"/>
              </a:ext>
            </a:extLst>
          </p:cNvPr>
          <p:cNvSpPr/>
          <p:nvPr/>
        </p:nvSpPr>
        <p:spPr>
          <a:xfrm>
            <a:off x="10810696" y="4485313"/>
            <a:ext cx="81363" cy="123263"/>
          </a:xfrm>
          <a:custGeom>
            <a:avLst/>
            <a:gdLst>
              <a:gd name="connsiteX0" fmla="*/ 22627 w 24520"/>
              <a:gd name="connsiteY0" fmla="*/ 1905 h 32480"/>
              <a:gd name="connsiteX1" fmla="*/ 3314 w 24520"/>
              <a:gd name="connsiteY1" fmla="*/ 0 h 32480"/>
              <a:gd name="connsiteX2" fmla="*/ 0 w 24520"/>
              <a:gd name="connsiteY2" fmla="*/ 18288 h 32480"/>
              <a:gd name="connsiteX3" fmla="*/ 24520 w 24520"/>
              <a:gd name="connsiteY3" fmla="*/ 32480 h 32480"/>
              <a:gd name="connsiteX4" fmla="*/ 22627 w 24520"/>
              <a:gd name="connsiteY4" fmla="*/ 1905 h 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0" h="32480">
                <a:moveTo>
                  <a:pt x="22627" y="1905"/>
                </a:moveTo>
                <a:lnTo>
                  <a:pt x="3314" y="0"/>
                </a:lnTo>
                <a:lnTo>
                  <a:pt x="0" y="18288"/>
                </a:lnTo>
                <a:lnTo>
                  <a:pt x="24520" y="32480"/>
                </a:lnTo>
                <a:lnTo>
                  <a:pt x="22627" y="1905"/>
                </a:lnTo>
                <a:close/>
              </a:path>
            </a:pathLst>
          </a:custGeom>
          <a:solidFill>
            <a:srgbClr val="F6E4C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4" name="Freeform 2987">
            <a:extLst>
              <a:ext uri="{FF2B5EF4-FFF2-40B4-BE49-F238E27FC236}">
                <a16:creationId xmlns:a16="http://schemas.microsoft.com/office/drawing/2014/main" id="{5A18C8AD-3A67-B549-BD68-B224E9B948DB}"/>
              </a:ext>
            </a:extLst>
          </p:cNvPr>
          <p:cNvSpPr/>
          <p:nvPr/>
        </p:nvSpPr>
        <p:spPr>
          <a:xfrm>
            <a:off x="10811638" y="4485313"/>
            <a:ext cx="79479" cy="119647"/>
          </a:xfrm>
          <a:custGeom>
            <a:avLst/>
            <a:gdLst>
              <a:gd name="connsiteX0" fmla="*/ 22343 w 23952"/>
              <a:gd name="connsiteY0" fmla="*/ 1905 h 31527"/>
              <a:gd name="connsiteX1" fmla="*/ 3030 w 23952"/>
              <a:gd name="connsiteY1" fmla="*/ 0 h 31527"/>
              <a:gd name="connsiteX2" fmla="*/ 0 w 23952"/>
              <a:gd name="connsiteY2" fmla="*/ 17621 h 31527"/>
              <a:gd name="connsiteX3" fmla="*/ 23952 w 23952"/>
              <a:gd name="connsiteY3" fmla="*/ 31528 h 31527"/>
              <a:gd name="connsiteX4" fmla="*/ 22343 w 23952"/>
              <a:gd name="connsiteY4" fmla="*/ 1905 h 3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2" h="31527">
                <a:moveTo>
                  <a:pt x="22343" y="1905"/>
                </a:moveTo>
                <a:lnTo>
                  <a:pt x="3030" y="0"/>
                </a:lnTo>
                <a:lnTo>
                  <a:pt x="0" y="17621"/>
                </a:lnTo>
                <a:lnTo>
                  <a:pt x="23952" y="31528"/>
                </a:lnTo>
                <a:lnTo>
                  <a:pt x="22343" y="1905"/>
                </a:lnTo>
                <a:close/>
              </a:path>
            </a:pathLst>
          </a:custGeom>
          <a:solidFill>
            <a:srgbClr val="F6E3C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5" name="Freeform 2988">
            <a:extLst>
              <a:ext uri="{FF2B5EF4-FFF2-40B4-BE49-F238E27FC236}">
                <a16:creationId xmlns:a16="http://schemas.microsoft.com/office/drawing/2014/main" id="{A35FD92B-CE02-BD44-8704-7C6E5284E5D6}"/>
              </a:ext>
            </a:extLst>
          </p:cNvPr>
          <p:cNvSpPr/>
          <p:nvPr/>
        </p:nvSpPr>
        <p:spPr>
          <a:xfrm>
            <a:off x="10812581" y="4485313"/>
            <a:ext cx="77594" cy="115670"/>
          </a:xfrm>
          <a:custGeom>
            <a:avLst/>
            <a:gdLst>
              <a:gd name="connsiteX0" fmla="*/ 22059 w 23384"/>
              <a:gd name="connsiteY0" fmla="*/ 1905 h 30479"/>
              <a:gd name="connsiteX1" fmla="*/ 2746 w 23384"/>
              <a:gd name="connsiteY1" fmla="*/ 0 h 30479"/>
              <a:gd name="connsiteX2" fmla="*/ 0 w 23384"/>
              <a:gd name="connsiteY2" fmla="*/ 16859 h 30479"/>
              <a:gd name="connsiteX3" fmla="*/ 23384 w 23384"/>
              <a:gd name="connsiteY3" fmla="*/ 30480 h 30479"/>
              <a:gd name="connsiteX4" fmla="*/ 22059 w 23384"/>
              <a:gd name="connsiteY4" fmla="*/ 1905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4" h="30479">
                <a:moveTo>
                  <a:pt x="22059" y="1905"/>
                </a:moveTo>
                <a:lnTo>
                  <a:pt x="2746" y="0"/>
                </a:lnTo>
                <a:lnTo>
                  <a:pt x="0" y="16859"/>
                </a:lnTo>
                <a:lnTo>
                  <a:pt x="23384" y="30480"/>
                </a:lnTo>
                <a:lnTo>
                  <a:pt x="22059" y="1905"/>
                </a:lnTo>
                <a:close/>
              </a:path>
            </a:pathLst>
          </a:custGeom>
          <a:solidFill>
            <a:srgbClr val="F7E2C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6" name="Freeform 2989">
            <a:extLst>
              <a:ext uri="{FF2B5EF4-FFF2-40B4-BE49-F238E27FC236}">
                <a16:creationId xmlns:a16="http://schemas.microsoft.com/office/drawing/2014/main" id="{B0921C38-5BD8-C44A-A8EF-7908EB221576}"/>
              </a:ext>
            </a:extLst>
          </p:cNvPr>
          <p:cNvSpPr/>
          <p:nvPr/>
        </p:nvSpPr>
        <p:spPr>
          <a:xfrm>
            <a:off x="10813523" y="4485313"/>
            <a:ext cx="76021" cy="112057"/>
          </a:xfrm>
          <a:custGeom>
            <a:avLst/>
            <a:gdLst>
              <a:gd name="connsiteX0" fmla="*/ 21775 w 22910"/>
              <a:gd name="connsiteY0" fmla="*/ 1905 h 29527"/>
              <a:gd name="connsiteX1" fmla="*/ 2461 w 22910"/>
              <a:gd name="connsiteY1" fmla="*/ 0 h 29527"/>
              <a:gd name="connsiteX2" fmla="*/ 0 w 22910"/>
              <a:gd name="connsiteY2" fmla="*/ 16192 h 29527"/>
              <a:gd name="connsiteX3" fmla="*/ 22911 w 22910"/>
              <a:gd name="connsiteY3" fmla="*/ 29528 h 29527"/>
              <a:gd name="connsiteX4" fmla="*/ 21775 w 22910"/>
              <a:gd name="connsiteY4" fmla="*/ 1905 h 2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0" h="29527">
                <a:moveTo>
                  <a:pt x="21775" y="1905"/>
                </a:moveTo>
                <a:lnTo>
                  <a:pt x="2461" y="0"/>
                </a:lnTo>
                <a:lnTo>
                  <a:pt x="0" y="16192"/>
                </a:lnTo>
                <a:lnTo>
                  <a:pt x="22911" y="29528"/>
                </a:lnTo>
                <a:lnTo>
                  <a:pt x="21775" y="1905"/>
                </a:lnTo>
                <a:close/>
              </a:path>
            </a:pathLst>
          </a:custGeom>
          <a:solidFill>
            <a:srgbClr val="F7E1C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7" name="Freeform 2990">
            <a:extLst>
              <a:ext uri="{FF2B5EF4-FFF2-40B4-BE49-F238E27FC236}">
                <a16:creationId xmlns:a16="http://schemas.microsoft.com/office/drawing/2014/main" id="{5FE4F058-E550-3A4F-88CE-A17E9BE967F1}"/>
              </a:ext>
            </a:extLst>
          </p:cNvPr>
          <p:cNvSpPr/>
          <p:nvPr/>
        </p:nvSpPr>
        <p:spPr>
          <a:xfrm>
            <a:off x="10814466" y="4485313"/>
            <a:ext cx="74136" cy="108079"/>
          </a:xfrm>
          <a:custGeom>
            <a:avLst/>
            <a:gdLst>
              <a:gd name="connsiteX0" fmla="*/ 21491 w 22342"/>
              <a:gd name="connsiteY0" fmla="*/ 1905 h 28479"/>
              <a:gd name="connsiteX1" fmla="*/ 2177 w 22342"/>
              <a:gd name="connsiteY1" fmla="*/ 0 h 28479"/>
              <a:gd name="connsiteX2" fmla="*/ 0 w 22342"/>
              <a:gd name="connsiteY2" fmla="*/ 15526 h 28479"/>
              <a:gd name="connsiteX3" fmla="*/ 22343 w 22342"/>
              <a:gd name="connsiteY3" fmla="*/ 28480 h 28479"/>
              <a:gd name="connsiteX4" fmla="*/ 21491 w 22342"/>
              <a:gd name="connsiteY4" fmla="*/ 1905 h 2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 h="28479">
                <a:moveTo>
                  <a:pt x="21491" y="1905"/>
                </a:moveTo>
                <a:lnTo>
                  <a:pt x="2177" y="0"/>
                </a:lnTo>
                <a:lnTo>
                  <a:pt x="0" y="15526"/>
                </a:lnTo>
                <a:lnTo>
                  <a:pt x="22343" y="28480"/>
                </a:lnTo>
                <a:lnTo>
                  <a:pt x="21491" y="1905"/>
                </a:lnTo>
                <a:close/>
              </a:path>
            </a:pathLst>
          </a:custGeom>
          <a:solidFill>
            <a:srgbClr val="F7E0C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8" name="Freeform 2991">
            <a:extLst>
              <a:ext uri="{FF2B5EF4-FFF2-40B4-BE49-F238E27FC236}">
                <a16:creationId xmlns:a16="http://schemas.microsoft.com/office/drawing/2014/main" id="{3E5C76AF-185B-C247-BA7A-96F4FBC8A494}"/>
              </a:ext>
            </a:extLst>
          </p:cNvPr>
          <p:cNvSpPr/>
          <p:nvPr/>
        </p:nvSpPr>
        <p:spPr>
          <a:xfrm>
            <a:off x="10815720" y="4485313"/>
            <a:ext cx="71939" cy="104102"/>
          </a:xfrm>
          <a:custGeom>
            <a:avLst/>
            <a:gdLst>
              <a:gd name="connsiteX0" fmla="*/ 21112 w 21680"/>
              <a:gd name="connsiteY0" fmla="*/ 1905 h 27431"/>
              <a:gd name="connsiteX1" fmla="*/ 1799 w 21680"/>
              <a:gd name="connsiteY1" fmla="*/ 0 h 27431"/>
              <a:gd name="connsiteX2" fmla="*/ 0 w 21680"/>
              <a:gd name="connsiteY2" fmla="*/ 14859 h 27431"/>
              <a:gd name="connsiteX3" fmla="*/ 21680 w 21680"/>
              <a:gd name="connsiteY3" fmla="*/ 27432 h 27431"/>
              <a:gd name="connsiteX4" fmla="*/ 21112 w 21680"/>
              <a:gd name="connsiteY4" fmla="*/ 1905 h 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0" h="27431">
                <a:moveTo>
                  <a:pt x="21112" y="1905"/>
                </a:moveTo>
                <a:lnTo>
                  <a:pt x="1799" y="0"/>
                </a:lnTo>
                <a:lnTo>
                  <a:pt x="0" y="14859"/>
                </a:lnTo>
                <a:lnTo>
                  <a:pt x="21680" y="27432"/>
                </a:lnTo>
                <a:lnTo>
                  <a:pt x="21112" y="1905"/>
                </a:lnTo>
                <a:close/>
              </a:path>
            </a:pathLst>
          </a:custGeom>
          <a:solidFill>
            <a:srgbClr val="F7DFB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399" name="Freeform 2992">
            <a:extLst>
              <a:ext uri="{FF2B5EF4-FFF2-40B4-BE49-F238E27FC236}">
                <a16:creationId xmlns:a16="http://schemas.microsoft.com/office/drawing/2014/main" id="{CDFCE684-CFF2-E740-898E-E2D5D0A55511}"/>
              </a:ext>
            </a:extLst>
          </p:cNvPr>
          <p:cNvSpPr/>
          <p:nvPr/>
        </p:nvSpPr>
        <p:spPr>
          <a:xfrm>
            <a:off x="10816662" y="4485313"/>
            <a:ext cx="70367" cy="100489"/>
          </a:xfrm>
          <a:custGeom>
            <a:avLst/>
            <a:gdLst>
              <a:gd name="connsiteX0" fmla="*/ 20828 w 21206"/>
              <a:gd name="connsiteY0" fmla="*/ 1905 h 26479"/>
              <a:gd name="connsiteX1" fmla="*/ 1515 w 21206"/>
              <a:gd name="connsiteY1" fmla="*/ 0 h 26479"/>
              <a:gd name="connsiteX2" fmla="*/ 0 w 21206"/>
              <a:gd name="connsiteY2" fmla="*/ 14192 h 26479"/>
              <a:gd name="connsiteX3" fmla="*/ 21207 w 21206"/>
              <a:gd name="connsiteY3" fmla="*/ 26480 h 26479"/>
              <a:gd name="connsiteX4" fmla="*/ 20828 w 21206"/>
              <a:gd name="connsiteY4" fmla="*/ 1905 h 26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 h="26479">
                <a:moveTo>
                  <a:pt x="20828" y="1905"/>
                </a:moveTo>
                <a:lnTo>
                  <a:pt x="1515" y="0"/>
                </a:lnTo>
                <a:lnTo>
                  <a:pt x="0" y="14192"/>
                </a:lnTo>
                <a:lnTo>
                  <a:pt x="21207" y="26480"/>
                </a:lnTo>
                <a:lnTo>
                  <a:pt x="20828" y="1905"/>
                </a:lnTo>
                <a:close/>
              </a:path>
            </a:pathLst>
          </a:custGeom>
          <a:solidFill>
            <a:srgbClr val="F7DEB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0" name="Freeform 2993">
            <a:extLst>
              <a:ext uri="{FF2B5EF4-FFF2-40B4-BE49-F238E27FC236}">
                <a16:creationId xmlns:a16="http://schemas.microsoft.com/office/drawing/2014/main" id="{6BEA80FD-C970-B34D-A2C2-DF1AFAD32585}"/>
              </a:ext>
            </a:extLst>
          </p:cNvPr>
          <p:cNvSpPr/>
          <p:nvPr/>
        </p:nvSpPr>
        <p:spPr>
          <a:xfrm>
            <a:off x="10817605" y="4485313"/>
            <a:ext cx="68482" cy="96512"/>
          </a:xfrm>
          <a:custGeom>
            <a:avLst/>
            <a:gdLst>
              <a:gd name="connsiteX0" fmla="*/ 20544 w 20638"/>
              <a:gd name="connsiteY0" fmla="*/ 1905 h 25431"/>
              <a:gd name="connsiteX1" fmla="*/ 1231 w 20638"/>
              <a:gd name="connsiteY1" fmla="*/ 0 h 25431"/>
              <a:gd name="connsiteX2" fmla="*/ 0 w 20638"/>
              <a:gd name="connsiteY2" fmla="*/ 13526 h 25431"/>
              <a:gd name="connsiteX3" fmla="*/ 20639 w 20638"/>
              <a:gd name="connsiteY3" fmla="*/ 25432 h 25431"/>
              <a:gd name="connsiteX4" fmla="*/ 20544 w 20638"/>
              <a:gd name="connsiteY4" fmla="*/ 1905 h 2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8" h="25431">
                <a:moveTo>
                  <a:pt x="20544" y="1905"/>
                </a:moveTo>
                <a:lnTo>
                  <a:pt x="1231" y="0"/>
                </a:lnTo>
                <a:lnTo>
                  <a:pt x="0" y="13526"/>
                </a:lnTo>
                <a:lnTo>
                  <a:pt x="20639" y="25432"/>
                </a:lnTo>
                <a:lnTo>
                  <a:pt x="20544" y="1905"/>
                </a:lnTo>
                <a:close/>
              </a:path>
            </a:pathLst>
          </a:custGeom>
          <a:solidFill>
            <a:srgbClr val="F7DDB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1" name="Freeform 2994">
            <a:extLst>
              <a:ext uri="{FF2B5EF4-FFF2-40B4-BE49-F238E27FC236}">
                <a16:creationId xmlns:a16="http://schemas.microsoft.com/office/drawing/2014/main" id="{3D1890E2-1F14-9749-8722-DF927E4EFB25}"/>
              </a:ext>
            </a:extLst>
          </p:cNvPr>
          <p:cNvSpPr/>
          <p:nvPr/>
        </p:nvSpPr>
        <p:spPr>
          <a:xfrm>
            <a:off x="10818862" y="4485313"/>
            <a:ext cx="66912" cy="92899"/>
          </a:xfrm>
          <a:custGeom>
            <a:avLst/>
            <a:gdLst>
              <a:gd name="connsiteX0" fmla="*/ 20165 w 20165"/>
              <a:gd name="connsiteY0" fmla="*/ 1905 h 24479"/>
              <a:gd name="connsiteX1" fmla="*/ 852 w 20165"/>
              <a:gd name="connsiteY1" fmla="*/ 0 h 24479"/>
              <a:gd name="connsiteX2" fmla="*/ 0 w 20165"/>
              <a:gd name="connsiteY2" fmla="*/ 12859 h 24479"/>
              <a:gd name="connsiteX3" fmla="*/ 19976 w 20165"/>
              <a:gd name="connsiteY3" fmla="*/ 24479 h 24479"/>
              <a:gd name="connsiteX4" fmla="*/ 20165 w 20165"/>
              <a:gd name="connsiteY4" fmla="*/ 1905 h 24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5" h="24479">
                <a:moveTo>
                  <a:pt x="20165" y="1905"/>
                </a:moveTo>
                <a:lnTo>
                  <a:pt x="852" y="0"/>
                </a:lnTo>
                <a:lnTo>
                  <a:pt x="0" y="12859"/>
                </a:lnTo>
                <a:lnTo>
                  <a:pt x="19976" y="24479"/>
                </a:lnTo>
                <a:lnTo>
                  <a:pt x="20165" y="1905"/>
                </a:lnTo>
                <a:close/>
              </a:path>
            </a:pathLst>
          </a:custGeom>
          <a:solidFill>
            <a:srgbClr val="F8DCB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2" name="Freeform 2995">
            <a:extLst>
              <a:ext uri="{FF2B5EF4-FFF2-40B4-BE49-F238E27FC236}">
                <a16:creationId xmlns:a16="http://schemas.microsoft.com/office/drawing/2014/main" id="{46FADB49-4C8B-E545-96D8-0B7551A9A20F}"/>
              </a:ext>
            </a:extLst>
          </p:cNvPr>
          <p:cNvSpPr/>
          <p:nvPr/>
        </p:nvSpPr>
        <p:spPr>
          <a:xfrm>
            <a:off x="10819805" y="4485313"/>
            <a:ext cx="65970" cy="88922"/>
          </a:xfrm>
          <a:custGeom>
            <a:avLst/>
            <a:gdLst>
              <a:gd name="connsiteX0" fmla="*/ 19881 w 19881"/>
              <a:gd name="connsiteY0" fmla="*/ 1905 h 23431"/>
              <a:gd name="connsiteX1" fmla="*/ 568 w 19881"/>
              <a:gd name="connsiteY1" fmla="*/ 0 h 23431"/>
              <a:gd name="connsiteX2" fmla="*/ 0 w 19881"/>
              <a:gd name="connsiteY2" fmla="*/ 12097 h 23431"/>
              <a:gd name="connsiteX3" fmla="*/ 19503 w 19881"/>
              <a:gd name="connsiteY3" fmla="*/ 23432 h 23431"/>
              <a:gd name="connsiteX4" fmla="*/ 19881 w 19881"/>
              <a:gd name="connsiteY4" fmla="*/ 1905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1" h="23431">
                <a:moveTo>
                  <a:pt x="19881" y="1905"/>
                </a:moveTo>
                <a:lnTo>
                  <a:pt x="568" y="0"/>
                </a:lnTo>
                <a:lnTo>
                  <a:pt x="0" y="12097"/>
                </a:lnTo>
                <a:lnTo>
                  <a:pt x="19503" y="23432"/>
                </a:lnTo>
                <a:lnTo>
                  <a:pt x="19881" y="1905"/>
                </a:lnTo>
                <a:close/>
              </a:path>
            </a:pathLst>
          </a:custGeom>
          <a:solidFill>
            <a:srgbClr val="F8DCB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3" name="Freeform 2996">
            <a:extLst>
              <a:ext uri="{FF2B5EF4-FFF2-40B4-BE49-F238E27FC236}">
                <a16:creationId xmlns:a16="http://schemas.microsoft.com/office/drawing/2014/main" id="{0A781DA7-5014-1943-BCE1-773A803FFAF0}"/>
              </a:ext>
            </a:extLst>
          </p:cNvPr>
          <p:cNvSpPr/>
          <p:nvPr/>
        </p:nvSpPr>
        <p:spPr>
          <a:xfrm>
            <a:off x="10820747" y="4485313"/>
            <a:ext cx="65028" cy="85305"/>
          </a:xfrm>
          <a:custGeom>
            <a:avLst/>
            <a:gdLst>
              <a:gd name="connsiteX0" fmla="*/ 19597 w 19597"/>
              <a:gd name="connsiteY0" fmla="*/ 1905 h 22478"/>
              <a:gd name="connsiteX1" fmla="*/ 284 w 19597"/>
              <a:gd name="connsiteY1" fmla="*/ 0 h 22478"/>
              <a:gd name="connsiteX2" fmla="*/ 0 w 19597"/>
              <a:gd name="connsiteY2" fmla="*/ 11430 h 22478"/>
              <a:gd name="connsiteX3" fmla="*/ 18935 w 19597"/>
              <a:gd name="connsiteY3" fmla="*/ 22479 h 22478"/>
              <a:gd name="connsiteX4" fmla="*/ 19597 w 19597"/>
              <a:gd name="connsiteY4" fmla="*/ 1905 h 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 h="22478">
                <a:moveTo>
                  <a:pt x="19597" y="1905"/>
                </a:moveTo>
                <a:lnTo>
                  <a:pt x="284" y="0"/>
                </a:lnTo>
                <a:lnTo>
                  <a:pt x="0" y="11430"/>
                </a:lnTo>
                <a:lnTo>
                  <a:pt x="18935" y="22479"/>
                </a:lnTo>
                <a:lnTo>
                  <a:pt x="19597" y="1905"/>
                </a:lnTo>
                <a:close/>
              </a:path>
            </a:pathLst>
          </a:custGeom>
          <a:solidFill>
            <a:srgbClr val="F8DBA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4" name="Freeform 2997">
            <a:extLst>
              <a:ext uri="{FF2B5EF4-FFF2-40B4-BE49-F238E27FC236}">
                <a16:creationId xmlns:a16="http://schemas.microsoft.com/office/drawing/2014/main" id="{C39FD3BB-1FB5-F947-9249-E146E0EAAFBE}"/>
              </a:ext>
            </a:extLst>
          </p:cNvPr>
          <p:cNvSpPr/>
          <p:nvPr/>
        </p:nvSpPr>
        <p:spPr>
          <a:xfrm>
            <a:off x="10821689" y="4485313"/>
            <a:ext cx="64085" cy="81332"/>
          </a:xfrm>
          <a:custGeom>
            <a:avLst/>
            <a:gdLst>
              <a:gd name="connsiteX0" fmla="*/ 19313 w 19313"/>
              <a:gd name="connsiteY0" fmla="*/ 1905 h 21431"/>
              <a:gd name="connsiteX1" fmla="*/ 0 w 19313"/>
              <a:gd name="connsiteY1" fmla="*/ 0 h 21431"/>
              <a:gd name="connsiteX2" fmla="*/ 0 w 19313"/>
              <a:gd name="connsiteY2" fmla="*/ 10763 h 21431"/>
              <a:gd name="connsiteX3" fmla="*/ 18367 w 19313"/>
              <a:gd name="connsiteY3" fmla="*/ 21431 h 21431"/>
              <a:gd name="connsiteX4" fmla="*/ 19313 w 19313"/>
              <a:gd name="connsiteY4" fmla="*/ 1905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 h="21431">
                <a:moveTo>
                  <a:pt x="19313" y="1905"/>
                </a:moveTo>
                <a:lnTo>
                  <a:pt x="0" y="0"/>
                </a:lnTo>
                <a:lnTo>
                  <a:pt x="0" y="10763"/>
                </a:lnTo>
                <a:lnTo>
                  <a:pt x="18367" y="21431"/>
                </a:lnTo>
                <a:lnTo>
                  <a:pt x="19313" y="1905"/>
                </a:lnTo>
                <a:close/>
              </a:path>
            </a:pathLst>
          </a:custGeom>
          <a:solidFill>
            <a:srgbClr val="F8DA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5" name="Freeform 2998">
            <a:extLst>
              <a:ext uri="{FF2B5EF4-FFF2-40B4-BE49-F238E27FC236}">
                <a16:creationId xmlns:a16="http://schemas.microsoft.com/office/drawing/2014/main" id="{77EBF6BF-5E4F-C041-ADA8-93B64A8E3308}"/>
              </a:ext>
            </a:extLst>
          </p:cNvPr>
          <p:cNvSpPr/>
          <p:nvPr/>
        </p:nvSpPr>
        <p:spPr>
          <a:xfrm>
            <a:off x="11005779" y="4635692"/>
            <a:ext cx="180947" cy="137723"/>
          </a:xfrm>
          <a:custGeom>
            <a:avLst/>
            <a:gdLst>
              <a:gd name="connsiteX0" fmla="*/ 41940 w 54531"/>
              <a:gd name="connsiteY0" fmla="*/ 0 h 36290"/>
              <a:gd name="connsiteX1" fmla="*/ 12875 w 54531"/>
              <a:gd name="connsiteY1" fmla="*/ 0 h 36290"/>
              <a:gd name="connsiteX2" fmla="*/ 0 w 54531"/>
              <a:gd name="connsiteY2" fmla="*/ 27908 h 36290"/>
              <a:gd name="connsiteX3" fmla="*/ 7668 w 54531"/>
              <a:gd name="connsiteY3" fmla="*/ 36290 h 36290"/>
              <a:gd name="connsiteX4" fmla="*/ 54531 w 54531"/>
              <a:gd name="connsiteY4" fmla="*/ 12954 h 36290"/>
              <a:gd name="connsiteX5" fmla="*/ 41940 w 54531"/>
              <a:gd name="connsiteY5" fmla="*/ 0 h 3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31" h="36290">
                <a:moveTo>
                  <a:pt x="41940" y="0"/>
                </a:moveTo>
                <a:lnTo>
                  <a:pt x="12875" y="0"/>
                </a:lnTo>
                <a:lnTo>
                  <a:pt x="0" y="27908"/>
                </a:lnTo>
                <a:lnTo>
                  <a:pt x="7668" y="36290"/>
                </a:lnTo>
                <a:lnTo>
                  <a:pt x="54531" y="12954"/>
                </a:lnTo>
                <a:lnTo>
                  <a:pt x="41940" y="0"/>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6" name="Freeform 2999">
            <a:extLst>
              <a:ext uri="{FF2B5EF4-FFF2-40B4-BE49-F238E27FC236}">
                <a16:creationId xmlns:a16="http://schemas.microsoft.com/office/drawing/2014/main" id="{9D0C3C7B-BF0F-1645-BC52-874CB0EEB29C}"/>
              </a:ext>
            </a:extLst>
          </p:cNvPr>
          <p:cNvSpPr/>
          <p:nvPr/>
        </p:nvSpPr>
        <p:spPr>
          <a:xfrm>
            <a:off x="11007663" y="4635692"/>
            <a:ext cx="177493" cy="135912"/>
          </a:xfrm>
          <a:custGeom>
            <a:avLst/>
            <a:gdLst>
              <a:gd name="connsiteX0" fmla="*/ 41467 w 53490"/>
              <a:gd name="connsiteY0" fmla="*/ 0 h 35813"/>
              <a:gd name="connsiteX1" fmla="*/ 12307 w 53490"/>
              <a:gd name="connsiteY1" fmla="*/ 0 h 35813"/>
              <a:gd name="connsiteX2" fmla="*/ 0 w 53490"/>
              <a:gd name="connsiteY2" fmla="*/ 27241 h 35813"/>
              <a:gd name="connsiteX3" fmla="*/ 8047 w 53490"/>
              <a:gd name="connsiteY3" fmla="*/ 35814 h 35813"/>
              <a:gd name="connsiteX4" fmla="*/ 53490 w 53490"/>
              <a:gd name="connsiteY4" fmla="*/ 13144 h 35813"/>
              <a:gd name="connsiteX5" fmla="*/ 41467 w 53490"/>
              <a:gd name="connsiteY5" fmla="*/ 0 h 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90" h="35813">
                <a:moveTo>
                  <a:pt x="41467" y="0"/>
                </a:moveTo>
                <a:lnTo>
                  <a:pt x="12307" y="0"/>
                </a:lnTo>
                <a:lnTo>
                  <a:pt x="0" y="27241"/>
                </a:lnTo>
                <a:lnTo>
                  <a:pt x="8047" y="35814"/>
                </a:lnTo>
                <a:lnTo>
                  <a:pt x="53490" y="13144"/>
                </a:lnTo>
                <a:lnTo>
                  <a:pt x="41467" y="0"/>
                </a:lnTo>
                <a:close/>
              </a:path>
            </a:pathLst>
          </a:custGeom>
          <a:solidFill>
            <a:srgbClr val="F4EDE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7" name="Freeform 3000">
            <a:extLst>
              <a:ext uri="{FF2B5EF4-FFF2-40B4-BE49-F238E27FC236}">
                <a16:creationId xmlns:a16="http://schemas.microsoft.com/office/drawing/2014/main" id="{2874D81C-E07F-E64C-A028-7D10D92C88AA}"/>
              </a:ext>
            </a:extLst>
          </p:cNvPr>
          <p:cNvSpPr/>
          <p:nvPr/>
        </p:nvSpPr>
        <p:spPr>
          <a:xfrm>
            <a:off x="11009863" y="4635692"/>
            <a:ext cx="173408" cy="134106"/>
          </a:xfrm>
          <a:custGeom>
            <a:avLst/>
            <a:gdLst>
              <a:gd name="connsiteX0" fmla="*/ 40804 w 52259"/>
              <a:gd name="connsiteY0" fmla="*/ 0 h 35337"/>
              <a:gd name="connsiteX1" fmla="*/ 11645 w 52259"/>
              <a:gd name="connsiteY1" fmla="*/ 0 h 35337"/>
              <a:gd name="connsiteX2" fmla="*/ 0 w 52259"/>
              <a:gd name="connsiteY2" fmla="*/ 26575 h 35337"/>
              <a:gd name="connsiteX3" fmla="*/ 8237 w 52259"/>
              <a:gd name="connsiteY3" fmla="*/ 35338 h 35337"/>
              <a:gd name="connsiteX4" fmla="*/ 52259 w 52259"/>
              <a:gd name="connsiteY4" fmla="*/ 13240 h 35337"/>
              <a:gd name="connsiteX5" fmla="*/ 40804 w 52259"/>
              <a:gd name="connsiteY5" fmla="*/ 0 h 3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9" h="35337">
                <a:moveTo>
                  <a:pt x="40804" y="0"/>
                </a:moveTo>
                <a:lnTo>
                  <a:pt x="11645" y="0"/>
                </a:lnTo>
                <a:lnTo>
                  <a:pt x="0" y="26575"/>
                </a:lnTo>
                <a:lnTo>
                  <a:pt x="8237" y="35338"/>
                </a:lnTo>
                <a:lnTo>
                  <a:pt x="52259" y="13240"/>
                </a:lnTo>
                <a:lnTo>
                  <a:pt x="40804" y="0"/>
                </a:lnTo>
                <a:close/>
              </a:path>
            </a:pathLst>
          </a:custGeom>
          <a:solidFill>
            <a:srgbClr val="F4ECE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8" name="Freeform 3001">
            <a:extLst>
              <a:ext uri="{FF2B5EF4-FFF2-40B4-BE49-F238E27FC236}">
                <a16:creationId xmlns:a16="http://schemas.microsoft.com/office/drawing/2014/main" id="{5E9D520E-9518-234E-B129-F9C6A69D4D70}"/>
              </a:ext>
            </a:extLst>
          </p:cNvPr>
          <p:cNvSpPr/>
          <p:nvPr/>
        </p:nvSpPr>
        <p:spPr>
          <a:xfrm>
            <a:off x="11011748" y="4635692"/>
            <a:ext cx="169950" cy="131939"/>
          </a:xfrm>
          <a:custGeom>
            <a:avLst/>
            <a:gdLst>
              <a:gd name="connsiteX0" fmla="*/ 40331 w 51217"/>
              <a:gd name="connsiteY0" fmla="*/ 0 h 34766"/>
              <a:gd name="connsiteX1" fmla="*/ 11077 w 51217"/>
              <a:gd name="connsiteY1" fmla="*/ 0 h 34766"/>
              <a:gd name="connsiteX2" fmla="*/ 0 w 51217"/>
              <a:gd name="connsiteY2" fmla="*/ 25908 h 34766"/>
              <a:gd name="connsiteX3" fmla="*/ 8615 w 51217"/>
              <a:gd name="connsiteY3" fmla="*/ 34766 h 34766"/>
              <a:gd name="connsiteX4" fmla="*/ 51218 w 51217"/>
              <a:gd name="connsiteY4" fmla="*/ 13430 h 34766"/>
              <a:gd name="connsiteX5" fmla="*/ 40331 w 51217"/>
              <a:gd name="connsiteY5" fmla="*/ 0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17" h="34766">
                <a:moveTo>
                  <a:pt x="40331" y="0"/>
                </a:moveTo>
                <a:lnTo>
                  <a:pt x="11077" y="0"/>
                </a:lnTo>
                <a:lnTo>
                  <a:pt x="0" y="25908"/>
                </a:lnTo>
                <a:lnTo>
                  <a:pt x="8615" y="34766"/>
                </a:lnTo>
                <a:lnTo>
                  <a:pt x="51218" y="13430"/>
                </a:lnTo>
                <a:lnTo>
                  <a:pt x="40331" y="0"/>
                </a:lnTo>
                <a:close/>
              </a:path>
            </a:pathLst>
          </a:custGeom>
          <a:solidFill>
            <a:srgbClr val="F5EBE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09" name="Freeform 3002">
            <a:extLst>
              <a:ext uri="{FF2B5EF4-FFF2-40B4-BE49-F238E27FC236}">
                <a16:creationId xmlns:a16="http://schemas.microsoft.com/office/drawing/2014/main" id="{5A15F398-C2EA-7F43-8283-75BA10A7F3C8}"/>
              </a:ext>
            </a:extLst>
          </p:cNvPr>
          <p:cNvSpPr/>
          <p:nvPr/>
        </p:nvSpPr>
        <p:spPr>
          <a:xfrm>
            <a:off x="11013633" y="4635692"/>
            <a:ext cx="166181" cy="130129"/>
          </a:xfrm>
          <a:custGeom>
            <a:avLst/>
            <a:gdLst>
              <a:gd name="connsiteX0" fmla="*/ 39857 w 50081"/>
              <a:gd name="connsiteY0" fmla="*/ 0 h 34289"/>
              <a:gd name="connsiteX1" fmla="*/ 10509 w 50081"/>
              <a:gd name="connsiteY1" fmla="*/ 0 h 34289"/>
              <a:gd name="connsiteX2" fmla="*/ 0 w 50081"/>
              <a:gd name="connsiteY2" fmla="*/ 25241 h 34289"/>
              <a:gd name="connsiteX3" fmla="*/ 8899 w 50081"/>
              <a:gd name="connsiteY3" fmla="*/ 34290 h 34289"/>
              <a:gd name="connsiteX4" fmla="*/ 50082 w 50081"/>
              <a:gd name="connsiteY4" fmla="*/ 13525 h 34289"/>
              <a:gd name="connsiteX5" fmla="*/ 39857 w 50081"/>
              <a:gd name="connsiteY5"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81" h="34289">
                <a:moveTo>
                  <a:pt x="39857" y="0"/>
                </a:moveTo>
                <a:lnTo>
                  <a:pt x="10509" y="0"/>
                </a:lnTo>
                <a:lnTo>
                  <a:pt x="0" y="25241"/>
                </a:lnTo>
                <a:lnTo>
                  <a:pt x="8899" y="34290"/>
                </a:lnTo>
                <a:lnTo>
                  <a:pt x="50082" y="13525"/>
                </a:lnTo>
                <a:lnTo>
                  <a:pt x="39857" y="0"/>
                </a:lnTo>
                <a:close/>
              </a:path>
            </a:pathLst>
          </a:custGeom>
          <a:solidFill>
            <a:srgbClr val="F5EAE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0" name="Freeform 3003">
            <a:extLst>
              <a:ext uri="{FF2B5EF4-FFF2-40B4-BE49-F238E27FC236}">
                <a16:creationId xmlns:a16="http://schemas.microsoft.com/office/drawing/2014/main" id="{0D8E58F6-3D66-3B4C-A164-22F58D951396}"/>
              </a:ext>
            </a:extLst>
          </p:cNvPr>
          <p:cNvSpPr/>
          <p:nvPr/>
        </p:nvSpPr>
        <p:spPr>
          <a:xfrm>
            <a:off x="11015518" y="4635692"/>
            <a:ext cx="162727" cy="128322"/>
          </a:xfrm>
          <a:custGeom>
            <a:avLst/>
            <a:gdLst>
              <a:gd name="connsiteX0" fmla="*/ 39289 w 49040"/>
              <a:gd name="connsiteY0" fmla="*/ 0 h 33813"/>
              <a:gd name="connsiteX1" fmla="*/ 9941 w 49040"/>
              <a:gd name="connsiteY1" fmla="*/ 0 h 33813"/>
              <a:gd name="connsiteX2" fmla="*/ 0 w 49040"/>
              <a:gd name="connsiteY2" fmla="*/ 24574 h 33813"/>
              <a:gd name="connsiteX3" fmla="*/ 9278 w 49040"/>
              <a:gd name="connsiteY3" fmla="*/ 33814 h 33813"/>
              <a:gd name="connsiteX4" fmla="*/ 49040 w 49040"/>
              <a:gd name="connsiteY4" fmla="*/ 13716 h 33813"/>
              <a:gd name="connsiteX5" fmla="*/ 39289 w 49040"/>
              <a:gd name="connsiteY5" fmla="*/ 0 h 3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40" h="33813">
                <a:moveTo>
                  <a:pt x="39289" y="0"/>
                </a:moveTo>
                <a:lnTo>
                  <a:pt x="9941" y="0"/>
                </a:lnTo>
                <a:lnTo>
                  <a:pt x="0" y="24574"/>
                </a:lnTo>
                <a:lnTo>
                  <a:pt x="9278" y="33814"/>
                </a:lnTo>
                <a:lnTo>
                  <a:pt x="49040" y="13716"/>
                </a:lnTo>
                <a:lnTo>
                  <a:pt x="39289" y="0"/>
                </a:lnTo>
                <a:close/>
              </a:path>
            </a:pathLst>
          </a:custGeom>
          <a:solidFill>
            <a:srgbClr val="F5E9D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1" name="Freeform 3004">
            <a:extLst>
              <a:ext uri="{FF2B5EF4-FFF2-40B4-BE49-F238E27FC236}">
                <a16:creationId xmlns:a16="http://schemas.microsoft.com/office/drawing/2014/main" id="{8FB5AC7F-8D0C-6947-91B3-2EA44E3326E8}"/>
              </a:ext>
            </a:extLst>
          </p:cNvPr>
          <p:cNvSpPr/>
          <p:nvPr/>
        </p:nvSpPr>
        <p:spPr>
          <a:xfrm>
            <a:off x="11017402" y="4635692"/>
            <a:ext cx="158957" cy="126516"/>
          </a:xfrm>
          <a:custGeom>
            <a:avLst/>
            <a:gdLst>
              <a:gd name="connsiteX0" fmla="*/ 38816 w 47904"/>
              <a:gd name="connsiteY0" fmla="*/ 0 h 33337"/>
              <a:gd name="connsiteX1" fmla="*/ 9373 w 47904"/>
              <a:gd name="connsiteY1" fmla="*/ 0 h 33337"/>
              <a:gd name="connsiteX2" fmla="*/ 0 w 47904"/>
              <a:gd name="connsiteY2" fmla="*/ 23908 h 33337"/>
              <a:gd name="connsiteX3" fmla="*/ 9562 w 47904"/>
              <a:gd name="connsiteY3" fmla="*/ 33338 h 33337"/>
              <a:gd name="connsiteX4" fmla="*/ 47904 w 47904"/>
              <a:gd name="connsiteY4" fmla="*/ 13906 h 33337"/>
              <a:gd name="connsiteX5" fmla="*/ 38816 w 47904"/>
              <a:gd name="connsiteY5" fmla="*/ 0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4" h="33337">
                <a:moveTo>
                  <a:pt x="38816" y="0"/>
                </a:moveTo>
                <a:lnTo>
                  <a:pt x="9373" y="0"/>
                </a:lnTo>
                <a:lnTo>
                  <a:pt x="0" y="23908"/>
                </a:lnTo>
                <a:lnTo>
                  <a:pt x="9562" y="33338"/>
                </a:lnTo>
                <a:lnTo>
                  <a:pt x="47904" y="13906"/>
                </a:lnTo>
                <a:lnTo>
                  <a:pt x="38816" y="0"/>
                </a:lnTo>
                <a:close/>
              </a:path>
            </a:pathLst>
          </a:custGeom>
          <a:solidFill>
            <a:srgbClr val="F5E8D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2" name="Freeform 3005">
            <a:extLst>
              <a:ext uri="{FF2B5EF4-FFF2-40B4-BE49-F238E27FC236}">
                <a16:creationId xmlns:a16="http://schemas.microsoft.com/office/drawing/2014/main" id="{1AC40199-1D19-5D47-95CA-3344001EED5E}"/>
              </a:ext>
            </a:extLst>
          </p:cNvPr>
          <p:cNvSpPr/>
          <p:nvPr/>
        </p:nvSpPr>
        <p:spPr>
          <a:xfrm>
            <a:off x="11019287" y="4635692"/>
            <a:ext cx="155187" cy="124709"/>
          </a:xfrm>
          <a:custGeom>
            <a:avLst/>
            <a:gdLst>
              <a:gd name="connsiteX0" fmla="*/ 38342 w 46768"/>
              <a:gd name="connsiteY0" fmla="*/ 0 h 32861"/>
              <a:gd name="connsiteX1" fmla="*/ 8805 w 46768"/>
              <a:gd name="connsiteY1" fmla="*/ 0 h 32861"/>
              <a:gd name="connsiteX2" fmla="*/ 0 w 46768"/>
              <a:gd name="connsiteY2" fmla="*/ 23146 h 32861"/>
              <a:gd name="connsiteX3" fmla="*/ 9846 w 46768"/>
              <a:gd name="connsiteY3" fmla="*/ 32861 h 32861"/>
              <a:gd name="connsiteX4" fmla="*/ 46768 w 46768"/>
              <a:gd name="connsiteY4" fmla="*/ 14002 h 32861"/>
              <a:gd name="connsiteX5" fmla="*/ 38342 w 46768"/>
              <a:gd name="connsiteY5" fmla="*/ 0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8" h="32861">
                <a:moveTo>
                  <a:pt x="38342" y="0"/>
                </a:moveTo>
                <a:lnTo>
                  <a:pt x="8805" y="0"/>
                </a:lnTo>
                <a:lnTo>
                  <a:pt x="0" y="23146"/>
                </a:lnTo>
                <a:lnTo>
                  <a:pt x="9846" y="32861"/>
                </a:lnTo>
                <a:lnTo>
                  <a:pt x="46768" y="14002"/>
                </a:lnTo>
                <a:lnTo>
                  <a:pt x="38342" y="0"/>
                </a:lnTo>
                <a:close/>
              </a:path>
            </a:pathLst>
          </a:custGeom>
          <a:solidFill>
            <a:srgbClr val="F6E7D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3" name="Freeform 3006">
            <a:extLst>
              <a:ext uri="{FF2B5EF4-FFF2-40B4-BE49-F238E27FC236}">
                <a16:creationId xmlns:a16="http://schemas.microsoft.com/office/drawing/2014/main" id="{3083EA0E-CB19-4441-A408-F5649469E288}"/>
              </a:ext>
            </a:extLst>
          </p:cNvPr>
          <p:cNvSpPr/>
          <p:nvPr/>
        </p:nvSpPr>
        <p:spPr>
          <a:xfrm>
            <a:off x="11021172" y="4635327"/>
            <a:ext cx="151730" cy="123263"/>
          </a:xfrm>
          <a:custGeom>
            <a:avLst/>
            <a:gdLst>
              <a:gd name="connsiteX0" fmla="*/ 37869 w 45726"/>
              <a:gd name="connsiteY0" fmla="*/ 0 h 32480"/>
              <a:gd name="connsiteX1" fmla="*/ 8237 w 45726"/>
              <a:gd name="connsiteY1" fmla="*/ 95 h 32480"/>
              <a:gd name="connsiteX2" fmla="*/ 0 w 45726"/>
              <a:gd name="connsiteY2" fmla="*/ 22574 h 32480"/>
              <a:gd name="connsiteX3" fmla="*/ 10225 w 45726"/>
              <a:gd name="connsiteY3" fmla="*/ 32480 h 32480"/>
              <a:gd name="connsiteX4" fmla="*/ 45727 w 45726"/>
              <a:gd name="connsiteY4" fmla="*/ 14288 h 32480"/>
              <a:gd name="connsiteX5" fmla="*/ 37869 w 45726"/>
              <a:gd name="connsiteY5" fmla="*/ 0 h 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6" h="32480">
                <a:moveTo>
                  <a:pt x="37869" y="0"/>
                </a:moveTo>
                <a:lnTo>
                  <a:pt x="8237" y="95"/>
                </a:lnTo>
                <a:lnTo>
                  <a:pt x="0" y="22574"/>
                </a:lnTo>
                <a:lnTo>
                  <a:pt x="10225" y="32480"/>
                </a:lnTo>
                <a:lnTo>
                  <a:pt x="45727" y="14288"/>
                </a:lnTo>
                <a:lnTo>
                  <a:pt x="37869" y="0"/>
                </a:lnTo>
                <a:close/>
              </a:path>
            </a:pathLst>
          </a:custGeom>
          <a:solidFill>
            <a:srgbClr val="F6E6D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4" name="Freeform 3007">
            <a:extLst>
              <a:ext uri="{FF2B5EF4-FFF2-40B4-BE49-F238E27FC236}">
                <a16:creationId xmlns:a16="http://schemas.microsoft.com/office/drawing/2014/main" id="{10D8CA67-2C4C-5E4C-BA4F-3F8319CFE9EE}"/>
              </a:ext>
            </a:extLst>
          </p:cNvPr>
          <p:cNvSpPr/>
          <p:nvPr/>
        </p:nvSpPr>
        <p:spPr>
          <a:xfrm>
            <a:off x="11023057" y="4635327"/>
            <a:ext cx="147960" cy="121457"/>
          </a:xfrm>
          <a:custGeom>
            <a:avLst/>
            <a:gdLst>
              <a:gd name="connsiteX0" fmla="*/ 37301 w 44590"/>
              <a:gd name="connsiteY0" fmla="*/ 0 h 32004"/>
              <a:gd name="connsiteX1" fmla="*/ 7668 w 44590"/>
              <a:gd name="connsiteY1" fmla="*/ 95 h 32004"/>
              <a:gd name="connsiteX2" fmla="*/ 0 w 44590"/>
              <a:gd name="connsiteY2" fmla="*/ 21907 h 32004"/>
              <a:gd name="connsiteX3" fmla="*/ 10603 w 44590"/>
              <a:gd name="connsiteY3" fmla="*/ 32004 h 32004"/>
              <a:gd name="connsiteX4" fmla="*/ 44591 w 44590"/>
              <a:gd name="connsiteY4" fmla="*/ 14478 h 32004"/>
              <a:gd name="connsiteX5" fmla="*/ 37301 w 44590"/>
              <a:gd name="connsiteY5" fmla="*/ 0 h 3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90" h="32004">
                <a:moveTo>
                  <a:pt x="37301" y="0"/>
                </a:moveTo>
                <a:lnTo>
                  <a:pt x="7668" y="95"/>
                </a:lnTo>
                <a:lnTo>
                  <a:pt x="0" y="21907"/>
                </a:lnTo>
                <a:lnTo>
                  <a:pt x="10603" y="32004"/>
                </a:lnTo>
                <a:lnTo>
                  <a:pt x="44591" y="14478"/>
                </a:lnTo>
                <a:lnTo>
                  <a:pt x="37301" y="0"/>
                </a:lnTo>
                <a:close/>
              </a:path>
            </a:pathLst>
          </a:custGeom>
          <a:solidFill>
            <a:srgbClr val="F6E5D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5" name="Freeform 3008">
            <a:extLst>
              <a:ext uri="{FF2B5EF4-FFF2-40B4-BE49-F238E27FC236}">
                <a16:creationId xmlns:a16="http://schemas.microsoft.com/office/drawing/2014/main" id="{934FCFBB-BAA0-944D-B7CD-A13D414294B5}"/>
              </a:ext>
            </a:extLst>
          </p:cNvPr>
          <p:cNvSpPr/>
          <p:nvPr/>
        </p:nvSpPr>
        <p:spPr>
          <a:xfrm>
            <a:off x="11025257" y="4635327"/>
            <a:ext cx="144191" cy="119286"/>
          </a:xfrm>
          <a:custGeom>
            <a:avLst/>
            <a:gdLst>
              <a:gd name="connsiteX0" fmla="*/ 36733 w 43454"/>
              <a:gd name="connsiteY0" fmla="*/ 0 h 31432"/>
              <a:gd name="connsiteX1" fmla="*/ 7006 w 43454"/>
              <a:gd name="connsiteY1" fmla="*/ 95 h 31432"/>
              <a:gd name="connsiteX2" fmla="*/ 0 w 43454"/>
              <a:gd name="connsiteY2" fmla="*/ 21241 h 31432"/>
              <a:gd name="connsiteX3" fmla="*/ 10793 w 43454"/>
              <a:gd name="connsiteY3" fmla="*/ 31432 h 31432"/>
              <a:gd name="connsiteX4" fmla="*/ 43455 w 43454"/>
              <a:gd name="connsiteY4" fmla="*/ 14573 h 31432"/>
              <a:gd name="connsiteX5" fmla="*/ 36733 w 43454"/>
              <a:gd name="connsiteY5" fmla="*/ 0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54" h="31432">
                <a:moveTo>
                  <a:pt x="36733" y="0"/>
                </a:moveTo>
                <a:lnTo>
                  <a:pt x="7006" y="95"/>
                </a:lnTo>
                <a:lnTo>
                  <a:pt x="0" y="21241"/>
                </a:lnTo>
                <a:lnTo>
                  <a:pt x="10793" y="31432"/>
                </a:lnTo>
                <a:lnTo>
                  <a:pt x="43455" y="14573"/>
                </a:lnTo>
                <a:lnTo>
                  <a:pt x="36733" y="0"/>
                </a:lnTo>
                <a:close/>
              </a:path>
            </a:pathLst>
          </a:custGeom>
          <a:solidFill>
            <a:srgbClr val="F6E4C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6" name="Freeform 3009">
            <a:extLst>
              <a:ext uri="{FF2B5EF4-FFF2-40B4-BE49-F238E27FC236}">
                <a16:creationId xmlns:a16="http://schemas.microsoft.com/office/drawing/2014/main" id="{A15DFBB8-C2AD-9246-90BC-72B6448ADD68}"/>
              </a:ext>
            </a:extLst>
          </p:cNvPr>
          <p:cNvSpPr/>
          <p:nvPr/>
        </p:nvSpPr>
        <p:spPr>
          <a:xfrm>
            <a:off x="11027142" y="4635327"/>
            <a:ext cx="140421" cy="117480"/>
          </a:xfrm>
          <a:custGeom>
            <a:avLst/>
            <a:gdLst>
              <a:gd name="connsiteX0" fmla="*/ 36260 w 42318"/>
              <a:gd name="connsiteY0" fmla="*/ 0 h 30956"/>
              <a:gd name="connsiteX1" fmla="*/ 6438 w 42318"/>
              <a:gd name="connsiteY1" fmla="*/ 95 h 30956"/>
              <a:gd name="connsiteX2" fmla="*/ 0 w 42318"/>
              <a:gd name="connsiteY2" fmla="*/ 20574 h 30956"/>
              <a:gd name="connsiteX3" fmla="*/ 11077 w 42318"/>
              <a:gd name="connsiteY3" fmla="*/ 30956 h 30956"/>
              <a:gd name="connsiteX4" fmla="*/ 42319 w 42318"/>
              <a:gd name="connsiteY4" fmla="*/ 14764 h 30956"/>
              <a:gd name="connsiteX5" fmla="*/ 36260 w 42318"/>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 h="30956">
                <a:moveTo>
                  <a:pt x="36260" y="0"/>
                </a:moveTo>
                <a:lnTo>
                  <a:pt x="6438" y="95"/>
                </a:lnTo>
                <a:lnTo>
                  <a:pt x="0" y="20574"/>
                </a:lnTo>
                <a:lnTo>
                  <a:pt x="11077" y="30956"/>
                </a:lnTo>
                <a:lnTo>
                  <a:pt x="42319" y="14764"/>
                </a:lnTo>
                <a:lnTo>
                  <a:pt x="36260" y="0"/>
                </a:lnTo>
                <a:close/>
              </a:path>
            </a:pathLst>
          </a:custGeom>
          <a:solidFill>
            <a:srgbClr val="F6E3C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7" name="Freeform 3010">
            <a:extLst>
              <a:ext uri="{FF2B5EF4-FFF2-40B4-BE49-F238E27FC236}">
                <a16:creationId xmlns:a16="http://schemas.microsoft.com/office/drawing/2014/main" id="{4AB55FDF-96A3-CF47-B182-07843C840DD6}"/>
              </a:ext>
            </a:extLst>
          </p:cNvPr>
          <p:cNvSpPr/>
          <p:nvPr/>
        </p:nvSpPr>
        <p:spPr>
          <a:xfrm>
            <a:off x="11029026" y="4635327"/>
            <a:ext cx="136967" cy="115673"/>
          </a:xfrm>
          <a:custGeom>
            <a:avLst/>
            <a:gdLst>
              <a:gd name="connsiteX0" fmla="*/ 35692 w 41277"/>
              <a:gd name="connsiteY0" fmla="*/ 0 h 30480"/>
              <a:gd name="connsiteX1" fmla="*/ 5870 w 41277"/>
              <a:gd name="connsiteY1" fmla="*/ 95 h 30480"/>
              <a:gd name="connsiteX2" fmla="*/ 0 w 41277"/>
              <a:gd name="connsiteY2" fmla="*/ 19907 h 30480"/>
              <a:gd name="connsiteX3" fmla="*/ 11455 w 41277"/>
              <a:gd name="connsiteY3" fmla="*/ 30480 h 30480"/>
              <a:gd name="connsiteX4" fmla="*/ 41277 w 41277"/>
              <a:gd name="connsiteY4" fmla="*/ 14954 h 30480"/>
              <a:gd name="connsiteX5" fmla="*/ 35692 w 41277"/>
              <a:gd name="connsiteY5" fmla="*/ 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7" h="30480">
                <a:moveTo>
                  <a:pt x="35692" y="0"/>
                </a:moveTo>
                <a:lnTo>
                  <a:pt x="5870" y="95"/>
                </a:lnTo>
                <a:lnTo>
                  <a:pt x="0" y="19907"/>
                </a:lnTo>
                <a:lnTo>
                  <a:pt x="11455" y="30480"/>
                </a:lnTo>
                <a:lnTo>
                  <a:pt x="41277" y="14954"/>
                </a:lnTo>
                <a:lnTo>
                  <a:pt x="35692" y="0"/>
                </a:lnTo>
                <a:close/>
              </a:path>
            </a:pathLst>
          </a:custGeom>
          <a:solidFill>
            <a:srgbClr val="F7E2C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8" name="Freeform 3011">
            <a:extLst>
              <a:ext uri="{FF2B5EF4-FFF2-40B4-BE49-F238E27FC236}">
                <a16:creationId xmlns:a16="http://schemas.microsoft.com/office/drawing/2014/main" id="{FF85AAD2-F129-2B41-84BA-260F1A4039CB}"/>
              </a:ext>
            </a:extLst>
          </p:cNvPr>
          <p:cNvSpPr/>
          <p:nvPr/>
        </p:nvSpPr>
        <p:spPr>
          <a:xfrm>
            <a:off x="11030911" y="4635327"/>
            <a:ext cx="133509" cy="113863"/>
          </a:xfrm>
          <a:custGeom>
            <a:avLst/>
            <a:gdLst>
              <a:gd name="connsiteX0" fmla="*/ 35218 w 40235"/>
              <a:gd name="connsiteY0" fmla="*/ 0 h 30003"/>
              <a:gd name="connsiteX1" fmla="*/ 5302 w 40235"/>
              <a:gd name="connsiteY1" fmla="*/ 95 h 30003"/>
              <a:gd name="connsiteX2" fmla="*/ 0 w 40235"/>
              <a:gd name="connsiteY2" fmla="*/ 19241 h 30003"/>
              <a:gd name="connsiteX3" fmla="*/ 11739 w 40235"/>
              <a:gd name="connsiteY3" fmla="*/ 30004 h 30003"/>
              <a:gd name="connsiteX4" fmla="*/ 40236 w 40235"/>
              <a:gd name="connsiteY4" fmla="*/ 15050 h 30003"/>
              <a:gd name="connsiteX5" fmla="*/ 35218 w 40235"/>
              <a:gd name="connsiteY5" fmla="*/ 0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5" h="30003">
                <a:moveTo>
                  <a:pt x="35218" y="0"/>
                </a:moveTo>
                <a:lnTo>
                  <a:pt x="5302" y="95"/>
                </a:lnTo>
                <a:lnTo>
                  <a:pt x="0" y="19241"/>
                </a:lnTo>
                <a:lnTo>
                  <a:pt x="11739" y="30004"/>
                </a:lnTo>
                <a:lnTo>
                  <a:pt x="40236" y="15050"/>
                </a:lnTo>
                <a:lnTo>
                  <a:pt x="35218" y="0"/>
                </a:lnTo>
                <a:close/>
              </a:path>
            </a:pathLst>
          </a:custGeom>
          <a:solidFill>
            <a:srgbClr val="F7E1C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19" name="Freeform 3012">
            <a:extLst>
              <a:ext uri="{FF2B5EF4-FFF2-40B4-BE49-F238E27FC236}">
                <a16:creationId xmlns:a16="http://schemas.microsoft.com/office/drawing/2014/main" id="{1F53A228-C7B8-B343-B37F-13B5B362B75D}"/>
              </a:ext>
            </a:extLst>
          </p:cNvPr>
          <p:cNvSpPr/>
          <p:nvPr/>
        </p:nvSpPr>
        <p:spPr>
          <a:xfrm>
            <a:off x="11032796" y="4635327"/>
            <a:ext cx="129740" cy="112057"/>
          </a:xfrm>
          <a:custGeom>
            <a:avLst/>
            <a:gdLst>
              <a:gd name="connsiteX0" fmla="*/ 34745 w 39099"/>
              <a:gd name="connsiteY0" fmla="*/ 0 h 29527"/>
              <a:gd name="connsiteX1" fmla="*/ 4734 w 39099"/>
              <a:gd name="connsiteY1" fmla="*/ 95 h 29527"/>
              <a:gd name="connsiteX2" fmla="*/ 0 w 39099"/>
              <a:gd name="connsiteY2" fmla="*/ 18574 h 29527"/>
              <a:gd name="connsiteX3" fmla="*/ 12118 w 39099"/>
              <a:gd name="connsiteY3" fmla="*/ 29528 h 29527"/>
              <a:gd name="connsiteX4" fmla="*/ 39100 w 39099"/>
              <a:gd name="connsiteY4" fmla="*/ 15240 h 29527"/>
              <a:gd name="connsiteX5" fmla="*/ 34745 w 39099"/>
              <a:gd name="connsiteY5" fmla="*/ 0 h 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99" h="29527">
                <a:moveTo>
                  <a:pt x="34745" y="0"/>
                </a:moveTo>
                <a:lnTo>
                  <a:pt x="4734" y="95"/>
                </a:lnTo>
                <a:lnTo>
                  <a:pt x="0" y="18574"/>
                </a:lnTo>
                <a:lnTo>
                  <a:pt x="12118" y="29528"/>
                </a:lnTo>
                <a:lnTo>
                  <a:pt x="39100" y="15240"/>
                </a:lnTo>
                <a:lnTo>
                  <a:pt x="34745" y="0"/>
                </a:lnTo>
                <a:close/>
              </a:path>
            </a:pathLst>
          </a:custGeom>
          <a:solidFill>
            <a:srgbClr val="F7E0C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0" name="Freeform 3013">
            <a:extLst>
              <a:ext uri="{FF2B5EF4-FFF2-40B4-BE49-F238E27FC236}">
                <a16:creationId xmlns:a16="http://schemas.microsoft.com/office/drawing/2014/main" id="{D8266F25-B393-DD49-942D-53462FE703CD}"/>
              </a:ext>
            </a:extLst>
          </p:cNvPr>
          <p:cNvSpPr/>
          <p:nvPr/>
        </p:nvSpPr>
        <p:spPr>
          <a:xfrm>
            <a:off x="11034681" y="4635327"/>
            <a:ext cx="126286" cy="110250"/>
          </a:xfrm>
          <a:custGeom>
            <a:avLst/>
            <a:gdLst>
              <a:gd name="connsiteX0" fmla="*/ 34272 w 38058"/>
              <a:gd name="connsiteY0" fmla="*/ 0 h 29051"/>
              <a:gd name="connsiteX1" fmla="*/ 4166 w 38058"/>
              <a:gd name="connsiteY1" fmla="*/ 95 h 29051"/>
              <a:gd name="connsiteX2" fmla="*/ 0 w 38058"/>
              <a:gd name="connsiteY2" fmla="*/ 17907 h 29051"/>
              <a:gd name="connsiteX3" fmla="*/ 12402 w 38058"/>
              <a:gd name="connsiteY3" fmla="*/ 29051 h 29051"/>
              <a:gd name="connsiteX4" fmla="*/ 38058 w 38058"/>
              <a:gd name="connsiteY4" fmla="*/ 15335 h 29051"/>
              <a:gd name="connsiteX5" fmla="*/ 34272 w 38058"/>
              <a:gd name="connsiteY5" fmla="*/ 0 h 2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8" h="29051">
                <a:moveTo>
                  <a:pt x="34272" y="0"/>
                </a:moveTo>
                <a:lnTo>
                  <a:pt x="4166" y="95"/>
                </a:lnTo>
                <a:lnTo>
                  <a:pt x="0" y="17907"/>
                </a:lnTo>
                <a:lnTo>
                  <a:pt x="12402" y="29051"/>
                </a:lnTo>
                <a:lnTo>
                  <a:pt x="38058" y="15335"/>
                </a:lnTo>
                <a:lnTo>
                  <a:pt x="34272" y="0"/>
                </a:lnTo>
                <a:close/>
              </a:path>
            </a:pathLst>
          </a:custGeom>
          <a:solidFill>
            <a:srgbClr val="F7DFB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1" name="Freeform 3014">
            <a:extLst>
              <a:ext uri="{FF2B5EF4-FFF2-40B4-BE49-F238E27FC236}">
                <a16:creationId xmlns:a16="http://schemas.microsoft.com/office/drawing/2014/main" id="{7EF1FAA0-42DE-5047-8769-723A2306969F}"/>
              </a:ext>
            </a:extLst>
          </p:cNvPr>
          <p:cNvSpPr/>
          <p:nvPr/>
        </p:nvSpPr>
        <p:spPr>
          <a:xfrm>
            <a:off x="11036565" y="4635327"/>
            <a:ext cx="122516" cy="108444"/>
          </a:xfrm>
          <a:custGeom>
            <a:avLst/>
            <a:gdLst>
              <a:gd name="connsiteX0" fmla="*/ 33798 w 36922"/>
              <a:gd name="connsiteY0" fmla="*/ 0 h 28575"/>
              <a:gd name="connsiteX1" fmla="*/ 3598 w 36922"/>
              <a:gd name="connsiteY1" fmla="*/ 95 h 28575"/>
              <a:gd name="connsiteX2" fmla="*/ 0 w 36922"/>
              <a:gd name="connsiteY2" fmla="*/ 17240 h 28575"/>
              <a:gd name="connsiteX3" fmla="*/ 12781 w 36922"/>
              <a:gd name="connsiteY3" fmla="*/ 28575 h 28575"/>
              <a:gd name="connsiteX4" fmla="*/ 36922 w 36922"/>
              <a:gd name="connsiteY4" fmla="*/ 15526 h 28575"/>
              <a:gd name="connsiteX5" fmla="*/ 33798 w 36922"/>
              <a:gd name="connsiteY5"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2" h="28575">
                <a:moveTo>
                  <a:pt x="33798" y="0"/>
                </a:moveTo>
                <a:lnTo>
                  <a:pt x="3598" y="95"/>
                </a:lnTo>
                <a:lnTo>
                  <a:pt x="0" y="17240"/>
                </a:lnTo>
                <a:lnTo>
                  <a:pt x="12781" y="28575"/>
                </a:lnTo>
                <a:lnTo>
                  <a:pt x="36922" y="15526"/>
                </a:lnTo>
                <a:lnTo>
                  <a:pt x="33798" y="0"/>
                </a:lnTo>
                <a:close/>
              </a:path>
            </a:pathLst>
          </a:custGeom>
          <a:solidFill>
            <a:srgbClr val="F7DEB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2" name="Freeform 3015">
            <a:extLst>
              <a:ext uri="{FF2B5EF4-FFF2-40B4-BE49-F238E27FC236}">
                <a16:creationId xmlns:a16="http://schemas.microsoft.com/office/drawing/2014/main" id="{F3F00C28-2487-0940-874F-68A09FCBDDF4}"/>
              </a:ext>
            </a:extLst>
          </p:cNvPr>
          <p:cNvSpPr/>
          <p:nvPr/>
        </p:nvSpPr>
        <p:spPr>
          <a:xfrm>
            <a:off x="11038450" y="4635327"/>
            <a:ext cx="119058" cy="106273"/>
          </a:xfrm>
          <a:custGeom>
            <a:avLst/>
            <a:gdLst>
              <a:gd name="connsiteX0" fmla="*/ 33230 w 35880"/>
              <a:gd name="connsiteY0" fmla="*/ 0 h 28003"/>
              <a:gd name="connsiteX1" fmla="*/ 3030 w 35880"/>
              <a:gd name="connsiteY1" fmla="*/ 95 h 28003"/>
              <a:gd name="connsiteX2" fmla="*/ 0 w 35880"/>
              <a:gd name="connsiteY2" fmla="*/ 16478 h 28003"/>
              <a:gd name="connsiteX3" fmla="*/ 13065 w 35880"/>
              <a:gd name="connsiteY3" fmla="*/ 28004 h 28003"/>
              <a:gd name="connsiteX4" fmla="*/ 35881 w 35880"/>
              <a:gd name="connsiteY4" fmla="*/ 15716 h 28003"/>
              <a:gd name="connsiteX5" fmla="*/ 33230 w 35880"/>
              <a:gd name="connsiteY5" fmla="*/ 0 h 2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80" h="28003">
                <a:moveTo>
                  <a:pt x="33230" y="0"/>
                </a:moveTo>
                <a:lnTo>
                  <a:pt x="3030" y="95"/>
                </a:lnTo>
                <a:lnTo>
                  <a:pt x="0" y="16478"/>
                </a:lnTo>
                <a:lnTo>
                  <a:pt x="13065" y="28004"/>
                </a:lnTo>
                <a:lnTo>
                  <a:pt x="35881" y="15716"/>
                </a:lnTo>
                <a:lnTo>
                  <a:pt x="33230" y="0"/>
                </a:lnTo>
                <a:close/>
              </a:path>
            </a:pathLst>
          </a:custGeom>
          <a:solidFill>
            <a:srgbClr val="F7DDB7"/>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3" name="Freeform 3016">
            <a:extLst>
              <a:ext uri="{FF2B5EF4-FFF2-40B4-BE49-F238E27FC236}">
                <a16:creationId xmlns:a16="http://schemas.microsoft.com/office/drawing/2014/main" id="{A1037100-1AED-6C45-95C5-880BD89ECE82}"/>
              </a:ext>
            </a:extLst>
          </p:cNvPr>
          <p:cNvSpPr/>
          <p:nvPr/>
        </p:nvSpPr>
        <p:spPr>
          <a:xfrm>
            <a:off x="11040650" y="4635327"/>
            <a:ext cx="114977" cy="104467"/>
          </a:xfrm>
          <a:custGeom>
            <a:avLst/>
            <a:gdLst>
              <a:gd name="connsiteX0" fmla="*/ 32662 w 34650"/>
              <a:gd name="connsiteY0" fmla="*/ 0 h 27527"/>
              <a:gd name="connsiteX1" fmla="*/ 2367 w 34650"/>
              <a:gd name="connsiteY1" fmla="*/ 95 h 27527"/>
              <a:gd name="connsiteX2" fmla="*/ 0 w 34650"/>
              <a:gd name="connsiteY2" fmla="*/ 15811 h 27527"/>
              <a:gd name="connsiteX3" fmla="*/ 13349 w 34650"/>
              <a:gd name="connsiteY3" fmla="*/ 27527 h 27527"/>
              <a:gd name="connsiteX4" fmla="*/ 34650 w 34650"/>
              <a:gd name="connsiteY4" fmla="*/ 15811 h 27527"/>
              <a:gd name="connsiteX5" fmla="*/ 32662 w 34650"/>
              <a:gd name="connsiteY5" fmla="*/ 0 h 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0" h="27527">
                <a:moveTo>
                  <a:pt x="32662" y="0"/>
                </a:moveTo>
                <a:lnTo>
                  <a:pt x="2367" y="95"/>
                </a:lnTo>
                <a:lnTo>
                  <a:pt x="0" y="15811"/>
                </a:lnTo>
                <a:lnTo>
                  <a:pt x="13349" y="27527"/>
                </a:lnTo>
                <a:lnTo>
                  <a:pt x="34650" y="15811"/>
                </a:lnTo>
                <a:lnTo>
                  <a:pt x="32662" y="0"/>
                </a:lnTo>
                <a:close/>
              </a:path>
            </a:pathLst>
          </a:custGeom>
          <a:solidFill>
            <a:srgbClr val="F8DCB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4" name="Freeform 3017">
            <a:extLst>
              <a:ext uri="{FF2B5EF4-FFF2-40B4-BE49-F238E27FC236}">
                <a16:creationId xmlns:a16="http://schemas.microsoft.com/office/drawing/2014/main" id="{E08640D0-2B4E-3A4E-A791-D5F7216FA4F1}"/>
              </a:ext>
            </a:extLst>
          </p:cNvPr>
          <p:cNvSpPr/>
          <p:nvPr/>
        </p:nvSpPr>
        <p:spPr>
          <a:xfrm>
            <a:off x="11042535" y="4634967"/>
            <a:ext cx="111208" cy="103021"/>
          </a:xfrm>
          <a:custGeom>
            <a:avLst/>
            <a:gdLst>
              <a:gd name="connsiteX0" fmla="*/ 32189 w 33514"/>
              <a:gd name="connsiteY0" fmla="*/ 0 h 27146"/>
              <a:gd name="connsiteX1" fmla="*/ 1799 w 33514"/>
              <a:gd name="connsiteY1" fmla="*/ 191 h 27146"/>
              <a:gd name="connsiteX2" fmla="*/ 0 w 33514"/>
              <a:gd name="connsiteY2" fmla="*/ 15240 h 27146"/>
              <a:gd name="connsiteX3" fmla="*/ 13633 w 33514"/>
              <a:gd name="connsiteY3" fmla="*/ 27146 h 27146"/>
              <a:gd name="connsiteX4" fmla="*/ 33514 w 33514"/>
              <a:gd name="connsiteY4" fmla="*/ 16097 h 27146"/>
              <a:gd name="connsiteX5" fmla="*/ 32189 w 33514"/>
              <a:gd name="connsiteY5" fmla="*/ 0 h 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4" h="27146">
                <a:moveTo>
                  <a:pt x="32189" y="0"/>
                </a:moveTo>
                <a:lnTo>
                  <a:pt x="1799" y="191"/>
                </a:lnTo>
                <a:lnTo>
                  <a:pt x="0" y="15240"/>
                </a:lnTo>
                <a:lnTo>
                  <a:pt x="13633" y="27146"/>
                </a:lnTo>
                <a:lnTo>
                  <a:pt x="33514" y="16097"/>
                </a:lnTo>
                <a:lnTo>
                  <a:pt x="32189" y="0"/>
                </a:lnTo>
                <a:close/>
              </a:path>
            </a:pathLst>
          </a:custGeom>
          <a:solidFill>
            <a:srgbClr val="F8DCB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5" name="Freeform 3018">
            <a:extLst>
              <a:ext uri="{FF2B5EF4-FFF2-40B4-BE49-F238E27FC236}">
                <a16:creationId xmlns:a16="http://schemas.microsoft.com/office/drawing/2014/main" id="{565F5E12-BCAD-4B43-95BC-DA1175227B5D}"/>
              </a:ext>
            </a:extLst>
          </p:cNvPr>
          <p:cNvSpPr/>
          <p:nvPr/>
        </p:nvSpPr>
        <p:spPr>
          <a:xfrm>
            <a:off x="11044420" y="4634967"/>
            <a:ext cx="107750" cy="101210"/>
          </a:xfrm>
          <a:custGeom>
            <a:avLst/>
            <a:gdLst>
              <a:gd name="connsiteX0" fmla="*/ 31621 w 32472"/>
              <a:gd name="connsiteY0" fmla="*/ 0 h 26669"/>
              <a:gd name="connsiteX1" fmla="*/ 1231 w 32472"/>
              <a:gd name="connsiteY1" fmla="*/ 191 h 26669"/>
              <a:gd name="connsiteX2" fmla="*/ 0 w 32472"/>
              <a:gd name="connsiteY2" fmla="*/ 14573 h 26669"/>
              <a:gd name="connsiteX3" fmla="*/ 14012 w 32472"/>
              <a:gd name="connsiteY3" fmla="*/ 26670 h 26669"/>
              <a:gd name="connsiteX4" fmla="*/ 32473 w 32472"/>
              <a:gd name="connsiteY4" fmla="*/ 16288 h 26669"/>
              <a:gd name="connsiteX5" fmla="*/ 31621 w 32472"/>
              <a:gd name="connsiteY5" fmla="*/ 0 h 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72" h="26669">
                <a:moveTo>
                  <a:pt x="31621" y="0"/>
                </a:moveTo>
                <a:lnTo>
                  <a:pt x="1231" y="191"/>
                </a:lnTo>
                <a:lnTo>
                  <a:pt x="0" y="14573"/>
                </a:lnTo>
                <a:lnTo>
                  <a:pt x="14012" y="26670"/>
                </a:lnTo>
                <a:lnTo>
                  <a:pt x="32473" y="16288"/>
                </a:lnTo>
                <a:lnTo>
                  <a:pt x="31621" y="0"/>
                </a:lnTo>
                <a:close/>
              </a:path>
            </a:pathLst>
          </a:custGeom>
          <a:solidFill>
            <a:srgbClr val="F8DBA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6" name="Freeform 3019">
            <a:extLst>
              <a:ext uri="{FF2B5EF4-FFF2-40B4-BE49-F238E27FC236}">
                <a16:creationId xmlns:a16="http://schemas.microsoft.com/office/drawing/2014/main" id="{B5DAF762-9B95-2F48-95A8-AE1E2DCB3145}"/>
              </a:ext>
            </a:extLst>
          </p:cNvPr>
          <p:cNvSpPr/>
          <p:nvPr/>
        </p:nvSpPr>
        <p:spPr>
          <a:xfrm>
            <a:off x="11046304" y="4634967"/>
            <a:ext cx="103980" cy="99404"/>
          </a:xfrm>
          <a:custGeom>
            <a:avLst/>
            <a:gdLst>
              <a:gd name="connsiteX0" fmla="*/ 31147 w 31336"/>
              <a:gd name="connsiteY0" fmla="*/ 0 h 26193"/>
              <a:gd name="connsiteX1" fmla="*/ 663 w 31336"/>
              <a:gd name="connsiteY1" fmla="*/ 191 h 26193"/>
              <a:gd name="connsiteX2" fmla="*/ 0 w 31336"/>
              <a:gd name="connsiteY2" fmla="*/ 13906 h 26193"/>
              <a:gd name="connsiteX3" fmla="*/ 14296 w 31336"/>
              <a:gd name="connsiteY3" fmla="*/ 26194 h 26193"/>
              <a:gd name="connsiteX4" fmla="*/ 31337 w 31336"/>
              <a:gd name="connsiteY4" fmla="*/ 16383 h 26193"/>
              <a:gd name="connsiteX5" fmla="*/ 31147 w 31336"/>
              <a:gd name="connsiteY5" fmla="*/ 0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6" h="26193">
                <a:moveTo>
                  <a:pt x="31147" y="0"/>
                </a:moveTo>
                <a:lnTo>
                  <a:pt x="663" y="191"/>
                </a:lnTo>
                <a:lnTo>
                  <a:pt x="0" y="13906"/>
                </a:lnTo>
                <a:lnTo>
                  <a:pt x="14296" y="26194"/>
                </a:lnTo>
                <a:lnTo>
                  <a:pt x="31337" y="16383"/>
                </a:lnTo>
                <a:lnTo>
                  <a:pt x="31147" y="0"/>
                </a:lnTo>
                <a:close/>
              </a:path>
            </a:pathLst>
          </a:custGeom>
          <a:solidFill>
            <a:srgbClr val="F8DAA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7" name="Freeform 3020">
            <a:extLst>
              <a:ext uri="{FF2B5EF4-FFF2-40B4-BE49-F238E27FC236}">
                <a16:creationId xmlns:a16="http://schemas.microsoft.com/office/drawing/2014/main" id="{7053C0F2-82FC-D340-907F-784AF0464B8C}"/>
              </a:ext>
            </a:extLst>
          </p:cNvPr>
          <p:cNvSpPr/>
          <p:nvPr/>
        </p:nvSpPr>
        <p:spPr>
          <a:xfrm>
            <a:off x="11073637" y="4096361"/>
            <a:ext cx="594679" cy="571498"/>
          </a:xfrm>
          <a:custGeom>
            <a:avLst/>
            <a:gdLst>
              <a:gd name="connsiteX0" fmla="*/ 179216 w 179215"/>
              <a:gd name="connsiteY0" fmla="*/ 62960 h 150590"/>
              <a:gd name="connsiteX1" fmla="*/ 70721 w 179215"/>
              <a:gd name="connsiteY1" fmla="*/ 0 h 150590"/>
              <a:gd name="connsiteX2" fmla="*/ 0 w 179215"/>
              <a:gd name="connsiteY2" fmla="*/ 0 h 150590"/>
              <a:gd name="connsiteX3" fmla="*/ 6911 w 179215"/>
              <a:gd name="connsiteY3" fmla="*/ 139255 h 150590"/>
              <a:gd name="connsiteX4" fmla="*/ 6911 w 179215"/>
              <a:gd name="connsiteY4" fmla="*/ 150590 h 150590"/>
              <a:gd name="connsiteX5" fmla="*/ 28402 w 179215"/>
              <a:gd name="connsiteY5" fmla="*/ 150590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15" h="150590">
                <a:moveTo>
                  <a:pt x="179216" y="62960"/>
                </a:moveTo>
                <a:lnTo>
                  <a:pt x="70721" y="0"/>
                </a:lnTo>
                <a:lnTo>
                  <a:pt x="0" y="0"/>
                </a:lnTo>
                <a:cubicBezTo>
                  <a:pt x="0" y="73438"/>
                  <a:pt x="6911" y="138684"/>
                  <a:pt x="6911" y="139255"/>
                </a:cubicBezTo>
                <a:lnTo>
                  <a:pt x="6911" y="150590"/>
                </a:lnTo>
                <a:lnTo>
                  <a:pt x="28402" y="15059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8" name="Freeform 3021">
            <a:extLst>
              <a:ext uri="{FF2B5EF4-FFF2-40B4-BE49-F238E27FC236}">
                <a16:creationId xmlns:a16="http://schemas.microsoft.com/office/drawing/2014/main" id="{57AAB466-BC63-8341-80BC-176D79C04423}"/>
              </a:ext>
            </a:extLst>
          </p:cNvPr>
          <p:cNvSpPr/>
          <p:nvPr/>
        </p:nvSpPr>
        <p:spPr>
          <a:xfrm>
            <a:off x="11031226" y="4335302"/>
            <a:ext cx="637089" cy="452932"/>
          </a:xfrm>
          <a:custGeom>
            <a:avLst/>
            <a:gdLst>
              <a:gd name="connsiteX0" fmla="*/ 0 w 191996"/>
              <a:gd name="connsiteY0" fmla="*/ 119348 h 119348"/>
              <a:gd name="connsiteX1" fmla="*/ 0 w 191996"/>
              <a:gd name="connsiteY1" fmla="*/ 111538 h 119348"/>
              <a:gd name="connsiteX2" fmla="*/ 191996 w 191996"/>
              <a:gd name="connsiteY2" fmla="*/ 0 h 119348"/>
              <a:gd name="connsiteX3" fmla="*/ 191996 w 191996"/>
              <a:gd name="connsiteY3" fmla="*/ 7810 h 119348"/>
              <a:gd name="connsiteX4" fmla="*/ 0 w 191996"/>
              <a:gd name="connsiteY4" fmla="*/ 119348 h 11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6" h="119348">
                <a:moveTo>
                  <a:pt x="0" y="119348"/>
                </a:moveTo>
                <a:lnTo>
                  <a:pt x="0" y="111538"/>
                </a:lnTo>
                <a:lnTo>
                  <a:pt x="191996" y="0"/>
                </a:lnTo>
                <a:lnTo>
                  <a:pt x="191996" y="7810"/>
                </a:lnTo>
                <a:lnTo>
                  <a:pt x="0" y="119348"/>
                </a:lnTo>
                <a:close/>
              </a:path>
            </a:pathLst>
          </a:custGeom>
          <a:solidFill>
            <a:srgbClr val="C6C6C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29" name="Freeform 3022">
            <a:extLst>
              <a:ext uri="{FF2B5EF4-FFF2-40B4-BE49-F238E27FC236}">
                <a16:creationId xmlns:a16="http://schemas.microsoft.com/office/drawing/2014/main" id="{4C8C4484-F931-6842-A84D-DD9B862F05B7}"/>
              </a:ext>
            </a:extLst>
          </p:cNvPr>
          <p:cNvSpPr/>
          <p:nvPr/>
        </p:nvSpPr>
        <p:spPr>
          <a:xfrm>
            <a:off x="10598959" y="3350272"/>
            <a:ext cx="995529" cy="661505"/>
          </a:xfrm>
          <a:custGeom>
            <a:avLst/>
            <a:gdLst>
              <a:gd name="connsiteX0" fmla="*/ 300018 w 300017"/>
              <a:gd name="connsiteY0" fmla="*/ 87154 h 174307"/>
              <a:gd name="connsiteX1" fmla="*/ 149962 w 300017"/>
              <a:gd name="connsiteY1" fmla="*/ 0 h 174307"/>
              <a:gd name="connsiteX2" fmla="*/ 0 w 300017"/>
              <a:gd name="connsiteY2" fmla="*/ 87154 h 174307"/>
              <a:gd name="connsiteX3" fmla="*/ 149962 w 300017"/>
              <a:gd name="connsiteY3" fmla="*/ 174308 h 174307"/>
              <a:gd name="connsiteX4" fmla="*/ 300018 w 30001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17" h="174307">
                <a:moveTo>
                  <a:pt x="300018" y="87154"/>
                </a:moveTo>
                <a:lnTo>
                  <a:pt x="149962" y="0"/>
                </a:lnTo>
                <a:lnTo>
                  <a:pt x="0" y="87154"/>
                </a:lnTo>
                <a:lnTo>
                  <a:pt x="149962" y="174308"/>
                </a:lnTo>
                <a:lnTo>
                  <a:pt x="300018" y="87154"/>
                </a:lnTo>
                <a:close/>
              </a:path>
            </a:pathLst>
          </a:custGeom>
          <a:solidFill>
            <a:srgbClr val="FBD60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0" name="Freeform 3023">
            <a:extLst>
              <a:ext uri="{FF2B5EF4-FFF2-40B4-BE49-F238E27FC236}">
                <a16:creationId xmlns:a16="http://schemas.microsoft.com/office/drawing/2014/main" id="{286E7393-F22B-1049-8AA2-5583B14B8889}"/>
              </a:ext>
            </a:extLst>
          </p:cNvPr>
          <p:cNvSpPr/>
          <p:nvPr/>
        </p:nvSpPr>
        <p:spPr>
          <a:xfrm>
            <a:off x="10765770" y="3461243"/>
            <a:ext cx="661906" cy="439555"/>
          </a:xfrm>
          <a:custGeom>
            <a:avLst/>
            <a:gdLst>
              <a:gd name="connsiteX0" fmla="*/ 99690 w 199475"/>
              <a:gd name="connsiteY0" fmla="*/ 0 h 115823"/>
              <a:gd name="connsiteX1" fmla="*/ 124021 w 199475"/>
              <a:gd name="connsiteY1" fmla="*/ 14097 h 115823"/>
              <a:gd name="connsiteX2" fmla="*/ 99690 w 199475"/>
              <a:gd name="connsiteY2" fmla="*/ 27908 h 115823"/>
              <a:gd name="connsiteX3" fmla="*/ 75359 w 199475"/>
              <a:gd name="connsiteY3" fmla="*/ 14097 h 115823"/>
              <a:gd name="connsiteX4" fmla="*/ 99690 w 199475"/>
              <a:gd name="connsiteY4" fmla="*/ 0 h 115823"/>
              <a:gd name="connsiteX5" fmla="*/ 124873 w 199475"/>
              <a:gd name="connsiteY5" fmla="*/ 14573 h 115823"/>
              <a:gd name="connsiteX6" fmla="*/ 149204 w 199475"/>
              <a:gd name="connsiteY6" fmla="*/ 28670 h 115823"/>
              <a:gd name="connsiteX7" fmla="*/ 124873 w 199475"/>
              <a:gd name="connsiteY7" fmla="*/ 42863 h 115823"/>
              <a:gd name="connsiteX8" fmla="*/ 100542 w 199475"/>
              <a:gd name="connsiteY8" fmla="*/ 28670 h 115823"/>
              <a:gd name="connsiteX9" fmla="*/ 124873 w 199475"/>
              <a:gd name="connsiteY9" fmla="*/ 14573 h 115823"/>
              <a:gd name="connsiteX10" fmla="*/ 149962 w 199475"/>
              <a:gd name="connsiteY10" fmla="*/ 29147 h 115823"/>
              <a:gd name="connsiteX11" fmla="*/ 174198 w 199475"/>
              <a:gd name="connsiteY11" fmla="*/ 43339 h 115823"/>
              <a:gd name="connsiteX12" fmla="*/ 150056 w 199475"/>
              <a:gd name="connsiteY12" fmla="*/ 57436 h 115823"/>
              <a:gd name="connsiteX13" fmla="*/ 125725 w 199475"/>
              <a:gd name="connsiteY13" fmla="*/ 43339 h 115823"/>
              <a:gd name="connsiteX14" fmla="*/ 149962 w 199475"/>
              <a:gd name="connsiteY14" fmla="*/ 29147 h 115823"/>
              <a:gd name="connsiteX15" fmla="*/ 175145 w 199475"/>
              <a:gd name="connsiteY15" fmla="*/ 43815 h 115823"/>
              <a:gd name="connsiteX16" fmla="*/ 199475 w 199475"/>
              <a:gd name="connsiteY16" fmla="*/ 57912 h 115823"/>
              <a:gd name="connsiteX17" fmla="*/ 175145 w 199475"/>
              <a:gd name="connsiteY17" fmla="*/ 72009 h 115823"/>
              <a:gd name="connsiteX18" fmla="*/ 150814 w 199475"/>
              <a:gd name="connsiteY18" fmla="*/ 57912 h 115823"/>
              <a:gd name="connsiteX19" fmla="*/ 175145 w 199475"/>
              <a:gd name="connsiteY19" fmla="*/ 43815 h 115823"/>
              <a:gd name="connsiteX20" fmla="*/ 74602 w 199475"/>
              <a:gd name="connsiteY20" fmla="*/ 14573 h 115823"/>
              <a:gd name="connsiteX21" fmla="*/ 98933 w 199475"/>
              <a:gd name="connsiteY21" fmla="*/ 28670 h 115823"/>
              <a:gd name="connsiteX22" fmla="*/ 74602 w 199475"/>
              <a:gd name="connsiteY22" fmla="*/ 42863 h 115823"/>
              <a:gd name="connsiteX23" fmla="*/ 50271 w 199475"/>
              <a:gd name="connsiteY23" fmla="*/ 28670 h 115823"/>
              <a:gd name="connsiteX24" fmla="*/ 74602 w 199475"/>
              <a:gd name="connsiteY24" fmla="*/ 14573 h 115823"/>
              <a:gd name="connsiteX25" fmla="*/ 49419 w 199475"/>
              <a:gd name="connsiteY25" fmla="*/ 29147 h 115823"/>
              <a:gd name="connsiteX26" fmla="*/ 73750 w 199475"/>
              <a:gd name="connsiteY26" fmla="*/ 43339 h 115823"/>
              <a:gd name="connsiteX27" fmla="*/ 49419 w 199475"/>
              <a:gd name="connsiteY27" fmla="*/ 57436 h 115823"/>
              <a:gd name="connsiteX28" fmla="*/ 25088 w 199475"/>
              <a:gd name="connsiteY28" fmla="*/ 43339 h 115823"/>
              <a:gd name="connsiteX29" fmla="*/ 49419 w 199475"/>
              <a:gd name="connsiteY29" fmla="*/ 29147 h 115823"/>
              <a:gd name="connsiteX30" fmla="*/ 24331 w 199475"/>
              <a:gd name="connsiteY30" fmla="*/ 43815 h 115823"/>
              <a:gd name="connsiteX31" fmla="*/ 48567 w 199475"/>
              <a:gd name="connsiteY31" fmla="*/ 57912 h 115823"/>
              <a:gd name="connsiteX32" fmla="*/ 24331 w 199475"/>
              <a:gd name="connsiteY32" fmla="*/ 72009 h 115823"/>
              <a:gd name="connsiteX33" fmla="*/ 0 w 199475"/>
              <a:gd name="connsiteY33" fmla="*/ 57912 h 115823"/>
              <a:gd name="connsiteX34" fmla="*/ 24331 w 199475"/>
              <a:gd name="connsiteY34" fmla="*/ 43815 h 115823"/>
              <a:gd name="connsiteX35" fmla="*/ 100069 w 199475"/>
              <a:gd name="connsiteY35" fmla="*/ 29147 h 115823"/>
              <a:gd name="connsiteX36" fmla="*/ 124021 w 199475"/>
              <a:gd name="connsiteY36" fmla="*/ 43339 h 115823"/>
              <a:gd name="connsiteX37" fmla="*/ 99690 w 199475"/>
              <a:gd name="connsiteY37" fmla="*/ 57436 h 115823"/>
              <a:gd name="connsiteX38" fmla="*/ 75359 w 199475"/>
              <a:gd name="connsiteY38" fmla="*/ 43339 h 115823"/>
              <a:gd name="connsiteX39" fmla="*/ 99690 w 199475"/>
              <a:gd name="connsiteY39" fmla="*/ 29147 h 115823"/>
              <a:gd name="connsiteX40" fmla="*/ 74602 w 199475"/>
              <a:gd name="connsiteY40" fmla="*/ 43815 h 115823"/>
              <a:gd name="connsiteX41" fmla="*/ 98933 w 199475"/>
              <a:gd name="connsiteY41" fmla="*/ 57912 h 115823"/>
              <a:gd name="connsiteX42" fmla="*/ 74602 w 199475"/>
              <a:gd name="connsiteY42" fmla="*/ 72009 h 115823"/>
              <a:gd name="connsiteX43" fmla="*/ 50271 w 199475"/>
              <a:gd name="connsiteY43" fmla="*/ 57912 h 115823"/>
              <a:gd name="connsiteX44" fmla="*/ 74602 w 199475"/>
              <a:gd name="connsiteY44" fmla="*/ 43815 h 115823"/>
              <a:gd name="connsiteX45" fmla="*/ 49419 w 199475"/>
              <a:gd name="connsiteY45" fmla="*/ 58388 h 115823"/>
              <a:gd name="connsiteX46" fmla="*/ 73750 w 199475"/>
              <a:gd name="connsiteY46" fmla="*/ 72485 h 115823"/>
              <a:gd name="connsiteX47" fmla="*/ 49419 w 199475"/>
              <a:gd name="connsiteY47" fmla="*/ 86678 h 115823"/>
              <a:gd name="connsiteX48" fmla="*/ 25088 w 199475"/>
              <a:gd name="connsiteY48" fmla="*/ 72485 h 115823"/>
              <a:gd name="connsiteX49" fmla="*/ 49419 w 199475"/>
              <a:gd name="connsiteY49" fmla="*/ 58388 h 115823"/>
              <a:gd name="connsiteX50" fmla="*/ 125157 w 199475"/>
              <a:gd name="connsiteY50" fmla="*/ 43815 h 115823"/>
              <a:gd name="connsiteX51" fmla="*/ 149488 w 199475"/>
              <a:gd name="connsiteY51" fmla="*/ 57912 h 115823"/>
              <a:gd name="connsiteX52" fmla="*/ 125157 w 199475"/>
              <a:gd name="connsiteY52" fmla="*/ 72009 h 115823"/>
              <a:gd name="connsiteX53" fmla="*/ 100542 w 199475"/>
              <a:gd name="connsiteY53" fmla="*/ 57912 h 115823"/>
              <a:gd name="connsiteX54" fmla="*/ 124873 w 199475"/>
              <a:gd name="connsiteY54" fmla="*/ 43815 h 115823"/>
              <a:gd name="connsiteX55" fmla="*/ 99690 w 199475"/>
              <a:gd name="connsiteY55" fmla="*/ 58388 h 115823"/>
              <a:gd name="connsiteX56" fmla="*/ 124021 w 199475"/>
              <a:gd name="connsiteY56" fmla="*/ 72485 h 115823"/>
              <a:gd name="connsiteX57" fmla="*/ 99690 w 199475"/>
              <a:gd name="connsiteY57" fmla="*/ 86678 h 115823"/>
              <a:gd name="connsiteX58" fmla="*/ 75359 w 199475"/>
              <a:gd name="connsiteY58" fmla="*/ 72485 h 115823"/>
              <a:gd name="connsiteX59" fmla="*/ 99690 w 199475"/>
              <a:gd name="connsiteY59" fmla="*/ 58388 h 115823"/>
              <a:gd name="connsiteX60" fmla="*/ 74602 w 199475"/>
              <a:gd name="connsiteY60" fmla="*/ 72962 h 115823"/>
              <a:gd name="connsiteX61" fmla="*/ 98933 w 199475"/>
              <a:gd name="connsiteY61" fmla="*/ 87154 h 115823"/>
              <a:gd name="connsiteX62" fmla="*/ 74602 w 199475"/>
              <a:gd name="connsiteY62" fmla="*/ 101251 h 115823"/>
              <a:gd name="connsiteX63" fmla="*/ 50271 w 199475"/>
              <a:gd name="connsiteY63" fmla="*/ 87154 h 115823"/>
              <a:gd name="connsiteX64" fmla="*/ 74602 w 199475"/>
              <a:gd name="connsiteY64" fmla="*/ 72962 h 115823"/>
              <a:gd name="connsiteX65" fmla="*/ 150340 w 199475"/>
              <a:gd name="connsiteY65" fmla="*/ 58388 h 115823"/>
              <a:gd name="connsiteX66" fmla="*/ 174198 w 199475"/>
              <a:gd name="connsiteY66" fmla="*/ 72485 h 115823"/>
              <a:gd name="connsiteX67" fmla="*/ 149962 w 199475"/>
              <a:gd name="connsiteY67" fmla="*/ 86678 h 115823"/>
              <a:gd name="connsiteX68" fmla="*/ 125631 w 199475"/>
              <a:gd name="connsiteY68" fmla="*/ 72485 h 115823"/>
              <a:gd name="connsiteX69" fmla="*/ 150056 w 199475"/>
              <a:gd name="connsiteY69" fmla="*/ 58388 h 115823"/>
              <a:gd name="connsiteX70" fmla="*/ 125157 w 199475"/>
              <a:gd name="connsiteY70" fmla="*/ 72962 h 115823"/>
              <a:gd name="connsiteX71" fmla="*/ 149488 w 199475"/>
              <a:gd name="connsiteY71" fmla="*/ 87154 h 115823"/>
              <a:gd name="connsiteX72" fmla="*/ 124873 w 199475"/>
              <a:gd name="connsiteY72" fmla="*/ 101251 h 115823"/>
              <a:gd name="connsiteX73" fmla="*/ 100542 w 199475"/>
              <a:gd name="connsiteY73" fmla="*/ 87154 h 115823"/>
              <a:gd name="connsiteX74" fmla="*/ 124873 w 199475"/>
              <a:gd name="connsiteY74" fmla="*/ 72962 h 115823"/>
              <a:gd name="connsiteX75" fmla="*/ 99974 w 199475"/>
              <a:gd name="connsiteY75" fmla="*/ 87630 h 115823"/>
              <a:gd name="connsiteX76" fmla="*/ 124305 w 199475"/>
              <a:gd name="connsiteY76" fmla="*/ 101727 h 115823"/>
              <a:gd name="connsiteX77" fmla="*/ 99974 w 199475"/>
              <a:gd name="connsiteY77" fmla="*/ 115824 h 115823"/>
              <a:gd name="connsiteX78" fmla="*/ 75644 w 199475"/>
              <a:gd name="connsiteY78" fmla="*/ 101727 h 11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9475" h="115823">
                <a:moveTo>
                  <a:pt x="99690" y="0"/>
                </a:moveTo>
                <a:lnTo>
                  <a:pt x="124021" y="14097"/>
                </a:lnTo>
                <a:lnTo>
                  <a:pt x="99690" y="27908"/>
                </a:lnTo>
                <a:lnTo>
                  <a:pt x="75359" y="14097"/>
                </a:lnTo>
                <a:lnTo>
                  <a:pt x="99690" y="0"/>
                </a:lnTo>
                <a:close/>
                <a:moveTo>
                  <a:pt x="124873" y="14573"/>
                </a:moveTo>
                <a:lnTo>
                  <a:pt x="149204" y="28670"/>
                </a:lnTo>
                <a:lnTo>
                  <a:pt x="124873" y="42863"/>
                </a:lnTo>
                <a:lnTo>
                  <a:pt x="100542" y="28670"/>
                </a:lnTo>
                <a:lnTo>
                  <a:pt x="124873" y="14573"/>
                </a:lnTo>
                <a:close/>
                <a:moveTo>
                  <a:pt x="149962" y="29147"/>
                </a:moveTo>
                <a:lnTo>
                  <a:pt x="174198" y="43339"/>
                </a:lnTo>
                <a:lnTo>
                  <a:pt x="150056" y="57436"/>
                </a:lnTo>
                <a:lnTo>
                  <a:pt x="125725" y="43339"/>
                </a:lnTo>
                <a:lnTo>
                  <a:pt x="149962" y="29147"/>
                </a:lnTo>
                <a:close/>
                <a:moveTo>
                  <a:pt x="175145" y="43815"/>
                </a:moveTo>
                <a:lnTo>
                  <a:pt x="199475" y="57912"/>
                </a:lnTo>
                <a:lnTo>
                  <a:pt x="175145" y="72009"/>
                </a:lnTo>
                <a:lnTo>
                  <a:pt x="150814" y="57912"/>
                </a:lnTo>
                <a:lnTo>
                  <a:pt x="175145" y="43815"/>
                </a:lnTo>
                <a:close/>
                <a:moveTo>
                  <a:pt x="74602" y="14573"/>
                </a:moveTo>
                <a:lnTo>
                  <a:pt x="98933" y="28670"/>
                </a:lnTo>
                <a:lnTo>
                  <a:pt x="74602" y="42863"/>
                </a:lnTo>
                <a:lnTo>
                  <a:pt x="50271" y="28670"/>
                </a:lnTo>
                <a:lnTo>
                  <a:pt x="74602" y="14573"/>
                </a:lnTo>
                <a:close/>
                <a:moveTo>
                  <a:pt x="49419" y="29147"/>
                </a:moveTo>
                <a:lnTo>
                  <a:pt x="73750" y="43339"/>
                </a:lnTo>
                <a:lnTo>
                  <a:pt x="49419" y="57436"/>
                </a:lnTo>
                <a:lnTo>
                  <a:pt x="25088" y="43339"/>
                </a:lnTo>
                <a:lnTo>
                  <a:pt x="49419" y="29147"/>
                </a:lnTo>
                <a:close/>
                <a:moveTo>
                  <a:pt x="24331" y="43815"/>
                </a:moveTo>
                <a:lnTo>
                  <a:pt x="48567" y="57912"/>
                </a:lnTo>
                <a:lnTo>
                  <a:pt x="24331" y="72009"/>
                </a:lnTo>
                <a:lnTo>
                  <a:pt x="0" y="57912"/>
                </a:lnTo>
                <a:lnTo>
                  <a:pt x="24331" y="43815"/>
                </a:lnTo>
                <a:close/>
                <a:moveTo>
                  <a:pt x="100069" y="29147"/>
                </a:moveTo>
                <a:lnTo>
                  <a:pt x="124021" y="43339"/>
                </a:lnTo>
                <a:lnTo>
                  <a:pt x="99690" y="57436"/>
                </a:lnTo>
                <a:lnTo>
                  <a:pt x="75359" y="43339"/>
                </a:lnTo>
                <a:lnTo>
                  <a:pt x="99690" y="29147"/>
                </a:lnTo>
                <a:close/>
                <a:moveTo>
                  <a:pt x="74602" y="43815"/>
                </a:moveTo>
                <a:lnTo>
                  <a:pt x="98933" y="57912"/>
                </a:lnTo>
                <a:lnTo>
                  <a:pt x="74602" y="72009"/>
                </a:lnTo>
                <a:lnTo>
                  <a:pt x="50271" y="57912"/>
                </a:lnTo>
                <a:lnTo>
                  <a:pt x="74602" y="43815"/>
                </a:lnTo>
                <a:close/>
                <a:moveTo>
                  <a:pt x="49419" y="58388"/>
                </a:moveTo>
                <a:lnTo>
                  <a:pt x="73750" y="72485"/>
                </a:lnTo>
                <a:lnTo>
                  <a:pt x="49419" y="86678"/>
                </a:lnTo>
                <a:lnTo>
                  <a:pt x="25088" y="72485"/>
                </a:lnTo>
                <a:lnTo>
                  <a:pt x="49419" y="58388"/>
                </a:lnTo>
                <a:close/>
                <a:moveTo>
                  <a:pt x="125157" y="43815"/>
                </a:moveTo>
                <a:lnTo>
                  <a:pt x="149488" y="57912"/>
                </a:lnTo>
                <a:lnTo>
                  <a:pt x="125157" y="72009"/>
                </a:lnTo>
                <a:lnTo>
                  <a:pt x="100542" y="57912"/>
                </a:lnTo>
                <a:lnTo>
                  <a:pt x="124873" y="43815"/>
                </a:lnTo>
                <a:close/>
                <a:moveTo>
                  <a:pt x="99690" y="58388"/>
                </a:moveTo>
                <a:lnTo>
                  <a:pt x="124021" y="72485"/>
                </a:lnTo>
                <a:lnTo>
                  <a:pt x="99690" y="86678"/>
                </a:lnTo>
                <a:lnTo>
                  <a:pt x="75359" y="72485"/>
                </a:lnTo>
                <a:lnTo>
                  <a:pt x="99690" y="58388"/>
                </a:lnTo>
                <a:close/>
                <a:moveTo>
                  <a:pt x="74602" y="72962"/>
                </a:moveTo>
                <a:lnTo>
                  <a:pt x="98933" y="87154"/>
                </a:lnTo>
                <a:lnTo>
                  <a:pt x="74602" y="101251"/>
                </a:lnTo>
                <a:lnTo>
                  <a:pt x="50271" y="87154"/>
                </a:lnTo>
                <a:lnTo>
                  <a:pt x="74602" y="72962"/>
                </a:lnTo>
                <a:close/>
                <a:moveTo>
                  <a:pt x="150340" y="58388"/>
                </a:moveTo>
                <a:lnTo>
                  <a:pt x="174198" y="72485"/>
                </a:lnTo>
                <a:lnTo>
                  <a:pt x="149962" y="86678"/>
                </a:lnTo>
                <a:lnTo>
                  <a:pt x="125631" y="72485"/>
                </a:lnTo>
                <a:lnTo>
                  <a:pt x="150056" y="58388"/>
                </a:lnTo>
                <a:close/>
                <a:moveTo>
                  <a:pt x="125157" y="72962"/>
                </a:moveTo>
                <a:lnTo>
                  <a:pt x="149488" y="87154"/>
                </a:lnTo>
                <a:lnTo>
                  <a:pt x="124873" y="101251"/>
                </a:lnTo>
                <a:lnTo>
                  <a:pt x="100542" y="87154"/>
                </a:lnTo>
                <a:lnTo>
                  <a:pt x="124873" y="72962"/>
                </a:lnTo>
                <a:close/>
                <a:moveTo>
                  <a:pt x="99974" y="87630"/>
                </a:moveTo>
                <a:lnTo>
                  <a:pt x="124305" y="101727"/>
                </a:lnTo>
                <a:lnTo>
                  <a:pt x="99974" y="115824"/>
                </a:lnTo>
                <a:lnTo>
                  <a:pt x="75644" y="101727"/>
                </a:lnTo>
                <a:close/>
              </a:path>
            </a:pathLst>
          </a:custGeom>
          <a:solidFill>
            <a:srgbClr val="E3A8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1" name="Freeform 3024">
            <a:extLst>
              <a:ext uri="{FF2B5EF4-FFF2-40B4-BE49-F238E27FC236}">
                <a16:creationId xmlns:a16="http://schemas.microsoft.com/office/drawing/2014/main" id="{7E8F8121-6EA2-F24E-9023-ABA6112D63E1}"/>
              </a:ext>
            </a:extLst>
          </p:cNvPr>
          <p:cNvSpPr/>
          <p:nvPr/>
        </p:nvSpPr>
        <p:spPr>
          <a:xfrm>
            <a:off x="10669956" y="3397623"/>
            <a:ext cx="853223" cy="566795"/>
          </a:xfrm>
          <a:custGeom>
            <a:avLst/>
            <a:gdLst>
              <a:gd name="connsiteX0" fmla="*/ 257131 w 257131"/>
              <a:gd name="connsiteY0" fmla="*/ 74676 h 149351"/>
              <a:gd name="connsiteX1" fmla="*/ 128566 w 257131"/>
              <a:gd name="connsiteY1" fmla="*/ 0 h 149351"/>
              <a:gd name="connsiteX2" fmla="*/ 0 w 257131"/>
              <a:gd name="connsiteY2" fmla="*/ 74676 h 149351"/>
              <a:gd name="connsiteX3" fmla="*/ 128566 w 257131"/>
              <a:gd name="connsiteY3" fmla="*/ 149352 h 149351"/>
              <a:gd name="connsiteX4" fmla="*/ 257131 w 257131"/>
              <a:gd name="connsiteY4" fmla="*/ 74676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257131" y="74676"/>
                </a:moveTo>
                <a:lnTo>
                  <a:pt x="128566" y="0"/>
                </a:lnTo>
                <a:lnTo>
                  <a:pt x="0" y="74676"/>
                </a:lnTo>
                <a:lnTo>
                  <a:pt x="128566" y="149352"/>
                </a:lnTo>
                <a:lnTo>
                  <a:pt x="257131" y="74676"/>
                </a:lnTo>
                <a:close/>
              </a:path>
            </a:pathLst>
          </a:custGeom>
          <a:solidFill>
            <a:srgbClr val="231F2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2" name="Freeform 3025">
            <a:extLst>
              <a:ext uri="{FF2B5EF4-FFF2-40B4-BE49-F238E27FC236}">
                <a16:creationId xmlns:a16="http://schemas.microsoft.com/office/drawing/2014/main" id="{87FCE09C-76E3-D84A-8404-EAFC3D84EC6F}"/>
              </a:ext>
            </a:extLst>
          </p:cNvPr>
          <p:cNvSpPr/>
          <p:nvPr/>
        </p:nvSpPr>
        <p:spPr>
          <a:xfrm>
            <a:off x="10598959" y="3681023"/>
            <a:ext cx="497607" cy="986836"/>
          </a:xfrm>
          <a:custGeom>
            <a:avLst/>
            <a:gdLst>
              <a:gd name="connsiteX0" fmla="*/ 149962 w 149961"/>
              <a:gd name="connsiteY0" fmla="*/ 87154 h 260032"/>
              <a:gd name="connsiteX1" fmla="*/ 0 w 149961"/>
              <a:gd name="connsiteY1" fmla="*/ 0 h 260032"/>
              <a:gd name="connsiteX2" fmla="*/ 0 w 149961"/>
              <a:gd name="connsiteY2" fmla="*/ 172879 h 260032"/>
              <a:gd name="connsiteX3" fmla="*/ 14485 w 149961"/>
              <a:gd name="connsiteY3" fmla="*/ 181261 h 260032"/>
              <a:gd name="connsiteX4" fmla="*/ 14485 w 149961"/>
              <a:gd name="connsiteY4" fmla="*/ 115634 h 260032"/>
              <a:gd name="connsiteX5" fmla="*/ 55668 w 149961"/>
              <a:gd name="connsiteY5" fmla="*/ 139446 h 260032"/>
              <a:gd name="connsiteX6" fmla="*/ 55668 w 149961"/>
              <a:gd name="connsiteY6" fmla="*/ 205169 h 260032"/>
              <a:gd name="connsiteX7" fmla="*/ 82839 w 149961"/>
              <a:gd name="connsiteY7" fmla="*/ 220980 h 260032"/>
              <a:gd name="connsiteX8" fmla="*/ 82839 w 149961"/>
              <a:gd name="connsiteY8" fmla="*/ 152210 h 260032"/>
              <a:gd name="connsiteX9" fmla="*/ 135477 w 149961"/>
              <a:gd name="connsiteY9" fmla="*/ 182785 h 260032"/>
              <a:gd name="connsiteX10" fmla="*/ 135477 w 149961"/>
              <a:gd name="connsiteY10" fmla="*/ 251555 h 260032"/>
              <a:gd name="connsiteX11" fmla="*/ 149962 w 149961"/>
              <a:gd name="connsiteY11" fmla="*/ 260033 h 260032"/>
              <a:gd name="connsiteX12" fmla="*/ 149962 w 149961"/>
              <a:gd name="connsiteY12" fmla="*/ 87154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61" h="260032">
                <a:moveTo>
                  <a:pt x="149962" y="87154"/>
                </a:moveTo>
                <a:lnTo>
                  <a:pt x="0" y="0"/>
                </a:lnTo>
                <a:lnTo>
                  <a:pt x="0" y="172879"/>
                </a:lnTo>
                <a:lnTo>
                  <a:pt x="14485" y="181261"/>
                </a:lnTo>
                <a:lnTo>
                  <a:pt x="14485" y="115634"/>
                </a:lnTo>
                <a:lnTo>
                  <a:pt x="55668" y="139446"/>
                </a:lnTo>
                <a:lnTo>
                  <a:pt x="55668" y="205169"/>
                </a:lnTo>
                <a:lnTo>
                  <a:pt x="82839" y="220980"/>
                </a:lnTo>
                <a:lnTo>
                  <a:pt x="82839" y="152210"/>
                </a:lnTo>
                <a:lnTo>
                  <a:pt x="135477" y="182785"/>
                </a:lnTo>
                <a:lnTo>
                  <a:pt x="135477" y="251555"/>
                </a:lnTo>
                <a:lnTo>
                  <a:pt x="149962" y="260033"/>
                </a:lnTo>
                <a:lnTo>
                  <a:pt x="149962" y="87154"/>
                </a:lnTo>
                <a:close/>
              </a:path>
            </a:pathLst>
          </a:custGeom>
          <a:solidFill>
            <a:srgbClr val="E6BB21"/>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3" name="Freeform 3026">
            <a:extLst>
              <a:ext uri="{FF2B5EF4-FFF2-40B4-BE49-F238E27FC236}">
                <a16:creationId xmlns:a16="http://schemas.microsoft.com/office/drawing/2014/main" id="{C38C3D16-9984-8D4A-93F9-15D139AE80A7}"/>
              </a:ext>
            </a:extLst>
          </p:cNvPr>
          <p:cNvSpPr/>
          <p:nvPr/>
        </p:nvSpPr>
        <p:spPr>
          <a:xfrm>
            <a:off x="11048504" y="4374702"/>
            <a:ext cx="27644" cy="96512"/>
          </a:xfrm>
          <a:custGeom>
            <a:avLst/>
            <a:gdLst>
              <a:gd name="connsiteX0" fmla="*/ 0 w 8331"/>
              <a:gd name="connsiteY0" fmla="*/ 0 h 25431"/>
              <a:gd name="connsiteX1" fmla="*/ 0 w 8331"/>
              <a:gd name="connsiteY1" fmla="*/ 20574 h 25431"/>
              <a:gd name="connsiteX2" fmla="*/ 8331 w 8331"/>
              <a:gd name="connsiteY2" fmla="*/ 25432 h 25431"/>
              <a:gd name="connsiteX3" fmla="*/ 8331 w 8331"/>
              <a:gd name="connsiteY3" fmla="*/ 22289 h 25431"/>
              <a:gd name="connsiteX4" fmla="*/ 0 w 8331"/>
              <a:gd name="connsiteY4" fmla="*/ 0 h 2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 h="25431">
                <a:moveTo>
                  <a:pt x="0" y="0"/>
                </a:moveTo>
                <a:lnTo>
                  <a:pt x="0" y="20574"/>
                </a:lnTo>
                <a:lnTo>
                  <a:pt x="8331" y="25432"/>
                </a:lnTo>
                <a:lnTo>
                  <a:pt x="8331" y="22289"/>
                </a:lnTo>
                <a:lnTo>
                  <a:pt x="0" y="0"/>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4" name="Freeform 3027">
            <a:extLst>
              <a:ext uri="{FF2B5EF4-FFF2-40B4-BE49-F238E27FC236}">
                <a16:creationId xmlns:a16="http://schemas.microsoft.com/office/drawing/2014/main" id="{4084A3BA-C3E3-EF4C-BCCE-D7C324E0C907}"/>
              </a:ext>
            </a:extLst>
          </p:cNvPr>
          <p:cNvSpPr/>
          <p:nvPr/>
        </p:nvSpPr>
        <p:spPr>
          <a:xfrm>
            <a:off x="11048504" y="4374702"/>
            <a:ext cx="1570" cy="4698"/>
          </a:xfrm>
          <a:custGeom>
            <a:avLst/>
            <a:gdLst>
              <a:gd name="connsiteX0" fmla="*/ 0 w 473"/>
              <a:gd name="connsiteY0" fmla="*/ 0 h 1238"/>
              <a:gd name="connsiteX1" fmla="*/ 0 w 473"/>
              <a:gd name="connsiteY1" fmla="*/ 953 h 1238"/>
              <a:gd name="connsiteX2" fmla="*/ 473 w 473"/>
              <a:gd name="connsiteY2" fmla="*/ 1238 h 1238"/>
              <a:gd name="connsiteX3" fmla="*/ 0 w 473"/>
              <a:gd name="connsiteY3" fmla="*/ 0 h 1238"/>
            </a:gdLst>
            <a:ahLst/>
            <a:cxnLst>
              <a:cxn ang="0">
                <a:pos x="connsiteX0" y="connsiteY0"/>
              </a:cxn>
              <a:cxn ang="0">
                <a:pos x="connsiteX1" y="connsiteY1"/>
              </a:cxn>
              <a:cxn ang="0">
                <a:pos x="connsiteX2" y="connsiteY2"/>
              </a:cxn>
              <a:cxn ang="0">
                <a:pos x="connsiteX3" y="connsiteY3"/>
              </a:cxn>
            </a:cxnLst>
            <a:rect l="l" t="t" r="r" b="b"/>
            <a:pathLst>
              <a:path w="473" h="1238">
                <a:moveTo>
                  <a:pt x="0" y="0"/>
                </a:moveTo>
                <a:lnTo>
                  <a:pt x="0" y="953"/>
                </a:lnTo>
                <a:lnTo>
                  <a:pt x="473" y="1238"/>
                </a:lnTo>
                <a:lnTo>
                  <a:pt x="0" y="0"/>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5" name="Freeform 3028">
            <a:extLst>
              <a:ext uri="{FF2B5EF4-FFF2-40B4-BE49-F238E27FC236}">
                <a16:creationId xmlns:a16="http://schemas.microsoft.com/office/drawing/2014/main" id="{69F22676-5AE3-AE4A-87F5-9E4AEB22BC02}"/>
              </a:ext>
            </a:extLst>
          </p:cNvPr>
          <p:cNvSpPr/>
          <p:nvPr/>
        </p:nvSpPr>
        <p:spPr>
          <a:xfrm>
            <a:off x="10647024" y="4063830"/>
            <a:ext cx="174666" cy="126876"/>
          </a:xfrm>
          <a:custGeom>
            <a:avLst/>
            <a:gdLst>
              <a:gd name="connsiteX0" fmla="*/ 52638 w 52638"/>
              <a:gd name="connsiteY0" fmla="*/ 27813 h 33432"/>
              <a:gd name="connsiteX1" fmla="*/ 4828 w 52638"/>
              <a:gd name="connsiteY1" fmla="*/ 0 h 33432"/>
              <a:gd name="connsiteX2" fmla="*/ 0 w 52638"/>
              <a:gd name="connsiteY2" fmla="*/ 2858 h 33432"/>
              <a:gd name="connsiteX3" fmla="*/ 52638 w 52638"/>
              <a:gd name="connsiteY3" fmla="*/ 33433 h 33432"/>
              <a:gd name="connsiteX4" fmla="*/ 52638 w 52638"/>
              <a:gd name="connsiteY4" fmla="*/ 27813 h 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432">
                <a:moveTo>
                  <a:pt x="52638" y="27813"/>
                </a:moveTo>
                <a:lnTo>
                  <a:pt x="4828" y="0"/>
                </a:lnTo>
                <a:lnTo>
                  <a:pt x="0" y="2858"/>
                </a:lnTo>
                <a:lnTo>
                  <a:pt x="52638" y="33433"/>
                </a:lnTo>
                <a:lnTo>
                  <a:pt x="52638" y="27813"/>
                </a:lnTo>
                <a:close/>
              </a:path>
            </a:pathLst>
          </a:custGeom>
          <a:solidFill>
            <a:srgbClr val="FFCC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6" name="Freeform 3029">
            <a:extLst>
              <a:ext uri="{FF2B5EF4-FFF2-40B4-BE49-F238E27FC236}">
                <a16:creationId xmlns:a16="http://schemas.microsoft.com/office/drawing/2014/main" id="{732A5B2C-FAE5-7342-95B9-48B2A4DAA994}"/>
              </a:ext>
            </a:extLst>
          </p:cNvPr>
          <p:cNvSpPr/>
          <p:nvPr/>
        </p:nvSpPr>
        <p:spPr>
          <a:xfrm>
            <a:off x="10647024" y="4063830"/>
            <a:ext cx="32356" cy="10842"/>
          </a:xfrm>
          <a:custGeom>
            <a:avLst/>
            <a:gdLst>
              <a:gd name="connsiteX0" fmla="*/ 9751 w 9751"/>
              <a:gd name="connsiteY0" fmla="*/ 2858 h 2857"/>
              <a:gd name="connsiteX1" fmla="*/ 4828 w 9751"/>
              <a:gd name="connsiteY1" fmla="*/ 0 h 2857"/>
              <a:gd name="connsiteX2" fmla="*/ 0 w 9751"/>
              <a:gd name="connsiteY2" fmla="*/ 2858 h 2857"/>
              <a:gd name="connsiteX3" fmla="*/ 9751 w 9751"/>
              <a:gd name="connsiteY3" fmla="*/ 2858 h 2857"/>
            </a:gdLst>
            <a:ahLst/>
            <a:cxnLst>
              <a:cxn ang="0">
                <a:pos x="connsiteX0" y="connsiteY0"/>
              </a:cxn>
              <a:cxn ang="0">
                <a:pos x="connsiteX1" y="connsiteY1"/>
              </a:cxn>
              <a:cxn ang="0">
                <a:pos x="connsiteX2" y="connsiteY2"/>
              </a:cxn>
              <a:cxn ang="0">
                <a:pos x="connsiteX3" y="connsiteY3"/>
              </a:cxn>
            </a:cxnLst>
            <a:rect l="l" t="t" r="r" b="b"/>
            <a:pathLst>
              <a:path w="9751" h="2857">
                <a:moveTo>
                  <a:pt x="9751" y="2858"/>
                </a:moveTo>
                <a:lnTo>
                  <a:pt x="4828" y="0"/>
                </a:lnTo>
                <a:lnTo>
                  <a:pt x="0" y="2858"/>
                </a:lnTo>
                <a:lnTo>
                  <a:pt x="9751"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7" name="Freeform 3030">
            <a:extLst>
              <a:ext uri="{FF2B5EF4-FFF2-40B4-BE49-F238E27FC236}">
                <a16:creationId xmlns:a16="http://schemas.microsoft.com/office/drawing/2014/main" id="{AEA18D26-0E91-704D-A321-2C6FCC574912}"/>
              </a:ext>
            </a:extLst>
          </p:cNvPr>
          <p:cNvSpPr/>
          <p:nvPr/>
        </p:nvSpPr>
        <p:spPr>
          <a:xfrm>
            <a:off x="10647024" y="3812965"/>
            <a:ext cx="16020" cy="261711"/>
          </a:xfrm>
          <a:custGeom>
            <a:avLst/>
            <a:gdLst>
              <a:gd name="connsiteX0" fmla="*/ 4828 w 4828"/>
              <a:gd name="connsiteY0" fmla="*/ 2858 h 68961"/>
              <a:gd name="connsiteX1" fmla="*/ 4828 w 4828"/>
              <a:gd name="connsiteY1" fmla="*/ 66103 h 68961"/>
              <a:gd name="connsiteX2" fmla="*/ 0 w 4828"/>
              <a:gd name="connsiteY2" fmla="*/ 68961 h 68961"/>
              <a:gd name="connsiteX3" fmla="*/ 0 w 4828"/>
              <a:gd name="connsiteY3" fmla="*/ 0 h 68961"/>
              <a:gd name="connsiteX4" fmla="*/ 4828 w 4828"/>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961">
                <a:moveTo>
                  <a:pt x="4828" y="2858"/>
                </a:moveTo>
                <a:lnTo>
                  <a:pt x="4828" y="66103"/>
                </a:lnTo>
                <a:lnTo>
                  <a:pt x="0" y="68961"/>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8" name="Freeform 3031">
            <a:extLst>
              <a:ext uri="{FF2B5EF4-FFF2-40B4-BE49-F238E27FC236}">
                <a16:creationId xmlns:a16="http://schemas.microsoft.com/office/drawing/2014/main" id="{174652EA-0D59-A242-99B9-8F208C8008F7}"/>
              </a:ext>
            </a:extLst>
          </p:cNvPr>
          <p:cNvSpPr/>
          <p:nvPr/>
        </p:nvSpPr>
        <p:spPr>
          <a:xfrm>
            <a:off x="10663044" y="3823808"/>
            <a:ext cx="158642" cy="345570"/>
          </a:xfrm>
          <a:custGeom>
            <a:avLst/>
            <a:gdLst>
              <a:gd name="connsiteX0" fmla="*/ 47810 w 47809"/>
              <a:gd name="connsiteY0" fmla="*/ 91059 h 91058"/>
              <a:gd name="connsiteX1" fmla="*/ 0 w 47809"/>
              <a:gd name="connsiteY1" fmla="*/ 63246 h 91058"/>
              <a:gd name="connsiteX2" fmla="*/ 0 w 47809"/>
              <a:gd name="connsiteY2" fmla="*/ 0 h 91058"/>
              <a:gd name="connsiteX3" fmla="*/ 47810 w 47809"/>
              <a:gd name="connsiteY3" fmla="*/ 27813 h 91058"/>
              <a:gd name="connsiteX4" fmla="*/ 47810 w 47809"/>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1058">
                <a:moveTo>
                  <a:pt x="47810" y="91059"/>
                </a:moveTo>
                <a:lnTo>
                  <a:pt x="0" y="63246"/>
                </a:lnTo>
                <a:lnTo>
                  <a:pt x="0" y="0"/>
                </a:lnTo>
                <a:lnTo>
                  <a:pt x="47810" y="27813"/>
                </a:lnTo>
                <a:lnTo>
                  <a:pt x="4781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39" name="Freeform 3032">
            <a:extLst>
              <a:ext uri="{FF2B5EF4-FFF2-40B4-BE49-F238E27FC236}">
                <a16:creationId xmlns:a16="http://schemas.microsoft.com/office/drawing/2014/main" id="{DE55B28B-CA05-0244-A381-6AE3B758BE37}"/>
              </a:ext>
            </a:extLst>
          </p:cNvPr>
          <p:cNvSpPr/>
          <p:nvPr/>
        </p:nvSpPr>
        <p:spPr>
          <a:xfrm>
            <a:off x="10672156" y="3829591"/>
            <a:ext cx="149533" cy="326413"/>
          </a:xfrm>
          <a:custGeom>
            <a:avLst/>
            <a:gdLst>
              <a:gd name="connsiteX0" fmla="*/ 0 w 45064"/>
              <a:gd name="connsiteY0" fmla="*/ 0 h 86010"/>
              <a:gd name="connsiteX1" fmla="*/ 0 w 45064"/>
              <a:gd name="connsiteY1" fmla="*/ 60198 h 86010"/>
              <a:gd name="connsiteX2" fmla="*/ 13917 w 45064"/>
              <a:gd name="connsiteY2" fmla="*/ 68294 h 86010"/>
              <a:gd name="connsiteX3" fmla="*/ 13917 w 45064"/>
              <a:gd name="connsiteY3" fmla="*/ 8191 h 86010"/>
              <a:gd name="connsiteX4" fmla="*/ 0 w 45064"/>
              <a:gd name="connsiteY4" fmla="*/ 0 h 86010"/>
              <a:gd name="connsiteX5" fmla="*/ 16662 w 45064"/>
              <a:gd name="connsiteY5" fmla="*/ 9525 h 86010"/>
              <a:gd name="connsiteX6" fmla="*/ 30579 w 45064"/>
              <a:gd name="connsiteY6" fmla="*/ 17621 h 86010"/>
              <a:gd name="connsiteX7" fmla="*/ 30579 w 45064"/>
              <a:gd name="connsiteY7" fmla="*/ 77819 h 86010"/>
              <a:gd name="connsiteX8" fmla="*/ 16662 w 45064"/>
              <a:gd name="connsiteY8" fmla="*/ 69628 h 86010"/>
              <a:gd name="connsiteX9" fmla="*/ 16662 w 45064"/>
              <a:gd name="connsiteY9" fmla="*/ 9715 h 86010"/>
              <a:gd name="connsiteX10" fmla="*/ 33325 w 45064"/>
              <a:gd name="connsiteY10" fmla="*/ 19050 h 86010"/>
              <a:gd name="connsiteX11" fmla="*/ 45064 w 45064"/>
              <a:gd name="connsiteY11" fmla="*/ 25813 h 86010"/>
              <a:gd name="connsiteX12" fmla="*/ 45064 w 45064"/>
              <a:gd name="connsiteY12" fmla="*/ 86011 h 86010"/>
              <a:gd name="connsiteX13" fmla="*/ 33325 w 45064"/>
              <a:gd name="connsiteY13" fmla="*/ 79153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64" h="86010">
                <a:moveTo>
                  <a:pt x="0" y="0"/>
                </a:moveTo>
                <a:lnTo>
                  <a:pt x="0" y="60198"/>
                </a:lnTo>
                <a:lnTo>
                  <a:pt x="13917" y="68294"/>
                </a:lnTo>
                <a:lnTo>
                  <a:pt x="13917" y="8191"/>
                </a:lnTo>
                <a:lnTo>
                  <a:pt x="0" y="0"/>
                </a:lnTo>
                <a:close/>
                <a:moveTo>
                  <a:pt x="16662" y="9525"/>
                </a:moveTo>
                <a:lnTo>
                  <a:pt x="30579" y="17621"/>
                </a:lnTo>
                <a:lnTo>
                  <a:pt x="30579" y="77819"/>
                </a:lnTo>
                <a:lnTo>
                  <a:pt x="16662" y="69628"/>
                </a:lnTo>
                <a:lnTo>
                  <a:pt x="16662" y="9715"/>
                </a:lnTo>
                <a:close/>
                <a:moveTo>
                  <a:pt x="33325" y="19050"/>
                </a:moveTo>
                <a:lnTo>
                  <a:pt x="45064" y="25813"/>
                </a:lnTo>
                <a:lnTo>
                  <a:pt x="45064" y="86011"/>
                </a:lnTo>
                <a:lnTo>
                  <a:pt x="33325" y="79153"/>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0" name="Freeform 3033">
            <a:extLst>
              <a:ext uri="{FF2B5EF4-FFF2-40B4-BE49-F238E27FC236}">
                <a16:creationId xmlns:a16="http://schemas.microsoft.com/office/drawing/2014/main" id="{45181509-63E3-A54C-9A37-0559CC2145CB}"/>
              </a:ext>
            </a:extLst>
          </p:cNvPr>
          <p:cNvSpPr/>
          <p:nvPr/>
        </p:nvSpPr>
        <p:spPr>
          <a:xfrm>
            <a:off x="10669956" y="3397623"/>
            <a:ext cx="853223" cy="566795"/>
          </a:xfrm>
          <a:custGeom>
            <a:avLst/>
            <a:gdLst>
              <a:gd name="connsiteX0" fmla="*/ 257131 w 257131"/>
              <a:gd name="connsiteY0" fmla="*/ 74676 h 149351"/>
              <a:gd name="connsiteX1" fmla="*/ 128566 w 257131"/>
              <a:gd name="connsiteY1" fmla="*/ 0 h 149351"/>
              <a:gd name="connsiteX2" fmla="*/ 0 w 257131"/>
              <a:gd name="connsiteY2" fmla="*/ 74676 h 149351"/>
              <a:gd name="connsiteX3" fmla="*/ 128566 w 257131"/>
              <a:gd name="connsiteY3" fmla="*/ 149352 h 149351"/>
              <a:gd name="connsiteX4" fmla="*/ 257131 w 257131"/>
              <a:gd name="connsiteY4" fmla="*/ 74676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257131" y="74676"/>
                </a:moveTo>
                <a:lnTo>
                  <a:pt x="128566" y="0"/>
                </a:lnTo>
                <a:lnTo>
                  <a:pt x="0" y="74676"/>
                </a:lnTo>
                <a:lnTo>
                  <a:pt x="128566" y="149352"/>
                </a:lnTo>
                <a:lnTo>
                  <a:pt x="257131" y="74676"/>
                </a:lnTo>
                <a:close/>
              </a:path>
            </a:pathLst>
          </a:custGeom>
          <a:solidFill>
            <a:srgbClr val="231F2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1" name="Freeform 3034">
            <a:extLst>
              <a:ext uri="{FF2B5EF4-FFF2-40B4-BE49-F238E27FC236}">
                <a16:creationId xmlns:a16="http://schemas.microsoft.com/office/drawing/2014/main" id="{BE123664-1902-9F4F-9305-E991A50872C0}"/>
              </a:ext>
            </a:extLst>
          </p:cNvPr>
          <p:cNvSpPr/>
          <p:nvPr/>
        </p:nvSpPr>
        <p:spPr>
          <a:xfrm>
            <a:off x="10669956" y="3397623"/>
            <a:ext cx="853223" cy="566795"/>
          </a:xfrm>
          <a:custGeom>
            <a:avLst/>
            <a:gdLst>
              <a:gd name="connsiteX0" fmla="*/ 128566 w 257131"/>
              <a:gd name="connsiteY0" fmla="*/ 149352 h 149351"/>
              <a:gd name="connsiteX1" fmla="*/ 257131 w 257131"/>
              <a:gd name="connsiteY1" fmla="*/ 74676 h 149351"/>
              <a:gd name="connsiteX2" fmla="*/ 128566 w 257131"/>
              <a:gd name="connsiteY2" fmla="*/ 0 h 149351"/>
              <a:gd name="connsiteX3" fmla="*/ 0 w 257131"/>
              <a:gd name="connsiteY3" fmla="*/ 74676 h 149351"/>
              <a:gd name="connsiteX4" fmla="*/ 128566 w 257131"/>
              <a:gd name="connsiteY4" fmla="*/ 149352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1" h="149351">
                <a:moveTo>
                  <a:pt x="128566" y="149352"/>
                </a:moveTo>
                <a:lnTo>
                  <a:pt x="257131" y="74676"/>
                </a:lnTo>
                <a:lnTo>
                  <a:pt x="128566" y="0"/>
                </a:lnTo>
                <a:lnTo>
                  <a:pt x="0" y="74676"/>
                </a:lnTo>
                <a:lnTo>
                  <a:pt x="128566" y="149352"/>
                </a:lnTo>
                <a:close/>
              </a:path>
            </a:pathLst>
          </a:custGeom>
          <a:solidFill>
            <a:srgbClr val="E3A8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2" name="Freeform 3035">
            <a:extLst>
              <a:ext uri="{FF2B5EF4-FFF2-40B4-BE49-F238E27FC236}">
                <a16:creationId xmlns:a16="http://schemas.microsoft.com/office/drawing/2014/main" id="{56B6F168-F6C2-E64F-BFFA-149BF388B155}"/>
              </a:ext>
            </a:extLst>
          </p:cNvPr>
          <p:cNvSpPr/>
          <p:nvPr/>
        </p:nvSpPr>
        <p:spPr>
          <a:xfrm>
            <a:off x="10669956" y="3397623"/>
            <a:ext cx="426610" cy="566795"/>
          </a:xfrm>
          <a:custGeom>
            <a:avLst/>
            <a:gdLst>
              <a:gd name="connsiteX0" fmla="*/ 128566 w 128565"/>
              <a:gd name="connsiteY0" fmla="*/ 149352 h 149351"/>
              <a:gd name="connsiteX1" fmla="*/ 128566 w 128565"/>
              <a:gd name="connsiteY1" fmla="*/ 13145 h 149351"/>
              <a:gd name="connsiteX2" fmla="*/ 128566 w 128565"/>
              <a:gd name="connsiteY2" fmla="*/ 0 h 149351"/>
              <a:gd name="connsiteX3" fmla="*/ 0 w 128565"/>
              <a:gd name="connsiteY3" fmla="*/ 74676 h 149351"/>
              <a:gd name="connsiteX4" fmla="*/ 128566 w 128565"/>
              <a:gd name="connsiteY4" fmla="*/ 149352 h 14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65" h="149351">
                <a:moveTo>
                  <a:pt x="128566" y="149352"/>
                </a:moveTo>
                <a:lnTo>
                  <a:pt x="128566" y="13145"/>
                </a:lnTo>
                <a:lnTo>
                  <a:pt x="128566" y="0"/>
                </a:lnTo>
                <a:lnTo>
                  <a:pt x="0" y="74676"/>
                </a:lnTo>
                <a:lnTo>
                  <a:pt x="128566" y="149352"/>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3" name="Freeform 3036">
            <a:extLst>
              <a:ext uri="{FF2B5EF4-FFF2-40B4-BE49-F238E27FC236}">
                <a16:creationId xmlns:a16="http://schemas.microsoft.com/office/drawing/2014/main" id="{03ADAB49-1507-214F-ABC0-BD45F43C6BA4}"/>
              </a:ext>
            </a:extLst>
          </p:cNvPr>
          <p:cNvSpPr/>
          <p:nvPr/>
        </p:nvSpPr>
        <p:spPr>
          <a:xfrm>
            <a:off x="10707655" y="3447509"/>
            <a:ext cx="778141" cy="516913"/>
          </a:xfrm>
          <a:custGeom>
            <a:avLst/>
            <a:gdLst>
              <a:gd name="connsiteX0" fmla="*/ 234504 w 234504"/>
              <a:gd name="connsiteY0" fmla="*/ 68104 h 136207"/>
              <a:gd name="connsiteX1" fmla="*/ 117205 w 234504"/>
              <a:gd name="connsiteY1" fmla="*/ 0 h 136207"/>
              <a:gd name="connsiteX2" fmla="*/ 0 w 234504"/>
              <a:gd name="connsiteY2" fmla="*/ 68104 h 136207"/>
              <a:gd name="connsiteX3" fmla="*/ 117205 w 234504"/>
              <a:gd name="connsiteY3" fmla="*/ 136208 h 136207"/>
              <a:gd name="connsiteX4" fmla="*/ 234504 w 234504"/>
              <a:gd name="connsiteY4" fmla="*/ 68104 h 1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04" h="136207">
                <a:moveTo>
                  <a:pt x="234504" y="68104"/>
                </a:moveTo>
                <a:lnTo>
                  <a:pt x="117205" y="0"/>
                </a:lnTo>
                <a:lnTo>
                  <a:pt x="0" y="68104"/>
                </a:lnTo>
                <a:lnTo>
                  <a:pt x="117205" y="136208"/>
                </a:lnTo>
                <a:lnTo>
                  <a:pt x="234504" y="68104"/>
                </a:ln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4" name="Freeform 3037">
            <a:extLst>
              <a:ext uri="{FF2B5EF4-FFF2-40B4-BE49-F238E27FC236}">
                <a16:creationId xmlns:a16="http://schemas.microsoft.com/office/drawing/2014/main" id="{2647C54D-3D40-714C-815E-86BCFC53842B}"/>
              </a:ext>
            </a:extLst>
          </p:cNvPr>
          <p:cNvSpPr/>
          <p:nvPr/>
        </p:nvSpPr>
        <p:spPr>
          <a:xfrm>
            <a:off x="11096569" y="3397623"/>
            <a:ext cx="21675" cy="64341"/>
          </a:xfrm>
          <a:custGeom>
            <a:avLst/>
            <a:gdLst>
              <a:gd name="connsiteX0" fmla="*/ 0 w 6532"/>
              <a:gd name="connsiteY0" fmla="*/ 13145 h 16954"/>
              <a:gd name="connsiteX1" fmla="*/ 0 w 6532"/>
              <a:gd name="connsiteY1" fmla="*/ 0 h 16954"/>
              <a:gd name="connsiteX2" fmla="*/ 6532 w 6532"/>
              <a:gd name="connsiteY2" fmla="*/ 16955 h 16954"/>
              <a:gd name="connsiteX3" fmla="*/ 0 w 6532"/>
              <a:gd name="connsiteY3" fmla="*/ 13145 h 16954"/>
            </a:gdLst>
            <a:ahLst/>
            <a:cxnLst>
              <a:cxn ang="0">
                <a:pos x="connsiteX0" y="connsiteY0"/>
              </a:cxn>
              <a:cxn ang="0">
                <a:pos x="connsiteX1" y="connsiteY1"/>
              </a:cxn>
              <a:cxn ang="0">
                <a:pos x="connsiteX2" y="connsiteY2"/>
              </a:cxn>
              <a:cxn ang="0">
                <a:pos x="connsiteX3" y="connsiteY3"/>
              </a:cxn>
            </a:cxnLst>
            <a:rect l="l" t="t" r="r" b="b"/>
            <a:pathLst>
              <a:path w="6532" h="16954">
                <a:moveTo>
                  <a:pt x="0" y="13145"/>
                </a:moveTo>
                <a:lnTo>
                  <a:pt x="0" y="0"/>
                </a:lnTo>
                <a:lnTo>
                  <a:pt x="6532" y="16955"/>
                </a:lnTo>
                <a:lnTo>
                  <a:pt x="0" y="13145"/>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5" name="Freeform 3038">
            <a:extLst>
              <a:ext uri="{FF2B5EF4-FFF2-40B4-BE49-F238E27FC236}">
                <a16:creationId xmlns:a16="http://schemas.microsoft.com/office/drawing/2014/main" id="{492C2B99-4530-F847-8553-9EDE8A9F38CC}"/>
              </a:ext>
            </a:extLst>
          </p:cNvPr>
          <p:cNvSpPr/>
          <p:nvPr/>
        </p:nvSpPr>
        <p:spPr>
          <a:xfrm>
            <a:off x="10707655" y="3447509"/>
            <a:ext cx="410589" cy="272914"/>
          </a:xfrm>
          <a:custGeom>
            <a:avLst/>
            <a:gdLst>
              <a:gd name="connsiteX0" fmla="*/ 123737 w 123737"/>
              <a:gd name="connsiteY0" fmla="*/ 3810 h 71913"/>
              <a:gd name="connsiteX1" fmla="*/ 117205 w 123737"/>
              <a:gd name="connsiteY1" fmla="*/ 0 h 71913"/>
              <a:gd name="connsiteX2" fmla="*/ 0 w 123737"/>
              <a:gd name="connsiteY2" fmla="*/ 68104 h 71913"/>
              <a:gd name="connsiteX3" fmla="*/ 6532 w 123737"/>
              <a:gd name="connsiteY3" fmla="*/ 71914 h 71913"/>
              <a:gd name="connsiteX4" fmla="*/ 123737 w 123737"/>
              <a:gd name="connsiteY4" fmla="*/ 3810 h 7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37" h="71913">
                <a:moveTo>
                  <a:pt x="123737" y="3810"/>
                </a:moveTo>
                <a:lnTo>
                  <a:pt x="117205" y="0"/>
                </a:lnTo>
                <a:lnTo>
                  <a:pt x="0" y="68104"/>
                </a:lnTo>
                <a:lnTo>
                  <a:pt x="6532" y="71914"/>
                </a:lnTo>
                <a:lnTo>
                  <a:pt x="123737" y="381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6" name="Freeform 3039">
            <a:extLst>
              <a:ext uri="{FF2B5EF4-FFF2-40B4-BE49-F238E27FC236}">
                <a16:creationId xmlns:a16="http://schemas.microsoft.com/office/drawing/2014/main" id="{AB1E8E09-4C96-9546-A014-47A0F5FE30F7}"/>
              </a:ext>
            </a:extLst>
          </p:cNvPr>
          <p:cNvSpPr/>
          <p:nvPr/>
        </p:nvSpPr>
        <p:spPr>
          <a:xfrm>
            <a:off x="10873839" y="4214566"/>
            <a:ext cx="174666" cy="126516"/>
          </a:xfrm>
          <a:custGeom>
            <a:avLst/>
            <a:gdLst>
              <a:gd name="connsiteX0" fmla="*/ 52638 w 52638"/>
              <a:gd name="connsiteY0" fmla="*/ 27718 h 33337"/>
              <a:gd name="connsiteX1" fmla="*/ 4828 w 52638"/>
              <a:gd name="connsiteY1" fmla="*/ 0 h 33337"/>
              <a:gd name="connsiteX2" fmla="*/ 0 w 52638"/>
              <a:gd name="connsiteY2" fmla="*/ 2762 h 33337"/>
              <a:gd name="connsiteX3" fmla="*/ 52638 w 52638"/>
              <a:gd name="connsiteY3" fmla="*/ 33338 h 33337"/>
              <a:gd name="connsiteX4" fmla="*/ 52638 w 52638"/>
              <a:gd name="connsiteY4" fmla="*/ 27718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337">
                <a:moveTo>
                  <a:pt x="52638" y="27718"/>
                </a:moveTo>
                <a:lnTo>
                  <a:pt x="4828" y="0"/>
                </a:lnTo>
                <a:lnTo>
                  <a:pt x="0" y="2762"/>
                </a:lnTo>
                <a:lnTo>
                  <a:pt x="52638" y="33338"/>
                </a:lnTo>
                <a:lnTo>
                  <a:pt x="52638" y="27718"/>
                </a:lnTo>
                <a:close/>
              </a:path>
            </a:pathLst>
          </a:custGeom>
          <a:solidFill>
            <a:srgbClr val="FFCC2B"/>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7" name="Freeform 3040">
            <a:extLst>
              <a:ext uri="{FF2B5EF4-FFF2-40B4-BE49-F238E27FC236}">
                <a16:creationId xmlns:a16="http://schemas.microsoft.com/office/drawing/2014/main" id="{6650027D-AB8D-E249-A6A9-CF7C3D73E402}"/>
              </a:ext>
            </a:extLst>
          </p:cNvPr>
          <p:cNvSpPr/>
          <p:nvPr/>
        </p:nvSpPr>
        <p:spPr>
          <a:xfrm>
            <a:off x="10873839" y="4214566"/>
            <a:ext cx="32041" cy="10482"/>
          </a:xfrm>
          <a:custGeom>
            <a:avLst/>
            <a:gdLst>
              <a:gd name="connsiteX0" fmla="*/ 9657 w 9656"/>
              <a:gd name="connsiteY0" fmla="*/ 2762 h 2762"/>
              <a:gd name="connsiteX1" fmla="*/ 4828 w 9656"/>
              <a:gd name="connsiteY1" fmla="*/ 0 h 2762"/>
              <a:gd name="connsiteX2" fmla="*/ 0 w 9656"/>
              <a:gd name="connsiteY2" fmla="*/ 2762 h 2762"/>
              <a:gd name="connsiteX3" fmla="*/ 9657 w 9656"/>
              <a:gd name="connsiteY3" fmla="*/ 2762 h 2762"/>
            </a:gdLst>
            <a:ahLst/>
            <a:cxnLst>
              <a:cxn ang="0">
                <a:pos x="connsiteX0" y="connsiteY0"/>
              </a:cxn>
              <a:cxn ang="0">
                <a:pos x="connsiteX1" y="connsiteY1"/>
              </a:cxn>
              <a:cxn ang="0">
                <a:pos x="connsiteX2" y="connsiteY2"/>
              </a:cxn>
              <a:cxn ang="0">
                <a:pos x="connsiteX3" y="connsiteY3"/>
              </a:cxn>
            </a:cxnLst>
            <a:rect l="l" t="t" r="r" b="b"/>
            <a:pathLst>
              <a:path w="9656" h="2762">
                <a:moveTo>
                  <a:pt x="9657" y="2762"/>
                </a:moveTo>
                <a:lnTo>
                  <a:pt x="4828" y="0"/>
                </a:lnTo>
                <a:lnTo>
                  <a:pt x="0" y="2762"/>
                </a:lnTo>
                <a:lnTo>
                  <a:pt x="9657" y="2762"/>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8" name="Freeform 3041">
            <a:extLst>
              <a:ext uri="{FF2B5EF4-FFF2-40B4-BE49-F238E27FC236}">
                <a16:creationId xmlns:a16="http://schemas.microsoft.com/office/drawing/2014/main" id="{31EF8003-4837-C648-9868-ECB1EAF65783}"/>
              </a:ext>
            </a:extLst>
          </p:cNvPr>
          <p:cNvSpPr/>
          <p:nvPr/>
        </p:nvSpPr>
        <p:spPr>
          <a:xfrm>
            <a:off x="10873839" y="3963701"/>
            <a:ext cx="16020" cy="261347"/>
          </a:xfrm>
          <a:custGeom>
            <a:avLst/>
            <a:gdLst>
              <a:gd name="connsiteX0" fmla="*/ 4828 w 4828"/>
              <a:gd name="connsiteY0" fmla="*/ 2858 h 68865"/>
              <a:gd name="connsiteX1" fmla="*/ 4828 w 4828"/>
              <a:gd name="connsiteY1" fmla="*/ 66104 h 68865"/>
              <a:gd name="connsiteX2" fmla="*/ 0 w 4828"/>
              <a:gd name="connsiteY2" fmla="*/ 68866 h 68865"/>
              <a:gd name="connsiteX3" fmla="*/ 0 w 4828"/>
              <a:gd name="connsiteY3" fmla="*/ 0 h 68865"/>
              <a:gd name="connsiteX4" fmla="*/ 4828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4828" y="2858"/>
                </a:moveTo>
                <a:lnTo>
                  <a:pt x="4828" y="66104"/>
                </a:lnTo>
                <a:lnTo>
                  <a:pt x="0" y="68866"/>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49" name="Freeform 3042">
            <a:extLst>
              <a:ext uri="{FF2B5EF4-FFF2-40B4-BE49-F238E27FC236}">
                <a16:creationId xmlns:a16="http://schemas.microsoft.com/office/drawing/2014/main" id="{EEAED891-CABA-2944-985B-6D852EEADC79}"/>
              </a:ext>
            </a:extLst>
          </p:cNvPr>
          <p:cNvSpPr/>
          <p:nvPr/>
        </p:nvSpPr>
        <p:spPr>
          <a:xfrm>
            <a:off x="10889859" y="3974544"/>
            <a:ext cx="158642" cy="345210"/>
          </a:xfrm>
          <a:custGeom>
            <a:avLst/>
            <a:gdLst>
              <a:gd name="connsiteX0" fmla="*/ 47810 w 47809"/>
              <a:gd name="connsiteY0" fmla="*/ 90964 h 90963"/>
              <a:gd name="connsiteX1" fmla="*/ 0 w 47809"/>
              <a:gd name="connsiteY1" fmla="*/ 63246 h 90963"/>
              <a:gd name="connsiteX2" fmla="*/ 0 w 47809"/>
              <a:gd name="connsiteY2" fmla="*/ 0 h 90963"/>
              <a:gd name="connsiteX3" fmla="*/ 47810 w 47809"/>
              <a:gd name="connsiteY3" fmla="*/ 27718 h 90963"/>
              <a:gd name="connsiteX4" fmla="*/ 4781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47810" y="90964"/>
                </a:moveTo>
                <a:lnTo>
                  <a:pt x="0" y="63246"/>
                </a:lnTo>
                <a:lnTo>
                  <a:pt x="0" y="0"/>
                </a:lnTo>
                <a:lnTo>
                  <a:pt x="47810" y="27718"/>
                </a:lnTo>
                <a:lnTo>
                  <a:pt x="4781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0" name="Freeform 3043">
            <a:extLst>
              <a:ext uri="{FF2B5EF4-FFF2-40B4-BE49-F238E27FC236}">
                <a16:creationId xmlns:a16="http://schemas.microsoft.com/office/drawing/2014/main" id="{17F78B88-CA2F-584F-94F4-0AA87B7A87E0}"/>
              </a:ext>
            </a:extLst>
          </p:cNvPr>
          <p:cNvSpPr/>
          <p:nvPr/>
        </p:nvSpPr>
        <p:spPr>
          <a:xfrm>
            <a:off x="10898656" y="3980327"/>
            <a:ext cx="149845" cy="327859"/>
          </a:xfrm>
          <a:custGeom>
            <a:avLst/>
            <a:gdLst>
              <a:gd name="connsiteX0" fmla="*/ 0 w 45158"/>
              <a:gd name="connsiteY0" fmla="*/ 0 h 86391"/>
              <a:gd name="connsiteX1" fmla="*/ 0 w 45158"/>
              <a:gd name="connsiteY1" fmla="*/ 60103 h 86391"/>
              <a:gd name="connsiteX2" fmla="*/ 14012 w 45158"/>
              <a:gd name="connsiteY2" fmla="*/ 68294 h 86391"/>
              <a:gd name="connsiteX3" fmla="*/ 14012 w 45158"/>
              <a:gd name="connsiteY3" fmla="*/ 8096 h 86391"/>
              <a:gd name="connsiteX4" fmla="*/ 0 w 45158"/>
              <a:gd name="connsiteY4" fmla="*/ 0 h 86391"/>
              <a:gd name="connsiteX5" fmla="*/ 16662 w 45158"/>
              <a:gd name="connsiteY5" fmla="*/ 9525 h 86391"/>
              <a:gd name="connsiteX6" fmla="*/ 30674 w 45158"/>
              <a:gd name="connsiteY6" fmla="*/ 17621 h 86391"/>
              <a:gd name="connsiteX7" fmla="*/ 30674 w 45158"/>
              <a:gd name="connsiteY7" fmla="*/ 77724 h 86391"/>
              <a:gd name="connsiteX8" fmla="*/ 16662 w 45158"/>
              <a:gd name="connsiteY8" fmla="*/ 69628 h 86391"/>
              <a:gd name="connsiteX9" fmla="*/ 16662 w 45158"/>
              <a:gd name="connsiteY9" fmla="*/ 9716 h 86391"/>
              <a:gd name="connsiteX10" fmla="*/ 33325 w 45158"/>
              <a:gd name="connsiteY10" fmla="*/ 19050 h 86391"/>
              <a:gd name="connsiteX11" fmla="*/ 45159 w 45158"/>
              <a:gd name="connsiteY11" fmla="*/ 25908 h 86391"/>
              <a:gd name="connsiteX12" fmla="*/ 45159 w 45158"/>
              <a:gd name="connsiteY12" fmla="*/ 86392 h 86391"/>
              <a:gd name="connsiteX13" fmla="*/ 33325 w 45158"/>
              <a:gd name="connsiteY13" fmla="*/ 79534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391">
                <a:moveTo>
                  <a:pt x="0" y="0"/>
                </a:moveTo>
                <a:lnTo>
                  <a:pt x="0" y="60103"/>
                </a:lnTo>
                <a:lnTo>
                  <a:pt x="14012" y="68294"/>
                </a:lnTo>
                <a:lnTo>
                  <a:pt x="14012" y="8096"/>
                </a:lnTo>
                <a:lnTo>
                  <a:pt x="0" y="0"/>
                </a:lnTo>
                <a:close/>
                <a:moveTo>
                  <a:pt x="16662" y="9525"/>
                </a:moveTo>
                <a:lnTo>
                  <a:pt x="30674" y="17621"/>
                </a:lnTo>
                <a:lnTo>
                  <a:pt x="30674" y="77724"/>
                </a:lnTo>
                <a:lnTo>
                  <a:pt x="16662" y="69628"/>
                </a:lnTo>
                <a:lnTo>
                  <a:pt x="16662" y="9716"/>
                </a:lnTo>
                <a:close/>
                <a:moveTo>
                  <a:pt x="33325" y="19050"/>
                </a:moveTo>
                <a:lnTo>
                  <a:pt x="45159" y="25908"/>
                </a:lnTo>
                <a:lnTo>
                  <a:pt x="45159" y="86392"/>
                </a:lnTo>
                <a:lnTo>
                  <a:pt x="33325" y="79534"/>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1" name="Freeform 3044">
            <a:extLst>
              <a:ext uri="{FF2B5EF4-FFF2-40B4-BE49-F238E27FC236}">
                <a16:creationId xmlns:a16="http://schemas.microsoft.com/office/drawing/2014/main" id="{D7677548-576D-1F4C-9E10-38F4901D0D6E}"/>
              </a:ext>
            </a:extLst>
          </p:cNvPr>
          <p:cNvSpPr/>
          <p:nvPr/>
        </p:nvSpPr>
        <p:spPr>
          <a:xfrm>
            <a:off x="10873839" y="4509533"/>
            <a:ext cx="32041" cy="10482"/>
          </a:xfrm>
          <a:custGeom>
            <a:avLst/>
            <a:gdLst>
              <a:gd name="connsiteX0" fmla="*/ 9657 w 9656"/>
              <a:gd name="connsiteY0" fmla="*/ 2762 h 2762"/>
              <a:gd name="connsiteX1" fmla="*/ 4828 w 9656"/>
              <a:gd name="connsiteY1" fmla="*/ 0 h 2762"/>
              <a:gd name="connsiteX2" fmla="*/ 0 w 9656"/>
              <a:gd name="connsiteY2" fmla="*/ 2762 h 2762"/>
              <a:gd name="connsiteX3" fmla="*/ 9657 w 9656"/>
              <a:gd name="connsiteY3" fmla="*/ 2762 h 2762"/>
            </a:gdLst>
            <a:ahLst/>
            <a:cxnLst>
              <a:cxn ang="0">
                <a:pos x="connsiteX0" y="connsiteY0"/>
              </a:cxn>
              <a:cxn ang="0">
                <a:pos x="connsiteX1" y="connsiteY1"/>
              </a:cxn>
              <a:cxn ang="0">
                <a:pos x="connsiteX2" y="connsiteY2"/>
              </a:cxn>
              <a:cxn ang="0">
                <a:pos x="connsiteX3" y="connsiteY3"/>
              </a:cxn>
            </a:cxnLst>
            <a:rect l="l" t="t" r="r" b="b"/>
            <a:pathLst>
              <a:path w="9656" h="2762">
                <a:moveTo>
                  <a:pt x="9657" y="2762"/>
                </a:moveTo>
                <a:lnTo>
                  <a:pt x="4828" y="0"/>
                </a:lnTo>
                <a:lnTo>
                  <a:pt x="0" y="2762"/>
                </a:lnTo>
                <a:lnTo>
                  <a:pt x="9657" y="2762"/>
                </a:lnTo>
                <a:close/>
              </a:path>
            </a:pathLst>
          </a:custGeom>
          <a:solidFill>
            <a:srgbClr val="A69CA0"/>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2" name="Freeform 3045">
            <a:extLst>
              <a:ext uri="{FF2B5EF4-FFF2-40B4-BE49-F238E27FC236}">
                <a16:creationId xmlns:a16="http://schemas.microsoft.com/office/drawing/2014/main" id="{FBA3AC76-A7EF-D74B-86D5-43EC625DCC9E}"/>
              </a:ext>
            </a:extLst>
          </p:cNvPr>
          <p:cNvSpPr/>
          <p:nvPr/>
        </p:nvSpPr>
        <p:spPr>
          <a:xfrm>
            <a:off x="10873839" y="4258668"/>
            <a:ext cx="16020" cy="261347"/>
          </a:xfrm>
          <a:custGeom>
            <a:avLst/>
            <a:gdLst>
              <a:gd name="connsiteX0" fmla="*/ 4828 w 4828"/>
              <a:gd name="connsiteY0" fmla="*/ 2858 h 68865"/>
              <a:gd name="connsiteX1" fmla="*/ 4828 w 4828"/>
              <a:gd name="connsiteY1" fmla="*/ 66104 h 68865"/>
              <a:gd name="connsiteX2" fmla="*/ 0 w 4828"/>
              <a:gd name="connsiteY2" fmla="*/ 68866 h 68865"/>
              <a:gd name="connsiteX3" fmla="*/ 0 w 4828"/>
              <a:gd name="connsiteY3" fmla="*/ 0 h 68865"/>
              <a:gd name="connsiteX4" fmla="*/ 4828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4828" y="2858"/>
                </a:moveTo>
                <a:lnTo>
                  <a:pt x="4828" y="66104"/>
                </a:lnTo>
                <a:lnTo>
                  <a:pt x="0" y="68866"/>
                </a:lnTo>
                <a:lnTo>
                  <a:pt x="0" y="0"/>
                </a:lnTo>
                <a:lnTo>
                  <a:pt x="4828" y="2858"/>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3" name="Freeform 3046">
            <a:extLst>
              <a:ext uri="{FF2B5EF4-FFF2-40B4-BE49-F238E27FC236}">
                <a16:creationId xmlns:a16="http://schemas.microsoft.com/office/drawing/2014/main" id="{08943C39-902D-AA44-9600-4D6B22B65352}"/>
              </a:ext>
            </a:extLst>
          </p:cNvPr>
          <p:cNvSpPr/>
          <p:nvPr/>
        </p:nvSpPr>
        <p:spPr>
          <a:xfrm>
            <a:off x="10889859" y="4269511"/>
            <a:ext cx="158642" cy="345210"/>
          </a:xfrm>
          <a:custGeom>
            <a:avLst/>
            <a:gdLst>
              <a:gd name="connsiteX0" fmla="*/ 47810 w 47809"/>
              <a:gd name="connsiteY0" fmla="*/ 90964 h 90963"/>
              <a:gd name="connsiteX1" fmla="*/ 0 w 47809"/>
              <a:gd name="connsiteY1" fmla="*/ 63246 h 90963"/>
              <a:gd name="connsiteX2" fmla="*/ 0 w 47809"/>
              <a:gd name="connsiteY2" fmla="*/ 0 h 90963"/>
              <a:gd name="connsiteX3" fmla="*/ 47810 w 47809"/>
              <a:gd name="connsiteY3" fmla="*/ 27718 h 90963"/>
              <a:gd name="connsiteX4" fmla="*/ 4781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47810" y="90964"/>
                </a:moveTo>
                <a:lnTo>
                  <a:pt x="0" y="63246"/>
                </a:lnTo>
                <a:lnTo>
                  <a:pt x="0" y="0"/>
                </a:lnTo>
                <a:lnTo>
                  <a:pt x="47810" y="27718"/>
                </a:lnTo>
                <a:lnTo>
                  <a:pt x="4781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4" name="Freeform 3047">
            <a:extLst>
              <a:ext uri="{FF2B5EF4-FFF2-40B4-BE49-F238E27FC236}">
                <a16:creationId xmlns:a16="http://schemas.microsoft.com/office/drawing/2014/main" id="{A8A62FC4-5413-2744-9839-B3987A0247ED}"/>
              </a:ext>
            </a:extLst>
          </p:cNvPr>
          <p:cNvSpPr/>
          <p:nvPr/>
        </p:nvSpPr>
        <p:spPr>
          <a:xfrm>
            <a:off x="10898656" y="4275294"/>
            <a:ext cx="149845" cy="326777"/>
          </a:xfrm>
          <a:custGeom>
            <a:avLst/>
            <a:gdLst>
              <a:gd name="connsiteX0" fmla="*/ 0 w 45158"/>
              <a:gd name="connsiteY0" fmla="*/ 0 h 86106"/>
              <a:gd name="connsiteX1" fmla="*/ 0 w 45158"/>
              <a:gd name="connsiteY1" fmla="*/ 60103 h 86106"/>
              <a:gd name="connsiteX2" fmla="*/ 14012 w 45158"/>
              <a:gd name="connsiteY2" fmla="*/ 68294 h 86106"/>
              <a:gd name="connsiteX3" fmla="*/ 14012 w 45158"/>
              <a:gd name="connsiteY3" fmla="*/ 8096 h 86106"/>
              <a:gd name="connsiteX4" fmla="*/ 0 w 45158"/>
              <a:gd name="connsiteY4" fmla="*/ 0 h 86106"/>
              <a:gd name="connsiteX5" fmla="*/ 16662 w 45158"/>
              <a:gd name="connsiteY5" fmla="*/ 9525 h 86106"/>
              <a:gd name="connsiteX6" fmla="*/ 30674 w 45158"/>
              <a:gd name="connsiteY6" fmla="*/ 17621 h 86106"/>
              <a:gd name="connsiteX7" fmla="*/ 30674 w 45158"/>
              <a:gd name="connsiteY7" fmla="*/ 77724 h 86106"/>
              <a:gd name="connsiteX8" fmla="*/ 16662 w 45158"/>
              <a:gd name="connsiteY8" fmla="*/ 69628 h 86106"/>
              <a:gd name="connsiteX9" fmla="*/ 16662 w 45158"/>
              <a:gd name="connsiteY9" fmla="*/ 9716 h 86106"/>
              <a:gd name="connsiteX10" fmla="*/ 33325 w 45158"/>
              <a:gd name="connsiteY10" fmla="*/ 19050 h 86106"/>
              <a:gd name="connsiteX11" fmla="*/ 45159 w 45158"/>
              <a:gd name="connsiteY11" fmla="*/ 25908 h 86106"/>
              <a:gd name="connsiteX12" fmla="*/ 45159 w 45158"/>
              <a:gd name="connsiteY12" fmla="*/ 86106 h 86106"/>
              <a:gd name="connsiteX13" fmla="*/ 33325 w 45158"/>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106">
                <a:moveTo>
                  <a:pt x="0" y="0"/>
                </a:moveTo>
                <a:lnTo>
                  <a:pt x="0" y="60103"/>
                </a:lnTo>
                <a:lnTo>
                  <a:pt x="14012" y="68294"/>
                </a:lnTo>
                <a:lnTo>
                  <a:pt x="14012" y="8096"/>
                </a:lnTo>
                <a:lnTo>
                  <a:pt x="0" y="0"/>
                </a:lnTo>
                <a:close/>
                <a:moveTo>
                  <a:pt x="16662" y="9525"/>
                </a:moveTo>
                <a:lnTo>
                  <a:pt x="30674" y="17621"/>
                </a:lnTo>
                <a:lnTo>
                  <a:pt x="30674" y="77724"/>
                </a:lnTo>
                <a:lnTo>
                  <a:pt x="16662" y="69628"/>
                </a:lnTo>
                <a:lnTo>
                  <a:pt x="16662" y="9716"/>
                </a:lnTo>
                <a:close/>
                <a:moveTo>
                  <a:pt x="33325" y="19050"/>
                </a:moveTo>
                <a:lnTo>
                  <a:pt x="45159" y="25908"/>
                </a:lnTo>
                <a:lnTo>
                  <a:pt x="45159" y="86106"/>
                </a:lnTo>
                <a:lnTo>
                  <a:pt x="33325" y="79248"/>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5" name="Freeform 3048">
            <a:extLst>
              <a:ext uri="{FF2B5EF4-FFF2-40B4-BE49-F238E27FC236}">
                <a16:creationId xmlns:a16="http://schemas.microsoft.com/office/drawing/2014/main" id="{F45A89B8-9688-E541-A70C-DF2A704522A9}"/>
              </a:ext>
            </a:extLst>
          </p:cNvPr>
          <p:cNvSpPr/>
          <p:nvPr/>
        </p:nvSpPr>
        <p:spPr>
          <a:xfrm>
            <a:off x="11096569" y="3681023"/>
            <a:ext cx="497922" cy="986836"/>
          </a:xfrm>
          <a:custGeom>
            <a:avLst/>
            <a:gdLst>
              <a:gd name="connsiteX0" fmla="*/ 0 w 150056"/>
              <a:gd name="connsiteY0" fmla="*/ 87154 h 260032"/>
              <a:gd name="connsiteX1" fmla="*/ 150056 w 150056"/>
              <a:gd name="connsiteY1" fmla="*/ 0 h 260032"/>
              <a:gd name="connsiteX2" fmla="*/ 150056 w 150056"/>
              <a:gd name="connsiteY2" fmla="*/ 172879 h 260032"/>
              <a:gd name="connsiteX3" fmla="*/ 135571 w 150056"/>
              <a:gd name="connsiteY3" fmla="*/ 181261 h 260032"/>
              <a:gd name="connsiteX4" fmla="*/ 135571 w 150056"/>
              <a:gd name="connsiteY4" fmla="*/ 112490 h 260032"/>
              <a:gd name="connsiteX5" fmla="*/ 82933 w 150056"/>
              <a:gd name="connsiteY5" fmla="*/ 143161 h 260032"/>
              <a:gd name="connsiteX6" fmla="*/ 82933 w 150056"/>
              <a:gd name="connsiteY6" fmla="*/ 211931 h 260032"/>
              <a:gd name="connsiteX7" fmla="*/ 67218 w 150056"/>
              <a:gd name="connsiteY7" fmla="*/ 220980 h 260032"/>
              <a:gd name="connsiteX8" fmla="*/ 67218 w 150056"/>
              <a:gd name="connsiteY8" fmla="*/ 152210 h 260032"/>
              <a:gd name="connsiteX9" fmla="*/ 14580 w 150056"/>
              <a:gd name="connsiteY9" fmla="*/ 182785 h 260032"/>
              <a:gd name="connsiteX10" fmla="*/ 14580 w 150056"/>
              <a:gd name="connsiteY10" fmla="*/ 251555 h 260032"/>
              <a:gd name="connsiteX11" fmla="*/ 0 w 150056"/>
              <a:gd name="connsiteY11" fmla="*/ 260033 h 260032"/>
              <a:gd name="connsiteX12" fmla="*/ 0 w 150056"/>
              <a:gd name="connsiteY12" fmla="*/ 87154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56" h="260032">
                <a:moveTo>
                  <a:pt x="0" y="87154"/>
                </a:moveTo>
                <a:lnTo>
                  <a:pt x="150056" y="0"/>
                </a:lnTo>
                <a:lnTo>
                  <a:pt x="150056" y="172879"/>
                </a:lnTo>
                <a:lnTo>
                  <a:pt x="135571" y="181261"/>
                </a:lnTo>
                <a:lnTo>
                  <a:pt x="135571" y="112490"/>
                </a:lnTo>
                <a:lnTo>
                  <a:pt x="82933" y="143161"/>
                </a:lnTo>
                <a:lnTo>
                  <a:pt x="82933" y="211931"/>
                </a:lnTo>
                <a:lnTo>
                  <a:pt x="67218" y="220980"/>
                </a:lnTo>
                <a:lnTo>
                  <a:pt x="67218" y="152210"/>
                </a:lnTo>
                <a:lnTo>
                  <a:pt x="14580" y="182785"/>
                </a:lnTo>
                <a:lnTo>
                  <a:pt x="14580" y="251555"/>
                </a:lnTo>
                <a:lnTo>
                  <a:pt x="0" y="260033"/>
                </a:lnTo>
                <a:lnTo>
                  <a:pt x="0" y="87154"/>
                </a:lnTo>
                <a:close/>
              </a:path>
            </a:pathLst>
          </a:custGeom>
          <a:solidFill>
            <a:srgbClr val="D3A92A"/>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6" name="Freeform 3049">
            <a:extLst>
              <a:ext uri="{FF2B5EF4-FFF2-40B4-BE49-F238E27FC236}">
                <a16:creationId xmlns:a16="http://schemas.microsoft.com/office/drawing/2014/main" id="{3CE8C39A-6E98-304C-8E1C-091819F2634F}"/>
              </a:ext>
            </a:extLst>
          </p:cNvPr>
          <p:cNvSpPr/>
          <p:nvPr/>
        </p:nvSpPr>
        <p:spPr>
          <a:xfrm>
            <a:off x="11371761" y="4063830"/>
            <a:ext cx="174666" cy="126876"/>
          </a:xfrm>
          <a:custGeom>
            <a:avLst/>
            <a:gdLst>
              <a:gd name="connsiteX0" fmla="*/ 0 w 52638"/>
              <a:gd name="connsiteY0" fmla="*/ 27813 h 33432"/>
              <a:gd name="connsiteX1" fmla="*/ 47715 w 52638"/>
              <a:gd name="connsiteY1" fmla="*/ 0 h 33432"/>
              <a:gd name="connsiteX2" fmla="*/ 52638 w 52638"/>
              <a:gd name="connsiteY2" fmla="*/ 2858 h 33432"/>
              <a:gd name="connsiteX3" fmla="*/ 0 w 52638"/>
              <a:gd name="connsiteY3" fmla="*/ 33433 h 33432"/>
              <a:gd name="connsiteX4" fmla="*/ 0 w 52638"/>
              <a:gd name="connsiteY4" fmla="*/ 27813 h 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432">
                <a:moveTo>
                  <a:pt x="0" y="27813"/>
                </a:moveTo>
                <a:lnTo>
                  <a:pt x="47715" y="0"/>
                </a:lnTo>
                <a:lnTo>
                  <a:pt x="52638" y="2858"/>
                </a:lnTo>
                <a:lnTo>
                  <a:pt x="0" y="33433"/>
                </a:lnTo>
                <a:lnTo>
                  <a:pt x="0" y="27813"/>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7" name="Freeform 3050">
            <a:extLst>
              <a:ext uri="{FF2B5EF4-FFF2-40B4-BE49-F238E27FC236}">
                <a16:creationId xmlns:a16="http://schemas.microsoft.com/office/drawing/2014/main" id="{ACE10B84-05E6-3646-B9FF-8A939D3C02EC}"/>
              </a:ext>
            </a:extLst>
          </p:cNvPr>
          <p:cNvSpPr/>
          <p:nvPr/>
        </p:nvSpPr>
        <p:spPr>
          <a:xfrm>
            <a:off x="11530091" y="3812965"/>
            <a:ext cx="16332" cy="261711"/>
          </a:xfrm>
          <a:custGeom>
            <a:avLst/>
            <a:gdLst>
              <a:gd name="connsiteX0" fmla="*/ 0 w 4922"/>
              <a:gd name="connsiteY0" fmla="*/ 2858 h 68961"/>
              <a:gd name="connsiteX1" fmla="*/ 0 w 4922"/>
              <a:gd name="connsiteY1" fmla="*/ 66103 h 68961"/>
              <a:gd name="connsiteX2" fmla="*/ 4923 w 4922"/>
              <a:gd name="connsiteY2" fmla="*/ 68961 h 68961"/>
              <a:gd name="connsiteX3" fmla="*/ 4923 w 4922"/>
              <a:gd name="connsiteY3" fmla="*/ 0 h 68961"/>
              <a:gd name="connsiteX4" fmla="*/ 0 w 4922"/>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 h="68961">
                <a:moveTo>
                  <a:pt x="0" y="2858"/>
                </a:moveTo>
                <a:lnTo>
                  <a:pt x="0" y="66103"/>
                </a:lnTo>
                <a:lnTo>
                  <a:pt x="4923" y="68961"/>
                </a:lnTo>
                <a:lnTo>
                  <a:pt x="4923"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8" name="Freeform 3051">
            <a:extLst>
              <a:ext uri="{FF2B5EF4-FFF2-40B4-BE49-F238E27FC236}">
                <a16:creationId xmlns:a16="http://schemas.microsoft.com/office/drawing/2014/main" id="{A25B6E58-5973-BA4F-89B9-5CCAF759BD75}"/>
              </a:ext>
            </a:extLst>
          </p:cNvPr>
          <p:cNvSpPr/>
          <p:nvPr/>
        </p:nvSpPr>
        <p:spPr>
          <a:xfrm>
            <a:off x="11371761" y="3823808"/>
            <a:ext cx="158330" cy="345570"/>
          </a:xfrm>
          <a:custGeom>
            <a:avLst/>
            <a:gdLst>
              <a:gd name="connsiteX0" fmla="*/ 0 w 47715"/>
              <a:gd name="connsiteY0" fmla="*/ 91059 h 91058"/>
              <a:gd name="connsiteX1" fmla="*/ 47715 w 47715"/>
              <a:gd name="connsiteY1" fmla="*/ 63246 h 91058"/>
              <a:gd name="connsiteX2" fmla="*/ 47715 w 47715"/>
              <a:gd name="connsiteY2" fmla="*/ 0 h 91058"/>
              <a:gd name="connsiteX3" fmla="*/ 0 w 47715"/>
              <a:gd name="connsiteY3" fmla="*/ 27813 h 91058"/>
              <a:gd name="connsiteX4" fmla="*/ 0 w 47715"/>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5" h="91058">
                <a:moveTo>
                  <a:pt x="0" y="91059"/>
                </a:moveTo>
                <a:lnTo>
                  <a:pt x="47715" y="63246"/>
                </a:lnTo>
                <a:lnTo>
                  <a:pt x="47715" y="0"/>
                </a:lnTo>
                <a:lnTo>
                  <a:pt x="0" y="27813"/>
                </a:lnTo>
                <a:lnTo>
                  <a:pt x="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59" name="Freeform 3052">
            <a:extLst>
              <a:ext uri="{FF2B5EF4-FFF2-40B4-BE49-F238E27FC236}">
                <a16:creationId xmlns:a16="http://schemas.microsoft.com/office/drawing/2014/main" id="{19E0F160-8A0E-624F-BF40-6ABBF1BFF6FE}"/>
              </a:ext>
            </a:extLst>
          </p:cNvPr>
          <p:cNvSpPr/>
          <p:nvPr/>
        </p:nvSpPr>
        <p:spPr>
          <a:xfrm>
            <a:off x="11371445" y="3829591"/>
            <a:ext cx="149845" cy="327498"/>
          </a:xfrm>
          <a:custGeom>
            <a:avLst/>
            <a:gdLst>
              <a:gd name="connsiteX0" fmla="*/ 45159 w 45158"/>
              <a:gd name="connsiteY0" fmla="*/ 0 h 86296"/>
              <a:gd name="connsiteX1" fmla="*/ 45159 w 45158"/>
              <a:gd name="connsiteY1" fmla="*/ 60198 h 86296"/>
              <a:gd name="connsiteX2" fmla="*/ 31147 w 45158"/>
              <a:gd name="connsiteY2" fmla="*/ 68294 h 86296"/>
              <a:gd name="connsiteX3" fmla="*/ 31147 w 45158"/>
              <a:gd name="connsiteY3" fmla="*/ 8191 h 86296"/>
              <a:gd name="connsiteX4" fmla="*/ 45159 w 45158"/>
              <a:gd name="connsiteY4" fmla="*/ 0 h 86296"/>
              <a:gd name="connsiteX5" fmla="*/ 28496 w 45158"/>
              <a:gd name="connsiteY5" fmla="*/ 9525 h 86296"/>
              <a:gd name="connsiteX6" fmla="*/ 14485 w 45158"/>
              <a:gd name="connsiteY6" fmla="*/ 17621 h 86296"/>
              <a:gd name="connsiteX7" fmla="*/ 14485 w 45158"/>
              <a:gd name="connsiteY7" fmla="*/ 77819 h 86296"/>
              <a:gd name="connsiteX8" fmla="*/ 28496 w 45158"/>
              <a:gd name="connsiteY8" fmla="*/ 69628 h 86296"/>
              <a:gd name="connsiteX9" fmla="*/ 28496 w 45158"/>
              <a:gd name="connsiteY9" fmla="*/ 9715 h 86296"/>
              <a:gd name="connsiteX10" fmla="*/ 11834 w 45158"/>
              <a:gd name="connsiteY10" fmla="*/ 19050 h 86296"/>
              <a:gd name="connsiteX11" fmla="*/ 0 w 45158"/>
              <a:gd name="connsiteY11" fmla="*/ 26098 h 86296"/>
              <a:gd name="connsiteX12" fmla="*/ 0 w 45158"/>
              <a:gd name="connsiteY12" fmla="*/ 86296 h 86296"/>
              <a:gd name="connsiteX13" fmla="*/ 11834 w 45158"/>
              <a:gd name="connsiteY13" fmla="*/ 79439 h 8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296">
                <a:moveTo>
                  <a:pt x="45159" y="0"/>
                </a:moveTo>
                <a:lnTo>
                  <a:pt x="45159" y="60198"/>
                </a:lnTo>
                <a:lnTo>
                  <a:pt x="31147" y="68294"/>
                </a:lnTo>
                <a:lnTo>
                  <a:pt x="31147" y="8191"/>
                </a:lnTo>
                <a:lnTo>
                  <a:pt x="45159" y="0"/>
                </a:lnTo>
                <a:close/>
                <a:moveTo>
                  <a:pt x="28496" y="9525"/>
                </a:moveTo>
                <a:lnTo>
                  <a:pt x="14485" y="17621"/>
                </a:lnTo>
                <a:lnTo>
                  <a:pt x="14485" y="77819"/>
                </a:lnTo>
                <a:lnTo>
                  <a:pt x="28496" y="69628"/>
                </a:lnTo>
                <a:lnTo>
                  <a:pt x="28496" y="9715"/>
                </a:lnTo>
                <a:close/>
                <a:moveTo>
                  <a:pt x="11834" y="19050"/>
                </a:moveTo>
                <a:lnTo>
                  <a:pt x="0" y="26098"/>
                </a:lnTo>
                <a:lnTo>
                  <a:pt x="0" y="86296"/>
                </a:lnTo>
                <a:lnTo>
                  <a:pt x="11834" y="79439"/>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0" name="Freeform 3053">
            <a:extLst>
              <a:ext uri="{FF2B5EF4-FFF2-40B4-BE49-F238E27FC236}">
                <a16:creationId xmlns:a16="http://schemas.microsoft.com/office/drawing/2014/main" id="{7261D337-CF6D-0E44-BE00-D371C3B7E261}"/>
              </a:ext>
            </a:extLst>
          </p:cNvPr>
          <p:cNvSpPr/>
          <p:nvPr/>
        </p:nvSpPr>
        <p:spPr>
          <a:xfrm>
            <a:off x="11530091" y="4107928"/>
            <a:ext cx="16332" cy="261711"/>
          </a:xfrm>
          <a:custGeom>
            <a:avLst/>
            <a:gdLst>
              <a:gd name="connsiteX0" fmla="*/ 0 w 4922"/>
              <a:gd name="connsiteY0" fmla="*/ 2858 h 68961"/>
              <a:gd name="connsiteX1" fmla="*/ 0 w 4922"/>
              <a:gd name="connsiteY1" fmla="*/ 66104 h 68961"/>
              <a:gd name="connsiteX2" fmla="*/ 4923 w 4922"/>
              <a:gd name="connsiteY2" fmla="*/ 68961 h 68961"/>
              <a:gd name="connsiteX3" fmla="*/ 4923 w 4922"/>
              <a:gd name="connsiteY3" fmla="*/ 0 h 68961"/>
              <a:gd name="connsiteX4" fmla="*/ 0 w 4922"/>
              <a:gd name="connsiteY4" fmla="*/ 2858 h 6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 h="68961">
                <a:moveTo>
                  <a:pt x="0" y="2858"/>
                </a:moveTo>
                <a:lnTo>
                  <a:pt x="0" y="66104"/>
                </a:lnTo>
                <a:lnTo>
                  <a:pt x="4923" y="68961"/>
                </a:lnTo>
                <a:lnTo>
                  <a:pt x="4923"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1" name="Freeform 3054">
            <a:extLst>
              <a:ext uri="{FF2B5EF4-FFF2-40B4-BE49-F238E27FC236}">
                <a16:creationId xmlns:a16="http://schemas.microsoft.com/office/drawing/2014/main" id="{9F05623D-3C34-0A44-B3ED-4C2B87360BDA}"/>
              </a:ext>
            </a:extLst>
          </p:cNvPr>
          <p:cNvSpPr/>
          <p:nvPr/>
        </p:nvSpPr>
        <p:spPr>
          <a:xfrm>
            <a:off x="11371761" y="4118775"/>
            <a:ext cx="158330" cy="345570"/>
          </a:xfrm>
          <a:custGeom>
            <a:avLst/>
            <a:gdLst>
              <a:gd name="connsiteX0" fmla="*/ 0 w 47715"/>
              <a:gd name="connsiteY0" fmla="*/ 91059 h 91058"/>
              <a:gd name="connsiteX1" fmla="*/ 47715 w 47715"/>
              <a:gd name="connsiteY1" fmla="*/ 63246 h 91058"/>
              <a:gd name="connsiteX2" fmla="*/ 47715 w 47715"/>
              <a:gd name="connsiteY2" fmla="*/ 0 h 91058"/>
              <a:gd name="connsiteX3" fmla="*/ 0 w 47715"/>
              <a:gd name="connsiteY3" fmla="*/ 27813 h 91058"/>
              <a:gd name="connsiteX4" fmla="*/ 0 w 47715"/>
              <a:gd name="connsiteY4" fmla="*/ 91059 h 9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5" h="91058">
                <a:moveTo>
                  <a:pt x="0" y="91059"/>
                </a:moveTo>
                <a:lnTo>
                  <a:pt x="47715" y="63246"/>
                </a:lnTo>
                <a:lnTo>
                  <a:pt x="47715" y="0"/>
                </a:lnTo>
                <a:lnTo>
                  <a:pt x="0" y="27813"/>
                </a:lnTo>
                <a:lnTo>
                  <a:pt x="0" y="91059"/>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2" name="Freeform 3055">
            <a:extLst>
              <a:ext uri="{FF2B5EF4-FFF2-40B4-BE49-F238E27FC236}">
                <a16:creationId xmlns:a16="http://schemas.microsoft.com/office/drawing/2014/main" id="{A72C952F-A844-CD48-89DD-693379473E6E}"/>
              </a:ext>
            </a:extLst>
          </p:cNvPr>
          <p:cNvSpPr/>
          <p:nvPr/>
        </p:nvSpPr>
        <p:spPr>
          <a:xfrm>
            <a:off x="11371445" y="4124558"/>
            <a:ext cx="149845" cy="326413"/>
          </a:xfrm>
          <a:custGeom>
            <a:avLst/>
            <a:gdLst>
              <a:gd name="connsiteX0" fmla="*/ 45159 w 45158"/>
              <a:gd name="connsiteY0" fmla="*/ 0 h 86010"/>
              <a:gd name="connsiteX1" fmla="*/ 45159 w 45158"/>
              <a:gd name="connsiteY1" fmla="*/ 60198 h 86010"/>
              <a:gd name="connsiteX2" fmla="*/ 31147 w 45158"/>
              <a:gd name="connsiteY2" fmla="*/ 68294 h 86010"/>
              <a:gd name="connsiteX3" fmla="*/ 31147 w 45158"/>
              <a:gd name="connsiteY3" fmla="*/ 8192 h 86010"/>
              <a:gd name="connsiteX4" fmla="*/ 45159 w 45158"/>
              <a:gd name="connsiteY4" fmla="*/ 0 h 86010"/>
              <a:gd name="connsiteX5" fmla="*/ 28496 w 45158"/>
              <a:gd name="connsiteY5" fmla="*/ 9525 h 86010"/>
              <a:gd name="connsiteX6" fmla="*/ 14485 w 45158"/>
              <a:gd name="connsiteY6" fmla="*/ 17621 h 86010"/>
              <a:gd name="connsiteX7" fmla="*/ 14485 w 45158"/>
              <a:gd name="connsiteY7" fmla="*/ 77819 h 86010"/>
              <a:gd name="connsiteX8" fmla="*/ 28496 w 45158"/>
              <a:gd name="connsiteY8" fmla="*/ 69628 h 86010"/>
              <a:gd name="connsiteX9" fmla="*/ 28496 w 45158"/>
              <a:gd name="connsiteY9" fmla="*/ 9716 h 86010"/>
              <a:gd name="connsiteX10" fmla="*/ 11834 w 45158"/>
              <a:gd name="connsiteY10" fmla="*/ 19050 h 86010"/>
              <a:gd name="connsiteX11" fmla="*/ 0 w 45158"/>
              <a:gd name="connsiteY11" fmla="*/ 25813 h 86010"/>
              <a:gd name="connsiteX12" fmla="*/ 0 w 45158"/>
              <a:gd name="connsiteY12" fmla="*/ 86011 h 86010"/>
              <a:gd name="connsiteX13" fmla="*/ 11834 w 45158"/>
              <a:gd name="connsiteY13" fmla="*/ 79153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58" h="86010">
                <a:moveTo>
                  <a:pt x="45159" y="0"/>
                </a:moveTo>
                <a:lnTo>
                  <a:pt x="45159" y="60198"/>
                </a:lnTo>
                <a:lnTo>
                  <a:pt x="31147" y="68294"/>
                </a:lnTo>
                <a:lnTo>
                  <a:pt x="31147" y="8192"/>
                </a:lnTo>
                <a:lnTo>
                  <a:pt x="45159" y="0"/>
                </a:lnTo>
                <a:close/>
                <a:moveTo>
                  <a:pt x="28496" y="9525"/>
                </a:moveTo>
                <a:lnTo>
                  <a:pt x="14485" y="17621"/>
                </a:lnTo>
                <a:lnTo>
                  <a:pt x="14485" y="77819"/>
                </a:lnTo>
                <a:lnTo>
                  <a:pt x="28496" y="69628"/>
                </a:lnTo>
                <a:lnTo>
                  <a:pt x="28496" y="9716"/>
                </a:lnTo>
                <a:close/>
                <a:moveTo>
                  <a:pt x="11834" y="19050"/>
                </a:moveTo>
                <a:lnTo>
                  <a:pt x="0" y="25813"/>
                </a:lnTo>
                <a:lnTo>
                  <a:pt x="0" y="86011"/>
                </a:lnTo>
                <a:lnTo>
                  <a:pt x="11834" y="79153"/>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3" name="Freeform 3056">
            <a:extLst>
              <a:ext uri="{FF2B5EF4-FFF2-40B4-BE49-F238E27FC236}">
                <a16:creationId xmlns:a16="http://schemas.microsoft.com/office/drawing/2014/main" id="{118AE09E-4627-D544-9EBD-74A03BF3D034}"/>
              </a:ext>
            </a:extLst>
          </p:cNvPr>
          <p:cNvSpPr/>
          <p:nvPr/>
        </p:nvSpPr>
        <p:spPr>
          <a:xfrm>
            <a:off x="11144946" y="4214566"/>
            <a:ext cx="174666" cy="126516"/>
          </a:xfrm>
          <a:custGeom>
            <a:avLst/>
            <a:gdLst>
              <a:gd name="connsiteX0" fmla="*/ 0 w 52638"/>
              <a:gd name="connsiteY0" fmla="*/ 27718 h 33337"/>
              <a:gd name="connsiteX1" fmla="*/ 47810 w 52638"/>
              <a:gd name="connsiteY1" fmla="*/ 0 h 33337"/>
              <a:gd name="connsiteX2" fmla="*/ 52638 w 52638"/>
              <a:gd name="connsiteY2" fmla="*/ 2762 h 33337"/>
              <a:gd name="connsiteX3" fmla="*/ 0 w 52638"/>
              <a:gd name="connsiteY3" fmla="*/ 33338 h 33337"/>
              <a:gd name="connsiteX4" fmla="*/ 0 w 52638"/>
              <a:gd name="connsiteY4" fmla="*/ 27718 h 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337">
                <a:moveTo>
                  <a:pt x="0" y="27718"/>
                </a:moveTo>
                <a:lnTo>
                  <a:pt x="47810" y="0"/>
                </a:lnTo>
                <a:lnTo>
                  <a:pt x="52638" y="2762"/>
                </a:lnTo>
                <a:lnTo>
                  <a:pt x="0" y="33338"/>
                </a:lnTo>
                <a:lnTo>
                  <a:pt x="0" y="2771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4" name="Freeform 3057">
            <a:extLst>
              <a:ext uri="{FF2B5EF4-FFF2-40B4-BE49-F238E27FC236}">
                <a16:creationId xmlns:a16="http://schemas.microsoft.com/office/drawing/2014/main" id="{608D85DF-F42C-5F4A-8901-7D63FA419814}"/>
              </a:ext>
            </a:extLst>
          </p:cNvPr>
          <p:cNvSpPr/>
          <p:nvPr/>
        </p:nvSpPr>
        <p:spPr>
          <a:xfrm>
            <a:off x="11303591" y="3963701"/>
            <a:ext cx="16020" cy="261347"/>
          </a:xfrm>
          <a:custGeom>
            <a:avLst/>
            <a:gdLst>
              <a:gd name="connsiteX0" fmla="*/ 0 w 4828"/>
              <a:gd name="connsiteY0" fmla="*/ 2858 h 68865"/>
              <a:gd name="connsiteX1" fmla="*/ 0 w 4828"/>
              <a:gd name="connsiteY1" fmla="*/ 66104 h 68865"/>
              <a:gd name="connsiteX2" fmla="*/ 4828 w 4828"/>
              <a:gd name="connsiteY2" fmla="*/ 68866 h 68865"/>
              <a:gd name="connsiteX3" fmla="*/ 4828 w 4828"/>
              <a:gd name="connsiteY3" fmla="*/ 0 h 68865"/>
              <a:gd name="connsiteX4" fmla="*/ 0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0" y="2858"/>
                </a:moveTo>
                <a:lnTo>
                  <a:pt x="0" y="66104"/>
                </a:lnTo>
                <a:lnTo>
                  <a:pt x="4828" y="68866"/>
                </a:lnTo>
                <a:lnTo>
                  <a:pt x="4828"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5" name="Freeform 3058">
            <a:extLst>
              <a:ext uri="{FF2B5EF4-FFF2-40B4-BE49-F238E27FC236}">
                <a16:creationId xmlns:a16="http://schemas.microsoft.com/office/drawing/2014/main" id="{D3340C29-228C-4A42-9643-279C5F38D7B1}"/>
              </a:ext>
            </a:extLst>
          </p:cNvPr>
          <p:cNvSpPr/>
          <p:nvPr/>
        </p:nvSpPr>
        <p:spPr>
          <a:xfrm>
            <a:off x="11144946" y="3974544"/>
            <a:ext cx="158642" cy="345210"/>
          </a:xfrm>
          <a:custGeom>
            <a:avLst/>
            <a:gdLst>
              <a:gd name="connsiteX0" fmla="*/ 0 w 47809"/>
              <a:gd name="connsiteY0" fmla="*/ 90964 h 90963"/>
              <a:gd name="connsiteX1" fmla="*/ 47810 w 47809"/>
              <a:gd name="connsiteY1" fmla="*/ 63246 h 90963"/>
              <a:gd name="connsiteX2" fmla="*/ 47810 w 47809"/>
              <a:gd name="connsiteY2" fmla="*/ 0 h 90963"/>
              <a:gd name="connsiteX3" fmla="*/ 0 w 47809"/>
              <a:gd name="connsiteY3" fmla="*/ 27718 h 90963"/>
              <a:gd name="connsiteX4" fmla="*/ 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0" y="90964"/>
                </a:moveTo>
                <a:lnTo>
                  <a:pt x="47810" y="63246"/>
                </a:lnTo>
                <a:lnTo>
                  <a:pt x="47810" y="0"/>
                </a:lnTo>
                <a:lnTo>
                  <a:pt x="0" y="27718"/>
                </a:lnTo>
                <a:lnTo>
                  <a:pt x="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6" name="Freeform 3059">
            <a:extLst>
              <a:ext uri="{FF2B5EF4-FFF2-40B4-BE49-F238E27FC236}">
                <a16:creationId xmlns:a16="http://schemas.microsoft.com/office/drawing/2014/main" id="{78FDA6E2-A077-7749-BAF3-492216D36F3D}"/>
              </a:ext>
            </a:extLst>
          </p:cNvPr>
          <p:cNvSpPr/>
          <p:nvPr/>
        </p:nvSpPr>
        <p:spPr>
          <a:xfrm>
            <a:off x="11144946" y="3980327"/>
            <a:ext cx="150787" cy="327859"/>
          </a:xfrm>
          <a:custGeom>
            <a:avLst/>
            <a:gdLst>
              <a:gd name="connsiteX0" fmla="*/ 45064 w 45442"/>
              <a:gd name="connsiteY0" fmla="*/ 0 h 86391"/>
              <a:gd name="connsiteX1" fmla="*/ 45064 w 45442"/>
              <a:gd name="connsiteY1" fmla="*/ 60103 h 86391"/>
              <a:gd name="connsiteX2" fmla="*/ 31526 w 45442"/>
              <a:gd name="connsiteY2" fmla="*/ 68294 h 86391"/>
              <a:gd name="connsiteX3" fmla="*/ 31526 w 45442"/>
              <a:gd name="connsiteY3" fmla="*/ 8096 h 86391"/>
              <a:gd name="connsiteX4" fmla="*/ 45443 w 45442"/>
              <a:gd name="connsiteY4" fmla="*/ 0 h 86391"/>
              <a:gd name="connsiteX5" fmla="*/ 28402 w 45442"/>
              <a:gd name="connsiteY5" fmla="*/ 9525 h 86391"/>
              <a:gd name="connsiteX6" fmla="*/ 14485 w 45442"/>
              <a:gd name="connsiteY6" fmla="*/ 17621 h 86391"/>
              <a:gd name="connsiteX7" fmla="*/ 14485 w 45442"/>
              <a:gd name="connsiteY7" fmla="*/ 77724 h 86391"/>
              <a:gd name="connsiteX8" fmla="*/ 28402 w 45442"/>
              <a:gd name="connsiteY8" fmla="*/ 69628 h 86391"/>
              <a:gd name="connsiteX9" fmla="*/ 28402 w 45442"/>
              <a:gd name="connsiteY9" fmla="*/ 9716 h 86391"/>
              <a:gd name="connsiteX10" fmla="*/ 11739 w 45442"/>
              <a:gd name="connsiteY10" fmla="*/ 19050 h 86391"/>
              <a:gd name="connsiteX11" fmla="*/ 0 w 45442"/>
              <a:gd name="connsiteY11" fmla="*/ 25908 h 86391"/>
              <a:gd name="connsiteX12" fmla="*/ 0 w 45442"/>
              <a:gd name="connsiteY12" fmla="*/ 86392 h 86391"/>
              <a:gd name="connsiteX13" fmla="*/ 11739 w 45442"/>
              <a:gd name="connsiteY13" fmla="*/ 79534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391">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392"/>
                </a:lnTo>
                <a:lnTo>
                  <a:pt x="11739" y="79534"/>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7" name="Freeform 3060">
            <a:extLst>
              <a:ext uri="{FF2B5EF4-FFF2-40B4-BE49-F238E27FC236}">
                <a16:creationId xmlns:a16="http://schemas.microsoft.com/office/drawing/2014/main" id="{C02B4293-7268-FE40-AB40-9AE13FC0816C}"/>
              </a:ext>
            </a:extLst>
          </p:cNvPr>
          <p:cNvSpPr/>
          <p:nvPr/>
        </p:nvSpPr>
        <p:spPr>
          <a:xfrm>
            <a:off x="11303591" y="4258668"/>
            <a:ext cx="16020" cy="261347"/>
          </a:xfrm>
          <a:custGeom>
            <a:avLst/>
            <a:gdLst>
              <a:gd name="connsiteX0" fmla="*/ 0 w 4828"/>
              <a:gd name="connsiteY0" fmla="*/ 2858 h 68865"/>
              <a:gd name="connsiteX1" fmla="*/ 0 w 4828"/>
              <a:gd name="connsiteY1" fmla="*/ 66104 h 68865"/>
              <a:gd name="connsiteX2" fmla="*/ 4828 w 4828"/>
              <a:gd name="connsiteY2" fmla="*/ 68866 h 68865"/>
              <a:gd name="connsiteX3" fmla="*/ 4828 w 4828"/>
              <a:gd name="connsiteY3" fmla="*/ 0 h 68865"/>
              <a:gd name="connsiteX4" fmla="*/ 0 w 4828"/>
              <a:gd name="connsiteY4" fmla="*/ 2858 h 6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 h="68865">
                <a:moveTo>
                  <a:pt x="0" y="2858"/>
                </a:moveTo>
                <a:lnTo>
                  <a:pt x="0" y="66104"/>
                </a:lnTo>
                <a:lnTo>
                  <a:pt x="4828" y="68866"/>
                </a:lnTo>
                <a:lnTo>
                  <a:pt x="4828" y="0"/>
                </a:lnTo>
                <a:lnTo>
                  <a:pt x="0" y="2858"/>
                </a:lnTo>
                <a:close/>
              </a:path>
            </a:pathLst>
          </a:custGeom>
          <a:solidFill>
            <a:srgbClr val="9C5F2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8" name="Freeform 3061">
            <a:extLst>
              <a:ext uri="{FF2B5EF4-FFF2-40B4-BE49-F238E27FC236}">
                <a16:creationId xmlns:a16="http://schemas.microsoft.com/office/drawing/2014/main" id="{FB48D89C-2C0A-2046-925D-0F89687E8013}"/>
              </a:ext>
            </a:extLst>
          </p:cNvPr>
          <p:cNvSpPr/>
          <p:nvPr/>
        </p:nvSpPr>
        <p:spPr>
          <a:xfrm>
            <a:off x="11144946" y="4269511"/>
            <a:ext cx="158642" cy="345210"/>
          </a:xfrm>
          <a:custGeom>
            <a:avLst/>
            <a:gdLst>
              <a:gd name="connsiteX0" fmla="*/ 0 w 47809"/>
              <a:gd name="connsiteY0" fmla="*/ 90964 h 90963"/>
              <a:gd name="connsiteX1" fmla="*/ 47810 w 47809"/>
              <a:gd name="connsiteY1" fmla="*/ 63246 h 90963"/>
              <a:gd name="connsiteX2" fmla="*/ 47810 w 47809"/>
              <a:gd name="connsiteY2" fmla="*/ 0 h 90963"/>
              <a:gd name="connsiteX3" fmla="*/ 0 w 47809"/>
              <a:gd name="connsiteY3" fmla="*/ 27718 h 90963"/>
              <a:gd name="connsiteX4" fmla="*/ 0 w 47809"/>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 h="90963">
                <a:moveTo>
                  <a:pt x="0" y="90964"/>
                </a:moveTo>
                <a:lnTo>
                  <a:pt x="47810" y="63246"/>
                </a:lnTo>
                <a:lnTo>
                  <a:pt x="47810" y="0"/>
                </a:lnTo>
                <a:lnTo>
                  <a:pt x="0" y="27718"/>
                </a:lnTo>
                <a:lnTo>
                  <a:pt x="0" y="90964"/>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69" name="Freeform 3062">
            <a:extLst>
              <a:ext uri="{FF2B5EF4-FFF2-40B4-BE49-F238E27FC236}">
                <a16:creationId xmlns:a16="http://schemas.microsoft.com/office/drawing/2014/main" id="{DE03AC64-5EE2-AB49-808C-BAD7DBF5B7E9}"/>
              </a:ext>
            </a:extLst>
          </p:cNvPr>
          <p:cNvSpPr/>
          <p:nvPr/>
        </p:nvSpPr>
        <p:spPr>
          <a:xfrm>
            <a:off x="11144946" y="4275294"/>
            <a:ext cx="150787" cy="326777"/>
          </a:xfrm>
          <a:custGeom>
            <a:avLst/>
            <a:gdLst>
              <a:gd name="connsiteX0" fmla="*/ 45064 w 45442"/>
              <a:gd name="connsiteY0" fmla="*/ 0 h 86106"/>
              <a:gd name="connsiteX1" fmla="*/ 45064 w 45442"/>
              <a:gd name="connsiteY1" fmla="*/ 60103 h 86106"/>
              <a:gd name="connsiteX2" fmla="*/ 31526 w 45442"/>
              <a:gd name="connsiteY2" fmla="*/ 68294 h 86106"/>
              <a:gd name="connsiteX3" fmla="*/ 31526 w 45442"/>
              <a:gd name="connsiteY3" fmla="*/ 8096 h 86106"/>
              <a:gd name="connsiteX4" fmla="*/ 45443 w 45442"/>
              <a:gd name="connsiteY4" fmla="*/ 0 h 86106"/>
              <a:gd name="connsiteX5" fmla="*/ 28402 w 45442"/>
              <a:gd name="connsiteY5" fmla="*/ 9525 h 86106"/>
              <a:gd name="connsiteX6" fmla="*/ 14485 w 45442"/>
              <a:gd name="connsiteY6" fmla="*/ 17621 h 86106"/>
              <a:gd name="connsiteX7" fmla="*/ 14485 w 45442"/>
              <a:gd name="connsiteY7" fmla="*/ 77724 h 86106"/>
              <a:gd name="connsiteX8" fmla="*/ 28402 w 45442"/>
              <a:gd name="connsiteY8" fmla="*/ 69628 h 86106"/>
              <a:gd name="connsiteX9" fmla="*/ 28402 w 45442"/>
              <a:gd name="connsiteY9" fmla="*/ 9716 h 86106"/>
              <a:gd name="connsiteX10" fmla="*/ 11739 w 45442"/>
              <a:gd name="connsiteY10" fmla="*/ 19050 h 86106"/>
              <a:gd name="connsiteX11" fmla="*/ 0 w 45442"/>
              <a:gd name="connsiteY11" fmla="*/ 25908 h 86106"/>
              <a:gd name="connsiteX12" fmla="*/ 0 w 45442"/>
              <a:gd name="connsiteY12" fmla="*/ 86106 h 86106"/>
              <a:gd name="connsiteX13" fmla="*/ 11739 w 45442"/>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106">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106"/>
                </a:lnTo>
                <a:lnTo>
                  <a:pt x="11739" y="79248"/>
                </a:lnTo>
                <a:close/>
              </a:path>
            </a:pathLst>
          </a:custGeom>
          <a:solidFill>
            <a:srgbClr val="75686D"/>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0" name="Freeform 3063">
            <a:extLst>
              <a:ext uri="{FF2B5EF4-FFF2-40B4-BE49-F238E27FC236}">
                <a16:creationId xmlns:a16="http://schemas.microsoft.com/office/drawing/2014/main" id="{A77C073B-31B7-F544-9C44-43885794082A}"/>
              </a:ext>
            </a:extLst>
          </p:cNvPr>
          <p:cNvSpPr/>
          <p:nvPr/>
        </p:nvSpPr>
        <p:spPr>
          <a:xfrm>
            <a:off x="11144946" y="4275294"/>
            <a:ext cx="150787" cy="326777"/>
          </a:xfrm>
          <a:custGeom>
            <a:avLst/>
            <a:gdLst>
              <a:gd name="connsiteX0" fmla="*/ 45064 w 45442"/>
              <a:gd name="connsiteY0" fmla="*/ 0 h 86106"/>
              <a:gd name="connsiteX1" fmla="*/ 45064 w 45442"/>
              <a:gd name="connsiteY1" fmla="*/ 60103 h 86106"/>
              <a:gd name="connsiteX2" fmla="*/ 31526 w 45442"/>
              <a:gd name="connsiteY2" fmla="*/ 68294 h 86106"/>
              <a:gd name="connsiteX3" fmla="*/ 31526 w 45442"/>
              <a:gd name="connsiteY3" fmla="*/ 8096 h 86106"/>
              <a:gd name="connsiteX4" fmla="*/ 45443 w 45442"/>
              <a:gd name="connsiteY4" fmla="*/ 0 h 86106"/>
              <a:gd name="connsiteX5" fmla="*/ 28402 w 45442"/>
              <a:gd name="connsiteY5" fmla="*/ 9525 h 86106"/>
              <a:gd name="connsiteX6" fmla="*/ 14485 w 45442"/>
              <a:gd name="connsiteY6" fmla="*/ 17621 h 86106"/>
              <a:gd name="connsiteX7" fmla="*/ 14485 w 45442"/>
              <a:gd name="connsiteY7" fmla="*/ 77724 h 86106"/>
              <a:gd name="connsiteX8" fmla="*/ 28402 w 45442"/>
              <a:gd name="connsiteY8" fmla="*/ 69628 h 86106"/>
              <a:gd name="connsiteX9" fmla="*/ 28402 w 45442"/>
              <a:gd name="connsiteY9" fmla="*/ 9716 h 86106"/>
              <a:gd name="connsiteX10" fmla="*/ 11739 w 45442"/>
              <a:gd name="connsiteY10" fmla="*/ 19050 h 86106"/>
              <a:gd name="connsiteX11" fmla="*/ 0 w 45442"/>
              <a:gd name="connsiteY11" fmla="*/ 25908 h 86106"/>
              <a:gd name="connsiteX12" fmla="*/ 0 w 45442"/>
              <a:gd name="connsiteY12" fmla="*/ 86106 h 86106"/>
              <a:gd name="connsiteX13" fmla="*/ 11739 w 45442"/>
              <a:gd name="connsiteY13" fmla="*/ 79248 h 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42" h="86106">
                <a:moveTo>
                  <a:pt x="45064" y="0"/>
                </a:moveTo>
                <a:lnTo>
                  <a:pt x="45064" y="60103"/>
                </a:lnTo>
                <a:lnTo>
                  <a:pt x="31526" y="68294"/>
                </a:lnTo>
                <a:lnTo>
                  <a:pt x="31526" y="8096"/>
                </a:lnTo>
                <a:lnTo>
                  <a:pt x="45443" y="0"/>
                </a:lnTo>
                <a:close/>
                <a:moveTo>
                  <a:pt x="28402" y="9525"/>
                </a:moveTo>
                <a:lnTo>
                  <a:pt x="14485" y="17621"/>
                </a:lnTo>
                <a:lnTo>
                  <a:pt x="14485" y="77724"/>
                </a:lnTo>
                <a:lnTo>
                  <a:pt x="28402" y="69628"/>
                </a:lnTo>
                <a:lnTo>
                  <a:pt x="28402" y="9716"/>
                </a:lnTo>
                <a:close/>
                <a:moveTo>
                  <a:pt x="11739" y="19050"/>
                </a:moveTo>
                <a:lnTo>
                  <a:pt x="0" y="25908"/>
                </a:lnTo>
                <a:lnTo>
                  <a:pt x="0" y="86106"/>
                </a:lnTo>
                <a:lnTo>
                  <a:pt x="11739" y="79248"/>
                </a:lnTo>
                <a:close/>
              </a:path>
            </a:pathLst>
          </a:custGeom>
          <a:solidFill>
            <a:srgbClr val="CBCC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1" name="Freeform 3064">
            <a:extLst>
              <a:ext uri="{FF2B5EF4-FFF2-40B4-BE49-F238E27FC236}">
                <a16:creationId xmlns:a16="http://schemas.microsoft.com/office/drawing/2014/main" id="{967E2440-B113-4D4F-9AD5-7C2CAC412C35}"/>
              </a:ext>
            </a:extLst>
          </p:cNvPr>
          <p:cNvSpPr/>
          <p:nvPr/>
        </p:nvSpPr>
        <p:spPr>
          <a:xfrm>
            <a:off x="10464192" y="4381931"/>
            <a:ext cx="567034" cy="406299"/>
          </a:xfrm>
          <a:custGeom>
            <a:avLst/>
            <a:gdLst>
              <a:gd name="connsiteX0" fmla="*/ 170884 w 170884"/>
              <a:gd name="connsiteY0" fmla="*/ 99250 h 107060"/>
              <a:gd name="connsiteX1" fmla="*/ 0 w 170884"/>
              <a:gd name="connsiteY1" fmla="*/ 0 h 107060"/>
              <a:gd name="connsiteX2" fmla="*/ 0 w 170884"/>
              <a:gd name="connsiteY2" fmla="*/ 7715 h 107060"/>
              <a:gd name="connsiteX3" fmla="*/ 170884 w 170884"/>
              <a:gd name="connsiteY3" fmla="*/ 107061 h 107060"/>
              <a:gd name="connsiteX4" fmla="*/ 170884 w 170884"/>
              <a:gd name="connsiteY4" fmla="*/ 99250 h 10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84" h="107060">
                <a:moveTo>
                  <a:pt x="170884" y="99250"/>
                </a:moveTo>
                <a:lnTo>
                  <a:pt x="0" y="0"/>
                </a:lnTo>
                <a:lnTo>
                  <a:pt x="0" y="7715"/>
                </a:lnTo>
                <a:lnTo>
                  <a:pt x="170884" y="107061"/>
                </a:lnTo>
                <a:lnTo>
                  <a:pt x="170884" y="9925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2" name="Freeform 3065">
            <a:extLst>
              <a:ext uri="{FF2B5EF4-FFF2-40B4-BE49-F238E27FC236}">
                <a16:creationId xmlns:a16="http://schemas.microsoft.com/office/drawing/2014/main" id="{6C000613-E391-1A4A-BF96-561FB6E2BC41}"/>
              </a:ext>
            </a:extLst>
          </p:cNvPr>
          <p:cNvSpPr/>
          <p:nvPr/>
        </p:nvSpPr>
        <p:spPr>
          <a:xfrm>
            <a:off x="10818862" y="4258668"/>
            <a:ext cx="229639" cy="152542"/>
          </a:xfrm>
          <a:custGeom>
            <a:avLst/>
            <a:gdLst>
              <a:gd name="connsiteX0" fmla="*/ 69206 w 69205"/>
              <a:gd name="connsiteY0" fmla="*/ 30575 h 40195"/>
              <a:gd name="connsiteX1" fmla="*/ 16568 w 69205"/>
              <a:gd name="connsiteY1" fmla="*/ 0 h 40195"/>
              <a:gd name="connsiteX2" fmla="*/ 0 w 69205"/>
              <a:gd name="connsiteY2" fmla="*/ 9620 h 40195"/>
              <a:gd name="connsiteX3" fmla="*/ 52638 w 69205"/>
              <a:gd name="connsiteY3" fmla="*/ 40196 h 40195"/>
              <a:gd name="connsiteX4" fmla="*/ 69206 w 69205"/>
              <a:gd name="connsiteY4" fmla="*/ 30575 h 4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05" h="40195">
                <a:moveTo>
                  <a:pt x="69206" y="30575"/>
                </a:moveTo>
                <a:lnTo>
                  <a:pt x="16568" y="0"/>
                </a:lnTo>
                <a:lnTo>
                  <a:pt x="0" y="9620"/>
                </a:lnTo>
                <a:lnTo>
                  <a:pt x="52638" y="40196"/>
                </a:lnTo>
                <a:lnTo>
                  <a:pt x="69206" y="30575"/>
                </a:lnTo>
                <a:close/>
              </a:path>
            </a:pathLst>
          </a:custGeom>
          <a:solidFill>
            <a:srgbClr val="F4EEEE"/>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3" name="Freeform 3066">
            <a:extLst>
              <a:ext uri="{FF2B5EF4-FFF2-40B4-BE49-F238E27FC236}">
                <a16:creationId xmlns:a16="http://schemas.microsoft.com/office/drawing/2014/main" id="{24482F0D-F95F-CF4F-8169-4C177237EF39}"/>
              </a:ext>
            </a:extLst>
          </p:cNvPr>
          <p:cNvSpPr/>
          <p:nvPr/>
        </p:nvSpPr>
        <p:spPr>
          <a:xfrm>
            <a:off x="10818862" y="4295176"/>
            <a:ext cx="174666" cy="128322"/>
          </a:xfrm>
          <a:custGeom>
            <a:avLst/>
            <a:gdLst>
              <a:gd name="connsiteX0" fmla="*/ 0 w 52638"/>
              <a:gd name="connsiteY0" fmla="*/ 0 h 33813"/>
              <a:gd name="connsiteX1" fmla="*/ 0 w 52638"/>
              <a:gd name="connsiteY1" fmla="*/ 3239 h 33813"/>
              <a:gd name="connsiteX2" fmla="*/ 52638 w 52638"/>
              <a:gd name="connsiteY2" fmla="*/ 33814 h 33813"/>
              <a:gd name="connsiteX3" fmla="*/ 52638 w 52638"/>
              <a:gd name="connsiteY3" fmla="*/ 30575 h 33813"/>
              <a:gd name="connsiteX4" fmla="*/ 0 w 52638"/>
              <a:gd name="connsiteY4" fmla="*/ 0 h 3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8" h="33813">
                <a:moveTo>
                  <a:pt x="0" y="0"/>
                </a:moveTo>
                <a:lnTo>
                  <a:pt x="0" y="3239"/>
                </a:lnTo>
                <a:lnTo>
                  <a:pt x="52638" y="33814"/>
                </a:lnTo>
                <a:lnTo>
                  <a:pt x="52638" y="30575"/>
                </a:lnTo>
                <a:lnTo>
                  <a:pt x="0" y="0"/>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4" name="Freeform 3067">
            <a:extLst>
              <a:ext uri="{FF2B5EF4-FFF2-40B4-BE49-F238E27FC236}">
                <a16:creationId xmlns:a16="http://schemas.microsoft.com/office/drawing/2014/main" id="{4978DE67-A766-324F-8DFB-DA067C4A4928}"/>
              </a:ext>
            </a:extLst>
          </p:cNvPr>
          <p:cNvSpPr/>
          <p:nvPr/>
        </p:nvSpPr>
        <p:spPr>
          <a:xfrm>
            <a:off x="10993528" y="4374702"/>
            <a:ext cx="54973" cy="48797"/>
          </a:xfrm>
          <a:custGeom>
            <a:avLst/>
            <a:gdLst>
              <a:gd name="connsiteX0" fmla="*/ 16568 w 16567"/>
              <a:gd name="connsiteY0" fmla="*/ 0 h 12858"/>
              <a:gd name="connsiteX1" fmla="*/ 16568 w 16567"/>
              <a:gd name="connsiteY1" fmla="*/ 3143 h 12858"/>
              <a:gd name="connsiteX2" fmla="*/ 0 w 16567"/>
              <a:gd name="connsiteY2" fmla="*/ 12859 h 12858"/>
              <a:gd name="connsiteX3" fmla="*/ 0 w 16567"/>
              <a:gd name="connsiteY3" fmla="*/ 9620 h 12858"/>
              <a:gd name="connsiteX4" fmla="*/ 16568 w 16567"/>
              <a:gd name="connsiteY4" fmla="*/ 0 h 1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7" h="12858">
                <a:moveTo>
                  <a:pt x="16568" y="0"/>
                </a:moveTo>
                <a:lnTo>
                  <a:pt x="16568" y="3143"/>
                </a:lnTo>
                <a:lnTo>
                  <a:pt x="0" y="12859"/>
                </a:lnTo>
                <a:lnTo>
                  <a:pt x="0" y="9620"/>
                </a:lnTo>
                <a:lnTo>
                  <a:pt x="16568" y="0"/>
                </a:lnTo>
                <a:close/>
              </a:path>
            </a:pathLst>
          </a:custGeom>
          <a:solidFill>
            <a:srgbClr val="C6C6C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5" name="Freeform 3068">
            <a:extLst>
              <a:ext uri="{FF2B5EF4-FFF2-40B4-BE49-F238E27FC236}">
                <a16:creationId xmlns:a16="http://schemas.microsoft.com/office/drawing/2014/main" id="{0B855CF7-4A22-EB4E-A1FC-BBB4D3BEC829}"/>
              </a:ext>
            </a:extLst>
          </p:cNvPr>
          <p:cNvSpPr/>
          <p:nvPr/>
        </p:nvSpPr>
        <p:spPr>
          <a:xfrm>
            <a:off x="10996040" y="3514382"/>
            <a:ext cx="257283" cy="145313"/>
          </a:xfrm>
          <a:custGeom>
            <a:avLst/>
            <a:gdLst>
              <a:gd name="connsiteX0" fmla="*/ 42413 w 77536"/>
              <a:gd name="connsiteY0" fmla="*/ 38291 h 38290"/>
              <a:gd name="connsiteX1" fmla="*/ 0 w 77536"/>
              <a:gd name="connsiteY1" fmla="*/ 13621 h 38290"/>
              <a:gd name="connsiteX2" fmla="*/ 23479 w 77536"/>
              <a:gd name="connsiteY2" fmla="*/ 0 h 38290"/>
              <a:gd name="connsiteX3" fmla="*/ 35124 w 77536"/>
              <a:gd name="connsiteY3" fmla="*/ 0 h 38290"/>
              <a:gd name="connsiteX4" fmla="*/ 77537 w 77536"/>
              <a:gd name="connsiteY4" fmla="*/ 24670 h 38290"/>
              <a:gd name="connsiteX5" fmla="*/ 54058 w 77536"/>
              <a:gd name="connsiteY5" fmla="*/ 38291 h 38290"/>
              <a:gd name="connsiteX6" fmla="*/ 42413 w 77536"/>
              <a:gd name="connsiteY6" fmla="*/ 38291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36" h="38290">
                <a:moveTo>
                  <a:pt x="42413" y="38291"/>
                </a:moveTo>
                <a:lnTo>
                  <a:pt x="0" y="13621"/>
                </a:lnTo>
                <a:lnTo>
                  <a:pt x="23479" y="0"/>
                </a:lnTo>
                <a:lnTo>
                  <a:pt x="35124" y="0"/>
                </a:lnTo>
                <a:lnTo>
                  <a:pt x="77537" y="24670"/>
                </a:lnTo>
                <a:lnTo>
                  <a:pt x="54058" y="38291"/>
                </a:lnTo>
                <a:lnTo>
                  <a:pt x="42413" y="38291"/>
                </a:lnTo>
                <a:close/>
              </a:path>
            </a:pathLst>
          </a:custGeom>
          <a:solidFill>
            <a:srgbClr val="E8EAE9"/>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6" name="Freeform 3069">
            <a:extLst>
              <a:ext uri="{FF2B5EF4-FFF2-40B4-BE49-F238E27FC236}">
                <a16:creationId xmlns:a16="http://schemas.microsoft.com/office/drawing/2014/main" id="{6FEF44D4-B54D-4B46-B03F-C63C1B88B059}"/>
              </a:ext>
            </a:extLst>
          </p:cNvPr>
          <p:cNvSpPr/>
          <p:nvPr/>
        </p:nvSpPr>
        <p:spPr>
          <a:xfrm>
            <a:off x="10996040" y="3521972"/>
            <a:ext cx="140737" cy="137723"/>
          </a:xfrm>
          <a:custGeom>
            <a:avLst/>
            <a:gdLst>
              <a:gd name="connsiteX0" fmla="*/ 42413 w 42413"/>
              <a:gd name="connsiteY0" fmla="*/ 24575 h 36290"/>
              <a:gd name="connsiteX1" fmla="*/ 42413 w 42413"/>
              <a:gd name="connsiteY1" fmla="*/ 36290 h 36290"/>
              <a:gd name="connsiteX2" fmla="*/ 0 w 42413"/>
              <a:gd name="connsiteY2" fmla="*/ 11620 h 36290"/>
              <a:gd name="connsiteX3" fmla="*/ 0 w 42413"/>
              <a:gd name="connsiteY3" fmla="*/ 0 h 36290"/>
              <a:gd name="connsiteX4" fmla="*/ 42413 w 42413"/>
              <a:gd name="connsiteY4" fmla="*/ 24575 h 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3" h="36290">
                <a:moveTo>
                  <a:pt x="42413" y="24575"/>
                </a:moveTo>
                <a:lnTo>
                  <a:pt x="42413" y="36290"/>
                </a:lnTo>
                <a:lnTo>
                  <a:pt x="0" y="11620"/>
                </a:lnTo>
                <a:lnTo>
                  <a:pt x="0" y="0"/>
                </a:lnTo>
                <a:lnTo>
                  <a:pt x="42413" y="24575"/>
                </a:lnTo>
                <a:close/>
              </a:path>
            </a:pathLst>
          </a:custGeom>
          <a:solidFill>
            <a:srgbClr val="D9D9D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7" name="Freeform 3070">
            <a:extLst>
              <a:ext uri="{FF2B5EF4-FFF2-40B4-BE49-F238E27FC236}">
                <a16:creationId xmlns:a16="http://schemas.microsoft.com/office/drawing/2014/main" id="{5E036FFB-1FAE-384F-9CD9-57ABD19537A8}"/>
              </a:ext>
            </a:extLst>
          </p:cNvPr>
          <p:cNvSpPr/>
          <p:nvPr/>
        </p:nvSpPr>
        <p:spPr>
          <a:xfrm>
            <a:off x="10996040" y="3469919"/>
            <a:ext cx="218646" cy="145313"/>
          </a:xfrm>
          <a:custGeom>
            <a:avLst/>
            <a:gdLst>
              <a:gd name="connsiteX0" fmla="*/ 65892 w 65892"/>
              <a:gd name="connsiteY0" fmla="*/ 24670 h 38290"/>
              <a:gd name="connsiteX1" fmla="*/ 42413 w 65892"/>
              <a:gd name="connsiteY1" fmla="*/ 38291 h 38290"/>
              <a:gd name="connsiteX2" fmla="*/ 0 w 65892"/>
              <a:gd name="connsiteY2" fmla="*/ 13716 h 38290"/>
              <a:gd name="connsiteX3" fmla="*/ 23479 w 65892"/>
              <a:gd name="connsiteY3" fmla="*/ 0 h 38290"/>
              <a:gd name="connsiteX4" fmla="*/ 65892 w 65892"/>
              <a:gd name="connsiteY4" fmla="*/ 24670 h 3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2" h="38290">
                <a:moveTo>
                  <a:pt x="65892" y="24670"/>
                </a:moveTo>
                <a:lnTo>
                  <a:pt x="42413" y="38291"/>
                </a:lnTo>
                <a:lnTo>
                  <a:pt x="0" y="13716"/>
                </a:lnTo>
                <a:lnTo>
                  <a:pt x="23479" y="0"/>
                </a:lnTo>
                <a:lnTo>
                  <a:pt x="65892" y="24670"/>
                </a:ln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8" name="Freeform 3071">
            <a:extLst>
              <a:ext uri="{FF2B5EF4-FFF2-40B4-BE49-F238E27FC236}">
                <a16:creationId xmlns:a16="http://schemas.microsoft.com/office/drawing/2014/main" id="{B2C2CD7B-6CD3-2B47-93C1-DE2265895AA9}"/>
              </a:ext>
            </a:extLst>
          </p:cNvPr>
          <p:cNvSpPr/>
          <p:nvPr/>
        </p:nvSpPr>
        <p:spPr>
          <a:xfrm>
            <a:off x="11136780" y="3563543"/>
            <a:ext cx="77906" cy="96152"/>
          </a:xfrm>
          <a:custGeom>
            <a:avLst/>
            <a:gdLst>
              <a:gd name="connsiteX0" fmla="*/ 23479 w 23478"/>
              <a:gd name="connsiteY0" fmla="*/ 0 h 25336"/>
              <a:gd name="connsiteX1" fmla="*/ 0 w 23478"/>
              <a:gd name="connsiteY1" fmla="*/ 13621 h 25336"/>
              <a:gd name="connsiteX2" fmla="*/ 0 w 23478"/>
              <a:gd name="connsiteY2" fmla="*/ 25337 h 25336"/>
              <a:gd name="connsiteX3" fmla="*/ 23479 w 23478"/>
              <a:gd name="connsiteY3" fmla="*/ 11716 h 25336"/>
              <a:gd name="connsiteX4" fmla="*/ 23479 w 23478"/>
              <a:gd name="connsiteY4" fmla="*/ 0 h 25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8" h="25336">
                <a:moveTo>
                  <a:pt x="23479" y="0"/>
                </a:moveTo>
                <a:lnTo>
                  <a:pt x="0" y="13621"/>
                </a:lnTo>
                <a:lnTo>
                  <a:pt x="0" y="25337"/>
                </a:lnTo>
                <a:lnTo>
                  <a:pt x="23479" y="11716"/>
                </a:lnTo>
                <a:lnTo>
                  <a:pt x="23479" y="0"/>
                </a:lnTo>
                <a:close/>
              </a:path>
            </a:pathLst>
          </a:custGeom>
          <a:solidFill>
            <a:srgbClr val="C6C6C5"/>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79" name="Freeform 3072">
            <a:extLst>
              <a:ext uri="{FF2B5EF4-FFF2-40B4-BE49-F238E27FC236}">
                <a16:creationId xmlns:a16="http://schemas.microsoft.com/office/drawing/2014/main" id="{223E8537-FF67-FF46-AA7F-2F5E1B8A1FBE}"/>
              </a:ext>
            </a:extLst>
          </p:cNvPr>
          <p:cNvSpPr/>
          <p:nvPr/>
        </p:nvSpPr>
        <p:spPr>
          <a:xfrm>
            <a:off x="11101281" y="3539664"/>
            <a:ext cx="68797" cy="45947"/>
          </a:xfrm>
          <a:custGeom>
            <a:avLst/>
            <a:gdLst>
              <a:gd name="connsiteX0" fmla="*/ 3030 w 20733"/>
              <a:gd name="connsiteY0" fmla="*/ 10292 h 12107"/>
              <a:gd name="connsiteX1" fmla="*/ 10319 w 20733"/>
              <a:gd name="connsiteY1" fmla="*/ 12102 h 12107"/>
              <a:gd name="connsiteX2" fmla="*/ 17704 w 20733"/>
              <a:gd name="connsiteY2" fmla="*/ 10292 h 12107"/>
              <a:gd name="connsiteX3" fmla="*/ 20733 w 20733"/>
              <a:gd name="connsiteY3" fmla="*/ 6101 h 12107"/>
              <a:gd name="connsiteX4" fmla="*/ 17704 w 20733"/>
              <a:gd name="connsiteY4" fmla="*/ 1815 h 12107"/>
              <a:gd name="connsiteX5" fmla="*/ 10319 w 20733"/>
              <a:gd name="connsiteY5" fmla="*/ 5 h 12107"/>
              <a:gd name="connsiteX6" fmla="*/ 3030 w 20733"/>
              <a:gd name="connsiteY6" fmla="*/ 1815 h 12107"/>
              <a:gd name="connsiteX7" fmla="*/ 0 w 20733"/>
              <a:gd name="connsiteY7" fmla="*/ 6101 h 12107"/>
              <a:gd name="connsiteX8" fmla="*/ 3030 w 20733"/>
              <a:gd name="connsiteY8" fmla="*/ 10292 h 1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3" h="12107">
                <a:moveTo>
                  <a:pt x="3030" y="10292"/>
                </a:moveTo>
                <a:cubicBezTo>
                  <a:pt x="5252" y="11547"/>
                  <a:pt x="7772" y="12172"/>
                  <a:pt x="10319" y="12102"/>
                </a:cubicBezTo>
                <a:cubicBezTo>
                  <a:pt x="12896" y="12162"/>
                  <a:pt x="15443" y="11538"/>
                  <a:pt x="17704" y="10292"/>
                </a:cubicBezTo>
                <a:cubicBezTo>
                  <a:pt x="19391" y="9547"/>
                  <a:pt x="20548" y="7945"/>
                  <a:pt x="20733" y="6101"/>
                </a:cubicBezTo>
                <a:cubicBezTo>
                  <a:pt x="20581" y="4222"/>
                  <a:pt x="19418" y="2577"/>
                  <a:pt x="17704" y="1815"/>
                </a:cubicBezTo>
                <a:cubicBezTo>
                  <a:pt x="15443" y="570"/>
                  <a:pt x="12896" y="-54"/>
                  <a:pt x="10319" y="5"/>
                </a:cubicBezTo>
                <a:cubicBezTo>
                  <a:pt x="7772" y="-65"/>
                  <a:pt x="5252" y="560"/>
                  <a:pt x="3030" y="1815"/>
                </a:cubicBezTo>
                <a:cubicBezTo>
                  <a:pt x="1287" y="2542"/>
                  <a:pt x="110" y="4207"/>
                  <a:pt x="0" y="6101"/>
                </a:cubicBezTo>
                <a:cubicBezTo>
                  <a:pt x="145" y="7961"/>
                  <a:pt x="1316" y="9581"/>
                  <a:pt x="3030" y="10292"/>
                </a:cubicBezTo>
                <a:close/>
              </a:path>
            </a:pathLst>
          </a:custGeom>
          <a:solidFill>
            <a:srgbClr val="B7B7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80" name="Freeform 3073">
            <a:extLst>
              <a:ext uri="{FF2B5EF4-FFF2-40B4-BE49-F238E27FC236}">
                <a16:creationId xmlns:a16="http://schemas.microsoft.com/office/drawing/2014/main" id="{90690E7E-D774-F14D-A2B3-E4195780125E}"/>
              </a:ext>
            </a:extLst>
          </p:cNvPr>
          <p:cNvSpPr/>
          <p:nvPr/>
        </p:nvSpPr>
        <p:spPr>
          <a:xfrm>
            <a:off x="11040965" y="3499907"/>
            <a:ext cx="68797" cy="45571"/>
          </a:xfrm>
          <a:custGeom>
            <a:avLst/>
            <a:gdLst>
              <a:gd name="connsiteX0" fmla="*/ 3030 w 20733"/>
              <a:gd name="connsiteY0" fmla="*/ 10291 h 12008"/>
              <a:gd name="connsiteX1" fmla="*/ 10319 w 20733"/>
              <a:gd name="connsiteY1" fmla="*/ 12005 h 12008"/>
              <a:gd name="connsiteX2" fmla="*/ 17704 w 20733"/>
              <a:gd name="connsiteY2" fmla="*/ 10291 h 12008"/>
              <a:gd name="connsiteX3" fmla="*/ 20733 w 20733"/>
              <a:gd name="connsiteY3" fmla="*/ 6004 h 12008"/>
              <a:gd name="connsiteX4" fmla="*/ 17704 w 20733"/>
              <a:gd name="connsiteY4" fmla="*/ 1718 h 12008"/>
              <a:gd name="connsiteX5" fmla="*/ 10319 w 20733"/>
              <a:gd name="connsiteY5" fmla="*/ 4 h 12008"/>
              <a:gd name="connsiteX6" fmla="*/ 3030 w 20733"/>
              <a:gd name="connsiteY6" fmla="*/ 1718 h 12008"/>
              <a:gd name="connsiteX7" fmla="*/ 0 w 20733"/>
              <a:gd name="connsiteY7" fmla="*/ 6004 h 12008"/>
              <a:gd name="connsiteX8" fmla="*/ 3030 w 20733"/>
              <a:gd name="connsiteY8" fmla="*/ 10291 h 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3" h="12008">
                <a:moveTo>
                  <a:pt x="3030" y="10291"/>
                </a:moveTo>
                <a:cubicBezTo>
                  <a:pt x="5277" y="11471"/>
                  <a:pt x="7785" y="12060"/>
                  <a:pt x="10319" y="12005"/>
                </a:cubicBezTo>
                <a:cubicBezTo>
                  <a:pt x="12884" y="12060"/>
                  <a:pt x="15422" y="11471"/>
                  <a:pt x="17704" y="10291"/>
                </a:cubicBezTo>
                <a:cubicBezTo>
                  <a:pt x="19380" y="9482"/>
                  <a:pt x="20525" y="7863"/>
                  <a:pt x="20733" y="6004"/>
                </a:cubicBezTo>
                <a:cubicBezTo>
                  <a:pt x="20561" y="4132"/>
                  <a:pt x="19405" y="2496"/>
                  <a:pt x="17704" y="1718"/>
                </a:cubicBezTo>
                <a:cubicBezTo>
                  <a:pt x="15422" y="538"/>
                  <a:pt x="12884" y="-51"/>
                  <a:pt x="10319" y="4"/>
                </a:cubicBezTo>
                <a:cubicBezTo>
                  <a:pt x="7785" y="-52"/>
                  <a:pt x="5277" y="538"/>
                  <a:pt x="3030" y="1718"/>
                </a:cubicBezTo>
                <a:cubicBezTo>
                  <a:pt x="1301" y="2463"/>
                  <a:pt x="132" y="4117"/>
                  <a:pt x="0" y="6004"/>
                </a:cubicBezTo>
                <a:cubicBezTo>
                  <a:pt x="152" y="7884"/>
                  <a:pt x="1315" y="9529"/>
                  <a:pt x="3030" y="10291"/>
                </a:cubicBezTo>
                <a:close/>
              </a:path>
            </a:pathLst>
          </a:custGeom>
          <a:solidFill>
            <a:srgbClr val="B7B7B8"/>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81" name="Freeform 3074">
            <a:extLst>
              <a:ext uri="{FF2B5EF4-FFF2-40B4-BE49-F238E27FC236}">
                <a16:creationId xmlns:a16="http://schemas.microsoft.com/office/drawing/2014/main" id="{D3B16F30-1FBC-8F4A-B628-63452721FA5B}"/>
              </a:ext>
            </a:extLst>
          </p:cNvPr>
          <p:cNvSpPr/>
          <p:nvPr/>
        </p:nvSpPr>
        <p:spPr>
          <a:xfrm>
            <a:off x="11057613" y="3511118"/>
            <a:ext cx="34868" cy="23154"/>
          </a:xfrm>
          <a:custGeom>
            <a:avLst/>
            <a:gdLst>
              <a:gd name="connsiteX0" fmla="*/ 1609 w 10508"/>
              <a:gd name="connsiteY0" fmla="*/ 5241 h 6101"/>
              <a:gd name="connsiteX1" fmla="*/ 5302 w 10508"/>
              <a:gd name="connsiteY1" fmla="*/ 6099 h 6101"/>
              <a:gd name="connsiteX2" fmla="*/ 9089 w 10508"/>
              <a:gd name="connsiteY2" fmla="*/ 5241 h 6101"/>
              <a:gd name="connsiteX3" fmla="*/ 10509 w 10508"/>
              <a:gd name="connsiteY3" fmla="*/ 3051 h 6101"/>
              <a:gd name="connsiteX4" fmla="*/ 8994 w 10508"/>
              <a:gd name="connsiteY4" fmla="*/ 860 h 6101"/>
              <a:gd name="connsiteX5" fmla="*/ 5207 w 10508"/>
              <a:gd name="connsiteY5" fmla="*/ 3 h 6101"/>
              <a:gd name="connsiteX6" fmla="*/ 1515 w 10508"/>
              <a:gd name="connsiteY6" fmla="*/ 860 h 6101"/>
              <a:gd name="connsiteX7" fmla="*/ 0 w 10508"/>
              <a:gd name="connsiteY7" fmla="*/ 3051 h 6101"/>
              <a:gd name="connsiteX8" fmla="*/ 1609 w 10508"/>
              <a:gd name="connsiteY8" fmla="*/ 5241 h 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 h="6101">
                <a:moveTo>
                  <a:pt x="1609" y="5241"/>
                </a:moveTo>
                <a:cubicBezTo>
                  <a:pt x="2752" y="5826"/>
                  <a:pt x="4020" y="6120"/>
                  <a:pt x="5302" y="6099"/>
                </a:cubicBezTo>
                <a:cubicBezTo>
                  <a:pt x="6615" y="6132"/>
                  <a:pt x="7916" y="5837"/>
                  <a:pt x="9089" y="5241"/>
                </a:cubicBezTo>
                <a:cubicBezTo>
                  <a:pt x="9875" y="4773"/>
                  <a:pt x="10400" y="3963"/>
                  <a:pt x="10509" y="3051"/>
                </a:cubicBezTo>
                <a:cubicBezTo>
                  <a:pt x="10411" y="2107"/>
                  <a:pt x="9839" y="1280"/>
                  <a:pt x="8994" y="860"/>
                </a:cubicBezTo>
                <a:cubicBezTo>
                  <a:pt x="7821" y="264"/>
                  <a:pt x="6520" y="-31"/>
                  <a:pt x="5207" y="3"/>
                </a:cubicBezTo>
                <a:cubicBezTo>
                  <a:pt x="3925" y="-19"/>
                  <a:pt x="2657" y="275"/>
                  <a:pt x="1515" y="860"/>
                </a:cubicBezTo>
                <a:cubicBezTo>
                  <a:pt x="643" y="1249"/>
                  <a:pt x="60" y="2093"/>
                  <a:pt x="0" y="3051"/>
                </a:cubicBezTo>
                <a:cubicBezTo>
                  <a:pt x="116" y="4015"/>
                  <a:pt x="727" y="4846"/>
                  <a:pt x="1609" y="5241"/>
                </a:cubicBez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sp>
        <p:nvSpPr>
          <p:cNvPr id="482" name="Freeform 3075">
            <a:extLst>
              <a:ext uri="{FF2B5EF4-FFF2-40B4-BE49-F238E27FC236}">
                <a16:creationId xmlns:a16="http://schemas.microsoft.com/office/drawing/2014/main" id="{B961913A-CFDA-3E46-91E3-3A2AD017A538}"/>
              </a:ext>
            </a:extLst>
          </p:cNvPr>
          <p:cNvSpPr/>
          <p:nvPr/>
        </p:nvSpPr>
        <p:spPr>
          <a:xfrm>
            <a:off x="11118980" y="3551247"/>
            <a:ext cx="34652" cy="23146"/>
          </a:xfrm>
          <a:custGeom>
            <a:avLst/>
            <a:gdLst>
              <a:gd name="connsiteX0" fmla="*/ 1482 w 10443"/>
              <a:gd name="connsiteY0" fmla="*/ 5145 h 6099"/>
              <a:gd name="connsiteX1" fmla="*/ 5174 w 10443"/>
              <a:gd name="connsiteY1" fmla="*/ 6097 h 6099"/>
              <a:gd name="connsiteX2" fmla="*/ 8961 w 10443"/>
              <a:gd name="connsiteY2" fmla="*/ 5145 h 6099"/>
              <a:gd name="connsiteX3" fmla="*/ 10301 w 10443"/>
              <a:gd name="connsiteY3" fmla="*/ 2206 h 6099"/>
              <a:gd name="connsiteX4" fmla="*/ 8961 w 10443"/>
              <a:gd name="connsiteY4" fmla="*/ 858 h 6099"/>
              <a:gd name="connsiteX5" fmla="*/ 5174 w 10443"/>
              <a:gd name="connsiteY5" fmla="*/ 1 h 6099"/>
              <a:gd name="connsiteX6" fmla="*/ 1482 w 10443"/>
              <a:gd name="connsiteY6" fmla="*/ 858 h 6099"/>
              <a:gd name="connsiteX7" fmla="*/ 143 w 10443"/>
              <a:gd name="connsiteY7" fmla="*/ 3797 h 6099"/>
              <a:gd name="connsiteX8" fmla="*/ 1482 w 10443"/>
              <a:gd name="connsiteY8" fmla="*/ 5145 h 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 h="6099">
                <a:moveTo>
                  <a:pt x="1482" y="5145"/>
                </a:moveTo>
                <a:cubicBezTo>
                  <a:pt x="2600" y="5804"/>
                  <a:pt x="3879" y="6134"/>
                  <a:pt x="5174" y="6097"/>
                </a:cubicBezTo>
                <a:cubicBezTo>
                  <a:pt x="6499" y="6132"/>
                  <a:pt x="7808" y="5803"/>
                  <a:pt x="8961" y="5145"/>
                </a:cubicBezTo>
                <a:cubicBezTo>
                  <a:pt x="10138" y="4705"/>
                  <a:pt x="10737" y="3390"/>
                  <a:pt x="10301" y="2206"/>
                </a:cubicBezTo>
                <a:cubicBezTo>
                  <a:pt x="10071" y="1582"/>
                  <a:pt x="9581" y="1090"/>
                  <a:pt x="8961" y="858"/>
                </a:cubicBezTo>
                <a:cubicBezTo>
                  <a:pt x="7785" y="273"/>
                  <a:pt x="6487" y="-21"/>
                  <a:pt x="5174" y="1"/>
                </a:cubicBezTo>
                <a:cubicBezTo>
                  <a:pt x="3893" y="-20"/>
                  <a:pt x="2625" y="274"/>
                  <a:pt x="1482" y="858"/>
                </a:cubicBezTo>
                <a:cubicBezTo>
                  <a:pt x="305" y="1298"/>
                  <a:pt x="-294" y="2613"/>
                  <a:pt x="143" y="3797"/>
                </a:cubicBezTo>
                <a:cubicBezTo>
                  <a:pt x="373" y="4421"/>
                  <a:pt x="862" y="4913"/>
                  <a:pt x="1482" y="5145"/>
                </a:cubicBezTo>
                <a:close/>
              </a:path>
            </a:pathLst>
          </a:custGeom>
          <a:solidFill>
            <a:srgbClr val="F4F4F4"/>
          </a:solidFill>
          <a:ln w="9352" cap="flat">
            <a:noFill/>
            <a:prstDash val="solid"/>
            <a:miter/>
          </a:ln>
        </p:spPr>
        <p:txBody>
          <a:bodyPr rtlCol="0" anchor="ctr"/>
          <a:lstStyle/>
          <a:p>
            <a:endParaRPr lang="en-US" dirty="0">
              <a:latin typeface="Frutiger LT Light" panose="02000503000000000000" pitchFamily="2" charset="0"/>
            </a:endParaRPr>
          </a:p>
        </p:txBody>
      </p:sp>
      <p:grpSp>
        <p:nvGrpSpPr>
          <p:cNvPr id="857" name="Group 80">
            <a:extLst>
              <a:ext uri="{FF2B5EF4-FFF2-40B4-BE49-F238E27FC236}">
                <a16:creationId xmlns:a16="http://schemas.microsoft.com/office/drawing/2014/main" id="{CCFE72BD-4A8C-584C-BC67-A7911F4649EF}"/>
              </a:ext>
            </a:extLst>
          </p:cNvPr>
          <p:cNvGrpSpPr/>
          <p:nvPr/>
        </p:nvGrpSpPr>
        <p:grpSpPr>
          <a:xfrm>
            <a:off x="10671999" y="4249245"/>
            <a:ext cx="80889" cy="290548"/>
            <a:chOff x="9637273" y="4215800"/>
            <a:chExt cx="946988" cy="1908220"/>
          </a:xfrm>
        </p:grpSpPr>
        <p:sp>
          <p:nvSpPr>
            <p:cNvPr id="858" name="Freeform 58">
              <a:extLst>
                <a:ext uri="{FF2B5EF4-FFF2-40B4-BE49-F238E27FC236}">
                  <a16:creationId xmlns:a16="http://schemas.microsoft.com/office/drawing/2014/main" id="{58A703F2-6E56-0D47-87CE-FDE059DD180F}"/>
                </a:ext>
              </a:extLst>
            </p:cNvPr>
            <p:cNvSpPr/>
            <p:nvPr/>
          </p:nvSpPr>
          <p:spPr>
            <a:xfrm>
              <a:off x="9637273" y="4657069"/>
              <a:ext cx="140240" cy="168519"/>
            </a:xfrm>
            <a:custGeom>
              <a:avLst/>
              <a:gdLst>
                <a:gd name="connsiteX0" fmla="*/ 356649 w 356649"/>
                <a:gd name="connsiteY0" fmla="*/ 283682 h 428566"/>
                <a:gd name="connsiteX1" fmla="*/ 288996 w 356649"/>
                <a:gd name="connsiteY1" fmla="*/ 208816 h 428566"/>
                <a:gd name="connsiteX2" fmla="*/ 282501 w 356649"/>
                <a:gd name="connsiteY2" fmla="*/ 108637 h 428566"/>
                <a:gd name="connsiteX3" fmla="*/ 228378 w 356649"/>
                <a:gd name="connsiteY3" fmla="*/ 84400 h 428566"/>
                <a:gd name="connsiteX4" fmla="*/ 99566 w 356649"/>
                <a:gd name="connsiteY4" fmla="*/ 6841 h 428566"/>
                <a:gd name="connsiteX5" fmla="*/ 52479 w 356649"/>
                <a:gd name="connsiteY5" fmla="*/ 15458 h 428566"/>
                <a:gd name="connsiteX6" fmla="*/ 52479 w 356649"/>
                <a:gd name="connsiteY6" fmla="*/ 62317 h 428566"/>
                <a:gd name="connsiteX7" fmla="*/ 23253 w 356649"/>
                <a:gd name="connsiteY7" fmla="*/ 103789 h 428566"/>
                <a:gd name="connsiteX8" fmla="*/ 12970 w 356649"/>
                <a:gd name="connsiteY8" fmla="*/ 142568 h 428566"/>
                <a:gd name="connsiteX9" fmla="*/ 4851 w 356649"/>
                <a:gd name="connsiteY9" fmla="*/ 189427 h 428566"/>
                <a:gd name="connsiteX10" fmla="*/ 1604 w 356649"/>
                <a:gd name="connsiteY10" fmla="*/ 226590 h 428566"/>
                <a:gd name="connsiteX11" fmla="*/ 63304 w 356649"/>
                <a:gd name="connsiteY11" fmla="*/ 294454 h 428566"/>
                <a:gd name="connsiteX12" fmla="*/ 184539 w 356649"/>
                <a:gd name="connsiteY12" fmla="*/ 348314 h 428566"/>
                <a:gd name="connsiteX13" fmla="*/ 264099 w 356649"/>
                <a:gd name="connsiteY13" fmla="*/ 428566 h 42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649" h="428566">
                  <a:moveTo>
                    <a:pt x="356649" y="283682"/>
                  </a:moveTo>
                  <a:cubicBezTo>
                    <a:pt x="356649" y="283682"/>
                    <a:pt x="288996" y="224436"/>
                    <a:pt x="288996" y="208816"/>
                  </a:cubicBezTo>
                  <a:cubicBezTo>
                    <a:pt x="288996" y="193197"/>
                    <a:pt x="305233" y="124256"/>
                    <a:pt x="282501" y="108637"/>
                  </a:cubicBezTo>
                  <a:cubicBezTo>
                    <a:pt x="265528" y="98376"/>
                    <a:pt x="247348" y="90238"/>
                    <a:pt x="228378" y="84400"/>
                  </a:cubicBezTo>
                  <a:cubicBezTo>
                    <a:pt x="228378" y="84400"/>
                    <a:pt x="120133" y="17074"/>
                    <a:pt x="99566" y="6841"/>
                  </a:cubicBezTo>
                  <a:cubicBezTo>
                    <a:pt x="78999" y="-3393"/>
                    <a:pt x="63845" y="-3393"/>
                    <a:pt x="52479" y="15458"/>
                  </a:cubicBezTo>
                  <a:cubicBezTo>
                    <a:pt x="45947" y="30399"/>
                    <a:pt x="45947" y="47376"/>
                    <a:pt x="52479" y="62317"/>
                  </a:cubicBezTo>
                  <a:cubicBezTo>
                    <a:pt x="52479" y="62317"/>
                    <a:pt x="24336" y="80091"/>
                    <a:pt x="23253" y="103789"/>
                  </a:cubicBezTo>
                  <a:cubicBezTo>
                    <a:pt x="22171" y="127488"/>
                    <a:pt x="20006" y="140953"/>
                    <a:pt x="12970" y="142568"/>
                  </a:cubicBezTo>
                  <a:cubicBezTo>
                    <a:pt x="-539" y="154305"/>
                    <a:pt x="-3927" y="173861"/>
                    <a:pt x="4851" y="189427"/>
                  </a:cubicBezTo>
                  <a:cubicBezTo>
                    <a:pt x="16758" y="210971"/>
                    <a:pt x="-2185" y="215280"/>
                    <a:pt x="1604" y="226590"/>
                  </a:cubicBezTo>
                  <a:cubicBezTo>
                    <a:pt x="5392" y="237901"/>
                    <a:pt x="-2726" y="263215"/>
                    <a:pt x="63304" y="294454"/>
                  </a:cubicBezTo>
                  <a:cubicBezTo>
                    <a:pt x="129334" y="325693"/>
                    <a:pt x="163972" y="326770"/>
                    <a:pt x="184539" y="348314"/>
                  </a:cubicBezTo>
                  <a:cubicBezTo>
                    <a:pt x="205106" y="369858"/>
                    <a:pt x="264099" y="428566"/>
                    <a:pt x="264099" y="428566"/>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59" name="Freeform 60">
              <a:extLst>
                <a:ext uri="{FF2B5EF4-FFF2-40B4-BE49-F238E27FC236}">
                  <a16:creationId xmlns:a16="http://schemas.microsoft.com/office/drawing/2014/main" id="{35DA2F89-8B77-724A-862B-2761EE6C5D5C}"/>
                </a:ext>
              </a:extLst>
            </p:cNvPr>
            <p:cNvSpPr/>
            <p:nvPr/>
          </p:nvSpPr>
          <p:spPr>
            <a:xfrm>
              <a:off x="10155162" y="5724421"/>
              <a:ext cx="188534" cy="147351"/>
            </a:xfrm>
            <a:custGeom>
              <a:avLst/>
              <a:gdLst>
                <a:gd name="connsiteX0" fmla="*/ 476009 w 479467"/>
                <a:gd name="connsiteY0" fmla="*/ 217037 h 374732"/>
                <a:gd name="connsiteX1" fmla="*/ 459772 w 479467"/>
                <a:gd name="connsiteY1" fmla="*/ 356535 h 374732"/>
                <a:gd name="connsiteX2" fmla="*/ 329877 w 479467"/>
                <a:gd name="connsiteY2" fmla="*/ 356535 h 374732"/>
                <a:gd name="connsiteX3" fmla="*/ 203230 w 479467"/>
                <a:gd name="connsiteY3" fmla="*/ 231579 h 374732"/>
                <a:gd name="connsiteX4" fmla="*/ 811 w 479467"/>
                <a:gd name="connsiteY4" fmla="*/ 73769 h 374732"/>
                <a:gd name="connsiteX5" fmla="*/ 220549 w 479467"/>
                <a:gd name="connsiteY5" fmla="*/ 15061 h 374732"/>
                <a:gd name="connsiteX6" fmla="*/ 476009 w 479467"/>
                <a:gd name="connsiteY6" fmla="*/ 217037 h 37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467" h="374732">
                  <a:moveTo>
                    <a:pt x="476009" y="217037"/>
                  </a:moveTo>
                  <a:cubicBezTo>
                    <a:pt x="476009" y="217037"/>
                    <a:pt x="490622" y="334991"/>
                    <a:pt x="459772" y="356535"/>
                  </a:cubicBezTo>
                  <a:cubicBezTo>
                    <a:pt x="419905" y="380799"/>
                    <a:pt x="369744" y="380799"/>
                    <a:pt x="329877" y="356535"/>
                  </a:cubicBezTo>
                  <a:cubicBezTo>
                    <a:pt x="294156" y="329605"/>
                    <a:pt x="258976" y="248814"/>
                    <a:pt x="203230" y="231579"/>
                  </a:cubicBezTo>
                  <a:cubicBezTo>
                    <a:pt x="147484" y="214344"/>
                    <a:pt x="13800" y="151866"/>
                    <a:pt x="811" y="73769"/>
                  </a:cubicBezTo>
                  <a:cubicBezTo>
                    <a:pt x="-12179" y="-4329"/>
                    <a:pt x="133953" y="-14024"/>
                    <a:pt x="220549" y="15061"/>
                  </a:cubicBezTo>
                  <a:cubicBezTo>
                    <a:pt x="307146" y="44146"/>
                    <a:pt x="476009" y="217037"/>
                    <a:pt x="476009" y="217037"/>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0" name="Freeform 61">
              <a:extLst>
                <a:ext uri="{FF2B5EF4-FFF2-40B4-BE49-F238E27FC236}">
                  <a16:creationId xmlns:a16="http://schemas.microsoft.com/office/drawing/2014/main" id="{7BF9C53E-8218-3948-A227-08B4A8674E44}"/>
                </a:ext>
              </a:extLst>
            </p:cNvPr>
            <p:cNvSpPr/>
            <p:nvPr/>
          </p:nvSpPr>
          <p:spPr>
            <a:xfrm>
              <a:off x="10150373" y="5738179"/>
              <a:ext cx="191112" cy="146371"/>
            </a:xfrm>
            <a:custGeom>
              <a:avLst/>
              <a:gdLst>
                <a:gd name="connsiteX0" fmla="*/ 22731 w 486022"/>
                <a:gd name="connsiteY0" fmla="*/ 0 h 372241"/>
                <a:gd name="connsiteX1" fmla="*/ 22731 w 486022"/>
                <a:gd name="connsiteY1" fmla="*/ 0 h 372241"/>
                <a:gd name="connsiteX2" fmla="*/ 12448 w 486022"/>
                <a:gd name="connsiteY2" fmla="*/ 39318 h 372241"/>
                <a:gd name="connsiteX3" fmla="*/ 214867 w 486022"/>
                <a:gd name="connsiteY3" fmla="*/ 198205 h 372241"/>
                <a:gd name="connsiteX4" fmla="*/ 341515 w 486022"/>
                <a:gd name="connsiteY4" fmla="*/ 323161 h 372241"/>
                <a:gd name="connsiteX5" fmla="*/ 471409 w 486022"/>
                <a:gd name="connsiteY5" fmla="*/ 323161 h 372241"/>
                <a:gd name="connsiteX6" fmla="*/ 486022 w 486022"/>
                <a:gd name="connsiteY6" fmla="*/ 300001 h 372241"/>
                <a:gd name="connsiteX7" fmla="*/ 486022 w 486022"/>
                <a:gd name="connsiteY7" fmla="*/ 300001 h 372241"/>
                <a:gd name="connsiteX8" fmla="*/ 472492 w 486022"/>
                <a:gd name="connsiteY8" fmla="*/ 353861 h 372241"/>
                <a:gd name="connsiteX9" fmla="*/ 342597 w 486022"/>
                <a:gd name="connsiteY9" fmla="*/ 353861 h 372241"/>
                <a:gd name="connsiteX10" fmla="*/ 270614 w 486022"/>
                <a:gd name="connsiteY10" fmla="*/ 268224 h 372241"/>
                <a:gd name="connsiteX11" fmla="*/ 270614 w 486022"/>
                <a:gd name="connsiteY11" fmla="*/ 253681 h 372241"/>
                <a:gd name="connsiteX12" fmla="*/ 216491 w 486022"/>
                <a:gd name="connsiteY12" fmla="*/ 218672 h 372241"/>
                <a:gd name="connsiteX13" fmla="*/ 0 w 486022"/>
                <a:gd name="connsiteY13" fmla="*/ 47397 h 372241"/>
                <a:gd name="connsiteX14" fmla="*/ 22731 w 486022"/>
                <a:gd name="connsiteY14" fmla="*/ 0 h 37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022" h="372241">
                  <a:moveTo>
                    <a:pt x="22731" y="0"/>
                  </a:moveTo>
                  <a:lnTo>
                    <a:pt x="22731" y="0"/>
                  </a:lnTo>
                  <a:cubicBezTo>
                    <a:pt x="13547" y="10907"/>
                    <a:pt x="9769" y="25341"/>
                    <a:pt x="12448" y="39318"/>
                  </a:cubicBezTo>
                  <a:cubicBezTo>
                    <a:pt x="23273" y="117415"/>
                    <a:pt x="159662" y="183125"/>
                    <a:pt x="214867" y="198205"/>
                  </a:cubicBezTo>
                  <a:cubicBezTo>
                    <a:pt x="270072" y="213286"/>
                    <a:pt x="305793" y="296231"/>
                    <a:pt x="341515" y="323161"/>
                  </a:cubicBezTo>
                  <a:cubicBezTo>
                    <a:pt x="381381" y="347425"/>
                    <a:pt x="431542" y="347425"/>
                    <a:pt x="471409" y="323161"/>
                  </a:cubicBezTo>
                  <a:cubicBezTo>
                    <a:pt x="478802" y="317339"/>
                    <a:pt x="483966" y="309163"/>
                    <a:pt x="486022" y="300001"/>
                  </a:cubicBezTo>
                  <a:lnTo>
                    <a:pt x="486022" y="300001"/>
                  </a:lnTo>
                  <a:cubicBezTo>
                    <a:pt x="486022" y="325316"/>
                    <a:pt x="486022" y="347398"/>
                    <a:pt x="472492" y="353861"/>
                  </a:cubicBezTo>
                  <a:cubicBezTo>
                    <a:pt x="432695" y="378368"/>
                    <a:pt x="382394" y="378368"/>
                    <a:pt x="342597" y="353861"/>
                  </a:cubicBezTo>
                  <a:cubicBezTo>
                    <a:pt x="316429" y="327195"/>
                    <a:pt x="292366" y="298563"/>
                    <a:pt x="270614" y="268224"/>
                  </a:cubicBezTo>
                  <a:lnTo>
                    <a:pt x="270614" y="253681"/>
                  </a:lnTo>
                  <a:cubicBezTo>
                    <a:pt x="255362" y="238213"/>
                    <a:pt x="236890" y="226261"/>
                    <a:pt x="216491" y="218672"/>
                  </a:cubicBezTo>
                  <a:cubicBezTo>
                    <a:pt x="162368" y="199821"/>
                    <a:pt x="11907" y="125494"/>
                    <a:pt x="0" y="47397"/>
                  </a:cubicBezTo>
                  <a:cubicBezTo>
                    <a:pt x="2506" y="29650"/>
                    <a:pt x="10440" y="13099"/>
                    <a:pt x="22731" y="0"/>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1" name="Freeform 62">
              <a:extLst>
                <a:ext uri="{FF2B5EF4-FFF2-40B4-BE49-F238E27FC236}">
                  <a16:creationId xmlns:a16="http://schemas.microsoft.com/office/drawing/2014/main" id="{5D39073F-8607-E849-86EB-2D39149B8A56}"/>
                </a:ext>
              </a:extLst>
            </p:cNvPr>
            <p:cNvSpPr/>
            <p:nvPr/>
          </p:nvSpPr>
          <p:spPr>
            <a:xfrm>
              <a:off x="9947167" y="5872663"/>
              <a:ext cx="263779" cy="105144"/>
            </a:xfrm>
            <a:custGeom>
              <a:avLst/>
              <a:gdLst>
                <a:gd name="connsiteX0" fmla="*/ 8025 w 670824"/>
                <a:gd name="connsiteY0" fmla="*/ 95871 h 267395"/>
                <a:gd name="connsiteX1" fmla="*/ 173641 w 670824"/>
                <a:gd name="connsiteY1" fmla="*/ 36086 h 267395"/>
                <a:gd name="connsiteX2" fmla="*/ 373353 w 670824"/>
                <a:gd name="connsiteY2" fmla="*/ 0 h 267395"/>
                <a:gd name="connsiteX3" fmla="*/ 639638 w 670824"/>
                <a:gd name="connsiteY3" fmla="*/ 37702 h 267395"/>
                <a:gd name="connsiteX4" fmla="*/ 667781 w 670824"/>
                <a:gd name="connsiteY4" fmla="*/ 199283 h 267395"/>
                <a:gd name="connsiteX5" fmla="*/ 505413 w 670824"/>
                <a:gd name="connsiteY5" fmla="*/ 253143 h 267395"/>
                <a:gd name="connsiteX6" fmla="*/ 268897 w 670824"/>
                <a:gd name="connsiteY6" fmla="*/ 266608 h 267395"/>
                <a:gd name="connsiteX7" fmla="*/ 8025 w 670824"/>
                <a:gd name="connsiteY7" fmla="*/ 95871 h 2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824" h="267395">
                  <a:moveTo>
                    <a:pt x="8025" y="95871"/>
                  </a:moveTo>
                  <a:cubicBezTo>
                    <a:pt x="22097" y="58169"/>
                    <a:pt x="62148" y="52244"/>
                    <a:pt x="173641" y="36086"/>
                  </a:cubicBezTo>
                  <a:cubicBezTo>
                    <a:pt x="285134" y="19928"/>
                    <a:pt x="336009" y="32855"/>
                    <a:pt x="373353" y="0"/>
                  </a:cubicBezTo>
                  <a:lnTo>
                    <a:pt x="639638" y="37702"/>
                  </a:lnTo>
                  <a:cubicBezTo>
                    <a:pt x="639638" y="37702"/>
                    <a:pt x="682395" y="166428"/>
                    <a:pt x="667781" y="199283"/>
                  </a:cubicBezTo>
                  <a:cubicBezTo>
                    <a:pt x="653168" y="232137"/>
                    <a:pt x="590386" y="257990"/>
                    <a:pt x="505413" y="253143"/>
                  </a:cubicBezTo>
                  <a:cubicBezTo>
                    <a:pt x="426318" y="248619"/>
                    <a:pt x="346958" y="253143"/>
                    <a:pt x="268897" y="266608"/>
                  </a:cubicBezTo>
                  <a:cubicBezTo>
                    <a:pt x="197996" y="273071"/>
                    <a:pt x="-47180" y="241832"/>
                    <a:pt x="8025" y="95871"/>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2" name="Freeform 63">
              <a:extLst>
                <a:ext uri="{FF2B5EF4-FFF2-40B4-BE49-F238E27FC236}">
                  <a16:creationId xmlns:a16="http://schemas.microsoft.com/office/drawing/2014/main" id="{810582DF-0C6E-9F4A-B884-68F2B878B225}"/>
                </a:ext>
              </a:extLst>
            </p:cNvPr>
            <p:cNvSpPr/>
            <p:nvPr/>
          </p:nvSpPr>
          <p:spPr>
            <a:xfrm>
              <a:off x="9943058" y="5914598"/>
              <a:ext cx="269033" cy="72274"/>
            </a:xfrm>
            <a:custGeom>
              <a:avLst/>
              <a:gdLst>
                <a:gd name="connsiteX0" fmla="*/ 7651 w 684186"/>
                <a:gd name="connsiteY0" fmla="*/ 12926 h 183803"/>
                <a:gd name="connsiteX1" fmla="*/ 14687 w 684186"/>
                <a:gd name="connsiteY1" fmla="*/ 0 h 183803"/>
                <a:gd name="connsiteX2" fmla="*/ 279347 w 684186"/>
                <a:gd name="connsiteY2" fmla="*/ 156195 h 183803"/>
                <a:gd name="connsiteX3" fmla="*/ 515864 w 684186"/>
                <a:gd name="connsiteY3" fmla="*/ 142730 h 183803"/>
                <a:gd name="connsiteX4" fmla="*/ 678232 w 684186"/>
                <a:gd name="connsiteY4" fmla="*/ 88869 h 183803"/>
                <a:gd name="connsiteX5" fmla="*/ 681479 w 684186"/>
                <a:gd name="connsiteY5" fmla="*/ 72711 h 183803"/>
                <a:gd name="connsiteX6" fmla="*/ 681479 w 684186"/>
                <a:gd name="connsiteY6" fmla="*/ 90485 h 183803"/>
                <a:gd name="connsiteX7" fmla="*/ 681479 w 684186"/>
                <a:gd name="connsiteY7" fmla="*/ 129264 h 183803"/>
                <a:gd name="connsiteX8" fmla="*/ 519111 w 684186"/>
                <a:gd name="connsiteY8" fmla="*/ 183125 h 183803"/>
                <a:gd name="connsiteX9" fmla="*/ 456328 w 684186"/>
                <a:gd name="connsiteY9" fmla="*/ 183125 h 183803"/>
                <a:gd name="connsiteX10" fmla="*/ 456328 w 684186"/>
                <a:gd name="connsiteY10" fmla="*/ 164812 h 183803"/>
                <a:gd name="connsiteX11" fmla="*/ 282594 w 684186"/>
                <a:gd name="connsiteY11" fmla="*/ 180431 h 183803"/>
                <a:gd name="connsiteX12" fmla="*/ 7651 w 684186"/>
                <a:gd name="connsiteY12" fmla="*/ 12926 h 18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186" h="183803">
                  <a:moveTo>
                    <a:pt x="7651" y="12926"/>
                  </a:moveTo>
                  <a:cubicBezTo>
                    <a:pt x="9123" y="8187"/>
                    <a:pt x="11510" y="3824"/>
                    <a:pt x="14687" y="0"/>
                  </a:cubicBezTo>
                  <a:cubicBezTo>
                    <a:pt x="-23740" y="136266"/>
                    <a:pt x="210070" y="165351"/>
                    <a:pt x="279347" y="156195"/>
                  </a:cubicBezTo>
                  <a:cubicBezTo>
                    <a:pt x="357408" y="142730"/>
                    <a:pt x="436768" y="138205"/>
                    <a:pt x="515864" y="142730"/>
                  </a:cubicBezTo>
                  <a:cubicBezTo>
                    <a:pt x="600836" y="149731"/>
                    <a:pt x="663619" y="122262"/>
                    <a:pt x="678232" y="88869"/>
                  </a:cubicBezTo>
                  <a:cubicBezTo>
                    <a:pt x="680045" y="83645"/>
                    <a:pt x="681138" y="78205"/>
                    <a:pt x="681479" y="72711"/>
                  </a:cubicBezTo>
                  <a:cubicBezTo>
                    <a:pt x="681479" y="79175"/>
                    <a:pt x="681479" y="85099"/>
                    <a:pt x="681479" y="90485"/>
                  </a:cubicBezTo>
                  <a:cubicBezTo>
                    <a:pt x="685089" y="103142"/>
                    <a:pt x="685089" y="116607"/>
                    <a:pt x="681479" y="129264"/>
                  </a:cubicBezTo>
                  <a:cubicBezTo>
                    <a:pt x="666866" y="161042"/>
                    <a:pt x="604625" y="188511"/>
                    <a:pt x="519111" y="183125"/>
                  </a:cubicBezTo>
                  <a:cubicBezTo>
                    <a:pt x="498003" y="183125"/>
                    <a:pt x="476895" y="183125"/>
                    <a:pt x="456328" y="183125"/>
                  </a:cubicBezTo>
                  <a:lnTo>
                    <a:pt x="456328" y="164812"/>
                  </a:lnTo>
                  <a:cubicBezTo>
                    <a:pt x="398130" y="166159"/>
                    <a:pt x="340089" y="171383"/>
                    <a:pt x="282594" y="180431"/>
                  </a:cubicBezTo>
                  <a:cubicBezTo>
                    <a:pt x="211694" y="188511"/>
                    <a:pt x="-47554" y="159426"/>
                    <a:pt x="7651" y="12926"/>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3" name="Freeform 64">
              <a:extLst>
                <a:ext uri="{FF2B5EF4-FFF2-40B4-BE49-F238E27FC236}">
                  <a16:creationId xmlns:a16="http://schemas.microsoft.com/office/drawing/2014/main" id="{0B669092-51BD-9F43-B01D-13FC8FE31994}"/>
                </a:ext>
              </a:extLst>
            </p:cNvPr>
            <p:cNvSpPr/>
            <p:nvPr/>
          </p:nvSpPr>
          <p:spPr>
            <a:xfrm>
              <a:off x="10171017" y="4970027"/>
              <a:ext cx="184732" cy="875287"/>
            </a:xfrm>
            <a:custGeom>
              <a:avLst/>
              <a:gdLst>
                <a:gd name="connsiteX0" fmla="*/ 0 w 469798"/>
                <a:gd name="connsiteY0" fmla="*/ 882230 h 2225968"/>
                <a:gd name="connsiteX1" fmla="*/ 125023 w 469798"/>
                <a:gd name="connsiteY1" fmla="*/ 171275 h 2225968"/>
                <a:gd name="connsiteX2" fmla="*/ 381565 w 469798"/>
                <a:gd name="connsiteY2" fmla="*/ 0 h 2225968"/>
                <a:gd name="connsiteX3" fmla="*/ 445972 w 469798"/>
                <a:gd name="connsiteY3" fmla="*/ 281689 h 2225968"/>
                <a:gd name="connsiteX4" fmla="*/ 388601 w 469798"/>
                <a:gd name="connsiteY4" fmla="*/ 642552 h 2225968"/>
                <a:gd name="connsiteX5" fmla="*/ 406462 w 469798"/>
                <a:gd name="connsiteY5" fmla="*/ 1193003 h 2225968"/>
                <a:gd name="connsiteX6" fmla="*/ 469244 w 469798"/>
                <a:gd name="connsiteY6" fmla="*/ 1721371 h 2225968"/>
                <a:gd name="connsiteX7" fmla="*/ 453549 w 469798"/>
                <a:gd name="connsiteY7" fmla="*/ 2175413 h 2225968"/>
                <a:gd name="connsiteX8" fmla="*/ 251130 w 469798"/>
                <a:gd name="connsiteY8" fmla="*/ 2200188 h 2225968"/>
                <a:gd name="connsiteX9" fmla="*/ 142884 w 469798"/>
                <a:gd name="connsiteY9" fmla="*/ 2010062 h 2225968"/>
                <a:gd name="connsiteX10" fmla="*/ 113658 w 469798"/>
                <a:gd name="connsiteY10" fmla="*/ 1388515 h 2225968"/>
                <a:gd name="connsiteX11" fmla="*/ 0 w 469798"/>
                <a:gd name="connsiteY11" fmla="*/ 882230 h 222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798" h="2225968">
                  <a:moveTo>
                    <a:pt x="0" y="882230"/>
                  </a:moveTo>
                  <a:lnTo>
                    <a:pt x="125023" y="171275"/>
                  </a:lnTo>
                  <a:lnTo>
                    <a:pt x="381565" y="0"/>
                  </a:lnTo>
                  <a:cubicBezTo>
                    <a:pt x="420848" y="88966"/>
                    <a:pt x="442708" y="184568"/>
                    <a:pt x="445972" y="281689"/>
                  </a:cubicBezTo>
                  <a:cubicBezTo>
                    <a:pt x="438935" y="402335"/>
                    <a:pt x="401050" y="464813"/>
                    <a:pt x="388601" y="642552"/>
                  </a:cubicBezTo>
                  <a:cubicBezTo>
                    <a:pt x="375336" y="826156"/>
                    <a:pt x="381322" y="1010632"/>
                    <a:pt x="406462" y="1193003"/>
                  </a:cubicBezTo>
                  <a:cubicBezTo>
                    <a:pt x="452445" y="1365275"/>
                    <a:pt x="473579" y="1543180"/>
                    <a:pt x="469244" y="1721371"/>
                  </a:cubicBezTo>
                  <a:cubicBezTo>
                    <a:pt x="457337" y="1961588"/>
                    <a:pt x="453549" y="2175413"/>
                    <a:pt x="453549" y="2175413"/>
                  </a:cubicBezTo>
                  <a:cubicBezTo>
                    <a:pt x="453549" y="2175413"/>
                    <a:pt x="345303" y="2270206"/>
                    <a:pt x="251130" y="2200188"/>
                  </a:cubicBezTo>
                  <a:cubicBezTo>
                    <a:pt x="192558" y="2152404"/>
                    <a:pt x="153968" y="2084620"/>
                    <a:pt x="142884" y="2010062"/>
                  </a:cubicBezTo>
                  <a:cubicBezTo>
                    <a:pt x="142884" y="2010062"/>
                    <a:pt x="146131" y="1537169"/>
                    <a:pt x="113658" y="1388515"/>
                  </a:cubicBezTo>
                  <a:cubicBezTo>
                    <a:pt x="81184" y="1239861"/>
                    <a:pt x="0" y="882230"/>
                    <a:pt x="0" y="882230"/>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4" name="Freeform 65">
              <a:extLst>
                <a:ext uri="{FF2B5EF4-FFF2-40B4-BE49-F238E27FC236}">
                  <a16:creationId xmlns:a16="http://schemas.microsoft.com/office/drawing/2014/main" id="{132051A8-B0A6-584D-A8D5-611126E975EA}"/>
                </a:ext>
              </a:extLst>
            </p:cNvPr>
            <p:cNvSpPr/>
            <p:nvPr/>
          </p:nvSpPr>
          <p:spPr>
            <a:xfrm>
              <a:off x="10013214" y="5023610"/>
              <a:ext cx="241062" cy="917733"/>
            </a:xfrm>
            <a:custGeom>
              <a:avLst/>
              <a:gdLst>
                <a:gd name="connsiteX0" fmla="*/ 593989 w 613051"/>
                <a:gd name="connsiteY0" fmla="*/ 0 h 2333914"/>
                <a:gd name="connsiteX1" fmla="*/ 573964 w 613051"/>
                <a:gd name="connsiteY1" fmla="*/ 476124 h 2333914"/>
                <a:gd name="connsiteX2" fmla="*/ 433786 w 613051"/>
                <a:gd name="connsiteY2" fmla="*/ 1266253 h 2333914"/>
                <a:gd name="connsiteX3" fmla="*/ 527418 w 613051"/>
                <a:gd name="connsiteY3" fmla="*/ 1705213 h 2333914"/>
                <a:gd name="connsiteX4" fmla="*/ 519300 w 613051"/>
                <a:gd name="connsiteY4" fmla="*/ 2328375 h 2333914"/>
                <a:gd name="connsiteX5" fmla="*/ 115544 w 613051"/>
                <a:gd name="connsiteY5" fmla="*/ 2239506 h 2333914"/>
                <a:gd name="connsiteX6" fmla="*/ 103637 w 613051"/>
                <a:gd name="connsiteY6" fmla="*/ 1593184 h 2333914"/>
                <a:gd name="connsiteX7" fmla="*/ 262 w 613051"/>
                <a:gd name="connsiteY7" fmla="*/ 827293 h 2333914"/>
                <a:gd name="connsiteX8" fmla="*/ 74952 w 613051"/>
                <a:gd name="connsiteY8" fmla="*/ 38241 h 233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051" h="2333914">
                  <a:moveTo>
                    <a:pt x="593989" y="0"/>
                  </a:moveTo>
                  <a:cubicBezTo>
                    <a:pt x="593989" y="0"/>
                    <a:pt x="648112" y="294077"/>
                    <a:pt x="573964" y="476124"/>
                  </a:cubicBezTo>
                  <a:cubicBezTo>
                    <a:pt x="499816" y="658172"/>
                    <a:pt x="419714" y="1181154"/>
                    <a:pt x="433786" y="1266253"/>
                  </a:cubicBezTo>
                  <a:cubicBezTo>
                    <a:pt x="447857" y="1351352"/>
                    <a:pt x="518217" y="1512394"/>
                    <a:pt x="527418" y="1705213"/>
                  </a:cubicBezTo>
                  <a:cubicBezTo>
                    <a:pt x="536619" y="1898033"/>
                    <a:pt x="519300" y="2328375"/>
                    <a:pt x="519300" y="2328375"/>
                  </a:cubicBezTo>
                  <a:cubicBezTo>
                    <a:pt x="519300" y="2328375"/>
                    <a:pt x="275206" y="2367155"/>
                    <a:pt x="115544" y="2239506"/>
                  </a:cubicBezTo>
                  <a:cubicBezTo>
                    <a:pt x="122926" y="2024006"/>
                    <a:pt x="118953" y="1808269"/>
                    <a:pt x="103637" y="1593184"/>
                  </a:cubicBezTo>
                  <a:cubicBezTo>
                    <a:pt x="79282" y="1361047"/>
                    <a:pt x="4592" y="1011494"/>
                    <a:pt x="262" y="827293"/>
                  </a:cubicBezTo>
                  <a:cubicBezTo>
                    <a:pt x="-5150" y="589769"/>
                    <a:pt x="74952" y="38241"/>
                    <a:pt x="74952" y="38241"/>
                  </a:cubicBezTo>
                  <a:close/>
                </a:path>
              </a:pathLst>
            </a:custGeom>
            <a:solidFill>
              <a:srgbClr val="0A3D6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5" name="Freeform 66">
              <a:extLst>
                <a:ext uri="{FF2B5EF4-FFF2-40B4-BE49-F238E27FC236}">
                  <a16:creationId xmlns:a16="http://schemas.microsoft.com/office/drawing/2014/main" id="{25D8BC17-3FA4-AA42-A427-38D9693719DF}"/>
                </a:ext>
              </a:extLst>
            </p:cNvPr>
            <p:cNvSpPr/>
            <p:nvPr/>
          </p:nvSpPr>
          <p:spPr>
            <a:xfrm>
              <a:off x="10013214" y="5035893"/>
              <a:ext cx="78406" cy="886329"/>
            </a:xfrm>
            <a:custGeom>
              <a:avLst/>
              <a:gdLst>
                <a:gd name="connsiteX0" fmla="*/ 162089 w 199396"/>
                <a:gd name="connsiteY0" fmla="*/ 0 h 2254048"/>
                <a:gd name="connsiteX1" fmla="*/ 177244 w 199396"/>
                <a:gd name="connsiteY1" fmla="*/ 107720 h 2254048"/>
                <a:gd name="connsiteX2" fmla="*/ 93895 w 199396"/>
                <a:gd name="connsiteY2" fmla="*/ 720649 h 2254048"/>
                <a:gd name="connsiteX3" fmla="*/ 139899 w 199396"/>
                <a:gd name="connsiteY3" fmla="*/ 1306109 h 2254048"/>
                <a:gd name="connsiteX4" fmla="*/ 185903 w 199396"/>
                <a:gd name="connsiteY4" fmla="*/ 2254048 h 2254048"/>
                <a:gd name="connsiteX5" fmla="*/ 115544 w 199396"/>
                <a:gd name="connsiteY5" fmla="*/ 2209883 h 2254048"/>
                <a:gd name="connsiteX6" fmla="*/ 103637 w 199396"/>
                <a:gd name="connsiteY6" fmla="*/ 1563561 h 2254048"/>
                <a:gd name="connsiteX7" fmla="*/ 262 w 199396"/>
                <a:gd name="connsiteY7" fmla="*/ 797669 h 2254048"/>
                <a:gd name="connsiteX8" fmla="*/ 74952 w 199396"/>
                <a:gd name="connsiteY8" fmla="*/ 8618 h 225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6" h="2254048">
                  <a:moveTo>
                    <a:pt x="162089" y="0"/>
                  </a:moveTo>
                  <a:lnTo>
                    <a:pt x="177244" y="107720"/>
                  </a:lnTo>
                  <a:cubicBezTo>
                    <a:pt x="177244" y="107720"/>
                    <a:pt x="109049" y="521905"/>
                    <a:pt x="93895" y="720649"/>
                  </a:cubicBezTo>
                  <a:cubicBezTo>
                    <a:pt x="86837" y="916910"/>
                    <a:pt x="102267" y="1113327"/>
                    <a:pt x="139899" y="1306109"/>
                  </a:cubicBezTo>
                  <a:cubicBezTo>
                    <a:pt x="163172" y="1437528"/>
                    <a:pt x="227037" y="1956740"/>
                    <a:pt x="185903" y="2254048"/>
                  </a:cubicBezTo>
                  <a:cubicBezTo>
                    <a:pt x="160872" y="2241984"/>
                    <a:pt x="137274" y="2227172"/>
                    <a:pt x="115544" y="2209883"/>
                  </a:cubicBezTo>
                  <a:cubicBezTo>
                    <a:pt x="122926" y="1994383"/>
                    <a:pt x="118953" y="1778646"/>
                    <a:pt x="103637" y="1563561"/>
                  </a:cubicBezTo>
                  <a:cubicBezTo>
                    <a:pt x="79282" y="1331423"/>
                    <a:pt x="4592" y="981871"/>
                    <a:pt x="262" y="797669"/>
                  </a:cubicBezTo>
                  <a:cubicBezTo>
                    <a:pt x="-5150" y="560146"/>
                    <a:pt x="74952" y="8618"/>
                    <a:pt x="74952" y="8618"/>
                  </a:cubicBezTo>
                  <a:close/>
                </a:path>
              </a:pathLst>
            </a:custGeom>
            <a:solidFill>
              <a:srgbClr val="00467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6" name="Freeform 67">
              <a:extLst>
                <a:ext uri="{FF2B5EF4-FFF2-40B4-BE49-F238E27FC236}">
                  <a16:creationId xmlns:a16="http://schemas.microsoft.com/office/drawing/2014/main" id="{20C2428C-DE34-F644-82D8-A58F8095A27D}"/>
                </a:ext>
              </a:extLst>
            </p:cNvPr>
            <p:cNvSpPr/>
            <p:nvPr/>
          </p:nvSpPr>
          <p:spPr>
            <a:xfrm>
              <a:off x="10305306" y="4471905"/>
              <a:ext cx="155450" cy="534339"/>
            </a:xfrm>
            <a:custGeom>
              <a:avLst/>
              <a:gdLst>
                <a:gd name="connsiteX0" fmla="*/ 144508 w 395329"/>
                <a:gd name="connsiteY0" fmla="*/ 49551 h 1358892"/>
                <a:gd name="connsiteX1" fmla="*/ 165074 w 395329"/>
                <a:gd name="connsiteY1" fmla="*/ 0 h 1358892"/>
                <a:gd name="connsiteX2" fmla="*/ 327443 w 395329"/>
                <a:gd name="connsiteY2" fmla="*/ 161581 h 1358892"/>
                <a:gd name="connsiteX3" fmla="*/ 389143 w 395329"/>
                <a:gd name="connsiteY3" fmla="*/ 610236 h 1358892"/>
                <a:gd name="connsiteX4" fmla="*/ 366411 w 395329"/>
                <a:gd name="connsiteY4" fmla="*/ 933397 h 1358892"/>
                <a:gd name="connsiteX5" fmla="*/ 59535 w 395329"/>
                <a:gd name="connsiteY5" fmla="*/ 1358892 h 1358892"/>
                <a:gd name="connsiteX6" fmla="*/ 0 w 395329"/>
                <a:gd name="connsiteY6" fmla="*/ 1134834 h 1358892"/>
                <a:gd name="connsiteX7" fmla="*/ 146673 w 395329"/>
                <a:gd name="connsiteY7" fmla="*/ 841296 h 1358892"/>
                <a:gd name="connsiteX8" fmla="*/ 119070 w 395329"/>
                <a:gd name="connsiteY8" fmla="*/ 487973 h 135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29" h="1358892">
                  <a:moveTo>
                    <a:pt x="144508" y="49551"/>
                  </a:moveTo>
                  <a:lnTo>
                    <a:pt x="165074" y="0"/>
                  </a:lnTo>
                  <a:cubicBezTo>
                    <a:pt x="165074" y="0"/>
                    <a:pt x="269531" y="0"/>
                    <a:pt x="327443" y="161581"/>
                  </a:cubicBezTo>
                  <a:cubicBezTo>
                    <a:pt x="364246" y="260683"/>
                    <a:pt x="381565" y="393718"/>
                    <a:pt x="389143" y="610236"/>
                  </a:cubicBezTo>
                  <a:cubicBezTo>
                    <a:pt x="396720" y="826754"/>
                    <a:pt x="404297" y="868765"/>
                    <a:pt x="366411" y="933397"/>
                  </a:cubicBezTo>
                  <a:cubicBezTo>
                    <a:pt x="328525" y="998029"/>
                    <a:pt x="59535" y="1358892"/>
                    <a:pt x="59535" y="1358892"/>
                  </a:cubicBezTo>
                  <a:lnTo>
                    <a:pt x="0" y="1134834"/>
                  </a:lnTo>
                  <a:lnTo>
                    <a:pt x="146673" y="841296"/>
                  </a:lnTo>
                  <a:lnTo>
                    <a:pt x="119070" y="487973"/>
                  </a:lnTo>
                  <a:close/>
                </a:path>
              </a:pathLst>
            </a:custGeom>
            <a:solidFill>
              <a:srgbClr val="036B9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7" name="Freeform 68">
              <a:extLst>
                <a:ext uri="{FF2B5EF4-FFF2-40B4-BE49-F238E27FC236}">
                  <a16:creationId xmlns:a16="http://schemas.microsoft.com/office/drawing/2014/main" id="{0DA94CCE-E634-6440-932F-FFB7BBD6AEAF}"/>
                </a:ext>
              </a:extLst>
            </p:cNvPr>
            <p:cNvSpPr/>
            <p:nvPr/>
          </p:nvSpPr>
          <p:spPr>
            <a:xfrm>
              <a:off x="10103967" y="4226291"/>
              <a:ext cx="216986" cy="346952"/>
            </a:xfrm>
            <a:custGeom>
              <a:avLst/>
              <a:gdLst>
                <a:gd name="connsiteX0" fmla="*/ 527186 w 551822"/>
                <a:gd name="connsiteY0" fmla="*/ 673101 h 882345"/>
                <a:gd name="connsiteX1" fmla="*/ 486052 w 551822"/>
                <a:gd name="connsiteY1" fmla="*/ 558379 h 882345"/>
                <a:gd name="connsiteX2" fmla="*/ 550458 w 551822"/>
                <a:gd name="connsiteY2" fmla="*/ 284230 h 882345"/>
                <a:gd name="connsiteX3" fmla="*/ 379430 w 551822"/>
                <a:gd name="connsiteY3" fmla="*/ 14929 h 882345"/>
                <a:gd name="connsiteX4" fmla="*/ 51446 w 551822"/>
                <a:gd name="connsiteY4" fmla="*/ 115109 h 882345"/>
                <a:gd name="connsiteX5" fmla="*/ 13019 w 551822"/>
                <a:gd name="connsiteY5" fmla="*/ 303620 h 882345"/>
                <a:gd name="connsiteX6" fmla="*/ 13019 w 551822"/>
                <a:gd name="connsiteY6" fmla="*/ 373100 h 882345"/>
                <a:gd name="connsiteX7" fmla="*/ 67142 w 551822"/>
                <a:gd name="connsiteY7" fmla="*/ 577768 h 882345"/>
                <a:gd name="connsiteX8" fmla="*/ 162939 w 551822"/>
                <a:gd name="connsiteY8" fmla="*/ 611162 h 882345"/>
                <a:gd name="connsiteX9" fmla="*/ 134796 w 551822"/>
                <a:gd name="connsiteY9" fmla="*/ 817446 h 882345"/>
                <a:gd name="connsiteX10" fmla="*/ 454661 w 551822"/>
                <a:gd name="connsiteY10" fmla="*/ 871306 h 882345"/>
                <a:gd name="connsiteX11" fmla="*/ 527186 w 551822"/>
                <a:gd name="connsiteY11" fmla="*/ 673101 h 8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1822" h="882345">
                  <a:moveTo>
                    <a:pt x="527186" y="673101"/>
                  </a:moveTo>
                  <a:cubicBezTo>
                    <a:pt x="501380" y="640289"/>
                    <a:pt x="486945" y="600039"/>
                    <a:pt x="486052" y="558379"/>
                  </a:cubicBezTo>
                  <a:cubicBezTo>
                    <a:pt x="486052" y="461969"/>
                    <a:pt x="562906" y="417265"/>
                    <a:pt x="550458" y="284230"/>
                  </a:cubicBezTo>
                  <a:cubicBezTo>
                    <a:pt x="538010" y="151196"/>
                    <a:pt x="456826" y="44014"/>
                    <a:pt x="379430" y="14929"/>
                  </a:cubicBezTo>
                  <a:cubicBezTo>
                    <a:pt x="302035" y="-14155"/>
                    <a:pt x="123430" y="-10385"/>
                    <a:pt x="51446" y="115109"/>
                  </a:cubicBezTo>
                  <a:cubicBezTo>
                    <a:pt x="-20537" y="240604"/>
                    <a:pt x="30" y="281537"/>
                    <a:pt x="13019" y="303620"/>
                  </a:cubicBezTo>
                  <a:cubicBezTo>
                    <a:pt x="26009" y="325703"/>
                    <a:pt x="13019" y="357480"/>
                    <a:pt x="13019" y="373100"/>
                  </a:cubicBezTo>
                  <a:cubicBezTo>
                    <a:pt x="16916" y="444270"/>
                    <a:pt x="35329" y="513906"/>
                    <a:pt x="67142" y="577768"/>
                  </a:cubicBezTo>
                  <a:cubicBezTo>
                    <a:pt x="94203" y="614393"/>
                    <a:pt x="152115" y="590156"/>
                    <a:pt x="162939" y="611162"/>
                  </a:cubicBezTo>
                  <a:cubicBezTo>
                    <a:pt x="174224" y="681180"/>
                    <a:pt x="164428" y="752954"/>
                    <a:pt x="134796" y="817446"/>
                  </a:cubicBezTo>
                  <a:cubicBezTo>
                    <a:pt x="134796" y="817446"/>
                    <a:pt x="297164" y="914394"/>
                    <a:pt x="454661" y="871306"/>
                  </a:cubicBezTo>
                  <a:cubicBezTo>
                    <a:pt x="612158" y="828218"/>
                    <a:pt x="527186" y="673101"/>
                    <a:pt x="527186" y="673101"/>
                  </a:cubicBezTo>
                  <a:close/>
                </a:path>
              </a:pathLst>
            </a:custGeom>
            <a:solidFill>
              <a:srgbClr val="FFFFFF"/>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8" name="Freeform 69">
              <a:extLst>
                <a:ext uri="{FF2B5EF4-FFF2-40B4-BE49-F238E27FC236}">
                  <a16:creationId xmlns:a16="http://schemas.microsoft.com/office/drawing/2014/main" id="{98711DDC-DD0D-7D43-BDE5-C97DA14702A4}"/>
                </a:ext>
              </a:extLst>
            </p:cNvPr>
            <p:cNvSpPr/>
            <p:nvPr/>
          </p:nvSpPr>
          <p:spPr>
            <a:xfrm>
              <a:off x="10146117" y="4385495"/>
              <a:ext cx="71294" cy="182984"/>
            </a:xfrm>
            <a:custGeom>
              <a:avLst/>
              <a:gdLst>
                <a:gd name="connsiteX0" fmla="*/ 54123 w 181311"/>
                <a:gd name="connsiteY0" fmla="*/ 208439 h 465351"/>
                <a:gd name="connsiteX1" fmla="*/ 0 w 181311"/>
                <a:gd name="connsiteY1" fmla="*/ 196051 h 465351"/>
                <a:gd name="connsiteX2" fmla="*/ 50875 w 181311"/>
                <a:gd name="connsiteY2" fmla="*/ 119031 h 465351"/>
                <a:gd name="connsiteX3" fmla="*/ 35180 w 181311"/>
                <a:gd name="connsiteY3" fmla="*/ 11311 h 465351"/>
                <a:gd name="connsiteX4" fmla="*/ 35180 w 181311"/>
                <a:gd name="connsiteY4" fmla="*/ 0 h 465351"/>
                <a:gd name="connsiteX5" fmla="*/ 108246 w 181311"/>
                <a:gd name="connsiteY5" fmla="*/ 107720 h 465351"/>
                <a:gd name="connsiteX6" fmla="*/ 181311 w 181311"/>
                <a:gd name="connsiteY6" fmla="*/ 179893 h 465351"/>
                <a:gd name="connsiteX7" fmla="*/ 168863 w 181311"/>
                <a:gd name="connsiteY7" fmla="*/ 465352 h 465351"/>
                <a:gd name="connsiteX8" fmla="*/ 168863 w 181311"/>
                <a:gd name="connsiteY8" fmla="*/ 465352 h 465351"/>
                <a:gd name="connsiteX9" fmla="*/ 25438 w 181311"/>
                <a:gd name="connsiteY9" fmla="*/ 416339 h 465351"/>
                <a:gd name="connsiteX10" fmla="*/ 54123 w 181311"/>
                <a:gd name="connsiteY10" fmla="*/ 208439 h 4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11" h="465351">
                  <a:moveTo>
                    <a:pt x="54123" y="208439"/>
                  </a:moveTo>
                  <a:cubicBezTo>
                    <a:pt x="47628" y="195512"/>
                    <a:pt x="22190" y="199821"/>
                    <a:pt x="0" y="196051"/>
                  </a:cubicBezTo>
                  <a:cubicBezTo>
                    <a:pt x="19836" y="172380"/>
                    <a:pt x="36906" y="146543"/>
                    <a:pt x="50875" y="119031"/>
                  </a:cubicBezTo>
                  <a:cubicBezTo>
                    <a:pt x="50875" y="119031"/>
                    <a:pt x="84432" y="42011"/>
                    <a:pt x="35180" y="11311"/>
                  </a:cubicBezTo>
                  <a:lnTo>
                    <a:pt x="35180" y="0"/>
                  </a:lnTo>
                  <a:cubicBezTo>
                    <a:pt x="72248" y="25519"/>
                    <a:pt x="98330" y="63964"/>
                    <a:pt x="108246" y="107720"/>
                  </a:cubicBezTo>
                  <a:cubicBezTo>
                    <a:pt x="114188" y="145056"/>
                    <a:pt x="143750" y="174254"/>
                    <a:pt x="181311" y="179893"/>
                  </a:cubicBezTo>
                  <a:cubicBezTo>
                    <a:pt x="175358" y="255297"/>
                    <a:pt x="167239" y="379176"/>
                    <a:pt x="168863" y="465352"/>
                  </a:cubicBezTo>
                  <a:lnTo>
                    <a:pt x="168863" y="465352"/>
                  </a:lnTo>
                  <a:cubicBezTo>
                    <a:pt x="120190" y="451628"/>
                    <a:pt x="72314" y="435266"/>
                    <a:pt x="25438" y="416339"/>
                  </a:cubicBezTo>
                  <a:cubicBezTo>
                    <a:pt x="55579" y="351427"/>
                    <a:pt x="65564" y="279033"/>
                    <a:pt x="54123" y="208439"/>
                  </a:cubicBezTo>
                  <a:close/>
                </a:path>
              </a:pathLst>
            </a:custGeom>
            <a:solidFill>
              <a:srgbClr val="EAEAE6"/>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69" name="Freeform 70">
              <a:extLst>
                <a:ext uri="{FF2B5EF4-FFF2-40B4-BE49-F238E27FC236}">
                  <a16:creationId xmlns:a16="http://schemas.microsoft.com/office/drawing/2014/main" id="{84934267-BEF4-4749-A38F-3413104D8D83}"/>
                </a:ext>
              </a:extLst>
            </p:cNvPr>
            <p:cNvSpPr/>
            <p:nvPr/>
          </p:nvSpPr>
          <p:spPr>
            <a:xfrm>
              <a:off x="10107821" y="4215800"/>
              <a:ext cx="219929" cy="243304"/>
            </a:xfrm>
            <a:custGeom>
              <a:avLst/>
              <a:gdLst>
                <a:gd name="connsiteX0" fmla="*/ 98473 w 559307"/>
                <a:gd name="connsiteY0" fmla="*/ 31376 h 618753"/>
                <a:gd name="connsiteX1" fmla="*/ 434575 w 559307"/>
                <a:gd name="connsiteY1" fmla="*/ 51304 h 618753"/>
                <a:gd name="connsiteX2" fmla="*/ 516842 w 559307"/>
                <a:gd name="connsiteY2" fmla="*/ 452024 h 618753"/>
                <a:gd name="connsiteX3" fmla="*/ 516842 w 559307"/>
                <a:gd name="connsiteY3" fmla="*/ 452024 h 618753"/>
                <a:gd name="connsiteX4" fmla="*/ 477332 w 559307"/>
                <a:gd name="connsiteY4" fmla="*/ 572132 h 618753"/>
                <a:gd name="connsiteX5" fmla="*/ 342566 w 559307"/>
                <a:gd name="connsiteY5" fmla="*/ 618452 h 618753"/>
                <a:gd name="connsiteX6" fmla="*/ 206718 w 559307"/>
                <a:gd name="connsiteY6" fmla="*/ 537662 h 618753"/>
                <a:gd name="connsiteX7" fmla="*/ 89272 w 559307"/>
                <a:gd name="connsiteY7" fmla="*/ 433712 h 618753"/>
                <a:gd name="connsiteX8" fmla="*/ 68164 w 559307"/>
                <a:gd name="connsiteY8" fmla="*/ 414322 h 618753"/>
                <a:gd name="connsiteX9" fmla="*/ 49221 w 559307"/>
                <a:gd name="connsiteY9" fmla="*/ 323837 h 618753"/>
                <a:gd name="connsiteX10" fmla="*/ 30819 w 559307"/>
                <a:gd name="connsiteY10" fmla="*/ 203729 h 618753"/>
                <a:gd name="connsiteX11" fmla="*/ 7546 w 559307"/>
                <a:gd name="connsiteY11" fmla="*/ 182723 h 618753"/>
                <a:gd name="connsiteX12" fmla="*/ 98473 w 559307"/>
                <a:gd name="connsiteY12" fmla="*/ 31376 h 61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307" h="618753">
                  <a:moveTo>
                    <a:pt x="98473" y="31376"/>
                  </a:moveTo>
                  <a:cubicBezTo>
                    <a:pt x="207124" y="-16635"/>
                    <a:pt x="332424" y="-9202"/>
                    <a:pt x="434575" y="51304"/>
                  </a:cubicBezTo>
                  <a:cubicBezTo>
                    <a:pt x="561103" y="144181"/>
                    <a:pt x="596619" y="317201"/>
                    <a:pt x="516842" y="452024"/>
                  </a:cubicBezTo>
                  <a:lnTo>
                    <a:pt x="516842" y="452024"/>
                  </a:lnTo>
                  <a:cubicBezTo>
                    <a:pt x="496232" y="489247"/>
                    <a:pt x="482826" y="529987"/>
                    <a:pt x="477332" y="572132"/>
                  </a:cubicBezTo>
                  <a:cubicBezTo>
                    <a:pt x="440274" y="604599"/>
                    <a:pt x="391861" y="621242"/>
                    <a:pt x="342566" y="618452"/>
                  </a:cubicBezTo>
                  <a:cubicBezTo>
                    <a:pt x="243522" y="614682"/>
                    <a:pt x="215378" y="581827"/>
                    <a:pt x="206718" y="537662"/>
                  </a:cubicBezTo>
                  <a:cubicBezTo>
                    <a:pt x="198059" y="493496"/>
                    <a:pt x="138524" y="401395"/>
                    <a:pt x="89272" y="433712"/>
                  </a:cubicBezTo>
                  <a:lnTo>
                    <a:pt x="68164" y="414322"/>
                  </a:lnTo>
                  <a:cubicBezTo>
                    <a:pt x="68164" y="414322"/>
                    <a:pt x="63293" y="337302"/>
                    <a:pt x="49221" y="323837"/>
                  </a:cubicBezTo>
                  <a:cubicBezTo>
                    <a:pt x="35149" y="310372"/>
                    <a:pt x="49221" y="244662"/>
                    <a:pt x="30819" y="203729"/>
                  </a:cubicBezTo>
                  <a:cubicBezTo>
                    <a:pt x="21007" y="199377"/>
                    <a:pt x="12850" y="192019"/>
                    <a:pt x="7546" y="182723"/>
                  </a:cubicBezTo>
                  <a:cubicBezTo>
                    <a:pt x="-16809" y="141251"/>
                    <a:pt x="18912" y="78234"/>
                    <a:pt x="98473" y="31376"/>
                  </a:cubicBezTo>
                  <a:close/>
                </a:path>
              </a:pathLst>
            </a:custGeom>
            <a:solidFill>
              <a:srgbClr val="000000"/>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70" name="Freeform 71">
              <a:extLst>
                <a:ext uri="{FF2B5EF4-FFF2-40B4-BE49-F238E27FC236}">
                  <a16:creationId xmlns:a16="http://schemas.microsoft.com/office/drawing/2014/main" id="{B708E73A-B21E-8B44-BC24-39FB42AC89B3}"/>
                </a:ext>
              </a:extLst>
            </p:cNvPr>
            <p:cNvSpPr/>
            <p:nvPr/>
          </p:nvSpPr>
          <p:spPr>
            <a:xfrm>
              <a:off x="10130368" y="4350339"/>
              <a:ext cx="180684" cy="108765"/>
            </a:xfrm>
            <a:custGeom>
              <a:avLst/>
              <a:gdLst>
                <a:gd name="connsiteX0" fmla="*/ 148838 w 459502"/>
                <a:gd name="connsiteY0" fmla="*/ 195512 h 276604"/>
                <a:gd name="connsiteX1" fmla="*/ 31932 w 459502"/>
                <a:gd name="connsiteY1" fmla="*/ 91562 h 276604"/>
                <a:gd name="connsiteX2" fmla="*/ 10824 w 459502"/>
                <a:gd name="connsiteY2" fmla="*/ 72173 h 276604"/>
                <a:gd name="connsiteX3" fmla="*/ 0 w 459502"/>
                <a:gd name="connsiteY3" fmla="*/ 0 h 276604"/>
                <a:gd name="connsiteX4" fmla="*/ 193218 w 459502"/>
                <a:gd name="connsiteY4" fmla="*/ 128187 h 276604"/>
                <a:gd name="connsiteX5" fmla="*/ 459502 w 459502"/>
                <a:gd name="connsiteY5" fmla="*/ 109875 h 276604"/>
                <a:gd name="connsiteX6" fmla="*/ 419451 w 459502"/>
                <a:gd name="connsiteY6" fmla="*/ 229983 h 276604"/>
                <a:gd name="connsiteX7" fmla="*/ 284686 w 459502"/>
                <a:gd name="connsiteY7" fmla="*/ 276303 h 276604"/>
                <a:gd name="connsiteX8" fmla="*/ 148838 w 459502"/>
                <a:gd name="connsiteY8" fmla="*/ 195512 h 27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502" h="276604">
                  <a:moveTo>
                    <a:pt x="148838" y="195512"/>
                  </a:moveTo>
                  <a:cubicBezTo>
                    <a:pt x="140178" y="151886"/>
                    <a:pt x="81184" y="59246"/>
                    <a:pt x="31932" y="91562"/>
                  </a:cubicBezTo>
                  <a:lnTo>
                    <a:pt x="10824" y="72173"/>
                  </a:lnTo>
                  <a:cubicBezTo>
                    <a:pt x="9103" y="47871"/>
                    <a:pt x="5488" y="23742"/>
                    <a:pt x="0" y="0"/>
                  </a:cubicBezTo>
                  <a:cubicBezTo>
                    <a:pt x="60444" y="48366"/>
                    <a:pt x="125105" y="91266"/>
                    <a:pt x="193218" y="128187"/>
                  </a:cubicBezTo>
                  <a:cubicBezTo>
                    <a:pt x="247341" y="150270"/>
                    <a:pt x="372364" y="134650"/>
                    <a:pt x="459502" y="109875"/>
                  </a:cubicBezTo>
                  <a:cubicBezTo>
                    <a:pt x="438714" y="147060"/>
                    <a:pt x="425129" y="187805"/>
                    <a:pt x="419451" y="229983"/>
                  </a:cubicBezTo>
                  <a:cubicBezTo>
                    <a:pt x="382394" y="262450"/>
                    <a:pt x="333981" y="279093"/>
                    <a:pt x="284686" y="276303"/>
                  </a:cubicBezTo>
                  <a:cubicBezTo>
                    <a:pt x="185100" y="274687"/>
                    <a:pt x="157497" y="239678"/>
                    <a:pt x="148838" y="195512"/>
                  </a:cubicBezTo>
                  <a:close/>
                </a:path>
              </a:pathLst>
            </a:custGeom>
            <a:solidFill>
              <a:srgbClr val="000000">
                <a:alpha val="30000"/>
              </a:srgbClr>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71" name="Freeform 72">
              <a:extLst>
                <a:ext uri="{FF2B5EF4-FFF2-40B4-BE49-F238E27FC236}">
                  <a16:creationId xmlns:a16="http://schemas.microsoft.com/office/drawing/2014/main" id="{B3D7DAFE-8A2B-6F41-A231-A409A841D377}"/>
                </a:ext>
              </a:extLst>
            </p:cNvPr>
            <p:cNvSpPr/>
            <p:nvPr/>
          </p:nvSpPr>
          <p:spPr>
            <a:xfrm>
              <a:off x="10030130" y="4469575"/>
              <a:ext cx="388822" cy="645182"/>
            </a:xfrm>
            <a:custGeom>
              <a:avLst/>
              <a:gdLst>
                <a:gd name="connsiteX0" fmla="*/ 696019 w 988823"/>
                <a:gd name="connsiteY0" fmla="*/ 31778 h 1640781"/>
                <a:gd name="connsiteX1" fmla="*/ 623494 w 988823"/>
                <a:gd name="connsiteY1" fmla="*/ 139498 h 1640781"/>
                <a:gd name="connsiteX2" fmla="*/ 319324 w 988823"/>
                <a:gd name="connsiteY2" fmla="*/ 193358 h 1640781"/>
                <a:gd name="connsiteX3" fmla="*/ 48711 w 988823"/>
                <a:gd name="connsiteY3" fmla="*/ 428188 h 1640781"/>
                <a:gd name="connsiteX4" fmla="*/ 43298 w 988823"/>
                <a:gd name="connsiteY4" fmla="*/ 966790 h 1640781"/>
                <a:gd name="connsiteX5" fmla="*/ 43298 w 988823"/>
                <a:gd name="connsiteY5" fmla="*/ 1285643 h 1640781"/>
                <a:gd name="connsiteX6" fmla="*/ 0 w 988823"/>
                <a:gd name="connsiteY6" fmla="*/ 1585105 h 1640781"/>
                <a:gd name="connsiteX7" fmla="*/ 134224 w 988823"/>
                <a:gd name="connsiteY7" fmla="*/ 1638965 h 1640781"/>
                <a:gd name="connsiteX8" fmla="*/ 678158 w 988823"/>
                <a:gd name="connsiteY8" fmla="*/ 1535554 h 1640781"/>
                <a:gd name="connsiteX9" fmla="*/ 805347 w 988823"/>
                <a:gd name="connsiteY9" fmla="*/ 1387977 h 1640781"/>
                <a:gd name="connsiteX10" fmla="*/ 724163 w 988823"/>
                <a:gd name="connsiteY10" fmla="*/ 1038424 h 1640781"/>
                <a:gd name="connsiteX11" fmla="*/ 986658 w 988823"/>
                <a:gd name="connsiteY11" fmla="*/ 350091 h 1640781"/>
                <a:gd name="connsiteX12" fmla="*/ 867588 w 988823"/>
                <a:gd name="connsiteY12" fmla="*/ 0 h 16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23" h="1640781">
                  <a:moveTo>
                    <a:pt x="696019" y="31778"/>
                  </a:moveTo>
                  <a:cubicBezTo>
                    <a:pt x="696019" y="31778"/>
                    <a:pt x="726869" y="94255"/>
                    <a:pt x="623494" y="139498"/>
                  </a:cubicBezTo>
                  <a:cubicBezTo>
                    <a:pt x="525213" y="171830"/>
                    <a:pt x="422780" y="189970"/>
                    <a:pt x="319324" y="193358"/>
                  </a:cubicBezTo>
                  <a:cubicBezTo>
                    <a:pt x="319324" y="193358"/>
                    <a:pt x="119070" y="282766"/>
                    <a:pt x="48711" y="428188"/>
                  </a:cubicBezTo>
                  <a:cubicBezTo>
                    <a:pt x="-21649" y="573611"/>
                    <a:pt x="30309" y="883845"/>
                    <a:pt x="43298" y="966790"/>
                  </a:cubicBezTo>
                  <a:cubicBezTo>
                    <a:pt x="57370" y="1072615"/>
                    <a:pt x="57370" y="1179818"/>
                    <a:pt x="43298" y="1285643"/>
                  </a:cubicBezTo>
                  <a:cubicBezTo>
                    <a:pt x="27603" y="1381514"/>
                    <a:pt x="0" y="1585105"/>
                    <a:pt x="0" y="1585105"/>
                  </a:cubicBezTo>
                  <a:cubicBezTo>
                    <a:pt x="37691" y="1617065"/>
                    <a:pt x="84799" y="1635965"/>
                    <a:pt x="134224" y="1638965"/>
                  </a:cubicBezTo>
                  <a:cubicBezTo>
                    <a:pt x="232187" y="1652430"/>
                    <a:pt x="587232" y="1588337"/>
                    <a:pt x="678158" y="1535554"/>
                  </a:cubicBezTo>
                  <a:cubicBezTo>
                    <a:pt x="734771" y="1500518"/>
                    <a:pt x="779179" y="1448995"/>
                    <a:pt x="805347" y="1387977"/>
                  </a:cubicBezTo>
                  <a:cubicBezTo>
                    <a:pt x="772002" y="1272996"/>
                    <a:pt x="744897" y="1156308"/>
                    <a:pt x="724163" y="1038424"/>
                  </a:cubicBezTo>
                  <a:cubicBezTo>
                    <a:pt x="724163" y="979717"/>
                    <a:pt x="965550" y="602695"/>
                    <a:pt x="986658" y="350091"/>
                  </a:cubicBezTo>
                  <a:cubicBezTo>
                    <a:pt x="1007766" y="97487"/>
                    <a:pt x="867588" y="0"/>
                    <a:pt x="867588" y="0"/>
                  </a:cubicBezTo>
                  <a:close/>
                </a:path>
              </a:pathLst>
            </a:custGeom>
            <a:solidFill>
              <a:srgbClr val="0278B5"/>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72" name="Freeform 73">
              <a:extLst>
                <a:ext uri="{FF2B5EF4-FFF2-40B4-BE49-F238E27FC236}">
                  <a16:creationId xmlns:a16="http://schemas.microsoft.com/office/drawing/2014/main" id="{EED0B554-BE44-484D-970E-15575604C4EE}"/>
                </a:ext>
              </a:extLst>
            </p:cNvPr>
            <p:cNvSpPr/>
            <p:nvPr/>
          </p:nvSpPr>
          <p:spPr>
            <a:xfrm>
              <a:off x="10029066" y="4670784"/>
              <a:ext cx="120614" cy="446413"/>
            </a:xfrm>
            <a:custGeom>
              <a:avLst/>
              <a:gdLst>
                <a:gd name="connsiteX0" fmla="*/ 166698 w 306737"/>
                <a:gd name="connsiteY0" fmla="*/ 1134803 h 1135287"/>
                <a:gd name="connsiteX1" fmla="*/ 134224 w 306737"/>
                <a:gd name="connsiteY1" fmla="*/ 1134803 h 1135287"/>
                <a:gd name="connsiteX2" fmla="*/ 0 w 306737"/>
                <a:gd name="connsiteY2" fmla="*/ 1080943 h 1135287"/>
                <a:gd name="connsiteX3" fmla="*/ 43298 w 306737"/>
                <a:gd name="connsiteY3" fmla="*/ 781480 h 1135287"/>
                <a:gd name="connsiteX4" fmla="*/ 43298 w 306737"/>
                <a:gd name="connsiteY4" fmla="*/ 462628 h 1135287"/>
                <a:gd name="connsiteX5" fmla="*/ 37886 w 306737"/>
                <a:gd name="connsiteY5" fmla="*/ 12896 h 1135287"/>
                <a:gd name="connsiteX6" fmla="*/ 298217 w 306737"/>
                <a:gd name="connsiteY6" fmla="*/ 12896 h 1135287"/>
                <a:gd name="connsiteX7" fmla="*/ 189971 w 306737"/>
                <a:gd name="connsiteY7" fmla="*/ 543418 h 1135287"/>
                <a:gd name="connsiteX8" fmla="*/ 189971 w 306737"/>
                <a:gd name="connsiteY8" fmla="*/ 846113 h 1135287"/>
                <a:gd name="connsiteX9" fmla="*/ 166698 w 306737"/>
                <a:gd name="connsiteY9" fmla="*/ 1134803 h 11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737" h="1135287">
                  <a:moveTo>
                    <a:pt x="166698" y="1134803"/>
                  </a:moveTo>
                  <a:cubicBezTo>
                    <a:pt x="155884" y="1135449"/>
                    <a:pt x="145038" y="1135449"/>
                    <a:pt x="134224" y="1134803"/>
                  </a:cubicBezTo>
                  <a:cubicBezTo>
                    <a:pt x="84799" y="1131803"/>
                    <a:pt x="37691" y="1112904"/>
                    <a:pt x="0" y="1080943"/>
                  </a:cubicBezTo>
                  <a:cubicBezTo>
                    <a:pt x="0" y="1080943"/>
                    <a:pt x="27603" y="877351"/>
                    <a:pt x="43298" y="781480"/>
                  </a:cubicBezTo>
                  <a:cubicBezTo>
                    <a:pt x="57370" y="675656"/>
                    <a:pt x="57370" y="568453"/>
                    <a:pt x="43298" y="462628"/>
                  </a:cubicBezTo>
                  <a:cubicBezTo>
                    <a:pt x="31932" y="389378"/>
                    <a:pt x="-1082" y="165859"/>
                    <a:pt x="37886" y="12896"/>
                  </a:cubicBezTo>
                  <a:cubicBezTo>
                    <a:pt x="117988" y="31208"/>
                    <a:pt x="280897" y="-23729"/>
                    <a:pt x="298217" y="12896"/>
                  </a:cubicBezTo>
                  <a:cubicBezTo>
                    <a:pt x="338809" y="94224"/>
                    <a:pt x="222986" y="450779"/>
                    <a:pt x="189971" y="543418"/>
                  </a:cubicBezTo>
                  <a:cubicBezTo>
                    <a:pt x="156956" y="636058"/>
                    <a:pt x="163451" y="686686"/>
                    <a:pt x="189971" y="846113"/>
                  </a:cubicBezTo>
                  <a:cubicBezTo>
                    <a:pt x="211620" y="944677"/>
                    <a:pt x="172110" y="1063169"/>
                    <a:pt x="166698" y="1134803"/>
                  </a:cubicBezTo>
                  <a:close/>
                </a:path>
              </a:pathLst>
            </a:custGeom>
            <a:solidFill>
              <a:srgbClr val="036B93"/>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73" name="Freeform 74">
              <a:extLst>
                <a:ext uri="{FF2B5EF4-FFF2-40B4-BE49-F238E27FC236}">
                  <a16:creationId xmlns:a16="http://schemas.microsoft.com/office/drawing/2014/main" id="{A729D78A-A838-BF49-85BE-D9DF5D34F7FF}"/>
                </a:ext>
              </a:extLst>
            </p:cNvPr>
            <p:cNvSpPr/>
            <p:nvPr/>
          </p:nvSpPr>
          <p:spPr>
            <a:xfrm>
              <a:off x="9707070" y="4601804"/>
              <a:ext cx="450829" cy="351390"/>
            </a:xfrm>
            <a:custGeom>
              <a:avLst/>
              <a:gdLst>
                <a:gd name="connsiteX0" fmla="*/ 134224 w 1146515"/>
                <a:gd name="connsiteY0" fmla="*/ 364445 h 893630"/>
                <a:gd name="connsiteX1" fmla="*/ 355045 w 1146515"/>
                <a:gd name="connsiteY1" fmla="*/ 516869 h 893630"/>
                <a:gd name="connsiteX2" fmla="*/ 507130 w 1146515"/>
                <a:gd name="connsiteY2" fmla="*/ 610047 h 893630"/>
                <a:gd name="connsiteX3" fmla="*/ 687359 w 1146515"/>
                <a:gd name="connsiteY3" fmla="*/ 351518 h 893630"/>
                <a:gd name="connsiteX4" fmla="*/ 957973 w 1146515"/>
                <a:gd name="connsiteY4" fmla="*/ 14892 h 893630"/>
                <a:gd name="connsiteX5" fmla="*/ 1124130 w 1146515"/>
                <a:gd name="connsiteY5" fmla="*/ 278268 h 893630"/>
                <a:gd name="connsiteX6" fmla="*/ 602928 w 1146515"/>
                <a:gd name="connsiteY6" fmla="*/ 870730 h 893630"/>
                <a:gd name="connsiteX7" fmla="*/ 377777 w 1146515"/>
                <a:gd name="connsiteY7" fmla="*/ 830874 h 893630"/>
                <a:gd name="connsiteX8" fmla="*/ 0 w 1146515"/>
                <a:gd name="connsiteY8" fmla="*/ 496941 h 89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515" h="893630">
                  <a:moveTo>
                    <a:pt x="134224" y="364445"/>
                  </a:moveTo>
                  <a:cubicBezTo>
                    <a:pt x="134224" y="364445"/>
                    <a:pt x="285768" y="464624"/>
                    <a:pt x="355045" y="516869"/>
                  </a:cubicBezTo>
                  <a:cubicBezTo>
                    <a:pt x="403675" y="551151"/>
                    <a:pt x="454474" y="582271"/>
                    <a:pt x="507130" y="610047"/>
                  </a:cubicBezTo>
                  <a:cubicBezTo>
                    <a:pt x="507130" y="610047"/>
                    <a:pt x="611587" y="454930"/>
                    <a:pt x="687359" y="351518"/>
                  </a:cubicBezTo>
                  <a:cubicBezTo>
                    <a:pt x="763131" y="248107"/>
                    <a:pt x="818336" y="89219"/>
                    <a:pt x="957973" y="14892"/>
                  </a:cubicBezTo>
                  <a:cubicBezTo>
                    <a:pt x="1084079" y="-53511"/>
                    <a:pt x="1195572" y="127460"/>
                    <a:pt x="1124130" y="278268"/>
                  </a:cubicBezTo>
                  <a:cubicBezTo>
                    <a:pt x="1052688" y="429077"/>
                    <a:pt x="660298" y="828719"/>
                    <a:pt x="602928" y="870730"/>
                  </a:cubicBezTo>
                  <a:cubicBezTo>
                    <a:pt x="545558" y="912741"/>
                    <a:pt x="456255" y="895506"/>
                    <a:pt x="377777" y="830874"/>
                  </a:cubicBezTo>
                  <a:cubicBezTo>
                    <a:pt x="299299" y="766241"/>
                    <a:pt x="0" y="496941"/>
                    <a:pt x="0" y="496941"/>
                  </a:cubicBezTo>
                  <a:close/>
                </a:path>
              </a:pathLst>
            </a:custGeom>
            <a:solidFill>
              <a:srgbClr val="0278B5"/>
            </a:solidFill>
            <a:ln w="54064" cap="flat">
              <a:noFill/>
              <a:prstDash val="solid"/>
              <a:miter/>
            </a:ln>
          </p:spPr>
          <p:txBody>
            <a:bodyPr rtlCol="0" anchor="ctr"/>
            <a:lstStyle/>
            <a:p>
              <a:endParaRPr lang="en-US" dirty="0">
                <a:latin typeface="Frutiger LT Light" panose="02000503000000000000" pitchFamily="2" charset="0"/>
              </a:endParaRPr>
            </a:p>
          </p:txBody>
        </p:sp>
        <p:sp>
          <p:nvSpPr>
            <p:cNvPr id="874" name="Freeform 79">
              <a:extLst>
                <a:ext uri="{FF2B5EF4-FFF2-40B4-BE49-F238E27FC236}">
                  <a16:creationId xmlns:a16="http://schemas.microsoft.com/office/drawing/2014/main" id="{F1F1748F-2FFE-4545-9BC8-BE128A43A194}"/>
                </a:ext>
              </a:extLst>
            </p:cNvPr>
            <p:cNvSpPr/>
            <p:nvPr/>
          </p:nvSpPr>
          <p:spPr>
            <a:xfrm rot="19922550">
              <a:off x="9734952" y="5654032"/>
              <a:ext cx="849309" cy="469988"/>
            </a:xfrm>
            <a:custGeom>
              <a:avLst/>
              <a:gdLst>
                <a:gd name="connsiteX0" fmla="*/ 1590668 w 2135993"/>
                <a:gd name="connsiteY0" fmla="*/ 313306 h 1255320"/>
                <a:gd name="connsiteX1" fmla="*/ 140719 w 2135993"/>
                <a:gd name="connsiteY1" fmla="*/ 77937 h 1255320"/>
                <a:gd name="connsiteX2" fmla="*/ 97962 w 2135993"/>
                <a:gd name="connsiteY2" fmla="*/ 532517 h 1255320"/>
                <a:gd name="connsiteX3" fmla="*/ 84432 w 2135993"/>
                <a:gd name="connsiteY3" fmla="*/ 538980 h 1255320"/>
                <a:gd name="connsiteX4" fmla="*/ 159121 w 2135993"/>
                <a:gd name="connsiteY4" fmla="*/ 834134 h 1255320"/>
                <a:gd name="connsiteX5" fmla="*/ 0 w 2135993"/>
                <a:gd name="connsiteY5" fmla="*/ 925696 h 1255320"/>
                <a:gd name="connsiteX6" fmla="*/ 204584 w 2135993"/>
                <a:gd name="connsiteY6" fmla="*/ 1043111 h 1255320"/>
                <a:gd name="connsiteX7" fmla="*/ 297134 w 2135993"/>
                <a:gd name="connsiteY7" fmla="*/ 1147600 h 1255320"/>
                <a:gd name="connsiteX8" fmla="*/ 478445 w 2135993"/>
                <a:gd name="connsiteY8" fmla="*/ 1201460 h 1255320"/>
                <a:gd name="connsiteX9" fmla="*/ 567207 w 2135993"/>
                <a:gd name="connsiteY9" fmla="*/ 1255321 h 1255320"/>
                <a:gd name="connsiteX10" fmla="*/ 884366 w 2135993"/>
                <a:gd name="connsiteY10" fmla="*/ 1073273 h 1255320"/>
                <a:gd name="connsiteX11" fmla="*/ 2000377 w 2135993"/>
                <a:gd name="connsiteY11" fmla="*/ 1149755 h 1255320"/>
                <a:gd name="connsiteX12" fmla="*/ 1590668 w 2135993"/>
                <a:gd name="connsiteY12" fmla="*/ 313306 h 1255320"/>
                <a:gd name="connsiteX0" fmla="*/ 1585689 w 2131014"/>
                <a:gd name="connsiteY0" fmla="*/ 313306 h 1255320"/>
                <a:gd name="connsiteX1" fmla="*/ 135740 w 2131014"/>
                <a:gd name="connsiteY1" fmla="*/ 77937 h 1255320"/>
                <a:gd name="connsiteX2" fmla="*/ 92983 w 2131014"/>
                <a:gd name="connsiteY2" fmla="*/ 532517 h 1255320"/>
                <a:gd name="connsiteX3" fmla="*/ 79453 w 2131014"/>
                <a:gd name="connsiteY3" fmla="*/ 538980 h 1255320"/>
                <a:gd name="connsiteX4" fmla="*/ 154142 w 2131014"/>
                <a:gd name="connsiteY4" fmla="*/ 834134 h 1255320"/>
                <a:gd name="connsiteX5" fmla="*/ 245328 w 2131014"/>
                <a:gd name="connsiteY5" fmla="*/ 933772 h 1255320"/>
                <a:gd name="connsiteX6" fmla="*/ 199605 w 2131014"/>
                <a:gd name="connsiteY6" fmla="*/ 1043111 h 1255320"/>
                <a:gd name="connsiteX7" fmla="*/ 292155 w 2131014"/>
                <a:gd name="connsiteY7" fmla="*/ 1147600 h 1255320"/>
                <a:gd name="connsiteX8" fmla="*/ 473466 w 2131014"/>
                <a:gd name="connsiteY8" fmla="*/ 1201460 h 1255320"/>
                <a:gd name="connsiteX9" fmla="*/ 562228 w 2131014"/>
                <a:gd name="connsiteY9" fmla="*/ 1255321 h 1255320"/>
                <a:gd name="connsiteX10" fmla="*/ 879387 w 2131014"/>
                <a:gd name="connsiteY10" fmla="*/ 1073273 h 1255320"/>
                <a:gd name="connsiteX11" fmla="*/ 1995398 w 2131014"/>
                <a:gd name="connsiteY11" fmla="*/ 1149755 h 1255320"/>
                <a:gd name="connsiteX12" fmla="*/ 1585689 w 2131014"/>
                <a:gd name="connsiteY12" fmla="*/ 313306 h 1255320"/>
                <a:gd name="connsiteX0" fmla="*/ 1585689 w 2131014"/>
                <a:gd name="connsiteY0" fmla="*/ 313306 h 1255320"/>
                <a:gd name="connsiteX1" fmla="*/ 135740 w 2131014"/>
                <a:gd name="connsiteY1" fmla="*/ 77937 h 1255320"/>
                <a:gd name="connsiteX2" fmla="*/ 92983 w 2131014"/>
                <a:gd name="connsiteY2" fmla="*/ 532517 h 1255320"/>
                <a:gd name="connsiteX3" fmla="*/ 79453 w 2131014"/>
                <a:gd name="connsiteY3" fmla="*/ 538980 h 1255320"/>
                <a:gd name="connsiteX4" fmla="*/ 154142 w 2131014"/>
                <a:gd name="connsiteY4" fmla="*/ 834134 h 1255320"/>
                <a:gd name="connsiteX5" fmla="*/ 245328 w 2131014"/>
                <a:gd name="connsiteY5" fmla="*/ 933772 h 1255320"/>
                <a:gd name="connsiteX6" fmla="*/ 441838 w 2131014"/>
                <a:gd name="connsiteY6" fmla="*/ 1018888 h 1255320"/>
                <a:gd name="connsiteX7" fmla="*/ 292155 w 2131014"/>
                <a:gd name="connsiteY7" fmla="*/ 1147600 h 1255320"/>
                <a:gd name="connsiteX8" fmla="*/ 473466 w 2131014"/>
                <a:gd name="connsiteY8" fmla="*/ 1201460 h 1255320"/>
                <a:gd name="connsiteX9" fmla="*/ 562228 w 2131014"/>
                <a:gd name="connsiteY9" fmla="*/ 1255321 h 1255320"/>
                <a:gd name="connsiteX10" fmla="*/ 879387 w 2131014"/>
                <a:gd name="connsiteY10" fmla="*/ 1073273 h 1255320"/>
                <a:gd name="connsiteX11" fmla="*/ 1995398 w 2131014"/>
                <a:gd name="connsiteY11" fmla="*/ 1149755 h 1255320"/>
                <a:gd name="connsiteX12" fmla="*/ 1585689 w 2131014"/>
                <a:gd name="connsiteY12" fmla="*/ 313306 h 1255320"/>
                <a:gd name="connsiteX0" fmla="*/ 1585689 w 2131014"/>
                <a:gd name="connsiteY0" fmla="*/ 313306 h 1255320"/>
                <a:gd name="connsiteX1" fmla="*/ 135740 w 2131014"/>
                <a:gd name="connsiteY1" fmla="*/ 77937 h 1255320"/>
                <a:gd name="connsiteX2" fmla="*/ 92983 w 2131014"/>
                <a:gd name="connsiteY2" fmla="*/ 532517 h 1255320"/>
                <a:gd name="connsiteX3" fmla="*/ 79453 w 2131014"/>
                <a:gd name="connsiteY3" fmla="*/ 538980 h 1255320"/>
                <a:gd name="connsiteX4" fmla="*/ 154142 w 2131014"/>
                <a:gd name="connsiteY4" fmla="*/ 834134 h 1255320"/>
                <a:gd name="connsiteX5" fmla="*/ 245328 w 2131014"/>
                <a:gd name="connsiteY5" fmla="*/ 933772 h 1255320"/>
                <a:gd name="connsiteX6" fmla="*/ 441838 w 2131014"/>
                <a:gd name="connsiteY6" fmla="*/ 1018888 h 1255320"/>
                <a:gd name="connsiteX7" fmla="*/ 590908 w 2131014"/>
                <a:gd name="connsiteY7" fmla="*/ 1034558 h 1255320"/>
                <a:gd name="connsiteX8" fmla="*/ 473466 w 2131014"/>
                <a:gd name="connsiteY8" fmla="*/ 1201460 h 1255320"/>
                <a:gd name="connsiteX9" fmla="*/ 562228 w 2131014"/>
                <a:gd name="connsiteY9" fmla="*/ 1255321 h 1255320"/>
                <a:gd name="connsiteX10" fmla="*/ 879387 w 2131014"/>
                <a:gd name="connsiteY10" fmla="*/ 1073273 h 1255320"/>
                <a:gd name="connsiteX11" fmla="*/ 1995398 w 2131014"/>
                <a:gd name="connsiteY11" fmla="*/ 1149755 h 1255320"/>
                <a:gd name="connsiteX12" fmla="*/ 1585689 w 2131014"/>
                <a:gd name="connsiteY12" fmla="*/ 313306 h 1255320"/>
                <a:gd name="connsiteX0" fmla="*/ 1585689 w 2131014"/>
                <a:gd name="connsiteY0" fmla="*/ 313306 h 1255320"/>
                <a:gd name="connsiteX1" fmla="*/ 135740 w 2131014"/>
                <a:gd name="connsiteY1" fmla="*/ 77937 h 1255320"/>
                <a:gd name="connsiteX2" fmla="*/ 92983 w 2131014"/>
                <a:gd name="connsiteY2" fmla="*/ 532517 h 1255320"/>
                <a:gd name="connsiteX3" fmla="*/ 79453 w 2131014"/>
                <a:gd name="connsiteY3" fmla="*/ 538980 h 1255320"/>
                <a:gd name="connsiteX4" fmla="*/ 154142 w 2131014"/>
                <a:gd name="connsiteY4" fmla="*/ 834134 h 1255320"/>
                <a:gd name="connsiteX5" fmla="*/ 245328 w 2131014"/>
                <a:gd name="connsiteY5" fmla="*/ 933772 h 1255320"/>
                <a:gd name="connsiteX6" fmla="*/ 441838 w 2131014"/>
                <a:gd name="connsiteY6" fmla="*/ 1018888 h 1255320"/>
                <a:gd name="connsiteX7" fmla="*/ 590908 w 2131014"/>
                <a:gd name="connsiteY7" fmla="*/ 1034558 h 1255320"/>
                <a:gd name="connsiteX8" fmla="*/ 562228 w 2131014"/>
                <a:gd name="connsiteY8" fmla="*/ 1255321 h 1255320"/>
                <a:gd name="connsiteX9" fmla="*/ 879387 w 2131014"/>
                <a:gd name="connsiteY9" fmla="*/ 1073273 h 1255320"/>
                <a:gd name="connsiteX10" fmla="*/ 1995398 w 2131014"/>
                <a:gd name="connsiteY10" fmla="*/ 1149755 h 1255320"/>
                <a:gd name="connsiteX11" fmla="*/ 1585689 w 2131014"/>
                <a:gd name="connsiteY11" fmla="*/ 313306 h 1255320"/>
                <a:gd name="connsiteX0" fmla="*/ 1585689 w 2131014"/>
                <a:gd name="connsiteY0" fmla="*/ 313306 h 1227936"/>
                <a:gd name="connsiteX1" fmla="*/ 135740 w 2131014"/>
                <a:gd name="connsiteY1" fmla="*/ 77937 h 1227936"/>
                <a:gd name="connsiteX2" fmla="*/ 92983 w 2131014"/>
                <a:gd name="connsiteY2" fmla="*/ 532517 h 1227936"/>
                <a:gd name="connsiteX3" fmla="*/ 79453 w 2131014"/>
                <a:gd name="connsiteY3" fmla="*/ 538980 h 1227936"/>
                <a:gd name="connsiteX4" fmla="*/ 154142 w 2131014"/>
                <a:gd name="connsiteY4" fmla="*/ 834134 h 1227936"/>
                <a:gd name="connsiteX5" fmla="*/ 245328 w 2131014"/>
                <a:gd name="connsiteY5" fmla="*/ 933772 h 1227936"/>
                <a:gd name="connsiteX6" fmla="*/ 441838 w 2131014"/>
                <a:gd name="connsiteY6" fmla="*/ 1018888 h 1227936"/>
                <a:gd name="connsiteX7" fmla="*/ 590908 w 2131014"/>
                <a:gd name="connsiteY7" fmla="*/ 1034558 h 1227936"/>
                <a:gd name="connsiteX8" fmla="*/ 879387 w 2131014"/>
                <a:gd name="connsiteY8" fmla="*/ 1073273 h 1227936"/>
                <a:gd name="connsiteX9" fmla="*/ 1995398 w 2131014"/>
                <a:gd name="connsiteY9" fmla="*/ 1149755 h 1227936"/>
                <a:gd name="connsiteX10" fmla="*/ 1585689 w 2131014"/>
                <a:gd name="connsiteY10" fmla="*/ 313306 h 1227936"/>
                <a:gd name="connsiteX0" fmla="*/ 1585689 w 2131014"/>
                <a:gd name="connsiteY0" fmla="*/ 313306 h 1227936"/>
                <a:gd name="connsiteX1" fmla="*/ 135740 w 2131014"/>
                <a:gd name="connsiteY1" fmla="*/ 77937 h 1227936"/>
                <a:gd name="connsiteX2" fmla="*/ 92983 w 2131014"/>
                <a:gd name="connsiteY2" fmla="*/ 532517 h 1227936"/>
                <a:gd name="connsiteX3" fmla="*/ 160197 w 2131014"/>
                <a:gd name="connsiteY3" fmla="*/ 643949 h 1227936"/>
                <a:gd name="connsiteX4" fmla="*/ 154142 w 2131014"/>
                <a:gd name="connsiteY4" fmla="*/ 834134 h 1227936"/>
                <a:gd name="connsiteX5" fmla="*/ 245328 w 2131014"/>
                <a:gd name="connsiteY5" fmla="*/ 933772 h 1227936"/>
                <a:gd name="connsiteX6" fmla="*/ 441838 w 2131014"/>
                <a:gd name="connsiteY6" fmla="*/ 1018888 h 1227936"/>
                <a:gd name="connsiteX7" fmla="*/ 590908 w 2131014"/>
                <a:gd name="connsiteY7" fmla="*/ 1034558 h 1227936"/>
                <a:gd name="connsiteX8" fmla="*/ 879387 w 2131014"/>
                <a:gd name="connsiteY8" fmla="*/ 1073273 h 1227936"/>
                <a:gd name="connsiteX9" fmla="*/ 1995398 w 2131014"/>
                <a:gd name="connsiteY9" fmla="*/ 1149755 h 1227936"/>
                <a:gd name="connsiteX10" fmla="*/ 1585689 w 2131014"/>
                <a:gd name="connsiteY10" fmla="*/ 313306 h 1227936"/>
                <a:gd name="connsiteX0" fmla="*/ 1614576 w 2159901"/>
                <a:gd name="connsiteY0" fmla="*/ 264175 h 1178805"/>
                <a:gd name="connsiteX1" fmla="*/ 164627 w 2159901"/>
                <a:gd name="connsiteY1" fmla="*/ 28806 h 1178805"/>
                <a:gd name="connsiteX2" fmla="*/ 121869 w 2159901"/>
                <a:gd name="connsiteY2" fmla="*/ 588353 h 1178805"/>
                <a:gd name="connsiteX3" fmla="*/ 189084 w 2159901"/>
                <a:gd name="connsiteY3" fmla="*/ 594818 h 1178805"/>
                <a:gd name="connsiteX4" fmla="*/ 183029 w 2159901"/>
                <a:gd name="connsiteY4" fmla="*/ 785003 h 1178805"/>
                <a:gd name="connsiteX5" fmla="*/ 274215 w 2159901"/>
                <a:gd name="connsiteY5" fmla="*/ 884641 h 1178805"/>
                <a:gd name="connsiteX6" fmla="*/ 470725 w 2159901"/>
                <a:gd name="connsiteY6" fmla="*/ 969757 h 1178805"/>
                <a:gd name="connsiteX7" fmla="*/ 619795 w 2159901"/>
                <a:gd name="connsiteY7" fmla="*/ 985427 h 1178805"/>
                <a:gd name="connsiteX8" fmla="*/ 908274 w 2159901"/>
                <a:gd name="connsiteY8" fmla="*/ 1024142 h 1178805"/>
                <a:gd name="connsiteX9" fmla="*/ 2024285 w 2159901"/>
                <a:gd name="connsiteY9" fmla="*/ 1100624 h 1178805"/>
                <a:gd name="connsiteX10" fmla="*/ 1614576 w 2159901"/>
                <a:gd name="connsiteY10" fmla="*/ 264175 h 1178805"/>
                <a:gd name="connsiteX0" fmla="*/ 1614576 w 2159901"/>
                <a:gd name="connsiteY0" fmla="*/ 264175 h 1178805"/>
                <a:gd name="connsiteX1" fmla="*/ 164627 w 2159901"/>
                <a:gd name="connsiteY1" fmla="*/ 28806 h 1178805"/>
                <a:gd name="connsiteX2" fmla="*/ 121869 w 2159901"/>
                <a:gd name="connsiteY2" fmla="*/ 588353 h 1178805"/>
                <a:gd name="connsiteX3" fmla="*/ 183029 w 2159901"/>
                <a:gd name="connsiteY3" fmla="*/ 785003 h 1178805"/>
                <a:gd name="connsiteX4" fmla="*/ 274215 w 2159901"/>
                <a:gd name="connsiteY4" fmla="*/ 884641 h 1178805"/>
                <a:gd name="connsiteX5" fmla="*/ 470725 w 2159901"/>
                <a:gd name="connsiteY5" fmla="*/ 969757 h 1178805"/>
                <a:gd name="connsiteX6" fmla="*/ 619795 w 2159901"/>
                <a:gd name="connsiteY6" fmla="*/ 985427 h 1178805"/>
                <a:gd name="connsiteX7" fmla="*/ 908274 w 2159901"/>
                <a:gd name="connsiteY7" fmla="*/ 1024142 h 1178805"/>
                <a:gd name="connsiteX8" fmla="*/ 2024285 w 2159901"/>
                <a:gd name="connsiteY8" fmla="*/ 1100624 h 1178805"/>
                <a:gd name="connsiteX9" fmla="*/ 1614576 w 2159901"/>
                <a:gd name="connsiteY9" fmla="*/ 264175 h 1178805"/>
                <a:gd name="connsiteX0" fmla="*/ 1614576 w 2159901"/>
                <a:gd name="connsiteY0" fmla="*/ 264175 h 1178805"/>
                <a:gd name="connsiteX1" fmla="*/ 164627 w 2159901"/>
                <a:gd name="connsiteY1" fmla="*/ 28806 h 1178805"/>
                <a:gd name="connsiteX2" fmla="*/ 121869 w 2159901"/>
                <a:gd name="connsiteY2" fmla="*/ 588353 h 1178805"/>
                <a:gd name="connsiteX3" fmla="*/ 183029 w 2159901"/>
                <a:gd name="connsiteY3" fmla="*/ 785003 h 1178805"/>
                <a:gd name="connsiteX4" fmla="*/ 470725 w 2159901"/>
                <a:gd name="connsiteY4" fmla="*/ 969757 h 1178805"/>
                <a:gd name="connsiteX5" fmla="*/ 619795 w 2159901"/>
                <a:gd name="connsiteY5" fmla="*/ 985427 h 1178805"/>
                <a:gd name="connsiteX6" fmla="*/ 908274 w 2159901"/>
                <a:gd name="connsiteY6" fmla="*/ 1024142 h 1178805"/>
                <a:gd name="connsiteX7" fmla="*/ 2024285 w 2159901"/>
                <a:gd name="connsiteY7" fmla="*/ 1100624 h 1178805"/>
                <a:gd name="connsiteX8" fmla="*/ 1614576 w 2159901"/>
                <a:gd name="connsiteY8" fmla="*/ 264175 h 1178805"/>
                <a:gd name="connsiteX0" fmla="*/ 1614576 w 2159901"/>
                <a:gd name="connsiteY0" fmla="*/ 264175 h 1178805"/>
                <a:gd name="connsiteX1" fmla="*/ 164627 w 2159901"/>
                <a:gd name="connsiteY1" fmla="*/ 28806 h 1178805"/>
                <a:gd name="connsiteX2" fmla="*/ 121869 w 2159901"/>
                <a:gd name="connsiteY2" fmla="*/ 588353 h 1178805"/>
                <a:gd name="connsiteX3" fmla="*/ 470725 w 2159901"/>
                <a:gd name="connsiteY3" fmla="*/ 969757 h 1178805"/>
                <a:gd name="connsiteX4" fmla="*/ 619795 w 2159901"/>
                <a:gd name="connsiteY4" fmla="*/ 985427 h 1178805"/>
                <a:gd name="connsiteX5" fmla="*/ 908274 w 2159901"/>
                <a:gd name="connsiteY5" fmla="*/ 1024142 h 1178805"/>
                <a:gd name="connsiteX6" fmla="*/ 2024285 w 2159901"/>
                <a:gd name="connsiteY6" fmla="*/ 1100624 h 1178805"/>
                <a:gd name="connsiteX7" fmla="*/ 1614576 w 2159901"/>
                <a:gd name="connsiteY7" fmla="*/ 264175 h 1178805"/>
                <a:gd name="connsiteX0" fmla="*/ 1614576 w 2159901"/>
                <a:gd name="connsiteY0" fmla="*/ 264175 h 1178805"/>
                <a:gd name="connsiteX1" fmla="*/ 164627 w 2159901"/>
                <a:gd name="connsiteY1" fmla="*/ 28806 h 1178805"/>
                <a:gd name="connsiteX2" fmla="*/ 121869 w 2159901"/>
                <a:gd name="connsiteY2" fmla="*/ 588353 h 1178805"/>
                <a:gd name="connsiteX3" fmla="*/ 619795 w 2159901"/>
                <a:gd name="connsiteY3" fmla="*/ 985427 h 1178805"/>
                <a:gd name="connsiteX4" fmla="*/ 908274 w 2159901"/>
                <a:gd name="connsiteY4" fmla="*/ 1024142 h 1178805"/>
                <a:gd name="connsiteX5" fmla="*/ 2024285 w 2159901"/>
                <a:gd name="connsiteY5" fmla="*/ 1100624 h 1178805"/>
                <a:gd name="connsiteX6" fmla="*/ 1614576 w 2159901"/>
                <a:gd name="connsiteY6" fmla="*/ 264175 h 1178805"/>
                <a:gd name="connsiteX0" fmla="*/ 1614576 w 2159901"/>
                <a:gd name="connsiteY0" fmla="*/ 264175 h 1178805"/>
                <a:gd name="connsiteX1" fmla="*/ 164627 w 2159901"/>
                <a:gd name="connsiteY1" fmla="*/ 28806 h 1178805"/>
                <a:gd name="connsiteX2" fmla="*/ 121869 w 2159901"/>
                <a:gd name="connsiteY2" fmla="*/ 588353 h 1178805"/>
                <a:gd name="connsiteX3" fmla="*/ 908274 w 2159901"/>
                <a:gd name="connsiteY3" fmla="*/ 1024142 h 1178805"/>
                <a:gd name="connsiteX4" fmla="*/ 2024285 w 2159901"/>
                <a:gd name="connsiteY4" fmla="*/ 1100624 h 1178805"/>
                <a:gd name="connsiteX5" fmla="*/ 1614576 w 2159901"/>
                <a:gd name="connsiteY5" fmla="*/ 264175 h 1178805"/>
                <a:gd name="connsiteX0" fmla="*/ 1614576 w 2159901"/>
                <a:gd name="connsiteY0" fmla="*/ 264175 h 1195241"/>
                <a:gd name="connsiteX1" fmla="*/ 164627 w 2159901"/>
                <a:gd name="connsiteY1" fmla="*/ 28806 h 1195241"/>
                <a:gd name="connsiteX2" fmla="*/ 121869 w 2159901"/>
                <a:gd name="connsiteY2" fmla="*/ 588353 h 1195241"/>
                <a:gd name="connsiteX3" fmla="*/ 924422 w 2159901"/>
                <a:gd name="connsiteY3" fmla="*/ 1064514 h 1195241"/>
                <a:gd name="connsiteX4" fmla="*/ 2024285 w 2159901"/>
                <a:gd name="connsiteY4" fmla="*/ 1100624 h 1195241"/>
                <a:gd name="connsiteX5" fmla="*/ 1614576 w 2159901"/>
                <a:gd name="connsiteY5" fmla="*/ 264175 h 11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901" h="1195241">
                  <a:moveTo>
                    <a:pt x="1614576" y="264175"/>
                  </a:moveTo>
                  <a:cubicBezTo>
                    <a:pt x="1100951" y="-30979"/>
                    <a:pt x="413411" y="-25224"/>
                    <a:pt x="164627" y="28806"/>
                  </a:cubicBezTo>
                  <a:cubicBezTo>
                    <a:pt x="-84157" y="82836"/>
                    <a:pt x="-10732" y="403074"/>
                    <a:pt x="121869" y="588353"/>
                  </a:cubicBezTo>
                  <a:cubicBezTo>
                    <a:pt x="245810" y="754242"/>
                    <a:pt x="607353" y="979136"/>
                    <a:pt x="924422" y="1064514"/>
                  </a:cubicBezTo>
                  <a:cubicBezTo>
                    <a:pt x="1357404" y="1233097"/>
                    <a:pt x="1796428" y="1231504"/>
                    <a:pt x="2024285" y="1100624"/>
                  </a:cubicBezTo>
                  <a:cubicBezTo>
                    <a:pt x="2311136" y="932041"/>
                    <a:pt x="2128201" y="559329"/>
                    <a:pt x="1614576" y="264175"/>
                  </a:cubicBezTo>
                  <a:close/>
                </a:path>
              </a:pathLst>
            </a:custGeom>
            <a:solidFill>
              <a:srgbClr val="000000">
                <a:alpha val="10000"/>
              </a:srgbClr>
            </a:solidFill>
            <a:ln w="54064" cap="flat">
              <a:noFill/>
              <a:prstDash val="solid"/>
              <a:miter/>
            </a:ln>
          </p:spPr>
          <p:txBody>
            <a:bodyPr rtlCol="0" anchor="ctr"/>
            <a:lstStyle/>
            <a:p>
              <a:endParaRPr lang="en-US" dirty="0">
                <a:latin typeface="Frutiger LT Light" panose="02000503000000000000" pitchFamily="2" charset="0"/>
              </a:endParaRPr>
            </a:p>
          </p:txBody>
        </p:sp>
      </p:grpSp>
      <p:grpSp>
        <p:nvGrpSpPr>
          <p:cNvPr id="18" name="Group 17">
            <a:extLst>
              <a:ext uri="{FF2B5EF4-FFF2-40B4-BE49-F238E27FC236}">
                <a16:creationId xmlns:a16="http://schemas.microsoft.com/office/drawing/2014/main" id="{23C94BC4-85AB-BA43-B741-72834B7B1756}"/>
              </a:ext>
            </a:extLst>
          </p:cNvPr>
          <p:cNvGrpSpPr/>
          <p:nvPr/>
        </p:nvGrpSpPr>
        <p:grpSpPr>
          <a:xfrm>
            <a:off x="4937870" y="6051387"/>
            <a:ext cx="2821377" cy="806613"/>
            <a:chOff x="4470097" y="6044491"/>
            <a:chExt cx="2821377" cy="806613"/>
          </a:xfrm>
        </p:grpSpPr>
        <p:grpSp>
          <p:nvGrpSpPr>
            <p:cNvPr id="879" name="Group 878">
              <a:extLst>
                <a:ext uri="{FF2B5EF4-FFF2-40B4-BE49-F238E27FC236}">
                  <a16:creationId xmlns:a16="http://schemas.microsoft.com/office/drawing/2014/main" id="{504F909D-1B31-544B-B2C5-0CD08995EA51}"/>
                </a:ext>
              </a:extLst>
            </p:cNvPr>
            <p:cNvGrpSpPr/>
            <p:nvPr/>
          </p:nvGrpSpPr>
          <p:grpSpPr>
            <a:xfrm>
              <a:off x="4470097" y="6044491"/>
              <a:ext cx="2821377" cy="806613"/>
              <a:chOff x="9624392" y="4995097"/>
              <a:chExt cx="2025938" cy="806613"/>
            </a:xfrm>
          </p:grpSpPr>
          <p:sp>
            <p:nvSpPr>
              <p:cNvPr id="880" name="Akzent">
                <a:extLst>
                  <a:ext uri="{FF2B5EF4-FFF2-40B4-BE49-F238E27FC236}">
                    <a16:creationId xmlns:a16="http://schemas.microsoft.com/office/drawing/2014/main" id="{BFDE899A-FBDB-D942-A7E3-1AB66781C13E}"/>
                  </a:ext>
                </a:extLst>
              </p:cNvPr>
              <p:cNvSpPr/>
              <p:nvPr>
                <p:custDataLst>
                  <p:tags r:id="rId2"/>
                </p:custDataLst>
              </p:nvPr>
            </p:nvSpPr>
            <p:spPr bwMode="auto">
              <a:xfrm>
                <a:off x="9624392" y="5348597"/>
                <a:ext cx="2025938" cy="453113"/>
              </a:xfrm>
              <a:prstGeom prst="rect">
                <a:avLst/>
              </a:prstGeom>
              <a:solidFill>
                <a:schemeClr val="bg1"/>
              </a:solidFill>
              <a:ln w="9525">
                <a:noFill/>
                <a:miter lim="800000"/>
                <a:headEnd/>
                <a:tailEnd/>
              </a:ln>
            </p:spPr>
            <p:txBody>
              <a:bodyPr wrap="square" lIns="216000" rtlCol="0" anchor="ctr" anchorCtr="0">
                <a:prstTxWarp prst="textNoShape">
                  <a:avLst/>
                </a:prstTxWarp>
                <a:noAutofit/>
              </a:bodyPr>
              <a:lstStyle/>
              <a:p>
                <a:pPr lvl="0"/>
                <a:r>
                  <a:rPr lang="de-CH" sz="900" kern="0" dirty="0">
                    <a:solidFill>
                      <a:prstClr val="black"/>
                    </a:solidFill>
                  </a:rPr>
                  <a:t>Weitere Details in den Kommentaren</a:t>
                </a:r>
              </a:p>
            </p:txBody>
          </p:sp>
          <p:sp>
            <p:nvSpPr>
              <p:cNvPr id="882" name="Akzent">
                <a:extLst>
                  <a:ext uri="{FF2B5EF4-FFF2-40B4-BE49-F238E27FC236}">
                    <a16:creationId xmlns:a16="http://schemas.microsoft.com/office/drawing/2014/main" id="{3DAD5E1C-9D3D-EF41-BAB8-C4B2CAE76237}"/>
                  </a:ext>
                </a:extLst>
              </p:cNvPr>
              <p:cNvSpPr/>
              <p:nvPr>
                <p:custDataLst>
                  <p:tags r:id="rId3"/>
                </p:custDataLst>
              </p:nvPr>
            </p:nvSpPr>
            <p:spPr bwMode="auto">
              <a:xfrm>
                <a:off x="9624392" y="4995097"/>
                <a:ext cx="2025938"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p>
                <a:r>
                  <a:rPr lang="de-DE" sz="1200" b="1" dirty="0"/>
                  <a:t>HINWEIS</a:t>
                </a:r>
              </a:p>
            </p:txBody>
          </p:sp>
        </p:grpSp>
        <p:sp>
          <p:nvSpPr>
            <p:cNvPr id="6" name="Oval 5">
              <a:extLst>
                <a:ext uri="{FF2B5EF4-FFF2-40B4-BE49-F238E27FC236}">
                  <a16:creationId xmlns:a16="http://schemas.microsoft.com/office/drawing/2014/main" id="{73195B24-72AE-624B-BAD8-928F4734382B}"/>
                </a:ext>
              </a:extLst>
            </p:cNvPr>
            <p:cNvSpPr/>
            <p:nvPr/>
          </p:nvSpPr>
          <p:spPr bwMode="auto">
            <a:xfrm>
              <a:off x="6816080" y="6488960"/>
              <a:ext cx="288032" cy="288032"/>
            </a:xfrm>
            <a:prstGeom prst="ellipse">
              <a:avLst/>
            </a:prstGeom>
            <a:solidFill>
              <a:schemeClr val="tx2">
                <a:lumMod val="90000"/>
              </a:schemeClr>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DE" sz="1600" dirty="0"/>
            </a:p>
          </p:txBody>
        </p:sp>
        <p:cxnSp>
          <p:nvCxnSpPr>
            <p:cNvPr id="884" name="Gerade Verbindung mit Pfeil 876">
              <a:extLst>
                <a:ext uri="{FF2B5EF4-FFF2-40B4-BE49-F238E27FC236}">
                  <a16:creationId xmlns:a16="http://schemas.microsoft.com/office/drawing/2014/main" id="{1E5D7DC5-7975-DC4D-8074-EFAA65915B80}"/>
                </a:ext>
              </a:extLst>
            </p:cNvPr>
            <p:cNvCxnSpPr>
              <a:cxnSpLocks/>
            </p:cNvCxnSpPr>
            <p:nvPr/>
          </p:nvCxnSpPr>
          <p:spPr bwMode="auto">
            <a:xfrm>
              <a:off x="6960096" y="6570152"/>
              <a:ext cx="0" cy="125648"/>
            </a:xfrm>
            <a:prstGeom prst="straightConnector1">
              <a:avLst/>
            </a:prstGeom>
            <a:solidFill>
              <a:schemeClr val="bg2"/>
            </a:solidFill>
            <a:ln w="19050" cap="flat" cmpd="sng" algn="ctr">
              <a:solidFill>
                <a:schemeClr val="tx1"/>
              </a:solidFill>
              <a:prstDash val="solid"/>
              <a:round/>
              <a:headEnd type="none" w="med" len="med"/>
              <a:tailEnd type="triangle" w="med" len="sm"/>
            </a:ln>
            <a:effectLst/>
          </p:spPr>
        </p:cxnSp>
      </p:grpSp>
    </p:spTree>
    <p:extLst>
      <p:ext uri="{BB962C8B-B14F-4D97-AF65-F5344CB8AC3E}">
        <p14:creationId xmlns:p14="http://schemas.microsoft.com/office/powerpoint/2010/main" val="7411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0A61D6C-C14E-DF47-B3AE-9833F0C030B9}"/>
              </a:ext>
            </a:extLst>
          </p:cNvPr>
          <p:cNvSpPr/>
          <p:nvPr/>
        </p:nvSpPr>
        <p:spPr>
          <a:xfrm>
            <a:off x="4943871" y="1519396"/>
            <a:ext cx="7248129" cy="5338604"/>
          </a:xfrm>
          <a:custGeom>
            <a:avLst/>
            <a:gdLst>
              <a:gd name="connsiteX0" fmla="*/ 4585108 w 7248129"/>
              <a:gd name="connsiteY0" fmla="*/ 0 h 5338604"/>
              <a:gd name="connsiteX1" fmla="*/ 4817326 w 7248129"/>
              <a:gd name="connsiteY1" fmla="*/ 62844 h 5338604"/>
              <a:gd name="connsiteX2" fmla="*/ 4894521 w 7248129"/>
              <a:gd name="connsiteY2" fmla="*/ 72270 h 5338604"/>
              <a:gd name="connsiteX3" fmla="*/ 4957795 w 7248129"/>
              <a:gd name="connsiteY3" fmla="*/ 46505 h 5338604"/>
              <a:gd name="connsiteX4" fmla="*/ 4978677 w 7248129"/>
              <a:gd name="connsiteY4" fmla="*/ 22624 h 5338604"/>
              <a:gd name="connsiteX5" fmla="*/ 5028030 w 7248129"/>
              <a:gd name="connsiteY5" fmla="*/ 22624 h 5338604"/>
              <a:gd name="connsiteX6" fmla="*/ 5053972 w 7248129"/>
              <a:gd name="connsiteY6" fmla="*/ 33936 h 5338604"/>
              <a:gd name="connsiteX7" fmla="*/ 5093836 w 7248129"/>
              <a:gd name="connsiteY7" fmla="*/ 78555 h 5338604"/>
              <a:gd name="connsiteX8" fmla="*/ 5259615 w 7248129"/>
              <a:gd name="connsiteY8" fmla="*/ 125060 h 5338604"/>
              <a:gd name="connsiteX9" fmla="*/ 5224814 w 7248129"/>
              <a:gd name="connsiteY9" fmla="*/ 243836 h 5338604"/>
              <a:gd name="connsiteX10" fmla="*/ 5277965 w 7248129"/>
              <a:gd name="connsiteY10" fmla="*/ 336844 h 5338604"/>
              <a:gd name="connsiteX11" fmla="*/ 5409577 w 7248129"/>
              <a:gd name="connsiteY11" fmla="*/ 519722 h 5338604"/>
              <a:gd name="connsiteX12" fmla="*/ 5536125 w 7248129"/>
              <a:gd name="connsiteY12" fmla="*/ 639125 h 5338604"/>
              <a:gd name="connsiteX13" fmla="*/ 5589909 w 7248129"/>
              <a:gd name="connsiteY13" fmla="*/ 663006 h 5338604"/>
              <a:gd name="connsiteX14" fmla="*/ 5716459 w 7248129"/>
              <a:gd name="connsiteY14" fmla="*/ 705112 h 5338604"/>
              <a:gd name="connsiteX15" fmla="*/ 5744299 w 7248129"/>
              <a:gd name="connsiteY15" fmla="*/ 713910 h 5338604"/>
              <a:gd name="connsiteX16" fmla="*/ 5777834 w 7248129"/>
              <a:gd name="connsiteY16" fmla="*/ 742819 h 5338604"/>
              <a:gd name="connsiteX17" fmla="*/ 5763915 w 7248129"/>
              <a:gd name="connsiteY17" fmla="*/ 790579 h 5338604"/>
              <a:gd name="connsiteX18" fmla="*/ 5771507 w 7248129"/>
              <a:gd name="connsiteY18" fmla="*/ 815718 h 5338604"/>
              <a:gd name="connsiteX19" fmla="*/ 5814533 w 7248129"/>
              <a:gd name="connsiteY19" fmla="*/ 815718 h 5338604"/>
              <a:gd name="connsiteX20" fmla="*/ 5964494 w 7248129"/>
              <a:gd name="connsiteY20" fmla="*/ 758529 h 5338604"/>
              <a:gd name="connsiteX21" fmla="*/ 6023973 w 7248129"/>
              <a:gd name="connsiteY21" fmla="*/ 748474 h 5338604"/>
              <a:gd name="connsiteX22" fmla="*/ 6042955 w 7248129"/>
              <a:gd name="connsiteY22" fmla="*/ 658607 h 5338604"/>
              <a:gd name="connsiteX23" fmla="*/ 6080287 w 7248129"/>
              <a:gd name="connsiteY23" fmla="*/ 653580 h 5338604"/>
              <a:gd name="connsiteX24" fmla="*/ 6154318 w 7248129"/>
              <a:gd name="connsiteY24" fmla="*/ 626556 h 5338604"/>
              <a:gd name="connsiteX25" fmla="*/ 6180261 w 7248129"/>
              <a:gd name="connsiteY25" fmla="*/ 590108 h 5338604"/>
              <a:gd name="connsiteX26" fmla="*/ 6230880 w 7248129"/>
              <a:gd name="connsiteY26" fmla="*/ 590108 h 5338604"/>
              <a:gd name="connsiteX27" fmla="*/ 6471957 w 7248129"/>
              <a:gd name="connsiteY27" fmla="*/ 505896 h 5338604"/>
              <a:gd name="connsiteX28" fmla="*/ 6522577 w 7248129"/>
              <a:gd name="connsiteY28" fmla="*/ 505896 h 5338604"/>
              <a:gd name="connsiteX29" fmla="*/ 6578259 w 7248129"/>
              <a:gd name="connsiteY29" fmla="*/ 469446 h 5338604"/>
              <a:gd name="connsiteX30" fmla="*/ 6718095 w 7248129"/>
              <a:gd name="connsiteY30" fmla="*/ 469446 h 5338604"/>
              <a:gd name="connsiteX31" fmla="*/ 6793392 w 7248129"/>
              <a:gd name="connsiteY31" fmla="*/ 484529 h 5338604"/>
              <a:gd name="connsiteX32" fmla="*/ 6821866 w 7248129"/>
              <a:gd name="connsiteY32" fmla="*/ 519722 h 5338604"/>
              <a:gd name="connsiteX33" fmla="*/ 6859198 w 7248129"/>
              <a:gd name="connsiteY33" fmla="*/ 578167 h 5338604"/>
              <a:gd name="connsiteX34" fmla="*/ 6914879 w 7248129"/>
              <a:gd name="connsiteY34" fmla="*/ 597020 h 5338604"/>
              <a:gd name="connsiteX35" fmla="*/ 7012955 w 7248129"/>
              <a:gd name="connsiteY35" fmla="*/ 565598 h 5338604"/>
              <a:gd name="connsiteX36" fmla="*/ 7028773 w 7248129"/>
              <a:gd name="connsiteY36" fmla="*/ 541717 h 5338604"/>
              <a:gd name="connsiteX37" fmla="*/ 7083823 w 7248129"/>
              <a:gd name="connsiteY37" fmla="*/ 538574 h 5338604"/>
              <a:gd name="connsiteX38" fmla="*/ 7210372 w 7248129"/>
              <a:gd name="connsiteY38" fmla="*/ 513436 h 5338604"/>
              <a:gd name="connsiteX39" fmla="*/ 7231015 w 7248129"/>
              <a:gd name="connsiteY39" fmla="*/ 485393 h 5338604"/>
              <a:gd name="connsiteX40" fmla="*/ 7248129 w 7248129"/>
              <a:gd name="connsiteY40" fmla="*/ 460002 h 5338604"/>
              <a:gd name="connsiteX41" fmla="*/ 7248129 w 7248129"/>
              <a:gd name="connsiteY41" fmla="*/ 1773669 h 5338604"/>
              <a:gd name="connsiteX42" fmla="*/ 7241377 w 7248129"/>
              <a:gd name="connsiteY42" fmla="*/ 1780376 h 5338604"/>
              <a:gd name="connsiteX43" fmla="*/ 7248129 w 7248129"/>
              <a:gd name="connsiteY43" fmla="*/ 1797482 h 5338604"/>
              <a:gd name="connsiteX44" fmla="*/ 7248129 w 7248129"/>
              <a:gd name="connsiteY44" fmla="*/ 1852924 h 5338604"/>
              <a:gd name="connsiteX45" fmla="*/ 7247348 w 7248129"/>
              <a:gd name="connsiteY45" fmla="*/ 1853261 h 5338604"/>
              <a:gd name="connsiteX46" fmla="*/ 7228721 w 7248129"/>
              <a:gd name="connsiteY46" fmla="*/ 1849505 h 5338604"/>
              <a:gd name="connsiteX47" fmla="*/ 7082557 w 7248129"/>
              <a:gd name="connsiteY47" fmla="*/ 1841963 h 5338604"/>
              <a:gd name="connsiteX48" fmla="*/ 7028773 w 7248129"/>
              <a:gd name="connsiteY48" fmla="*/ 1928688 h 5338604"/>
              <a:gd name="connsiteX49" fmla="*/ 7119257 w 7248129"/>
              <a:gd name="connsiteY49" fmla="*/ 2021069 h 5338604"/>
              <a:gd name="connsiteX50" fmla="*/ 7164815 w 7248129"/>
              <a:gd name="connsiteY50" fmla="*/ 2052491 h 5338604"/>
              <a:gd name="connsiteX51" fmla="*/ 7243275 w 7248129"/>
              <a:gd name="connsiteY51" fmla="*/ 2058147 h 5338604"/>
              <a:gd name="connsiteX52" fmla="*/ 7248129 w 7248129"/>
              <a:gd name="connsiteY52" fmla="*/ 2058500 h 5338604"/>
              <a:gd name="connsiteX53" fmla="*/ 7248129 w 7248129"/>
              <a:gd name="connsiteY53" fmla="*/ 3068913 h 5338604"/>
              <a:gd name="connsiteX54" fmla="*/ 7214801 w 7248129"/>
              <a:gd name="connsiteY54" fmla="*/ 3071195 h 5338604"/>
              <a:gd name="connsiteX55" fmla="*/ 7100907 w 7248129"/>
              <a:gd name="connsiteY55" fmla="*/ 3105131 h 5338604"/>
              <a:gd name="connsiteX56" fmla="*/ 7031305 w 7248129"/>
              <a:gd name="connsiteY56" fmla="*/ 3117071 h 5338604"/>
              <a:gd name="connsiteX57" fmla="*/ 6954109 w 7248129"/>
              <a:gd name="connsiteY57" fmla="*/ 3196884 h 5338604"/>
              <a:gd name="connsiteX58" fmla="*/ 6852871 w 7248129"/>
              <a:gd name="connsiteY58" fmla="*/ 3183686 h 5338604"/>
              <a:gd name="connsiteX59" fmla="*/ 6802251 w 7248129"/>
              <a:gd name="connsiteY59" fmla="*/ 3206310 h 5338604"/>
              <a:gd name="connsiteX60" fmla="*/ 6764919 w 7248129"/>
              <a:gd name="connsiteY60" fmla="*/ 3225792 h 5338604"/>
              <a:gd name="connsiteX61" fmla="*/ 6730751 w 7248129"/>
              <a:gd name="connsiteY61" fmla="*/ 3225792 h 5338604"/>
              <a:gd name="connsiteX62" fmla="*/ 6673171 w 7248129"/>
              <a:gd name="connsiteY62" fmla="*/ 3222022 h 5338604"/>
              <a:gd name="connsiteX63" fmla="*/ 6643431 w 7248129"/>
              <a:gd name="connsiteY63" fmla="*/ 3185572 h 5338604"/>
              <a:gd name="connsiteX64" fmla="*/ 6647101 w 7248129"/>
              <a:gd name="connsiteY64" fmla="*/ 3169075 h 5338604"/>
              <a:gd name="connsiteX65" fmla="*/ 6643431 w 7248129"/>
              <a:gd name="connsiteY65" fmla="*/ 3165462 h 5338604"/>
              <a:gd name="connsiteX66" fmla="*/ 6580157 w 7248129"/>
              <a:gd name="connsiteY66" fmla="*/ 3174260 h 5338604"/>
              <a:gd name="connsiteX67" fmla="*/ 6499165 w 7248129"/>
              <a:gd name="connsiteY67" fmla="*/ 3174260 h 5338604"/>
              <a:gd name="connsiteX68" fmla="*/ 6376413 w 7248129"/>
              <a:gd name="connsiteY68" fmla="*/ 3164833 h 5338604"/>
              <a:gd name="connsiteX69" fmla="*/ 6313138 w 7248129"/>
              <a:gd name="connsiteY69" fmla="*/ 3190599 h 5338604"/>
              <a:gd name="connsiteX70" fmla="*/ 6218859 w 7248129"/>
              <a:gd name="connsiteY70" fmla="*/ 3202539 h 5338604"/>
              <a:gd name="connsiteX71" fmla="*/ 6126479 w 7248129"/>
              <a:gd name="connsiteY71" fmla="*/ 3202539 h 5338604"/>
              <a:gd name="connsiteX72" fmla="*/ 6095473 w 7248129"/>
              <a:gd name="connsiteY72" fmla="*/ 3166090 h 5338604"/>
              <a:gd name="connsiteX73" fmla="*/ 5955003 w 7248129"/>
              <a:gd name="connsiteY73" fmla="*/ 3134040 h 5338604"/>
              <a:gd name="connsiteX74" fmla="*/ 5802512 w 7248129"/>
              <a:gd name="connsiteY74" fmla="*/ 2915341 h 5338604"/>
              <a:gd name="connsiteX75" fmla="*/ 5760118 w 7248129"/>
              <a:gd name="connsiteY75" fmla="*/ 2893346 h 5338604"/>
              <a:gd name="connsiteX76" fmla="*/ 5701905 w 7248129"/>
              <a:gd name="connsiteY76" fmla="*/ 2883291 h 5338604"/>
              <a:gd name="connsiteX77" fmla="*/ 5632935 w 7248129"/>
              <a:gd name="connsiteY77" fmla="*/ 2873864 h 5338604"/>
              <a:gd name="connsiteX78" fmla="*/ 5585479 w 7248129"/>
              <a:gd name="connsiteY78" fmla="*/ 2869466 h 5338604"/>
              <a:gd name="connsiteX79" fmla="*/ 5438683 w 7248129"/>
              <a:gd name="connsiteY79" fmla="*/ 2957447 h 5338604"/>
              <a:gd name="connsiteX80" fmla="*/ 5410209 w 7248129"/>
              <a:gd name="connsiteY80" fmla="*/ 2993268 h 5338604"/>
              <a:gd name="connsiteX81" fmla="*/ 5393757 w 7248129"/>
              <a:gd name="connsiteY81" fmla="*/ 3036631 h 5338604"/>
              <a:gd name="connsiteX82" fmla="*/ 5411474 w 7248129"/>
              <a:gd name="connsiteY82" fmla="*/ 3068054 h 5338604"/>
              <a:gd name="connsiteX83" fmla="*/ 5453236 w 7248129"/>
              <a:gd name="connsiteY83" fmla="*/ 3100733 h 5338604"/>
              <a:gd name="connsiteX84" fmla="*/ 5523469 w 7248129"/>
              <a:gd name="connsiteY84" fmla="*/ 3128383 h 5338604"/>
              <a:gd name="connsiteX85" fmla="*/ 5523469 w 7248129"/>
              <a:gd name="connsiteY85" fmla="*/ 3234590 h 5338604"/>
              <a:gd name="connsiteX86" fmla="*/ 5506386 w 7248129"/>
              <a:gd name="connsiteY86" fmla="*/ 3322571 h 5338604"/>
              <a:gd name="connsiteX87" fmla="*/ 5519674 w 7248129"/>
              <a:gd name="connsiteY87" fmla="*/ 3349595 h 5338604"/>
              <a:gd name="connsiteX88" fmla="*/ 5571559 w 7248129"/>
              <a:gd name="connsiteY88" fmla="*/ 3389187 h 5338604"/>
              <a:gd name="connsiteX89" fmla="*/ 5543085 w 7248129"/>
              <a:gd name="connsiteY89" fmla="*/ 3411810 h 5338604"/>
              <a:gd name="connsiteX90" fmla="*/ 5462094 w 7248129"/>
              <a:gd name="connsiteY90" fmla="*/ 3534357 h 5338604"/>
              <a:gd name="connsiteX91" fmla="*/ 5489303 w 7248129"/>
              <a:gd name="connsiteY91" fmla="*/ 3555095 h 5338604"/>
              <a:gd name="connsiteX92" fmla="*/ 5708233 w 7248129"/>
              <a:gd name="connsiteY92" fmla="*/ 3606628 h 5338604"/>
              <a:gd name="connsiteX93" fmla="*/ 5808206 w 7248129"/>
              <a:gd name="connsiteY93" fmla="*/ 3631137 h 5338604"/>
              <a:gd name="connsiteX94" fmla="*/ 5876543 w 7248129"/>
              <a:gd name="connsiteY94" fmla="*/ 3738601 h 5338604"/>
              <a:gd name="connsiteX95" fmla="*/ 5882869 w 7248129"/>
              <a:gd name="connsiteY95" fmla="*/ 3795161 h 5338604"/>
              <a:gd name="connsiteX96" fmla="*/ 5819595 w 7248129"/>
              <a:gd name="connsiteY96" fmla="*/ 3850463 h 5338604"/>
              <a:gd name="connsiteX97" fmla="*/ 5815799 w 7248129"/>
              <a:gd name="connsiteY97" fmla="*/ 3905766 h 5338604"/>
              <a:gd name="connsiteX98" fmla="*/ 5835415 w 7248129"/>
              <a:gd name="connsiteY98" fmla="*/ 3944729 h 5338604"/>
              <a:gd name="connsiteX99" fmla="*/ 5855662 w 7248129"/>
              <a:gd name="connsiteY99" fmla="*/ 3958555 h 5338604"/>
              <a:gd name="connsiteX100" fmla="*/ 5931591 w 7248129"/>
              <a:gd name="connsiteY100" fmla="*/ 4013858 h 5338604"/>
              <a:gd name="connsiteX101" fmla="*/ 5962596 w 7248129"/>
              <a:gd name="connsiteY101" fmla="*/ 4080473 h 5338604"/>
              <a:gd name="connsiteX102" fmla="*/ 5899321 w 7248129"/>
              <a:gd name="connsiteY102" fmla="*/ 4129491 h 5338604"/>
              <a:gd name="connsiteX103" fmla="*/ 5864521 w 7248129"/>
              <a:gd name="connsiteY103" fmla="*/ 4186051 h 5338604"/>
              <a:gd name="connsiteX104" fmla="*/ 5882869 w 7248129"/>
              <a:gd name="connsiteY104" fmla="*/ 4253294 h 5338604"/>
              <a:gd name="connsiteX105" fmla="*/ 5946145 w 7248129"/>
              <a:gd name="connsiteY105" fmla="*/ 4340647 h 5338604"/>
              <a:gd name="connsiteX106" fmla="*/ 5941715 w 7248129"/>
              <a:gd name="connsiteY106" fmla="*/ 4360130 h 5338604"/>
              <a:gd name="connsiteX107" fmla="*/ 5852498 w 7248129"/>
              <a:gd name="connsiteY107" fmla="*/ 4387152 h 5338604"/>
              <a:gd name="connsiteX108" fmla="*/ 5801247 w 7248129"/>
              <a:gd name="connsiteY108" fmla="*/ 4414176 h 5338604"/>
              <a:gd name="connsiteX109" fmla="*/ 5769609 w 7248129"/>
              <a:gd name="connsiteY109" fmla="*/ 4438685 h 5338604"/>
              <a:gd name="connsiteX110" fmla="*/ 5727847 w 7248129"/>
              <a:gd name="connsiteY110" fmla="*/ 4438685 h 5338604"/>
              <a:gd name="connsiteX111" fmla="*/ 5648121 w 7248129"/>
              <a:gd name="connsiteY111" fmla="*/ 4489589 h 5338604"/>
              <a:gd name="connsiteX112" fmla="*/ 5629139 w 7248129"/>
              <a:gd name="connsiteY112" fmla="*/ 4507813 h 5338604"/>
              <a:gd name="connsiteX113" fmla="*/ 5583581 w 7248129"/>
              <a:gd name="connsiteY113" fmla="*/ 4507813 h 5338604"/>
              <a:gd name="connsiteX114" fmla="*/ 5515877 w 7248129"/>
              <a:gd name="connsiteY114" fmla="*/ 4493360 h 5338604"/>
              <a:gd name="connsiteX115" fmla="*/ 5458930 w 7248129"/>
              <a:gd name="connsiteY115" fmla="*/ 4480162 h 5338604"/>
              <a:gd name="connsiteX116" fmla="*/ 5395655 w 7248129"/>
              <a:gd name="connsiteY116" fmla="*/ 4490217 h 5338604"/>
              <a:gd name="connsiteX117" fmla="*/ 5366549 w 7248129"/>
              <a:gd name="connsiteY117" fmla="*/ 4522268 h 5338604"/>
              <a:gd name="connsiteX118" fmla="*/ 5346301 w 7248129"/>
              <a:gd name="connsiteY118" fmla="*/ 4552432 h 5338604"/>
              <a:gd name="connsiteX119" fmla="*/ 5300743 w 7248129"/>
              <a:gd name="connsiteY119" fmla="*/ 4552432 h 5338604"/>
              <a:gd name="connsiteX120" fmla="*/ 5230509 w 7248129"/>
              <a:gd name="connsiteY120" fmla="*/ 4552432 h 5338604"/>
              <a:gd name="connsiteX121" fmla="*/ 5154579 w 7248129"/>
              <a:gd name="connsiteY121" fmla="*/ 4590768 h 5338604"/>
              <a:gd name="connsiteX122" fmla="*/ 5196973 w 7248129"/>
              <a:gd name="connsiteY122" fmla="*/ 4628474 h 5338604"/>
              <a:gd name="connsiteX123" fmla="*/ 5119779 w 7248129"/>
              <a:gd name="connsiteY123" fmla="*/ 4754163 h 5338604"/>
              <a:gd name="connsiteX124" fmla="*/ 5140025 w 7248129"/>
              <a:gd name="connsiteY124" fmla="*/ 4784956 h 5338604"/>
              <a:gd name="connsiteX125" fmla="*/ 5131168 w 7248129"/>
              <a:gd name="connsiteY125" fmla="*/ 4831461 h 5338604"/>
              <a:gd name="connsiteX126" fmla="*/ 5072322 w 7248129"/>
              <a:gd name="connsiteY126" fmla="*/ 4911273 h 5338604"/>
              <a:gd name="connsiteX127" fmla="*/ 5019804 w 7248129"/>
              <a:gd name="connsiteY127" fmla="*/ 4925099 h 5338604"/>
              <a:gd name="connsiteX128" fmla="*/ 4873640 w 7248129"/>
              <a:gd name="connsiteY128" fmla="*/ 4994227 h 5338604"/>
              <a:gd name="connsiteX129" fmla="*/ 4854025 w 7248129"/>
              <a:gd name="connsiteY129" fmla="*/ 5185902 h 5338604"/>
              <a:gd name="connsiteX130" fmla="*/ 4859086 w 7248129"/>
              <a:gd name="connsiteY130" fmla="*/ 5205384 h 5338604"/>
              <a:gd name="connsiteX131" fmla="*/ 4774299 w 7248129"/>
              <a:gd name="connsiteY131" fmla="*/ 5220467 h 5338604"/>
              <a:gd name="connsiteX132" fmla="*/ 4702799 w 7248129"/>
              <a:gd name="connsiteY132" fmla="*/ 5234293 h 5338604"/>
              <a:gd name="connsiteX133" fmla="*/ 4714187 w 7248129"/>
              <a:gd name="connsiteY133" fmla="*/ 5282682 h 5338604"/>
              <a:gd name="connsiteX134" fmla="*/ 4667364 w 7248129"/>
              <a:gd name="connsiteY134" fmla="*/ 5295879 h 5338604"/>
              <a:gd name="connsiteX135" fmla="*/ 4563594 w 7248129"/>
              <a:gd name="connsiteY135" fmla="*/ 5270741 h 5338604"/>
              <a:gd name="connsiteX136" fmla="*/ 4423124 w 7248129"/>
              <a:gd name="connsiteY136" fmla="*/ 5263829 h 5338604"/>
              <a:gd name="connsiteX137" fmla="*/ 4369974 w 7248129"/>
              <a:gd name="connsiteY137" fmla="*/ 5243091 h 5338604"/>
              <a:gd name="connsiteX138" fmla="*/ 4297841 w 7248129"/>
              <a:gd name="connsiteY138" fmla="*/ 5237434 h 5338604"/>
              <a:gd name="connsiteX139" fmla="*/ 4245955 w 7248129"/>
              <a:gd name="connsiteY139" fmla="*/ 5226122 h 5338604"/>
              <a:gd name="connsiteX140" fmla="*/ 4229503 w 7248129"/>
              <a:gd name="connsiteY140" fmla="*/ 5195329 h 5338604"/>
              <a:gd name="connsiteX141" fmla="*/ 4213685 w 7248129"/>
              <a:gd name="connsiteY141" fmla="*/ 5179618 h 5338604"/>
              <a:gd name="connsiteX142" fmla="*/ 4145982 w 7248129"/>
              <a:gd name="connsiteY142" fmla="*/ 5163278 h 5338604"/>
              <a:gd name="connsiteX143" fmla="*/ 4038415 w 7248129"/>
              <a:gd name="connsiteY143" fmla="*/ 5163278 h 5338604"/>
              <a:gd name="connsiteX144" fmla="*/ 3892250 w 7248129"/>
              <a:gd name="connsiteY144" fmla="*/ 5133742 h 5338604"/>
              <a:gd name="connsiteX145" fmla="*/ 3771396 w 7248129"/>
              <a:gd name="connsiteY145" fmla="*/ 5200357 h 5338604"/>
              <a:gd name="connsiteX146" fmla="*/ 3735962 w 7248129"/>
              <a:gd name="connsiteY146" fmla="*/ 5241205 h 5338604"/>
              <a:gd name="connsiteX147" fmla="*/ 3694833 w 7248129"/>
              <a:gd name="connsiteY147" fmla="*/ 5206641 h 5338604"/>
              <a:gd name="connsiteX148" fmla="*/ 3687873 w 7248129"/>
              <a:gd name="connsiteY148" fmla="*/ 5186531 h 5338604"/>
              <a:gd name="connsiteX149" fmla="*/ 3646745 w 7248129"/>
              <a:gd name="connsiteY149" fmla="*/ 5186531 h 5338604"/>
              <a:gd name="connsiteX150" fmla="*/ 3598023 w 7248129"/>
              <a:gd name="connsiteY150" fmla="*/ 5177104 h 5338604"/>
              <a:gd name="connsiteX151" fmla="*/ 3582205 w 7248129"/>
              <a:gd name="connsiteY151" fmla="*/ 5136256 h 5338604"/>
              <a:gd name="connsiteX152" fmla="*/ 3367071 w 7248129"/>
              <a:gd name="connsiteY152" fmla="*/ 5172705 h 5338604"/>
              <a:gd name="connsiteX153" fmla="*/ 3303796 w 7248129"/>
              <a:gd name="connsiteY153" fmla="*/ 5178361 h 5338604"/>
              <a:gd name="connsiteX154" fmla="*/ 3262035 w 7248129"/>
              <a:gd name="connsiteY154" fmla="*/ 5146939 h 5338604"/>
              <a:gd name="connsiteX155" fmla="*/ 3267730 w 7248129"/>
              <a:gd name="connsiteY155" fmla="*/ 5122430 h 5338604"/>
              <a:gd name="connsiteX156" fmla="*/ 3184207 w 7248129"/>
              <a:gd name="connsiteY156" fmla="*/ 5066498 h 5338604"/>
              <a:gd name="connsiteX157" fmla="*/ 3147508 w 7248129"/>
              <a:gd name="connsiteY157" fmla="*/ 5021879 h 5338604"/>
              <a:gd name="connsiteX158" fmla="*/ 3134853 w 7248129"/>
              <a:gd name="connsiteY158" fmla="*/ 4959035 h 5338604"/>
              <a:gd name="connsiteX159" fmla="*/ 3134853 w 7248129"/>
              <a:gd name="connsiteY159" fmla="*/ 4934526 h 5338604"/>
              <a:gd name="connsiteX160" fmla="*/ 3117137 w 7248129"/>
              <a:gd name="connsiteY160" fmla="*/ 4915672 h 5338604"/>
              <a:gd name="connsiteX161" fmla="*/ 3038676 w 7248129"/>
              <a:gd name="connsiteY161" fmla="*/ 4896819 h 5338604"/>
              <a:gd name="connsiteX162" fmla="*/ 2912127 w 7248129"/>
              <a:gd name="connsiteY162" fmla="*/ 4896819 h 5338604"/>
              <a:gd name="connsiteX163" fmla="*/ 2793803 w 7248129"/>
              <a:gd name="connsiteY163" fmla="*/ 4877966 h 5338604"/>
              <a:gd name="connsiteX164" fmla="*/ 2708382 w 7248129"/>
              <a:gd name="connsiteY164" fmla="*/ 4779929 h 5338604"/>
              <a:gd name="connsiteX165" fmla="*/ 2678643 w 7248129"/>
              <a:gd name="connsiteY165" fmla="*/ 4742851 h 5338604"/>
              <a:gd name="connsiteX166" fmla="*/ 2594488 w 7248129"/>
              <a:gd name="connsiteY166" fmla="*/ 4720227 h 5338604"/>
              <a:gd name="connsiteX167" fmla="*/ 2502106 w 7248129"/>
              <a:gd name="connsiteY167" fmla="*/ 4745365 h 5338604"/>
              <a:gd name="connsiteX168" fmla="*/ 2385681 w 7248129"/>
              <a:gd name="connsiteY168" fmla="*/ 4778044 h 5338604"/>
              <a:gd name="connsiteX169" fmla="*/ 2314814 w 7248129"/>
              <a:gd name="connsiteY169" fmla="*/ 4815122 h 5338604"/>
              <a:gd name="connsiteX170" fmla="*/ 2235721 w 7248129"/>
              <a:gd name="connsiteY170" fmla="*/ 4844030 h 5338604"/>
              <a:gd name="connsiteX171" fmla="*/ 2150932 w 7248129"/>
              <a:gd name="connsiteY171" fmla="*/ 4891792 h 5338604"/>
              <a:gd name="connsiteX172" fmla="*/ 2097149 w 7248129"/>
              <a:gd name="connsiteY172" fmla="*/ 4910645 h 5338604"/>
              <a:gd name="connsiteX173" fmla="*/ 1963007 w 7248129"/>
              <a:gd name="connsiteY173" fmla="*/ 4989829 h 5338604"/>
              <a:gd name="connsiteX174" fmla="*/ 1908590 w 7248129"/>
              <a:gd name="connsiteY174" fmla="*/ 5040732 h 5338604"/>
              <a:gd name="connsiteX175" fmla="*/ 1899733 w 7248129"/>
              <a:gd name="connsiteY175" fmla="*/ 5082209 h 5338604"/>
              <a:gd name="connsiteX176" fmla="*/ 1903528 w 7248129"/>
              <a:gd name="connsiteY176" fmla="*/ 5104833 h 5338604"/>
              <a:gd name="connsiteX177" fmla="*/ 1890241 w 7248129"/>
              <a:gd name="connsiteY177" fmla="*/ 5136256 h 5338604"/>
              <a:gd name="connsiteX178" fmla="*/ 1744077 w 7248129"/>
              <a:gd name="connsiteY178" fmla="*/ 5310962 h 5338604"/>
              <a:gd name="connsiteX179" fmla="*/ 1726185 w 7248129"/>
              <a:gd name="connsiteY179" fmla="*/ 5338604 h 5338604"/>
              <a:gd name="connsiteX180" fmla="*/ 976417 w 7248129"/>
              <a:gd name="connsiteY180" fmla="*/ 5338604 h 5338604"/>
              <a:gd name="connsiteX181" fmla="*/ 974657 w 7248129"/>
              <a:gd name="connsiteY181" fmla="*/ 5333586 h 5338604"/>
              <a:gd name="connsiteX182" fmla="*/ 944918 w 7248129"/>
              <a:gd name="connsiteY182" fmla="*/ 5311591 h 5338604"/>
              <a:gd name="connsiteX183" fmla="*/ 897462 w 7248129"/>
              <a:gd name="connsiteY183" fmla="*/ 5278912 h 5338604"/>
              <a:gd name="connsiteX184" fmla="*/ 960736 w 7248129"/>
              <a:gd name="connsiteY184" fmla="*/ 5248746 h 5338604"/>
              <a:gd name="connsiteX185" fmla="*/ 936692 w 7248129"/>
              <a:gd name="connsiteY185" fmla="*/ 5211040 h 5338604"/>
              <a:gd name="connsiteX186" fmla="*/ 825329 w 7248129"/>
              <a:gd name="connsiteY186" fmla="*/ 5204755 h 5338604"/>
              <a:gd name="connsiteX187" fmla="*/ 818369 w 7248129"/>
              <a:gd name="connsiteY187" fmla="*/ 5180246 h 5338604"/>
              <a:gd name="connsiteX188" fmla="*/ 844944 w 7248129"/>
              <a:gd name="connsiteY188" fmla="*/ 4991713 h 5338604"/>
              <a:gd name="connsiteX189" fmla="*/ 824064 w 7248129"/>
              <a:gd name="connsiteY189" fmla="*/ 4857227 h 5338604"/>
              <a:gd name="connsiteX190" fmla="*/ 837985 w 7248129"/>
              <a:gd name="connsiteY190" fmla="*/ 4794382 h 5338604"/>
              <a:gd name="connsiteX191" fmla="*/ 870887 w 7248129"/>
              <a:gd name="connsiteY191" fmla="*/ 4747250 h 5338604"/>
              <a:gd name="connsiteX192" fmla="*/ 912016 w 7248129"/>
              <a:gd name="connsiteY192" fmla="*/ 4724626 h 5338604"/>
              <a:gd name="connsiteX193" fmla="*/ 919608 w 7248129"/>
              <a:gd name="connsiteY193" fmla="*/ 4705773 h 5338604"/>
              <a:gd name="connsiteX194" fmla="*/ 896829 w 7248129"/>
              <a:gd name="connsiteY194" fmla="*/ 4680635 h 5338604"/>
              <a:gd name="connsiteX195" fmla="*/ 876582 w 7248129"/>
              <a:gd name="connsiteY195" fmla="*/ 4665552 h 5338604"/>
              <a:gd name="connsiteX196" fmla="*/ 876582 w 7248129"/>
              <a:gd name="connsiteY196" fmla="*/ 4632873 h 5338604"/>
              <a:gd name="connsiteX197" fmla="*/ 913914 w 7248129"/>
              <a:gd name="connsiteY197" fmla="*/ 4537978 h 5338604"/>
              <a:gd name="connsiteX198" fmla="*/ 907586 w 7248129"/>
              <a:gd name="connsiteY198" fmla="*/ 4514098 h 5338604"/>
              <a:gd name="connsiteX199" fmla="*/ 806346 w 7248129"/>
              <a:gd name="connsiteY199" fmla="*/ 4503415 h 5338604"/>
              <a:gd name="connsiteX200" fmla="*/ 767116 w 7248129"/>
              <a:gd name="connsiteY200" fmla="*/ 4453767 h 5338604"/>
              <a:gd name="connsiteX201" fmla="*/ 713966 w 7248129"/>
              <a:gd name="connsiteY201" fmla="*/ 4395322 h 5338604"/>
              <a:gd name="connsiteX202" fmla="*/ 577925 w 7248129"/>
              <a:gd name="connsiteY202" fmla="*/ 4338762 h 5338604"/>
              <a:gd name="connsiteX203" fmla="*/ 520346 w 7248129"/>
              <a:gd name="connsiteY203" fmla="*/ 4321794 h 5338604"/>
              <a:gd name="connsiteX204" fmla="*/ 485544 w 7248129"/>
              <a:gd name="connsiteY204" fmla="*/ 4265235 h 5338604"/>
              <a:gd name="connsiteX205" fmla="*/ 467195 w 7248129"/>
              <a:gd name="connsiteY205" fmla="*/ 4177253 h 5338604"/>
              <a:gd name="connsiteX206" fmla="*/ 548819 w 7248129"/>
              <a:gd name="connsiteY206" fmla="*/ 4118807 h 5338604"/>
              <a:gd name="connsiteX207" fmla="*/ 553881 w 7248129"/>
              <a:gd name="connsiteY207" fmla="*/ 4083615 h 5338604"/>
              <a:gd name="connsiteX208" fmla="*/ 617155 w 7248129"/>
              <a:gd name="connsiteY208" fmla="*/ 4006316 h 5338604"/>
              <a:gd name="connsiteX209" fmla="*/ 643098 w 7248129"/>
              <a:gd name="connsiteY209" fmla="*/ 3965469 h 5338604"/>
              <a:gd name="connsiteX210" fmla="*/ 648160 w 7248129"/>
              <a:gd name="connsiteY210" fmla="*/ 3885655 h 5338604"/>
              <a:gd name="connsiteX211" fmla="*/ 671572 w 7248129"/>
              <a:gd name="connsiteY211" fmla="*/ 3844178 h 5338604"/>
              <a:gd name="connsiteX212" fmla="*/ 626014 w 7248129"/>
              <a:gd name="connsiteY212" fmla="*/ 3808358 h 5338604"/>
              <a:gd name="connsiteX213" fmla="*/ 639935 w 7248129"/>
              <a:gd name="connsiteY213" fmla="*/ 3754940 h 5338604"/>
              <a:gd name="connsiteX214" fmla="*/ 674103 w 7248129"/>
              <a:gd name="connsiteY214" fmla="*/ 3739858 h 5338604"/>
              <a:gd name="connsiteX215" fmla="*/ 629178 w 7248129"/>
              <a:gd name="connsiteY215" fmla="*/ 3701522 h 5338604"/>
              <a:gd name="connsiteX216" fmla="*/ 665877 w 7248129"/>
              <a:gd name="connsiteY216" fmla="*/ 3629252 h 5338604"/>
              <a:gd name="connsiteX217" fmla="*/ 622850 w 7248129"/>
              <a:gd name="connsiteY217" fmla="*/ 3558866 h 5338604"/>
              <a:gd name="connsiteX218" fmla="*/ 660182 w 7248129"/>
              <a:gd name="connsiteY218" fmla="*/ 3496022 h 5338604"/>
              <a:gd name="connsiteX219" fmla="*/ 577925 w 7248129"/>
              <a:gd name="connsiteY219" fmla="*/ 3482825 h 5338604"/>
              <a:gd name="connsiteX220" fmla="*/ 577925 w 7248129"/>
              <a:gd name="connsiteY220" fmla="*/ 3430664 h 5338604"/>
              <a:gd name="connsiteX221" fmla="*/ 595643 w 7248129"/>
              <a:gd name="connsiteY221" fmla="*/ 3383531 h 5338604"/>
              <a:gd name="connsiteX222" fmla="*/ 608297 w 7248129"/>
              <a:gd name="connsiteY222" fmla="*/ 3362164 h 5338604"/>
              <a:gd name="connsiteX223" fmla="*/ 636771 w 7248129"/>
              <a:gd name="connsiteY223" fmla="*/ 3323200 h 5338604"/>
              <a:gd name="connsiteX224" fmla="*/ 636771 w 7248129"/>
              <a:gd name="connsiteY224" fmla="*/ 3296806 h 5338604"/>
              <a:gd name="connsiteX225" fmla="*/ 613992 w 7248129"/>
              <a:gd name="connsiteY225" fmla="*/ 3274811 h 5338604"/>
              <a:gd name="connsiteX226" fmla="*/ 545655 w 7248129"/>
              <a:gd name="connsiteY226" fmla="*/ 3208196 h 5338604"/>
              <a:gd name="connsiteX227" fmla="*/ 526040 w 7248129"/>
              <a:gd name="connsiteY227" fmla="*/ 3173631 h 5338604"/>
              <a:gd name="connsiteX228" fmla="*/ 579824 w 7248129"/>
              <a:gd name="connsiteY228" fmla="*/ 3107645 h 5338604"/>
              <a:gd name="connsiteX229" fmla="*/ 561474 w 7248129"/>
              <a:gd name="connsiteY229" fmla="*/ 3079366 h 5338604"/>
              <a:gd name="connsiteX230" fmla="*/ 527305 w 7248129"/>
              <a:gd name="connsiteY230" fmla="*/ 3071195 h 5338604"/>
              <a:gd name="connsiteX231" fmla="*/ 514651 w 7248129"/>
              <a:gd name="connsiteY231" fmla="*/ 3008351 h 5338604"/>
              <a:gd name="connsiteX232" fmla="*/ 400124 w 7248129"/>
              <a:gd name="connsiteY232" fmla="*/ 3029090 h 5338604"/>
              <a:gd name="connsiteX233" fmla="*/ 238141 w 7248129"/>
              <a:gd name="connsiteY233" fmla="*/ 3135296 h 5338604"/>
              <a:gd name="connsiteX234" fmla="*/ 190052 w 7248129"/>
              <a:gd name="connsiteY234" fmla="*/ 3160434 h 5338604"/>
              <a:gd name="connsiteX235" fmla="*/ 136901 w 7248129"/>
              <a:gd name="connsiteY235" fmla="*/ 3156034 h 5338604"/>
              <a:gd name="connsiteX236" fmla="*/ 128043 w 7248129"/>
              <a:gd name="connsiteY236" fmla="*/ 3123984 h 5338604"/>
              <a:gd name="connsiteX237" fmla="*/ 73627 w 7248129"/>
              <a:gd name="connsiteY237" fmla="*/ 3053599 h 5338604"/>
              <a:gd name="connsiteX238" fmla="*/ 48317 w 7248129"/>
              <a:gd name="connsiteY238" fmla="*/ 3029090 h 5338604"/>
              <a:gd name="connsiteX239" fmla="*/ 83751 w 7248129"/>
              <a:gd name="connsiteY239" fmla="*/ 3007723 h 5338604"/>
              <a:gd name="connsiteX240" fmla="*/ 79322 w 7248129"/>
              <a:gd name="connsiteY240" fmla="*/ 2985727 h 5338604"/>
              <a:gd name="connsiteX241" fmla="*/ 114122 w 7248129"/>
              <a:gd name="connsiteY241" fmla="*/ 2936080 h 5338604"/>
              <a:gd name="connsiteX242" fmla="*/ 149556 w 7248129"/>
              <a:gd name="connsiteY242" fmla="*/ 2906543 h 5338604"/>
              <a:gd name="connsiteX243" fmla="*/ 121716 w 7248129"/>
              <a:gd name="connsiteY243" fmla="*/ 2876378 h 5338604"/>
              <a:gd name="connsiteX244" fmla="*/ 58440 w 7248129"/>
              <a:gd name="connsiteY244" fmla="*/ 2860667 h 5338604"/>
              <a:gd name="connsiteX245" fmla="*/ 12250 w 7248129"/>
              <a:gd name="connsiteY245" fmla="*/ 2856897 h 5338604"/>
              <a:gd name="connsiteX246" fmla="*/ 69830 w 7248129"/>
              <a:gd name="connsiteY246" fmla="*/ 2756975 h 5338604"/>
              <a:gd name="connsiteX247" fmla="*/ 162844 w 7248129"/>
              <a:gd name="connsiteY247" fmla="*/ 2738749 h 5338604"/>
              <a:gd name="connsiteX248" fmla="*/ 233712 w 7248129"/>
              <a:gd name="connsiteY248" fmla="*/ 2664593 h 5338604"/>
              <a:gd name="connsiteX249" fmla="*/ 303946 w 7248129"/>
              <a:gd name="connsiteY249" fmla="*/ 2607405 h 5338604"/>
              <a:gd name="connsiteX250" fmla="*/ 375446 w 7248129"/>
              <a:gd name="connsiteY250" fmla="*/ 2587295 h 5338604"/>
              <a:gd name="connsiteX251" fmla="*/ 410247 w 7248129"/>
              <a:gd name="connsiteY251" fmla="*/ 2609291 h 5338604"/>
              <a:gd name="connsiteX252" fmla="*/ 418473 w 7248129"/>
              <a:gd name="connsiteY252" fmla="*/ 2629400 h 5338604"/>
              <a:gd name="connsiteX253" fmla="*/ 462133 w 7248129"/>
              <a:gd name="connsiteY253" fmla="*/ 2645112 h 5338604"/>
              <a:gd name="connsiteX254" fmla="*/ 655120 w 7248129"/>
              <a:gd name="connsiteY254" fmla="*/ 2675277 h 5338604"/>
              <a:gd name="connsiteX255" fmla="*/ 692452 w 7248129"/>
              <a:gd name="connsiteY255" fmla="*/ 2619345 h 5338604"/>
              <a:gd name="connsiteX256" fmla="*/ 742439 w 7248129"/>
              <a:gd name="connsiteY256" fmla="*/ 2619345 h 5338604"/>
              <a:gd name="connsiteX257" fmla="*/ 754462 w 7248129"/>
              <a:gd name="connsiteY257" fmla="*/ 2603007 h 5338604"/>
              <a:gd name="connsiteX258" fmla="*/ 825962 w 7248129"/>
              <a:gd name="connsiteY258" fmla="*/ 2535135 h 5338604"/>
              <a:gd name="connsiteX259" fmla="*/ 921506 w 7248129"/>
              <a:gd name="connsiteY259" fmla="*/ 2477318 h 5338604"/>
              <a:gd name="connsiteX260" fmla="*/ 939856 w 7248129"/>
              <a:gd name="connsiteY260" fmla="*/ 2401276 h 5338604"/>
              <a:gd name="connsiteX261" fmla="*/ 838616 w 7248129"/>
              <a:gd name="connsiteY261" fmla="*/ 2379281 h 5338604"/>
              <a:gd name="connsiteX262" fmla="*/ 829759 w 7248129"/>
              <a:gd name="connsiteY262" fmla="*/ 2330262 h 5338604"/>
              <a:gd name="connsiteX263" fmla="*/ 912649 w 7248129"/>
              <a:gd name="connsiteY263" fmla="*/ 2287528 h 5338604"/>
              <a:gd name="connsiteX264" fmla="*/ 925303 w 7248129"/>
              <a:gd name="connsiteY264" fmla="*/ 2254221 h 5338604"/>
              <a:gd name="connsiteX265" fmla="*/ 931630 w 7248129"/>
              <a:gd name="connsiteY265" fmla="*/ 2214001 h 5338604"/>
              <a:gd name="connsiteX266" fmla="*/ 851272 w 7248129"/>
              <a:gd name="connsiteY266" fmla="*/ 2202060 h 5338604"/>
              <a:gd name="connsiteX267" fmla="*/ 830391 w 7248129"/>
              <a:gd name="connsiteY267" fmla="*/ 2173780 h 5338604"/>
              <a:gd name="connsiteX268" fmla="*/ 882276 w 7248129"/>
              <a:gd name="connsiteY268" fmla="*/ 2005358 h 5338604"/>
              <a:gd name="connsiteX269" fmla="*/ 910117 w 7248129"/>
              <a:gd name="connsiteY269" fmla="*/ 1992789 h 5338604"/>
              <a:gd name="connsiteX270" fmla="*/ 959471 w 7248129"/>
              <a:gd name="connsiteY270" fmla="*/ 1973936 h 5338604"/>
              <a:gd name="connsiteX271" fmla="*/ 976556 w 7248129"/>
              <a:gd name="connsiteY271" fmla="*/ 1924918 h 5338604"/>
              <a:gd name="connsiteX272" fmla="*/ 1015786 w 7248129"/>
              <a:gd name="connsiteY272" fmla="*/ 1891610 h 5338604"/>
              <a:gd name="connsiteX273" fmla="*/ 1094246 w 7248129"/>
              <a:gd name="connsiteY273" fmla="*/ 1940628 h 5338604"/>
              <a:gd name="connsiteX274" fmla="*/ 1125883 w 7248129"/>
              <a:gd name="connsiteY274" fmla="*/ 1956339 h 5338604"/>
              <a:gd name="connsiteX275" fmla="*/ 1092981 w 7248129"/>
              <a:gd name="connsiteY275" fmla="*/ 2014785 h 5338604"/>
              <a:gd name="connsiteX276" fmla="*/ 1167012 w 7248129"/>
              <a:gd name="connsiteY276" fmla="*/ 2019812 h 5338604"/>
              <a:gd name="connsiteX277" fmla="*/ 1293561 w 7248129"/>
              <a:gd name="connsiteY277" fmla="*/ 1987133 h 5338604"/>
              <a:gd name="connsiteX278" fmla="*/ 1304951 w 7248129"/>
              <a:gd name="connsiteY278" fmla="*/ 1890982 h 5338604"/>
              <a:gd name="connsiteX279" fmla="*/ 1475792 w 7248129"/>
              <a:gd name="connsiteY279" fmla="*/ 1716275 h 5338604"/>
              <a:gd name="connsiteX280" fmla="*/ 1532740 w 7248129"/>
              <a:gd name="connsiteY280" fmla="*/ 1737642 h 5338604"/>
              <a:gd name="connsiteX281" fmla="*/ 1572603 w 7248129"/>
              <a:gd name="connsiteY281" fmla="*/ 1753981 h 5338604"/>
              <a:gd name="connsiteX282" fmla="*/ 1639673 w 7248129"/>
              <a:gd name="connsiteY282" fmla="*/ 1753981 h 5338604"/>
              <a:gd name="connsiteX283" fmla="*/ 1666881 w 7248129"/>
              <a:gd name="connsiteY283" fmla="*/ 1714390 h 5338604"/>
              <a:gd name="connsiteX284" fmla="*/ 1777613 w 7248129"/>
              <a:gd name="connsiteY284" fmla="*/ 1633949 h 5338604"/>
              <a:gd name="connsiteX285" fmla="*/ 1773183 w 7248129"/>
              <a:gd name="connsiteY285" fmla="*/ 1562935 h 5338604"/>
              <a:gd name="connsiteX286" fmla="*/ 1866829 w 7248129"/>
              <a:gd name="connsiteY286" fmla="*/ 1493178 h 5338604"/>
              <a:gd name="connsiteX287" fmla="*/ 1844683 w 7248129"/>
              <a:gd name="connsiteY287" fmla="*/ 1408966 h 5338604"/>
              <a:gd name="connsiteX288" fmla="*/ 1932635 w 7248129"/>
              <a:gd name="connsiteY288" fmla="*/ 1283278 h 5338604"/>
              <a:gd name="connsiteX289" fmla="*/ 2163588 w 7248129"/>
              <a:gd name="connsiteY289" fmla="*/ 1248714 h 5338604"/>
              <a:gd name="connsiteX290" fmla="*/ 2269889 w 7248129"/>
              <a:gd name="connsiteY290" fmla="*/ 1266938 h 5338604"/>
              <a:gd name="connsiteX291" fmla="*/ 2354044 w 7248129"/>
              <a:gd name="connsiteY291" fmla="*/ 1248714 h 5338604"/>
              <a:gd name="connsiteX292" fmla="*/ 2328102 w 7248129"/>
              <a:gd name="connsiteY292" fmla="*/ 1210379 h 5338604"/>
              <a:gd name="connsiteX293" fmla="*/ 2507169 w 7248129"/>
              <a:gd name="connsiteY293" fmla="*/ 1147535 h 5338604"/>
              <a:gd name="connsiteX294" fmla="*/ 2509282 w 7248129"/>
              <a:gd name="connsiteY294" fmla="*/ 1130780 h 5338604"/>
              <a:gd name="connsiteX295" fmla="*/ 2507169 w 7248129"/>
              <a:gd name="connsiteY295" fmla="*/ 1128682 h 5338604"/>
              <a:gd name="connsiteX296" fmla="*/ 2443894 w 7248129"/>
              <a:gd name="connsiteY296" fmla="*/ 1111713 h 5338604"/>
              <a:gd name="connsiteX297" fmla="*/ 2376824 w 7248129"/>
              <a:gd name="connsiteY297" fmla="*/ 1108572 h 5338604"/>
              <a:gd name="connsiteX298" fmla="*/ 2366067 w 7248129"/>
              <a:gd name="connsiteY298" fmla="*/ 1085319 h 5338604"/>
              <a:gd name="connsiteX299" fmla="*/ 2484390 w 7248129"/>
              <a:gd name="connsiteY299" fmla="*/ 975342 h 5338604"/>
              <a:gd name="connsiteX300" fmla="*/ 2595753 w 7248129"/>
              <a:gd name="connsiteY300" fmla="*/ 968429 h 5338604"/>
              <a:gd name="connsiteX301" fmla="*/ 2624859 w 7248129"/>
              <a:gd name="connsiteY301" fmla="*/ 950833 h 5338604"/>
              <a:gd name="connsiteX302" fmla="*/ 2590691 w 7248129"/>
              <a:gd name="connsiteY302" fmla="*/ 900557 h 5338604"/>
              <a:gd name="connsiteX303" fmla="*/ 2592260 w 7248129"/>
              <a:gd name="connsiteY303" fmla="*/ 868601 h 5338604"/>
              <a:gd name="connsiteX304" fmla="*/ 2605245 w 7248129"/>
              <a:gd name="connsiteY304" fmla="*/ 862851 h 5338604"/>
              <a:gd name="connsiteX305" fmla="*/ 2597019 w 7248129"/>
              <a:gd name="connsiteY305" fmla="*/ 834570 h 5338604"/>
              <a:gd name="connsiteX306" fmla="*/ 2500841 w 7248129"/>
              <a:gd name="connsiteY306" fmla="*/ 834570 h 5338604"/>
              <a:gd name="connsiteX307" fmla="*/ 2478063 w 7248129"/>
              <a:gd name="connsiteY307" fmla="*/ 860337 h 5338604"/>
              <a:gd name="connsiteX308" fmla="*/ 2458448 w 7248129"/>
              <a:gd name="connsiteY308" fmla="*/ 894901 h 5338604"/>
              <a:gd name="connsiteX309" fmla="*/ 2395173 w 7248129"/>
              <a:gd name="connsiteY309" fmla="*/ 913754 h 5338604"/>
              <a:gd name="connsiteX310" fmla="*/ 2388212 w 7248129"/>
              <a:gd name="connsiteY310" fmla="*/ 943919 h 5338604"/>
              <a:gd name="connsiteX311" fmla="*/ 2379355 w 7248129"/>
              <a:gd name="connsiteY311" fmla="*/ 974085 h 5338604"/>
              <a:gd name="connsiteX312" fmla="*/ 2290137 w 7248129"/>
              <a:gd name="connsiteY312" fmla="*/ 1013676 h 5338604"/>
              <a:gd name="connsiteX313" fmla="*/ 2201552 w 7248129"/>
              <a:gd name="connsiteY313" fmla="*/ 1016819 h 5338604"/>
              <a:gd name="connsiteX314" fmla="*/ 2119295 w 7248129"/>
              <a:gd name="connsiteY314" fmla="*/ 1033158 h 5338604"/>
              <a:gd name="connsiteX315" fmla="*/ 2064879 w 7248129"/>
              <a:gd name="connsiteY315" fmla="*/ 926952 h 5338604"/>
              <a:gd name="connsiteX316" fmla="*/ 2006667 w 7248129"/>
              <a:gd name="connsiteY316" fmla="*/ 898044 h 5338604"/>
              <a:gd name="connsiteX317" fmla="*/ 1964905 w 7248129"/>
              <a:gd name="connsiteY317" fmla="*/ 880447 h 5338604"/>
              <a:gd name="connsiteX318" fmla="*/ 1940228 w 7248129"/>
              <a:gd name="connsiteY318" fmla="*/ 845882 h 5338604"/>
              <a:gd name="connsiteX319" fmla="*/ 1949719 w 7248129"/>
              <a:gd name="connsiteY319" fmla="*/ 823887 h 5338604"/>
              <a:gd name="connsiteX320" fmla="*/ 2111069 w 7248129"/>
              <a:gd name="connsiteY320" fmla="*/ 736534 h 5338604"/>
              <a:gd name="connsiteX321" fmla="*/ 2125496 w 7248129"/>
              <a:gd name="connsiteY321" fmla="*/ 684248 h 5338604"/>
              <a:gd name="connsiteX322" fmla="*/ 2111069 w 7248129"/>
              <a:gd name="connsiteY322" fmla="*/ 669919 h 5338604"/>
              <a:gd name="connsiteX323" fmla="*/ 2139544 w 7248129"/>
              <a:gd name="connsiteY323" fmla="*/ 617130 h 5338604"/>
              <a:gd name="connsiteX324" fmla="*/ 2202818 w 7248129"/>
              <a:gd name="connsiteY324" fmla="*/ 644153 h 5338604"/>
              <a:gd name="connsiteX325" fmla="*/ 2280646 w 7248129"/>
              <a:gd name="connsiteY325" fmla="*/ 660492 h 5338604"/>
              <a:gd name="connsiteX326" fmla="*/ 2295199 w 7248129"/>
              <a:gd name="connsiteY326" fmla="*/ 642896 h 5338604"/>
              <a:gd name="connsiteX327" fmla="*/ 2223698 w 7248129"/>
              <a:gd name="connsiteY327" fmla="*/ 575653 h 5338604"/>
              <a:gd name="connsiteX328" fmla="*/ 2255969 w 7248129"/>
              <a:gd name="connsiteY328" fmla="*/ 547372 h 5338604"/>
              <a:gd name="connsiteX329" fmla="*/ 2312916 w 7248129"/>
              <a:gd name="connsiteY329" fmla="*/ 561827 h 5338604"/>
              <a:gd name="connsiteX330" fmla="*/ 2486288 w 7248129"/>
              <a:gd name="connsiteY330" fmla="*/ 549258 h 5338604"/>
              <a:gd name="connsiteX331" fmla="*/ 2536276 w 7248129"/>
              <a:gd name="connsiteY331" fmla="*/ 612103 h 5338604"/>
              <a:gd name="connsiteX332" fmla="*/ 2672316 w 7248129"/>
              <a:gd name="connsiteY332" fmla="*/ 637868 h 5338604"/>
              <a:gd name="connsiteX333" fmla="*/ 2773555 w 7248129"/>
              <a:gd name="connsiteY333" fmla="*/ 620272 h 5338604"/>
              <a:gd name="connsiteX334" fmla="*/ 2781616 w 7248129"/>
              <a:gd name="connsiteY334" fmla="*/ 584721 h 5338604"/>
              <a:gd name="connsiteX335" fmla="*/ 2770391 w 7248129"/>
              <a:gd name="connsiteY335" fmla="*/ 575024 h 5338604"/>
              <a:gd name="connsiteX336" fmla="*/ 2659028 w 7248129"/>
              <a:gd name="connsiteY336" fmla="*/ 566855 h 5338604"/>
              <a:gd name="connsiteX337" fmla="*/ 2669785 w 7248129"/>
              <a:gd name="connsiteY337" fmla="*/ 535432 h 5338604"/>
              <a:gd name="connsiteX338" fmla="*/ 2682440 w 7248129"/>
              <a:gd name="connsiteY338" fmla="*/ 490813 h 5338604"/>
              <a:gd name="connsiteX339" fmla="*/ 2740019 w 7248129"/>
              <a:gd name="connsiteY339" fmla="*/ 482015 h 5338604"/>
              <a:gd name="connsiteX340" fmla="*/ 2794436 w 7248129"/>
              <a:gd name="connsiteY340" fmla="*/ 500869 h 5338604"/>
              <a:gd name="connsiteX341" fmla="*/ 2910861 w 7248129"/>
              <a:gd name="connsiteY341" fmla="*/ 500869 h 5338604"/>
              <a:gd name="connsiteX342" fmla="*/ 2966543 w 7248129"/>
              <a:gd name="connsiteY342" fmla="*/ 519722 h 5338604"/>
              <a:gd name="connsiteX343" fmla="*/ 2990587 w 7248129"/>
              <a:gd name="connsiteY343" fmla="*/ 536689 h 5338604"/>
              <a:gd name="connsiteX344" fmla="*/ 3010202 w 7248129"/>
              <a:gd name="connsiteY344" fmla="*/ 551143 h 5338604"/>
              <a:gd name="connsiteX345" fmla="*/ 3050697 w 7248129"/>
              <a:gd name="connsiteY345" fmla="*/ 559941 h 5338604"/>
              <a:gd name="connsiteX346" fmla="*/ 3093724 w 7248129"/>
              <a:gd name="connsiteY346" fmla="*/ 548629 h 5338604"/>
              <a:gd name="connsiteX347" fmla="*/ 3136751 w 7248129"/>
              <a:gd name="connsiteY347" fmla="*/ 494584 h 5338604"/>
              <a:gd name="connsiteX348" fmla="*/ 3326575 w 7248129"/>
              <a:gd name="connsiteY348" fmla="*/ 316734 h 5338604"/>
              <a:gd name="connsiteX349" fmla="*/ 3526523 w 7248129"/>
              <a:gd name="connsiteY349" fmla="*/ 292853 h 5338604"/>
              <a:gd name="connsiteX350" fmla="*/ 3640417 w 7248129"/>
              <a:gd name="connsiteY350" fmla="*/ 210528 h 5338604"/>
              <a:gd name="connsiteX351" fmla="*/ 3791011 w 7248129"/>
              <a:gd name="connsiteY351" fmla="*/ 124432 h 5338604"/>
              <a:gd name="connsiteX352" fmla="*/ 3841630 w 7248129"/>
              <a:gd name="connsiteY352" fmla="*/ 111234 h 5338604"/>
              <a:gd name="connsiteX353" fmla="*/ 3904905 w 7248129"/>
              <a:gd name="connsiteY353" fmla="*/ 120661 h 5338604"/>
              <a:gd name="connsiteX354" fmla="*/ 4085871 w 7248129"/>
              <a:gd name="connsiteY354" fmla="*/ 91753 h 5338604"/>
              <a:gd name="connsiteX355" fmla="*/ 4264305 w 7248129"/>
              <a:gd name="connsiteY355" fmla="*/ 32051 h 5338604"/>
              <a:gd name="connsiteX356" fmla="*/ 4585108 w 7248129"/>
              <a:gd name="connsiteY356" fmla="*/ 0 h 533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Lst>
            <a:rect l="l" t="t" r="r" b="b"/>
            <a:pathLst>
              <a:path w="7248129" h="5338604">
                <a:moveTo>
                  <a:pt x="4585108" y="0"/>
                </a:moveTo>
                <a:cubicBezTo>
                  <a:pt x="4674957" y="26394"/>
                  <a:pt x="4745192" y="47134"/>
                  <a:pt x="4817326" y="62844"/>
                </a:cubicBezTo>
                <a:cubicBezTo>
                  <a:pt x="4842496" y="69494"/>
                  <a:pt x="4868477" y="72666"/>
                  <a:pt x="4894521" y="72270"/>
                </a:cubicBezTo>
                <a:cubicBezTo>
                  <a:pt x="4921729" y="72270"/>
                  <a:pt x="4948303" y="62215"/>
                  <a:pt x="4957795" y="46505"/>
                </a:cubicBezTo>
                <a:cubicBezTo>
                  <a:pt x="4967287" y="30794"/>
                  <a:pt x="4957795" y="28280"/>
                  <a:pt x="4978677" y="22624"/>
                </a:cubicBezTo>
                <a:cubicBezTo>
                  <a:pt x="4994875" y="18554"/>
                  <a:pt x="5011831" y="18554"/>
                  <a:pt x="5028030" y="22624"/>
                </a:cubicBezTo>
                <a:cubicBezTo>
                  <a:pt x="5037039" y="25509"/>
                  <a:pt x="5045735" y="29299"/>
                  <a:pt x="5053972" y="33936"/>
                </a:cubicBezTo>
                <a:cubicBezTo>
                  <a:pt x="5072373" y="43385"/>
                  <a:pt x="5086579" y="59287"/>
                  <a:pt x="5093836" y="78555"/>
                </a:cubicBezTo>
                <a:cubicBezTo>
                  <a:pt x="5151301" y="84878"/>
                  <a:pt x="5207313" y="100590"/>
                  <a:pt x="5259615" y="125060"/>
                </a:cubicBezTo>
                <a:cubicBezTo>
                  <a:pt x="5234571" y="159481"/>
                  <a:pt x="5222277" y="201443"/>
                  <a:pt x="5224814" y="243836"/>
                </a:cubicBezTo>
                <a:cubicBezTo>
                  <a:pt x="5235608" y="278266"/>
                  <a:pt x="5253737" y="309987"/>
                  <a:pt x="5277965" y="336844"/>
                </a:cubicBezTo>
                <a:lnTo>
                  <a:pt x="5409577" y="519722"/>
                </a:lnTo>
                <a:cubicBezTo>
                  <a:pt x="5443005" y="567772"/>
                  <a:pt x="5486094" y="608432"/>
                  <a:pt x="5536125" y="639125"/>
                </a:cubicBezTo>
                <a:cubicBezTo>
                  <a:pt x="5553412" y="648445"/>
                  <a:pt x="5571388" y="656432"/>
                  <a:pt x="5589909" y="663006"/>
                </a:cubicBezTo>
                <a:cubicBezTo>
                  <a:pt x="5633151" y="673690"/>
                  <a:pt x="5675462" y="687767"/>
                  <a:pt x="5716459" y="705112"/>
                </a:cubicBezTo>
                <a:cubicBezTo>
                  <a:pt x="5725120" y="709711"/>
                  <a:pt x="5734555" y="712691"/>
                  <a:pt x="5744299" y="713910"/>
                </a:cubicBezTo>
                <a:cubicBezTo>
                  <a:pt x="5771507" y="725222"/>
                  <a:pt x="5777201" y="734021"/>
                  <a:pt x="5777834" y="742819"/>
                </a:cubicBezTo>
                <a:cubicBezTo>
                  <a:pt x="5778467" y="751617"/>
                  <a:pt x="5767079" y="774869"/>
                  <a:pt x="5763915" y="790579"/>
                </a:cubicBezTo>
                <a:cubicBezTo>
                  <a:pt x="5762718" y="799648"/>
                  <a:pt x="5765477" y="808799"/>
                  <a:pt x="5771507" y="815718"/>
                </a:cubicBezTo>
                <a:cubicBezTo>
                  <a:pt x="5784465" y="824566"/>
                  <a:pt x="5801575" y="824566"/>
                  <a:pt x="5814533" y="815718"/>
                </a:cubicBezTo>
                <a:cubicBezTo>
                  <a:pt x="5854233" y="776610"/>
                  <a:pt x="5908641" y="755859"/>
                  <a:pt x="5964494" y="758529"/>
                </a:cubicBezTo>
                <a:cubicBezTo>
                  <a:pt x="5984875" y="760609"/>
                  <a:pt x="6005439" y="757135"/>
                  <a:pt x="6023973" y="748474"/>
                </a:cubicBezTo>
                <a:cubicBezTo>
                  <a:pt x="6075225" y="720823"/>
                  <a:pt x="5971455" y="685630"/>
                  <a:pt x="6042955" y="658607"/>
                </a:cubicBezTo>
                <a:cubicBezTo>
                  <a:pt x="6055060" y="655006"/>
                  <a:pt x="6067658" y="653309"/>
                  <a:pt x="6080287" y="653580"/>
                </a:cubicBezTo>
                <a:cubicBezTo>
                  <a:pt x="6108128" y="653580"/>
                  <a:pt x="6156849" y="645409"/>
                  <a:pt x="6154318" y="626556"/>
                </a:cubicBezTo>
                <a:cubicBezTo>
                  <a:pt x="6151787" y="607703"/>
                  <a:pt x="6163809" y="592620"/>
                  <a:pt x="6180261" y="590108"/>
                </a:cubicBezTo>
                <a:cubicBezTo>
                  <a:pt x="6196713" y="587593"/>
                  <a:pt x="6213797" y="590108"/>
                  <a:pt x="6230880" y="590108"/>
                </a:cubicBezTo>
                <a:cubicBezTo>
                  <a:pt x="6327058" y="581937"/>
                  <a:pt x="6375779" y="499612"/>
                  <a:pt x="6471957" y="505896"/>
                </a:cubicBezTo>
                <a:cubicBezTo>
                  <a:pt x="6488789" y="507774"/>
                  <a:pt x="6505745" y="507774"/>
                  <a:pt x="6522577" y="505896"/>
                </a:cubicBezTo>
                <a:cubicBezTo>
                  <a:pt x="6549785" y="501496"/>
                  <a:pt x="6558011" y="481386"/>
                  <a:pt x="6578259" y="469446"/>
                </a:cubicBezTo>
                <a:cubicBezTo>
                  <a:pt x="6623689" y="454536"/>
                  <a:pt x="6672664" y="454536"/>
                  <a:pt x="6718095" y="469446"/>
                </a:cubicBezTo>
                <a:lnTo>
                  <a:pt x="6793392" y="484529"/>
                </a:lnTo>
                <a:cubicBezTo>
                  <a:pt x="6827560" y="498983"/>
                  <a:pt x="6823765" y="510295"/>
                  <a:pt x="6821866" y="519722"/>
                </a:cubicBezTo>
                <a:cubicBezTo>
                  <a:pt x="6817437" y="541088"/>
                  <a:pt x="6832622" y="563084"/>
                  <a:pt x="6859198" y="578167"/>
                </a:cubicBezTo>
                <a:cubicBezTo>
                  <a:pt x="6876471" y="587713"/>
                  <a:pt x="6895327" y="594098"/>
                  <a:pt x="6914879" y="597020"/>
                </a:cubicBezTo>
                <a:cubicBezTo>
                  <a:pt x="6956007" y="602675"/>
                  <a:pt x="7008526" y="597020"/>
                  <a:pt x="7012955" y="565598"/>
                </a:cubicBezTo>
                <a:cubicBezTo>
                  <a:pt x="7014283" y="555647"/>
                  <a:pt x="7020105" y="546843"/>
                  <a:pt x="7028773" y="541717"/>
                </a:cubicBezTo>
                <a:cubicBezTo>
                  <a:pt x="7045477" y="531667"/>
                  <a:pt x="7066107" y="530490"/>
                  <a:pt x="7083823" y="538574"/>
                </a:cubicBezTo>
                <a:cubicBezTo>
                  <a:pt x="7127672" y="548202"/>
                  <a:pt x="7173609" y="539080"/>
                  <a:pt x="7210372" y="513436"/>
                </a:cubicBezTo>
                <a:cubicBezTo>
                  <a:pt x="7219863" y="504953"/>
                  <a:pt x="7225558" y="495212"/>
                  <a:pt x="7231015" y="485393"/>
                </a:cubicBezTo>
                <a:lnTo>
                  <a:pt x="7248129" y="460002"/>
                </a:lnTo>
                <a:lnTo>
                  <a:pt x="7248129" y="1773669"/>
                </a:lnTo>
                <a:lnTo>
                  <a:pt x="7241377" y="1780376"/>
                </a:lnTo>
                <a:lnTo>
                  <a:pt x="7248129" y="1797482"/>
                </a:lnTo>
                <a:lnTo>
                  <a:pt x="7248129" y="1852924"/>
                </a:lnTo>
                <a:lnTo>
                  <a:pt x="7247348" y="1853261"/>
                </a:lnTo>
                <a:cubicBezTo>
                  <a:pt x="7241045" y="1853921"/>
                  <a:pt x="7234543" y="1852700"/>
                  <a:pt x="7228721" y="1849505"/>
                </a:cubicBezTo>
                <a:cubicBezTo>
                  <a:pt x="7182405" y="1829998"/>
                  <a:pt x="7130646" y="1827327"/>
                  <a:pt x="7082557" y="1841963"/>
                </a:cubicBezTo>
                <a:cubicBezTo>
                  <a:pt x="7032570" y="1858931"/>
                  <a:pt x="7008526" y="1897266"/>
                  <a:pt x="7028773" y="1928688"/>
                </a:cubicBezTo>
                <a:cubicBezTo>
                  <a:pt x="7049022" y="1960111"/>
                  <a:pt x="7112929" y="1985876"/>
                  <a:pt x="7119257" y="2021069"/>
                </a:cubicBezTo>
                <a:cubicBezTo>
                  <a:pt x="7128748" y="2037949"/>
                  <a:pt x="7145579" y="2049538"/>
                  <a:pt x="7164815" y="2052491"/>
                </a:cubicBezTo>
                <a:cubicBezTo>
                  <a:pt x="7190821" y="2055960"/>
                  <a:pt x="7217016" y="2057852"/>
                  <a:pt x="7243275" y="2058147"/>
                </a:cubicBezTo>
                <a:lnTo>
                  <a:pt x="7248129" y="2058500"/>
                </a:lnTo>
                <a:lnTo>
                  <a:pt x="7248129" y="3068913"/>
                </a:lnTo>
                <a:lnTo>
                  <a:pt x="7214801" y="3071195"/>
                </a:lnTo>
                <a:cubicBezTo>
                  <a:pt x="7173040" y="3077480"/>
                  <a:pt x="7143933" y="3101360"/>
                  <a:pt x="7100907" y="3105131"/>
                </a:cubicBezTo>
                <a:cubicBezTo>
                  <a:pt x="7076229" y="3105131"/>
                  <a:pt x="7042061" y="3105131"/>
                  <a:pt x="7031305" y="3117071"/>
                </a:cubicBezTo>
                <a:cubicBezTo>
                  <a:pt x="7023649" y="3156456"/>
                  <a:pt x="6993403" y="3187709"/>
                  <a:pt x="6954109" y="3196884"/>
                </a:cubicBezTo>
                <a:cubicBezTo>
                  <a:pt x="6922219" y="3183385"/>
                  <a:pt x="6887229" y="3178822"/>
                  <a:pt x="6852871" y="3183686"/>
                </a:cubicBezTo>
                <a:cubicBezTo>
                  <a:pt x="6834647" y="3187884"/>
                  <a:pt x="6817499" y="3195570"/>
                  <a:pt x="6802251" y="3206310"/>
                </a:cubicBezTo>
                <a:cubicBezTo>
                  <a:pt x="6791115" y="3215008"/>
                  <a:pt x="6778459" y="3221606"/>
                  <a:pt x="6764919" y="3225792"/>
                </a:cubicBezTo>
                <a:cubicBezTo>
                  <a:pt x="6753529" y="3226754"/>
                  <a:pt x="6742140" y="3226754"/>
                  <a:pt x="6730751" y="3225792"/>
                </a:cubicBezTo>
                <a:cubicBezTo>
                  <a:pt x="6711451" y="3226459"/>
                  <a:pt x="6692215" y="3225195"/>
                  <a:pt x="6673171" y="3222022"/>
                </a:cubicBezTo>
                <a:cubicBezTo>
                  <a:pt x="6640267" y="3206939"/>
                  <a:pt x="6633939" y="3196884"/>
                  <a:pt x="6643431" y="3185572"/>
                </a:cubicBezTo>
                <a:cubicBezTo>
                  <a:pt x="6648999" y="3182015"/>
                  <a:pt x="6650645" y="3174631"/>
                  <a:pt x="6647101" y="3169075"/>
                </a:cubicBezTo>
                <a:cubicBezTo>
                  <a:pt x="6646152" y="3167623"/>
                  <a:pt x="6644887" y="3166392"/>
                  <a:pt x="6643431" y="3165462"/>
                </a:cubicBezTo>
                <a:cubicBezTo>
                  <a:pt x="6616856" y="3154150"/>
                  <a:pt x="6600405" y="3169860"/>
                  <a:pt x="6580157" y="3174260"/>
                </a:cubicBezTo>
                <a:cubicBezTo>
                  <a:pt x="6553329" y="3178665"/>
                  <a:pt x="6525994" y="3178665"/>
                  <a:pt x="6499165" y="3174260"/>
                </a:cubicBezTo>
                <a:cubicBezTo>
                  <a:pt x="6459175" y="3163689"/>
                  <a:pt x="6417541" y="3160497"/>
                  <a:pt x="6376413" y="3164833"/>
                </a:cubicBezTo>
                <a:cubicBezTo>
                  <a:pt x="6354267" y="3170539"/>
                  <a:pt x="6332943" y="3179206"/>
                  <a:pt x="6313138" y="3190599"/>
                </a:cubicBezTo>
                <a:cubicBezTo>
                  <a:pt x="6283734" y="3204243"/>
                  <a:pt x="6250767" y="3208422"/>
                  <a:pt x="6218859" y="3202539"/>
                </a:cubicBezTo>
                <a:cubicBezTo>
                  <a:pt x="6189163" y="3190976"/>
                  <a:pt x="6156173" y="3190976"/>
                  <a:pt x="6126479" y="3202539"/>
                </a:cubicBezTo>
                <a:cubicBezTo>
                  <a:pt x="6091043" y="3183058"/>
                  <a:pt x="6101801" y="3173631"/>
                  <a:pt x="6095473" y="3166090"/>
                </a:cubicBezTo>
                <a:cubicBezTo>
                  <a:pt x="5987907" y="3136553"/>
                  <a:pt x="5968923" y="3139695"/>
                  <a:pt x="5955003" y="3134040"/>
                </a:cubicBezTo>
                <a:cubicBezTo>
                  <a:pt x="5868317" y="3057998"/>
                  <a:pt x="5880971" y="2973158"/>
                  <a:pt x="5802512" y="2915341"/>
                </a:cubicBezTo>
                <a:cubicBezTo>
                  <a:pt x="5789433" y="2906160"/>
                  <a:pt x="5775177" y="2898764"/>
                  <a:pt x="5760118" y="2893346"/>
                </a:cubicBezTo>
                <a:cubicBezTo>
                  <a:pt x="5741104" y="2888068"/>
                  <a:pt x="5721603" y="2884699"/>
                  <a:pt x="5701905" y="2883291"/>
                </a:cubicBezTo>
                <a:lnTo>
                  <a:pt x="5632935" y="2873864"/>
                </a:lnTo>
                <a:cubicBezTo>
                  <a:pt x="5617269" y="2871093"/>
                  <a:pt x="5601393" y="2869623"/>
                  <a:pt x="5585479" y="2869466"/>
                </a:cubicBezTo>
                <a:cubicBezTo>
                  <a:pt x="5525811" y="2875668"/>
                  <a:pt x="5472022" y="2907913"/>
                  <a:pt x="5438683" y="2957447"/>
                </a:cubicBezTo>
                <a:cubicBezTo>
                  <a:pt x="5428559" y="2968759"/>
                  <a:pt x="5419067" y="2981328"/>
                  <a:pt x="5410209" y="2993268"/>
                </a:cubicBezTo>
                <a:cubicBezTo>
                  <a:pt x="5399775" y="3005360"/>
                  <a:pt x="5393947" y="3020706"/>
                  <a:pt x="5393757" y="3036631"/>
                </a:cubicBezTo>
                <a:cubicBezTo>
                  <a:pt x="5396453" y="3048597"/>
                  <a:pt x="5402609" y="3059519"/>
                  <a:pt x="5411474" y="3068054"/>
                </a:cubicBezTo>
                <a:cubicBezTo>
                  <a:pt x="5423636" y="3080999"/>
                  <a:pt x="5437715" y="3092022"/>
                  <a:pt x="5453236" y="3100733"/>
                </a:cubicBezTo>
                <a:cubicBezTo>
                  <a:pt x="5475413" y="3112786"/>
                  <a:pt x="5499002" y="3122074"/>
                  <a:pt x="5523469" y="3128383"/>
                </a:cubicBezTo>
                <a:cubicBezTo>
                  <a:pt x="5541820" y="3178658"/>
                  <a:pt x="5515245" y="3207567"/>
                  <a:pt x="5523469" y="3234590"/>
                </a:cubicBezTo>
                <a:cubicBezTo>
                  <a:pt x="5511777" y="3262449"/>
                  <a:pt x="5505962" y="3292394"/>
                  <a:pt x="5506386" y="3322571"/>
                </a:cubicBezTo>
                <a:cubicBezTo>
                  <a:pt x="5506924" y="3333005"/>
                  <a:pt x="5511727" y="3342763"/>
                  <a:pt x="5519674" y="3349595"/>
                </a:cubicBezTo>
                <a:cubicBezTo>
                  <a:pt x="5563334" y="3374733"/>
                  <a:pt x="5571559" y="3381017"/>
                  <a:pt x="5571559" y="3389187"/>
                </a:cubicBezTo>
                <a:cubicBezTo>
                  <a:pt x="5571559" y="3397357"/>
                  <a:pt x="5556373" y="3405526"/>
                  <a:pt x="5543085" y="3411810"/>
                </a:cubicBezTo>
                <a:cubicBezTo>
                  <a:pt x="5479811" y="3441976"/>
                  <a:pt x="5420965" y="3486596"/>
                  <a:pt x="5462094" y="3534357"/>
                </a:cubicBezTo>
                <a:cubicBezTo>
                  <a:pt x="5470231" y="3542395"/>
                  <a:pt x="5479375" y="3549370"/>
                  <a:pt x="5489303" y="3555095"/>
                </a:cubicBezTo>
                <a:cubicBezTo>
                  <a:pt x="5559961" y="3580837"/>
                  <a:pt x="5633455" y="3598131"/>
                  <a:pt x="5708233" y="3606628"/>
                </a:cubicBezTo>
                <a:cubicBezTo>
                  <a:pt x="5742287" y="3611523"/>
                  <a:pt x="5775772" y="3619737"/>
                  <a:pt x="5808206" y="3631137"/>
                </a:cubicBezTo>
                <a:cubicBezTo>
                  <a:pt x="5836149" y="3663451"/>
                  <a:pt x="5859167" y="3699656"/>
                  <a:pt x="5876543" y="3738601"/>
                </a:cubicBezTo>
                <a:cubicBezTo>
                  <a:pt x="5888495" y="3755047"/>
                  <a:pt x="5890893" y="3776508"/>
                  <a:pt x="5882869" y="3795161"/>
                </a:cubicBezTo>
                <a:cubicBezTo>
                  <a:pt x="5870215" y="3816527"/>
                  <a:pt x="5834149" y="3829725"/>
                  <a:pt x="5819595" y="3850463"/>
                </a:cubicBezTo>
                <a:cubicBezTo>
                  <a:pt x="5809769" y="3867318"/>
                  <a:pt x="5808371" y="3887742"/>
                  <a:pt x="5815799" y="3905766"/>
                </a:cubicBezTo>
                <a:cubicBezTo>
                  <a:pt x="5818405" y="3920365"/>
                  <a:pt x="5825221" y="3933901"/>
                  <a:pt x="5835415" y="3944729"/>
                </a:cubicBezTo>
                <a:cubicBezTo>
                  <a:pt x="5841697" y="3949977"/>
                  <a:pt x="5848475" y="3954608"/>
                  <a:pt x="5855662" y="3958555"/>
                </a:cubicBezTo>
                <a:cubicBezTo>
                  <a:pt x="5911977" y="3989349"/>
                  <a:pt x="5923365" y="4001289"/>
                  <a:pt x="5931591" y="4013858"/>
                </a:cubicBezTo>
                <a:cubicBezTo>
                  <a:pt x="5972087" y="4042766"/>
                  <a:pt x="5973985" y="4064134"/>
                  <a:pt x="5962596" y="4080473"/>
                </a:cubicBezTo>
                <a:cubicBezTo>
                  <a:pt x="5944075" y="4099841"/>
                  <a:pt x="5922745" y="4116364"/>
                  <a:pt x="5899321" y="4129491"/>
                </a:cubicBezTo>
                <a:cubicBezTo>
                  <a:pt x="5875277" y="4145202"/>
                  <a:pt x="5855662" y="4165941"/>
                  <a:pt x="5864521" y="4186051"/>
                </a:cubicBezTo>
                <a:cubicBezTo>
                  <a:pt x="5874557" y="4207223"/>
                  <a:pt x="5880763" y="4229985"/>
                  <a:pt x="5882869" y="4253294"/>
                </a:cubicBezTo>
                <a:cubicBezTo>
                  <a:pt x="5894259" y="4284716"/>
                  <a:pt x="5942349" y="4307968"/>
                  <a:pt x="5946145" y="4340647"/>
                </a:cubicBezTo>
                <a:cubicBezTo>
                  <a:pt x="5946891" y="4347447"/>
                  <a:pt x="5945329" y="4354304"/>
                  <a:pt x="5941715" y="4360130"/>
                </a:cubicBezTo>
                <a:cubicBezTo>
                  <a:pt x="5925265" y="4384010"/>
                  <a:pt x="5886033" y="4383381"/>
                  <a:pt x="5852498" y="4387152"/>
                </a:cubicBezTo>
                <a:cubicBezTo>
                  <a:pt x="5828454" y="4387152"/>
                  <a:pt x="5801247" y="4399721"/>
                  <a:pt x="5801247" y="4414176"/>
                </a:cubicBezTo>
                <a:cubicBezTo>
                  <a:pt x="5801247" y="4428629"/>
                  <a:pt x="5783529" y="4438685"/>
                  <a:pt x="5769609" y="4438685"/>
                </a:cubicBezTo>
                <a:cubicBezTo>
                  <a:pt x="5755689" y="4438685"/>
                  <a:pt x="5741767" y="4438685"/>
                  <a:pt x="5727847" y="4438685"/>
                </a:cubicBezTo>
                <a:cubicBezTo>
                  <a:pt x="5693951" y="4440055"/>
                  <a:pt x="5663453" y="4459530"/>
                  <a:pt x="5648121" y="4489589"/>
                </a:cubicBezTo>
                <a:cubicBezTo>
                  <a:pt x="5644192" y="4497721"/>
                  <a:pt x="5637460" y="4504187"/>
                  <a:pt x="5629139" y="4507813"/>
                </a:cubicBezTo>
                <a:cubicBezTo>
                  <a:pt x="5614155" y="4511295"/>
                  <a:pt x="5598565" y="4511295"/>
                  <a:pt x="5583581" y="4507813"/>
                </a:cubicBezTo>
                <a:cubicBezTo>
                  <a:pt x="5560379" y="4506613"/>
                  <a:pt x="5537523" y="4501737"/>
                  <a:pt x="5515877" y="4493360"/>
                </a:cubicBezTo>
                <a:cubicBezTo>
                  <a:pt x="5498573" y="4483593"/>
                  <a:pt x="5478799" y="4479012"/>
                  <a:pt x="5458930" y="4480162"/>
                </a:cubicBezTo>
                <a:cubicBezTo>
                  <a:pt x="5437493" y="4480834"/>
                  <a:pt x="5416233" y="4484215"/>
                  <a:pt x="5395655" y="4490217"/>
                </a:cubicBezTo>
                <a:cubicBezTo>
                  <a:pt x="5376041" y="4496501"/>
                  <a:pt x="5361487" y="4509699"/>
                  <a:pt x="5366549" y="4522268"/>
                </a:cubicBezTo>
                <a:cubicBezTo>
                  <a:pt x="5371612" y="4534837"/>
                  <a:pt x="5360855" y="4549920"/>
                  <a:pt x="5346301" y="4552432"/>
                </a:cubicBezTo>
                <a:cubicBezTo>
                  <a:pt x="5331159" y="4554029"/>
                  <a:pt x="5315886" y="4554029"/>
                  <a:pt x="5300743" y="4552432"/>
                </a:cubicBezTo>
                <a:cubicBezTo>
                  <a:pt x="5277332" y="4552432"/>
                  <a:pt x="5254553" y="4552432"/>
                  <a:pt x="5230509" y="4552432"/>
                </a:cubicBezTo>
                <a:cubicBezTo>
                  <a:pt x="5190645" y="4552432"/>
                  <a:pt x="5125473" y="4558089"/>
                  <a:pt x="5154579" y="4590768"/>
                </a:cubicBezTo>
                <a:cubicBezTo>
                  <a:pt x="5165969" y="4604594"/>
                  <a:pt x="5189380" y="4614020"/>
                  <a:pt x="5196973" y="4628474"/>
                </a:cubicBezTo>
                <a:cubicBezTo>
                  <a:pt x="5222283" y="4671837"/>
                  <a:pt x="5104592" y="4707658"/>
                  <a:pt x="5119779" y="4754163"/>
                </a:cubicBezTo>
                <a:cubicBezTo>
                  <a:pt x="5119779" y="4764846"/>
                  <a:pt x="5134963" y="4774273"/>
                  <a:pt x="5140025" y="4784956"/>
                </a:cubicBezTo>
                <a:cubicBezTo>
                  <a:pt x="5144241" y="4800995"/>
                  <a:pt x="5140987" y="4818062"/>
                  <a:pt x="5131168" y="4831461"/>
                </a:cubicBezTo>
                <a:cubicBezTo>
                  <a:pt x="5114381" y="4860011"/>
                  <a:pt x="5094659" y="4886757"/>
                  <a:pt x="5072322" y="4911273"/>
                </a:cubicBezTo>
                <a:cubicBezTo>
                  <a:pt x="5057010" y="4921894"/>
                  <a:pt x="5038407" y="4926796"/>
                  <a:pt x="5019804" y="4925099"/>
                </a:cubicBezTo>
                <a:cubicBezTo>
                  <a:pt x="4962483" y="4922295"/>
                  <a:pt x="4907580" y="4948263"/>
                  <a:pt x="4873640" y="4994227"/>
                </a:cubicBezTo>
                <a:cubicBezTo>
                  <a:pt x="4829980" y="5057072"/>
                  <a:pt x="4804671" y="5124944"/>
                  <a:pt x="4854025" y="5185902"/>
                </a:cubicBezTo>
                <a:cubicBezTo>
                  <a:pt x="4859827" y="5190597"/>
                  <a:pt x="4861877" y="5198490"/>
                  <a:pt x="4859086" y="5205384"/>
                </a:cubicBezTo>
                <a:cubicBezTo>
                  <a:pt x="4850229" y="5229265"/>
                  <a:pt x="4807201" y="5224865"/>
                  <a:pt x="4774299" y="5220467"/>
                </a:cubicBezTo>
                <a:cubicBezTo>
                  <a:pt x="4741397" y="5216067"/>
                  <a:pt x="4711024" y="5220467"/>
                  <a:pt x="4702799" y="5234293"/>
                </a:cubicBezTo>
                <a:cubicBezTo>
                  <a:pt x="4694573" y="5248117"/>
                  <a:pt x="4732538" y="5265086"/>
                  <a:pt x="4714187" y="5282682"/>
                </a:cubicBezTo>
                <a:cubicBezTo>
                  <a:pt x="4700767" y="5292693"/>
                  <a:pt x="4684083" y="5297394"/>
                  <a:pt x="4667364" y="5295879"/>
                </a:cubicBezTo>
                <a:cubicBezTo>
                  <a:pt x="4632341" y="5289381"/>
                  <a:pt x="4597699" y="5280991"/>
                  <a:pt x="4563594" y="5270741"/>
                </a:cubicBezTo>
                <a:cubicBezTo>
                  <a:pt x="4516676" y="5271044"/>
                  <a:pt x="4469783" y="5268731"/>
                  <a:pt x="4423124" y="5263829"/>
                </a:cubicBezTo>
                <a:cubicBezTo>
                  <a:pt x="4404142" y="5258174"/>
                  <a:pt x="4389589" y="5248117"/>
                  <a:pt x="4369974" y="5243091"/>
                </a:cubicBezTo>
                <a:cubicBezTo>
                  <a:pt x="4346208" y="5238610"/>
                  <a:pt x="4322018" y="5236718"/>
                  <a:pt x="4297841" y="5237434"/>
                </a:cubicBezTo>
                <a:cubicBezTo>
                  <a:pt x="4279895" y="5237685"/>
                  <a:pt x="4262141" y="5233814"/>
                  <a:pt x="4245955" y="5226122"/>
                </a:cubicBezTo>
                <a:cubicBezTo>
                  <a:pt x="4237275" y="5217890"/>
                  <a:pt x="4231503" y="5207087"/>
                  <a:pt x="4229503" y="5195329"/>
                </a:cubicBezTo>
                <a:cubicBezTo>
                  <a:pt x="4226113" y="5188504"/>
                  <a:pt x="4220557" y="5182987"/>
                  <a:pt x="4213685" y="5179618"/>
                </a:cubicBezTo>
                <a:cubicBezTo>
                  <a:pt x="4192533" y="5169488"/>
                  <a:pt x="4169456" y="5163919"/>
                  <a:pt x="4145982" y="5163278"/>
                </a:cubicBezTo>
                <a:cubicBezTo>
                  <a:pt x="4109915" y="5163278"/>
                  <a:pt x="4073215" y="5163278"/>
                  <a:pt x="4038415" y="5163278"/>
                </a:cubicBezTo>
                <a:cubicBezTo>
                  <a:pt x="3987795" y="5157622"/>
                  <a:pt x="3943503" y="5135627"/>
                  <a:pt x="3892250" y="5133742"/>
                </a:cubicBezTo>
                <a:cubicBezTo>
                  <a:pt x="3828976" y="5133742"/>
                  <a:pt x="3769497" y="5164535"/>
                  <a:pt x="3771396" y="5200357"/>
                </a:cubicBezTo>
                <a:cubicBezTo>
                  <a:pt x="3769194" y="5219926"/>
                  <a:pt x="3755122" y="5236146"/>
                  <a:pt x="3735962" y="5241205"/>
                </a:cubicBezTo>
                <a:cubicBezTo>
                  <a:pt x="3703059" y="5226122"/>
                  <a:pt x="3694833" y="5216067"/>
                  <a:pt x="3694833" y="5206641"/>
                </a:cubicBezTo>
                <a:cubicBezTo>
                  <a:pt x="3694833" y="5197214"/>
                  <a:pt x="3694833" y="5190930"/>
                  <a:pt x="3687873" y="5186531"/>
                </a:cubicBezTo>
                <a:cubicBezTo>
                  <a:pt x="3674427" y="5182772"/>
                  <a:pt x="3660190" y="5182772"/>
                  <a:pt x="3646745" y="5186531"/>
                </a:cubicBezTo>
                <a:cubicBezTo>
                  <a:pt x="3629926" y="5188171"/>
                  <a:pt x="3612994" y="5184897"/>
                  <a:pt x="3598023" y="5177104"/>
                </a:cubicBezTo>
                <a:cubicBezTo>
                  <a:pt x="3587995" y="5165811"/>
                  <a:pt x="3582381" y="5151313"/>
                  <a:pt x="3582205" y="5136256"/>
                </a:cubicBezTo>
                <a:cubicBezTo>
                  <a:pt x="3508983" y="5136833"/>
                  <a:pt x="3436344" y="5149144"/>
                  <a:pt x="3367071" y="5172705"/>
                </a:cubicBezTo>
                <a:cubicBezTo>
                  <a:pt x="3346735" y="5179573"/>
                  <a:pt x="3325038" y="5181509"/>
                  <a:pt x="3303796" y="5178361"/>
                </a:cubicBezTo>
                <a:cubicBezTo>
                  <a:pt x="3265832" y="5163907"/>
                  <a:pt x="3260137" y="5155737"/>
                  <a:pt x="3262035" y="5146939"/>
                </a:cubicBezTo>
                <a:cubicBezTo>
                  <a:pt x="3263933" y="5138140"/>
                  <a:pt x="3272159" y="5130599"/>
                  <a:pt x="3267730" y="5122430"/>
                </a:cubicBezTo>
                <a:cubicBezTo>
                  <a:pt x="3233562" y="5097920"/>
                  <a:pt x="3208884" y="5082209"/>
                  <a:pt x="3184207" y="5066498"/>
                </a:cubicBezTo>
                <a:cubicBezTo>
                  <a:pt x="3167952" y="5055394"/>
                  <a:pt x="3155222" y="5039915"/>
                  <a:pt x="3147508" y="5021879"/>
                </a:cubicBezTo>
                <a:cubicBezTo>
                  <a:pt x="3137574" y="5002479"/>
                  <a:pt x="3133195" y="4980741"/>
                  <a:pt x="3134853" y="4959035"/>
                </a:cubicBezTo>
                <a:cubicBezTo>
                  <a:pt x="3137061" y="4951010"/>
                  <a:pt x="3137061" y="4942551"/>
                  <a:pt x="3134853" y="4934526"/>
                </a:cubicBezTo>
                <a:cubicBezTo>
                  <a:pt x="3131456" y="4926306"/>
                  <a:pt x="3125159" y="4919600"/>
                  <a:pt x="3117137" y="4915672"/>
                </a:cubicBezTo>
                <a:cubicBezTo>
                  <a:pt x="3092738" y="4903619"/>
                  <a:pt x="3065922" y="4897178"/>
                  <a:pt x="3038676" y="4896819"/>
                </a:cubicBezTo>
                <a:cubicBezTo>
                  <a:pt x="2996592" y="4900910"/>
                  <a:pt x="2954211" y="4900910"/>
                  <a:pt x="2912127" y="4896819"/>
                </a:cubicBezTo>
                <a:cubicBezTo>
                  <a:pt x="2874554" y="4882000"/>
                  <a:pt x="2834159" y="4875565"/>
                  <a:pt x="2793803" y="4877966"/>
                </a:cubicBezTo>
                <a:cubicBezTo>
                  <a:pt x="2754794" y="4856052"/>
                  <a:pt x="2724619" y="4821419"/>
                  <a:pt x="2708382" y="4779929"/>
                </a:cubicBezTo>
                <a:cubicBezTo>
                  <a:pt x="2702820" y="4764670"/>
                  <a:pt x="2692373" y="4751642"/>
                  <a:pt x="2678643" y="4742851"/>
                </a:cubicBezTo>
                <a:cubicBezTo>
                  <a:pt x="2618532" y="4728397"/>
                  <a:pt x="2607143" y="4722741"/>
                  <a:pt x="2594488" y="4720227"/>
                </a:cubicBezTo>
                <a:cubicBezTo>
                  <a:pt x="2561964" y="4720120"/>
                  <a:pt x="2530030" y="4728812"/>
                  <a:pt x="2502106" y="4745365"/>
                </a:cubicBezTo>
                <a:cubicBezTo>
                  <a:pt x="2466673" y="4759819"/>
                  <a:pt x="2421748" y="4763589"/>
                  <a:pt x="2385681" y="4778044"/>
                </a:cubicBezTo>
                <a:cubicBezTo>
                  <a:pt x="2359106" y="4788727"/>
                  <a:pt x="2339491" y="4803810"/>
                  <a:pt x="2314814" y="4815122"/>
                </a:cubicBezTo>
                <a:cubicBezTo>
                  <a:pt x="2290137" y="4826434"/>
                  <a:pt x="2260397" y="4832718"/>
                  <a:pt x="2235721" y="4844030"/>
                </a:cubicBezTo>
                <a:cubicBezTo>
                  <a:pt x="2211044" y="4855342"/>
                  <a:pt x="2182569" y="4877966"/>
                  <a:pt x="2150932" y="4891792"/>
                </a:cubicBezTo>
                <a:cubicBezTo>
                  <a:pt x="2134482" y="4899333"/>
                  <a:pt x="2115499" y="4904360"/>
                  <a:pt x="2097149" y="4910645"/>
                </a:cubicBezTo>
                <a:cubicBezTo>
                  <a:pt x="2048770" y="4930365"/>
                  <a:pt x="2003572" y="4957043"/>
                  <a:pt x="1963007" y="4989829"/>
                </a:cubicBezTo>
                <a:cubicBezTo>
                  <a:pt x="1942259" y="5003818"/>
                  <a:pt x="1923891" y="5020999"/>
                  <a:pt x="1908590" y="5040732"/>
                </a:cubicBezTo>
                <a:cubicBezTo>
                  <a:pt x="1900890" y="5053119"/>
                  <a:pt x="1897758" y="5067780"/>
                  <a:pt x="1899733" y="5082209"/>
                </a:cubicBezTo>
                <a:cubicBezTo>
                  <a:pt x="1901612" y="5089638"/>
                  <a:pt x="1902884" y="5097204"/>
                  <a:pt x="1903528" y="5104833"/>
                </a:cubicBezTo>
                <a:cubicBezTo>
                  <a:pt x="1901864" y="5116259"/>
                  <a:pt x="1897290" y="5127073"/>
                  <a:pt x="1890241" y="5136256"/>
                </a:cubicBezTo>
                <a:cubicBezTo>
                  <a:pt x="1847049" y="5198842"/>
                  <a:pt x="1798120" y="5257331"/>
                  <a:pt x="1744077" y="5310962"/>
                </a:cubicBezTo>
                <a:lnTo>
                  <a:pt x="1726185" y="5338604"/>
                </a:lnTo>
                <a:lnTo>
                  <a:pt x="976417" y="5338604"/>
                </a:lnTo>
                <a:lnTo>
                  <a:pt x="974657" y="5333586"/>
                </a:lnTo>
                <a:cubicBezTo>
                  <a:pt x="965887" y="5324845"/>
                  <a:pt x="955865" y="5317435"/>
                  <a:pt x="944918" y="5311591"/>
                </a:cubicBezTo>
                <a:cubicBezTo>
                  <a:pt x="927119" y="5303855"/>
                  <a:pt x="911003" y="5292756"/>
                  <a:pt x="897462" y="5278912"/>
                </a:cubicBezTo>
                <a:cubicBezTo>
                  <a:pt x="901259" y="5262572"/>
                  <a:pt x="951246" y="5264457"/>
                  <a:pt x="960736" y="5248746"/>
                </a:cubicBezTo>
                <a:cubicBezTo>
                  <a:pt x="953144" y="5225494"/>
                  <a:pt x="946817" y="5216696"/>
                  <a:pt x="936692" y="5211040"/>
                </a:cubicBezTo>
                <a:cubicBezTo>
                  <a:pt x="892400" y="5199100"/>
                  <a:pt x="849373" y="5219210"/>
                  <a:pt x="825329" y="5204755"/>
                </a:cubicBezTo>
                <a:cubicBezTo>
                  <a:pt x="813940" y="5195957"/>
                  <a:pt x="813940" y="5187788"/>
                  <a:pt x="818369" y="5180246"/>
                </a:cubicBezTo>
                <a:cubicBezTo>
                  <a:pt x="850652" y="5122913"/>
                  <a:pt x="860130" y="5055646"/>
                  <a:pt x="844944" y="4991713"/>
                </a:cubicBezTo>
                <a:lnTo>
                  <a:pt x="824064" y="4857227"/>
                </a:lnTo>
                <a:cubicBezTo>
                  <a:pt x="821918" y="4835345"/>
                  <a:pt x="826791" y="4813349"/>
                  <a:pt x="837985" y="4794382"/>
                </a:cubicBezTo>
                <a:cubicBezTo>
                  <a:pt x="846209" y="4778672"/>
                  <a:pt x="850006" y="4759191"/>
                  <a:pt x="870887" y="4747250"/>
                </a:cubicBezTo>
                <a:cubicBezTo>
                  <a:pt x="891767" y="4735310"/>
                  <a:pt x="899361" y="4732796"/>
                  <a:pt x="912016" y="4724626"/>
                </a:cubicBezTo>
                <a:cubicBezTo>
                  <a:pt x="924670" y="4716457"/>
                  <a:pt x="923404" y="4712057"/>
                  <a:pt x="919608" y="4705773"/>
                </a:cubicBezTo>
                <a:cubicBezTo>
                  <a:pt x="913977" y="4695825"/>
                  <a:pt x="906201" y="4687240"/>
                  <a:pt x="896829" y="4680635"/>
                </a:cubicBezTo>
                <a:cubicBezTo>
                  <a:pt x="889389" y="4676594"/>
                  <a:pt x="882568" y="4671517"/>
                  <a:pt x="876582" y="4665552"/>
                </a:cubicBezTo>
                <a:cubicBezTo>
                  <a:pt x="868356" y="4655497"/>
                  <a:pt x="872786" y="4643557"/>
                  <a:pt x="876582" y="4632873"/>
                </a:cubicBezTo>
                <a:lnTo>
                  <a:pt x="913914" y="4537978"/>
                </a:lnTo>
                <a:cubicBezTo>
                  <a:pt x="917324" y="4529501"/>
                  <a:pt x="914756" y="4519804"/>
                  <a:pt x="907586" y="4514098"/>
                </a:cubicBezTo>
                <a:cubicBezTo>
                  <a:pt x="875949" y="4495873"/>
                  <a:pt x="836086" y="4510327"/>
                  <a:pt x="806346" y="4503415"/>
                </a:cubicBezTo>
                <a:cubicBezTo>
                  <a:pt x="785776" y="4494365"/>
                  <a:pt x="771078" y="4475763"/>
                  <a:pt x="767116" y="4453767"/>
                </a:cubicBezTo>
                <a:cubicBezTo>
                  <a:pt x="757594" y="4428240"/>
                  <a:pt x="738567" y="4407320"/>
                  <a:pt x="713966" y="4395322"/>
                </a:cubicBezTo>
                <a:cubicBezTo>
                  <a:pt x="672052" y="4369186"/>
                  <a:pt x="626089" y="4350074"/>
                  <a:pt x="577925" y="4338762"/>
                </a:cubicBezTo>
                <a:cubicBezTo>
                  <a:pt x="557973" y="4336054"/>
                  <a:pt x="538555" y="4330335"/>
                  <a:pt x="520346" y="4321794"/>
                </a:cubicBezTo>
                <a:cubicBezTo>
                  <a:pt x="499807" y="4310055"/>
                  <a:pt x="486694" y="4288745"/>
                  <a:pt x="485544" y="4265235"/>
                </a:cubicBezTo>
                <a:cubicBezTo>
                  <a:pt x="478585" y="4235698"/>
                  <a:pt x="472890" y="4206789"/>
                  <a:pt x="467195" y="4177253"/>
                </a:cubicBezTo>
                <a:cubicBezTo>
                  <a:pt x="479217" y="4147088"/>
                  <a:pt x="551350" y="4152115"/>
                  <a:pt x="548819" y="4118807"/>
                </a:cubicBezTo>
                <a:cubicBezTo>
                  <a:pt x="544596" y="4106962"/>
                  <a:pt x="546488" y="4093814"/>
                  <a:pt x="553881" y="4083615"/>
                </a:cubicBezTo>
                <a:cubicBezTo>
                  <a:pt x="569854" y="4054103"/>
                  <a:pt x="591326" y="4027873"/>
                  <a:pt x="617155" y="4006316"/>
                </a:cubicBezTo>
                <a:cubicBezTo>
                  <a:pt x="631718" y="3997437"/>
                  <a:pt x="641302" y="3982348"/>
                  <a:pt x="643098" y="3965469"/>
                </a:cubicBezTo>
                <a:cubicBezTo>
                  <a:pt x="646262" y="3932789"/>
                  <a:pt x="612726" y="3914564"/>
                  <a:pt x="648160" y="3885655"/>
                </a:cubicBezTo>
                <a:cubicBezTo>
                  <a:pt x="663346" y="3873087"/>
                  <a:pt x="679798" y="3858633"/>
                  <a:pt x="671572" y="3844178"/>
                </a:cubicBezTo>
                <a:cubicBezTo>
                  <a:pt x="646894" y="3823440"/>
                  <a:pt x="636138" y="3815899"/>
                  <a:pt x="626014" y="3808358"/>
                </a:cubicBezTo>
                <a:cubicBezTo>
                  <a:pt x="617788" y="3775678"/>
                  <a:pt x="626014" y="3764366"/>
                  <a:pt x="639935" y="3754940"/>
                </a:cubicBezTo>
                <a:cubicBezTo>
                  <a:pt x="650970" y="3749158"/>
                  <a:pt x="662384" y="3744119"/>
                  <a:pt x="674103" y="3739858"/>
                </a:cubicBezTo>
                <a:cubicBezTo>
                  <a:pt x="662752" y="3723405"/>
                  <a:pt x="647262" y="3710194"/>
                  <a:pt x="629178" y="3701522"/>
                </a:cubicBezTo>
                <a:cubicBezTo>
                  <a:pt x="643730" y="3673243"/>
                  <a:pt x="680430" y="3650619"/>
                  <a:pt x="665877" y="3629252"/>
                </a:cubicBezTo>
                <a:cubicBezTo>
                  <a:pt x="644731" y="3610625"/>
                  <a:pt x="629736" y="3586090"/>
                  <a:pt x="622850" y="3558866"/>
                </a:cubicBezTo>
                <a:cubicBezTo>
                  <a:pt x="647527" y="3515504"/>
                  <a:pt x="655753" y="3504820"/>
                  <a:pt x="660182" y="3496022"/>
                </a:cubicBezTo>
                <a:cubicBezTo>
                  <a:pt x="596908" y="3491623"/>
                  <a:pt x="586784" y="3488480"/>
                  <a:pt x="577925" y="3482825"/>
                </a:cubicBezTo>
                <a:cubicBezTo>
                  <a:pt x="559576" y="3455801"/>
                  <a:pt x="567168" y="3442605"/>
                  <a:pt x="577925" y="3430664"/>
                </a:cubicBezTo>
                <a:cubicBezTo>
                  <a:pt x="588682" y="3418724"/>
                  <a:pt x="601969" y="3400499"/>
                  <a:pt x="595643" y="3383531"/>
                </a:cubicBezTo>
                <a:cubicBezTo>
                  <a:pt x="589315" y="3366563"/>
                  <a:pt x="595643" y="3367191"/>
                  <a:pt x="608297" y="3362164"/>
                </a:cubicBezTo>
                <a:cubicBezTo>
                  <a:pt x="642465" y="3347081"/>
                  <a:pt x="629178" y="3348338"/>
                  <a:pt x="636771" y="3323200"/>
                </a:cubicBezTo>
                <a:cubicBezTo>
                  <a:pt x="640289" y="3314748"/>
                  <a:pt x="640289" y="3305258"/>
                  <a:pt x="636771" y="3296806"/>
                </a:cubicBezTo>
                <a:cubicBezTo>
                  <a:pt x="630641" y="3288115"/>
                  <a:pt x="622912" y="3280648"/>
                  <a:pt x="613992" y="3274811"/>
                </a:cubicBezTo>
                <a:cubicBezTo>
                  <a:pt x="589295" y="3254631"/>
                  <a:pt x="566428" y="3232341"/>
                  <a:pt x="545655" y="3208196"/>
                </a:cubicBezTo>
                <a:cubicBezTo>
                  <a:pt x="534990" y="3199523"/>
                  <a:pt x="527990" y="3187187"/>
                  <a:pt x="526040" y="3173631"/>
                </a:cubicBezTo>
                <a:cubicBezTo>
                  <a:pt x="526040" y="3149122"/>
                  <a:pt x="576027" y="3132154"/>
                  <a:pt x="579824" y="3107645"/>
                </a:cubicBezTo>
                <a:cubicBezTo>
                  <a:pt x="580429" y="3095290"/>
                  <a:pt x="573053" y="3083922"/>
                  <a:pt x="561474" y="3079366"/>
                </a:cubicBezTo>
                <a:cubicBezTo>
                  <a:pt x="550861" y="3074093"/>
                  <a:pt x="539173" y="3071296"/>
                  <a:pt x="527305" y="3071195"/>
                </a:cubicBezTo>
                <a:cubicBezTo>
                  <a:pt x="505792" y="3054856"/>
                  <a:pt x="541226" y="3022806"/>
                  <a:pt x="514651" y="3008351"/>
                </a:cubicBezTo>
                <a:cubicBezTo>
                  <a:pt x="475251" y="2998485"/>
                  <a:pt x="433483" y="3006051"/>
                  <a:pt x="400124" y="3029090"/>
                </a:cubicBezTo>
                <a:cubicBezTo>
                  <a:pt x="343176" y="3063026"/>
                  <a:pt x="288760" y="3098218"/>
                  <a:pt x="238141" y="3135296"/>
                </a:cubicBezTo>
                <a:cubicBezTo>
                  <a:pt x="224253" y="3147212"/>
                  <a:pt x="207803" y="3155808"/>
                  <a:pt x="190052" y="3160434"/>
                </a:cubicBezTo>
                <a:cubicBezTo>
                  <a:pt x="172352" y="3165072"/>
                  <a:pt x="153584" y="3163520"/>
                  <a:pt x="136901" y="3156034"/>
                </a:cubicBezTo>
                <a:cubicBezTo>
                  <a:pt x="122348" y="3144722"/>
                  <a:pt x="128043" y="3134040"/>
                  <a:pt x="128043" y="3123984"/>
                </a:cubicBezTo>
                <a:cubicBezTo>
                  <a:pt x="121964" y="3093373"/>
                  <a:pt x="101836" y="3067337"/>
                  <a:pt x="73627" y="3053599"/>
                </a:cubicBezTo>
                <a:cubicBezTo>
                  <a:pt x="54011" y="3042916"/>
                  <a:pt x="45153" y="3036002"/>
                  <a:pt x="48317" y="3029090"/>
                </a:cubicBezTo>
                <a:cubicBezTo>
                  <a:pt x="51480" y="3022177"/>
                  <a:pt x="74892" y="3016521"/>
                  <a:pt x="83751" y="3007723"/>
                </a:cubicBezTo>
                <a:cubicBezTo>
                  <a:pt x="92608" y="2998925"/>
                  <a:pt x="87547" y="2992011"/>
                  <a:pt x="79322" y="2985727"/>
                </a:cubicBezTo>
                <a:cubicBezTo>
                  <a:pt x="77547" y="2963060"/>
                  <a:pt x="92104" y="2942296"/>
                  <a:pt x="114122" y="2936080"/>
                </a:cubicBezTo>
                <a:cubicBezTo>
                  <a:pt x="136901" y="2926653"/>
                  <a:pt x="154618" y="2924139"/>
                  <a:pt x="149556" y="2906543"/>
                </a:cubicBezTo>
                <a:cubicBezTo>
                  <a:pt x="143924" y="2893686"/>
                  <a:pt x="134124" y="2883065"/>
                  <a:pt x="121716" y="2876378"/>
                </a:cubicBezTo>
                <a:cubicBezTo>
                  <a:pt x="102368" y="2865739"/>
                  <a:pt x="80552" y="2860322"/>
                  <a:pt x="58440" y="2860667"/>
                </a:cubicBezTo>
                <a:cubicBezTo>
                  <a:pt x="42943" y="2862364"/>
                  <a:pt x="27260" y="2861089"/>
                  <a:pt x="12250" y="2856897"/>
                </a:cubicBezTo>
                <a:cubicBezTo>
                  <a:pt x="-18755" y="2809764"/>
                  <a:pt x="12250" y="2770171"/>
                  <a:pt x="69830" y="2756975"/>
                </a:cubicBezTo>
                <a:cubicBezTo>
                  <a:pt x="100202" y="2749433"/>
                  <a:pt x="133104" y="2748804"/>
                  <a:pt x="162844" y="2738749"/>
                </a:cubicBezTo>
                <a:cubicBezTo>
                  <a:pt x="204605" y="2723039"/>
                  <a:pt x="214729" y="2690988"/>
                  <a:pt x="233712" y="2664593"/>
                </a:cubicBezTo>
                <a:cubicBezTo>
                  <a:pt x="251987" y="2640040"/>
                  <a:pt x="276123" y="2620388"/>
                  <a:pt x="303946" y="2607405"/>
                </a:cubicBezTo>
                <a:cubicBezTo>
                  <a:pt x="325982" y="2595516"/>
                  <a:pt x="350405" y="2588646"/>
                  <a:pt x="375446" y="2587295"/>
                </a:cubicBezTo>
                <a:cubicBezTo>
                  <a:pt x="412145" y="2594208"/>
                  <a:pt x="410880" y="2601750"/>
                  <a:pt x="410247" y="2609291"/>
                </a:cubicBezTo>
                <a:cubicBezTo>
                  <a:pt x="408233" y="2617065"/>
                  <a:pt x="411572" y="2625228"/>
                  <a:pt x="418473" y="2629400"/>
                </a:cubicBezTo>
                <a:cubicBezTo>
                  <a:pt x="433312" y="2633818"/>
                  <a:pt x="447888" y="2639066"/>
                  <a:pt x="462133" y="2645112"/>
                </a:cubicBezTo>
                <a:cubicBezTo>
                  <a:pt x="523581" y="2668640"/>
                  <a:pt x="589365" y="2678929"/>
                  <a:pt x="655120" y="2675277"/>
                </a:cubicBezTo>
                <a:cubicBezTo>
                  <a:pt x="704475" y="2660822"/>
                  <a:pt x="663979" y="2628144"/>
                  <a:pt x="692452" y="2619345"/>
                </a:cubicBezTo>
                <a:cubicBezTo>
                  <a:pt x="708271" y="2614947"/>
                  <a:pt x="729151" y="2619345"/>
                  <a:pt x="742439" y="2619345"/>
                </a:cubicBezTo>
                <a:cubicBezTo>
                  <a:pt x="748881" y="2616160"/>
                  <a:pt x="753367" y="2610069"/>
                  <a:pt x="754462" y="2603007"/>
                </a:cubicBezTo>
                <a:cubicBezTo>
                  <a:pt x="761421" y="2576612"/>
                  <a:pt x="792427" y="2553988"/>
                  <a:pt x="825962" y="2535135"/>
                </a:cubicBezTo>
                <a:cubicBezTo>
                  <a:pt x="859820" y="2519341"/>
                  <a:pt x="891849" y="2499961"/>
                  <a:pt x="921506" y="2477318"/>
                </a:cubicBezTo>
                <a:cubicBezTo>
                  <a:pt x="946817" y="2455322"/>
                  <a:pt x="960736" y="2425786"/>
                  <a:pt x="939856" y="2401276"/>
                </a:cubicBezTo>
                <a:cubicBezTo>
                  <a:pt x="910819" y="2379929"/>
                  <a:pt x="873974" y="2371921"/>
                  <a:pt x="838616" y="2379281"/>
                </a:cubicBezTo>
                <a:cubicBezTo>
                  <a:pt x="800019" y="2356657"/>
                  <a:pt x="812041" y="2339689"/>
                  <a:pt x="829759" y="2330262"/>
                </a:cubicBezTo>
                <a:cubicBezTo>
                  <a:pt x="857599" y="2315808"/>
                  <a:pt x="896197" y="2307010"/>
                  <a:pt x="912649" y="2287528"/>
                </a:cubicBezTo>
                <a:cubicBezTo>
                  <a:pt x="920014" y="2277870"/>
                  <a:pt x="924405" y="2266300"/>
                  <a:pt x="925303" y="2254221"/>
                </a:cubicBezTo>
                <a:lnTo>
                  <a:pt x="931630" y="2214001"/>
                </a:lnTo>
                <a:cubicBezTo>
                  <a:pt x="904492" y="2212889"/>
                  <a:pt x="877549" y="2208886"/>
                  <a:pt x="851272" y="2202060"/>
                </a:cubicBezTo>
                <a:cubicBezTo>
                  <a:pt x="832922" y="2192634"/>
                  <a:pt x="827860" y="2183206"/>
                  <a:pt x="830391" y="2173780"/>
                </a:cubicBezTo>
                <a:lnTo>
                  <a:pt x="882276" y="2005358"/>
                </a:lnTo>
                <a:cubicBezTo>
                  <a:pt x="882276" y="1997816"/>
                  <a:pt x="896829" y="1992789"/>
                  <a:pt x="910117" y="1992789"/>
                </a:cubicBezTo>
                <a:cubicBezTo>
                  <a:pt x="928333" y="1992695"/>
                  <a:pt x="945887" y="1985989"/>
                  <a:pt x="959471" y="1973936"/>
                </a:cubicBezTo>
                <a:cubicBezTo>
                  <a:pt x="972126" y="1958853"/>
                  <a:pt x="970861" y="1941256"/>
                  <a:pt x="976556" y="1924918"/>
                </a:cubicBezTo>
                <a:cubicBezTo>
                  <a:pt x="983066" y="1907899"/>
                  <a:pt x="997848" y="1895349"/>
                  <a:pt x="1015786" y="1891610"/>
                </a:cubicBezTo>
                <a:cubicBezTo>
                  <a:pt x="1051852" y="1912349"/>
                  <a:pt x="1070835" y="1927432"/>
                  <a:pt x="1094246" y="1940628"/>
                </a:cubicBezTo>
                <a:cubicBezTo>
                  <a:pt x="1104465" y="1946491"/>
                  <a:pt x="1115032" y="1951733"/>
                  <a:pt x="1125883" y="1956339"/>
                </a:cubicBezTo>
                <a:lnTo>
                  <a:pt x="1092981" y="2014785"/>
                </a:lnTo>
                <a:cubicBezTo>
                  <a:pt x="1115544" y="2027762"/>
                  <a:pt x="1142886" y="2029615"/>
                  <a:pt x="1167012" y="2019812"/>
                </a:cubicBezTo>
                <a:cubicBezTo>
                  <a:pt x="1210172" y="2013056"/>
                  <a:pt x="1252560" y="2002115"/>
                  <a:pt x="1293561" y="1987133"/>
                </a:cubicBezTo>
                <a:cubicBezTo>
                  <a:pt x="1332159" y="1963252"/>
                  <a:pt x="1311279" y="1924289"/>
                  <a:pt x="1304951" y="1890982"/>
                </a:cubicBezTo>
                <a:cubicBezTo>
                  <a:pt x="1291030" y="1819967"/>
                  <a:pt x="1363163" y="1746440"/>
                  <a:pt x="1475792" y="1716275"/>
                </a:cubicBezTo>
                <a:cubicBezTo>
                  <a:pt x="1495780" y="1720398"/>
                  <a:pt x="1514998" y="1727611"/>
                  <a:pt x="1532740" y="1737642"/>
                </a:cubicBezTo>
                <a:cubicBezTo>
                  <a:pt x="1545116" y="1745070"/>
                  <a:pt x="1558555" y="1750575"/>
                  <a:pt x="1572603" y="1753981"/>
                </a:cubicBezTo>
                <a:cubicBezTo>
                  <a:pt x="1594552" y="1759970"/>
                  <a:pt x="1617724" y="1759970"/>
                  <a:pt x="1639673" y="1753981"/>
                </a:cubicBezTo>
                <a:cubicBezTo>
                  <a:pt x="1670045" y="1743298"/>
                  <a:pt x="1663086" y="1728216"/>
                  <a:pt x="1666881" y="1714390"/>
                </a:cubicBezTo>
                <a:cubicBezTo>
                  <a:pt x="1678271" y="1677940"/>
                  <a:pt x="1745342" y="1661601"/>
                  <a:pt x="1777613" y="1633949"/>
                </a:cubicBezTo>
                <a:cubicBezTo>
                  <a:pt x="1809883" y="1606298"/>
                  <a:pt x="1757997" y="1584931"/>
                  <a:pt x="1773183" y="1562935"/>
                </a:cubicBezTo>
                <a:cubicBezTo>
                  <a:pt x="1788369" y="1540940"/>
                  <a:pt x="1862400" y="1536540"/>
                  <a:pt x="1866829" y="1493178"/>
                </a:cubicBezTo>
                <a:cubicBezTo>
                  <a:pt x="1869993" y="1464897"/>
                  <a:pt x="1850378" y="1437247"/>
                  <a:pt x="1844683" y="1408966"/>
                </a:cubicBezTo>
                <a:cubicBezTo>
                  <a:pt x="1835825" y="1361834"/>
                  <a:pt x="1869360" y="1312186"/>
                  <a:pt x="1932635" y="1283278"/>
                </a:cubicBezTo>
                <a:cubicBezTo>
                  <a:pt x="2004616" y="1249763"/>
                  <a:pt x="2084854" y="1237754"/>
                  <a:pt x="2163588" y="1248714"/>
                </a:cubicBezTo>
                <a:cubicBezTo>
                  <a:pt x="2200287" y="1253742"/>
                  <a:pt x="2233822" y="1264426"/>
                  <a:pt x="2269889" y="1266938"/>
                </a:cubicBezTo>
                <a:cubicBezTo>
                  <a:pt x="2299153" y="1269478"/>
                  <a:pt x="2328500" y="1263117"/>
                  <a:pt x="2354044" y="1248714"/>
                </a:cubicBezTo>
                <a:lnTo>
                  <a:pt x="2328102" y="1210379"/>
                </a:lnTo>
                <a:cubicBezTo>
                  <a:pt x="2393274" y="1210404"/>
                  <a:pt x="2456479" y="1188220"/>
                  <a:pt x="2507169" y="1147535"/>
                </a:cubicBezTo>
                <a:cubicBezTo>
                  <a:pt x="2512408" y="1143488"/>
                  <a:pt x="2513357" y="1135984"/>
                  <a:pt x="2509282" y="1130780"/>
                </a:cubicBezTo>
                <a:cubicBezTo>
                  <a:pt x="2508668" y="1129995"/>
                  <a:pt x="2507960" y="1129291"/>
                  <a:pt x="2507169" y="1128682"/>
                </a:cubicBezTo>
                <a:cubicBezTo>
                  <a:pt x="2488319" y="1116741"/>
                  <a:pt x="2466236" y="1110822"/>
                  <a:pt x="2443894" y="1111713"/>
                </a:cubicBezTo>
                <a:cubicBezTo>
                  <a:pt x="2420482" y="1111713"/>
                  <a:pt x="2393907" y="1118627"/>
                  <a:pt x="2376824" y="1108572"/>
                </a:cubicBezTo>
                <a:cubicBezTo>
                  <a:pt x="2368275" y="1104204"/>
                  <a:pt x="2363839" y="1094607"/>
                  <a:pt x="2366067" y="1085319"/>
                </a:cubicBezTo>
                <a:cubicBezTo>
                  <a:pt x="2380018" y="1028571"/>
                  <a:pt x="2426456" y="985410"/>
                  <a:pt x="2484390" y="975342"/>
                </a:cubicBezTo>
                <a:cubicBezTo>
                  <a:pt x="2521615" y="975223"/>
                  <a:pt x="2558801" y="972916"/>
                  <a:pt x="2595753" y="968429"/>
                </a:cubicBezTo>
                <a:cubicBezTo>
                  <a:pt x="2607428" y="966651"/>
                  <a:pt x="2617905" y="960316"/>
                  <a:pt x="2624859" y="950833"/>
                </a:cubicBezTo>
                <a:cubicBezTo>
                  <a:pt x="2636882" y="931980"/>
                  <a:pt x="2605878" y="916897"/>
                  <a:pt x="2590691" y="900557"/>
                </a:cubicBezTo>
                <a:cubicBezTo>
                  <a:pt x="2582237" y="891301"/>
                  <a:pt x="2582940" y="876997"/>
                  <a:pt x="2592260" y="868601"/>
                </a:cubicBezTo>
                <a:cubicBezTo>
                  <a:pt x="2595861" y="865358"/>
                  <a:pt x="2600411" y="863341"/>
                  <a:pt x="2605245" y="862851"/>
                </a:cubicBezTo>
                <a:cubicBezTo>
                  <a:pt x="2610940" y="844625"/>
                  <a:pt x="2605245" y="839598"/>
                  <a:pt x="2597019" y="834570"/>
                </a:cubicBezTo>
                <a:cubicBezTo>
                  <a:pt x="2567128" y="818011"/>
                  <a:pt x="2530732" y="818011"/>
                  <a:pt x="2500841" y="834570"/>
                </a:cubicBezTo>
                <a:cubicBezTo>
                  <a:pt x="2490338" y="840108"/>
                  <a:pt x="2482232" y="849276"/>
                  <a:pt x="2478063" y="860337"/>
                </a:cubicBezTo>
                <a:cubicBezTo>
                  <a:pt x="2478063" y="872906"/>
                  <a:pt x="2474266" y="886732"/>
                  <a:pt x="2458448" y="894901"/>
                </a:cubicBezTo>
                <a:cubicBezTo>
                  <a:pt x="2442629" y="903071"/>
                  <a:pt x="2410992" y="903071"/>
                  <a:pt x="2395173" y="913754"/>
                </a:cubicBezTo>
                <a:cubicBezTo>
                  <a:pt x="2386871" y="921459"/>
                  <a:pt x="2384118" y="933393"/>
                  <a:pt x="2388212" y="943919"/>
                </a:cubicBezTo>
                <a:cubicBezTo>
                  <a:pt x="2392730" y="954792"/>
                  <a:pt x="2389047" y="967329"/>
                  <a:pt x="2379355" y="974085"/>
                </a:cubicBezTo>
                <a:cubicBezTo>
                  <a:pt x="2347919" y="983128"/>
                  <a:pt x="2317896" y="996451"/>
                  <a:pt x="2290137" y="1013676"/>
                </a:cubicBezTo>
                <a:cubicBezTo>
                  <a:pt x="2260853" y="1006903"/>
                  <a:pt x="2230279" y="1007989"/>
                  <a:pt x="2201552" y="1016819"/>
                </a:cubicBezTo>
                <a:lnTo>
                  <a:pt x="2119295" y="1033158"/>
                </a:lnTo>
                <a:cubicBezTo>
                  <a:pt x="2056021" y="1006136"/>
                  <a:pt x="2093986" y="958374"/>
                  <a:pt x="2064879" y="926952"/>
                </a:cubicBezTo>
                <a:cubicBezTo>
                  <a:pt x="2046726" y="915005"/>
                  <a:pt x="2027180" y="905296"/>
                  <a:pt x="2006667" y="898044"/>
                </a:cubicBezTo>
                <a:cubicBezTo>
                  <a:pt x="1992341" y="893179"/>
                  <a:pt x="1978383" y="887298"/>
                  <a:pt x="1964905" y="880447"/>
                </a:cubicBezTo>
                <a:cubicBezTo>
                  <a:pt x="1950738" y="874514"/>
                  <a:pt x="1941183" y="861123"/>
                  <a:pt x="1940228" y="845882"/>
                </a:cubicBezTo>
                <a:cubicBezTo>
                  <a:pt x="1940759" y="837688"/>
                  <a:pt x="1944114" y="829921"/>
                  <a:pt x="1949719" y="823887"/>
                </a:cubicBezTo>
                <a:cubicBezTo>
                  <a:pt x="1983887" y="783038"/>
                  <a:pt x="2068043" y="771727"/>
                  <a:pt x="2111069" y="736534"/>
                </a:cubicBezTo>
                <a:cubicBezTo>
                  <a:pt x="2129590" y="726051"/>
                  <a:pt x="2136051" y="702642"/>
                  <a:pt x="2125496" y="684248"/>
                </a:cubicBezTo>
                <a:cubicBezTo>
                  <a:pt x="2122067" y="678271"/>
                  <a:pt x="2117087" y="673325"/>
                  <a:pt x="2111069" y="669919"/>
                </a:cubicBezTo>
                <a:cubicBezTo>
                  <a:pt x="2108032" y="648049"/>
                  <a:pt x="2119530" y="626732"/>
                  <a:pt x="2139544" y="617130"/>
                </a:cubicBezTo>
                <a:cubicBezTo>
                  <a:pt x="2162152" y="622119"/>
                  <a:pt x="2183620" y="631288"/>
                  <a:pt x="2202818" y="644153"/>
                </a:cubicBezTo>
                <a:cubicBezTo>
                  <a:pt x="2226868" y="656288"/>
                  <a:pt x="2253710" y="661919"/>
                  <a:pt x="2280646" y="660492"/>
                </a:cubicBezTo>
                <a:cubicBezTo>
                  <a:pt x="2295199" y="660492"/>
                  <a:pt x="2302791" y="650437"/>
                  <a:pt x="2295199" y="642896"/>
                </a:cubicBezTo>
                <a:cubicBezTo>
                  <a:pt x="2271154" y="620272"/>
                  <a:pt x="2226862" y="605190"/>
                  <a:pt x="2223698" y="575653"/>
                </a:cubicBezTo>
                <a:cubicBezTo>
                  <a:pt x="2223698" y="563084"/>
                  <a:pt x="2235088" y="550515"/>
                  <a:pt x="2255969" y="547372"/>
                </a:cubicBezTo>
                <a:cubicBezTo>
                  <a:pt x="2276090" y="545179"/>
                  <a:pt x="2296325" y="550315"/>
                  <a:pt x="2312916" y="561827"/>
                </a:cubicBezTo>
                <a:cubicBezTo>
                  <a:pt x="2369642" y="583929"/>
                  <a:pt x="2433397" y="579304"/>
                  <a:pt x="2486288" y="549258"/>
                </a:cubicBezTo>
                <a:cubicBezTo>
                  <a:pt x="2533745" y="562455"/>
                  <a:pt x="2522988" y="593249"/>
                  <a:pt x="2536276" y="612103"/>
                </a:cubicBezTo>
                <a:cubicBezTo>
                  <a:pt x="2577422" y="635625"/>
                  <a:pt x="2625341" y="644700"/>
                  <a:pt x="2672316" y="637868"/>
                </a:cubicBezTo>
                <a:cubicBezTo>
                  <a:pt x="2706996" y="640187"/>
                  <a:pt x="2741728" y="634148"/>
                  <a:pt x="2773555" y="620272"/>
                </a:cubicBezTo>
                <a:cubicBezTo>
                  <a:pt x="2785665" y="612668"/>
                  <a:pt x="2789272" y="596749"/>
                  <a:pt x="2781616" y="584721"/>
                </a:cubicBezTo>
                <a:cubicBezTo>
                  <a:pt x="2778909" y="580473"/>
                  <a:pt x="2775004" y="577098"/>
                  <a:pt x="2770391" y="575024"/>
                </a:cubicBezTo>
                <a:cubicBezTo>
                  <a:pt x="2733072" y="578601"/>
                  <a:pt x="2695410" y="575835"/>
                  <a:pt x="2659028" y="566855"/>
                </a:cubicBezTo>
                <a:cubicBezTo>
                  <a:pt x="2664343" y="557045"/>
                  <a:pt x="2667975" y="546425"/>
                  <a:pt x="2669785" y="535432"/>
                </a:cubicBezTo>
                <a:cubicBezTo>
                  <a:pt x="2669785" y="520350"/>
                  <a:pt x="2659028" y="504639"/>
                  <a:pt x="2682440" y="490813"/>
                </a:cubicBezTo>
                <a:cubicBezTo>
                  <a:pt x="2700214" y="481917"/>
                  <a:pt x="2720373" y="478837"/>
                  <a:pt x="2740019" y="482015"/>
                </a:cubicBezTo>
                <a:cubicBezTo>
                  <a:pt x="2759312" y="484328"/>
                  <a:pt x="2777876" y="490760"/>
                  <a:pt x="2794436" y="500869"/>
                </a:cubicBezTo>
                <a:cubicBezTo>
                  <a:pt x="2857710" y="500869"/>
                  <a:pt x="2886816" y="497098"/>
                  <a:pt x="2910861" y="500869"/>
                </a:cubicBezTo>
                <a:cubicBezTo>
                  <a:pt x="2930501" y="503407"/>
                  <a:pt x="2949433" y="509817"/>
                  <a:pt x="2966543" y="519722"/>
                </a:cubicBezTo>
                <a:cubicBezTo>
                  <a:pt x="2975015" y="524713"/>
                  <a:pt x="2983050" y="530389"/>
                  <a:pt x="2990587" y="536689"/>
                </a:cubicBezTo>
                <a:cubicBezTo>
                  <a:pt x="2996737" y="542004"/>
                  <a:pt x="3003299" y="546837"/>
                  <a:pt x="3010202" y="551143"/>
                </a:cubicBezTo>
                <a:cubicBezTo>
                  <a:pt x="3022528" y="557981"/>
                  <a:pt x="3036619" y="561048"/>
                  <a:pt x="3050697" y="559941"/>
                </a:cubicBezTo>
                <a:cubicBezTo>
                  <a:pt x="3065763" y="559791"/>
                  <a:pt x="3080557" y="555900"/>
                  <a:pt x="3093724" y="548629"/>
                </a:cubicBezTo>
                <a:cubicBezTo>
                  <a:pt x="3113618" y="535758"/>
                  <a:pt x="3128728" y="516778"/>
                  <a:pt x="3136751" y="494584"/>
                </a:cubicBezTo>
                <a:cubicBezTo>
                  <a:pt x="3182492" y="419201"/>
                  <a:pt x="3248140" y="357694"/>
                  <a:pt x="3326575" y="316734"/>
                </a:cubicBezTo>
                <a:cubicBezTo>
                  <a:pt x="3387534" y="283160"/>
                  <a:pt x="3459288" y="274590"/>
                  <a:pt x="3526523" y="292853"/>
                </a:cubicBezTo>
                <a:cubicBezTo>
                  <a:pt x="3599288" y="267717"/>
                  <a:pt x="3608780" y="235666"/>
                  <a:pt x="3640417" y="210528"/>
                </a:cubicBezTo>
                <a:cubicBezTo>
                  <a:pt x="3686342" y="175020"/>
                  <a:pt x="3737031" y="146043"/>
                  <a:pt x="3791011" y="124432"/>
                </a:cubicBezTo>
                <a:cubicBezTo>
                  <a:pt x="3807146" y="117611"/>
                  <a:pt x="3824199" y="113166"/>
                  <a:pt x="3841630" y="111234"/>
                </a:cubicBezTo>
                <a:cubicBezTo>
                  <a:pt x="3862960" y="112518"/>
                  <a:pt x="3884132" y="115673"/>
                  <a:pt x="3904905" y="120661"/>
                </a:cubicBezTo>
                <a:cubicBezTo>
                  <a:pt x="3966680" y="125376"/>
                  <a:pt x="4028703" y="115469"/>
                  <a:pt x="4085871" y="91753"/>
                </a:cubicBezTo>
                <a:lnTo>
                  <a:pt x="4264305" y="32051"/>
                </a:lnTo>
                <a:cubicBezTo>
                  <a:pt x="4360483" y="-628"/>
                  <a:pt x="4475009" y="11312"/>
                  <a:pt x="4585108" y="0"/>
                </a:cubicBezTo>
                <a:close/>
              </a:path>
            </a:pathLst>
          </a:custGeom>
          <a:solidFill>
            <a:schemeClr val="bg1"/>
          </a:solidFill>
          <a:ln w="59338" cap="flat">
            <a:noFill/>
            <a:prstDash val="solid"/>
            <a:miter/>
          </a:ln>
          <a:effectLst>
            <a:outerShdw blurRad="50800" dist="25400" dir="5400000" algn="t" rotWithShape="0">
              <a:prstClr val="black">
                <a:alpha val="15000"/>
              </a:prstClr>
            </a:outerShdw>
          </a:effectLst>
        </p:spPr>
        <p:txBody>
          <a:bodyPr rtlCol="0" anchor="ctr"/>
          <a:lstStyle/>
          <a:p>
            <a:endParaRPr lang="de-CH" dirty="0">
              <a:latin typeface="Frutiger LT Light" panose="02000503000000000000" pitchFamily="2" charset="0"/>
            </a:endParaRPr>
          </a:p>
        </p:txBody>
      </p:sp>
      <p:sp>
        <p:nvSpPr>
          <p:cNvPr id="59" name="Diamond 58">
            <a:extLst>
              <a:ext uri="{FF2B5EF4-FFF2-40B4-BE49-F238E27FC236}">
                <a16:creationId xmlns:a16="http://schemas.microsoft.com/office/drawing/2014/main" id="{C428E774-84B2-F541-B784-42FB53971385}"/>
              </a:ext>
            </a:extLst>
          </p:cNvPr>
          <p:cNvSpPr/>
          <p:nvPr/>
        </p:nvSpPr>
        <p:spPr bwMode="auto">
          <a:xfrm>
            <a:off x="7591538" y="2806562"/>
            <a:ext cx="3625320" cy="1955685"/>
          </a:xfrm>
          <a:prstGeom prst="diamond">
            <a:avLst/>
          </a:prstGeom>
          <a:solidFill>
            <a:schemeClr val="bg1">
              <a:lumMod val="95000"/>
              <a:alpha val="62000"/>
            </a:schemeClr>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61" name="Group 60">
            <a:extLst>
              <a:ext uri="{FF2B5EF4-FFF2-40B4-BE49-F238E27FC236}">
                <a16:creationId xmlns:a16="http://schemas.microsoft.com/office/drawing/2014/main" id="{5B94757E-C37A-9046-A003-8384632F8B8B}"/>
              </a:ext>
            </a:extLst>
          </p:cNvPr>
          <p:cNvGrpSpPr/>
          <p:nvPr/>
        </p:nvGrpSpPr>
        <p:grpSpPr>
          <a:xfrm>
            <a:off x="8821818" y="856859"/>
            <a:ext cx="2244963" cy="3532718"/>
            <a:chOff x="443372" y="3669268"/>
            <a:chExt cx="1735251" cy="2730625"/>
          </a:xfrm>
        </p:grpSpPr>
        <p:grpSp>
          <p:nvGrpSpPr>
            <p:cNvPr id="62" name="Graphic 107">
              <a:extLst>
                <a:ext uri="{FF2B5EF4-FFF2-40B4-BE49-F238E27FC236}">
                  <a16:creationId xmlns:a16="http://schemas.microsoft.com/office/drawing/2014/main" id="{CC5FF5E0-257D-5B4E-84BA-84901084B688}"/>
                </a:ext>
              </a:extLst>
            </p:cNvPr>
            <p:cNvGrpSpPr/>
            <p:nvPr/>
          </p:nvGrpSpPr>
          <p:grpSpPr>
            <a:xfrm>
              <a:off x="443372" y="3669268"/>
              <a:ext cx="1735251" cy="2730625"/>
              <a:chOff x="443372" y="3669268"/>
              <a:chExt cx="1735251" cy="2730625"/>
            </a:xfrm>
          </p:grpSpPr>
          <p:sp>
            <p:nvSpPr>
              <p:cNvPr id="64" name="Freeform 63">
                <a:extLst>
                  <a:ext uri="{FF2B5EF4-FFF2-40B4-BE49-F238E27FC236}">
                    <a16:creationId xmlns:a16="http://schemas.microsoft.com/office/drawing/2014/main" id="{0FDF67A9-6D05-6A4F-BF82-4BEC248ECD89}"/>
                  </a:ext>
                </a:extLst>
              </p:cNvPr>
              <p:cNvSpPr/>
              <p:nvPr/>
            </p:nvSpPr>
            <p:spPr>
              <a:xfrm>
                <a:off x="1959462" y="5608769"/>
                <a:ext cx="42244" cy="364667"/>
              </a:xfrm>
              <a:custGeom>
                <a:avLst/>
                <a:gdLst>
                  <a:gd name="connsiteX0" fmla="*/ 6941 w 42244"/>
                  <a:gd name="connsiteY0" fmla="*/ 40 h 364667"/>
                  <a:gd name="connsiteX1" fmla="*/ 0 w 42244"/>
                  <a:gd name="connsiteY1" fmla="*/ 239 h 364667"/>
                  <a:gd name="connsiteX2" fmla="*/ 5066 w 42244"/>
                  <a:gd name="connsiteY2" fmla="*/ 28821 h 364667"/>
                  <a:gd name="connsiteX3" fmla="*/ 5066 w 42244"/>
                  <a:gd name="connsiteY3" fmla="*/ 343261 h 364667"/>
                  <a:gd name="connsiteX4" fmla="*/ 42244 w 42244"/>
                  <a:gd name="connsiteY4" fmla="*/ 364668 h 364667"/>
                  <a:gd name="connsiteX5" fmla="*/ 42244 w 42244"/>
                  <a:gd name="connsiteY5" fmla="*/ 50267 h 364667"/>
                  <a:gd name="connsiteX6" fmla="*/ 6941 w 42244"/>
                  <a:gd name="connsiteY6" fmla="*/ 40 h 3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4" h="364667">
                    <a:moveTo>
                      <a:pt x="6941" y="40"/>
                    </a:moveTo>
                    <a:cubicBezTo>
                      <a:pt x="4627" y="-52"/>
                      <a:pt x="2306" y="16"/>
                      <a:pt x="0" y="239"/>
                    </a:cubicBezTo>
                    <a:cubicBezTo>
                      <a:pt x="3590" y="9328"/>
                      <a:pt x="5313" y="19050"/>
                      <a:pt x="5066" y="28821"/>
                    </a:cubicBezTo>
                    <a:lnTo>
                      <a:pt x="5066" y="343261"/>
                    </a:lnTo>
                    <a:lnTo>
                      <a:pt x="42244" y="364668"/>
                    </a:lnTo>
                    <a:lnTo>
                      <a:pt x="42244" y="50267"/>
                    </a:lnTo>
                    <a:cubicBezTo>
                      <a:pt x="42244" y="18496"/>
                      <a:pt x="28402" y="956"/>
                      <a:pt x="6941" y="40"/>
                    </a:cubicBezTo>
                    <a:close/>
                  </a:path>
                </a:pathLst>
              </a:custGeom>
              <a:solidFill>
                <a:srgbClr val="D4EBF8"/>
              </a:solidFill>
              <a:ln w="3985" cap="flat">
                <a:noFill/>
                <a:prstDash val="solid"/>
                <a:miter/>
              </a:ln>
            </p:spPr>
            <p:txBody>
              <a:bodyPr rtlCol="0" anchor="ctr"/>
              <a:lstStyle/>
              <a:p>
                <a:endParaRPr lang="en-US" dirty="0">
                  <a:latin typeface="Frutiger LT Light" panose="02000503000000000000" pitchFamily="2" charset="0"/>
                </a:endParaRPr>
              </a:p>
            </p:txBody>
          </p:sp>
          <p:sp>
            <p:nvSpPr>
              <p:cNvPr id="65" name="Freeform 64">
                <a:extLst>
                  <a:ext uri="{FF2B5EF4-FFF2-40B4-BE49-F238E27FC236}">
                    <a16:creationId xmlns:a16="http://schemas.microsoft.com/office/drawing/2014/main" id="{2BBFB827-890C-AA46-9927-16DB675D449F}"/>
                  </a:ext>
                </a:extLst>
              </p:cNvPr>
              <p:cNvSpPr/>
              <p:nvPr/>
            </p:nvSpPr>
            <p:spPr>
              <a:xfrm>
                <a:off x="1142059" y="4064670"/>
                <a:ext cx="619783" cy="453961"/>
              </a:xfrm>
              <a:custGeom>
                <a:avLst/>
                <a:gdLst>
                  <a:gd name="connsiteX0" fmla="*/ 118276 w 619783"/>
                  <a:gd name="connsiteY0" fmla="*/ 289606 h 453961"/>
                  <a:gd name="connsiteX1" fmla="*/ 82973 w 619783"/>
                  <a:gd name="connsiteY1" fmla="*/ 310175 h 453961"/>
                  <a:gd name="connsiteX2" fmla="*/ 0 w 619783"/>
                  <a:gd name="connsiteY2" fmla="*/ 358011 h 453961"/>
                  <a:gd name="connsiteX3" fmla="*/ 0 w 619783"/>
                  <a:gd name="connsiteY3" fmla="*/ 358011 h 453961"/>
                  <a:gd name="connsiteX4" fmla="*/ 56924 w 619783"/>
                  <a:gd name="connsiteY4" fmla="*/ 453961 h 453961"/>
                  <a:gd name="connsiteX5" fmla="*/ 82933 w 619783"/>
                  <a:gd name="connsiteY5" fmla="*/ 439013 h 453961"/>
                  <a:gd name="connsiteX6" fmla="*/ 118236 w 619783"/>
                  <a:gd name="connsiteY6" fmla="*/ 418762 h 453961"/>
                  <a:gd name="connsiteX7" fmla="*/ 619784 w 619783"/>
                  <a:gd name="connsiteY7" fmla="*/ 130791 h 453961"/>
                  <a:gd name="connsiteX8" fmla="*/ 619784 w 619783"/>
                  <a:gd name="connsiteY8" fmla="*/ 0 h 4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783" h="453961">
                    <a:moveTo>
                      <a:pt x="118276" y="289606"/>
                    </a:moveTo>
                    <a:lnTo>
                      <a:pt x="82973" y="310175"/>
                    </a:lnTo>
                    <a:lnTo>
                      <a:pt x="0" y="358011"/>
                    </a:lnTo>
                    <a:lnTo>
                      <a:pt x="0" y="358011"/>
                    </a:lnTo>
                    <a:cubicBezTo>
                      <a:pt x="20755" y="388905"/>
                      <a:pt x="39759" y="420939"/>
                      <a:pt x="56924" y="453961"/>
                    </a:cubicBezTo>
                    <a:lnTo>
                      <a:pt x="82933" y="439013"/>
                    </a:lnTo>
                    <a:lnTo>
                      <a:pt x="118236" y="418762"/>
                    </a:lnTo>
                    <a:lnTo>
                      <a:pt x="619784" y="130791"/>
                    </a:lnTo>
                    <a:lnTo>
                      <a:pt x="619784" y="0"/>
                    </a:lnTo>
                    <a:close/>
                  </a:path>
                </a:pathLst>
              </a:custGeom>
              <a:solidFill>
                <a:srgbClr val="4D5559"/>
              </a:solidFill>
              <a:ln w="3985" cap="flat">
                <a:noFill/>
                <a:prstDash val="solid"/>
                <a:miter/>
              </a:ln>
            </p:spPr>
            <p:txBody>
              <a:bodyPr rtlCol="0" anchor="ctr"/>
              <a:lstStyle/>
              <a:p>
                <a:endParaRPr lang="en-US" dirty="0">
                  <a:latin typeface="Frutiger LT Light" panose="02000503000000000000" pitchFamily="2" charset="0"/>
                </a:endParaRPr>
              </a:p>
            </p:txBody>
          </p:sp>
          <p:sp>
            <p:nvSpPr>
              <p:cNvPr id="66" name="Freeform 65">
                <a:extLst>
                  <a:ext uri="{FF2B5EF4-FFF2-40B4-BE49-F238E27FC236}">
                    <a16:creationId xmlns:a16="http://schemas.microsoft.com/office/drawing/2014/main" id="{9AADA1BA-66CA-E247-9A2B-C3444775A01C}"/>
                  </a:ext>
                </a:extLst>
              </p:cNvPr>
              <p:cNvSpPr/>
              <p:nvPr/>
            </p:nvSpPr>
            <p:spPr>
              <a:xfrm>
                <a:off x="1199023" y="4195461"/>
                <a:ext cx="841576" cy="645184"/>
              </a:xfrm>
              <a:custGeom>
                <a:avLst/>
                <a:gdLst>
                  <a:gd name="connsiteX0" fmla="*/ 562820 w 841576"/>
                  <a:gd name="connsiteY0" fmla="*/ 0 h 645184"/>
                  <a:gd name="connsiteX1" fmla="*/ 61312 w 841576"/>
                  <a:gd name="connsiteY1" fmla="*/ 287931 h 645184"/>
                  <a:gd name="connsiteX2" fmla="*/ 26009 w 841576"/>
                  <a:gd name="connsiteY2" fmla="*/ 308182 h 645184"/>
                  <a:gd name="connsiteX3" fmla="*/ 0 w 841576"/>
                  <a:gd name="connsiteY3" fmla="*/ 323131 h 645184"/>
                  <a:gd name="connsiteX4" fmla="*/ 26009 w 841576"/>
                  <a:gd name="connsiteY4" fmla="*/ 377065 h 645184"/>
                  <a:gd name="connsiteX5" fmla="*/ 61312 w 841576"/>
                  <a:gd name="connsiteY5" fmla="*/ 468751 h 645184"/>
                  <a:gd name="connsiteX6" fmla="*/ 96935 w 841576"/>
                  <a:gd name="connsiteY6" fmla="*/ 645185 h 645184"/>
                  <a:gd name="connsiteX7" fmla="*/ 841577 w 841576"/>
                  <a:gd name="connsiteY7" fmla="*/ 218051 h 64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576" h="645184">
                    <a:moveTo>
                      <a:pt x="562820" y="0"/>
                    </a:moveTo>
                    <a:lnTo>
                      <a:pt x="61312" y="287931"/>
                    </a:lnTo>
                    <a:lnTo>
                      <a:pt x="26009" y="308182"/>
                    </a:lnTo>
                    <a:lnTo>
                      <a:pt x="0" y="323131"/>
                    </a:lnTo>
                    <a:cubicBezTo>
                      <a:pt x="9255" y="340858"/>
                      <a:pt x="17923" y="358836"/>
                      <a:pt x="26009" y="377065"/>
                    </a:cubicBezTo>
                    <a:cubicBezTo>
                      <a:pt x="39400" y="406979"/>
                      <a:pt x="51188" y="437582"/>
                      <a:pt x="61312" y="468751"/>
                    </a:cubicBezTo>
                    <a:cubicBezTo>
                      <a:pt x="80236" y="525918"/>
                      <a:pt x="92196" y="585155"/>
                      <a:pt x="96935" y="645185"/>
                    </a:cubicBezTo>
                    <a:lnTo>
                      <a:pt x="841577" y="218051"/>
                    </a:lnTo>
                    <a:close/>
                  </a:path>
                </a:pathLst>
              </a:custGeom>
              <a:solidFill>
                <a:srgbClr val="D4EBF8"/>
              </a:solidFill>
              <a:ln w="3985" cap="flat">
                <a:noFill/>
                <a:prstDash val="solid"/>
                <a:miter/>
              </a:ln>
            </p:spPr>
            <p:txBody>
              <a:bodyPr rtlCol="0" anchor="ctr"/>
              <a:lstStyle/>
              <a:p>
                <a:endParaRPr lang="en-US" dirty="0">
                  <a:latin typeface="Frutiger LT Light" panose="02000503000000000000" pitchFamily="2" charset="0"/>
                </a:endParaRPr>
              </a:p>
            </p:txBody>
          </p:sp>
          <p:sp>
            <p:nvSpPr>
              <p:cNvPr id="67" name="Freeform 66">
                <a:extLst>
                  <a:ext uri="{FF2B5EF4-FFF2-40B4-BE49-F238E27FC236}">
                    <a16:creationId xmlns:a16="http://schemas.microsoft.com/office/drawing/2014/main" id="{DD472581-47DF-6D4E-8923-3C38F7F2275D}"/>
                  </a:ext>
                </a:extLst>
              </p:cNvPr>
              <p:cNvSpPr/>
              <p:nvPr/>
            </p:nvSpPr>
            <p:spPr>
              <a:xfrm>
                <a:off x="519005" y="5608730"/>
                <a:ext cx="42124" cy="364626"/>
              </a:xfrm>
              <a:custGeom>
                <a:avLst/>
                <a:gdLst>
                  <a:gd name="connsiteX0" fmla="*/ 0 w 42124"/>
                  <a:gd name="connsiteY0" fmla="*/ 50306 h 364626"/>
                  <a:gd name="connsiteX1" fmla="*/ 0 w 42124"/>
                  <a:gd name="connsiteY1" fmla="*/ 364626 h 364626"/>
                  <a:gd name="connsiteX2" fmla="*/ 37138 w 42124"/>
                  <a:gd name="connsiteY2" fmla="*/ 343220 h 364626"/>
                  <a:gd name="connsiteX3" fmla="*/ 37138 w 42124"/>
                  <a:gd name="connsiteY3" fmla="*/ 28859 h 364626"/>
                  <a:gd name="connsiteX4" fmla="*/ 42125 w 42124"/>
                  <a:gd name="connsiteY4" fmla="*/ 277 h 364626"/>
                  <a:gd name="connsiteX5" fmla="*/ 0 w 42124"/>
                  <a:gd name="connsiteY5" fmla="*/ 50306 h 36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4" h="364626">
                    <a:moveTo>
                      <a:pt x="0" y="50306"/>
                    </a:moveTo>
                    <a:lnTo>
                      <a:pt x="0" y="364626"/>
                    </a:lnTo>
                    <a:lnTo>
                      <a:pt x="37138" y="343220"/>
                    </a:lnTo>
                    <a:lnTo>
                      <a:pt x="37138" y="28859"/>
                    </a:lnTo>
                    <a:cubicBezTo>
                      <a:pt x="36863" y="19093"/>
                      <a:pt x="38558" y="9374"/>
                      <a:pt x="42125" y="277"/>
                    </a:cubicBezTo>
                    <a:cubicBezTo>
                      <a:pt x="16874" y="-2473"/>
                      <a:pt x="0" y="15306"/>
                      <a:pt x="0" y="50306"/>
                    </a:cubicBezTo>
                    <a:close/>
                  </a:path>
                </a:pathLst>
              </a:custGeom>
              <a:solidFill>
                <a:srgbClr val="C7DEEB"/>
              </a:solidFill>
              <a:ln w="3985" cap="flat">
                <a:noFill/>
                <a:prstDash val="solid"/>
                <a:miter/>
              </a:ln>
            </p:spPr>
            <p:txBody>
              <a:bodyPr rtlCol="0" anchor="ctr"/>
              <a:lstStyle/>
              <a:p>
                <a:endParaRPr lang="en-US" dirty="0">
                  <a:latin typeface="Frutiger LT Light" panose="02000503000000000000" pitchFamily="2" charset="0"/>
                </a:endParaRPr>
              </a:p>
            </p:txBody>
          </p:sp>
          <p:sp>
            <p:nvSpPr>
              <p:cNvPr id="68" name="Freeform 67">
                <a:extLst>
                  <a:ext uri="{FF2B5EF4-FFF2-40B4-BE49-F238E27FC236}">
                    <a16:creationId xmlns:a16="http://schemas.microsoft.com/office/drawing/2014/main" id="{945C99DA-64BF-6143-807A-0A57333E2779}"/>
                  </a:ext>
                </a:extLst>
              </p:cNvPr>
              <p:cNvSpPr/>
              <p:nvPr/>
            </p:nvSpPr>
            <p:spPr>
              <a:xfrm>
                <a:off x="1260376" y="6359352"/>
                <a:ext cx="3989" cy="3986"/>
              </a:xfrm>
              <a:custGeom>
                <a:avLst/>
                <a:gdLst>
                  <a:gd name="connsiteX0" fmla="*/ 0 w 3989"/>
                  <a:gd name="connsiteY0" fmla="*/ 0 h 3986"/>
                  <a:gd name="connsiteX1" fmla="*/ 0 w 3989"/>
                  <a:gd name="connsiteY1" fmla="*/ 0 h 3986"/>
                  <a:gd name="connsiteX2" fmla="*/ 0 w 3989"/>
                  <a:gd name="connsiteY2" fmla="*/ 0 h 3986"/>
                  <a:gd name="connsiteX3" fmla="*/ 0 w 3989"/>
                  <a:gd name="connsiteY3" fmla="*/ 0 h 3986"/>
                </a:gdLst>
                <a:ahLst/>
                <a:cxnLst>
                  <a:cxn ang="0">
                    <a:pos x="connsiteX0" y="connsiteY0"/>
                  </a:cxn>
                  <a:cxn ang="0">
                    <a:pos x="connsiteX1" y="connsiteY1"/>
                  </a:cxn>
                  <a:cxn ang="0">
                    <a:pos x="connsiteX2" y="connsiteY2"/>
                  </a:cxn>
                  <a:cxn ang="0">
                    <a:pos x="connsiteX3" y="connsiteY3"/>
                  </a:cxn>
                </a:cxnLst>
                <a:rect l="l" t="t" r="r" b="b"/>
                <a:pathLst>
                  <a:path w="3989" h="3986">
                    <a:moveTo>
                      <a:pt x="0" y="0"/>
                    </a:moveTo>
                    <a:lnTo>
                      <a:pt x="0" y="0"/>
                    </a:lnTo>
                    <a:lnTo>
                      <a:pt x="0" y="0"/>
                    </a:lnTo>
                    <a:lnTo>
                      <a:pt x="0" y="0"/>
                    </a:lnTo>
                    <a:close/>
                  </a:path>
                </a:pathLst>
              </a:custGeom>
              <a:solidFill>
                <a:srgbClr val="FFFFFF"/>
              </a:solidFill>
              <a:ln w="5021" cap="flat">
                <a:solidFill>
                  <a:srgbClr val="231F20"/>
                </a:solidFill>
                <a:prstDash val="solid"/>
                <a:miter/>
              </a:ln>
            </p:spPr>
            <p:txBody>
              <a:bodyPr rtlCol="0" anchor="ctr"/>
              <a:lstStyle/>
              <a:p>
                <a:endParaRPr lang="en-US" dirty="0">
                  <a:latin typeface="Frutiger LT Light" panose="02000503000000000000" pitchFamily="2" charset="0"/>
                </a:endParaRPr>
              </a:p>
            </p:txBody>
          </p:sp>
          <p:sp>
            <p:nvSpPr>
              <p:cNvPr id="69" name="Freeform 68">
                <a:extLst>
                  <a:ext uri="{FF2B5EF4-FFF2-40B4-BE49-F238E27FC236}">
                    <a16:creationId xmlns:a16="http://schemas.microsoft.com/office/drawing/2014/main" id="{9AD80876-28AE-F04B-8F0A-37D3307FB669}"/>
                  </a:ext>
                </a:extLst>
              </p:cNvPr>
              <p:cNvSpPr/>
              <p:nvPr/>
            </p:nvSpPr>
            <p:spPr>
              <a:xfrm>
                <a:off x="443411" y="4141320"/>
                <a:ext cx="817083" cy="2260446"/>
              </a:xfrm>
              <a:custGeom>
                <a:avLst/>
                <a:gdLst>
                  <a:gd name="connsiteX0" fmla="*/ 815408 w 817083"/>
                  <a:gd name="connsiteY0" fmla="*/ 720693 h 2260446"/>
                  <a:gd name="connsiteX1" fmla="*/ 813135 w 817083"/>
                  <a:gd name="connsiteY1" fmla="*/ 695978 h 2260446"/>
                  <a:gd name="connsiteX2" fmla="*/ 781621 w 817083"/>
                  <a:gd name="connsiteY2" fmla="*/ 550238 h 2260446"/>
                  <a:gd name="connsiteX3" fmla="*/ 718434 w 817083"/>
                  <a:gd name="connsiteY3" fmla="*/ 398758 h 2260446"/>
                  <a:gd name="connsiteX4" fmla="*/ 661550 w 817083"/>
                  <a:gd name="connsiteY4" fmla="*/ 303087 h 2260446"/>
                  <a:gd name="connsiteX5" fmla="*/ 661550 w 817083"/>
                  <a:gd name="connsiteY5" fmla="*/ 303087 h 2260446"/>
                  <a:gd name="connsiteX6" fmla="*/ 409878 w 817083"/>
                  <a:gd name="connsiteY6" fmla="*/ 56613 h 2260446"/>
                  <a:gd name="connsiteX7" fmla="*/ 408482 w 817083"/>
                  <a:gd name="connsiteY7" fmla="*/ 55776 h 2260446"/>
                  <a:gd name="connsiteX8" fmla="*/ 138900 w 817083"/>
                  <a:gd name="connsiteY8" fmla="*/ 17507 h 2260446"/>
                  <a:gd name="connsiteX9" fmla="*/ 119672 w 817083"/>
                  <a:gd name="connsiteY9" fmla="*/ 27194 h 2260446"/>
                  <a:gd name="connsiteX10" fmla="*/ 0 w 817083"/>
                  <a:gd name="connsiteY10" fmla="*/ 291646 h 2260446"/>
                  <a:gd name="connsiteX11" fmla="*/ 0 w 817083"/>
                  <a:gd name="connsiteY11" fmla="*/ 291646 h 2260446"/>
                  <a:gd name="connsiteX12" fmla="*/ 0 w 817083"/>
                  <a:gd name="connsiteY12" fmla="*/ 291646 h 2260446"/>
                  <a:gd name="connsiteX13" fmla="*/ 0 w 817083"/>
                  <a:gd name="connsiteY13" fmla="*/ 291646 h 2260446"/>
                  <a:gd name="connsiteX14" fmla="*/ 0 w 817083"/>
                  <a:gd name="connsiteY14" fmla="*/ 1789304 h 2260446"/>
                  <a:gd name="connsiteX15" fmla="*/ 75793 w 817083"/>
                  <a:gd name="connsiteY15" fmla="*/ 1832117 h 2260446"/>
                  <a:gd name="connsiteX16" fmla="*/ 75793 w 817083"/>
                  <a:gd name="connsiteY16" fmla="*/ 1517717 h 2260446"/>
                  <a:gd name="connsiteX17" fmla="*/ 118037 w 817083"/>
                  <a:gd name="connsiteY17" fmla="*/ 1467688 h 2260446"/>
                  <a:gd name="connsiteX18" fmla="*/ 147197 w 817083"/>
                  <a:gd name="connsiteY18" fmla="*/ 1478132 h 2260446"/>
                  <a:gd name="connsiteX19" fmla="*/ 669807 w 817083"/>
                  <a:gd name="connsiteY19" fmla="*/ 1780215 h 2260446"/>
                  <a:gd name="connsiteX20" fmla="*/ 741291 w 817083"/>
                  <a:gd name="connsiteY20" fmla="*/ 1903193 h 2260446"/>
                  <a:gd name="connsiteX21" fmla="*/ 741291 w 817083"/>
                  <a:gd name="connsiteY21" fmla="*/ 2217634 h 2260446"/>
                  <a:gd name="connsiteX22" fmla="*/ 817084 w 817083"/>
                  <a:gd name="connsiteY22" fmla="*/ 2260447 h 2260446"/>
                  <a:gd name="connsiteX23" fmla="*/ 817084 w 817083"/>
                  <a:gd name="connsiteY23" fmla="*/ 2218032 h 2260446"/>
                  <a:gd name="connsiteX24" fmla="*/ 817084 w 817083"/>
                  <a:gd name="connsiteY24" fmla="*/ 2218032 h 2260446"/>
                  <a:gd name="connsiteX25" fmla="*/ 817084 w 817083"/>
                  <a:gd name="connsiteY25" fmla="*/ 762589 h 2260446"/>
                  <a:gd name="connsiteX26" fmla="*/ 815408 w 817083"/>
                  <a:gd name="connsiteY26" fmla="*/ 720693 h 226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7083" h="2260446">
                    <a:moveTo>
                      <a:pt x="815408" y="720693"/>
                    </a:moveTo>
                    <a:cubicBezTo>
                      <a:pt x="814822" y="712533"/>
                      <a:pt x="814064" y="704297"/>
                      <a:pt x="813135" y="695978"/>
                    </a:cubicBezTo>
                    <a:cubicBezTo>
                      <a:pt x="807406" y="646488"/>
                      <a:pt x="796851" y="597675"/>
                      <a:pt x="781621" y="550238"/>
                    </a:cubicBezTo>
                    <a:cubicBezTo>
                      <a:pt x="764967" y="498021"/>
                      <a:pt x="743824" y="447339"/>
                      <a:pt x="718434" y="398758"/>
                    </a:cubicBezTo>
                    <a:cubicBezTo>
                      <a:pt x="701253" y="365843"/>
                      <a:pt x="682261" y="333905"/>
                      <a:pt x="661550" y="303087"/>
                    </a:cubicBezTo>
                    <a:lnTo>
                      <a:pt x="661550" y="303087"/>
                    </a:lnTo>
                    <a:cubicBezTo>
                      <a:pt x="592339" y="200001"/>
                      <a:pt x="504938" y="111744"/>
                      <a:pt x="409878" y="56613"/>
                    </a:cubicBezTo>
                    <a:lnTo>
                      <a:pt x="408482" y="55776"/>
                    </a:lnTo>
                    <a:cubicBezTo>
                      <a:pt x="305125" y="-4019"/>
                      <a:pt x="210823" y="-13985"/>
                      <a:pt x="138900" y="17507"/>
                    </a:cubicBezTo>
                    <a:cubicBezTo>
                      <a:pt x="132322" y="20393"/>
                      <a:pt x="125903" y="23626"/>
                      <a:pt x="119672" y="27194"/>
                    </a:cubicBezTo>
                    <a:cubicBezTo>
                      <a:pt x="45755" y="69887"/>
                      <a:pt x="0" y="161413"/>
                      <a:pt x="0" y="291646"/>
                    </a:cubicBezTo>
                    <a:lnTo>
                      <a:pt x="0" y="291646"/>
                    </a:lnTo>
                    <a:lnTo>
                      <a:pt x="0" y="291646"/>
                    </a:lnTo>
                    <a:lnTo>
                      <a:pt x="0" y="291646"/>
                    </a:lnTo>
                    <a:lnTo>
                      <a:pt x="0" y="1789304"/>
                    </a:lnTo>
                    <a:lnTo>
                      <a:pt x="75793" y="1832117"/>
                    </a:lnTo>
                    <a:lnTo>
                      <a:pt x="75793" y="1517717"/>
                    </a:lnTo>
                    <a:cubicBezTo>
                      <a:pt x="75793" y="1482717"/>
                      <a:pt x="92666" y="1464938"/>
                      <a:pt x="118037" y="1467688"/>
                    </a:cubicBezTo>
                    <a:cubicBezTo>
                      <a:pt x="128373" y="1469127"/>
                      <a:pt x="138302" y="1472683"/>
                      <a:pt x="147197" y="1478132"/>
                    </a:cubicBezTo>
                    <a:lnTo>
                      <a:pt x="669807" y="1780215"/>
                    </a:lnTo>
                    <a:cubicBezTo>
                      <a:pt x="710655" y="1803774"/>
                      <a:pt x="741291" y="1855955"/>
                      <a:pt x="741291" y="1903193"/>
                    </a:cubicBezTo>
                    <a:lnTo>
                      <a:pt x="741291" y="2217634"/>
                    </a:lnTo>
                    <a:lnTo>
                      <a:pt x="817084" y="2260447"/>
                    </a:lnTo>
                    <a:lnTo>
                      <a:pt x="817084" y="2218032"/>
                    </a:lnTo>
                    <a:lnTo>
                      <a:pt x="817084" y="2218032"/>
                    </a:lnTo>
                    <a:lnTo>
                      <a:pt x="817084" y="762589"/>
                    </a:lnTo>
                    <a:cubicBezTo>
                      <a:pt x="816924" y="748797"/>
                      <a:pt x="816406" y="734804"/>
                      <a:pt x="815408" y="720693"/>
                    </a:cubicBezTo>
                    <a:close/>
                  </a:path>
                </a:pathLst>
              </a:custGeom>
              <a:solidFill>
                <a:srgbClr val="D4EBF8"/>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0" name="Freeform 69">
                <a:extLst>
                  <a:ext uri="{FF2B5EF4-FFF2-40B4-BE49-F238E27FC236}">
                    <a16:creationId xmlns:a16="http://schemas.microsoft.com/office/drawing/2014/main" id="{CC9F3665-A731-4544-9EBF-B6D449121FF2}"/>
                  </a:ext>
                </a:extLst>
              </p:cNvPr>
              <p:cNvSpPr/>
              <p:nvPr/>
            </p:nvSpPr>
            <p:spPr>
              <a:xfrm>
                <a:off x="1761963" y="3993036"/>
                <a:ext cx="278637" cy="420396"/>
              </a:xfrm>
              <a:custGeom>
                <a:avLst/>
                <a:gdLst>
                  <a:gd name="connsiteX0" fmla="*/ 124061 w 278637"/>
                  <a:gd name="connsiteY0" fmla="*/ 0 h 420396"/>
                  <a:gd name="connsiteX1" fmla="*/ 0 w 278637"/>
                  <a:gd name="connsiteY1" fmla="*/ 71754 h 420396"/>
                  <a:gd name="connsiteX2" fmla="*/ 0 w 278637"/>
                  <a:gd name="connsiteY2" fmla="*/ 202425 h 420396"/>
                  <a:gd name="connsiteX3" fmla="*/ 278637 w 278637"/>
                  <a:gd name="connsiteY3" fmla="*/ 420397 h 420396"/>
                  <a:gd name="connsiteX4" fmla="*/ 278637 w 278637"/>
                  <a:gd name="connsiteY4" fmla="*/ 420397 h 420396"/>
                  <a:gd name="connsiteX5" fmla="*/ 124061 w 278637"/>
                  <a:gd name="connsiteY5" fmla="*/ 0 h 42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637" h="420396">
                    <a:moveTo>
                      <a:pt x="124061" y="0"/>
                    </a:moveTo>
                    <a:lnTo>
                      <a:pt x="0" y="71754"/>
                    </a:lnTo>
                    <a:lnTo>
                      <a:pt x="0" y="202425"/>
                    </a:lnTo>
                    <a:lnTo>
                      <a:pt x="278637" y="420397"/>
                    </a:lnTo>
                    <a:lnTo>
                      <a:pt x="278637" y="420397"/>
                    </a:lnTo>
                    <a:cubicBezTo>
                      <a:pt x="269024" y="280636"/>
                      <a:pt x="210663" y="128718"/>
                      <a:pt x="124061" y="0"/>
                    </a:cubicBezTo>
                    <a:close/>
                  </a:path>
                </a:pathLst>
              </a:custGeom>
              <a:solidFill>
                <a:srgbClr val="D4EBF8"/>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1" name="Freeform 70">
                <a:extLst>
                  <a:ext uri="{FF2B5EF4-FFF2-40B4-BE49-F238E27FC236}">
                    <a16:creationId xmlns:a16="http://schemas.microsoft.com/office/drawing/2014/main" id="{CD3A656B-AC02-274A-9BC4-B22EA4411795}"/>
                  </a:ext>
                </a:extLst>
              </p:cNvPr>
              <p:cNvSpPr/>
              <p:nvPr/>
            </p:nvSpPr>
            <p:spPr>
              <a:xfrm>
                <a:off x="973162" y="3816442"/>
                <a:ext cx="1104058" cy="2585363"/>
              </a:xfrm>
              <a:custGeom>
                <a:avLst/>
                <a:gdLst>
                  <a:gd name="connsiteX0" fmla="*/ 817044 w 1104058"/>
                  <a:gd name="connsiteY0" fmla="*/ 0 h 2585363"/>
                  <a:gd name="connsiteX1" fmla="*/ 0 w 1104058"/>
                  <a:gd name="connsiteY1" fmla="*/ 471382 h 2585363"/>
                  <a:gd name="connsiteX2" fmla="*/ 131640 w 1104058"/>
                  <a:gd name="connsiteY2" fmla="*/ 627565 h 2585363"/>
                  <a:gd name="connsiteX3" fmla="*/ 131640 w 1104058"/>
                  <a:gd name="connsiteY3" fmla="*/ 627565 h 2585363"/>
                  <a:gd name="connsiteX4" fmla="*/ 188524 w 1104058"/>
                  <a:gd name="connsiteY4" fmla="*/ 723237 h 2585363"/>
                  <a:gd name="connsiteX5" fmla="*/ 251711 w 1104058"/>
                  <a:gd name="connsiteY5" fmla="*/ 874717 h 2585363"/>
                  <a:gd name="connsiteX6" fmla="*/ 283225 w 1104058"/>
                  <a:gd name="connsiteY6" fmla="*/ 1020457 h 2585363"/>
                  <a:gd name="connsiteX7" fmla="*/ 285499 w 1104058"/>
                  <a:gd name="connsiteY7" fmla="*/ 1045172 h 2585363"/>
                  <a:gd name="connsiteX8" fmla="*/ 287015 w 1104058"/>
                  <a:gd name="connsiteY8" fmla="*/ 1087068 h 2585363"/>
                  <a:gd name="connsiteX9" fmla="*/ 287015 w 1104058"/>
                  <a:gd name="connsiteY9" fmla="*/ 2542910 h 2585363"/>
                  <a:gd name="connsiteX10" fmla="*/ 287015 w 1104058"/>
                  <a:gd name="connsiteY10" fmla="*/ 2542910 h 2585363"/>
                  <a:gd name="connsiteX11" fmla="*/ 287015 w 1104058"/>
                  <a:gd name="connsiteY11" fmla="*/ 2585364 h 2585363"/>
                  <a:gd name="connsiteX12" fmla="*/ 362807 w 1104058"/>
                  <a:gd name="connsiteY12" fmla="*/ 2542551 h 2585363"/>
                  <a:gd name="connsiteX13" fmla="*/ 362807 w 1104058"/>
                  <a:gd name="connsiteY13" fmla="*/ 2228110 h 2585363"/>
                  <a:gd name="connsiteX14" fmla="*/ 434611 w 1104058"/>
                  <a:gd name="connsiteY14" fmla="*/ 2105133 h 2585363"/>
                  <a:gd name="connsiteX15" fmla="*/ 957180 w 1104058"/>
                  <a:gd name="connsiteY15" fmla="*/ 1803010 h 2585363"/>
                  <a:gd name="connsiteX16" fmla="*/ 986181 w 1104058"/>
                  <a:gd name="connsiteY16" fmla="*/ 1792605 h 2585363"/>
                  <a:gd name="connsiteX17" fmla="*/ 993122 w 1104058"/>
                  <a:gd name="connsiteY17" fmla="*/ 1792366 h 2585363"/>
                  <a:gd name="connsiteX18" fmla="*/ 1028426 w 1104058"/>
                  <a:gd name="connsiteY18" fmla="*/ 1842594 h 2585363"/>
                  <a:gd name="connsiteX19" fmla="*/ 1028426 w 1104058"/>
                  <a:gd name="connsiteY19" fmla="*/ 2156915 h 2585363"/>
                  <a:gd name="connsiteX20" fmla="*/ 1067917 w 1104058"/>
                  <a:gd name="connsiteY20" fmla="*/ 2134552 h 2585363"/>
                  <a:gd name="connsiteX21" fmla="*/ 1068755 w 1104058"/>
                  <a:gd name="connsiteY21" fmla="*/ 2135030 h 2585363"/>
                  <a:gd name="connsiteX22" fmla="*/ 1068755 w 1104058"/>
                  <a:gd name="connsiteY22" fmla="*/ 2134073 h 2585363"/>
                  <a:gd name="connsiteX23" fmla="*/ 1104059 w 1104058"/>
                  <a:gd name="connsiteY23" fmla="*/ 2114142 h 2585363"/>
                  <a:gd name="connsiteX24" fmla="*/ 1104059 w 1104058"/>
                  <a:gd name="connsiteY24" fmla="*/ 615806 h 2585363"/>
                  <a:gd name="connsiteX25" fmla="*/ 817044 w 1104058"/>
                  <a:gd name="connsiteY25" fmla="*/ 0 h 2585363"/>
                  <a:gd name="connsiteX26" fmla="*/ 251871 w 1104058"/>
                  <a:gd name="connsiteY26" fmla="*/ 756084 h 2585363"/>
                  <a:gd name="connsiteX27" fmla="*/ 225862 w 1104058"/>
                  <a:gd name="connsiteY27" fmla="*/ 702149 h 2585363"/>
                  <a:gd name="connsiteX28" fmla="*/ 168938 w 1104058"/>
                  <a:gd name="connsiteY28" fmla="*/ 606239 h 2585363"/>
                  <a:gd name="connsiteX29" fmla="*/ 168938 w 1104058"/>
                  <a:gd name="connsiteY29" fmla="*/ 606239 h 2585363"/>
                  <a:gd name="connsiteX30" fmla="*/ 251911 w 1104058"/>
                  <a:gd name="connsiteY30" fmla="*/ 558403 h 2585363"/>
                  <a:gd name="connsiteX31" fmla="*/ 287214 w 1104058"/>
                  <a:gd name="connsiteY31" fmla="*/ 538033 h 2585363"/>
                  <a:gd name="connsiteX32" fmla="*/ 788682 w 1104058"/>
                  <a:gd name="connsiteY32" fmla="*/ 248228 h 2585363"/>
                  <a:gd name="connsiteX33" fmla="*/ 912742 w 1104058"/>
                  <a:gd name="connsiteY33" fmla="*/ 176474 h 2585363"/>
                  <a:gd name="connsiteX34" fmla="*/ 1067319 w 1104058"/>
                  <a:gd name="connsiteY34" fmla="*/ 596951 h 2585363"/>
                  <a:gd name="connsiteX35" fmla="*/ 322797 w 1104058"/>
                  <a:gd name="connsiteY35" fmla="*/ 1024283 h 2585363"/>
                  <a:gd name="connsiteX36" fmla="*/ 287174 w 1104058"/>
                  <a:gd name="connsiteY36" fmla="*/ 847849 h 2585363"/>
                  <a:gd name="connsiteX37" fmla="*/ 251871 w 1104058"/>
                  <a:gd name="connsiteY37" fmla="*/ 756084 h 25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4058" h="2585363">
                    <a:moveTo>
                      <a:pt x="817044" y="0"/>
                    </a:moveTo>
                    <a:lnTo>
                      <a:pt x="0" y="471382"/>
                    </a:lnTo>
                    <a:cubicBezTo>
                      <a:pt x="49632" y="518316"/>
                      <a:pt x="93795" y="570709"/>
                      <a:pt x="131640" y="627565"/>
                    </a:cubicBezTo>
                    <a:lnTo>
                      <a:pt x="131640" y="627565"/>
                    </a:lnTo>
                    <a:cubicBezTo>
                      <a:pt x="152351" y="658384"/>
                      <a:pt x="171343" y="690322"/>
                      <a:pt x="188524" y="723237"/>
                    </a:cubicBezTo>
                    <a:cubicBezTo>
                      <a:pt x="213915" y="771818"/>
                      <a:pt x="235057" y="822500"/>
                      <a:pt x="251711" y="874717"/>
                    </a:cubicBezTo>
                    <a:cubicBezTo>
                      <a:pt x="266942" y="922154"/>
                      <a:pt x="277497" y="970966"/>
                      <a:pt x="283225" y="1020457"/>
                    </a:cubicBezTo>
                    <a:cubicBezTo>
                      <a:pt x="284154" y="1028748"/>
                      <a:pt x="284912" y="1036988"/>
                      <a:pt x="285499" y="1045172"/>
                    </a:cubicBezTo>
                    <a:cubicBezTo>
                      <a:pt x="286496" y="1059283"/>
                      <a:pt x="287015" y="1073275"/>
                      <a:pt x="287015" y="1087068"/>
                    </a:cubicBezTo>
                    <a:lnTo>
                      <a:pt x="287015" y="2542910"/>
                    </a:lnTo>
                    <a:lnTo>
                      <a:pt x="287015" y="2542910"/>
                    </a:lnTo>
                    <a:lnTo>
                      <a:pt x="287015" y="2585364"/>
                    </a:lnTo>
                    <a:lnTo>
                      <a:pt x="362807" y="2542551"/>
                    </a:lnTo>
                    <a:lnTo>
                      <a:pt x="362807" y="2228110"/>
                    </a:lnTo>
                    <a:cubicBezTo>
                      <a:pt x="362807" y="2180992"/>
                      <a:pt x="393882" y="2128692"/>
                      <a:pt x="434611" y="2105133"/>
                    </a:cubicBezTo>
                    <a:lnTo>
                      <a:pt x="957180" y="1803010"/>
                    </a:lnTo>
                    <a:cubicBezTo>
                      <a:pt x="966028" y="1797584"/>
                      <a:pt x="975901" y="1794045"/>
                      <a:pt x="986181" y="1792605"/>
                    </a:cubicBezTo>
                    <a:cubicBezTo>
                      <a:pt x="988487" y="1792350"/>
                      <a:pt x="990804" y="1792271"/>
                      <a:pt x="993122" y="1792366"/>
                    </a:cubicBezTo>
                    <a:cubicBezTo>
                      <a:pt x="1014583" y="1793283"/>
                      <a:pt x="1028426" y="1810823"/>
                      <a:pt x="1028426" y="1842594"/>
                    </a:cubicBezTo>
                    <a:lnTo>
                      <a:pt x="1028426" y="2156915"/>
                    </a:lnTo>
                    <a:lnTo>
                      <a:pt x="1067917" y="2134552"/>
                    </a:lnTo>
                    <a:lnTo>
                      <a:pt x="1068755" y="2135030"/>
                    </a:lnTo>
                    <a:lnTo>
                      <a:pt x="1068755" y="2134073"/>
                    </a:lnTo>
                    <a:lnTo>
                      <a:pt x="1104059" y="2114142"/>
                    </a:lnTo>
                    <a:lnTo>
                      <a:pt x="1104059" y="615806"/>
                    </a:lnTo>
                    <a:cubicBezTo>
                      <a:pt x="1104178" y="404133"/>
                      <a:pt x="983429" y="155785"/>
                      <a:pt x="817044" y="0"/>
                    </a:cubicBezTo>
                    <a:close/>
                    <a:moveTo>
                      <a:pt x="251871" y="756084"/>
                    </a:moveTo>
                    <a:cubicBezTo>
                      <a:pt x="243893" y="737907"/>
                      <a:pt x="235224" y="719928"/>
                      <a:pt x="225862" y="702149"/>
                    </a:cubicBezTo>
                    <a:cubicBezTo>
                      <a:pt x="208697" y="669143"/>
                      <a:pt x="189693" y="637121"/>
                      <a:pt x="168938" y="606239"/>
                    </a:cubicBezTo>
                    <a:lnTo>
                      <a:pt x="168938" y="606239"/>
                    </a:lnTo>
                    <a:lnTo>
                      <a:pt x="251911" y="558403"/>
                    </a:lnTo>
                    <a:lnTo>
                      <a:pt x="287214" y="538033"/>
                    </a:lnTo>
                    <a:lnTo>
                      <a:pt x="788682" y="248228"/>
                    </a:lnTo>
                    <a:lnTo>
                      <a:pt x="912742" y="176474"/>
                    </a:lnTo>
                    <a:cubicBezTo>
                      <a:pt x="999345" y="305192"/>
                      <a:pt x="1057705" y="457111"/>
                      <a:pt x="1067319" y="596951"/>
                    </a:cubicBezTo>
                    <a:lnTo>
                      <a:pt x="322797" y="1024283"/>
                    </a:lnTo>
                    <a:cubicBezTo>
                      <a:pt x="318058" y="964254"/>
                      <a:pt x="306098" y="905017"/>
                      <a:pt x="287174" y="847849"/>
                    </a:cubicBezTo>
                    <a:cubicBezTo>
                      <a:pt x="277050" y="816652"/>
                      <a:pt x="265266" y="786021"/>
                      <a:pt x="251871" y="756084"/>
                    </a:cubicBezTo>
                    <a:close/>
                  </a:path>
                </a:pathLst>
              </a:custGeom>
              <a:solidFill>
                <a:srgbClr val="C7DEEB"/>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2" name="Freeform 71">
                <a:extLst>
                  <a:ext uri="{FF2B5EF4-FFF2-40B4-BE49-F238E27FC236}">
                    <a16:creationId xmlns:a16="http://schemas.microsoft.com/office/drawing/2014/main" id="{945B6572-1D49-414D-9647-8AF6CC86109A}"/>
                  </a:ext>
                </a:extLst>
              </p:cNvPr>
              <p:cNvSpPr/>
              <p:nvPr/>
            </p:nvSpPr>
            <p:spPr>
              <a:xfrm>
                <a:off x="1157258" y="4303331"/>
                <a:ext cx="838545" cy="434508"/>
              </a:xfrm>
              <a:custGeom>
                <a:avLst/>
                <a:gdLst>
                  <a:gd name="connsiteX0" fmla="*/ 0 w 838545"/>
                  <a:gd name="connsiteY0" fmla="*/ 132545 h 434508"/>
                  <a:gd name="connsiteX1" fmla="*/ 311986 w 838545"/>
                  <a:gd name="connsiteY1" fmla="*/ 434508 h 434508"/>
                  <a:gd name="connsiteX2" fmla="*/ 838545 w 838545"/>
                  <a:gd name="connsiteY2" fmla="*/ 143507 h 434508"/>
                  <a:gd name="connsiteX3" fmla="*/ 463571 w 838545"/>
                  <a:gd name="connsiteY3" fmla="*/ 0 h 434508"/>
                  <a:gd name="connsiteX4" fmla="*/ 0 w 838545"/>
                  <a:gd name="connsiteY4" fmla="*/ 132545 h 434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45" h="434508">
                    <a:moveTo>
                      <a:pt x="0" y="132545"/>
                    </a:moveTo>
                    <a:lnTo>
                      <a:pt x="311986" y="434508"/>
                    </a:lnTo>
                    <a:lnTo>
                      <a:pt x="838545" y="143507"/>
                    </a:lnTo>
                    <a:lnTo>
                      <a:pt x="463571" y="0"/>
                    </a:lnTo>
                    <a:lnTo>
                      <a:pt x="0" y="132545"/>
                    </a:lnTo>
                    <a:close/>
                  </a:path>
                </a:pathLst>
              </a:custGeom>
              <a:solidFill>
                <a:srgbClr val="000000">
                  <a:alpha val="30000"/>
                </a:srgbClr>
              </a:solidFill>
              <a:ln w="3985" cap="flat">
                <a:noFill/>
                <a:prstDash val="solid"/>
                <a:miter/>
              </a:ln>
            </p:spPr>
            <p:txBody>
              <a:bodyPr rtlCol="0" anchor="ctr"/>
              <a:lstStyle/>
              <a:p>
                <a:endParaRPr lang="en-US" dirty="0">
                  <a:latin typeface="Frutiger LT Light" panose="02000503000000000000" pitchFamily="2" charset="0"/>
                </a:endParaRPr>
              </a:p>
            </p:txBody>
          </p:sp>
          <p:grpSp>
            <p:nvGrpSpPr>
              <p:cNvPr id="73" name="Graphic 107">
                <a:extLst>
                  <a:ext uri="{FF2B5EF4-FFF2-40B4-BE49-F238E27FC236}">
                    <a16:creationId xmlns:a16="http://schemas.microsoft.com/office/drawing/2014/main" id="{2E2267DE-4DAA-F345-974E-DF32D5C97A1E}"/>
                  </a:ext>
                </a:extLst>
              </p:cNvPr>
              <p:cNvGrpSpPr/>
              <p:nvPr/>
            </p:nvGrpSpPr>
            <p:grpSpPr>
              <a:xfrm>
                <a:off x="1142099" y="4008343"/>
                <a:ext cx="1037041" cy="737468"/>
                <a:chOff x="1142099" y="4008343"/>
                <a:chExt cx="1037041" cy="737468"/>
              </a:xfrm>
              <a:solidFill>
                <a:schemeClr val="accent1"/>
              </a:solidFill>
            </p:grpSpPr>
            <p:grpSp>
              <p:nvGrpSpPr>
                <p:cNvPr id="79" name="Graphic 107">
                  <a:extLst>
                    <a:ext uri="{FF2B5EF4-FFF2-40B4-BE49-F238E27FC236}">
                      <a16:creationId xmlns:a16="http://schemas.microsoft.com/office/drawing/2014/main" id="{641156F2-DFB9-CB40-B456-3EF467DBE43D}"/>
                    </a:ext>
                  </a:extLst>
                </p:cNvPr>
                <p:cNvGrpSpPr/>
                <p:nvPr/>
              </p:nvGrpSpPr>
              <p:grpSpPr>
                <a:xfrm>
                  <a:off x="1154066" y="4008343"/>
                  <a:ext cx="1025074" cy="737468"/>
                  <a:chOff x="1154066" y="4008343"/>
                  <a:chExt cx="1025074" cy="737468"/>
                </a:xfrm>
                <a:solidFill>
                  <a:schemeClr val="accent1"/>
                </a:solidFill>
              </p:grpSpPr>
              <p:sp>
                <p:nvSpPr>
                  <p:cNvPr id="81" name="Freeform 80">
                    <a:extLst>
                      <a:ext uri="{FF2B5EF4-FFF2-40B4-BE49-F238E27FC236}">
                        <a16:creationId xmlns:a16="http://schemas.microsoft.com/office/drawing/2014/main" id="{98CF626E-04FD-EF47-94B6-92CE60BCCF1C}"/>
                      </a:ext>
                    </a:extLst>
                  </p:cNvPr>
                  <p:cNvSpPr/>
                  <p:nvPr/>
                </p:nvSpPr>
                <p:spPr>
                  <a:xfrm>
                    <a:off x="1154066" y="4304008"/>
                    <a:ext cx="512517" cy="441763"/>
                  </a:xfrm>
                  <a:custGeom>
                    <a:avLst/>
                    <a:gdLst>
                      <a:gd name="connsiteX0" fmla="*/ 0 w 512517"/>
                      <a:gd name="connsiteY0" fmla="*/ 146059 h 441763"/>
                      <a:gd name="connsiteX1" fmla="*/ 512517 w 512517"/>
                      <a:gd name="connsiteY1" fmla="*/ 441763 h 441763"/>
                      <a:gd name="connsiteX2" fmla="*/ 512517 w 512517"/>
                      <a:gd name="connsiteY2" fmla="*/ 295625 h 441763"/>
                      <a:gd name="connsiteX3" fmla="*/ 0 w 512517"/>
                      <a:gd name="connsiteY3" fmla="*/ 0 h 441763"/>
                      <a:gd name="connsiteX4" fmla="*/ 0 w 512517"/>
                      <a:gd name="connsiteY4" fmla="*/ 146059 h 441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7" h="441763">
                        <a:moveTo>
                          <a:pt x="0" y="146059"/>
                        </a:moveTo>
                        <a:lnTo>
                          <a:pt x="512517" y="441763"/>
                        </a:lnTo>
                        <a:lnTo>
                          <a:pt x="512517" y="295625"/>
                        </a:lnTo>
                        <a:lnTo>
                          <a:pt x="0" y="0"/>
                        </a:lnTo>
                        <a:lnTo>
                          <a:pt x="0" y="146059"/>
                        </a:lnTo>
                        <a:close/>
                      </a:path>
                    </a:pathLst>
                  </a:custGeom>
                  <a:solidFill>
                    <a:srgbClr val="0A645C"/>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2" name="Freeform 81">
                    <a:extLst>
                      <a:ext uri="{FF2B5EF4-FFF2-40B4-BE49-F238E27FC236}">
                        <a16:creationId xmlns:a16="http://schemas.microsoft.com/office/drawing/2014/main" id="{51DCF9F5-4C8C-0C44-9422-41449C488246}"/>
                      </a:ext>
                    </a:extLst>
                  </p:cNvPr>
                  <p:cNvSpPr/>
                  <p:nvPr/>
                </p:nvSpPr>
                <p:spPr>
                  <a:xfrm>
                    <a:off x="1666584" y="4304008"/>
                    <a:ext cx="512557" cy="441803"/>
                  </a:xfrm>
                  <a:custGeom>
                    <a:avLst/>
                    <a:gdLst>
                      <a:gd name="connsiteX0" fmla="*/ 0 w 512557"/>
                      <a:gd name="connsiteY0" fmla="*/ 295665 h 441803"/>
                      <a:gd name="connsiteX1" fmla="*/ 0 w 512557"/>
                      <a:gd name="connsiteY1" fmla="*/ 441803 h 441803"/>
                      <a:gd name="connsiteX2" fmla="*/ 512557 w 512557"/>
                      <a:gd name="connsiteY2" fmla="*/ 146098 h 441803"/>
                      <a:gd name="connsiteX3" fmla="*/ 512557 w 512557"/>
                      <a:gd name="connsiteY3" fmla="*/ 0 h 441803"/>
                      <a:gd name="connsiteX4" fmla="*/ 0 w 512557"/>
                      <a:gd name="connsiteY4" fmla="*/ 295665 h 44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7" h="441803">
                        <a:moveTo>
                          <a:pt x="0" y="295665"/>
                        </a:moveTo>
                        <a:lnTo>
                          <a:pt x="0" y="441803"/>
                        </a:lnTo>
                        <a:lnTo>
                          <a:pt x="512557" y="146098"/>
                        </a:lnTo>
                        <a:lnTo>
                          <a:pt x="512557" y="0"/>
                        </a:lnTo>
                        <a:lnTo>
                          <a:pt x="0" y="295665"/>
                        </a:lnTo>
                        <a:close/>
                      </a:path>
                    </a:pathLst>
                  </a:custGeom>
                  <a:solidFill>
                    <a:srgbClr val="109C9A"/>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3" name="Freeform 82">
                    <a:extLst>
                      <a:ext uri="{FF2B5EF4-FFF2-40B4-BE49-F238E27FC236}">
                        <a16:creationId xmlns:a16="http://schemas.microsoft.com/office/drawing/2014/main" id="{AD8D1B3D-5C4D-4B44-A791-BE7591DE5475}"/>
                      </a:ext>
                    </a:extLst>
                  </p:cNvPr>
                  <p:cNvSpPr/>
                  <p:nvPr/>
                </p:nvSpPr>
                <p:spPr>
                  <a:xfrm>
                    <a:off x="1154066" y="4008343"/>
                    <a:ext cx="1025074" cy="591369"/>
                  </a:xfrm>
                  <a:custGeom>
                    <a:avLst/>
                    <a:gdLst>
                      <a:gd name="connsiteX0" fmla="*/ 512517 w 1025074"/>
                      <a:gd name="connsiteY0" fmla="*/ 0 h 591369"/>
                      <a:gd name="connsiteX1" fmla="*/ 0 w 1025074"/>
                      <a:gd name="connsiteY1" fmla="*/ 295625 h 591369"/>
                      <a:gd name="connsiteX2" fmla="*/ 512517 w 1025074"/>
                      <a:gd name="connsiteY2" fmla="*/ 591370 h 591369"/>
                      <a:gd name="connsiteX3" fmla="*/ 1025075 w 1025074"/>
                      <a:gd name="connsiteY3" fmla="*/ 295625 h 591369"/>
                      <a:gd name="connsiteX4" fmla="*/ 512517 w 1025074"/>
                      <a:gd name="connsiteY4" fmla="*/ 0 h 591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074" h="591369">
                        <a:moveTo>
                          <a:pt x="512517" y="0"/>
                        </a:moveTo>
                        <a:lnTo>
                          <a:pt x="0" y="295625"/>
                        </a:lnTo>
                        <a:lnTo>
                          <a:pt x="512517" y="591370"/>
                        </a:lnTo>
                        <a:lnTo>
                          <a:pt x="1025075" y="295625"/>
                        </a:lnTo>
                        <a:lnTo>
                          <a:pt x="512517" y="0"/>
                        </a:lnTo>
                        <a:close/>
                      </a:path>
                    </a:pathLst>
                  </a:custGeom>
                  <a:solidFill>
                    <a:srgbClr val="14B2AA"/>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4" name="Freeform 83">
                    <a:extLst>
                      <a:ext uri="{FF2B5EF4-FFF2-40B4-BE49-F238E27FC236}">
                        <a16:creationId xmlns:a16="http://schemas.microsoft.com/office/drawing/2014/main" id="{2E4FFC98-CF12-E540-88B2-5217ED285DF2}"/>
                      </a:ext>
                    </a:extLst>
                  </p:cNvPr>
                  <p:cNvSpPr/>
                  <p:nvPr/>
                </p:nvSpPr>
                <p:spPr>
                  <a:xfrm>
                    <a:off x="1390061" y="4144596"/>
                    <a:ext cx="559069" cy="322532"/>
                  </a:xfrm>
                  <a:custGeom>
                    <a:avLst/>
                    <a:gdLst>
                      <a:gd name="connsiteX0" fmla="*/ 46273 w 559069"/>
                      <a:gd name="connsiteY0" fmla="*/ 322533 h 322532"/>
                      <a:gd name="connsiteX1" fmla="*/ 559070 w 559069"/>
                      <a:gd name="connsiteY1" fmla="*/ 26788 h 322532"/>
                      <a:gd name="connsiteX2" fmla="*/ 512797 w 559069"/>
                      <a:gd name="connsiteY2" fmla="*/ 0 h 322532"/>
                      <a:gd name="connsiteX3" fmla="*/ 0 w 559069"/>
                      <a:gd name="connsiteY3" fmla="*/ 295864 h 322532"/>
                      <a:gd name="connsiteX4" fmla="*/ 46273 w 559069"/>
                      <a:gd name="connsiteY4" fmla="*/ 322533 h 322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69" h="322532">
                        <a:moveTo>
                          <a:pt x="46273" y="322533"/>
                        </a:moveTo>
                        <a:lnTo>
                          <a:pt x="559070" y="26788"/>
                        </a:lnTo>
                        <a:lnTo>
                          <a:pt x="512797" y="0"/>
                        </a:lnTo>
                        <a:lnTo>
                          <a:pt x="0" y="295864"/>
                        </a:lnTo>
                        <a:lnTo>
                          <a:pt x="46273" y="322533"/>
                        </a:lnTo>
                        <a:close/>
                      </a:path>
                    </a:pathLst>
                  </a:custGeom>
                  <a:solidFill>
                    <a:srgbClr val="FFFFFF"/>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5" name="Freeform 84">
                    <a:extLst>
                      <a:ext uri="{FF2B5EF4-FFF2-40B4-BE49-F238E27FC236}">
                        <a16:creationId xmlns:a16="http://schemas.microsoft.com/office/drawing/2014/main" id="{A1347A97-2A77-0042-85DF-1193F1A3C1C8}"/>
                      </a:ext>
                    </a:extLst>
                  </p:cNvPr>
                  <p:cNvSpPr/>
                  <p:nvPr/>
                </p:nvSpPr>
                <p:spPr>
                  <a:xfrm>
                    <a:off x="1991176" y="4351366"/>
                    <a:ext cx="157449" cy="180261"/>
                  </a:xfrm>
                  <a:custGeom>
                    <a:avLst/>
                    <a:gdLst>
                      <a:gd name="connsiteX0" fmla="*/ 0 w 157449"/>
                      <a:gd name="connsiteY0" fmla="*/ 90848 h 180261"/>
                      <a:gd name="connsiteX1" fmla="*/ 0 w 157449"/>
                      <a:gd name="connsiteY1" fmla="*/ 180261 h 180261"/>
                      <a:gd name="connsiteX2" fmla="*/ 157449 w 157449"/>
                      <a:gd name="connsiteY2" fmla="*/ 89333 h 180261"/>
                      <a:gd name="connsiteX3" fmla="*/ 157449 w 157449"/>
                      <a:gd name="connsiteY3" fmla="*/ 0 h 180261"/>
                      <a:gd name="connsiteX4" fmla="*/ 0 w 157449"/>
                      <a:gd name="connsiteY4" fmla="*/ 90848 h 180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49" h="180261">
                        <a:moveTo>
                          <a:pt x="0" y="90848"/>
                        </a:moveTo>
                        <a:lnTo>
                          <a:pt x="0" y="180261"/>
                        </a:lnTo>
                        <a:lnTo>
                          <a:pt x="157449" y="89333"/>
                        </a:lnTo>
                        <a:lnTo>
                          <a:pt x="157449" y="0"/>
                        </a:lnTo>
                        <a:lnTo>
                          <a:pt x="0" y="90848"/>
                        </a:lnTo>
                        <a:close/>
                      </a:path>
                    </a:pathLst>
                  </a:custGeom>
                  <a:solidFill>
                    <a:srgbClr val="E2E9ED"/>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6" name="Freeform 85">
                    <a:extLst>
                      <a:ext uri="{FF2B5EF4-FFF2-40B4-BE49-F238E27FC236}">
                        <a16:creationId xmlns:a16="http://schemas.microsoft.com/office/drawing/2014/main" id="{2327C040-6AEA-B74B-A926-C72C7B71F517}"/>
                      </a:ext>
                    </a:extLst>
                  </p:cNvPr>
                  <p:cNvSpPr/>
                  <p:nvPr/>
                </p:nvSpPr>
                <p:spPr>
                  <a:xfrm>
                    <a:off x="1998835" y="4365278"/>
                    <a:ext cx="142170" cy="89094"/>
                  </a:xfrm>
                  <a:custGeom>
                    <a:avLst/>
                    <a:gdLst>
                      <a:gd name="connsiteX0" fmla="*/ 142171 w 142170"/>
                      <a:gd name="connsiteY0" fmla="*/ 7135 h 89094"/>
                      <a:gd name="connsiteX1" fmla="*/ 0 w 142170"/>
                      <a:gd name="connsiteY1" fmla="*/ 89094 h 89094"/>
                      <a:gd name="connsiteX2" fmla="*/ 0 w 142170"/>
                      <a:gd name="connsiteY2" fmla="*/ 82038 h 89094"/>
                      <a:gd name="connsiteX3" fmla="*/ 142171 w 142170"/>
                      <a:gd name="connsiteY3" fmla="*/ 0 h 89094"/>
                      <a:gd name="connsiteX4" fmla="*/ 142171 w 142170"/>
                      <a:gd name="connsiteY4" fmla="*/ 7135 h 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70" h="89094">
                        <a:moveTo>
                          <a:pt x="142171" y="7135"/>
                        </a:moveTo>
                        <a:lnTo>
                          <a:pt x="0" y="89094"/>
                        </a:lnTo>
                        <a:lnTo>
                          <a:pt x="0" y="82038"/>
                        </a:lnTo>
                        <a:lnTo>
                          <a:pt x="142171" y="0"/>
                        </a:lnTo>
                        <a:lnTo>
                          <a:pt x="142171" y="7135"/>
                        </a:lnTo>
                        <a:close/>
                      </a:path>
                    </a:pathLst>
                  </a:custGeom>
                  <a:solidFill>
                    <a:srgbClr val="0A645C"/>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7" name="Freeform 86">
                    <a:extLst>
                      <a:ext uri="{FF2B5EF4-FFF2-40B4-BE49-F238E27FC236}">
                        <a16:creationId xmlns:a16="http://schemas.microsoft.com/office/drawing/2014/main" id="{3766C3A3-BCE3-4E46-A9D9-22E06CCE0F3E}"/>
                      </a:ext>
                    </a:extLst>
                  </p:cNvPr>
                  <p:cNvSpPr/>
                  <p:nvPr/>
                </p:nvSpPr>
                <p:spPr>
                  <a:xfrm>
                    <a:off x="1998835" y="4380585"/>
                    <a:ext cx="142170" cy="89094"/>
                  </a:xfrm>
                  <a:custGeom>
                    <a:avLst/>
                    <a:gdLst>
                      <a:gd name="connsiteX0" fmla="*/ 142171 w 142170"/>
                      <a:gd name="connsiteY0" fmla="*/ 6976 h 89094"/>
                      <a:gd name="connsiteX1" fmla="*/ 0 w 142170"/>
                      <a:gd name="connsiteY1" fmla="*/ 89094 h 89094"/>
                      <a:gd name="connsiteX2" fmla="*/ 0 w 142170"/>
                      <a:gd name="connsiteY2" fmla="*/ 81959 h 89094"/>
                      <a:gd name="connsiteX3" fmla="*/ 142171 w 142170"/>
                      <a:gd name="connsiteY3" fmla="*/ 0 h 89094"/>
                      <a:gd name="connsiteX4" fmla="*/ 142171 w 142170"/>
                      <a:gd name="connsiteY4" fmla="*/ 6976 h 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70" h="89094">
                        <a:moveTo>
                          <a:pt x="142171" y="6976"/>
                        </a:moveTo>
                        <a:lnTo>
                          <a:pt x="0" y="89094"/>
                        </a:lnTo>
                        <a:lnTo>
                          <a:pt x="0" y="81959"/>
                        </a:lnTo>
                        <a:lnTo>
                          <a:pt x="142171" y="0"/>
                        </a:lnTo>
                        <a:lnTo>
                          <a:pt x="142171" y="6976"/>
                        </a:lnTo>
                        <a:close/>
                      </a:path>
                    </a:pathLst>
                  </a:custGeom>
                  <a:solidFill>
                    <a:srgbClr val="0A645C"/>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8" name="Freeform 87">
                    <a:extLst>
                      <a:ext uri="{FF2B5EF4-FFF2-40B4-BE49-F238E27FC236}">
                        <a16:creationId xmlns:a16="http://schemas.microsoft.com/office/drawing/2014/main" id="{10F3CA4E-454D-8E42-B815-389AD620F261}"/>
                      </a:ext>
                    </a:extLst>
                  </p:cNvPr>
                  <p:cNvSpPr/>
                  <p:nvPr/>
                </p:nvSpPr>
                <p:spPr>
                  <a:xfrm>
                    <a:off x="1998835" y="4396929"/>
                    <a:ext cx="142170" cy="89054"/>
                  </a:xfrm>
                  <a:custGeom>
                    <a:avLst/>
                    <a:gdLst>
                      <a:gd name="connsiteX0" fmla="*/ 142171 w 142170"/>
                      <a:gd name="connsiteY0" fmla="*/ 7056 h 89054"/>
                      <a:gd name="connsiteX1" fmla="*/ 0 w 142170"/>
                      <a:gd name="connsiteY1" fmla="*/ 89054 h 89054"/>
                      <a:gd name="connsiteX2" fmla="*/ 0 w 142170"/>
                      <a:gd name="connsiteY2" fmla="*/ 82078 h 89054"/>
                      <a:gd name="connsiteX3" fmla="*/ 142171 w 142170"/>
                      <a:gd name="connsiteY3" fmla="*/ 0 h 89054"/>
                      <a:gd name="connsiteX4" fmla="*/ 142171 w 142170"/>
                      <a:gd name="connsiteY4" fmla="*/ 7056 h 8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70" h="89054">
                        <a:moveTo>
                          <a:pt x="142171" y="7056"/>
                        </a:moveTo>
                        <a:lnTo>
                          <a:pt x="0" y="89054"/>
                        </a:lnTo>
                        <a:lnTo>
                          <a:pt x="0" y="82078"/>
                        </a:lnTo>
                        <a:lnTo>
                          <a:pt x="142171" y="0"/>
                        </a:lnTo>
                        <a:lnTo>
                          <a:pt x="142171" y="7056"/>
                        </a:lnTo>
                        <a:close/>
                      </a:path>
                    </a:pathLst>
                  </a:custGeom>
                  <a:solidFill>
                    <a:srgbClr val="0A645C"/>
                  </a:solidFill>
                  <a:ln w="3985" cap="flat">
                    <a:noFill/>
                    <a:prstDash val="solid"/>
                    <a:miter/>
                  </a:ln>
                </p:spPr>
                <p:txBody>
                  <a:bodyPr rtlCol="0" anchor="ctr"/>
                  <a:lstStyle/>
                  <a:p>
                    <a:endParaRPr lang="en-US" dirty="0">
                      <a:latin typeface="Frutiger LT Light" panose="02000503000000000000" pitchFamily="2" charset="0"/>
                    </a:endParaRPr>
                  </a:p>
                </p:txBody>
              </p:sp>
              <p:sp>
                <p:nvSpPr>
                  <p:cNvPr id="89" name="Freeform 88">
                    <a:extLst>
                      <a:ext uri="{FF2B5EF4-FFF2-40B4-BE49-F238E27FC236}">
                        <a16:creationId xmlns:a16="http://schemas.microsoft.com/office/drawing/2014/main" id="{5BBC5841-AE38-C243-ABA0-8521E9794951}"/>
                      </a:ext>
                    </a:extLst>
                  </p:cNvPr>
                  <p:cNvSpPr/>
                  <p:nvPr/>
                </p:nvSpPr>
                <p:spPr>
                  <a:xfrm>
                    <a:off x="1998795" y="4452937"/>
                    <a:ext cx="71085" cy="48114"/>
                  </a:xfrm>
                  <a:custGeom>
                    <a:avLst/>
                    <a:gdLst>
                      <a:gd name="connsiteX0" fmla="*/ 0 w 71085"/>
                      <a:gd name="connsiteY0" fmla="*/ 41019 h 48114"/>
                      <a:gd name="connsiteX1" fmla="*/ 0 w 71085"/>
                      <a:gd name="connsiteY1" fmla="*/ 48115 h 48114"/>
                      <a:gd name="connsiteX2" fmla="*/ 71085 w 71085"/>
                      <a:gd name="connsiteY2" fmla="*/ 7056 h 48114"/>
                      <a:gd name="connsiteX3" fmla="*/ 71085 w 71085"/>
                      <a:gd name="connsiteY3" fmla="*/ 0 h 48114"/>
                      <a:gd name="connsiteX4" fmla="*/ 0 w 71085"/>
                      <a:gd name="connsiteY4" fmla="*/ 41019 h 4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5" h="48114">
                        <a:moveTo>
                          <a:pt x="0" y="41019"/>
                        </a:moveTo>
                        <a:lnTo>
                          <a:pt x="0" y="48115"/>
                        </a:lnTo>
                        <a:lnTo>
                          <a:pt x="71085" y="7056"/>
                        </a:lnTo>
                        <a:lnTo>
                          <a:pt x="71085" y="0"/>
                        </a:lnTo>
                        <a:lnTo>
                          <a:pt x="0" y="41019"/>
                        </a:lnTo>
                        <a:close/>
                      </a:path>
                    </a:pathLst>
                  </a:custGeom>
                  <a:solidFill>
                    <a:srgbClr val="0A645C"/>
                  </a:solidFill>
                  <a:ln w="3985" cap="flat">
                    <a:noFill/>
                    <a:prstDash val="solid"/>
                    <a:miter/>
                  </a:ln>
                </p:spPr>
                <p:txBody>
                  <a:bodyPr rtlCol="0" anchor="ctr"/>
                  <a:lstStyle/>
                  <a:p>
                    <a:endParaRPr lang="en-US" dirty="0">
                      <a:latin typeface="Frutiger LT Light" panose="02000503000000000000" pitchFamily="2" charset="0"/>
                    </a:endParaRPr>
                  </a:p>
                </p:txBody>
              </p:sp>
              <p:grpSp>
                <p:nvGrpSpPr>
                  <p:cNvPr id="90" name="Graphic 107">
                    <a:extLst>
                      <a:ext uri="{FF2B5EF4-FFF2-40B4-BE49-F238E27FC236}">
                        <a16:creationId xmlns:a16="http://schemas.microsoft.com/office/drawing/2014/main" id="{DD9A8C3B-5909-F445-8212-5B3800E04997}"/>
                      </a:ext>
                    </a:extLst>
                  </p:cNvPr>
                  <p:cNvGrpSpPr/>
                  <p:nvPr/>
                </p:nvGrpSpPr>
                <p:grpSpPr>
                  <a:xfrm>
                    <a:off x="1333854" y="4420249"/>
                    <a:ext cx="64383" cy="129993"/>
                    <a:chOff x="1333854" y="4420249"/>
                    <a:chExt cx="64383" cy="129993"/>
                  </a:xfrm>
                  <a:solidFill>
                    <a:srgbClr val="000000"/>
                  </a:solidFill>
                </p:grpSpPr>
                <p:sp>
                  <p:nvSpPr>
                    <p:cNvPr id="91" name="Freeform 90">
                      <a:extLst>
                        <a:ext uri="{FF2B5EF4-FFF2-40B4-BE49-F238E27FC236}">
                          <a16:creationId xmlns:a16="http://schemas.microsoft.com/office/drawing/2014/main" id="{2BD2CC49-28D9-9647-8248-40ED4AF6F4BB}"/>
                        </a:ext>
                      </a:extLst>
                    </p:cNvPr>
                    <p:cNvSpPr/>
                    <p:nvPr/>
                  </p:nvSpPr>
                  <p:spPr>
                    <a:xfrm>
                      <a:off x="1343109" y="4447526"/>
                      <a:ext cx="45714" cy="31201"/>
                    </a:xfrm>
                    <a:custGeom>
                      <a:avLst/>
                      <a:gdLst>
                        <a:gd name="connsiteX0" fmla="*/ 24014 w 45714"/>
                        <a:gd name="connsiteY0" fmla="*/ 4135 h 31201"/>
                        <a:gd name="connsiteX1" fmla="*/ 24014 w 45714"/>
                        <a:gd name="connsiteY1" fmla="*/ 1743 h 31201"/>
                        <a:gd name="connsiteX2" fmla="*/ 21701 w 45714"/>
                        <a:gd name="connsiteY2" fmla="*/ 388 h 31201"/>
                        <a:gd name="connsiteX3" fmla="*/ 21701 w 45714"/>
                        <a:gd name="connsiteY3" fmla="*/ 3059 h 31201"/>
                        <a:gd name="connsiteX4" fmla="*/ 0 w 45714"/>
                        <a:gd name="connsiteY4" fmla="*/ 5131 h 31201"/>
                        <a:gd name="connsiteX5" fmla="*/ 3271 w 45714"/>
                        <a:gd name="connsiteY5" fmla="*/ 5570 h 31201"/>
                        <a:gd name="connsiteX6" fmla="*/ 8138 w 45714"/>
                        <a:gd name="connsiteY6" fmla="*/ 12705 h 31201"/>
                        <a:gd name="connsiteX7" fmla="*/ 13084 w 45714"/>
                        <a:gd name="connsiteY7" fmla="*/ 11230 h 31201"/>
                        <a:gd name="connsiteX8" fmla="*/ 17951 w 45714"/>
                        <a:gd name="connsiteY8" fmla="*/ 18366 h 31201"/>
                        <a:gd name="connsiteX9" fmla="*/ 22857 w 45714"/>
                        <a:gd name="connsiteY9" fmla="*/ 16851 h 31201"/>
                        <a:gd name="connsiteX10" fmla="*/ 27804 w 45714"/>
                        <a:gd name="connsiteY10" fmla="*/ 23787 h 31201"/>
                        <a:gd name="connsiteX11" fmla="*/ 32711 w 45714"/>
                        <a:gd name="connsiteY11" fmla="*/ 22273 h 31201"/>
                        <a:gd name="connsiteX12" fmla="*/ 37617 w 45714"/>
                        <a:gd name="connsiteY12" fmla="*/ 29328 h 31201"/>
                        <a:gd name="connsiteX13" fmla="*/ 42484 w 45714"/>
                        <a:gd name="connsiteY13" fmla="*/ 27893 h 31201"/>
                        <a:gd name="connsiteX14" fmla="*/ 45715 w 45714"/>
                        <a:gd name="connsiteY14" fmla="*/ 31202 h 31201"/>
                        <a:gd name="connsiteX15" fmla="*/ 24054 w 45714"/>
                        <a:gd name="connsiteY15" fmla="*/ 4135 h 3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14" h="31201">
                          <a:moveTo>
                            <a:pt x="24014" y="4135"/>
                          </a:moveTo>
                          <a:lnTo>
                            <a:pt x="24014" y="1743"/>
                          </a:lnTo>
                          <a:lnTo>
                            <a:pt x="21701" y="388"/>
                          </a:lnTo>
                          <a:lnTo>
                            <a:pt x="21701" y="3059"/>
                          </a:lnTo>
                          <a:cubicBezTo>
                            <a:pt x="12566" y="-1805"/>
                            <a:pt x="4587" y="-689"/>
                            <a:pt x="0" y="5131"/>
                          </a:cubicBezTo>
                          <a:cubicBezTo>
                            <a:pt x="1097" y="4757"/>
                            <a:pt x="2310" y="4920"/>
                            <a:pt x="3271" y="5570"/>
                          </a:cubicBezTo>
                          <a:cubicBezTo>
                            <a:pt x="5808" y="7176"/>
                            <a:pt x="7571" y="9760"/>
                            <a:pt x="8138" y="12705"/>
                          </a:cubicBezTo>
                          <a:cubicBezTo>
                            <a:pt x="8816" y="10553"/>
                            <a:pt x="10731" y="9875"/>
                            <a:pt x="13084" y="11230"/>
                          </a:cubicBezTo>
                          <a:cubicBezTo>
                            <a:pt x="15589" y="12869"/>
                            <a:pt x="17341" y="15436"/>
                            <a:pt x="17951" y="18366"/>
                          </a:cubicBezTo>
                          <a:cubicBezTo>
                            <a:pt x="18549" y="16173"/>
                            <a:pt x="20504" y="15496"/>
                            <a:pt x="22857" y="16851"/>
                          </a:cubicBezTo>
                          <a:cubicBezTo>
                            <a:pt x="25335" y="18446"/>
                            <a:pt x="27106" y="20925"/>
                            <a:pt x="27804" y="23787"/>
                          </a:cubicBezTo>
                          <a:cubicBezTo>
                            <a:pt x="28402" y="21635"/>
                            <a:pt x="30357" y="20917"/>
                            <a:pt x="32711" y="22273"/>
                          </a:cubicBezTo>
                          <a:cubicBezTo>
                            <a:pt x="35212" y="23887"/>
                            <a:pt x="36979" y="26422"/>
                            <a:pt x="37617" y="29328"/>
                          </a:cubicBezTo>
                          <a:cubicBezTo>
                            <a:pt x="38176" y="27216"/>
                            <a:pt x="40210" y="26578"/>
                            <a:pt x="42484" y="27893"/>
                          </a:cubicBezTo>
                          <a:cubicBezTo>
                            <a:pt x="43808" y="28726"/>
                            <a:pt x="44913" y="29859"/>
                            <a:pt x="45715" y="31202"/>
                          </a:cubicBezTo>
                          <a:cubicBezTo>
                            <a:pt x="41379" y="20212"/>
                            <a:pt x="33831" y="10780"/>
                            <a:pt x="24054" y="4135"/>
                          </a:cubicBezTo>
                        </a:path>
                      </a:pathLst>
                    </a:custGeom>
                    <a:solidFill>
                      <a:srgbClr val="000000"/>
                    </a:solidFill>
                    <a:ln w="3985" cap="flat">
                      <a:noFill/>
                      <a:prstDash val="solid"/>
                      <a:miter/>
                    </a:ln>
                  </p:spPr>
                  <p:txBody>
                    <a:bodyPr rtlCol="0" anchor="ctr"/>
                    <a:lstStyle/>
                    <a:p>
                      <a:endParaRPr lang="en-US" dirty="0">
                        <a:latin typeface="Frutiger LT Light" panose="02000503000000000000" pitchFamily="2" charset="0"/>
                      </a:endParaRPr>
                    </a:p>
                  </p:txBody>
                </p:sp>
                <p:sp>
                  <p:nvSpPr>
                    <p:cNvPr id="92" name="Freeform 91">
                      <a:extLst>
                        <a:ext uri="{FF2B5EF4-FFF2-40B4-BE49-F238E27FC236}">
                          <a16:creationId xmlns:a16="http://schemas.microsoft.com/office/drawing/2014/main" id="{670E75C4-FCCD-594A-8F38-1EC4E5887681}"/>
                        </a:ext>
                      </a:extLst>
                    </p:cNvPr>
                    <p:cNvSpPr/>
                    <p:nvPr/>
                  </p:nvSpPr>
                  <p:spPr>
                    <a:xfrm>
                      <a:off x="1364929" y="4466211"/>
                      <a:ext cx="2273" cy="48832"/>
                    </a:xfrm>
                    <a:custGeom>
                      <a:avLst/>
                      <a:gdLst>
                        <a:gd name="connsiteX0" fmla="*/ 0 w 2273"/>
                        <a:gd name="connsiteY0" fmla="*/ 47597 h 48832"/>
                        <a:gd name="connsiteX1" fmla="*/ 2274 w 2273"/>
                        <a:gd name="connsiteY1" fmla="*/ 48832 h 48832"/>
                        <a:gd name="connsiteX2" fmla="*/ 2234 w 2273"/>
                        <a:gd name="connsiteY2" fmla="*/ 1276 h 48832"/>
                        <a:gd name="connsiteX3" fmla="*/ 0 w 2273"/>
                        <a:gd name="connsiteY3" fmla="*/ 0 h 48832"/>
                        <a:gd name="connsiteX4" fmla="*/ 0 w 2273"/>
                        <a:gd name="connsiteY4" fmla="*/ 47597 h 4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 h="48832">
                          <a:moveTo>
                            <a:pt x="0" y="47597"/>
                          </a:moveTo>
                          <a:lnTo>
                            <a:pt x="2274" y="48832"/>
                          </a:lnTo>
                          <a:lnTo>
                            <a:pt x="2234" y="1276"/>
                          </a:lnTo>
                          <a:lnTo>
                            <a:pt x="0" y="0"/>
                          </a:lnTo>
                          <a:lnTo>
                            <a:pt x="0" y="47597"/>
                          </a:lnTo>
                          <a:close/>
                        </a:path>
                      </a:pathLst>
                    </a:custGeom>
                    <a:solidFill>
                      <a:srgbClr val="000000"/>
                    </a:solidFill>
                    <a:ln w="3985" cap="flat">
                      <a:noFill/>
                      <a:prstDash val="solid"/>
                      <a:miter/>
                    </a:ln>
                  </p:spPr>
                  <p:txBody>
                    <a:bodyPr rtlCol="0" anchor="ctr"/>
                    <a:lstStyle/>
                    <a:p>
                      <a:endParaRPr lang="en-US" dirty="0">
                        <a:latin typeface="Frutiger LT Light" panose="02000503000000000000" pitchFamily="2" charset="0"/>
                      </a:endParaRPr>
                    </a:p>
                  </p:txBody>
                </p:sp>
                <p:sp>
                  <p:nvSpPr>
                    <p:cNvPr id="93" name="Freeform 92">
                      <a:extLst>
                        <a:ext uri="{FF2B5EF4-FFF2-40B4-BE49-F238E27FC236}">
                          <a16:creationId xmlns:a16="http://schemas.microsoft.com/office/drawing/2014/main" id="{F7D80C2F-EF87-8E41-B549-E34DBAF7D7BB}"/>
                        </a:ext>
                      </a:extLst>
                    </p:cNvPr>
                    <p:cNvSpPr/>
                    <p:nvPr/>
                  </p:nvSpPr>
                  <p:spPr>
                    <a:xfrm>
                      <a:off x="1351805" y="4508466"/>
                      <a:ext cx="15318" cy="14367"/>
                    </a:xfrm>
                    <a:custGeom>
                      <a:avLst/>
                      <a:gdLst>
                        <a:gd name="connsiteX0" fmla="*/ 7699 w 15318"/>
                        <a:gd name="connsiteY0" fmla="*/ 10683 h 14367"/>
                        <a:gd name="connsiteX1" fmla="*/ 2314 w 15318"/>
                        <a:gd name="connsiteY1" fmla="*/ 1276 h 14367"/>
                        <a:gd name="connsiteX2" fmla="*/ 0 w 15318"/>
                        <a:gd name="connsiteY2" fmla="*/ 0 h 14367"/>
                        <a:gd name="connsiteX3" fmla="*/ 7619 w 15318"/>
                        <a:gd name="connsiteY3" fmla="*/ 13314 h 14367"/>
                        <a:gd name="connsiteX4" fmla="*/ 15318 w 15318"/>
                        <a:gd name="connsiteY4" fmla="*/ 8850 h 14367"/>
                        <a:gd name="connsiteX5" fmla="*/ 13124 w 15318"/>
                        <a:gd name="connsiteY5" fmla="*/ 7494 h 14367"/>
                        <a:gd name="connsiteX6" fmla="*/ 7699 w 15318"/>
                        <a:gd name="connsiteY6" fmla="*/ 10683 h 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8" h="14367">
                          <a:moveTo>
                            <a:pt x="7699" y="10683"/>
                          </a:moveTo>
                          <a:cubicBezTo>
                            <a:pt x="4472" y="8614"/>
                            <a:pt x="2461" y="5102"/>
                            <a:pt x="2314" y="1276"/>
                          </a:cubicBezTo>
                          <a:lnTo>
                            <a:pt x="0" y="0"/>
                          </a:lnTo>
                          <a:cubicBezTo>
                            <a:pt x="295" y="5389"/>
                            <a:pt x="3120" y="10328"/>
                            <a:pt x="7619" y="13314"/>
                          </a:cubicBezTo>
                          <a:cubicBezTo>
                            <a:pt x="11888" y="15786"/>
                            <a:pt x="15318" y="13753"/>
                            <a:pt x="15318" y="8850"/>
                          </a:cubicBezTo>
                          <a:lnTo>
                            <a:pt x="13124" y="7494"/>
                          </a:lnTo>
                          <a:cubicBezTo>
                            <a:pt x="13124" y="11002"/>
                            <a:pt x="10691" y="12397"/>
                            <a:pt x="7699" y="10683"/>
                          </a:cubicBezTo>
                        </a:path>
                      </a:pathLst>
                    </a:custGeom>
                    <a:solidFill>
                      <a:srgbClr val="000000"/>
                    </a:solidFill>
                    <a:ln w="3985" cap="flat">
                      <a:noFill/>
                      <a:prstDash val="solid"/>
                      <a:miter/>
                    </a:ln>
                  </p:spPr>
                  <p:txBody>
                    <a:bodyPr rtlCol="0" anchor="ctr"/>
                    <a:lstStyle/>
                    <a:p>
                      <a:endParaRPr lang="en-US" dirty="0">
                        <a:latin typeface="Frutiger LT Light" panose="02000503000000000000" pitchFamily="2" charset="0"/>
                      </a:endParaRPr>
                    </a:p>
                  </p:txBody>
                </p:sp>
                <p:sp>
                  <p:nvSpPr>
                    <p:cNvPr id="94" name="Freeform 93">
                      <a:extLst>
                        <a:ext uri="{FF2B5EF4-FFF2-40B4-BE49-F238E27FC236}">
                          <a16:creationId xmlns:a16="http://schemas.microsoft.com/office/drawing/2014/main" id="{3D8E33C6-5988-1546-84D6-C66328BB2DFB}"/>
                        </a:ext>
                      </a:extLst>
                    </p:cNvPr>
                    <p:cNvSpPr/>
                    <p:nvPr/>
                  </p:nvSpPr>
                  <p:spPr>
                    <a:xfrm>
                      <a:off x="1333854" y="4420249"/>
                      <a:ext cx="64383" cy="129993"/>
                    </a:xfrm>
                    <a:custGeom>
                      <a:avLst/>
                      <a:gdLst>
                        <a:gd name="connsiteX0" fmla="*/ 64384 w 64383"/>
                        <a:gd name="connsiteY0" fmla="*/ 129994 h 129993"/>
                        <a:gd name="connsiteX1" fmla="*/ 0 w 64383"/>
                        <a:gd name="connsiteY1" fmla="*/ 92762 h 129993"/>
                        <a:gd name="connsiteX2" fmla="*/ 0 w 64383"/>
                        <a:gd name="connsiteY2" fmla="*/ 0 h 129993"/>
                        <a:gd name="connsiteX3" fmla="*/ 64384 w 64383"/>
                        <a:gd name="connsiteY3" fmla="*/ 37192 h 129993"/>
                        <a:gd name="connsiteX4" fmla="*/ 1675 w 64383"/>
                        <a:gd name="connsiteY4" fmla="*/ 91366 h 129993"/>
                        <a:gd name="connsiteX5" fmla="*/ 62669 w 64383"/>
                        <a:gd name="connsiteY5" fmla="*/ 126605 h 129993"/>
                        <a:gd name="connsiteX6" fmla="*/ 62669 w 64383"/>
                        <a:gd name="connsiteY6" fmla="*/ 38906 h 129993"/>
                        <a:gd name="connsiteX7" fmla="*/ 1675 w 64383"/>
                        <a:gd name="connsiteY7" fmla="*/ 3707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83" h="129993">
                          <a:moveTo>
                            <a:pt x="64384" y="129994"/>
                          </a:moveTo>
                          <a:lnTo>
                            <a:pt x="0" y="92762"/>
                          </a:lnTo>
                          <a:lnTo>
                            <a:pt x="0" y="0"/>
                          </a:lnTo>
                          <a:lnTo>
                            <a:pt x="64384" y="37192"/>
                          </a:lnTo>
                          <a:close/>
                          <a:moveTo>
                            <a:pt x="1675" y="91366"/>
                          </a:moveTo>
                          <a:lnTo>
                            <a:pt x="62669" y="126605"/>
                          </a:lnTo>
                          <a:lnTo>
                            <a:pt x="62669" y="38906"/>
                          </a:lnTo>
                          <a:lnTo>
                            <a:pt x="1675" y="3707"/>
                          </a:lnTo>
                          <a:close/>
                        </a:path>
                      </a:pathLst>
                    </a:custGeom>
                    <a:solidFill>
                      <a:srgbClr val="000000"/>
                    </a:solidFill>
                    <a:ln w="3985" cap="flat">
                      <a:noFill/>
                      <a:prstDash val="solid"/>
                      <a:miter/>
                    </a:ln>
                  </p:spPr>
                  <p:txBody>
                    <a:bodyPr rtlCol="0" anchor="ctr"/>
                    <a:lstStyle/>
                    <a:p>
                      <a:endParaRPr lang="en-US" dirty="0">
                        <a:latin typeface="Frutiger LT Light" panose="02000503000000000000" pitchFamily="2" charset="0"/>
                      </a:endParaRPr>
                    </a:p>
                  </p:txBody>
                </p:sp>
              </p:grpSp>
            </p:grpSp>
            <p:sp>
              <p:nvSpPr>
                <p:cNvPr id="80" name="Freeform 79">
                  <a:extLst>
                    <a:ext uri="{FF2B5EF4-FFF2-40B4-BE49-F238E27FC236}">
                      <a16:creationId xmlns:a16="http://schemas.microsoft.com/office/drawing/2014/main" id="{A962175F-3F1E-FB44-A585-A8321E2802E1}"/>
                    </a:ext>
                  </a:extLst>
                </p:cNvPr>
                <p:cNvSpPr/>
                <p:nvPr/>
              </p:nvSpPr>
              <p:spPr>
                <a:xfrm>
                  <a:off x="1142099" y="4056179"/>
                  <a:ext cx="658238" cy="395721"/>
                </a:xfrm>
                <a:custGeom>
                  <a:avLst/>
                  <a:gdLst>
                    <a:gd name="connsiteX0" fmla="*/ 21701 w 658238"/>
                    <a:gd name="connsiteY0" fmla="*/ 395721 h 395721"/>
                    <a:gd name="connsiteX1" fmla="*/ 658239 w 658238"/>
                    <a:gd name="connsiteY1" fmla="*/ 27904 h 395721"/>
                    <a:gd name="connsiteX2" fmla="*/ 606381 w 658238"/>
                    <a:gd name="connsiteY2" fmla="*/ 0 h 395721"/>
                    <a:gd name="connsiteX3" fmla="*/ 0 w 658238"/>
                    <a:gd name="connsiteY3" fmla="*/ 366741 h 395721"/>
                    <a:gd name="connsiteX4" fmla="*/ 21701 w 658238"/>
                    <a:gd name="connsiteY4" fmla="*/ 395721 h 39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8" h="395721">
                      <a:moveTo>
                        <a:pt x="21701" y="395721"/>
                      </a:moveTo>
                      <a:lnTo>
                        <a:pt x="658239" y="27904"/>
                      </a:lnTo>
                      <a:lnTo>
                        <a:pt x="606381" y="0"/>
                      </a:lnTo>
                      <a:lnTo>
                        <a:pt x="0" y="366741"/>
                      </a:lnTo>
                      <a:lnTo>
                        <a:pt x="21701" y="395721"/>
                      </a:lnTo>
                      <a:close/>
                    </a:path>
                  </a:pathLst>
                </a:custGeom>
                <a:solidFill>
                  <a:srgbClr val="000000">
                    <a:alpha val="20000"/>
                  </a:srgbClr>
                </a:solidFill>
                <a:ln w="3985" cap="flat">
                  <a:noFill/>
                  <a:prstDash val="solid"/>
                  <a:miter/>
                </a:ln>
              </p:spPr>
              <p:txBody>
                <a:bodyPr rtlCol="0" anchor="ctr"/>
                <a:lstStyle/>
                <a:p>
                  <a:endParaRPr lang="en-US" dirty="0">
                    <a:latin typeface="Frutiger LT Light" panose="02000503000000000000" pitchFamily="2" charset="0"/>
                  </a:endParaRPr>
                </a:p>
              </p:txBody>
            </p:sp>
          </p:grpSp>
          <p:sp>
            <p:nvSpPr>
              <p:cNvPr id="74" name="Freeform 73">
                <a:extLst>
                  <a:ext uri="{FF2B5EF4-FFF2-40B4-BE49-F238E27FC236}">
                    <a16:creationId xmlns:a16="http://schemas.microsoft.com/office/drawing/2014/main" id="{960FBDB5-7A6D-5548-9B6F-C592EAC213BA}"/>
                  </a:ext>
                </a:extLst>
              </p:cNvPr>
              <p:cNvSpPr/>
              <p:nvPr/>
            </p:nvSpPr>
            <p:spPr>
              <a:xfrm>
                <a:off x="1397440" y="4730185"/>
                <a:ext cx="583163" cy="621266"/>
              </a:xfrm>
              <a:custGeom>
                <a:avLst/>
                <a:gdLst>
                  <a:gd name="connsiteX0" fmla="*/ 583164 w 583163"/>
                  <a:gd name="connsiteY0" fmla="*/ 284782 h 621266"/>
                  <a:gd name="connsiteX1" fmla="*/ 0 w 583163"/>
                  <a:gd name="connsiteY1" fmla="*/ 621267 h 621266"/>
                  <a:gd name="connsiteX2" fmla="*/ 0 w 583163"/>
                  <a:gd name="connsiteY2" fmla="*/ 336445 h 621266"/>
                  <a:gd name="connsiteX3" fmla="*/ 583164 w 583163"/>
                  <a:gd name="connsiteY3" fmla="*/ 0 h 621266"/>
                  <a:gd name="connsiteX4" fmla="*/ 583164 w 583163"/>
                  <a:gd name="connsiteY4" fmla="*/ 284782 h 62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63" h="621266">
                    <a:moveTo>
                      <a:pt x="583164" y="284782"/>
                    </a:moveTo>
                    <a:lnTo>
                      <a:pt x="0" y="621267"/>
                    </a:lnTo>
                    <a:lnTo>
                      <a:pt x="0" y="336445"/>
                    </a:lnTo>
                    <a:lnTo>
                      <a:pt x="583164" y="0"/>
                    </a:lnTo>
                    <a:lnTo>
                      <a:pt x="583164" y="284782"/>
                    </a:lnTo>
                    <a:close/>
                  </a:path>
                </a:pathLst>
              </a:custGeom>
              <a:solidFill>
                <a:srgbClr val="D4EBF8"/>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5" name="Freeform 74">
                <a:extLst>
                  <a:ext uri="{FF2B5EF4-FFF2-40B4-BE49-F238E27FC236}">
                    <a16:creationId xmlns:a16="http://schemas.microsoft.com/office/drawing/2014/main" id="{47D8857A-ECCC-EB48-9EC4-D4238529C850}"/>
                  </a:ext>
                </a:extLst>
              </p:cNvPr>
              <p:cNvSpPr/>
              <p:nvPr/>
            </p:nvSpPr>
            <p:spPr>
              <a:xfrm>
                <a:off x="563164" y="4139575"/>
                <a:ext cx="697171" cy="764333"/>
              </a:xfrm>
              <a:custGeom>
                <a:avLst/>
                <a:gdLst>
                  <a:gd name="connsiteX0" fmla="*/ 697172 w 697171"/>
                  <a:gd name="connsiteY0" fmla="*/ 764334 h 764333"/>
                  <a:gd name="connsiteX1" fmla="*/ 696494 w 697171"/>
                  <a:gd name="connsiteY1" fmla="*/ 751418 h 764333"/>
                  <a:gd name="connsiteX2" fmla="*/ 695696 w 697171"/>
                  <a:gd name="connsiteY2" fmla="*/ 735912 h 764333"/>
                  <a:gd name="connsiteX3" fmla="*/ 694220 w 697171"/>
                  <a:gd name="connsiteY3" fmla="*/ 714944 h 764333"/>
                  <a:gd name="connsiteX4" fmla="*/ 686481 w 697171"/>
                  <a:gd name="connsiteY4" fmla="*/ 658737 h 764333"/>
                  <a:gd name="connsiteX5" fmla="*/ 669966 w 697171"/>
                  <a:gd name="connsiteY5" fmla="*/ 586983 h 764333"/>
                  <a:gd name="connsiteX6" fmla="*/ 642482 w 697171"/>
                  <a:gd name="connsiteY6" fmla="*/ 504466 h 764333"/>
                  <a:gd name="connsiteX7" fmla="*/ 602950 w 697171"/>
                  <a:gd name="connsiteY7" fmla="*/ 415850 h 764333"/>
                  <a:gd name="connsiteX8" fmla="*/ 551570 w 697171"/>
                  <a:gd name="connsiteY8" fmla="*/ 325720 h 764333"/>
                  <a:gd name="connsiteX9" fmla="*/ 521493 w 697171"/>
                  <a:gd name="connsiteY9" fmla="*/ 281631 h 764333"/>
                  <a:gd name="connsiteX10" fmla="*/ 505536 w 697171"/>
                  <a:gd name="connsiteY10" fmla="*/ 260105 h 764333"/>
                  <a:gd name="connsiteX11" fmla="*/ 497558 w 697171"/>
                  <a:gd name="connsiteY11" fmla="*/ 249462 h 764333"/>
                  <a:gd name="connsiteX12" fmla="*/ 488862 w 697171"/>
                  <a:gd name="connsiteY12" fmla="*/ 239257 h 764333"/>
                  <a:gd name="connsiteX13" fmla="*/ 417059 w 697171"/>
                  <a:gd name="connsiteY13" fmla="*/ 160009 h 764333"/>
                  <a:gd name="connsiteX14" fmla="*/ 337955 w 697171"/>
                  <a:gd name="connsiteY14" fmla="*/ 93158 h 764333"/>
                  <a:gd name="connsiteX15" fmla="*/ 255341 w 697171"/>
                  <a:gd name="connsiteY15" fmla="*/ 42731 h 764333"/>
                  <a:gd name="connsiteX16" fmla="*/ 174243 w 697171"/>
                  <a:gd name="connsiteY16" fmla="*/ 12037 h 764333"/>
                  <a:gd name="connsiteX17" fmla="*/ 101682 w 697171"/>
                  <a:gd name="connsiteY17" fmla="*/ 2988 h 764333"/>
                  <a:gd name="connsiteX18" fmla="*/ 45835 w 697171"/>
                  <a:gd name="connsiteY18" fmla="*/ 10243 h 764333"/>
                  <a:gd name="connsiteX19" fmla="*/ 35144 w 697171"/>
                  <a:gd name="connsiteY19" fmla="*/ 13432 h 764333"/>
                  <a:gd name="connsiteX20" fmla="*/ 25889 w 697171"/>
                  <a:gd name="connsiteY20" fmla="*/ 16741 h 764333"/>
                  <a:gd name="connsiteX21" fmla="*/ 11528 w 697171"/>
                  <a:gd name="connsiteY21" fmla="*/ 22680 h 764333"/>
                  <a:gd name="connsiteX22" fmla="*/ 0 w 697171"/>
                  <a:gd name="connsiteY22" fmla="*/ 28540 h 764333"/>
                  <a:gd name="connsiteX23" fmla="*/ 11329 w 697171"/>
                  <a:gd name="connsiteY23" fmla="*/ 22282 h 764333"/>
                  <a:gd name="connsiteX24" fmla="*/ 25530 w 697171"/>
                  <a:gd name="connsiteY24" fmla="*/ 15904 h 764333"/>
                  <a:gd name="connsiteX25" fmla="*/ 34745 w 697171"/>
                  <a:gd name="connsiteY25" fmla="*/ 12276 h 764333"/>
                  <a:gd name="connsiteX26" fmla="*/ 45436 w 697171"/>
                  <a:gd name="connsiteY26" fmla="*/ 8808 h 764333"/>
                  <a:gd name="connsiteX27" fmla="*/ 101682 w 697171"/>
                  <a:gd name="connsiteY27" fmla="*/ 78 h 764333"/>
                  <a:gd name="connsiteX28" fmla="*/ 175280 w 697171"/>
                  <a:gd name="connsiteY28" fmla="*/ 8050 h 764333"/>
                  <a:gd name="connsiteX29" fmla="*/ 257735 w 697171"/>
                  <a:gd name="connsiteY29" fmla="*/ 37709 h 764333"/>
                  <a:gd name="connsiteX30" fmla="*/ 341705 w 697171"/>
                  <a:gd name="connsiteY30" fmla="*/ 87777 h 764333"/>
                  <a:gd name="connsiteX31" fmla="*/ 421885 w 697171"/>
                  <a:gd name="connsiteY31" fmla="*/ 154906 h 764333"/>
                  <a:gd name="connsiteX32" fmla="*/ 494766 w 697171"/>
                  <a:gd name="connsiteY32" fmla="*/ 234633 h 764333"/>
                  <a:gd name="connsiteX33" fmla="*/ 503223 w 697171"/>
                  <a:gd name="connsiteY33" fmla="*/ 245236 h 764333"/>
                  <a:gd name="connsiteX34" fmla="*/ 511440 w 697171"/>
                  <a:gd name="connsiteY34" fmla="*/ 255999 h 764333"/>
                  <a:gd name="connsiteX35" fmla="*/ 527397 w 697171"/>
                  <a:gd name="connsiteY35" fmla="*/ 277844 h 764333"/>
                  <a:gd name="connsiteX36" fmla="*/ 557434 w 697171"/>
                  <a:gd name="connsiteY36" fmla="*/ 322371 h 764333"/>
                  <a:gd name="connsiteX37" fmla="*/ 608734 w 697171"/>
                  <a:gd name="connsiteY37" fmla="*/ 413299 h 764333"/>
                  <a:gd name="connsiteX38" fmla="*/ 674035 w 697171"/>
                  <a:gd name="connsiteY38" fmla="*/ 586066 h 764333"/>
                  <a:gd name="connsiteX39" fmla="*/ 689234 w 697171"/>
                  <a:gd name="connsiteY39" fmla="*/ 658338 h 764333"/>
                  <a:gd name="connsiteX40" fmla="*/ 695696 w 697171"/>
                  <a:gd name="connsiteY40" fmla="*/ 714904 h 764333"/>
                  <a:gd name="connsiteX41" fmla="*/ 696574 w 697171"/>
                  <a:gd name="connsiteY41" fmla="*/ 735951 h 764333"/>
                  <a:gd name="connsiteX42" fmla="*/ 696893 w 697171"/>
                  <a:gd name="connsiteY42" fmla="*/ 751498 h 764333"/>
                  <a:gd name="connsiteX43" fmla="*/ 697172 w 697171"/>
                  <a:gd name="connsiteY43" fmla="*/ 764334 h 76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97171" h="764333">
                    <a:moveTo>
                      <a:pt x="697172" y="764334"/>
                    </a:moveTo>
                    <a:cubicBezTo>
                      <a:pt x="697172" y="764334"/>
                      <a:pt x="696933" y="759869"/>
                      <a:pt x="696494" y="751418"/>
                    </a:cubicBezTo>
                    <a:cubicBezTo>
                      <a:pt x="696294" y="747193"/>
                      <a:pt x="696015" y="742011"/>
                      <a:pt x="695696" y="735912"/>
                    </a:cubicBezTo>
                    <a:cubicBezTo>
                      <a:pt x="695377" y="729813"/>
                      <a:pt x="695217" y="722797"/>
                      <a:pt x="694220" y="714944"/>
                    </a:cubicBezTo>
                    <a:cubicBezTo>
                      <a:pt x="692744" y="699238"/>
                      <a:pt x="690231" y="680303"/>
                      <a:pt x="686481" y="658737"/>
                    </a:cubicBezTo>
                    <a:cubicBezTo>
                      <a:pt x="682732" y="637171"/>
                      <a:pt x="677107" y="613053"/>
                      <a:pt x="669966" y="586983"/>
                    </a:cubicBezTo>
                    <a:cubicBezTo>
                      <a:pt x="662826" y="560912"/>
                      <a:pt x="653651" y="533247"/>
                      <a:pt x="642482" y="504466"/>
                    </a:cubicBezTo>
                    <a:cubicBezTo>
                      <a:pt x="631312" y="475685"/>
                      <a:pt x="618069" y="445907"/>
                      <a:pt x="602950" y="415850"/>
                    </a:cubicBezTo>
                    <a:cubicBezTo>
                      <a:pt x="587408" y="384933"/>
                      <a:pt x="570259" y="354848"/>
                      <a:pt x="551570" y="325720"/>
                    </a:cubicBezTo>
                    <a:cubicBezTo>
                      <a:pt x="542076" y="310891"/>
                      <a:pt x="531944" y="296181"/>
                      <a:pt x="521493" y="281631"/>
                    </a:cubicBezTo>
                    <a:cubicBezTo>
                      <a:pt x="516267" y="274416"/>
                      <a:pt x="511041" y="267161"/>
                      <a:pt x="505536" y="260105"/>
                    </a:cubicBezTo>
                    <a:lnTo>
                      <a:pt x="497558" y="249462"/>
                    </a:lnTo>
                    <a:lnTo>
                      <a:pt x="488862" y="239257"/>
                    </a:lnTo>
                    <a:cubicBezTo>
                      <a:pt x="466623" y="211353"/>
                      <a:pt x="442641" y="184883"/>
                      <a:pt x="417059" y="160009"/>
                    </a:cubicBezTo>
                    <a:cubicBezTo>
                      <a:pt x="392346" y="135840"/>
                      <a:pt x="365907" y="113500"/>
                      <a:pt x="337955" y="93158"/>
                    </a:cubicBezTo>
                    <a:cubicBezTo>
                      <a:pt x="311827" y="74144"/>
                      <a:pt x="284198" y="57277"/>
                      <a:pt x="255341" y="42731"/>
                    </a:cubicBezTo>
                    <a:cubicBezTo>
                      <a:pt x="229512" y="29569"/>
                      <a:pt x="202318" y="19276"/>
                      <a:pt x="174243" y="12037"/>
                    </a:cubicBezTo>
                    <a:cubicBezTo>
                      <a:pt x="150520" y="6049"/>
                      <a:pt x="126151" y="3012"/>
                      <a:pt x="101682" y="2988"/>
                    </a:cubicBezTo>
                    <a:cubicBezTo>
                      <a:pt x="82837" y="3064"/>
                      <a:pt x="64073" y="5499"/>
                      <a:pt x="45835" y="10243"/>
                    </a:cubicBezTo>
                    <a:lnTo>
                      <a:pt x="35144" y="13432"/>
                    </a:lnTo>
                    <a:cubicBezTo>
                      <a:pt x="31753" y="14389"/>
                      <a:pt x="28761" y="15744"/>
                      <a:pt x="25889" y="16741"/>
                    </a:cubicBezTo>
                    <a:cubicBezTo>
                      <a:pt x="21003" y="18475"/>
                      <a:pt x="16212" y="20456"/>
                      <a:pt x="11528" y="22680"/>
                    </a:cubicBezTo>
                    <a:cubicBezTo>
                      <a:pt x="3909" y="26268"/>
                      <a:pt x="0" y="28540"/>
                      <a:pt x="0" y="28540"/>
                    </a:cubicBezTo>
                    <a:cubicBezTo>
                      <a:pt x="0" y="28540"/>
                      <a:pt x="3989" y="26148"/>
                      <a:pt x="11329" y="22282"/>
                    </a:cubicBezTo>
                    <a:cubicBezTo>
                      <a:pt x="15318" y="20328"/>
                      <a:pt x="19826" y="18295"/>
                      <a:pt x="25530" y="15904"/>
                    </a:cubicBezTo>
                    <a:cubicBezTo>
                      <a:pt x="28402" y="14787"/>
                      <a:pt x="31394" y="13312"/>
                      <a:pt x="34745" y="12276"/>
                    </a:cubicBezTo>
                    <a:lnTo>
                      <a:pt x="45436" y="8808"/>
                    </a:lnTo>
                    <a:cubicBezTo>
                      <a:pt x="63754" y="3590"/>
                      <a:pt x="82646" y="660"/>
                      <a:pt x="101682" y="78"/>
                    </a:cubicBezTo>
                    <a:cubicBezTo>
                      <a:pt x="126458" y="-504"/>
                      <a:pt x="151202" y="2179"/>
                      <a:pt x="175280" y="8050"/>
                    </a:cubicBezTo>
                    <a:cubicBezTo>
                      <a:pt x="203766" y="14891"/>
                      <a:pt x="231419" y="24837"/>
                      <a:pt x="257735" y="37709"/>
                    </a:cubicBezTo>
                    <a:cubicBezTo>
                      <a:pt x="287130" y="51924"/>
                      <a:pt x="315225" y="68674"/>
                      <a:pt x="341705" y="87777"/>
                    </a:cubicBezTo>
                    <a:cubicBezTo>
                      <a:pt x="369999" y="108215"/>
                      <a:pt x="396794" y="130646"/>
                      <a:pt x="421885" y="154906"/>
                    </a:cubicBezTo>
                    <a:cubicBezTo>
                      <a:pt x="447846" y="179908"/>
                      <a:pt x="472192" y="206537"/>
                      <a:pt x="494766" y="234633"/>
                    </a:cubicBezTo>
                    <a:lnTo>
                      <a:pt x="503223" y="245236"/>
                    </a:lnTo>
                    <a:lnTo>
                      <a:pt x="511440" y="255999"/>
                    </a:lnTo>
                    <a:cubicBezTo>
                      <a:pt x="516945" y="263175"/>
                      <a:pt x="522211" y="270509"/>
                      <a:pt x="527397" y="277844"/>
                    </a:cubicBezTo>
                    <a:cubicBezTo>
                      <a:pt x="537808" y="292474"/>
                      <a:pt x="547901" y="307303"/>
                      <a:pt x="557434" y="322371"/>
                    </a:cubicBezTo>
                    <a:cubicBezTo>
                      <a:pt x="576095" y="351774"/>
                      <a:pt x="593220" y="382122"/>
                      <a:pt x="608734" y="413299"/>
                    </a:cubicBezTo>
                    <a:cubicBezTo>
                      <a:pt x="636307" y="468526"/>
                      <a:pt x="658187" y="526415"/>
                      <a:pt x="674035" y="586066"/>
                    </a:cubicBezTo>
                    <a:cubicBezTo>
                      <a:pt x="680350" y="609876"/>
                      <a:pt x="685424" y="634001"/>
                      <a:pt x="689234" y="658338"/>
                    </a:cubicBezTo>
                    <a:cubicBezTo>
                      <a:pt x="692704" y="680063"/>
                      <a:pt x="694579" y="699198"/>
                      <a:pt x="695696" y="714904"/>
                    </a:cubicBezTo>
                    <a:cubicBezTo>
                      <a:pt x="696494" y="722876"/>
                      <a:pt x="696414" y="729852"/>
                      <a:pt x="696574" y="735951"/>
                    </a:cubicBezTo>
                    <a:cubicBezTo>
                      <a:pt x="696733" y="742051"/>
                      <a:pt x="696813" y="747273"/>
                      <a:pt x="696893" y="751498"/>
                    </a:cubicBezTo>
                    <a:cubicBezTo>
                      <a:pt x="697092" y="759829"/>
                      <a:pt x="697172" y="764334"/>
                      <a:pt x="697172" y="764334"/>
                    </a:cubicBezTo>
                    <a:close/>
                  </a:path>
                </a:pathLst>
              </a:custGeom>
              <a:solidFill>
                <a:srgbClr val="C7DEEB"/>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6" name="Freeform 75">
                <a:extLst>
                  <a:ext uri="{FF2B5EF4-FFF2-40B4-BE49-F238E27FC236}">
                    <a16:creationId xmlns:a16="http://schemas.microsoft.com/office/drawing/2014/main" id="{BDA17D2B-AD43-874D-84D6-93C4B8AB6491}"/>
                  </a:ext>
                </a:extLst>
              </p:cNvPr>
              <p:cNvSpPr/>
              <p:nvPr/>
            </p:nvSpPr>
            <p:spPr>
              <a:xfrm>
                <a:off x="1256554" y="4946682"/>
                <a:ext cx="7601" cy="1455124"/>
              </a:xfrm>
              <a:custGeom>
                <a:avLst/>
                <a:gdLst>
                  <a:gd name="connsiteX0" fmla="*/ 3782 w 7601"/>
                  <a:gd name="connsiteY0" fmla="*/ 1455124 h 1455124"/>
                  <a:gd name="connsiteX1" fmla="*/ 3144 w 7601"/>
                  <a:gd name="connsiteY1" fmla="*/ 1392619 h 1455124"/>
                  <a:gd name="connsiteX2" fmla="*/ 1668 w 7601"/>
                  <a:gd name="connsiteY2" fmla="*/ 1227745 h 1455124"/>
                  <a:gd name="connsiteX3" fmla="*/ 511 w 7601"/>
                  <a:gd name="connsiteY3" fmla="*/ 994665 h 1455124"/>
                  <a:gd name="connsiteX4" fmla="*/ 32 w 7601"/>
                  <a:gd name="connsiteY4" fmla="*/ 727582 h 1455124"/>
                  <a:gd name="connsiteX5" fmla="*/ 511 w 7601"/>
                  <a:gd name="connsiteY5" fmla="*/ 460499 h 1455124"/>
                  <a:gd name="connsiteX6" fmla="*/ 1668 w 7601"/>
                  <a:gd name="connsiteY6" fmla="*/ 227419 h 1455124"/>
                  <a:gd name="connsiteX7" fmla="*/ 3144 w 7601"/>
                  <a:gd name="connsiteY7" fmla="*/ 62545 h 1455124"/>
                  <a:gd name="connsiteX8" fmla="*/ 3782 w 7601"/>
                  <a:gd name="connsiteY8" fmla="*/ 0 h 1455124"/>
                  <a:gd name="connsiteX9" fmla="*/ 4420 w 7601"/>
                  <a:gd name="connsiteY9" fmla="*/ 62545 h 1455124"/>
                  <a:gd name="connsiteX10" fmla="*/ 5936 w 7601"/>
                  <a:gd name="connsiteY10" fmla="*/ 227419 h 1455124"/>
                  <a:gd name="connsiteX11" fmla="*/ 7053 w 7601"/>
                  <a:gd name="connsiteY11" fmla="*/ 460499 h 1455124"/>
                  <a:gd name="connsiteX12" fmla="*/ 7572 w 7601"/>
                  <a:gd name="connsiteY12" fmla="*/ 727582 h 1455124"/>
                  <a:gd name="connsiteX13" fmla="*/ 7053 w 7601"/>
                  <a:gd name="connsiteY13" fmla="*/ 994665 h 1455124"/>
                  <a:gd name="connsiteX14" fmla="*/ 5896 w 7601"/>
                  <a:gd name="connsiteY14" fmla="*/ 1227745 h 1455124"/>
                  <a:gd name="connsiteX15" fmla="*/ 4420 w 7601"/>
                  <a:gd name="connsiteY15" fmla="*/ 1392619 h 1455124"/>
                  <a:gd name="connsiteX16" fmla="*/ 3782 w 7601"/>
                  <a:gd name="connsiteY16" fmla="*/ 1455124 h 145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1" h="1455124">
                    <a:moveTo>
                      <a:pt x="3782" y="1455124"/>
                    </a:moveTo>
                    <a:cubicBezTo>
                      <a:pt x="3782" y="1455124"/>
                      <a:pt x="3543" y="1432402"/>
                      <a:pt x="3144" y="1392619"/>
                    </a:cubicBezTo>
                    <a:cubicBezTo>
                      <a:pt x="2745" y="1352835"/>
                      <a:pt x="1987" y="1295951"/>
                      <a:pt x="1668" y="1227745"/>
                    </a:cubicBezTo>
                    <a:cubicBezTo>
                      <a:pt x="1349" y="1159539"/>
                      <a:pt x="950" y="1079932"/>
                      <a:pt x="511" y="994665"/>
                    </a:cubicBezTo>
                    <a:cubicBezTo>
                      <a:pt x="72" y="909398"/>
                      <a:pt x="192" y="818430"/>
                      <a:pt x="32" y="727582"/>
                    </a:cubicBezTo>
                    <a:cubicBezTo>
                      <a:pt x="-127" y="636734"/>
                      <a:pt x="351" y="545647"/>
                      <a:pt x="511" y="460499"/>
                    </a:cubicBezTo>
                    <a:cubicBezTo>
                      <a:pt x="670" y="375351"/>
                      <a:pt x="1309" y="295625"/>
                      <a:pt x="1668" y="227419"/>
                    </a:cubicBezTo>
                    <a:cubicBezTo>
                      <a:pt x="2027" y="159213"/>
                      <a:pt x="2825" y="102329"/>
                      <a:pt x="3144" y="62545"/>
                    </a:cubicBezTo>
                    <a:lnTo>
                      <a:pt x="3782" y="0"/>
                    </a:lnTo>
                    <a:lnTo>
                      <a:pt x="4420" y="62545"/>
                    </a:lnTo>
                    <a:cubicBezTo>
                      <a:pt x="4739" y="102408"/>
                      <a:pt x="5577" y="159173"/>
                      <a:pt x="5936" y="227419"/>
                    </a:cubicBezTo>
                    <a:cubicBezTo>
                      <a:pt x="6295" y="295665"/>
                      <a:pt x="6654" y="375232"/>
                      <a:pt x="7053" y="460499"/>
                    </a:cubicBezTo>
                    <a:cubicBezTo>
                      <a:pt x="7452" y="545766"/>
                      <a:pt x="7412" y="636734"/>
                      <a:pt x="7572" y="727582"/>
                    </a:cubicBezTo>
                    <a:cubicBezTo>
                      <a:pt x="7731" y="818430"/>
                      <a:pt x="7213" y="909477"/>
                      <a:pt x="7053" y="994665"/>
                    </a:cubicBezTo>
                    <a:cubicBezTo>
                      <a:pt x="6893" y="1079853"/>
                      <a:pt x="6255" y="1159499"/>
                      <a:pt x="5896" y="1227745"/>
                    </a:cubicBezTo>
                    <a:cubicBezTo>
                      <a:pt x="5537" y="1295991"/>
                      <a:pt x="4739" y="1352795"/>
                      <a:pt x="4420" y="1392619"/>
                    </a:cubicBezTo>
                    <a:cubicBezTo>
                      <a:pt x="4101" y="1432442"/>
                      <a:pt x="3782" y="1455124"/>
                      <a:pt x="3782" y="1455124"/>
                    </a:cubicBezTo>
                    <a:close/>
                  </a:path>
                </a:pathLst>
              </a:custGeom>
              <a:solidFill>
                <a:srgbClr val="D4EBF8"/>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7" name="Freeform 76">
                <a:extLst>
                  <a:ext uri="{FF2B5EF4-FFF2-40B4-BE49-F238E27FC236}">
                    <a16:creationId xmlns:a16="http://schemas.microsoft.com/office/drawing/2014/main" id="{E7FE7F6C-ED9C-F341-8F3B-F1190E858CD2}"/>
                  </a:ext>
                </a:extLst>
              </p:cNvPr>
              <p:cNvSpPr/>
              <p:nvPr/>
            </p:nvSpPr>
            <p:spPr>
              <a:xfrm>
                <a:off x="958960" y="3803447"/>
                <a:ext cx="831245" cy="484376"/>
              </a:xfrm>
              <a:custGeom>
                <a:avLst/>
                <a:gdLst>
                  <a:gd name="connsiteX0" fmla="*/ 0 w 831245"/>
                  <a:gd name="connsiteY0" fmla="*/ 471421 h 484376"/>
                  <a:gd name="connsiteX1" fmla="*/ 14201 w 831245"/>
                  <a:gd name="connsiteY1" fmla="*/ 484377 h 484376"/>
                  <a:gd name="connsiteX2" fmla="*/ 831245 w 831245"/>
                  <a:gd name="connsiteY2" fmla="*/ 12995 h 484376"/>
                  <a:gd name="connsiteX3" fmla="*/ 817084 w 831245"/>
                  <a:gd name="connsiteY3" fmla="*/ 0 h 484376"/>
                </a:gdLst>
                <a:ahLst/>
                <a:cxnLst>
                  <a:cxn ang="0">
                    <a:pos x="connsiteX0" y="connsiteY0"/>
                  </a:cxn>
                  <a:cxn ang="0">
                    <a:pos x="connsiteX1" y="connsiteY1"/>
                  </a:cxn>
                  <a:cxn ang="0">
                    <a:pos x="connsiteX2" y="connsiteY2"/>
                  </a:cxn>
                  <a:cxn ang="0">
                    <a:pos x="connsiteX3" y="connsiteY3"/>
                  </a:cxn>
                </a:cxnLst>
                <a:rect l="l" t="t" r="r" b="b"/>
                <a:pathLst>
                  <a:path w="831245" h="484376">
                    <a:moveTo>
                      <a:pt x="0" y="471421"/>
                    </a:moveTo>
                    <a:cubicBezTo>
                      <a:pt x="4735" y="475699"/>
                      <a:pt x="9466" y="480020"/>
                      <a:pt x="14201" y="484377"/>
                    </a:cubicBezTo>
                    <a:lnTo>
                      <a:pt x="831245" y="12995"/>
                    </a:lnTo>
                    <a:cubicBezTo>
                      <a:pt x="826578" y="8571"/>
                      <a:pt x="821831" y="4265"/>
                      <a:pt x="817084" y="0"/>
                    </a:cubicBezTo>
                    <a:close/>
                  </a:path>
                </a:pathLst>
              </a:custGeom>
              <a:solidFill>
                <a:srgbClr val="C7DEEB"/>
              </a:solidFill>
              <a:ln w="3985" cap="flat">
                <a:noFill/>
                <a:prstDash val="solid"/>
                <a:miter/>
              </a:ln>
            </p:spPr>
            <p:txBody>
              <a:bodyPr rtlCol="0" anchor="ctr"/>
              <a:lstStyle/>
              <a:p>
                <a:endParaRPr lang="en-US" dirty="0">
                  <a:latin typeface="Frutiger LT Light" panose="02000503000000000000" pitchFamily="2" charset="0"/>
                </a:endParaRPr>
              </a:p>
            </p:txBody>
          </p:sp>
          <p:sp>
            <p:nvSpPr>
              <p:cNvPr id="78" name="Freeform 77">
                <a:extLst>
                  <a:ext uri="{FF2B5EF4-FFF2-40B4-BE49-F238E27FC236}">
                    <a16:creationId xmlns:a16="http://schemas.microsoft.com/office/drawing/2014/main" id="{BA969D5E-7CE3-8D4C-8D6D-0BB6DC60357C}"/>
                  </a:ext>
                </a:extLst>
              </p:cNvPr>
              <p:cNvSpPr/>
              <p:nvPr/>
            </p:nvSpPr>
            <p:spPr>
              <a:xfrm>
                <a:off x="563044" y="3669275"/>
                <a:ext cx="1213000" cy="605593"/>
              </a:xfrm>
              <a:custGeom>
                <a:avLst/>
                <a:gdLst>
                  <a:gd name="connsiteX0" fmla="*/ 1198799 w 1213000"/>
                  <a:gd name="connsiteY0" fmla="*/ 121894 h 605593"/>
                  <a:gd name="connsiteX1" fmla="*/ 1105814 w 1213000"/>
                  <a:gd name="connsiteY1" fmla="*/ 55801 h 605593"/>
                  <a:gd name="connsiteX2" fmla="*/ 817004 w 1213000"/>
                  <a:gd name="connsiteY2" fmla="*/ 27179 h 605593"/>
                  <a:gd name="connsiteX3" fmla="*/ 0 w 1213000"/>
                  <a:gd name="connsiteY3" fmla="*/ 498840 h 605593"/>
                  <a:gd name="connsiteX4" fmla="*/ 19227 w 1213000"/>
                  <a:gd name="connsiteY4" fmla="*/ 489153 h 605593"/>
                  <a:gd name="connsiteX5" fmla="*/ 288810 w 1213000"/>
                  <a:gd name="connsiteY5" fmla="*/ 527421 h 605593"/>
                  <a:gd name="connsiteX6" fmla="*/ 290206 w 1213000"/>
                  <a:gd name="connsiteY6" fmla="*/ 528259 h 605593"/>
                  <a:gd name="connsiteX7" fmla="*/ 395916 w 1213000"/>
                  <a:gd name="connsiteY7" fmla="*/ 605593 h 605593"/>
                  <a:gd name="connsiteX8" fmla="*/ 1213000 w 1213000"/>
                  <a:gd name="connsiteY8" fmla="*/ 134172 h 605593"/>
                  <a:gd name="connsiteX9" fmla="*/ 1198799 w 1213000"/>
                  <a:gd name="connsiteY9" fmla="*/ 121894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000" h="605593">
                    <a:moveTo>
                      <a:pt x="1198799" y="121894"/>
                    </a:moveTo>
                    <a:cubicBezTo>
                      <a:pt x="1169826" y="97151"/>
                      <a:pt x="1138708" y="75032"/>
                      <a:pt x="1105814" y="55801"/>
                    </a:cubicBezTo>
                    <a:cubicBezTo>
                      <a:pt x="992962" y="-9376"/>
                      <a:pt x="890882" y="-15475"/>
                      <a:pt x="817004" y="27179"/>
                    </a:cubicBezTo>
                    <a:lnTo>
                      <a:pt x="0" y="498840"/>
                    </a:lnTo>
                    <a:cubicBezTo>
                      <a:pt x="6231" y="495272"/>
                      <a:pt x="12649" y="492039"/>
                      <a:pt x="19227" y="489153"/>
                    </a:cubicBezTo>
                    <a:cubicBezTo>
                      <a:pt x="91031" y="457661"/>
                      <a:pt x="185452" y="467786"/>
                      <a:pt x="288810" y="527421"/>
                    </a:cubicBezTo>
                    <a:lnTo>
                      <a:pt x="290206" y="528259"/>
                    </a:lnTo>
                    <a:cubicBezTo>
                      <a:pt x="327938" y="550446"/>
                      <a:pt x="363354" y="576353"/>
                      <a:pt x="395916" y="605593"/>
                    </a:cubicBezTo>
                    <a:lnTo>
                      <a:pt x="1213000" y="134172"/>
                    </a:lnTo>
                    <a:cubicBezTo>
                      <a:pt x="1208333" y="130026"/>
                      <a:pt x="1203666" y="125920"/>
                      <a:pt x="1198799" y="121894"/>
                    </a:cubicBezTo>
                    <a:close/>
                  </a:path>
                </a:pathLst>
              </a:custGeom>
              <a:solidFill>
                <a:srgbClr val="C7DEEB"/>
              </a:solidFill>
              <a:ln w="3985" cap="flat">
                <a:noFill/>
                <a:prstDash val="solid"/>
                <a:miter/>
              </a:ln>
            </p:spPr>
            <p:txBody>
              <a:bodyPr rtlCol="0" anchor="ctr"/>
              <a:lstStyle/>
              <a:p>
                <a:endParaRPr lang="en-US" dirty="0">
                  <a:latin typeface="Frutiger LT Light" panose="02000503000000000000" pitchFamily="2" charset="0"/>
                </a:endParaRPr>
              </a:p>
            </p:txBody>
          </p:sp>
        </p:grpSp>
        <p:sp>
          <p:nvSpPr>
            <p:cNvPr id="63" name="Rectangle 5366">
              <a:extLst>
                <a:ext uri="{FF2B5EF4-FFF2-40B4-BE49-F238E27FC236}">
                  <a16:creationId xmlns:a16="http://schemas.microsoft.com/office/drawing/2014/main" id="{CE8D62D3-90EE-A145-80A5-326696F1AD3A}"/>
                </a:ext>
              </a:extLst>
            </p:cNvPr>
            <p:cNvSpPr/>
            <p:nvPr/>
          </p:nvSpPr>
          <p:spPr bwMode="auto">
            <a:xfrm>
              <a:off x="1073414" y="3836056"/>
              <a:ext cx="797701" cy="589990"/>
            </a:xfrm>
            <a:custGeom>
              <a:avLst/>
              <a:gdLst>
                <a:gd name="connsiteX0" fmla="*/ 0 w 648072"/>
                <a:gd name="connsiteY0" fmla="*/ 0 h 432048"/>
                <a:gd name="connsiteX1" fmla="*/ 648072 w 648072"/>
                <a:gd name="connsiteY1" fmla="*/ 0 h 432048"/>
                <a:gd name="connsiteX2" fmla="*/ 648072 w 648072"/>
                <a:gd name="connsiteY2" fmla="*/ 432048 h 432048"/>
                <a:gd name="connsiteX3" fmla="*/ 0 w 648072"/>
                <a:gd name="connsiteY3" fmla="*/ 432048 h 432048"/>
                <a:gd name="connsiteX4" fmla="*/ 0 w 648072"/>
                <a:gd name="connsiteY4" fmla="*/ 0 h 432048"/>
                <a:gd name="connsiteX0" fmla="*/ 0 w 648072"/>
                <a:gd name="connsiteY0" fmla="*/ 133004 h 565052"/>
                <a:gd name="connsiteX1" fmla="*/ 560788 w 648072"/>
                <a:gd name="connsiteY1" fmla="*/ 0 h 565052"/>
                <a:gd name="connsiteX2" fmla="*/ 648072 w 648072"/>
                <a:gd name="connsiteY2" fmla="*/ 565052 h 565052"/>
                <a:gd name="connsiteX3" fmla="*/ 0 w 648072"/>
                <a:gd name="connsiteY3" fmla="*/ 565052 h 565052"/>
                <a:gd name="connsiteX4" fmla="*/ 0 w 648072"/>
                <a:gd name="connsiteY4" fmla="*/ 133004 h 565052"/>
                <a:gd name="connsiteX0" fmla="*/ 0 w 743668"/>
                <a:gd name="connsiteY0" fmla="*/ 133004 h 565052"/>
                <a:gd name="connsiteX1" fmla="*/ 560788 w 743668"/>
                <a:gd name="connsiteY1" fmla="*/ 0 h 565052"/>
                <a:gd name="connsiteX2" fmla="*/ 743668 w 743668"/>
                <a:gd name="connsiteY2" fmla="*/ 157729 h 565052"/>
                <a:gd name="connsiteX3" fmla="*/ 0 w 743668"/>
                <a:gd name="connsiteY3" fmla="*/ 565052 h 565052"/>
                <a:gd name="connsiteX4" fmla="*/ 0 w 743668"/>
                <a:gd name="connsiteY4" fmla="*/ 133004 h 565052"/>
                <a:gd name="connsiteX0" fmla="*/ 0 w 743668"/>
                <a:gd name="connsiteY0" fmla="*/ 133004 h 589990"/>
                <a:gd name="connsiteX1" fmla="*/ 560788 w 743668"/>
                <a:gd name="connsiteY1" fmla="*/ 0 h 589990"/>
                <a:gd name="connsiteX2" fmla="*/ 743668 w 743668"/>
                <a:gd name="connsiteY2" fmla="*/ 157729 h 589990"/>
                <a:gd name="connsiteX3" fmla="*/ 4156 w 743668"/>
                <a:gd name="connsiteY3" fmla="*/ 589990 h 589990"/>
                <a:gd name="connsiteX4" fmla="*/ 0 w 743668"/>
                <a:gd name="connsiteY4" fmla="*/ 133004 h 589990"/>
                <a:gd name="connsiteX0" fmla="*/ 0 w 797701"/>
                <a:gd name="connsiteY0" fmla="*/ 415637 h 589990"/>
                <a:gd name="connsiteX1" fmla="*/ 614821 w 797701"/>
                <a:gd name="connsiteY1" fmla="*/ 0 h 589990"/>
                <a:gd name="connsiteX2" fmla="*/ 797701 w 797701"/>
                <a:gd name="connsiteY2" fmla="*/ 157729 h 589990"/>
                <a:gd name="connsiteX3" fmla="*/ 58189 w 797701"/>
                <a:gd name="connsiteY3" fmla="*/ 589990 h 589990"/>
                <a:gd name="connsiteX4" fmla="*/ 0 w 797701"/>
                <a:gd name="connsiteY4" fmla="*/ 415637 h 58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1" h="589990">
                  <a:moveTo>
                    <a:pt x="0" y="415637"/>
                  </a:moveTo>
                  <a:lnTo>
                    <a:pt x="614821" y="0"/>
                  </a:lnTo>
                  <a:lnTo>
                    <a:pt x="797701" y="157729"/>
                  </a:lnTo>
                  <a:lnTo>
                    <a:pt x="58189" y="589990"/>
                  </a:lnTo>
                  <a:cubicBezTo>
                    <a:pt x="56804" y="437661"/>
                    <a:pt x="1385" y="567966"/>
                    <a:pt x="0" y="415637"/>
                  </a:cubicBezTo>
                  <a:close/>
                </a:path>
              </a:pathLst>
            </a:custGeom>
            <a:solidFill>
              <a:srgbClr val="C7DEEB"/>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US" sz="1600" dirty="0">
                <a:latin typeface="Frutiger LT Light" panose="02000503000000000000" pitchFamily="2" charset="0"/>
              </a:endParaRPr>
            </a:p>
          </p:txBody>
        </p:sp>
      </p:grpSp>
      <p:pic>
        <p:nvPicPr>
          <p:cNvPr id="7" name="Picture 6">
            <a:extLst>
              <a:ext uri="{FF2B5EF4-FFF2-40B4-BE49-F238E27FC236}">
                <a16:creationId xmlns:a16="http://schemas.microsoft.com/office/drawing/2014/main" id="{A2F50B5B-EDB9-4B49-A08E-2F758E432C14}"/>
              </a:ext>
            </a:extLst>
          </p:cNvPr>
          <p:cNvPicPr>
            <a:picLocks noChangeAspect="1"/>
          </p:cNvPicPr>
          <p:nvPr/>
        </p:nvPicPr>
        <p:blipFill>
          <a:blip r:embed="rId3"/>
          <a:stretch>
            <a:fillRect/>
          </a:stretch>
        </p:blipFill>
        <p:spPr>
          <a:xfrm>
            <a:off x="10241716" y="5537198"/>
            <a:ext cx="1950284" cy="786161"/>
          </a:xfrm>
          <a:prstGeom prst="rect">
            <a:avLst/>
          </a:prstGeom>
        </p:spPr>
      </p:pic>
      <p:grpSp>
        <p:nvGrpSpPr>
          <p:cNvPr id="23" name="Group 22">
            <a:extLst>
              <a:ext uri="{FF2B5EF4-FFF2-40B4-BE49-F238E27FC236}">
                <a16:creationId xmlns:a16="http://schemas.microsoft.com/office/drawing/2014/main" id="{10DF7E0C-6394-D247-991E-D3EFFDE49C56}"/>
              </a:ext>
            </a:extLst>
          </p:cNvPr>
          <p:cNvGrpSpPr/>
          <p:nvPr/>
        </p:nvGrpSpPr>
        <p:grpSpPr>
          <a:xfrm>
            <a:off x="7311058" y="2959049"/>
            <a:ext cx="2513754" cy="2285014"/>
            <a:chOff x="6733319" y="3593689"/>
            <a:chExt cx="2513754" cy="2285014"/>
          </a:xfrm>
        </p:grpSpPr>
        <p:pic>
          <p:nvPicPr>
            <p:cNvPr id="14" name="Graphic 13">
              <a:extLst>
                <a:ext uri="{FF2B5EF4-FFF2-40B4-BE49-F238E27FC236}">
                  <a16:creationId xmlns:a16="http://schemas.microsoft.com/office/drawing/2014/main" id="{A1D6C0B2-5C34-D844-B8D6-288E7FF035D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33319" y="4405219"/>
              <a:ext cx="1697969" cy="1131979"/>
            </a:xfrm>
            <a:prstGeom prst="rect">
              <a:avLst/>
            </a:prstGeom>
          </p:spPr>
        </p:pic>
        <p:pic>
          <p:nvPicPr>
            <p:cNvPr id="15" name="Graphic 14">
              <a:extLst>
                <a:ext uri="{FF2B5EF4-FFF2-40B4-BE49-F238E27FC236}">
                  <a16:creationId xmlns:a16="http://schemas.microsoft.com/office/drawing/2014/main" id="{ABBAD134-8008-CB4C-BD9F-415EC7B5961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33319" y="4130899"/>
              <a:ext cx="1697969" cy="1131979"/>
            </a:xfrm>
            <a:prstGeom prst="rect">
              <a:avLst/>
            </a:prstGeom>
          </p:spPr>
        </p:pic>
        <p:pic>
          <p:nvPicPr>
            <p:cNvPr id="16" name="Graphic 15">
              <a:extLst>
                <a:ext uri="{FF2B5EF4-FFF2-40B4-BE49-F238E27FC236}">
                  <a16:creationId xmlns:a16="http://schemas.microsoft.com/office/drawing/2014/main" id="{966C8CF6-3244-A944-8B46-FF9DB146F43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33319" y="3856579"/>
              <a:ext cx="1697969" cy="1131979"/>
            </a:xfrm>
            <a:prstGeom prst="rect">
              <a:avLst/>
            </a:prstGeom>
          </p:spPr>
        </p:pic>
        <p:pic>
          <p:nvPicPr>
            <p:cNvPr id="17" name="Graphic 16">
              <a:extLst>
                <a:ext uri="{FF2B5EF4-FFF2-40B4-BE49-F238E27FC236}">
                  <a16:creationId xmlns:a16="http://schemas.microsoft.com/office/drawing/2014/main" id="{D3FA69C1-83B4-FC45-B87B-62814C53FDA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33319" y="3593689"/>
              <a:ext cx="1697969" cy="1131979"/>
            </a:xfrm>
            <a:prstGeom prst="rect">
              <a:avLst/>
            </a:prstGeom>
          </p:spPr>
        </p:pic>
        <p:grpSp>
          <p:nvGrpSpPr>
            <p:cNvPr id="22" name="Group 21">
              <a:extLst>
                <a:ext uri="{FF2B5EF4-FFF2-40B4-BE49-F238E27FC236}">
                  <a16:creationId xmlns:a16="http://schemas.microsoft.com/office/drawing/2014/main" id="{F4A4179B-5882-B541-AE4A-0D6C01A35F50}"/>
                </a:ext>
              </a:extLst>
            </p:cNvPr>
            <p:cNvGrpSpPr/>
            <p:nvPr/>
          </p:nvGrpSpPr>
          <p:grpSpPr>
            <a:xfrm>
              <a:off x="8112224" y="4579746"/>
              <a:ext cx="1134849" cy="1298957"/>
              <a:chOff x="8813579" y="2490489"/>
              <a:chExt cx="1697969" cy="1943509"/>
            </a:xfrm>
          </p:grpSpPr>
          <p:pic>
            <p:nvPicPr>
              <p:cNvPr id="18" name="Graphic 17">
                <a:extLst>
                  <a:ext uri="{FF2B5EF4-FFF2-40B4-BE49-F238E27FC236}">
                    <a16:creationId xmlns:a16="http://schemas.microsoft.com/office/drawing/2014/main" id="{430F2867-3AF6-FA4B-BE96-27F6DF6DB70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13579" y="3302019"/>
                <a:ext cx="1697969" cy="1131979"/>
              </a:xfrm>
              <a:prstGeom prst="rect">
                <a:avLst/>
              </a:prstGeom>
            </p:spPr>
          </p:pic>
          <p:pic>
            <p:nvPicPr>
              <p:cNvPr id="19" name="Graphic 18">
                <a:extLst>
                  <a:ext uri="{FF2B5EF4-FFF2-40B4-BE49-F238E27FC236}">
                    <a16:creationId xmlns:a16="http://schemas.microsoft.com/office/drawing/2014/main" id="{BAC9C6EE-7A28-814D-9EB4-58CAA370D62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13579" y="3027699"/>
                <a:ext cx="1697969" cy="1131979"/>
              </a:xfrm>
              <a:prstGeom prst="rect">
                <a:avLst/>
              </a:prstGeom>
            </p:spPr>
          </p:pic>
          <p:pic>
            <p:nvPicPr>
              <p:cNvPr id="20" name="Graphic 19">
                <a:extLst>
                  <a:ext uri="{FF2B5EF4-FFF2-40B4-BE49-F238E27FC236}">
                    <a16:creationId xmlns:a16="http://schemas.microsoft.com/office/drawing/2014/main" id="{559821F3-7323-B843-BC00-A9E62951883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13579" y="2753379"/>
                <a:ext cx="1697969" cy="1131979"/>
              </a:xfrm>
              <a:prstGeom prst="rect">
                <a:avLst/>
              </a:prstGeom>
            </p:spPr>
          </p:pic>
          <p:pic>
            <p:nvPicPr>
              <p:cNvPr id="21" name="Graphic 20">
                <a:extLst>
                  <a:ext uri="{FF2B5EF4-FFF2-40B4-BE49-F238E27FC236}">
                    <a16:creationId xmlns:a16="http://schemas.microsoft.com/office/drawing/2014/main" id="{1A91CD68-11B6-9544-BBED-5C9443E830C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13579" y="2490489"/>
                <a:ext cx="1697969" cy="1131979"/>
              </a:xfrm>
              <a:prstGeom prst="rect">
                <a:avLst/>
              </a:prstGeom>
            </p:spPr>
          </p:pic>
        </p:grpSp>
      </p:grpSp>
      <p:sp>
        <p:nvSpPr>
          <p:cNvPr id="95" name="Freeform 94">
            <a:extLst>
              <a:ext uri="{FF2B5EF4-FFF2-40B4-BE49-F238E27FC236}">
                <a16:creationId xmlns:a16="http://schemas.microsoft.com/office/drawing/2014/main" id="{BC1EC027-FE53-8340-A488-18E37B6B17AB}"/>
              </a:ext>
            </a:extLst>
          </p:cNvPr>
          <p:cNvSpPr/>
          <p:nvPr/>
        </p:nvSpPr>
        <p:spPr bwMode="auto">
          <a:xfrm>
            <a:off x="9479120" y="1034086"/>
            <a:ext cx="1105898" cy="765989"/>
          </a:xfrm>
          <a:custGeom>
            <a:avLst/>
            <a:gdLst>
              <a:gd name="connsiteX0" fmla="*/ 0 w 1105898"/>
              <a:gd name="connsiteY0" fmla="*/ 584067 h 765989"/>
              <a:gd name="connsiteX1" fmla="*/ 186710 w 1105898"/>
              <a:gd name="connsiteY1" fmla="*/ 765989 h 765989"/>
              <a:gd name="connsiteX2" fmla="*/ 1105898 w 1105898"/>
              <a:gd name="connsiteY2" fmla="*/ 43087 h 765989"/>
              <a:gd name="connsiteX3" fmla="*/ 1048449 w 1105898"/>
              <a:gd name="connsiteY3" fmla="*/ 0 h 765989"/>
              <a:gd name="connsiteX4" fmla="*/ 0 w 1105898"/>
              <a:gd name="connsiteY4" fmla="*/ 584067 h 76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898" h="765989">
                <a:moveTo>
                  <a:pt x="0" y="584067"/>
                </a:moveTo>
                <a:lnTo>
                  <a:pt x="186710" y="765989"/>
                </a:lnTo>
                <a:lnTo>
                  <a:pt x="1105898" y="43087"/>
                </a:lnTo>
                <a:lnTo>
                  <a:pt x="1048449" y="0"/>
                </a:lnTo>
                <a:lnTo>
                  <a:pt x="0" y="584067"/>
                </a:lnTo>
                <a:close/>
              </a:path>
            </a:pathLst>
          </a:custGeom>
          <a:solidFill>
            <a:srgbClr val="C8DEEB"/>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Light" panose="02000503000000000000" pitchFamily="2" charset="0"/>
            </a:endParaRPr>
          </a:p>
        </p:txBody>
      </p:sp>
      <p:grpSp>
        <p:nvGrpSpPr>
          <p:cNvPr id="24" name="Graphic 105">
            <a:extLst>
              <a:ext uri="{FF2B5EF4-FFF2-40B4-BE49-F238E27FC236}">
                <a16:creationId xmlns:a16="http://schemas.microsoft.com/office/drawing/2014/main" id="{02BA652D-A056-C242-A93A-B001935E7757}"/>
              </a:ext>
            </a:extLst>
          </p:cNvPr>
          <p:cNvGrpSpPr/>
          <p:nvPr/>
        </p:nvGrpSpPr>
        <p:grpSpPr>
          <a:xfrm>
            <a:off x="7893599" y="2477875"/>
            <a:ext cx="530033" cy="917704"/>
            <a:chOff x="2083720" y="3454371"/>
            <a:chExt cx="227454" cy="393816"/>
          </a:xfrm>
        </p:grpSpPr>
        <p:sp>
          <p:nvSpPr>
            <p:cNvPr id="25" name="Freeform 24">
              <a:extLst>
                <a:ext uri="{FF2B5EF4-FFF2-40B4-BE49-F238E27FC236}">
                  <a16:creationId xmlns:a16="http://schemas.microsoft.com/office/drawing/2014/main" id="{EBD5B158-F0C0-944E-917A-8CBBD35118C7}"/>
                </a:ext>
              </a:extLst>
            </p:cNvPr>
            <p:cNvSpPr/>
            <p:nvPr/>
          </p:nvSpPr>
          <p:spPr>
            <a:xfrm>
              <a:off x="2103240" y="3461599"/>
              <a:ext cx="207934" cy="386588"/>
            </a:xfrm>
            <a:custGeom>
              <a:avLst/>
              <a:gdLst>
                <a:gd name="connsiteX0" fmla="*/ 207531 w 207934"/>
                <a:gd name="connsiteY0" fmla="*/ 64598 h 386588"/>
                <a:gd name="connsiteX1" fmla="*/ 161811 w 207934"/>
                <a:gd name="connsiteY1" fmla="*/ 2356 h 386588"/>
                <a:gd name="connsiteX2" fmla="*/ 151661 w 207934"/>
                <a:gd name="connsiteY2" fmla="*/ 387 h 386588"/>
                <a:gd name="connsiteX3" fmla="*/ 151661 w 207934"/>
                <a:gd name="connsiteY3" fmla="*/ 387 h 386588"/>
                <a:gd name="connsiteX4" fmla="*/ 127246 w 207934"/>
                <a:gd name="connsiteY4" fmla="*/ 1887 h 386588"/>
                <a:gd name="connsiteX5" fmla="*/ 92956 w 207934"/>
                <a:gd name="connsiteY5" fmla="*/ 15479 h 386588"/>
                <a:gd name="connsiteX6" fmla="*/ 602 w 207934"/>
                <a:gd name="connsiteY6" fmla="*/ 185052 h 386588"/>
                <a:gd name="connsiteX7" fmla="*/ 10752 w 207934"/>
                <a:gd name="connsiteY7" fmla="*/ 218610 h 386588"/>
                <a:gd name="connsiteX8" fmla="*/ 10752 w 207934"/>
                <a:gd name="connsiteY8" fmla="*/ 218610 h 386588"/>
                <a:gd name="connsiteX9" fmla="*/ 11483 w 207934"/>
                <a:gd name="connsiteY9" fmla="*/ 219828 h 386588"/>
                <a:gd name="connsiteX10" fmla="*/ 80338 w 207934"/>
                <a:gd name="connsiteY10" fmla="*/ 343750 h 386588"/>
                <a:gd name="connsiteX11" fmla="*/ 89482 w 207934"/>
                <a:gd name="connsiteY11" fmla="*/ 361279 h 386588"/>
                <a:gd name="connsiteX12" fmla="*/ 103563 w 207934"/>
                <a:gd name="connsiteY12" fmla="*/ 386588 h 386588"/>
                <a:gd name="connsiteX13" fmla="*/ 195003 w 207934"/>
                <a:gd name="connsiteY13" fmla="*/ 138089 h 386588"/>
                <a:gd name="connsiteX14" fmla="*/ 198295 w 207934"/>
                <a:gd name="connsiteY14" fmla="*/ 129277 h 386588"/>
                <a:gd name="connsiteX15" fmla="*/ 207531 w 207934"/>
                <a:gd name="connsiteY15" fmla="*/ 64598 h 386588"/>
                <a:gd name="connsiteX16" fmla="*/ 109050 w 207934"/>
                <a:gd name="connsiteY16" fmla="*/ 177084 h 386588"/>
                <a:gd name="connsiteX17" fmla="*/ 59306 w 207934"/>
                <a:gd name="connsiteY17" fmla="*/ 155805 h 386588"/>
                <a:gd name="connsiteX18" fmla="*/ 99083 w 207934"/>
                <a:gd name="connsiteY18" fmla="*/ 81846 h 386588"/>
                <a:gd name="connsiteX19" fmla="*/ 148826 w 207934"/>
                <a:gd name="connsiteY19" fmla="*/ 103218 h 386588"/>
                <a:gd name="connsiteX20" fmla="*/ 108684 w 207934"/>
                <a:gd name="connsiteY20" fmla="*/ 176803 h 3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934" h="386588">
                  <a:moveTo>
                    <a:pt x="207531" y="64598"/>
                  </a:moveTo>
                  <a:cubicBezTo>
                    <a:pt x="203690" y="31134"/>
                    <a:pt x="186317" y="9199"/>
                    <a:pt x="161811" y="2356"/>
                  </a:cubicBezTo>
                  <a:cubicBezTo>
                    <a:pt x="158492" y="1388"/>
                    <a:pt x="155095" y="729"/>
                    <a:pt x="151661" y="387"/>
                  </a:cubicBezTo>
                  <a:lnTo>
                    <a:pt x="151661" y="387"/>
                  </a:lnTo>
                  <a:cubicBezTo>
                    <a:pt x="143496" y="-443"/>
                    <a:pt x="135256" y="63"/>
                    <a:pt x="127246" y="1887"/>
                  </a:cubicBezTo>
                  <a:cubicBezTo>
                    <a:pt x="115190" y="4539"/>
                    <a:pt x="103617" y="9127"/>
                    <a:pt x="92956" y="15479"/>
                  </a:cubicBezTo>
                  <a:cubicBezTo>
                    <a:pt x="35806" y="48663"/>
                    <a:pt x="-5525" y="124872"/>
                    <a:pt x="602" y="185052"/>
                  </a:cubicBezTo>
                  <a:cubicBezTo>
                    <a:pt x="1601" y="196854"/>
                    <a:pt x="5062" y="208299"/>
                    <a:pt x="10752" y="218610"/>
                  </a:cubicBezTo>
                  <a:lnTo>
                    <a:pt x="10752" y="218610"/>
                  </a:lnTo>
                  <a:lnTo>
                    <a:pt x="11483" y="219828"/>
                  </a:lnTo>
                  <a:lnTo>
                    <a:pt x="80338" y="343750"/>
                  </a:lnTo>
                  <a:lnTo>
                    <a:pt x="89482" y="361279"/>
                  </a:lnTo>
                  <a:lnTo>
                    <a:pt x="103563" y="386588"/>
                  </a:lnTo>
                  <a:lnTo>
                    <a:pt x="195003" y="138089"/>
                  </a:lnTo>
                  <a:lnTo>
                    <a:pt x="198295" y="129277"/>
                  </a:lnTo>
                  <a:cubicBezTo>
                    <a:pt x="205975" y="108676"/>
                    <a:pt x="209128" y="86592"/>
                    <a:pt x="207531" y="64598"/>
                  </a:cubicBezTo>
                  <a:close/>
                  <a:moveTo>
                    <a:pt x="109050" y="177084"/>
                  </a:moveTo>
                  <a:cubicBezTo>
                    <a:pt x="84270" y="191707"/>
                    <a:pt x="61958" y="182052"/>
                    <a:pt x="59306" y="155805"/>
                  </a:cubicBezTo>
                  <a:cubicBezTo>
                    <a:pt x="56655" y="129559"/>
                    <a:pt x="74303" y="96750"/>
                    <a:pt x="99083" y="81846"/>
                  </a:cubicBezTo>
                  <a:cubicBezTo>
                    <a:pt x="123863" y="66942"/>
                    <a:pt x="146083" y="76878"/>
                    <a:pt x="148826" y="103218"/>
                  </a:cubicBezTo>
                  <a:cubicBezTo>
                    <a:pt x="151569" y="129559"/>
                    <a:pt x="133556" y="162367"/>
                    <a:pt x="108684" y="176803"/>
                  </a:cubicBezTo>
                  <a:close/>
                </a:path>
              </a:pathLst>
            </a:custGeom>
            <a:solidFill>
              <a:srgbClr val="E13C2C"/>
            </a:solidFill>
            <a:ln w="9144" cap="flat">
              <a:solidFill>
                <a:schemeClr val="accent6"/>
              </a:solidFill>
              <a:prstDash val="solid"/>
              <a:miter/>
            </a:ln>
          </p:spPr>
          <p:txBody>
            <a:bodyPr rtlCol="0" anchor="ctr"/>
            <a:lstStyle/>
            <a:p>
              <a:endParaRPr lang="en-US" dirty="0">
                <a:latin typeface="Frutiger LT Light" panose="02000503000000000000" pitchFamily="2" charset="0"/>
              </a:endParaRPr>
            </a:p>
          </p:txBody>
        </p:sp>
        <p:sp>
          <p:nvSpPr>
            <p:cNvPr id="26" name="Freeform 25">
              <a:extLst>
                <a:ext uri="{FF2B5EF4-FFF2-40B4-BE49-F238E27FC236}">
                  <a16:creationId xmlns:a16="http://schemas.microsoft.com/office/drawing/2014/main" id="{F6A1928B-28FD-9E42-BB67-2289E199D4AA}"/>
                </a:ext>
              </a:extLst>
            </p:cNvPr>
            <p:cNvSpPr/>
            <p:nvPr/>
          </p:nvSpPr>
          <p:spPr>
            <a:xfrm>
              <a:off x="2083720" y="3454371"/>
              <a:ext cx="182916" cy="392978"/>
            </a:xfrm>
            <a:custGeom>
              <a:avLst/>
              <a:gdLst>
                <a:gd name="connsiteX0" fmla="*/ 182917 w 182916"/>
                <a:gd name="connsiteY0" fmla="*/ 8652 h 392978"/>
                <a:gd name="connsiteX1" fmla="*/ 173041 w 182916"/>
                <a:gd name="connsiteY1" fmla="*/ 6778 h 392978"/>
                <a:gd name="connsiteX2" fmla="*/ 173041 w 182916"/>
                <a:gd name="connsiteY2" fmla="*/ 6778 h 392978"/>
                <a:gd name="connsiteX3" fmla="*/ 148169 w 182916"/>
                <a:gd name="connsiteY3" fmla="*/ 8184 h 392978"/>
                <a:gd name="connsiteX4" fmla="*/ 113879 w 182916"/>
                <a:gd name="connsiteY4" fmla="*/ 21869 h 392978"/>
                <a:gd name="connsiteX5" fmla="*/ 21708 w 182916"/>
                <a:gd name="connsiteY5" fmla="*/ 191348 h 392978"/>
                <a:gd name="connsiteX6" fmla="*/ 31766 w 182916"/>
                <a:gd name="connsiteY6" fmla="*/ 225000 h 392978"/>
                <a:gd name="connsiteX7" fmla="*/ 31766 w 182916"/>
                <a:gd name="connsiteY7" fmla="*/ 225000 h 392978"/>
                <a:gd name="connsiteX8" fmla="*/ 32498 w 182916"/>
                <a:gd name="connsiteY8" fmla="*/ 226218 h 392978"/>
                <a:gd name="connsiteX9" fmla="*/ 101352 w 182916"/>
                <a:gd name="connsiteY9" fmla="*/ 350140 h 392978"/>
                <a:gd name="connsiteX10" fmla="*/ 111045 w 182916"/>
                <a:gd name="connsiteY10" fmla="*/ 367669 h 392978"/>
                <a:gd name="connsiteX11" fmla="*/ 125126 w 182916"/>
                <a:gd name="connsiteY11" fmla="*/ 392979 h 392978"/>
                <a:gd name="connsiteX12" fmla="*/ 104004 w 182916"/>
                <a:gd name="connsiteY12" fmla="*/ 386698 h 392978"/>
                <a:gd name="connsiteX13" fmla="*/ 11284 w 182916"/>
                <a:gd name="connsiteY13" fmla="*/ 220032 h 392978"/>
                <a:gd name="connsiteX14" fmla="*/ 10644 w 182916"/>
                <a:gd name="connsiteY14" fmla="*/ 218813 h 392978"/>
                <a:gd name="connsiteX15" fmla="*/ 10644 w 182916"/>
                <a:gd name="connsiteY15" fmla="*/ 218813 h 392978"/>
                <a:gd name="connsiteX16" fmla="*/ 585 w 182916"/>
                <a:gd name="connsiteY16" fmla="*/ 185067 h 392978"/>
                <a:gd name="connsiteX17" fmla="*/ 92848 w 182916"/>
                <a:gd name="connsiteY17" fmla="*/ 15589 h 392978"/>
                <a:gd name="connsiteX18" fmla="*/ 162068 w 182916"/>
                <a:gd name="connsiteY18" fmla="*/ 2466 h 392978"/>
                <a:gd name="connsiteX19" fmla="*/ 162068 w 182916"/>
                <a:gd name="connsiteY19" fmla="*/ 2466 h 392978"/>
                <a:gd name="connsiteX20" fmla="*/ 162891 w 182916"/>
                <a:gd name="connsiteY20" fmla="*/ 2466 h 39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916" h="392978">
                  <a:moveTo>
                    <a:pt x="182917" y="8652"/>
                  </a:moveTo>
                  <a:cubicBezTo>
                    <a:pt x="179675" y="7776"/>
                    <a:pt x="176374" y="7150"/>
                    <a:pt x="173041" y="6778"/>
                  </a:cubicBezTo>
                  <a:lnTo>
                    <a:pt x="173041" y="6778"/>
                  </a:lnTo>
                  <a:cubicBezTo>
                    <a:pt x="164732" y="5825"/>
                    <a:pt x="156326" y="6300"/>
                    <a:pt x="148169" y="8184"/>
                  </a:cubicBezTo>
                  <a:cubicBezTo>
                    <a:pt x="136086" y="10793"/>
                    <a:pt x="124503" y="15416"/>
                    <a:pt x="113879" y="21869"/>
                  </a:cubicBezTo>
                  <a:cubicBezTo>
                    <a:pt x="56912" y="55053"/>
                    <a:pt x="15581" y="131262"/>
                    <a:pt x="21708" y="191348"/>
                  </a:cubicBezTo>
                  <a:cubicBezTo>
                    <a:pt x="22715" y="203165"/>
                    <a:pt x="26143" y="214632"/>
                    <a:pt x="31766" y="225000"/>
                  </a:cubicBezTo>
                  <a:lnTo>
                    <a:pt x="31766" y="225000"/>
                  </a:lnTo>
                  <a:lnTo>
                    <a:pt x="32498" y="226218"/>
                  </a:lnTo>
                  <a:lnTo>
                    <a:pt x="101352" y="350140"/>
                  </a:lnTo>
                  <a:lnTo>
                    <a:pt x="111045" y="367669"/>
                  </a:lnTo>
                  <a:lnTo>
                    <a:pt x="125126" y="392979"/>
                  </a:lnTo>
                  <a:lnTo>
                    <a:pt x="104004" y="386698"/>
                  </a:lnTo>
                  <a:lnTo>
                    <a:pt x="11284" y="220032"/>
                  </a:lnTo>
                  <a:lnTo>
                    <a:pt x="10644" y="218813"/>
                  </a:lnTo>
                  <a:lnTo>
                    <a:pt x="10644" y="218813"/>
                  </a:lnTo>
                  <a:cubicBezTo>
                    <a:pt x="5008" y="208418"/>
                    <a:pt x="1580" y="196917"/>
                    <a:pt x="585" y="185067"/>
                  </a:cubicBezTo>
                  <a:cubicBezTo>
                    <a:pt x="-5450" y="124700"/>
                    <a:pt x="35881" y="48772"/>
                    <a:pt x="92848" y="15589"/>
                  </a:cubicBezTo>
                  <a:cubicBezTo>
                    <a:pt x="118177" y="685"/>
                    <a:pt x="142500" y="-3159"/>
                    <a:pt x="162068" y="2466"/>
                  </a:cubicBezTo>
                  <a:lnTo>
                    <a:pt x="162068" y="2466"/>
                  </a:lnTo>
                  <a:lnTo>
                    <a:pt x="162891" y="2466"/>
                  </a:lnTo>
                  <a:close/>
                </a:path>
              </a:pathLst>
            </a:custGeom>
            <a:solidFill>
              <a:srgbClr val="C60C1D"/>
            </a:solidFill>
            <a:ln w="9144" cap="flat">
              <a:noFill/>
              <a:prstDash val="solid"/>
              <a:miter/>
            </a:ln>
          </p:spPr>
          <p:txBody>
            <a:bodyPr rtlCol="0" anchor="ctr"/>
            <a:lstStyle/>
            <a:p>
              <a:endParaRPr lang="en-US" dirty="0">
                <a:latin typeface="Frutiger LT Light" panose="02000503000000000000" pitchFamily="2" charset="0"/>
              </a:endParaRPr>
            </a:p>
          </p:txBody>
        </p:sp>
      </p:grpSp>
      <p:sp>
        <p:nvSpPr>
          <p:cNvPr id="96" name="Rectangle 95">
            <a:extLst>
              <a:ext uri="{FF2B5EF4-FFF2-40B4-BE49-F238E27FC236}">
                <a16:creationId xmlns:a16="http://schemas.microsoft.com/office/drawing/2014/main" id="{F1E7A049-06BF-724D-8D7A-8A2419EDCDF1}"/>
              </a:ext>
            </a:extLst>
          </p:cNvPr>
          <p:cNvSpPr/>
          <p:nvPr/>
        </p:nvSpPr>
        <p:spPr>
          <a:xfrm>
            <a:off x="408049" y="5053792"/>
            <a:ext cx="4487738" cy="175433"/>
          </a:xfrm>
          <a:prstGeom prst="rect">
            <a:avLst/>
          </a:prstGeom>
        </p:spPr>
        <p:txBody>
          <a:bodyPr wrap="square" lIns="0" tIns="0" rIns="0" bIns="0">
            <a:spAutoFit/>
          </a:bodyPr>
          <a:lstStyle/>
          <a:p>
            <a:pPr indent="-226800" defTabSz="226800" eaLnBrk="0" fontAlgn="base" hangingPunct="0">
              <a:lnSpc>
                <a:spcPct val="95000"/>
              </a:lnSpc>
              <a:spcBef>
                <a:spcPct val="0"/>
              </a:spcBef>
            </a:pPr>
            <a:r>
              <a:rPr lang="de-CH" sz="1200" kern="0" dirty="0">
                <a:solidFill>
                  <a:schemeClr val="bg1">
                    <a:lumMod val="50000"/>
                  </a:schemeClr>
                </a:solidFill>
                <a:latin typeface="+mj-lt"/>
              </a:rPr>
              <a:t>Mehr auf unserer Website: </a:t>
            </a:r>
            <a:r>
              <a:rPr lang="de-CH" sz="1200" kern="0" dirty="0">
                <a:solidFill>
                  <a:schemeClr val="bg1">
                    <a:lumMod val="50000"/>
                  </a:schemeClr>
                </a:solidFill>
                <a:latin typeface="+mj-lt"/>
                <a:hlinkClick r:id="rId6"/>
              </a:rPr>
              <a:t>ecommerce.asendia.ch</a:t>
            </a:r>
            <a:endParaRPr lang="en-US" sz="1200" kern="0" dirty="0">
              <a:solidFill>
                <a:schemeClr val="bg1">
                  <a:lumMod val="50000"/>
                </a:schemeClr>
              </a:solidFill>
              <a:latin typeface="+mj-lt"/>
            </a:endParaRPr>
          </a:p>
        </p:txBody>
      </p:sp>
      <p:sp>
        <p:nvSpPr>
          <p:cNvPr id="4" name="Rounded Rectangle 3">
            <a:hlinkClick r:id="rId7"/>
            <a:extLst>
              <a:ext uri="{FF2B5EF4-FFF2-40B4-BE49-F238E27FC236}">
                <a16:creationId xmlns:a16="http://schemas.microsoft.com/office/drawing/2014/main" id="{273FDE3E-52F7-A94B-92F8-0E7874923F12}"/>
              </a:ext>
            </a:extLst>
          </p:cNvPr>
          <p:cNvSpPr/>
          <p:nvPr/>
        </p:nvSpPr>
        <p:spPr bwMode="auto">
          <a:xfrm>
            <a:off x="407987" y="3951990"/>
            <a:ext cx="2051179" cy="575061"/>
          </a:xfrm>
          <a:prstGeom prst="roundRect">
            <a:avLst/>
          </a:prstGeom>
          <a:solidFill>
            <a:schemeClr val="accent2"/>
          </a:solidFill>
          <a:ln w="9525">
            <a:no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dirty="0" err="1">
                <a:solidFill>
                  <a:schemeClr val="bg1"/>
                </a:solidFill>
                <a:latin typeface="+mj-lt"/>
              </a:rPr>
              <a:t>Termin</a:t>
            </a:r>
            <a:r>
              <a:rPr lang="en-US" sz="1600" dirty="0">
                <a:solidFill>
                  <a:schemeClr val="bg1"/>
                </a:solidFill>
                <a:latin typeface="+mj-lt"/>
              </a:rPr>
              <a:t> </a:t>
            </a:r>
            <a:r>
              <a:rPr lang="en-US" sz="1600" dirty="0" err="1">
                <a:solidFill>
                  <a:schemeClr val="bg1"/>
                </a:solidFill>
                <a:latin typeface="+mj-lt"/>
              </a:rPr>
              <a:t>buchen</a:t>
            </a:r>
            <a:endParaRPr lang="en-US" sz="1600" dirty="0">
              <a:solidFill>
                <a:schemeClr val="bg1"/>
              </a:solidFill>
              <a:latin typeface="+mj-lt"/>
            </a:endParaRPr>
          </a:p>
        </p:txBody>
      </p:sp>
      <p:sp>
        <p:nvSpPr>
          <p:cNvPr id="3" name="Rectangle 2">
            <a:extLst>
              <a:ext uri="{FF2B5EF4-FFF2-40B4-BE49-F238E27FC236}">
                <a16:creationId xmlns:a16="http://schemas.microsoft.com/office/drawing/2014/main" id="{85B516AD-00DF-0B4B-8267-A209AE523D35}"/>
              </a:ext>
            </a:extLst>
          </p:cNvPr>
          <p:cNvSpPr/>
          <p:nvPr/>
        </p:nvSpPr>
        <p:spPr bwMode="auto">
          <a:xfrm>
            <a:off x="407987" y="3130665"/>
            <a:ext cx="4986521" cy="575061"/>
          </a:xfrm>
          <a:prstGeom prst="rect">
            <a:avLst/>
          </a:prstGeom>
          <a:noFill/>
          <a:ln w="9525">
            <a:noFill/>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kern="0" dirty="0">
                <a:latin typeface="+mj-lt"/>
              </a:rPr>
              <a:t>Falls Du </a:t>
            </a:r>
            <a:r>
              <a:rPr lang="en-US" kern="0" dirty="0" err="1">
                <a:latin typeface="+mj-lt"/>
              </a:rPr>
              <a:t>nicht</a:t>
            </a:r>
            <a:r>
              <a:rPr lang="en-US" kern="0" dirty="0">
                <a:latin typeface="+mj-lt"/>
              </a:rPr>
              <a:t> </a:t>
            </a:r>
            <a:r>
              <a:rPr lang="en-US" kern="0" dirty="0" err="1">
                <a:latin typeface="+mj-lt"/>
              </a:rPr>
              <a:t>gerade</a:t>
            </a:r>
            <a:r>
              <a:rPr lang="en-US" kern="0" dirty="0">
                <a:latin typeface="+mj-lt"/>
              </a:rPr>
              <a:t> </a:t>
            </a:r>
            <a:r>
              <a:rPr lang="en-US" kern="0" dirty="0" err="1">
                <a:latin typeface="+mj-lt"/>
              </a:rPr>
              <a:t>schon</a:t>
            </a:r>
            <a:r>
              <a:rPr lang="en-US" kern="0" dirty="0">
                <a:latin typeface="+mj-lt"/>
              </a:rPr>
              <a:t> in </a:t>
            </a:r>
            <a:r>
              <a:rPr lang="en-US" kern="0" dirty="0" err="1">
                <a:latin typeface="+mj-lt"/>
              </a:rPr>
              <a:t>einer</a:t>
            </a:r>
            <a:r>
              <a:rPr lang="en-US" kern="0" dirty="0">
                <a:latin typeface="+mj-lt"/>
              </a:rPr>
              <a:t> </a:t>
            </a:r>
            <a:r>
              <a:rPr lang="en-US" kern="0" dirty="0" err="1">
                <a:latin typeface="+mj-lt"/>
              </a:rPr>
              <a:t>Beratung</a:t>
            </a:r>
            <a:r>
              <a:rPr lang="en-US" kern="0" dirty="0">
                <a:latin typeface="+mj-lt"/>
              </a:rPr>
              <a:t> </a:t>
            </a:r>
            <a:r>
              <a:rPr lang="en-US" kern="0" dirty="0" err="1">
                <a:latin typeface="+mj-lt"/>
              </a:rPr>
              <a:t>sitzt</a:t>
            </a:r>
            <a:r>
              <a:rPr lang="en-US" kern="0" dirty="0">
                <a:latin typeface="+mj-lt"/>
              </a:rPr>
              <a:t>, </a:t>
            </a:r>
            <a:r>
              <a:rPr lang="en-US" kern="0" dirty="0" err="1">
                <a:latin typeface="+mj-lt"/>
              </a:rPr>
              <a:t>solltest</a:t>
            </a:r>
            <a:r>
              <a:rPr lang="en-US" kern="0" dirty="0">
                <a:latin typeface="+mj-lt"/>
              </a:rPr>
              <a:t> Du Dir </a:t>
            </a:r>
            <a:r>
              <a:rPr lang="en-US" kern="0" dirty="0" err="1">
                <a:latin typeface="+mj-lt"/>
              </a:rPr>
              <a:t>hier</a:t>
            </a:r>
            <a:r>
              <a:rPr lang="en-US" kern="0" dirty="0">
                <a:latin typeface="+mj-lt"/>
              </a:rPr>
              <a:t> </a:t>
            </a:r>
            <a:r>
              <a:rPr lang="en-US" kern="0" dirty="0" err="1">
                <a:latin typeface="+mj-lt"/>
              </a:rPr>
              <a:t>eine</a:t>
            </a:r>
            <a:r>
              <a:rPr lang="en-US" kern="0" dirty="0">
                <a:latin typeface="+mj-lt"/>
              </a:rPr>
              <a:t> </a:t>
            </a:r>
            <a:r>
              <a:rPr lang="en-US" kern="0" dirty="0" err="1">
                <a:latin typeface="+mj-lt"/>
              </a:rPr>
              <a:t>buchen</a:t>
            </a:r>
            <a:r>
              <a:rPr lang="en-US" kern="0" dirty="0">
                <a:latin typeface="+mj-lt"/>
              </a:rPr>
              <a:t> ;-)</a:t>
            </a:r>
          </a:p>
        </p:txBody>
      </p:sp>
      <p:sp>
        <p:nvSpPr>
          <p:cNvPr id="2" name="Title 1">
            <a:extLst>
              <a:ext uri="{FF2B5EF4-FFF2-40B4-BE49-F238E27FC236}">
                <a16:creationId xmlns:a16="http://schemas.microsoft.com/office/drawing/2014/main" id="{F949D09D-1BB9-A441-AC73-CD0CBE0476EE}"/>
              </a:ext>
            </a:extLst>
          </p:cNvPr>
          <p:cNvSpPr>
            <a:spLocks noGrp="1"/>
          </p:cNvSpPr>
          <p:nvPr>
            <p:ph type="title"/>
          </p:nvPr>
        </p:nvSpPr>
        <p:spPr>
          <a:xfrm>
            <a:off x="407988" y="1628775"/>
            <a:ext cx="8171578" cy="1692771"/>
          </a:xfrm>
        </p:spPr>
        <p:txBody>
          <a:bodyPr/>
          <a:lstStyle/>
          <a:p>
            <a:r>
              <a:rPr lang="de-CH" dirty="0">
                <a:latin typeface="+mj-lt"/>
              </a:rPr>
              <a:t>Du willst die beste Kundenreise bei minimalen Zollkosten?</a:t>
            </a:r>
            <a:endParaRPr lang="de-DE" dirty="0">
              <a:latin typeface="+mj-lt"/>
            </a:endParaRPr>
          </a:p>
        </p:txBody>
      </p:sp>
    </p:spTree>
    <p:extLst>
      <p:ext uri="{BB962C8B-B14F-4D97-AF65-F5344CB8AC3E}">
        <p14:creationId xmlns:p14="http://schemas.microsoft.com/office/powerpoint/2010/main" val="211888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A56C-77A4-8542-9318-E6DAA634EEAA}"/>
              </a:ext>
            </a:extLst>
          </p:cNvPr>
          <p:cNvSpPr>
            <a:spLocks noGrp="1"/>
          </p:cNvSpPr>
          <p:nvPr>
            <p:ph type="title"/>
          </p:nvPr>
        </p:nvSpPr>
        <p:spPr>
          <a:xfrm>
            <a:off x="442913" y="1628775"/>
            <a:ext cx="11053687" cy="526298"/>
          </a:xfrm>
        </p:spPr>
        <p:txBody>
          <a:bodyPr/>
          <a:lstStyle/>
          <a:p>
            <a:pPr indent="-226800" defTabSz="226800" eaLnBrk="0" hangingPunct="0">
              <a:lnSpc>
                <a:spcPct val="95000"/>
              </a:lnSpc>
              <a:spcAft>
                <a:spcPts val="1200"/>
              </a:spcAft>
            </a:pPr>
            <a:r>
              <a:rPr lang="de-DE" sz="3600" dirty="0">
                <a:solidFill>
                  <a:schemeClr val="bg1"/>
                </a:solidFill>
                <a:latin typeface="+mj-lt"/>
              </a:rPr>
              <a:t>Anhang</a:t>
            </a:r>
          </a:p>
        </p:txBody>
      </p:sp>
    </p:spTree>
    <p:extLst>
      <p:ext uri="{BB962C8B-B14F-4D97-AF65-F5344CB8AC3E}">
        <p14:creationId xmlns:p14="http://schemas.microsoft.com/office/powerpoint/2010/main" val="213006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40668"/>
            <a:ext cx="11340455" cy="738664"/>
          </a:xfrm>
        </p:spPr>
        <p:txBody>
          <a:bodyPr/>
          <a:lstStyle/>
          <a:p>
            <a:r>
              <a:rPr lang="de-CH" dirty="0">
                <a:latin typeface="+mj-lt"/>
              </a:rPr>
              <a:t>Diese Zollkosten können für Händler in der Schweiz anfallen</a:t>
            </a:r>
            <a:endParaRPr lang="de-DE" b="0" dirty="0">
              <a:latin typeface="+mj-lt"/>
            </a:endParaRPr>
          </a:p>
        </p:txBody>
      </p:sp>
      <p:graphicFrame>
        <p:nvGraphicFramePr>
          <p:cNvPr id="6" name="Tabelle 5"/>
          <p:cNvGraphicFramePr>
            <a:graphicFrameLocks noGrp="1"/>
          </p:cNvGraphicFramePr>
          <p:nvPr>
            <p:extLst>
              <p:ext uri="{D42A27DB-BD31-4B8C-83A1-F6EECF244321}">
                <p14:modId xmlns:p14="http://schemas.microsoft.com/office/powerpoint/2010/main" val="1093237838"/>
              </p:ext>
            </p:extLst>
          </p:nvPr>
        </p:nvGraphicFramePr>
        <p:xfrm>
          <a:off x="442913" y="1340768"/>
          <a:ext cx="11339886" cy="5165710"/>
        </p:xfrm>
        <a:graphic>
          <a:graphicData uri="http://schemas.openxmlformats.org/drawingml/2006/table">
            <a:tbl>
              <a:tblPr firstRow="1" bandRow="1">
                <a:tableStyleId>{5940675A-B579-460E-94D1-54222C63F5DA}</a:tableStyleId>
              </a:tblPr>
              <a:tblGrid>
                <a:gridCol w="1395604">
                  <a:extLst>
                    <a:ext uri="{9D8B030D-6E8A-4147-A177-3AD203B41FA5}">
                      <a16:colId xmlns:a16="http://schemas.microsoft.com/office/drawing/2014/main" val="1988517590"/>
                    </a:ext>
                  </a:extLst>
                </a:gridCol>
                <a:gridCol w="1871703">
                  <a:extLst>
                    <a:ext uri="{9D8B030D-6E8A-4147-A177-3AD203B41FA5}">
                      <a16:colId xmlns:a16="http://schemas.microsoft.com/office/drawing/2014/main" val="576889723"/>
                    </a:ext>
                  </a:extLst>
                </a:gridCol>
                <a:gridCol w="5562305">
                  <a:extLst>
                    <a:ext uri="{9D8B030D-6E8A-4147-A177-3AD203B41FA5}">
                      <a16:colId xmlns:a16="http://schemas.microsoft.com/office/drawing/2014/main" val="290064138"/>
                    </a:ext>
                  </a:extLst>
                </a:gridCol>
                <a:gridCol w="2510274">
                  <a:extLst>
                    <a:ext uri="{9D8B030D-6E8A-4147-A177-3AD203B41FA5}">
                      <a16:colId xmlns:a16="http://schemas.microsoft.com/office/drawing/2014/main" val="1666836321"/>
                    </a:ext>
                  </a:extLst>
                </a:gridCol>
              </a:tblGrid>
              <a:tr h="592120">
                <a:tc>
                  <a:txBody>
                    <a:bodyPr/>
                    <a:lstStyle/>
                    <a:p>
                      <a:r>
                        <a:rPr lang="de-DE" sz="1200" b="0" i="0" dirty="0">
                          <a:latin typeface="+mj-lt"/>
                        </a:rPr>
                        <a:t>Kostenposition</a:t>
                      </a:r>
                    </a:p>
                  </a:txBody>
                  <a:tcPr marT="0" marB="0" anchor="ctr">
                    <a:solidFill>
                      <a:schemeClr val="bg1"/>
                    </a:solidFill>
                  </a:tcPr>
                </a:tc>
                <a:tc>
                  <a:txBody>
                    <a:bodyPr/>
                    <a:lstStyle/>
                    <a:p>
                      <a:r>
                        <a:rPr lang="de-DE" sz="1200" b="0" i="0" dirty="0">
                          <a:latin typeface="+mj-lt"/>
                        </a:rPr>
                        <a:t>eCommerce relevante Varianten</a:t>
                      </a:r>
                    </a:p>
                  </a:txBody>
                  <a:tcPr marT="0" marB="0" anchor="ctr">
                    <a:solidFill>
                      <a:schemeClr val="bg1"/>
                    </a:solidFill>
                  </a:tcPr>
                </a:tc>
                <a:tc>
                  <a:txBody>
                    <a:bodyPr/>
                    <a:lstStyle/>
                    <a:p>
                      <a:r>
                        <a:rPr lang="de-DE" sz="1200" b="0" i="0" dirty="0">
                          <a:latin typeface="+mj-lt"/>
                        </a:rPr>
                        <a:t>Details</a:t>
                      </a:r>
                    </a:p>
                  </a:txBody>
                  <a:tcPr marT="0" marB="0" anchor="ctr">
                    <a:solidFill>
                      <a:schemeClr val="bg1"/>
                    </a:solidFill>
                  </a:tcPr>
                </a:tc>
                <a:tc>
                  <a:txBody>
                    <a:bodyPr/>
                    <a:lstStyle/>
                    <a:p>
                      <a:r>
                        <a:rPr lang="de-DE" sz="1200" b="0" i="0" dirty="0">
                          <a:latin typeface="+mj-lt"/>
                        </a:rPr>
                        <a:t>Beispiele</a:t>
                      </a:r>
                    </a:p>
                  </a:txBody>
                  <a:tcPr marT="0" marB="0" anchor="ctr">
                    <a:solidFill>
                      <a:schemeClr val="bg1"/>
                    </a:solidFill>
                  </a:tcPr>
                </a:tc>
                <a:extLst>
                  <a:ext uri="{0D108BD9-81ED-4DB2-BD59-A6C34878D82A}">
                    <a16:rowId xmlns:a16="http://schemas.microsoft.com/office/drawing/2014/main" val="4060042378"/>
                  </a:ext>
                </a:extLst>
              </a:tr>
              <a:tr h="169230">
                <a:tc rowSpan="2">
                  <a:txBody>
                    <a:bodyPr/>
                    <a:lstStyle/>
                    <a:p>
                      <a:r>
                        <a:rPr lang="de-DE" sz="900" b="0" i="0" dirty="0">
                          <a:latin typeface="+mj-lt"/>
                        </a:rPr>
                        <a:t>Zollgebühren</a:t>
                      </a:r>
                    </a:p>
                  </a:txBody>
                  <a:tcPr marT="0" marB="0" anchor="ctr">
                    <a:solidFill>
                      <a:schemeClr val="bg1"/>
                    </a:solidFill>
                  </a:tcPr>
                </a:tc>
                <a:tc>
                  <a:txBody>
                    <a:bodyPr/>
                    <a:lstStyle/>
                    <a:p>
                      <a:r>
                        <a:rPr lang="de-DE" sz="900" b="0" i="0" dirty="0">
                          <a:latin typeface="+mj-lt"/>
                        </a:rPr>
                        <a:t>Postalische Zollgebühren</a:t>
                      </a:r>
                      <a:r>
                        <a:rPr lang="de-DE" sz="900" b="0" i="0" baseline="0" dirty="0">
                          <a:latin typeface="+mj-lt"/>
                        </a:rPr>
                        <a:t> (DAP)</a:t>
                      </a:r>
                      <a:endParaRPr lang="de-DE" sz="900" b="0" i="0" dirty="0">
                        <a:latin typeface="+mj-lt"/>
                      </a:endParaRPr>
                    </a:p>
                  </a:txBody>
                  <a:tcPr marT="0" marB="0" anchor="ctr">
                    <a:solidFill>
                      <a:schemeClr val="bg1"/>
                    </a:solidFill>
                  </a:tcPr>
                </a:tc>
                <a:tc rowSpan="2">
                  <a:txBody>
                    <a:bodyPr/>
                    <a:lstStyle/>
                    <a:p>
                      <a:r>
                        <a:rPr lang="de-DE" sz="900" b="0" i="0" dirty="0">
                          <a:latin typeface="+mj-lt"/>
                        </a:rPr>
                        <a:t>Hierbei</a:t>
                      </a:r>
                      <a:r>
                        <a:rPr lang="de-DE" sz="900" b="0" i="0" baseline="0" dirty="0">
                          <a:latin typeface="+mj-lt"/>
                        </a:rPr>
                        <a:t> handelt es sich schlichtweg um die Gebühren die seitens der jeweiligen Dienstleister erhoben werden um die Verzollung durchzuführen</a:t>
                      </a:r>
                      <a:endParaRPr lang="de-DE" sz="900" b="0" i="0" dirty="0">
                        <a:latin typeface="+mj-lt"/>
                      </a:endParaRPr>
                    </a:p>
                  </a:txBody>
                  <a:tcPr marT="0" marB="0" anchor="ctr">
                    <a:solidFill>
                      <a:schemeClr val="bg1"/>
                    </a:solidFill>
                  </a:tcPr>
                </a:tc>
                <a:tc>
                  <a:txBody>
                    <a:bodyPr/>
                    <a:lstStyle/>
                    <a:p>
                      <a:endParaRPr lang="de-DE" sz="900" b="0" i="0" dirty="0">
                        <a:latin typeface="+mj-lt"/>
                      </a:endParaRPr>
                    </a:p>
                  </a:txBody>
                  <a:tcPr marT="0" marB="0" anchor="ctr">
                    <a:solidFill>
                      <a:schemeClr val="bg1"/>
                    </a:solidFill>
                  </a:tcPr>
                </a:tc>
                <a:extLst>
                  <a:ext uri="{0D108BD9-81ED-4DB2-BD59-A6C34878D82A}">
                    <a16:rowId xmlns:a16="http://schemas.microsoft.com/office/drawing/2014/main" val="2398269759"/>
                  </a:ext>
                </a:extLst>
              </a:tr>
              <a:tr h="110435">
                <a:tc vMerge="1">
                  <a:txBody>
                    <a:bodyPr/>
                    <a:lstStyle/>
                    <a:p>
                      <a:endParaRPr lang="de-DE"/>
                    </a:p>
                  </a:txBody>
                  <a:tcPr/>
                </a:tc>
                <a:tc>
                  <a:txBody>
                    <a:bodyPr/>
                    <a:lstStyle/>
                    <a:p>
                      <a:r>
                        <a:rPr lang="de-DE" sz="900" b="0" i="0" dirty="0">
                          <a:latin typeface="+mj-lt"/>
                        </a:rPr>
                        <a:t>Kommerzielle</a:t>
                      </a:r>
                      <a:r>
                        <a:rPr lang="de-DE" sz="900" b="0" i="0" baseline="0" dirty="0">
                          <a:latin typeface="+mj-lt"/>
                        </a:rPr>
                        <a:t> Zollgebühren</a:t>
                      </a:r>
                      <a:endParaRPr lang="de-DE" sz="900" b="0" i="0" dirty="0">
                        <a:latin typeface="+mj-lt"/>
                      </a:endParaRPr>
                    </a:p>
                  </a:txBody>
                  <a:tcPr marT="0" marB="0" anchor="ctr">
                    <a:solidFill>
                      <a:schemeClr val="bg1"/>
                    </a:solidFill>
                  </a:tcPr>
                </a:tc>
                <a:tc vMerge="1">
                  <a:txBody>
                    <a:bodyPr/>
                    <a:lstStyle/>
                    <a:p>
                      <a:endParaRPr lang="de-DE"/>
                    </a:p>
                  </a:txBody>
                  <a:tcPr/>
                </a:tc>
                <a:tc>
                  <a:txBody>
                    <a:bodyPr/>
                    <a:lstStyle/>
                    <a:p>
                      <a:endParaRPr lang="de-DE" sz="2800" b="0" i="0" dirty="0">
                        <a:latin typeface="+mj-lt"/>
                      </a:endParaRPr>
                    </a:p>
                  </a:txBody>
                  <a:tcPr marT="0" marB="0" anchor="ctr">
                    <a:solidFill>
                      <a:schemeClr val="bg1"/>
                    </a:solidFill>
                  </a:tcPr>
                </a:tc>
                <a:extLst>
                  <a:ext uri="{0D108BD9-81ED-4DB2-BD59-A6C34878D82A}">
                    <a16:rowId xmlns:a16="http://schemas.microsoft.com/office/drawing/2014/main" val="2573321906"/>
                  </a:ext>
                </a:extLst>
              </a:tr>
              <a:tr h="436839">
                <a:tc rowSpan="3">
                  <a:txBody>
                    <a:bodyPr/>
                    <a:lstStyle/>
                    <a:p>
                      <a:r>
                        <a:rPr lang="de-DE" sz="900" b="0" i="0" dirty="0">
                          <a:latin typeface="+mj-lt"/>
                        </a:rPr>
                        <a:t>Zollzusatzgebühren</a:t>
                      </a:r>
                    </a:p>
                  </a:txBody>
                  <a:tcPr marT="0" marB="0" anchor="ctr">
                    <a:solidFill>
                      <a:schemeClr val="bg1"/>
                    </a:solidFill>
                  </a:tcPr>
                </a:tc>
                <a:tc>
                  <a:txBody>
                    <a:bodyPr/>
                    <a:lstStyle/>
                    <a:p>
                      <a:r>
                        <a:rPr lang="de-DE" sz="900" b="0" i="0" dirty="0">
                          <a:latin typeface="+mj-lt"/>
                        </a:rPr>
                        <a:t>Edelmetallkontrolle</a:t>
                      </a:r>
                    </a:p>
                  </a:txBody>
                  <a:tcPr marT="0" marB="0" anchor="ctr">
                    <a:solidFill>
                      <a:schemeClr val="bg1"/>
                    </a:solidFill>
                  </a:tcPr>
                </a:tc>
                <a:tc>
                  <a:txBody>
                    <a:bodyPr/>
                    <a:lstStyle/>
                    <a:p>
                      <a:r>
                        <a:rPr lang="de-DE" sz="900" b="0" i="0" dirty="0">
                          <a:latin typeface="+mj-lt"/>
                        </a:rPr>
                        <a:t>Edelmetallkontrolle ist</a:t>
                      </a:r>
                      <a:r>
                        <a:rPr lang="de-DE" sz="900" b="0" i="0" baseline="0" dirty="0">
                          <a:latin typeface="+mj-lt"/>
                        </a:rPr>
                        <a:t> für Alle Händler relevant die Waren mit Edelmetallanteilen verkaufen. Die Edelmetallkontrolle ist jedoch auch für Händler </a:t>
                      </a:r>
                      <a:r>
                        <a:rPr lang="de-DE" sz="900" b="0" i="0" baseline="0" dirty="0" err="1">
                          <a:latin typeface="+mj-lt"/>
                        </a:rPr>
                        <a:t>relvevant</a:t>
                      </a:r>
                      <a:r>
                        <a:rPr lang="de-DE" sz="900" b="0" i="0" baseline="0" dirty="0">
                          <a:latin typeface="+mj-lt"/>
                        </a:rPr>
                        <a:t> die Modeschmuck oder Accessoires verkaufen welche aufgrund ihrer Produktbeschreibung auf </a:t>
                      </a:r>
                      <a:r>
                        <a:rPr lang="de-DE" sz="900" b="0" i="0" baseline="0" dirty="0" err="1">
                          <a:latin typeface="+mj-lt"/>
                        </a:rPr>
                        <a:t>pot</a:t>
                      </a:r>
                      <a:r>
                        <a:rPr lang="de-DE" sz="900" b="0" i="0" baseline="0" dirty="0">
                          <a:latin typeface="+mj-lt"/>
                        </a:rPr>
                        <a:t>. Edelmetallanteile hinweisen – hier reicht eine Farbangabe </a:t>
                      </a:r>
                      <a:r>
                        <a:rPr lang="de-DE" sz="900" b="0" i="0" baseline="0" dirty="0" err="1">
                          <a:latin typeface="+mj-lt"/>
                        </a:rPr>
                        <a:t>wie:“goldenes</a:t>
                      </a:r>
                      <a:r>
                        <a:rPr lang="de-DE" sz="900" b="0" i="0" baseline="0" dirty="0">
                          <a:latin typeface="+mj-lt"/>
                        </a:rPr>
                        <a:t> Armband“</a:t>
                      </a:r>
                    </a:p>
                    <a:p>
                      <a:r>
                        <a:rPr lang="de-DE" sz="900" b="0" i="0" baseline="0" dirty="0">
                          <a:latin typeface="+mj-lt"/>
                          <a:sym typeface="Wingdings" panose="05000000000000000000" pitchFamily="2" charset="2"/>
                        </a:rPr>
                        <a:t>die Kosten pro Sendung, für einen entsprechend gesonderten Verzollungsprozess, sind teilweise enorm und liegen bei 50.00 CHF pro Sendung</a:t>
                      </a:r>
                      <a:endParaRPr lang="de-DE" sz="900" b="0" i="0" dirty="0">
                        <a:latin typeface="+mj-lt"/>
                      </a:endParaRPr>
                    </a:p>
                  </a:txBody>
                  <a:tcPr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b="0" i="0" dirty="0">
                          <a:latin typeface="+mj-lt"/>
                          <a:hlinkClick r:id="rId4"/>
                        </a:rPr>
                        <a:t>https://www.dhl.ch/de/express/zollabwicklung/zoelle_steuern/duties_taxes_receivers/customs_information_private_customers.html</a:t>
                      </a:r>
                      <a:endParaRPr lang="de-DE" sz="900" b="0" i="0" kern="1200" dirty="0">
                        <a:solidFill>
                          <a:schemeClr val="tx1"/>
                        </a:solidFill>
                        <a:latin typeface="+mj-lt"/>
                        <a:ea typeface="+mn-ea"/>
                        <a:cs typeface="+mn-cs"/>
                      </a:endParaRPr>
                    </a:p>
                    <a:p>
                      <a:endParaRPr lang="de-DE" sz="900" b="0" i="0" dirty="0">
                        <a:latin typeface="+mj-lt"/>
                      </a:endParaRPr>
                    </a:p>
                  </a:txBody>
                  <a:tcPr marT="0" marB="0" anchor="ctr">
                    <a:solidFill>
                      <a:schemeClr val="bg1"/>
                    </a:solidFill>
                  </a:tcPr>
                </a:tc>
                <a:extLst>
                  <a:ext uri="{0D108BD9-81ED-4DB2-BD59-A6C34878D82A}">
                    <a16:rowId xmlns:a16="http://schemas.microsoft.com/office/drawing/2014/main" val="1637959854"/>
                  </a:ext>
                </a:extLst>
              </a:tr>
              <a:tr h="424110">
                <a:tc vMerge="1">
                  <a:txBody>
                    <a:bodyPr/>
                    <a:lstStyle/>
                    <a:p>
                      <a:endParaRPr lang="de-DE" sz="900" dirty="0">
                        <a:latin typeface="+mj-lt"/>
                      </a:endParaRPr>
                    </a:p>
                  </a:txBody>
                  <a:tcPr anchor="ctr"/>
                </a:tc>
                <a:tc>
                  <a:txBody>
                    <a:bodyPr/>
                    <a:lstStyle/>
                    <a:p>
                      <a:r>
                        <a:rPr lang="de-DE" sz="900" b="0" i="0" dirty="0">
                          <a:latin typeface="+mj-lt"/>
                        </a:rPr>
                        <a:t>Grenztierärztliche</a:t>
                      </a:r>
                      <a:r>
                        <a:rPr lang="de-DE" sz="900" b="0" i="0" baseline="0" dirty="0">
                          <a:latin typeface="+mj-lt"/>
                        </a:rPr>
                        <a:t> Untersuchung (GTU)</a:t>
                      </a:r>
                      <a:endParaRPr lang="de-DE" sz="900" b="0" i="0" dirty="0">
                        <a:latin typeface="+mj-lt"/>
                      </a:endParaRPr>
                    </a:p>
                  </a:txBody>
                  <a:tcPr marT="0" marB="0" anchor="ctr">
                    <a:solidFill>
                      <a:schemeClr val="bg1"/>
                    </a:solidFill>
                  </a:tcPr>
                </a:tc>
                <a:tc>
                  <a:txBody>
                    <a:bodyPr/>
                    <a:lstStyle/>
                    <a:p>
                      <a:r>
                        <a:rPr lang="de-DE" sz="900" b="0" i="0" dirty="0">
                          <a:latin typeface="+mj-lt"/>
                        </a:rPr>
                        <a:t>Hierbei wird</a:t>
                      </a:r>
                      <a:r>
                        <a:rPr lang="de-DE" sz="900" b="0" i="0" baseline="0" dirty="0">
                          <a:latin typeface="+mj-lt"/>
                        </a:rPr>
                        <a:t> sichergestellt das keine als kritisch eingestuften Lebensmittel oder Nahrungsergänzungsmittel eingeführt werden. In diesem Kontext spielt auch die Herkunft eine entscheidende Rolle. </a:t>
                      </a:r>
                    </a:p>
                    <a:p>
                      <a:r>
                        <a:rPr lang="de-DE" sz="900" b="0" i="0" baseline="0" dirty="0">
                          <a:latin typeface="+mj-lt"/>
                          <a:sym typeface="Wingdings" panose="05000000000000000000" pitchFamily="2" charset="2"/>
                        </a:rPr>
                        <a:t></a:t>
                      </a:r>
                      <a:r>
                        <a:rPr lang="de-DE" sz="900" b="0" i="0" baseline="0" dirty="0">
                          <a:latin typeface="+mj-lt"/>
                        </a:rPr>
                        <a:t>Diese Untersuchung führt ebenfalls bei vielen </a:t>
                      </a:r>
                      <a:r>
                        <a:rPr lang="de-DE" sz="900" b="0" i="0" baseline="0" dirty="0" err="1">
                          <a:latin typeface="+mj-lt"/>
                        </a:rPr>
                        <a:t>Carriern</a:t>
                      </a:r>
                      <a:r>
                        <a:rPr lang="de-DE" sz="900" b="0" i="0" baseline="0" dirty="0">
                          <a:latin typeface="+mj-lt"/>
                        </a:rPr>
                        <a:t> zu signifikanten Extrakosten –siehe DHL (50.00 CHF) </a:t>
                      </a:r>
                      <a:endParaRPr lang="de-DE" sz="900" b="0" i="0" dirty="0">
                        <a:latin typeface="+mj-lt"/>
                      </a:endParaRPr>
                    </a:p>
                  </a:txBody>
                  <a:tcPr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b="0" i="0" dirty="0">
                          <a:latin typeface="+mj-lt"/>
                          <a:hlinkClick r:id="rId4"/>
                        </a:rPr>
                        <a:t>https://www.dhl.ch/de/express/zollabwicklung/zoelle_steuern/duties_taxes_receivers/customs_information_private_customers.html</a:t>
                      </a:r>
                      <a:endParaRPr lang="de-DE" sz="900" b="0" i="0" kern="1200" dirty="0">
                        <a:solidFill>
                          <a:schemeClr val="tx1"/>
                        </a:solidFill>
                        <a:latin typeface="+mj-lt"/>
                        <a:ea typeface="+mn-ea"/>
                        <a:cs typeface="+mn-cs"/>
                      </a:endParaRPr>
                    </a:p>
                    <a:p>
                      <a:endParaRPr lang="de-DE" sz="900" b="0" i="0" dirty="0">
                        <a:latin typeface="+mj-lt"/>
                      </a:endParaRPr>
                    </a:p>
                  </a:txBody>
                  <a:tcPr marT="0" marB="0" anchor="ctr">
                    <a:solidFill>
                      <a:schemeClr val="bg1"/>
                    </a:solidFill>
                  </a:tcPr>
                </a:tc>
                <a:extLst>
                  <a:ext uri="{0D108BD9-81ED-4DB2-BD59-A6C34878D82A}">
                    <a16:rowId xmlns:a16="http://schemas.microsoft.com/office/drawing/2014/main" val="815849410"/>
                  </a:ext>
                </a:extLst>
              </a:tr>
              <a:tr h="270153">
                <a:tc vMerge="1">
                  <a:txBody>
                    <a:bodyPr/>
                    <a:lstStyle/>
                    <a:p>
                      <a:endParaRPr lang="de-DE" sz="900" dirty="0">
                        <a:latin typeface="+mj-lt"/>
                      </a:endParaRPr>
                    </a:p>
                  </a:txBody>
                  <a:tcPr anchor="ctr"/>
                </a:tc>
                <a:tc>
                  <a:txBody>
                    <a:bodyPr/>
                    <a:lstStyle/>
                    <a:p>
                      <a:r>
                        <a:rPr lang="de-DE" sz="900" b="0" i="0" dirty="0">
                          <a:latin typeface="+mj-lt"/>
                        </a:rPr>
                        <a:t>Artenschutzkontrolle</a:t>
                      </a:r>
                      <a:r>
                        <a:rPr lang="de-DE" sz="900" b="0" i="0" baseline="0" dirty="0">
                          <a:latin typeface="+mj-lt"/>
                        </a:rPr>
                        <a:t> (</a:t>
                      </a:r>
                      <a:r>
                        <a:rPr lang="de-DE" sz="900" b="0" i="0" baseline="0" dirty="0" err="1">
                          <a:latin typeface="+mj-lt"/>
                        </a:rPr>
                        <a:t>Cites</a:t>
                      </a:r>
                      <a:r>
                        <a:rPr lang="de-DE" sz="900" b="0" i="0" baseline="0" dirty="0">
                          <a:latin typeface="+mj-lt"/>
                        </a:rPr>
                        <a:t>)</a:t>
                      </a:r>
                      <a:endParaRPr lang="de-DE" sz="900" b="0" i="0" dirty="0">
                        <a:latin typeface="+mj-lt"/>
                      </a:endParaRPr>
                    </a:p>
                  </a:txBody>
                  <a:tcPr marT="0" marB="0" anchor="ctr">
                    <a:solidFill>
                      <a:schemeClr val="bg1"/>
                    </a:solidFill>
                  </a:tcPr>
                </a:tc>
                <a:tc>
                  <a:txBody>
                    <a:bodyPr/>
                    <a:lstStyle/>
                    <a:p>
                      <a:r>
                        <a:rPr lang="de-DE" sz="900" b="0" i="0" kern="1200" dirty="0">
                          <a:solidFill>
                            <a:schemeClr val="tx1"/>
                          </a:solidFill>
                          <a:latin typeface="+mj-lt"/>
                          <a:ea typeface="+mn-ea"/>
                          <a:cs typeface="+mn-cs"/>
                        </a:rPr>
                        <a:t>Hierbei wird</a:t>
                      </a:r>
                      <a:r>
                        <a:rPr lang="de-DE" sz="900" b="0" i="0" kern="1200" baseline="0" dirty="0">
                          <a:solidFill>
                            <a:schemeClr val="tx1"/>
                          </a:solidFill>
                          <a:latin typeface="+mj-lt"/>
                          <a:ea typeface="+mn-ea"/>
                          <a:cs typeface="+mn-cs"/>
                        </a:rPr>
                        <a:t> sichergestellt das keine Waren mit, im Sinne des Artenschutz als kritisch eingestuften Materialien eingeführt werden. Hierzu gehören z.B. Felle oder Leder exotischer unter </a:t>
                      </a:r>
                      <a:r>
                        <a:rPr lang="de-DE" sz="900" b="0" i="0" kern="1200" baseline="0" dirty="0" err="1">
                          <a:solidFill>
                            <a:schemeClr val="tx1"/>
                          </a:solidFill>
                          <a:latin typeface="+mj-lt"/>
                          <a:ea typeface="+mn-ea"/>
                          <a:cs typeface="+mn-cs"/>
                        </a:rPr>
                        <a:t>artenschutz</a:t>
                      </a:r>
                      <a:r>
                        <a:rPr lang="de-DE" sz="900" b="0" i="0" kern="1200" baseline="0" dirty="0">
                          <a:solidFill>
                            <a:schemeClr val="tx1"/>
                          </a:solidFill>
                          <a:latin typeface="+mj-lt"/>
                          <a:ea typeface="+mn-ea"/>
                          <a:cs typeface="+mn-cs"/>
                        </a:rPr>
                        <a:t> stehender Tiere.   </a:t>
                      </a:r>
                      <a:endParaRPr lang="de-DE" sz="900" b="0" i="0" dirty="0">
                        <a:latin typeface="+mj-lt"/>
                      </a:endParaRPr>
                    </a:p>
                  </a:txBody>
                  <a:tcPr marT="0" marB="0" anchor="ctr">
                    <a:solidFill>
                      <a:schemeClr val="bg1"/>
                    </a:solidFill>
                  </a:tcPr>
                </a:tc>
                <a:tc>
                  <a:txBody>
                    <a:bodyPr/>
                    <a:lstStyle/>
                    <a:p>
                      <a:endParaRPr lang="de-DE" sz="900" b="0" i="0" dirty="0">
                        <a:latin typeface="+mj-lt"/>
                      </a:endParaRPr>
                    </a:p>
                  </a:txBody>
                  <a:tcPr marT="0" marB="0" anchor="ctr">
                    <a:solidFill>
                      <a:schemeClr val="bg1"/>
                    </a:solidFill>
                  </a:tcPr>
                </a:tc>
                <a:extLst>
                  <a:ext uri="{0D108BD9-81ED-4DB2-BD59-A6C34878D82A}">
                    <a16:rowId xmlns:a16="http://schemas.microsoft.com/office/drawing/2014/main" val="3768297964"/>
                  </a:ext>
                </a:extLst>
              </a:tr>
              <a:tr h="326195">
                <a:tc>
                  <a:txBody>
                    <a:bodyPr/>
                    <a:lstStyle/>
                    <a:p>
                      <a:r>
                        <a:rPr lang="de-DE" sz="900" b="0" i="0" dirty="0">
                          <a:latin typeface="+mj-lt"/>
                        </a:rPr>
                        <a:t>Zollabgaben</a:t>
                      </a:r>
                    </a:p>
                  </a:txBody>
                  <a:tcPr marT="0" marB="0" anchor="ctr">
                    <a:solidFill>
                      <a:schemeClr val="bg1"/>
                    </a:solidFill>
                  </a:tcPr>
                </a:tc>
                <a:tc>
                  <a:txBody>
                    <a:bodyPr/>
                    <a:lstStyle/>
                    <a:p>
                      <a:endParaRPr lang="de-DE" sz="900" b="0" i="0" dirty="0">
                        <a:latin typeface="+mj-lt"/>
                      </a:endParaRPr>
                    </a:p>
                  </a:txBody>
                  <a:tcPr marT="0" marB="0" anchor="ctr">
                    <a:solidFill>
                      <a:schemeClr val="bg1"/>
                    </a:solidFill>
                  </a:tcPr>
                </a:tc>
                <a:tc>
                  <a:txBody>
                    <a:bodyPr/>
                    <a:lstStyle/>
                    <a:p>
                      <a:r>
                        <a:rPr lang="de-CH" sz="900" b="0" i="0" kern="1200" dirty="0">
                          <a:solidFill>
                            <a:schemeClr val="tx1"/>
                          </a:solidFill>
                          <a:effectLst/>
                          <a:latin typeface="+mj-lt"/>
                          <a:ea typeface="+mn-ea"/>
                          <a:cs typeface="+mn-cs"/>
                        </a:rPr>
                        <a:t>Steht korrekterweise für diejenigen Abgaben, die im Sinne der Abgabenordnung als Steuern von der Schweizer Zollbehörde erhoben werden.</a:t>
                      </a:r>
                    </a:p>
                    <a:p>
                      <a:r>
                        <a:rPr lang="de-CH" sz="900" b="0" i="0" kern="1200" dirty="0">
                          <a:solidFill>
                            <a:schemeClr val="tx1"/>
                          </a:solidFill>
                          <a:effectLst/>
                          <a:latin typeface="+mj-lt"/>
                          <a:ea typeface="+mn-ea"/>
                          <a:cs typeface="+mn-cs"/>
                        </a:rPr>
                        <a:t>Die Zollansätze</a:t>
                      </a:r>
                      <a:r>
                        <a:rPr lang="de-CH" sz="900" b="0" i="0" kern="1200" baseline="0" dirty="0">
                          <a:solidFill>
                            <a:schemeClr val="tx1"/>
                          </a:solidFill>
                          <a:effectLst/>
                          <a:latin typeface="+mj-lt"/>
                          <a:ea typeface="+mn-ea"/>
                          <a:cs typeface="+mn-cs"/>
                        </a:rPr>
                        <a:t> werden in CHF/100kg angegeben und unterscheiden sich von Produkt zu Produkt</a:t>
                      </a:r>
                      <a:endParaRPr lang="de-DE" sz="900" b="0" i="0" dirty="0">
                        <a:latin typeface="+mj-lt"/>
                      </a:endParaRPr>
                    </a:p>
                  </a:txBody>
                  <a:tcPr marT="0" marB="0" anchor="ctr">
                    <a:solidFill>
                      <a:schemeClr val="bg1"/>
                    </a:solidFill>
                  </a:tcPr>
                </a:tc>
                <a:tc>
                  <a:txBody>
                    <a:bodyPr/>
                    <a:lstStyle/>
                    <a:p>
                      <a:endParaRPr lang="de-DE" sz="900" b="0" i="0" dirty="0">
                        <a:latin typeface="+mj-lt"/>
                      </a:endParaRPr>
                    </a:p>
                  </a:txBody>
                  <a:tcPr marT="0" marB="0" anchor="ctr">
                    <a:solidFill>
                      <a:schemeClr val="bg1"/>
                    </a:solidFill>
                  </a:tcPr>
                </a:tc>
                <a:extLst>
                  <a:ext uri="{0D108BD9-81ED-4DB2-BD59-A6C34878D82A}">
                    <a16:rowId xmlns:a16="http://schemas.microsoft.com/office/drawing/2014/main" val="3068681231"/>
                  </a:ext>
                </a:extLst>
              </a:tr>
              <a:tr h="269461">
                <a:tc>
                  <a:txBody>
                    <a:bodyPr/>
                    <a:lstStyle/>
                    <a:p>
                      <a:r>
                        <a:rPr lang="de-DE" sz="900" b="0" i="0" dirty="0">
                          <a:latin typeface="+mj-lt"/>
                        </a:rPr>
                        <a:t>Lenkungsabgaben</a:t>
                      </a:r>
                    </a:p>
                  </a:txBody>
                  <a:tcPr marT="0" marB="0" anchor="ctr">
                    <a:solidFill>
                      <a:schemeClr val="bg1"/>
                    </a:solidFill>
                  </a:tcPr>
                </a:tc>
                <a:tc>
                  <a:txBody>
                    <a:bodyPr/>
                    <a:lstStyle/>
                    <a:p>
                      <a:r>
                        <a:rPr lang="de-DE" sz="900" b="0" i="0" dirty="0">
                          <a:latin typeface="+mj-lt"/>
                        </a:rPr>
                        <a:t>VOC</a:t>
                      </a:r>
                    </a:p>
                  </a:txBody>
                  <a:tcPr marT="0" marB="0" anchor="ctr">
                    <a:solidFill>
                      <a:schemeClr val="bg1"/>
                    </a:solidFill>
                  </a:tcPr>
                </a:tc>
                <a:tc>
                  <a:txBody>
                    <a:bodyPr/>
                    <a:lstStyle/>
                    <a:p>
                      <a:r>
                        <a:rPr lang="de-CH" sz="900" b="0" i="0" kern="1200" baseline="0" dirty="0">
                          <a:solidFill>
                            <a:schemeClr val="tx1"/>
                          </a:solidFill>
                          <a:latin typeface="+mj-lt"/>
                          <a:ea typeface="+mn-ea"/>
                          <a:cs typeface="+mn-cs"/>
                        </a:rPr>
                        <a:t>Flüchtige organische Verbindungen (volatile </a:t>
                      </a:r>
                      <a:r>
                        <a:rPr lang="de-CH" sz="900" b="0" i="0" kern="1200" baseline="0" dirty="0" err="1">
                          <a:solidFill>
                            <a:schemeClr val="tx1"/>
                          </a:solidFill>
                          <a:latin typeface="+mj-lt"/>
                          <a:ea typeface="+mn-ea"/>
                          <a:cs typeface="+mn-cs"/>
                        </a:rPr>
                        <a:t>organic</a:t>
                      </a:r>
                      <a:r>
                        <a:rPr lang="de-CH" sz="900" b="0" i="0" kern="1200" baseline="0" dirty="0">
                          <a:solidFill>
                            <a:schemeClr val="tx1"/>
                          </a:solidFill>
                          <a:latin typeface="+mj-lt"/>
                          <a:ea typeface="+mn-ea"/>
                          <a:cs typeface="+mn-cs"/>
                        </a:rPr>
                        <a:t> </a:t>
                      </a:r>
                      <a:r>
                        <a:rPr lang="de-CH" sz="900" b="0" i="0" kern="1200" baseline="0" dirty="0" err="1">
                          <a:solidFill>
                            <a:schemeClr val="tx1"/>
                          </a:solidFill>
                          <a:latin typeface="+mj-lt"/>
                          <a:ea typeface="+mn-ea"/>
                          <a:cs typeface="+mn-cs"/>
                        </a:rPr>
                        <a:t>compounds</a:t>
                      </a:r>
                      <a:r>
                        <a:rPr lang="de-CH" sz="900" b="0" i="0" kern="1200" baseline="0" dirty="0">
                          <a:solidFill>
                            <a:schemeClr val="tx1"/>
                          </a:solidFill>
                          <a:latin typeface="+mj-lt"/>
                          <a:ea typeface="+mn-ea"/>
                          <a:cs typeface="+mn-cs"/>
                        </a:rPr>
                        <a:t>, VOC) werden als Lösungsmittel in zahlreichen Branchen eingesetzt und sind in verschiedenen Produkten enthalten, so etwa in Farben, Lacken und diversen Reinigungsmitteln. Die Kosten liegen hierbei bei 3.00 CHF pro kg. Entscheiden ist hierbei das tatsächliche Gewicht des reinen VOC Anteils im Produkt. Dies können zum Teil nur sehr wenige Gramm pro Artikel sein. Wenn dieses reine VOC-Gewicht jedoch nicht an den Zoll kommuniziert werden kann, nimmt der Zoll das Bruttogewicht des Artikels als Berechnungsbasis. Dies kann zu massiven </a:t>
                      </a:r>
                      <a:r>
                        <a:rPr lang="de-CH" sz="900" b="0" i="0" kern="1200" baseline="0" dirty="0" err="1">
                          <a:solidFill>
                            <a:schemeClr val="tx1"/>
                          </a:solidFill>
                          <a:latin typeface="+mj-lt"/>
                          <a:ea typeface="+mn-ea"/>
                          <a:cs typeface="+mn-cs"/>
                        </a:rPr>
                        <a:t>Merhkosten</a:t>
                      </a:r>
                      <a:r>
                        <a:rPr lang="de-CH" sz="900" b="0" i="0" kern="1200" baseline="0" dirty="0">
                          <a:solidFill>
                            <a:schemeClr val="tx1"/>
                          </a:solidFill>
                          <a:latin typeface="+mj-lt"/>
                          <a:ea typeface="+mn-ea"/>
                          <a:cs typeface="+mn-cs"/>
                        </a:rPr>
                        <a:t> führen.</a:t>
                      </a:r>
                    </a:p>
                  </a:txBody>
                  <a:tcPr marT="0" marB="0" anchor="ctr">
                    <a:solidFill>
                      <a:schemeClr val="bg1"/>
                    </a:solidFill>
                  </a:tcPr>
                </a:tc>
                <a:tc>
                  <a:txBody>
                    <a:bodyPr/>
                    <a:lstStyle/>
                    <a:p>
                      <a:r>
                        <a:rPr lang="de-CH" sz="900" b="0" i="0" dirty="0">
                          <a:latin typeface="+mj-lt"/>
                        </a:rPr>
                        <a:t>In diesem Blogartikel</a:t>
                      </a:r>
                      <a:r>
                        <a:rPr lang="de-CH" sz="900" b="0" i="0" baseline="0" dirty="0">
                          <a:latin typeface="+mj-lt"/>
                        </a:rPr>
                        <a:t> bekommst du alles im Detail erklärt.</a:t>
                      </a:r>
                    </a:p>
                    <a:p>
                      <a:r>
                        <a:rPr lang="de-CH" sz="900" b="0" i="0" baseline="0" dirty="0">
                          <a:latin typeface="+mj-lt"/>
                        </a:rPr>
                        <a:t>Hier der Link: </a:t>
                      </a:r>
                      <a:r>
                        <a:rPr lang="de-CH" sz="900" b="0" i="0" baseline="0" dirty="0">
                          <a:latin typeface="+mj-lt"/>
                          <a:hlinkClick r:id="rId5"/>
                        </a:rPr>
                        <a:t>VOC Blogartikel</a:t>
                      </a:r>
                      <a:endParaRPr lang="de-DE" sz="900" b="0" i="0" dirty="0">
                        <a:latin typeface="+mj-lt"/>
                      </a:endParaRPr>
                    </a:p>
                  </a:txBody>
                  <a:tcPr marT="0" marB="0" anchor="ctr">
                    <a:solidFill>
                      <a:schemeClr val="bg1"/>
                    </a:solidFill>
                  </a:tcPr>
                </a:tc>
                <a:extLst>
                  <a:ext uri="{0D108BD9-81ED-4DB2-BD59-A6C34878D82A}">
                    <a16:rowId xmlns:a16="http://schemas.microsoft.com/office/drawing/2014/main" val="1537258445"/>
                  </a:ext>
                </a:extLst>
              </a:tr>
              <a:tr h="216452">
                <a:tc rowSpan="2">
                  <a:txBody>
                    <a:bodyPr/>
                    <a:lstStyle/>
                    <a:p>
                      <a:r>
                        <a:rPr lang="de-DE" sz="900" b="0" i="0" dirty="0">
                          <a:latin typeface="+mj-lt"/>
                        </a:rPr>
                        <a:t>Spezialsteuern</a:t>
                      </a:r>
                    </a:p>
                  </a:txBody>
                  <a:tcPr marT="0" marB="0" anchor="ctr">
                    <a:solidFill>
                      <a:schemeClr val="bg1"/>
                    </a:solidFill>
                  </a:tcPr>
                </a:tc>
                <a:tc>
                  <a:txBody>
                    <a:bodyPr/>
                    <a:lstStyle/>
                    <a:p>
                      <a:r>
                        <a:rPr lang="de-DE" sz="900" b="0" i="0" dirty="0">
                          <a:latin typeface="+mj-lt"/>
                        </a:rPr>
                        <a:t>Tabak</a:t>
                      </a:r>
                    </a:p>
                  </a:txBody>
                  <a:tcPr marT="0" marB="0"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900" b="0" i="0" kern="1200" dirty="0">
                          <a:solidFill>
                            <a:schemeClr val="tx1"/>
                          </a:solidFill>
                          <a:effectLst/>
                          <a:latin typeface="+mj-lt"/>
                          <a:ea typeface="+mn-ea"/>
                          <a:cs typeface="+mn-cs"/>
                        </a:rPr>
                        <a:t>Bei privatwaren in Sendungen von nicht mehr als 1000 Franken und 10 kg brutto </a:t>
                      </a:r>
                      <a:r>
                        <a:rPr lang="de-CH" sz="900" b="0" i="0" dirty="0">
                          <a:latin typeface="+mj-lt"/>
                        </a:rPr>
                        <a:t>Es werden 29.00</a:t>
                      </a:r>
                      <a:r>
                        <a:rPr lang="de-CH" sz="900" b="0" i="0" baseline="0" dirty="0">
                          <a:latin typeface="+mj-lt"/>
                        </a:rPr>
                        <a:t> CHF pro </a:t>
                      </a:r>
                      <a:endParaRPr lang="fr-FR" sz="900" dirty="0">
                        <a:latin typeface="+mj-lt"/>
                      </a:endParaRPr>
                    </a:p>
                    <a:p>
                      <a:endParaRPr lang="de-DE" sz="900" b="0" i="0" dirty="0">
                        <a:latin typeface="+mj-lt"/>
                      </a:endParaRPr>
                    </a:p>
                  </a:txBody>
                  <a:tcPr marT="0" marB="0" anchor="ctr">
                    <a:solidFill>
                      <a:schemeClr val="bg1"/>
                    </a:solidFill>
                  </a:tcPr>
                </a:tc>
                <a:tc>
                  <a:txBody>
                    <a:bodyPr/>
                    <a:lstStyle/>
                    <a:p>
                      <a:endParaRPr lang="de-DE" sz="900" b="0" i="0" dirty="0">
                        <a:latin typeface="+mj-lt"/>
                      </a:endParaRPr>
                    </a:p>
                  </a:txBody>
                  <a:tcPr marT="0" marB="0" anchor="ctr">
                    <a:solidFill>
                      <a:schemeClr val="bg1"/>
                    </a:solidFill>
                  </a:tcPr>
                </a:tc>
                <a:extLst>
                  <a:ext uri="{0D108BD9-81ED-4DB2-BD59-A6C34878D82A}">
                    <a16:rowId xmlns:a16="http://schemas.microsoft.com/office/drawing/2014/main" val="3590951848"/>
                  </a:ext>
                </a:extLst>
              </a:tr>
              <a:tr h="368031">
                <a:tc vMerge="1">
                  <a:txBody>
                    <a:bodyPr/>
                    <a:lstStyle/>
                    <a:p>
                      <a:endParaRPr lang="de-DE" sz="900" dirty="0">
                        <a:latin typeface="+mj-lt"/>
                      </a:endParaRPr>
                    </a:p>
                  </a:txBody>
                  <a:tcPr anchor="ctr"/>
                </a:tc>
                <a:tc>
                  <a:txBody>
                    <a:bodyPr/>
                    <a:lstStyle/>
                    <a:p>
                      <a:r>
                        <a:rPr lang="de-DE" sz="900" b="0" i="0" dirty="0">
                          <a:latin typeface="+mj-lt"/>
                        </a:rPr>
                        <a:t>Alkohol</a:t>
                      </a:r>
                    </a:p>
                  </a:txBody>
                  <a:tcPr marT="0" marB="0" anchor="ctr">
                    <a:solidFill>
                      <a:schemeClr val="bg1"/>
                    </a:solidFill>
                  </a:tcPr>
                </a:tc>
                <a:tc>
                  <a:txBody>
                    <a:bodyPr/>
                    <a:lstStyle/>
                    <a:p>
                      <a:r>
                        <a:rPr lang="de-CH" sz="900" b="0" i="0" dirty="0">
                          <a:latin typeface="+mj-lt"/>
                        </a:rPr>
                        <a:t>Es werden 29.00</a:t>
                      </a:r>
                      <a:r>
                        <a:rPr lang="de-CH" sz="900" b="0" i="0" baseline="0" dirty="0">
                          <a:latin typeface="+mj-lt"/>
                        </a:rPr>
                        <a:t> CHF pro Liter reinem Alkohol abgeführt. Bei einer 1L Flasche einer Spirituose mit 40% </a:t>
                      </a:r>
                      <a:r>
                        <a:rPr lang="de-CH" sz="900" b="0" i="0" baseline="0" dirty="0" err="1">
                          <a:latin typeface="+mj-lt"/>
                        </a:rPr>
                        <a:t>Vol</a:t>
                      </a:r>
                      <a:r>
                        <a:rPr lang="de-CH" sz="900" b="0" i="0" baseline="0" dirty="0">
                          <a:latin typeface="+mj-lt"/>
                        </a:rPr>
                        <a:t> fallen also 0.4l *29.00CHF =11.16 CHF an Steuerbelastung an.</a:t>
                      </a:r>
                      <a:endParaRPr lang="de-DE" sz="900" b="0" i="0" dirty="0">
                        <a:latin typeface="+mj-lt"/>
                      </a:endParaRPr>
                    </a:p>
                  </a:txBody>
                  <a:tcPr marT="0" marB="0"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900" b="0" i="0" kern="1200" dirty="0">
                          <a:solidFill>
                            <a:schemeClr val="tx1"/>
                          </a:solidFill>
                          <a:latin typeface="+mj-lt"/>
                          <a:ea typeface="+mn-ea"/>
                          <a:cs typeface="+mn-cs"/>
                        </a:rPr>
                        <a:t>https://www.ezv.admin.ch/ezv/de/home/themen/alcohol/steuersaetze.html</a:t>
                      </a:r>
                    </a:p>
                    <a:p>
                      <a:endParaRPr lang="de-DE" sz="900" b="0" i="0" dirty="0">
                        <a:latin typeface="+mj-lt"/>
                      </a:endParaRPr>
                    </a:p>
                  </a:txBody>
                  <a:tcPr marT="0" marB="0" anchor="ctr">
                    <a:solidFill>
                      <a:schemeClr val="bg1"/>
                    </a:solidFill>
                  </a:tcPr>
                </a:tc>
                <a:extLst>
                  <a:ext uri="{0D108BD9-81ED-4DB2-BD59-A6C34878D82A}">
                    <a16:rowId xmlns:a16="http://schemas.microsoft.com/office/drawing/2014/main" val="1678699138"/>
                  </a:ext>
                </a:extLst>
              </a:tr>
            </a:tbl>
          </a:graphicData>
        </a:graphic>
      </p:graphicFrame>
    </p:spTree>
    <p:extLst>
      <p:ext uri="{BB962C8B-B14F-4D97-AF65-F5344CB8AC3E}">
        <p14:creationId xmlns:p14="http://schemas.microsoft.com/office/powerpoint/2010/main" val="140877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40668"/>
            <a:ext cx="11340455" cy="738664"/>
          </a:xfrm>
        </p:spPr>
        <p:txBody>
          <a:bodyPr/>
          <a:lstStyle/>
          <a:p>
            <a:r>
              <a:rPr lang="de-DE" dirty="0">
                <a:latin typeface="+mj-lt"/>
                <a:ea typeface="Open Sans" panose="020B0606030504020204" pitchFamily="34" charset="0"/>
                <a:cs typeface="Open Sans" panose="020B0606030504020204" pitchFamily="34" charset="0"/>
              </a:rPr>
              <a:t>Zur Bestimmung der optimalen Verzollungsmethode benötigte Angaben des Händlers </a:t>
            </a:r>
          </a:p>
        </p:txBody>
      </p:sp>
      <p:graphicFrame>
        <p:nvGraphicFramePr>
          <p:cNvPr id="6" name="Tabelle 5"/>
          <p:cNvGraphicFramePr>
            <a:graphicFrameLocks noGrp="1"/>
          </p:cNvGraphicFramePr>
          <p:nvPr>
            <p:extLst>
              <p:ext uri="{D42A27DB-BD31-4B8C-83A1-F6EECF244321}">
                <p14:modId xmlns:p14="http://schemas.microsoft.com/office/powerpoint/2010/main" val="2150115772"/>
              </p:ext>
            </p:extLst>
          </p:nvPr>
        </p:nvGraphicFramePr>
        <p:xfrm>
          <a:off x="446481" y="1471009"/>
          <a:ext cx="4353375" cy="3685338"/>
        </p:xfrm>
        <a:graphic>
          <a:graphicData uri="http://schemas.openxmlformats.org/drawingml/2006/table">
            <a:tbl>
              <a:tblPr firstRow="1" bandRow="1">
                <a:tableStyleId>{5940675A-B579-460E-94D1-54222C63F5DA}</a:tableStyleId>
              </a:tblPr>
              <a:tblGrid>
                <a:gridCol w="2494539">
                  <a:extLst>
                    <a:ext uri="{9D8B030D-6E8A-4147-A177-3AD203B41FA5}">
                      <a16:colId xmlns:a16="http://schemas.microsoft.com/office/drawing/2014/main" val="1988517590"/>
                    </a:ext>
                  </a:extLst>
                </a:gridCol>
                <a:gridCol w="1858836">
                  <a:extLst>
                    <a:ext uri="{9D8B030D-6E8A-4147-A177-3AD203B41FA5}">
                      <a16:colId xmlns:a16="http://schemas.microsoft.com/office/drawing/2014/main" val="576889723"/>
                    </a:ext>
                  </a:extLst>
                </a:gridCol>
              </a:tblGrid>
              <a:tr h="614223">
                <a:tc>
                  <a:txBody>
                    <a:bodyPr/>
                    <a:lstStyle/>
                    <a:p>
                      <a:r>
                        <a:rPr lang="de-DE" sz="1200" b="0" i="0" kern="1200" dirty="0">
                          <a:solidFill>
                            <a:schemeClr val="tx1"/>
                          </a:solidFill>
                          <a:latin typeface="+mj-lt"/>
                          <a:ea typeface="+mn-ea"/>
                          <a:cs typeface="+mn-cs"/>
                        </a:rPr>
                        <a:t>Durchschnittliche Anzahl der Lieferungen pro Monat</a:t>
                      </a:r>
                    </a:p>
                  </a:txBody>
                  <a:tcPr marT="0" marB="0" anchor="ctr">
                    <a:solidFill>
                      <a:schemeClr val="bg1"/>
                    </a:solidFill>
                  </a:tcPr>
                </a:tc>
                <a:tc>
                  <a:txBody>
                    <a:bodyPr/>
                    <a:lstStyle/>
                    <a:p>
                      <a:endParaRPr lang="en-US" sz="1200" b="0" i="0" kern="1200" dirty="0">
                        <a:solidFill>
                          <a:schemeClr val="tx1"/>
                        </a:solidFill>
                        <a:latin typeface="+mj-lt"/>
                        <a:ea typeface="+mn-ea"/>
                        <a:cs typeface="+mn-cs"/>
                      </a:endParaRPr>
                    </a:p>
                  </a:txBody>
                  <a:tcPr marT="0" marB="0" anchor="ctr">
                    <a:solidFill>
                      <a:schemeClr val="bg1"/>
                    </a:solidFill>
                  </a:tcPr>
                </a:tc>
                <a:extLst>
                  <a:ext uri="{0D108BD9-81ED-4DB2-BD59-A6C34878D82A}">
                    <a16:rowId xmlns:a16="http://schemas.microsoft.com/office/drawing/2014/main" val="2398269759"/>
                  </a:ext>
                </a:extLst>
              </a:tr>
              <a:tr h="614223">
                <a:tc>
                  <a:txBody>
                    <a:bodyPr/>
                    <a:lstStyle/>
                    <a:p>
                      <a:r>
                        <a:rPr lang="de-DE" sz="1200" b="0" i="0" kern="1200" dirty="0">
                          <a:solidFill>
                            <a:schemeClr val="tx1"/>
                          </a:solidFill>
                          <a:latin typeface="+mj-lt"/>
                          <a:ea typeface="+mn-ea"/>
                          <a:cs typeface="+mn-cs"/>
                        </a:rPr>
                        <a:t>Durchschnittliche</a:t>
                      </a:r>
                      <a:r>
                        <a:rPr lang="de-DE" sz="1200" b="0" i="0" kern="1200" baseline="0" dirty="0">
                          <a:solidFill>
                            <a:schemeClr val="tx1"/>
                          </a:solidFill>
                          <a:latin typeface="+mj-lt"/>
                          <a:ea typeface="+mn-ea"/>
                          <a:cs typeface="+mn-cs"/>
                        </a:rPr>
                        <a:t> Anzahl Deiner Sendungen pro Lieferung</a:t>
                      </a:r>
                      <a:endParaRPr lang="de-DE" sz="1200" b="0" i="0" kern="1200" dirty="0">
                        <a:solidFill>
                          <a:schemeClr val="tx1"/>
                        </a:solidFill>
                        <a:latin typeface="+mj-lt"/>
                        <a:ea typeface="+mn-ea"/>
                        <a:cs typeface="+mn-cs"/>
                      </a:endParaRPr>
                    </a:p>
                  </a:txBody>
                  <a:tcPr marT="0" marB="0" anchor="ctr">
                    <a:solidFill>
                      <a:schemeClr val="bg1"/>
                    </a:solidFill>
                  </a:tcPr>
                </a:tc>
                <a:tc>
                  <a:txBody>
                    <a:bodyPr/>
                    <a:lstStyle/>
                    <a:p>
                      <a:endParaRPr lang="en-US" sz="1200" b="0" i="0" kern="1200" dirty="0">
                        <a:solidFill>
                          <a:schemeClr val="tx1"/>
                        </a:solidFill>
                        <a:latin typeface="+mj-lt"/>
                        <a:ea typeface="+mn-ea"/>
                        <a:cs typeface="+mn-cs"/>
                      </a:endParaRPr>
                    </a:p>
                  </a:txBody>
                  <a:tcPr marT="0" marB="0" anchor="ctr">
                    <a:solidFill>
                      <a:schemeClr val="bg1"/>
                    </a:solidFill>
                  </a:tcPr>
                </a:tc>
                <a:extLst>
                  <a:ext uri="{0D108BD9-81ED-4DB2-BD59-A6C34878D82A}">
                    <a16:rowId xmlns:a16="http://schemas.microsoft.com/office/drawing/2014/main" val="1637959854"/>
                  </a:ext>
                </a:extLst>
              </a:tr>
              <a:tr h="614223">
                <a:tc>
                  <a:txBody>
                    <a:bodyPr/>
                    <a:lstStyle/>
                    <a:p>
                      <a:r>
                        <a:rPr lang="de-DE" sz="1200" b="0" i="0" kern="1200" dirty="0">
                          <a:solidFill>
                            <a:schemeClr val="tx1"/>
                          </a:solidFill>
                          <a:latin typeface="+mj-lt"/>
                          <a:ea typeface="+mn-ea"/>
                          <a:cs typeface="+mn-cs"/>
                        </a:rPr>
                        <a:t>Durchschnittsgewicht</a:t>
                      </a:r>
                      <a:r>
                        <a:rPr lang="de-DE" sz="1200" b="0" i="0" kern="1200" baseline="0" dirty="0">
                          <a:solidFill>
                            <a:schemeClr val="tx1"/>
                          </a:solidFill>
                          <a:latin typeface="+mj-lt"/>
                          <a:ea typeface="+mn-ea"/>
                          <a:cs typeface="+mn-cs"/>
                        </a:rPr>
                        <a:t> </a:t>
                      </a:r>
                      <a:endParaRPr lang="de-DE" sz="1200" b="0" i="0" kern="1200" dirty="0">
                        <a:solidFill>
                          <a:schemeClr val="tx1"/>
                        </a:solidFill>
                        <a:latin typeface="+mj-lt"/>
                        <a:ea typeface="+mn-ea"/>
                        <a:cs typeface="+mn-cs"/>
                      </a:endParaRPr>
                    </a:p>
                  </a:txBody>
                  <a:tcPr marT="0" marB="0" anchor="ctr">
                    <a:solidFill>
                      <a:schemeClr val="bg1"/>
                    </a:solidFill>
                  </a:tcPr>
                </a:tc>
                <a:tc>
                  <a:txBody>
                    <a:bodyPr/>
                    <a:lstStyle/>
                    <a:p>
                      <a:endParaRPr lang="de-DE" sz="1200" b="0" i="0" kern="1200" dirty="0">
                        <a:solidFill>
                          <a:schemeClr val="tx1"/>
                        </a:solidFill>
                        <a:latin typeface="+mj-lt"/>
                        <a:ea typeface="+mn-ea"/>
                        <a:cs typeface="+mn-cs"/>
                      </a:endParaRPr>
                    </a:p>
                  </a:txBody>
                  <a:tcPr marT="0" marB="0" anchor="ctr">
                    <a:solidFill>
                      <a:schemeClr val="bg1"/>
                    </a:solidFill>
                  </a:tcPr>
                </a:tc>
                <a:extLst>
                  <a:ext uri="{0D108BD9-81ED-4DB2-BD59-A6C34878D82A}">
                    <a16:rowId xmlns:a16="http://schemas.microsoft.com/office/drawing/2014/main" val="3068681231"/>
                  </a:ext>
                </a:extLst>
              </a:tr>
              <a:tr h="614223">
                <a:tc>
                  <a:txBody>
                    <a:bodyPr/>
                    <a:lstStyle/>
                    <a:p>
                      <a:r>
                        <a:rPr lang="de-DE" sz="1200" b="0" i="0" kern="1200" dirty="0">
                          <a:solidFill>
                            <a:schemeClr val="tx1"/>
                          </a:solidFill>
                          <a:latin typeface="+mj-lt"/>
                          <a:ea typeface="+mn-ea"/>
                          <a:cs typeface="+mn-cs"/>
                        </a:rPr>
                        <a:t>Durchschnittlicher Zollansatz / kg</a:t>
                      </a:r>
                    </a:p>
                  </a:txBody>
                  <a:tcPr marT="0" marB="0" anchor="ctr">
                    <a:solidFill>
                      <a:schemeClr val="bg1"/>
                    </a:solidFill>
                  </a:tcPr>
                </a:tc>
                <a:tc>
                  <a:txBody>
                    <a:bodyPr/>
                    <a:lstStyle/>
                    <a:p>
                      <a:endParaRPr lang="en-US" sz="1200" b="0" i="0" kern="1200" dirty="0">
                        <a:solidFill>
                          <a:schemeClr val="tx1"/>
                        </a:solidFill>
                        <a:latin typeface="+mj-lt"/>
                        <a:ea typeface="+mn-ea"/>
                        <a:cs typeface="+mn-cs"/>
                      </a:endParaRPr>
                    </a:p>
                  </a:txBody>
                  <a:tcPr marT="0" marB="0" anchor="ctr">
                    <a:solidFill>
                      <a:schemeClr val="bg1"/>
                    </a:solidFill>
                  </a:tcPr>
                </a:tc>
                <a:extLst>
                  <a:ext uri="{0D108BD9-81ED-4DB2-BD59-A6C34878D82A}">
                    <a16:rowId xmlns:a16="http://schemas.microsoft.com/office/drawing/2014/main" val="1537258445"/>
                  </a:ext>
                </a:extLst>
              </a:tr>
              <a:tr h="614223">
                <a:tc>
                  <a:txBody>
                    <a:bodyPr/>
                    <a:lstStyle/>
                    <a:p>
                      <a:r>
                        <a:rPr lang="de-DE" sz="1200" b="0" i="0" kern="1200" dirty="0">
                          <a:solidFill>
                            <a:schemeClr val="tx1"/>
                          </a:solidFill>
                          <a:latin typeface="+mj-lt"/>
                          <a:ea typeface="+mn-ea"/>
                          <a:cs typeface="+mn-cs"/>
                        </a:rPr>
                        <a:t>Anzahl</a:t>
                      </a:r>
                      <a:r>
                        <a:rPr lang="de-DE" sz="1200" b="0" i="0" kern="1200" baseline="0" dirty="0">
                          <a:solidFill>
                            <a:schemeClr val="tx1"/>
                          </a:solidFill>
                          <a:latin typeface="+mj-lt"/>
                          <a:ea typeface="+mn-ea"/>
                          <a:cs typeface="+mn-cs"/>
                        </a:rPr>
                        <a:t> der Sendungen unter dem kritischen Gewicht</a:t>
                      </a:r>
                      <a:endParaRPr lang="de-DE" sz="1200" b="0" i="0" kern="1200" dirty="0">
                        <a:solidFill>
                          <a:schemeClr val="tx1"/>
                        </a:solidFill>
                        <a:latin typeface="+mj-lt"/>
                        <a:ea typeface="+mn-ea"/>
                        <a:cs typeface="+mn-cs"/>
                      </a:endParaRPr>
                    </a:p>
                  </a:txBody>
                  <a:tcPr marT="0" marB="0" anchor="ctr">
                    <a:solidFill>
                      <a:schemeClr val="bg1"/>
                    </a:solidFill>
                  </a:tcPr>
                </a:tc>
                <a:tc>
                  <a:txBody>
                    <a:bodyPr/>
                    <a:lstStyle/>
                    <a:p>
                      <a:endParaRPr lang="en-US" sz="1200" b="0" i="0" kern="1200" dirty="0">
                        <a:solidFill>
                          <a:schemeClr val="tx1"/>
                        </a:solidFill>
                        <a:latin typeface="+mj-lt"/>
                        <a:ea typeface="+mn-ea"/>
                        <a:cs typeface="+mn-cs"/>
                      </a:endParaRPr>
                    </a:p>
                  </a:txBody>
                  <a:tcPr marT="0" marB="0" anchor="ctr">
                    <a:solidFill>
                      <a:schemeClr val="bg1"/>
                    </a:solidFill>
                  </a:tcPr>
                </a:tc>
                <a:extLst>
                  <a:ext uri="{0D108BD9-81ED-4DB2-BD59-A6C34878D82A}">
                    <a16:rowId xmlns:a16="http://schemas.microsoft.com/office/drawing/2014/main" val="2339286888"/>
                  </a:ext>
                </a:extLst>
              </a:tr>
              <a:tr h="614223">
                <a:tc>
                  <a:txBody>
                    <a:bodyPr/>
                    <a:lstStyle/>
                    <a:p>
                      <a:r>
                        <a:rPr lang="de-DE" sz="1200" b="0" i="0" kern="1200" dirty="0">
                          <a:solidFill>
                            <a:schemeClr val="tx1"/>
                          </a:solidFill>
                          <a:latin typeface="+mj-lt"/>
                          <a:ea typeface="+mn-ea"/>
                          <a:cs typeface="+mn-cs"/>
                        </a:rPr>
                        <a:t>Präferenzwaren Ja/Nein</a:t>
                      </a:r>
                    </a:p>
                  </a:txBody>
                  <a:tcPr marT="0" marB="0" anchor="ctr">
                    <a:solidFill>
                      <a:schemeClr val="bg1"/>
                    </a:solidFill>
                  </a:tcPr>
                </a:tc>
                <a:tc>
                  <a:txBody>
                    <a:bodyPr/>
                    <a:lstStyle/>
                    <a:p>
                      <a:endParaRPr lang="en-US" sz="1200" b="0" i="0" kern="1200" dirty="0">
                        <a:solidFill>
                          <a:schemeClr val="tx1"/>
                        </a:solidFill>
                        <a:latin typeface="+mj-lt"/>
                        <a:ea typeface="+mn-ea"/>
                        <a:cs typeface="+mn-cs"/>
                      </a:endParaRPr>
                    </a:p>
                  </a:txBody>
                  <a:tcPr marT="0" marB="0" anchor="ctr">
                    <a:solidFill>
                      <a:schemeClr val="bg1"/>
                    </a:solidFill>
                  </a:tcPr>
                </a:tc>
                <a:extLst>
                  <a:ext uri="{0D108BD9-81ED-4DB2-BD59-A6C34878D82A}">
                    <a16:rowId xmlns:a16="http://schemas.microsoft.com/office/drawing/2014/main" val="540086982"/>
                  </a:ext>
                </a:extLst>
              </a:tr>
            </a:tbl>
          </a:graphicData>
        </a:graphic>
      </p:graphicFrame>
      <p:grpSp>
        <p:nvGrpSpPr>
          <p:cNvPr id="19" name="Group 17">
            <a:extLst>
              <a:ext uri="{FF2B5EF4-FFF2-40B4-BE49-F238E27FC236}">
                <a16:creationId xmlns:a16="http://schemas.microsoft.com/office/drawing/2014/main" id="{4F36C693-AF56-0745-91D3-715C2941CE9D}"/>
              </a:ext>
            </a:extLst>
          </p:cNvPr>
          <p:cNvGrpSpPr/>
          <p:nvPr/>
        </p:nvGrpSpPr>
        <p:grpSpPr>
          <a:xfrm>
            <a:off x="9624392" y="5309306"/>
            <a:ext cx="2567608" cy="1108026"/>
            <a:chOff x="9624392" y="5283103"/>
            <a:chExt cx="2567608" cy="1108026"/>
          </a:xfrm>
        </p:grpSpPr>
        <p:sp>
          <p:nvSpPr>
            <p:cNvPr id="20" name="Akzent">
              <a:extLst>
                <a:ext uri="{FF2B5EF4-FFF2-40B4-BE49-F238E27FC236}">
                  <a16:creationId xmlns:a16="http://schemas.microsoft.com/office/drawing/2014/main" id="{90E12860-1F9C-444E-8148-8CD862CC8E51}"/>
                </a:ext>
              </a:extLst>
            </p:cNvPr>
            <p:cNvSpPr/>
            <p:nvPr>
              <p:custDataLst>
                <p:tags r:id="rId2"/>
              </p:custDataLst>
            </p:nvPr>
          </p:nvSpPr>
          <p:spPr bwMode="auto">
            <a:xfrm>
              <a:off x="9624393" y="5348596"/>
              <a:ext cx="2567607" cy="1042533"/>
            </a:xfrm>
            <a:prstGeom prst="rect">
              <a:avLst/>
            </a:prstGeom>
            <a:solidFill>
              <a:schemeClr val="bg1">
                <a:alpha val="80000"/>
              </a:schemeClr>
            </a:solidFill>
            <a:ln w="9525">
              <a:noFill/>
              <a:miter lim="800000"/>
              <a:headEnd/>
              <a:tailEnd/>
            </a:ln>
          </p:spPr>
          <p:txBody>
            <a:bodyPr wrap="square" rtlCol="0" anchor="t" anchorCtr="0">
              <a:prstTxWarp prst="textNoShape">
                <a:avLst/>
              </a:prstTxWarp>
              <a:noAutofit/>
            </a:bodyPr>
            <a:lstStyle/>
            <a:p>
              <a:pPr algn="ctr"/>
              <a:endParaRPr lang="de-DE" sz="1800" dirty="0">
                <a:latin typeface="+mj-lt"/>
              </a:endParaRPr>
            </a:p>
          </p:txBody>
        </p:sp>
        <p:grpSp>
          <p:nvGrpSpPr>
            <p:cNvPr id="21" name="Group 6">
              <a:extLst>
                <a:ext uri="{FF2B5EF4-FFF2-40B4-BE49-F238E27FC236}">
                  <a16:creationId xmlns:a16="http://schemas.microsoft.com/office/drawing/2014/main" id="{EE838876-43DF-1743-B359-4FE73EEC39B3}"/>
                </a:ext>
              </a:extLst>
            </p:cNvPr>
            <p:cNvGrpSpPr/>
            <p:nvPr/>
          </p:nvGrpSpPr>
          <p:grpSpPr>
            <a:xfrm>
              <a:off x="9624392" y="5283103"/>
              <a:ext cx="2567607" cy="917698"/>
              <a:chOff x="8932100" y="5283103"/>
              <a:chExt cx="2567607" cy="917698"/>
            </a:xfrm>
          </p:grpSpPr>
          <p:sp>
            <p:nvSpPr>
              <p:cNvPr id="22" name="Akzent">
                <a:extLst>
                  <a:ext uri="{FF2B5EF4-FFF2-40B4-BE49-F238E27FC236}">
                    <a16:creationId xmlns:a16="http://schemas.microsoft.com/office/drawing/2014/main" id="{3ADD29A7-3C86-1541-93BA-434C6BB80822}"/>
                  </a:ext>
                </a:extLst>
              </p:cNvPr>
              <p:cNvSpPr/>
              <p:nvPr>
                <p:custDataLst>
                  <p:tags r:id="rId3"/>
                </p:custDataLst>
              </p:nvPr>
            </p:nvSpPr>
            <p:spPr bwMode="auto">
              <a:xfrm>
                <a:off x="8932100" y="5283103"/>
                <a:ext cx="2567607" cy="72393"/>
              </a:xfrm>
              <a:prstGeom prst="rect">
                <a:avLst/>
              </a:prstGeom>
              <a:solidFill>
                <a:schemeClr val="bg2"/>
              </a:solidFill>
              <a:ln w="9525">
                <a:noFill/>
                <a:miter lim="800000"/>
                <a:headEnd/>
                <a:tailEnd/>
              </a:ln>
            </p:spPr>
            <p:txBody>
              <a:bodyPr wrap="square" rtlCol="0" anchor="t" anchorCtr="0">
                <a:prstTxWarp prst="textNoShape">
                  <a:avLst/>
                </a:prstTxWarp>
                <a:noAutofit/>
              </a:bodyPr>
              <a:lstStyle/>
              <a:p>
                <a:pPr algn="ctr"/>
                <a:endParaRPr lang="de-DE" sz="1800" dirty="0">
                  <a:latin typeface="+mj-lt"/>
                </a:endParaRPr>
              </a:p>
            </p:txBody>
          </p:sp>
          <p:sp>
            <p:nvSpPr>
              <p:cNvPr id="23" name="Abgerundetes Rechteck 14">
                <a:extLst>
                  <a:ext uri="{FF2B5EF4-FFF2-40B4-BE49-F238E27FC236}">
                    <a16:creationId xmlns:a16="http://schemas.microsoft.com/office/drawing/2014/main" id="{D5BB86B4-016E-7B4E-8B08-BBE4FC6A2B62}"/>
                  </a:ext>
                </a:extLst>
              </p:cNvPr>
              <p:cNvSpPr/>
              <p:nvPr/>
            </p:nvSpPr>
            <p:spPr bwMode="auto">
              <a:xfrm>
                <a:off x="9156893" y="5500637"/>
                <a:ext cx="2151471" cy="468052"/>
              </a:xfrm>
              <a:prstGeom prst="roundRect">
                <a:avLst>
                  <a:gd name="adj" fmla="val 0"/>
                </a:avLst>
              </a:prstGeom>
              <a:no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de-CH" sz="900" kern="0" dirty="0">
                    <a:solidFill>
                      <a:schemeClr val="tx1"/>
                    </a:solidFill>
                    <a:latin typeface="+mj-lt"/>
                  </a:rPr>
                  <a:t>Wie wird die optimale Verzollungs-methode schlussendlich berechnet?</a:t>
                </a:r>
                <a:endParaRPr lang="en-US" sz="900" kern="0" dirty="0">
                  <a:solidFill>
                    <a:schemeClr val="tx1"/>
                  </a:solidFill>
                  <a:latin typeface="+mj-lt"/>
                </a:endParaRPr>
              </a:p>
            </p:txBody>
          </p:sp>
          <p:sp>
            <p:nvSpPr>
              <p:cNvPr id="24" name="Abgerundetes Rechteck 14">
                <a:hlinkClick r:id="rId6"/>
                <a:extLst>
                  <a:ext uri="{FF2B5EF4-FFF2-40B4-BE49-F238E27FC236}">
                    <a16:creationId xmlns:a16="http://schemas.microsoft.com/office/drawing/2014/main" id="{103E0A55-B3F6-6247-9B1A-8CC8EE587769}"/>
                  </a:ext>
                </a:extLst>
              </p:cNvPr>
              <p:cNvSpPr/>
              <p:nvPr/>
            </p:nvSpPr>
            <p:spPr bwMode="auto">
              <a:xfrm>
                <a:off x="9151681" y="5897902"/>
                <a:ext cx="1364595" cy="302899"/>
              </a:xfrm>
              <a:prstGeom prst="roundRect">
                <a:avLst>
                  <a:gd name="adj" fmla="val 11409"/>
                </a:avLst>
              </a:prstGeom>
              <a:solidFill>
                <a:schemeClr val="accent2"/>
              </a:solid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kern="0" dirty="0">
                    <a:solidFill>
                      <a:schemeClr val="bg1"/>
                    </a:solidFill>
                    <a:latin typeface="+mj-lt"/>
                  </a:rPr>
                  <a:t>Zum Rechenbeispiel</a:t>
                </a:r>
                <a:endParaRPr lang="en-US" sz="900" kern="0" dirty="0">
                  <a:solidFill>
                    <a:schemeClr val="bg1"/>
                  </a:solidFill>
                  <a:latin typeface="+mj-lt"/>
                </a:endParaRPr>
              </a:p>
            </p:txBody>
          </p:sp>
        </p:grpSp>
      </p:grpSp>
    </p:spTree>
    <p:extLst>
      <p:ext uri="{BB962C8B-B14F-4D97-AF65-F5344CB8AC3E}">
        <p14:creationId xmlns:p14="http://schemas.microsoft.com/office/powerpoint/2010/main" val="357170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40668"/>
            <a:ext cx="11340455" cy="738664"/>
          </a:xfrm>
        </p:spPr>
        <p:txBody>
          <a:bodyPr/>
          <a:lstStyle/>
          <a:p>
            <a:r>
              <a:rPr lang="de-CH" dirty="0">
                <a:latin typeface="+mj-lt"/>
                <a:ea typeface="Open Sans" panose="020B0606030504020204" pitchFamily="34" charset="0"/>
                <a:cs typeface="Open Sans" panose="020B0606030504020204" pitchFamily="34" charset="0"/>
              </a:rPr>
              <a:t>Zolldokumente (Rechnung)</a:t>
            </a:r>
            <a:endParaRPr lang="de-DE" b="0" dirty="0">
              <a:latin typeface="+mj-lt"/>
              <a:ea typeface="Open Sans" panose="020B0606030504020204" pitchFamily="34" charset="0"/>
              <a:cs typeface="Open Sans" panose="020B0606030504020204" pitchFamily="34" charset="0"/>
            </a:endParaRPr>
          </a:p>
        </p:txBody>
      </p:sp>
      <p:pic>
        <p:nvPicPr>
          <p:cNvPr id="3" name="Grafik 2"/>
          <p:cNvPicPr>
            <a:picLocks noChangeAspect="1"/>
          </p:cNvPicPr>
          <p:nvPr/>
        </p:nvPicPr>
        <p:blipFill>
          <a:blip r:embed="rId6"/>
          <a:stretch>
            <a:fillRect/>
          </a:stretch>
        </p:blipFill>
        <p:spPr>
          <a:xfrm>
            <a:off x="3957660" y="1052736"/>
            <a:ext cx="4276681" cy="5356034"/>
          </a:xfrm>
          <a:prstGeom prst="rect">
            <a:avLst/>
          </a:prstGeom>
        </p:spPr>
      </p:pic>
      <p:grpSp>
        <p:nvGrpSpPr>
          <p:cNvPr id="16" name="Group 17">
            <a:extLst>
              <a:ext uri="{FF2B5EF4-FFF2-40B4-BE49-F238E27FC236}">
                <a16:creationId xmlns:a16="http://schemas.microsoft.com/office/drawing/2014/main" id="{4F36C693-AF56-0745-91D3-715C2941CE9D}"/>
              </a:ext>
            </a:extLst>
          </p:cNvPr>
          <p:cNvGrpSpPr/>
          <p:nvPr/>
        </p:nvGrpSpPr>
        <p:grpSpPr>
          <a:xfrm>
            <a:off x="9624392" y="5260973"/>
            <a:ext cx="2567608" cy="1108026"/>
            <a:chOff x="9624392" y="5283103"/>
            <a:chExt cx="2567608" cy="1108026"/>
          </a:xfrm>
        </p:grpSpPr>
        <p:sp>
          <p:nvSpPr>
            <p:cNvPr id="17" name="Akzent">
              <a:extLst>
                <a:ext uri="{FF2B5EF4-FFF2-40B4-BE49-F238E27FC236}">
                  <a16:creationId xmlns:a16="http://schemas.microsoft.com/office/drawing/2014/main" id="{90E12860-1F9C-444E-8148-8CD862CC8E51}"/>
                </a:ext>
              </a:extLst>
            </p:cNvPr>
            <p:cNvSpPr/>
            <p:nvPr>
              <p:custDataLst>
                <p:tags r:id="rId2"/>
              </p:custDataLst>
            </p:nvPr>
          </p:nvSpPr>
          <p:spPr bwMode="auto">
            <a:xfrm>
              <a:off x="9624393" y="5348596"/>
              <a:ext cx="2567607" cy="1042533"/>
            </a:xfrm>
            <a:prstGeom prst="rect">
              <a:avLst/>
            </a:prstGeom>
            <a:solidFill>
              <a:schemeClr val="bg1">
                <a:alpha val="80000"/>
              </a:schemeClr>
            </a:solidFill>
            <a:ln w="9525">
              <a:noFill/>
              <a:miter lim="800000"/>
              <a:headEnd/>
              <a:tailEnd/>
            </a:ln>
          </p:spPr>
          <p:txBody>
            <a:bodyPr wrap="square" rtlCol="0" anchor="t" anchorCtr="0">
              <a:prstTxWarp prst="textNoShape">
                <a:avLst/>
              </a:prstTxWarp>
              <a:noAutofit/>
            </a:bodyPr>
            <a:lstStyle/>
            <a:p>
              <a:pPr algn="ctr"/>
              <a:endParaRPr lang="de-DE" sz="1800" dirty="0">
                <a:latin typeface="+mj-lt"/>
              </a:endParaRPr>
            </a:p>
          </p:txBody>
        </p:sp>
        <p:grpSp>
          <p:nvGrpSpPr>
            <p:cNvPr id="18" name="Group 6">
              <a:extLst>
                <a:ext uri="{FF2B5EF4-FFF2-40B4-BE49-F238E27FC236}">
                  <a16:creationId xmlns:a16="http://schemas.microsoft.com/office/drawing/2014/main" id="{EE838876-43DF-1743-B359-4FE73EEC39B3}"/>
                </a:ext>
              </a:extLst>
            </p:cNvPr>
            <p:cNvGrpSpPr/>
            <p:nvPr/>
          </p:nvGrpSpPr>
          <p:grpSpPr>
            <a:xfrm>
              <a:off x="9624392" y="5283103"/>
              <a:ext cx="2567607" cy="917698"/>
              <a:chOff x="8932100" y="5283103"/>
              <a:chExt cx="2567607" cy="917698"/>
            </a:xfrm>
          </p:grpSpPr>
          <p:sp>
            <p:nvSpPr>
              <p:cNvPr id="19" name="Akzent">
                <a:extLst>
                  <a:ext uri="{FF2B5EF4-FFF2-40B4-BE49-F238E27FC236}">
                    <a16:creationId xmlns:a16="http://schemas.microsoft.com/office/drawing/2014/main" id="{3ADD29A7-3C86-1541-93BA-434C6BB80822}"/>
                  </a:ext>
                </a:extLst>
              </p:cNvPr>
              <p:cNvSpPr/>
              <p:nvPr>
                <p:custDataLst>
                  <p:tags r:id="rId3"/>
                </p:custDataLst>
              </p:nvPr>
            </p:nvSpPr>
            <p:spPr bwMode="auto">
              <a:xfrm>
                <a:off x="8932100" y="5283103"/>
                <a:ext cx="2567607" cy="72393"/>
              </a:xfrm>
              <a:prstGeom prst="rect">
                <a:avLst/>
              </a:prstGeom>
              <a:solidFill>
                <a:schemeClr val="bg2"/>
              </a:solidFill>
              <a:ln w="9525">
                <a:noFill/>
                <a:miter lim="800000"/>
                <a:headEnd/>
                <a:tailEnd/>
              </a:ln>
            </p:spPr>
            <p:txBody>
              <a:bodyPr wrap="square" rtlCol="0" anchor="t" anchorCtr="0">
                <a:prstTxWarp prst="textNoShape">
                  <a:avLst/>
                </a:prstTxWarp>
                <a:noAutofit/>
              </a:bodyPr>
              <a:lstStyle/>
              <a:p>
                <a:pPr algn="ctr"/>
                <a:endParaRPr lang="de-DE" sz="1800" dirty="0">
                  <a:latin typeface="+mj-lt"/>
                </a:endParaRPr>
              </a:p>
            </p:txBody>
          </p:sp>
          <p:sp>
            <p:nvSpPr>
              <p:cNvPr id="20" name="Abgerundetes Rechteck 14">
                <a:extLst>
                  <a:ext uri="{FF2B5EF4-FFF2-40B4-BE49-F238E27FC236}">
                    <a16:creationId xmlns:a16="http://schemas.microsoft.com/office/drawing/2014/main" id="{D5BB86B4-016E-7B4E-8B08-BBE4FC6A2B62}"/>
                  </a:ext>
                </a:extLst>
              </p:cNvPr>
              <p:cNvSpPr/>
              <p:nvPr/>
            </p:nvSpPr>
            <p:spPr bwMode="auto">
              <a:xfrm>
                <a:off x="9156893" y="5500637"/>
                <a:ext cx="2079463" cy="468052"/>
              </a:xfrm>
              <a:prstGeom prst="roundRect">
                <a:avLst>
                  <a:gd name="adj" fmla="val 0"/>
                </a:avLst>
              </a:prstGeom>
              <a:no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de-CH" b="1" kern="0" dirty="0" err="1">
                    <a:solidFill>
                      <a:schemeClr val="tx1"/>
                    </a:solidFill>
                    <a:latin typeface="+mj-lt"/>
                  </a:rPr>
                  <a:t>Excelvorlage</a:t>
                </a:r>
                <a:endParaRPr lang="en-US" b="1" kern="0" dirty="0">
                  <a:solidFill>
                    <a:schemeClr val="tx1"/>
                  </a:solidFill>
                  <a:latin typeface="+mj-lt"/>
                </a:endParaRPr>
              </a:p>
            </p:txBody>
          </p:sp>
          <p:sp>
            <p:nvSpPr>
              <p:cNvPr id="21" name="Abgerundetes Rechteck 14">
                <a:hlinkClick r:id="rId7"/>
                <a:extLst>
                  <a:ext uri="{FF2B5EF4-FFF2-40B4-BE49-F238E27FC236}">
                    <a16:creationId xmlns:a16="http://schemas.microsoft.com/office/drawing/2014/main" id="{103E0A55-B3F6-6247-9B1A-8CC8EE587769}"/>
                  </a:ext>
                </a:extLst>
              </p:cNvPr>
              <p:cNvSpPr/>
              <p:nvPr/>
            </p:nvSpPr>
            <p:spPr bwMode="auto">
              <a:xfrm>
                <a:off x="9151681" y="5897902"/>
                <a:ext cx="1076563" cy="302899"/>
              </a:xfrm>
              <a:prstGeom prst="roundRect">
                <a:avLst>
                  <a:gd name="adj" fmla="val 11409"/>
                </a:avLst>
              </a:prstGeom>
              <a:solidFill>
                <a:schemeClr val="accent2"/>
              </a:solid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kern="0" dirty="0">
                    <a:solidFill>
                      <a:schemeClr val="bg1"/>
                    </a:solidFill>
                    <a:latin typeface="+mj-lt"/>
                  </a:rPr>
                  <a:t>Download</a:t>
                </a:r>
                <a:endParaRPr lang="en-US" sz="900" kern="0" dirty="0">
                  <a:solidFill>
                    <a:schemeClr val="bg1"/>
                  </a:solidFill>
                  <a:latin typeface="+mj-lt"/>
                </a:endParaRPr>
              </a:p>
            </p:txBody>
          </p:sp>
        </p:grpSp>
      </p:grpSp>
    </p:spTree>
    <p:extLst>
      <p:ext uri="{BB962C8B-B14F-4D97-AF65-F5344CB8AC3E}">
        <p14:creationId xmlns:p14="http://schemas.microsoft.com/office/powerpoint/2010/main" val="245884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A56C-77A4-8542-9318-E6DAA634EEAA}"/>
              </a:ext>
            </a:extLst>
          </p:cNvPr>
          <p:cNvSpPr>
            <a:spLocks noGrp="1"/>
          </p:cNvSpPr>
          <p:nvPr>
            <p:ph type="title"/>
          </p:nvPr>
        </p:nvSpPr>
        <p:spPr>
          <a:xfrm>
            <a:off x="442913" y="1628775"/>
            <a:ext cx="11341100" cy="935641"/>
          </a:xfrm>
        </p:spPr>
        <p:txBody>
          <a:bodyPr/>
          <a:lstStyle/>
          <a:p>
            <a:pPr indent="-226800" defTabSz="226800" eaLnBrk="0" hangingPunct="0">
              <a:lnSpc>
                <a:spcPct val="95000"/>
              </a:lnSpc>
              <a:spcAft>
                <a:spcPts val="1200"/>
              </a:spcAft>
            </a:pPr>
            <a:r>
              <a:rPr lang="de-DE" sz="3200" dirty="0">
                <a:solidFill>
                  <a:schemeClr val="bg1"/>
                </a:solidFill>
                <a:latin typeface="+mj-lt"/>
              </a:rPr>
              <a:t>KOMMEN DIR DIESE CHALLENGES BEKANNT VOR?</a:t>
            </a:r>
            <a:br>
              <a:rPr lang="de-DE" sz="3200" dirty="0">
                <a:solidFill>
                  <a:schemeClr val="bg1"/>
                </a:solidFill>
                <a:latin typeface="+mj-lt"/>
              </a:rPr>
            </a:br>
            <a:r>
              <a:rPr lang="de-DE" sz="3200" b="0" dirty="0">
                <a:solidFill>
                  <a:schemeClr val="bg1"/>
                </a:solidFill>
                <a:latin typeface="+mj-lt"/>
              </a:rPr>
              <a:t>Du lieferst bereits in die Schweiz oder hast vor dies zu tun?</a:t>
            </a:r>
          </a:p>
        </p:txBody>
      </p:sp>
      <p:sp>
        <p:nvSpPr>
          <p:cNvPr id="5" name="Textfeld 4"/>
          <p:cNvSpPr txBox="1"/>
          <p:nvPr/>
        </p:nvSpPr>
        <p:spPr bwMode="auto">
          <a:xfrm>
            <a:off x="442913" y="3733967"/>
            <a:ext cx="11341100" cy="2631490"/>
          </a:xfrm>
          <a:prstGeom prst="rect">
            <a:avLst/>
          </a:prstGeom>
        </p:spPr>
        <p:txBody>
          <a:bodyPr wrap="square" lIns="0" tIns="0" rIns="0" bIns="0" rtlCol="0">
            <a:spAutoFit/>
          </a:bodyPr>
          <a:lstStyle/>
          <a:p>
            <a:pPr indent="-226800" defTabSz="226800" eaLnBrk="0" fontAlgn="base" hangingPunct="0">
              <a:lnSpc>
                <a:spcPct val="95000"/>
              </a:lnSpc>
              <a:spcBef>
                <a:spcPct val="0"/>
              </a:spcBef>
            </a:pPr>
            <a:r>
              <a:rPr lang="de-CH" sz="2000" b="1" kern="0" dirty="0">
                <a:solidFill>
                  <a:schemeClr val="bg1"/>
                </a:solidFill>
                <a:latin typeface="+mj-lt"/>
              </a:rPr>
              <a:t>DANN KÖNNTE DICH DAS HIER BESCHÄFTIGEN:</a:t>
            </a:r>
          </a:p>
          <a:p>
            <a:pPr indent="-226800" defTabSz="226800" eaLnBrk="0" fontAlgn="base" hangingPunct="0">
              <a:lnSpc>
                <a:spcPct val="95000"/>
              </a:lnSpc>
              <a:spcBef>
                <a:spcPct val="0"/>
              </a:spcBef>
            </a:pPr>
            <a:endParaRPr lang="de-CH" sz="2000" b="1" kern="0" dirty="0">
              <a:solidFill>
                <a:schemeClr val="bg1"/>
              </a:solidFill>
              <a:latin typeface="+mj-lt"/>
            </a:endParaRPr>
          </a:p>
          <a:p>
            <a:pPr indent="-226800" defTabSz="226800" eaLnBrk="0" fontAlgn="base" hangingPunct="0">
              <a:lnSpc>
                <a:spcPct val="95000"/>
              </a:lnSpc>
              <a:spcBef>
                <a:spcPct val="0"/>
              </a:spcBef>
            </a:pPr>
            <a:r>
              <a:rPr lang="de-CH" sz="2000" kern="0" dirty="0">
                <a:solidFill>
                  <a:schemeClr val="bg1"/>
                </a:solidFill>
                <a:latin typeface="+mj-lt"/>
              </a:rPr>
              <a:t>Die Waren bleiben im Zoll stecken und kommen später an.</a:t>
            </a:r>
          </a:p>
          <a:p>
            <a:pPr indent="-226800" defTabSz="226800" eaLnBrk="0" fontAlgn="base" hangingPunct="0">
              <a:lnSpc>
                <a:spcPct val="95000"/>
              </a:lnSpc>
              <a:spcBef>
                <a:spcPct val="0"/>
              </a:spcBef>
            </a:pPr>
            <a:r>
              <a:rPr lang="de-CH" sz="2000" kern="0" dirty="0">
                <a:solidFill>
                  <a:schemeClr val="bg1"/>
                </a:solidFill>
                <a:latin typeface="+mj-lt"/>
              </a:rPr>
              <a:t>Kunden sind überrascht, dass sie an der Haustür Zoll, Mehrwertsteuer und Verzollungsgebühren bezahlen müssen.</a:t>
            </a:r>
          </a:p>
          <a:p>
            <a:pPr indent="-226800" defTabSz="226800" eaLnBrk="0" fontAlgn="base" hangingPunct="0">
              <a:lnSpc>
                <a:spcPct val="95000"/>
              </a:lnSpc>
              <a:spcBef>
                <a:spcPct val="0"/>
              </a:spcBef>
            </a:pPr>
            <a:r>
              <a:rPr lang="de-CH" sz="2000" kern="0" dirty="0">
                <a:solidFill>
                  <a:schemeClr val="bg1"/>
                </a:solidFill>
                <a:latin typeface="+mj-lt"/>
              </a:rPr>
              <a:t>Da der Kunde nicht zuhause ist, muss er die Sendung abholen.</a:t>
            </a:r>
          </a:p>
          <a:p>
            <a:pPr indent="-226800" defTabSz="226800" eaLnBrk="0" fontAlgn="base" hangingPunct="0">
              <a:lnSpc>
                <a:spcPct val="95000"/>
              </a:lnSpc>
              <a:spcBef>
                <a:spcPct val="0"/>
              </a:spcBef>
            </a:pPr>
            <a:r>
              <a:rPr lang="de-CH" sz="2000" kern="0" dirty="0">
                <a:solidFill>
                  <a:schemeClr val="bg1"/>
                </a:solidFill>
                <a:latin typeface="+mj-lt"/>
              </a:rPr>
              <a:t>Bereits bezahlte Zölle gehen bei Retouren verloren. </a:t>
            </a:r>
            <a:br>
              <a:rPr lang="de-CH" sz="2000" kern="0" dirty="0">
                <a:solidFill>
                  <a:schemeClr val="bg1"/>
                </a:solidFill>
                <a:latin typeface="+mj-lt"/>
              </a:rPr>
            </a:br>
            <a:endParaRPr lang="de-CH" sz="2000" kern="0" dirty="0">
              <a:solidFill>
                <a:schemeClr val="bg1"/>
              </a:solidFill>
              <a:latin typeface="+mj-lt"/>
            </a:endParaRPr>
          </a:p>
          <a:p>
            <a:pPr indent="-226800" defTabSz="226800" eaLnBrk="0" fontAlgn="base" hangingPunct="0">
              <a:lnSpc>
                <a:spcPct val="95000"/>
              </a:lnSpc>
              <a:spcBef>
                <a:spcPct val="0"/>
              </a:spcBef>
            </a:pPr>
            <a:r>
              <a:rPr lang="de-CH" sz="2000" kern="0" dirty="0">
                <a:solidFill>
                  <a:schemeClr val="bg1"/>
                </a:solidFill>
                <a:latin typeface="+mj-lt"/>
                <a:sym typeface="Wingdings" panose="05000000000000000000" pitchFamily="2" charset="2"/>
              </a:rPr>
              <a:t> </a:t>
            </a:r>
            <a:r>
              <a:rPr lang="de-CH" sz="2000" kern="0" dirty="0">
                <a:solidFill>
                  <a:schemeClr val="bg1"/>
                </a:solidFill>
                <a:latin typeface="+mj-lt"/>
              </a:rPr>
              <a:t>Verärgerte Schweizer Kunden</a:t>
            </a:r>
          </a:p>
        </p:txBody>
      </p:sp>
    </p:spTree>
    <p:extLst>
      <p:ext uri="{BB962C8B-B14F-4D97-AF65-F5344CB8AC3E}">
        <p14:creationId xmlns:p14="http://schemas.microsoft.com/office/powerpoint/2010/main" val="302293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cxnSp>
        <p:nvCxnSpPr>
          <p:cNvPr id="1186"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6352648" y="3186623"/>
            <a:ext cx="360000"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sp>
        <p:nvSpPr>
          <p:cNvPr id="3" name="Foliennummernplatzhalter 2"/>
          <p:cNvSpPr>
            <a:spLocks noGrp="1"/>
          </p:cNvSpPr>
          <p:nvPr>
            <p:ph type="sldNum" sz="quarter" idx="16"/>
          </p:nvPr>
        </p:nvSpPr>
        <p:spPr>
          <a:xfrm>
            <a:off x="11178000" y="6660000"/>
            <a:ext cx="612000" cy="126000"/>
          </a:xfrm>
        </p:spPr>
        <p:txBody>
          <a:bodyPr/>
          <a:lstStyle/>
          <a:p>
            <a:r>
              <a:rPr lang="de-CH"/>
              <a:t> Seite </a:t>
            </a:r>
            <a:fld id="{9D1CE59F-3E2C-43A1-9A3C-65F063D14E4A}" type="slidenum">
              <a:rPr lang="de-CH" smtClean="0"/>
              <a:pPr/>
              <a:t>3</a:t>
            </a:fld>
            <a:endParaRPr lang="de-CH"/>
          </a:p>
        </p:txBody>
      </p:sp>
      <p:sp>
        <p:nvSpPr>
          <p:cNvPr id="5" name="Titel 4"/>
          <p:cNvSpPr>
            <a:spLocks noGrp="1"/>
          </p:cNvSpPr>
          <p:nvPr>
            <p:ph type="title"/>
          </p:nvPr>
        </p:nvSpPr>
        <p:spPr>
          <a:xfrm>
            <a:off x="407368" y="440668"/>
            <a:ext cx="11376000" cy="738664"/>
          </a:xfrm>
        </p:spPr>
        <p:txBody>
          <a:bodyPr/>
          <a:lstStyle/>
          <a:p>
            <a:r>
              <a:rPr lang="de-CH" dirty="0">
                <a:latin typeface="+mj-lt"/>
              </a:rPr>
              <a:t>Dann versendest Du wahrscheinlich so?</a:t>
            </a:r>
            <a:r>
              <a:rPr lang="de-CH" noProof="0" dirty="0">
                <a:latin typeface="+mj-lt"/>
              </a:rPr>
              <a:t/>
            </a:r>
            <a:br>
              <a:rPr lang="de-CH" noProof="0" dirty="0">
                <a:latin typeface="+mj-lt"/>
              </a:rPr>
            </a:br>
            <a:r>
              <a:rPr lang="de-CH" b="0" dirty="0">
                <a:latin typeface="+mj-lt"/>
              </a:rPr>
              <a:t>Du versendest DAP</a:t>
            </a:r>
            <a:endParaRPr lang="de-CH" b="0" noProof="0" dirty="0">
              <a:latin typeface="+mj-lt"/>
            </a:endParaRPr>
          </a:p>
        </p:txBody>
      </p:sp>
      <p:cxnSp>
        <p:nvCxnSpPr>
          <p:cNvPr id="38" name="Straight Connector 37">
            <a:extLst>
              <a:ext uri="{FF2B5EF4-FFF2-40B4-BE49-F238E27FC236}">
                <a16:creationId xmlns:a16="http://schemas.microsoft.com/office/drawing/2014/main" id="{EC59FCB3-7F28-1743-9137-EF2381680EAB}"/>
              </a:ext>
            </a:extLst>
          </p:cNvPr>
          <p:cNvCxnSpPr>
            <a:cxnSpLocks/>
          </p:cNvCxnSpPr>
          <p:nvPr/>
        </p:nvCxnSpPr>
        <p:spPr bwMode="auto">
          <a:xfrm flipV="1">
            <a:off x="6822304" y="2419046"/>
            <a:ext cx="0" cy="1388689"/>
          </a:xfrm>
          <a:prstGeom prst="line">
            <a:avLst/>
          </a:prstGeom>
          <a:solidFill>
            <a:schemeClr val="bg2"/>
          </a:solidFill>
          <a:ln w="9525" cap="flat" cmpd="sng" algn="ctr">
            <a:solidFill>
              <a:srgbClr val="000000"/>
            </a:solidFill>
            <a:prstDash val="solid"/>
            <a:round/>
            <a:headEnd type="none" w="med" len="med"/>
            <a:tailEnd type="none" w="med" len="med"/>
          </a:ln>
          <a:effectLst/>
        </p:spPr>
      </p:cxnSp>
      <p:sp>
        <p:nvSpPr>
          <p:cNvPr id="1183" name="Rectangle 1182">
            <a:extLst>
              <a:ext uri="{FF2B5EF4-FFF2-40B4-BE49-F238E27FC236}">
                <a16:creationId xmlns:a16="http://schemas.microsoft.com/office/drawing/2014/main" id="{7D227899-A281-7143-8C34-D5FFE00CC22A}"/>
              </a:ext>
            </a:extLst>
          </p:cNvPr>
          <p:cNvSpPr/>
          <p:nvPr/>
        </p:nvSpPr>
        <p:spPr>
          <a:xfrm>
            <a:off x="811864" y="4176530"/>
            <a:ext cx="1615476" cy="157735"/>
          </a:xfrm>
          <a:prstGeom prst="rect">
            <a:avLst/>
          </a:prstGeom>
          <a:noFill/>
        </p:spPr>
        <p:txBody>
          <a:bodyPr wrap="square" lIns="0" tIns="0" rIns="0" bIns="0" anchor="t">
            <a:spAutoFit/>
          </a:bodyPr>
          <a:lstStyle/>
          <a:p>
            <a:pPr marL="3175" indent="-3175">
              <a:lnSpc>
                <a:spcPct val="110000"/>
              </a:lnSpc>
            </a:pPr>
            <a:r>
              <a:rPr lang="de-DE" sz="1000" kern="0" dirty="0">
                <a:latin typeface="+mj-lt"/>
              </a:rPr>
              <a:t>Eingang der Bestellung</a:t>
            </a:r>
          </a:p>
        </p:txBody>
      </p:sp>
      <p:grpSp>
        <p:nvGrpSpPr>
          <p:cNvPr id="28" name="Group 27">
            <a:extLst>
              <a:ext uri="{FF2B5EF4-FFF2-40B4-BE49-F238E27FC236}">
                <a16:creationId xmlns:a16="http://schemas.microsoft.com/office/drawing/2014/main" id="{A4F853E8-F5CC-D54F-BB1B-09BE231037F5}"/>
              </a:ext>
            </a:extLst>
          </p:cNvPr>
          <p:cNvGrpSpPr/>
          <p:nvPr/>
        </p:nvGrpSpPr>
        <p:grpSpPr>
          <a:xfrm>
            <a:off x="7226912" y="2740821"/>
            <a:ext cx="408860" cy="1236784"/>
            <a:chOff x="7317714" y="-32595"/>
            <a:chExt cx="1323645" cy="4003983"/>
          </a:xfrm>
        </p:grpSpPr>
        <p:sp>
          <p:nvSpPr>
            <p:cNvPr id="29" name="Freeform 28">
              <a:extLst>
                <a:ext uri="{FF2B5EF4-FFF2-40B4-BE49-F238E27FC236}">
                  <a16:creationId xmlns:a16="http://schemas.microsoft.com/office/drawing/2014/main" id="{65AF7952-AF7C-7C42-B9A4-C0802A213A47}"/>
                </a:ext>
              </a:extLst>
            </p:cNvPr>
            <p:cNvSpPr/>
            <p:nvPr/>
          </p:nvSpPr>
          <p:spPr>
            <a:xfrm>
              <a:off x="7881536" y="1669567"/>
              <a:ext cx="213324" cy="123396"/>
            </a:xfrm>
            <a:custGeom>
              <a:avLst/>
              <a:gdLst>
                <a:gd name="connsiteX0" fmla="*/ 64865 w 130206"/>
                <a:gd name="connsiteY0" fmla="*/ 75318 h 75317"/>
                <a:gd name="connsiteX1" fmla="*/ 0 w 130206"/>
                <a:gd name="connsiteY1" fmla="*/ 37659 h 75317"/>
                <a:gd name="connsiteX2" fmla="*/ 65342 w 130206"/>
                <a:gd name="connsiteY2" fmla="*/ 0 h 75317"/>
                <a:gd name="connsiteX3" fmla="*/ 130207 w 130206"/>
                <a:gd name="connsiteY3" fmla="*/ 37659 h 75317"/>
                <a:gd name="connsiteX4" fmla="*/ 64865 w 130206"/>
                <a:gd name="connsiteY4" fmla="*/ 75318 h 7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317">
                  <a:moveTo>
                    <a:pt x="64865" y="75318"/>
                  </a:moveTo>
                  <a:lnTo>
                    <a:pt x="0" y="37659"/>
                  </a:lnTo>
                  <a:lnTo>
                    <a:pt x="65342" y="0"/>
                  </a:lnTo>
                  <a:lnTo>
                    <a:pt x="130207" y="37659"/>
                  </a:lnTo>
                  <a:lnTo>
                    <a:pt x="64865" y="75318"/>
                  </a:lnTo>
                  <a:close/>
                </a:path>
              </a:pathLst>
            </a:custGeom>
            <a:solidFill>
              <a:srgbClr val="BABABA"/>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0" name="Freeform 29">
              <a:extLst>
                <a:ext uri="{FF2B5EF4-FFF2-40B4-BE49-F238E27FC236}">
                  <a16:creationId xmlns:a16="http://schemas.microsoft.com/office/drawing/2014/main" id="{C124DC4C-8ADD-A84A-8B2A-92A005521E7D}"/>
                </a:ext>
              </a:extLst>
            </p:cNvPr>
            <p:cNvSpPr/>
            <p:nvPr/>
          </p:nvSpPr>
          <p:spPr>
            <a:xfrm>
              <a:off x="7987808" y="1731267"/>
              <a:ext cx="107054" cy="2240121"/>
            </a:xfrm>
            <a:custGeom>
              <a:avLst/>
              <a:gdLst>
                <a:gd name="connsiteX0" fmla="*/ 107054 w 107054"/>
                <a:gd name="connsiteY0" fmla="*/ 0 h 2240121"/>
                <a:gd name="connsiteX1" fmla="*/ 107054 w 107054"/>
                <a:gd name="connsiteY1" fmla="*/ 2178422 h 2240121"/>
                <a:gd name="connsiteX2" fmla="*/ 0 w 107054"/>
                <a:gd name="connsiteY2" fmla="*/ 2240121 h 2240121"/>
                <a:gd name="connsiteX3" fmla="*/ 0 w 107054"/>
                <a:gd name="connsiteY3" fmla="*/ 61699 h 2240121"/>
              </a:gdLst>
              <a:ahLst/>
              <a:cxnLst>
                <a:cxn ang="0">
                  <a:pos x="connsiteX0" y="connsiteY0"/>
                </a:cxn>
                <a:cxn ang="0">
                  <a:pos x="connsiteX1" y="connsiteY1"/>
                </a:cxn>
                <a:cxn ang="0">
                  <a:pos x="connsiteX2" y="connsiteY2"/>
                </a:cxn>
                <a:cxn ang="0">
                  <a:pos x="connsiteX3" y="connsiteY3"/>
                </a:cxn>
              </a:cxnLst>
              <a:rect l="l" t="t" r="r" b="b"/>
              <a:pathLst>
                <a:path w="107054" h="2240121">
                  <a:moveTo>
                    <a:pt x="107054" y="0"/>
                  </a:moveTo>
                  <a:lnTo>
                    <a:pt x="107054" y="2178422"/>
                  </a:lnTo>
                  <a:lnTo>
                    <a:pt x="0" y="2240121"/>
                  </a:lnTo>
                  <a:lnTo>
                    <a:pt x="0" y="61699"/>
                  </a:lnTo>
                  <a:close/>
                </a:path>
              </a:pathLst>
            </a:custGeom>
            <a:solidFill>
              <a:srgbClr val="CECECE"/>
            </a:solidFill>
            <a:ln w="9525" cap="flat">
              <a:noFill/>
              <a:prstDash val="solid"/>
              <a:miter/>
            </a:ln>
          </p:spPr>
          <p:txBody>
            <a:bodyPr wrap="square" rtlCol="0" anchor="ctr">
              <a:noAutofit/>
            </a:bodyPr>
            <a:lstStyle/>
            <a:p>
              <a:endParaRPr lang="en-US" dirty="0">
                <a:latin typeface="Frutiger LT Light" panose="02000503000000000000" pitchFamily="2" charset="0"/>
              </a:endParaRPr>
            </a:p>
          </p:txBody>
        </p:sp>
        <p:sp>
          <p:nvSpPr>
            <p:cNvPr id="31" name="Freeform 30">
              <a:extLst>
                <a:ext uri="{FF2B5EF4-FFF2-40B4-BE49-F238E27FC236}">
                  <a16:creationId xmlns:a16="http://schemas.microsoft.com/office/drawing/2014/main" id="{45D7147B-048F-D24B-9131-AB887A0B6075}"/>
                </a:ext>
              </a:extLst>
            </p:cNvPr>
            <p:cNvSpPr/>
            <p:nvPr/>
          </p:nvSpPr>
          <p:spPr>
            <a:xfrm>
              <a:off x="7881536" y="1731267"/>
              <a:ext cx="106272" cy="2240121"/>
            </a:xfrm>
            <a:custGeom>
              <a:avLst/>
              <a:gdLst>
                <a:gd name="connsiteX0" fmla="*/ 0 w 106272"/>
                <a:gd name="connsiteY0" fmla="*/ 0 h 2240121"/>
                <a:gd name="connsiteX1" fmla="*/ 106272 w 106272"/>
                <a:gd name="connsiteY1" fmla="*/ 61699 h 2240121"/>
                <a:gd name="connsiteX2" fmla="*/ 106272 w 106272"/>
                <a:gd name="connsiteY2" fmla="*/ 2240121 h 2240121"/>
                <a:gd name="connsiteX3" fmla="*/ 0 w 106272"/>
                <a:gd name="connsiteY3" fmla="*/ 2178422 h 2240121"/>
              </a:gdLst>
              <a:ahLst/>
              <a:cxnLst>
                <a:cxn ang="0">
                  <a:pos x="connsiteX0" y="connsiteY0"/>
                </a:cxn>
                <a:cxn ang="0">
                  <a:pos x="connsiteX1" y="connsiteY1"/>
                </a:cxn>
                <a:cxn ang="0">
                  <a:pos x="connsiteX2" y="connsiteY2"/>
                </a:cxn>
                <a:cxn ang="0">
                  <a:pos x="connsiteX3" y="connsiteY3"/>
                </a:cxn>
              </a:cxnLst>
              <a:rect l="l" t="t" r="r" b="b"/>
              <a:pathLst>
                <a:path w="106272" h="2240121">
                  <a:moveTo>
                    <a:pt x="0" y="0"/>
                  </a:moveTo>
                  <a:lnTo>
                    <a:pt x="106272" y="61699"/>
                  </a:lnTo>
                  <a:lnTo>
                    <a:pt x="106272" y="2240121"/>
                  </a:lnTo>
                  <a:lnTo>
                    <a:pt x="0" y="2178422"/>
                  </a:lnTo>
                  <a:close/>
                </a:path>
              </a:pathLst>
            </a:custGeom>
            <a:solidFill>
              <a:srgbClr val="A7A9AC"/>
            </a:solidFill>
            <a:ln w="9525" cap="flat">
              <a:noFill/>
              <a:prstDash val="solid"/>
              <a:miter/>
            </a:ln>
          </p:spPr>
          <p:txBody>
            <a:bodyPr wrap="square" rtlCol="0" anchor="ctr">
              <a:noAutofit/>
            </a:bodyPr>
            <a:lstStyle/>
            <a:p>
              <a:endParaRPr lang="en-US" dirty="0">
                <a:latin typeface="Frutiger LT Light" panose="02000503000000000000" pitchFamily="2" charset="0"/>
              </a:endParaRPr>
            </a:p>
          </p:txBody>
        </p:sp>
        <p:sp>
          <p:nvSpPr>
            <p:cNvPr id="32" name="Freeform 31">
              <a:extLst>
                <a:ext uri="{FF2B5EF4-FFF2-40B4-BE49-F238E27FC236}">
                  <a16:creationId xmlns:a16="http://schemas.microsoft.com/office/drawing/2014/main" id="{58313410-4EA3-8743-9005-422B944A5003}"/>
                </a:ext>
              </a:extLst>
            </p:cNvPr>
            <p:cNvSpPr/>
            <p:nvPr/>
          </p:nvSpPr>
          <p:spPr>
            <a:xfrm>
              <a:off x="7449580" y="44060"/>
              <a:ext cx="1191779" cy="2060824"/>
            </a:xfrm>
            <a:custGeom>
              <a:avLst/>
              <a:gdLst>
                <a:gd name="connsiteX0" fmla="*/ 0 w 727424"/>
                <a:gd name="connsiteY0" fmla="*/ 420619 h 1257862"/>
                <a:gd name="connsiteX1" fmla="*/ 727424 w 727424"/>
                <a:gd name="connsiteY1" fmla="*/ 0 h 1257862"/>
                <a:gd name="connsiteX2" fmla="*/ 727424 w 727424"/>
                <a:gd name="connsiteY2" fmla="*/ 837148 h 1257862"/>
                <a:gd name="connsiteX3" fmla="*/ 0 w 727424"/>
                <a:gd name="connsiteY3" fmla="*/ 1257862 h 1257862"/>
                <a:gd name="connsiteX4" fmla="*/ 0 w 727424"/>
                <a:gd name="connsiteY4" fmla="*/ 420619 h 125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24" h="1257862">
                  <a:moveTo>
                    <a:pt x="0" y="420619"/>
                  </a:moveTo>
                  <a:lnTo>
                    <a:pt x="727424" y="0"/>
                  </a:lnTo>
                  <a:lnTo>
                    <a:pt x="727424" y="837148"/>
                  </a:lnTo>
                  <a:lnTo>
                    <a:pt x="0" y="1257862"/>
                  </a:lnTo>
                  <a:lnTo>
                    <a:pt x="0" y="420619"/>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3" name="Freeform 32">
              <a:extLst>
                <a:ext uri="{FF2B5EF4-FFF2-40B4-BE49-F238E27FC236}">
                  <a16:creationId xmlns:a16="http://schemas.microsoft.com/office/drawing/2014/main" id="{05862487-BBD7-B14A-9ACC-2B9176C907A4}"/>
                </a:ext>
              </a:extLst>
            </p:cNvPr>
            <p:cNvSpPr/>
            <p:nvPr/>
          </p:nvSpPr>
          <p:spPr>
            <a:xfrm>
              <a:off x="7672267" y="581118"/>
              <a:ext cx="746402" cy="986553"/>
            </a:xfrm>
            <a:custGeom>
              <a:avLst/>
              <a:gdLst>
                <a:gd name="connsiteX0" fmla="*/ 295466 w 455580"/>
                <a:gd name="connsiteY0" fmla="*/ 0 h 602161"/>
                <a:gd name="connsiteX1" fmla="*/ 295466 w 455580"/>
                <a:gd name="connsiteY1" fmla="*/ 183159 h 602161"/>
                <a:gd name="connsiteX2" fmla="*/ 455581 w 455580"/>
                <a:gd name="connsiteY2" fmla="*/ 91104 h 602161"/>
                <a:gd name="connsiteX3" fmla="*/ 455581 w 455580"/>
                <a:gd name="connsiteY3" fmla="*/ 248111 h 602161"/>
                <a:gd name="connsiteX4" fmla="*/ 295466 w 455580"/>
                <a:gd name="connsiteY4" fmla="*/ 340166 h 602161"/>
                <a:gd name="connsiteX5" fmla="*/ 295466 w 455580"/>
                <a:gd name="connsiteY5" fmla="*/ 523325 h 602161"/>
                <a:gd name="connsiteX6" fmla="*/ 158687 w 455580"/>
                <a:gd name="connsiteY6" fmla="*/ 602161 h 602161"/>
                <a:gd name="connsiteX7" fmla="*/ 158687 w 455580"/>
                <a:gd name="connsiteY7" fmla="*/ 419002 h 602161"/>
                <a:gd name="connsiteX8" fmla="*/ 0 w 455580"/>
                <a:gd name="connsiteY8" fmla="*/ 511057 h 602161"/>
                <a:gd name="connsiteX9" fmla="*/ 0 w 455580"/>
                <a:gd name="connsiteY9" fmla="*/ 354050 h 602161"/>
                <a:gd name="connsiteX10" fmla="*/ 158687 w 455580"/>
                <a:gd name="connsiteY10" fmla="*/ 261995 h 602161"/>
                <a:gd name="connsiteX11" fmla="*/ 158687 w 455580"/>
                <a:gd name="connsiteY11" fmla="*/ 78931 h 602161"/>
                <a:gd name="connsiteX12" fmla="*/ 295466 w 455580"/>
                <a:gd name="connsiteY12" fmla="*/ 0 h 60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580" h="602161">
                  <a:moveTo>
                    <a:pt x="295466" y="0"/>
                  </a:moveTo>
                  <a:lnTo>
                    <a:pt x="295466" y="183159"/>
                  </a:lnTo>
                  <a:lnTo>
                    <a:pt x="455581" y="91104"/>
                  </a:lnTo>
                  <a:lnTo>
                    <a:pt x="455581" y="248111"/>
                  </a:lnTo>
                  <a:lnTo>
                    <a:pt x="295466" y="340166"/>
                  </a:lnTo>
                  <a:lnTo>
                    <a:pt x="295466" y="523325"/>
                  </a:lnTo>
                  <a:lnTo>
                    <a:pt x="158687" y="602161"/>
                  </a:lnTo>
                  <a:lnTo>
                    <a:pt x="158687" y="419002"/>
                  </a:lnTo>
                  <a:lnTo>
                    <a:pt x="0" y="511057"/>
                  </a:lnTo>
                  <a:lnTo>
                    <a:pt x="0" y="354050"/>
                  </a:lnTo>
                  <a:lnTo>
                    <a:pt x="158687" y="261995"/>
                  </a:lnTo>
                  <a:lnTo>
                    <a:pt x="158687" y="78931"/>
                  </a:lnTo>
                  <a:lnTo>
                    <a:pt x="295466" y="0"/>
                  </a:lnTo>
                  <a:close/>
                </a:path>
              </a:pathLst>
            </a:custGeom>
            <a:solidFill>
              <a:srgbClr val="FFFFFF"/>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4" name="Freeform 33">
              <a:extLst>
                <a:ext uri="{FF2B5EF4-FFF2-40B4-BE49-F238E27FC236}">
                  <a16:creationId xmlns:a16="http://schemas.microsoft.com/office/drawing/2014/main" id="{F7DE61DA-2538-F543-AC01-97D497AD46C5}"/>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5" name="Freeform 34">
              <a:extLst>
                <a:ext uri="{FF2B5EF4-FFF2-40B4-BE49-F238E27FC236}">
                  <a16:creationId xmlns:a16="http://schemas.microsoft.com/office/drawing/2014/main" id="{7BDFD348-1F80-B043-8311-506D5321592C}"/>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6" name="Freeform 35">
              <a:extLst>
                <a:ext uri="{FF2B5EF4-FFF2-40B4-BE49-F238E27FC236}">
                  <a16:creationId xmlns:a16="http://schemas.microsoft.com/office/drawing/2014/main" id="{3DED9782-9D9E-C44D-9E56-D076323412E0}"/>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000000">
                <a:alpha val="20000"/>
              </a:srgbClr>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7" name="Freeform 36">
              <a:extLst>
                <a:ext uri="{FF2B5EF4-FFF2-40B4-BE49-F238E27FC236}">
                  <a16:creationId xmlns:a16="http://schemas.microsoft.com/office/drawing/2014/main" id="{7F4B347C-A0E7-4E4E-B6C2-2A23BB6D660E}"/>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000000">
                <a:alpha val="30000"/>
              </a:srgbClr>
            </a:solidFill>
            <a:ln w="9525" cap="flat">
              <a:noFill/>
              <a:prstDash val="solid"/>
              <a:miter/>
            </a:ln>
          </p:spPr>
          <p:txBody>
            <a:bodyPr rtlCol="0" anchor="ctr"/>
            <a:lstStyle/>
            <a:p>
              <a:endParaRPr lang="en-US" dirty="0">
                <a:latin typeface="Frutiger LT Light" panose="02000503000000000000" pitchFamily="2" charset="0"/>
              </a:endParaRPr>
            </a:p>
          </p:txBody>
        </p:sp>
      </p:grpSp>
      <p:grpSp>
        <p:nvGrpSpPr>
          <p:cNvPr id="1166" name="Graphic 2">
            <a:extLst>
              <a:ext uri="{FF2B5EF4-FFF2-40B4-BE49-F238E27FC236}">
                <a16:creationId xmlns:a16="http://schemas.microsoft.com/office/drawing/2014/main" id="{DD85CD25-1A06-E244-B321-5CEC5AE6A7C9}"/>
              </a:ext>
            </a:extLst>
          </p:cNvPr>
          <p:cNvGrpSpPr/>
          <p:nvPr/>
        </p:nvGrpSpPr>
        <p:grpSpPr>
          <a:xfrm>
            <a:off x="998993" y="2607691"/>
            <a:ext cx="1002898" cy="1130246"/>
            <a:chOff x="659396" y="764704"/>
            <a:chExt cx="800100" cy="901700"/>
          </a:xfrm>
        </p:grpSpPr>
        <p:sp>
          <p:nvSpPr>
            <p:cNvPr id="1167" name="Freeform 341">
              <a:extLst>
                <a:ext uri="{FF2B5EF4-FFF2-40B4-BE49-F238E27FC236}">
                  <a16:creationId xmlns:a16="http://schemas.microsoft.com/office/drawing/2014/main" id="{87642B79-FFE6-6847-A10D-6220F75EF093}"/>
                </a:ext>
              </a:extLst>
            </p:cNvPr>
            <p:cNvSpPr/>
            <p:nvPr/>
          </p:nvSpPr>
          <p:spPr>
            <a:xfrm>
              <a:off x="659335" y="1274565"/>
              <a:ext cx="673817" cy="395482"/>
            </a:xfrm>
            <a:custGeom>
              <a:avLst/>
              <a:gdLst>
                <a:gd name="connsiteX0" fmla="*/ 671862 w 673817"/>
                <a:gd name="connsiteY0" fmla="*/ 225071 h 395482"/>
                <a:gd name="connsiteX1" fmla="*/ 288661 w 673817"/>
                <a:gd name="connsiteY1" fmla="*/ 1165 h 395482"/>
                <a:gd name="connsiteX2" fmla="*/ 279248 w 673817"/>
                <a:gd name="connsiteY2" fmla="*/ 1165 h 395482"/>
                <a:gd name="connsiteX3" fmla="*/ 1943 w 673817"/>
                <a:gd name="connsiteY3" fmla="*/ 164989 h 395482"/>
                <a:gd name="connsiteX4" fmla="*/ 142 w 673817"/>
                <a:gd name="connsiteY4" fmla="*/ 168584 h 395482"/>
                <a:gd name="connsiteX5" fmla="*/ 1943 w 673817"/>
                <a:gd name="connsiteY5" fmla="*/ 170399 h 395482"/>
                <a:gd name="connsiteX6" fmla="*/ 385144 w 673817"/>
                <a:gd name="connsiteY6" fmla="*/ 394211 h 395482"/>
                <a:gd name="connsiteX7" fmla="*/ 394557 w 673817"/>
                <a:gd name="connsiteY7" fmla="*/ 394211 h 395482"/>
                <a:gd name="connsiteX8" fmla="*/ 672238 w 673817"/>
                <a:gd name="connsiteY8" fmla="*/ 230386 h 395482"/>
                <a:gd name="connsiteX9" fmla="*/ 671862 w 673817"/>
                <a:gd name="connsiteY9" fmla="*/ 225071 h 39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817" h="395482">
                  <a:moveTo>
                    <a:pt x="671862" y="225071"/>
                  </a:moveTo>
                  <a:cubicBezTo>
                    <a:pt x="560695" y="160338"/>
                    <a:pt x="399828" y="65897"/>
                    <a:pt x="288661" y="1165"/>
                  </a:cubicBezTo>
                  <a:cubicBezTo>
                    <a:pt x="285712" y="-388"/>
                    <a:pt x="282197" y="-388"/>
                    <a:pt x="279248" y="1165"/>
                  </a:cubicBezTo>
                  <a:cubicBezTo>
                    <a:pt x="5990" y="161477"/>
                    <a:pt x="275577" y="4676"/>
                    <a:pt x="1943" y="164989"/>
                  </a:cubicBezTo>
                  <a:cubicBezTo>
                    <a:pt x="461" y="165480"/>
                    <a:pt x="-345" y="167090"/>
                    <a:pt x="142" y="168584"/>
                  </a:cubicBezTo>
                  <a:cubicBezTo>
                    <a:pt x="422" y="169443"/>
                    <a:pt x="1091" y="170117"/>
                    <a:pt x="1943" y="170399"/>
                  </a:cubicBezTo>
                  <a:cubicBezTo>
                    <a:pt x="113016" y="235132"/>
                    <a:pt x="273977" y="329478"/>
                    <a:pt x="385144" y="394211"/>
                  </a:cubicBezTo>
                  <a:cubicBezTo>
                    <a:pt x="388056" y="395906"/>
                    <a:pt x="391644" y="395906"/>
                    <a:pt x="394557" y="394211"/>
                  </a:cubicBezTo>
                  <a:cubicBezTo>
                    <a:pt x="668191" y="233898"/>
                    <a:pt x="398604" y="390699"/>
                    <a:pt x="672238" y="230386"/>
                  </a:cubicBezTo>
                  <a:cubicBezTo>
                    <a:pt x="674403" y="228868"/>
                    <a:pt x="674403" y="226495"/>
                    <a:pt x="671862" y="225071"/>
                  </a:cubicBezTo>
                  <a:close/>
                </a:path>
              </a:pathLst>
            </a:custGeom>
            <a:solidFill>
              <a:srgbClr val="E3E7F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68" name="Freeform 342">
              <a:extLst>
                <a:ext uri="{FF2B5EF4-FFF2-40B4-BE49-F238E27FC236}">
                  <a16:creationId xmlns:a16="http://schemas.microsoft.com/office/drawing/2014/main" id="{F1608C34-863E-424D-8675-BBFEED60D163}"/>
                </a:ext>
              </a:extLst>
            </p:cNvPr>
            <p:cNvSpPr/>
            <p:nvPr/>
          </p:nvSpPr>
          <p:spPr>
            <a:xfrm>
              <a:off x="946773" y="1183662"/>
              <a:ext cx="494744" cy="327079"/>
            </a:xfrm>
            <a:custGeom>
              <a:avLst/>
              <a:gdLst>
                <a:gd name="connsiteX0" fmla="*/ 299143 w 494744"/>
                <a:gd name="connsiteY0" fmla="*/ 327080 h 327079"/>
                <a:gd name="connsiteX1" fmla="*/ 494744 w 494744"/>
                <a:gd name="connsiteY1" fmla="*/ 163540 h 327079"/>
                <a:gd name="connsiteX2" fmla="*/ 299143 w 494744"/>
                <a:gd name="connsiteY2" fmla="*/ 0 h 327079"/>
                <a:gd name="connsiteX3" fmla="*/ 0 w 494744"/>
                <a:gd name="connsiteY3" fmla="*/ 163540 h 327079"/>
                <a:gd name="connsiteX4" fmla="*/ 299143 w 494744"/>
                <a:gd name="connsiteY4" fmla="*/ 327080 h 32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44" h="327079">
                  <a:moveTo>
                    <a:pt x="299143" y="327080"/>
                  </a:moveTo>
                  <a:cubicBezTo>
                    <a:pt x="463870" y="327080"/>
                    <a:pt x="494744" y="253615"/>
                    <a:pt x="494744" y="163540"/>
                  </a:cubicBezTo>
                  <a:cubicBezTo>
                    <a:pt x="494744" y="73465"/>
                    <a:pt x="463870" y="0"/>
                    <a:pt x="299143" y="0"/>
                  </a:cubicBezTo>
                  <a:cubicBezTo>
                    <a:pt x="134417" y="0"/>
                    <a:pt x="0" y="73465"/>
                    <a:pt x="0" y="163540"/>
                  </a:cubicBezTo>
                  <a:cubicBezTo>
                    <a:pt x="0" y="101750"/>
                    <a:pt x="435537" y="327080"/>
                    <a:pt x="299143" y="327080"/>
                  </a:cubicBezTo>
                  <a:close/>
                </a:path>
              </a:pathLst>
            </a:custGeom>
            <a:solidFill>
              <a:srgbClr val="E3E7F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69" name="Freeform 343">
              <a:extLst>
                <a:ext uri="{FF2B5EF4-FFF2-40B4-BE49-F238E27FC236}">
                  <a16:creationId xmlns:a16="http://schemas.microsoft.com/office/drawing/2014/main" id="{9D82FA0D-7749-BC47-9770-B8910E4F847C}"/>
                </a:ext>
              </a:extLst>
            </p:cNvPr>
            <p:cNvSpPr/>
            <p:nvPr/>
          </p:nvSpPr>
          <p:spPr>
            <a:xfrm>
              <a:off x="935327" y="856527"/>
              <a:ext cx="521610" cy="605047"/>
            </a:xfrm>
            <a:custGeom>
              <a:avLst/>
              <a:gdLst>
                <a:gd name="connsiteX0" fmla="*/ 38649 w 521610"/>
                <a:gd name="connsiteY0" fmla="*/ 252910 h 605047"/>
                <a:gd name="connsiteX1" fmla="*/ 187467 w 521610"/>
                <a:gd name="connsiteY1" fmla="*/ 150401 h 605047"/>
                <a:gd name="connsiteX2" fmla="*/ 256464 w 521610"/>
                <a:gd name="connsiteY2" fmla="*/ 80543 h 605047"/>
                <a:gd name="connsiteX3" fmla="*/ 303529 w 521610"/>
                <a:gd name="connsiteY3" fmla="*/ 1383 h 605047"/>
                <a:gd name="connsiteX4" fmla="*/ 424014 w 521610"/>
                <a:gd name="connsiteY4" fmla="*/ 92692 h 605047"/>
                <a:gd name="connsiteX5" fmla="*/ 373561 w 521610"/>
                <a:gd name="connsiteY5" fmla="*/ 579231 h 605047"/>
                <a:gd name="connsiteX6" fmla="*/ 33472 w 521610"/>
                <a:gd name="connsiteY6" fmla="*/ 487162 h 605047"/>
                <a:gd name="connsiteX7" fmla="*/ 38649 w 521610"/>
                <a:gd name="connsiteY7" fmla="*/ 252910 h 60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610" h="605047">
                  <a:moveTo>
                    <a:pt x="38649" y="252910"/>
                  </a:moveTo>
                  <a:cubicBezTo>
                    <a:pt x="69900" y="220164"/>
                    <a:pt x="113952" y="204693"/>
                    <a:pt x="187467" y="150401"/>
                  </a:cubicBezTo>
                  <a:cubicBezTo>
                    <a:pt x="213998" y="130956"/>
                    <a:pt x="237289" y="107375"/>
                    <a:pt x="256464" y="80543"/>
                  </a:cubicBezTo>
                  <a:cubicBezTo>
                    <a:pt x="302399" y="15716"/>
                    <a:pt x="256464" y="-6020"/>
                    <a:pt x="303529" y="1383"/>
                  </a:cubicBezTo>
                  <a:cubicBezTo>
                    <a:pt x="350593" y="8787"/>
                    <a:pt x="384292" y="43431"/>
                    <a:pt x="424014" y="92692"/>
                  </a:cubicBezTo>
                  <a:cubicBezTo>
                    <a:pt x="572457" y="277114"/>
                    <a:pt x="548359" y="492762"/>
                    <a:pt x="373561" y="579231"/>
                  </a:cubicBezTo>
                  <a:cubicBezTo>
                    <a:pt x="262394" y="633902"/>
                    <a:pt x="108587" y="601061"/>
                    <a:pt x="33472" y="487162"/>
                  </a:cubicBezTo>
                  <a:cubicBezTo>
                    <a:pt x="2409" y="440749"/>
                    <a:pt x="-25171" y="319921"/>
                    <a:pt x="38649" y="252910"/>
                  </a:cubicBezTo>
                  <a:close/>
                </a:path>
              </a:pathLst>
            </a:custGeom>
            <a:solidFill>
              <a:srgbClr val="18B2A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0" name="Freeform 344">
              <a:extLst>
                <a:ext uri="{FF2B5EF4-FFF2-40B4-BE49-F238E27FC236}">
                  <a16:creationId xmlns:a16="http://schemas.microsoft.com/office/drawing/2014/main" id="{7D4550DC-863D-9241-8098-0989DD8E1AD8}"/>
                </a:ext>
              </a:extLst>
            </p:cNvPr>
            <p:cNvSpPr/>
            <p:nvPr/>
          </p:nvSpPr>
          <p:spPr>
            <a:xfrm>
              <a:off x="942349" y="863511"/>
              <a:ext cx="514540" cy="598063"/>
            </a:xfrm>
            <a:custGeom>
              <a:avLst/>
              <a:gdLst>
                <a:gd name="connsiteX0" fmla="*/ 308933 w 514540"/>
                <a:gd name="connsiteY0" fmla="*/ 0 h 598063"/>
                <a:gd name="connsiteX1" fmla="*/ 416711 w 514540"/>
                <a:gd name="connsiteY1" fmla="*/ 85424 h 598063"/>
                <a:gd name="connsiteX2" fmla="*/ 366540 w 514540"/>
                <a:gd name="connsiteY2" fmla="*/ 572247 h 598063"/>
                <a:gd name="connsiteX3" fmla="*/ 26450 w 514540"/>
                <a:gd name="connsiteY3" fmla="*/ 480179 h 598063"/>
                <a:gd name="connsiteX4" fmla="*/ 0 w 514540"/>
                <a:gd name="connsiteY4" fmla="*/ 414213 h 598063"/>
                <a:gd name="connsiteX5" fmla="*/ 313263 w 514540"/>
                <a:gd name="connsiteY5" fmla="*/ 382226 h 598063"/>
                <a:gd name="connsiteX6" fmla="*/ 375012 w 514540"/>
                <a:gd name="connsiteY6" fmla="*/ 242890 h 598063"/>
                <a:gd name="connsiteX7" fmla="*/ 339054 w 514540"/>
                <a:gd name="connsiteY7" fmla="*/ 88082 h 598063"/>
                <a:gd name="connsiteX8" fmla="*/ 308933 w 514540"/>
                <a:gd name="connsiteY8" fmla="*/ 0 h 59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540" h="598063">
                  <a:moveTo>
                    <a:pt x="308933" y="0"/>
                  </a:moveTo>
                  <a:cubicBezTo>
                    <a:pt x="346584" y="13193"/>
                    <a:pt x="383389" y="44421"/>
                    <a:pt x="416711" y="85424"/>
                  </a:cubicBezTo>
                  <a:cubicBezTo>
                    <a:pt x="565435" y="270130"/>
                    <a:pt x="541338" y="485779"/>
                    <a:pt x="366540" y="572247"/>
                  </a:cubicBezTo>
                  <a:cubicBezTo>
                    <a:pt x="255373" y="626919"/>
                    <a:pt x="101566" y="594078"/>
                    <a:pt x="26450" y="480179"/>
                  </a:cubicBezTo>
                  <a:cubicBezTo>
                    <a:pt x="13969" y="459871"/>
                    <a:pt x="5024" y="437561"/>
                    <a:pt x="0" y="414213"/>
                  </a:cubicBezTo>
                  <a:cubicBezTo>
                    <a:pt x="123310" y="515488"/>
                    <a:pt x="193530" y="463284"/>
                    <a:pt x="313263" y="382226"/>
                  </a:cubicBezTo>
                  <a:cubicBezTo>
                    <a:pt x="359292" y="351473"/>
                    <a:pt x="385366" y="295378"/>
                    <a:pt x="375012" y="242890"/>
                  </a:cubicBezTo>
                  <a:cubicBezTo>
                    <a:pt x="367952" y="207201"/>
                    <a:pt x="346773" y="178726"/>
                    <a:pt x="339054" y="88082"/>
                  </a:cubicBezTo>
                  <a:cubicBezTo>
                    <a:pt x="337172" y="66441"/>
                    <a:pt x="339054" y="28759"/>
                    <a:pt x="308933" y="0"/>
                  </a:cubicBezTo>
                  <a:close/>
                </a:path>
              </a:pathLst>
            </a:custGeom>
            <a:solidFill>
              <a:srgbClr val="119C9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1" name="Freeform 345">
              <a:extLst>
                <a:ext uri="{FF2B5EF4-FFF2-40B4-BE49-F238E27FC236}">
                  <a16:creationId xmlns:a16="http://schemas.microsoft.com/office/drawing/2014/main" id="{F0F2237C-A306-A24A-82E3-D958314D5025}"/>
                </a:ext>
              </a:extLst>
            </p:cNvPr>
            <p:cNvSpPr/>
            <p:nvPr/>
          </p:nvSpPr>
          <p:spPr>
            <a:xfrm>
              <a:off x="1236409" y="860474"/>
              <a:ext cx="140307" cy="596261"/>
            </a:xfrm>
            <a:custGeom>
              <a:avLst/>
              <a:gdLst>
                <a:gd name="connsiteX0" fmla="*/ 4989 w 140307"/>
                <a:gd name="connsiteY0" fmla="*/ 0 h 596261"/>
                <a:gd name="connsiteX1" fmla="*/ 34828 w 140307"/>
                <a:gd name="connsiteY1" fmla="*/ 26007 h 596261"/>
                <a:gd name="connsiteX2" fmla="*/ 136582 w 140307"/>
                <a:gd name="connsiteY2" fmla="*/ 254469 h 596261"/>
                <a:gd name="connsiteX3" fmla="*/ 45088 w 140307"/>
                <a:gd name="connsiteY3" fmla="*/ 540830 h 596261"/>
                <a:gd name="connsiteX4" fmla="*/ 0 w 140307"/>
                <a:gd name="connsiteY4" fmla="*/ 596261 h 596261"/>
                <a:gd name="connsiteX5" fmla="*/ 5460 w 140307"/>
                <a:gd name="connsiteY5" fmla="*/ 595407 h 596261"/>
                <a:gd name="connsiteX6" fmla="*/ 47818 w 140307"/>
                <a:gd name="connsiteY6" fmla="*/ 542823 h 596261"/>
                <a:gd name="connsiteX7" fmla="*/ 139876 w 140307"/>
                <a:gd name="connsiteY7" fmla="*/ 254374 h 596261"/>
                <a:gd name="connsiteX8" fmla="*/ 36334 w 140307"/>
                <a:gd name="connsiteY8" fmla="*/ 23539 h 596261"/>
                <a:gd name="connsiteX9" fmla="*/ 9225 w 140307"/>
                <a:gd name="connsiteY9" fmla="*/ 1234 h 59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07" h="596261">
                  <a:moveTo>
                    <a:pt x="4989" y="0"/>
                  </a:moveTo>
                  <a:cubicBezTo>
                    <a:pt x="15372" y="8146"/>
                    <a:pt x="25332" y="16827"/>
                    <a:pt x="34828" y="26007"/>
                  </a:cubicBezTo>
                  <a:cubicBezTo>
                    <a:pt x="97462" y="85532"/>
                    <a:pt x="134067" y="167718"/>
                    <a:pt x="136582" y="254469"/>
                  </a:cubicBezTo>
                  <a:cubicBezTo>
                    <a:pt x="140912" y="345494"/>
                    <a:pt x="112861" y="446009"/>
                    <a:pt x="45088" y="540830"/>
                  </a:cubicBezTo>
                  <a:cubicBezTo>
                    <a:pt x="31086" y="560133"/>
                    <a:pt x="16034" y="578639"/>
                    <a:pt x="0" y="596261"/>
                  </a:cubicBezTo>
                  <a:cubicBezTo>
                    <a:pt x="1836" y="596099"/>
                    <a:pt x="3661" y="595814"/>
                    <a:pt x="5460" y="595407"/>
                  </a:cubicBezTo>
                  <a:cubicBezTo>
                    <a:pt x="20534" y="578684"/>
                    <a:pt x="34675" y="561129"/>
                    <a:pt x="47818" y="542823"/>
                  </a:cubicBezTo>
                  <a:cubicBezTo>
                    <a:pt x="116062" y="447338"/>
                    <a:pt x="144206" y="345968"/>
                    <a:pt x="139876" y="254374"/>
                  </a:cubicBezTo>
                  <a:cubicBezTo>
                    <a:pt x="137172" y="166608"/>
                    <a:pt x="99913" y="83542"/>
                    <a:pt x="36334" y="23539"/>
                  </a:cubicBezTo>
                  <a:cubicBezTo>
                    <a:pt x="27743" y="15570"/>
                    <a:pt x="18690" y="8122"/>
                    <a:pt x="9225" y="1234"/>
                  </a:cubicBezTo>
                  <a:close/>
                </a:path>
              </a:pathLst>
            </a:custGeom>
            <a:solidFill>
              <a:srgbClr val="18B2A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2" name="Freeform 346">
              <a:extLst>
                <a:ext uri="{FF2B5EF4-FFF2-40B4-BE49-F238E27FC236}">
                  <a16:creationId xmlns:a16="http://schemas.microsoft.com/office/drawing/2014/main" id="{3CD292EF-1979-AB45-BD0C-54933DA04871}"/>
                </a:ext>
              </a:extLst>
            </p:cNvPr>
            <p:cNvSpPr/>
            <p:nvPr/>
          </p:nvSpPr>
          <p:spPr>
            <a:xfrm>
              <a:off x="1037419" y="1064542"/>
              <a:ext cx="110790" cy="84285"/>
            </a:xfrm>
            <a:custGeom>
              <a:avLst/>
              <a:gdLst>
                <a:gd name="connsiteX0" fmla="*/ 110790 w 110790"/>
                <a:gd name="connsiteY0" fmla="*/ 84286 h 84285"/>
                <a:gd name="connsiteX1" fmla="*/ 0 w 110790"/>
                <a:gd name="connsiteY1" fmla="*/ 0 h 84285"/>
                <a:gd name="connsiteX2" fmla="*/ 110790 w 110790"/>
                <a:gd name="connsiteY2" fmla="*/ 84286 h 84285"/>
              </a:gdLst>
              <a:ahLst/>
              <a:cxnLst>
                <a:cxn ang="0">
                  <a:pos x="connsiteX0" y="connsiteY0"/>
                </a:cxn>
                <a:cxn ang="0">
                  <a:pos x="connsiteX1" y="connsiteY1"/>
                </a:cxn>
                <a:cxn ang="0">
                  <a:pos x="connsiteX2" y="connsiteY2"/>
                </a:cxn>
              </a:cxnLst>
              <a:rect l="l" t="t" r="r" b="b"/>
              <a:pathLst>
                <a:path w="110790" h="84285">
                  <a:moveTo>
                    <a:pt x="110790" y="84286"/>
                  </a:moveTo>
                  <a:cubicBezTo>
                    <a:pt x="47724" y="76882"/>
                    <a:pt x="49324" y="16136"/>
                    <a:pt x="0" y="0"/>
                  </a:cubicBezTo>
                  <a:cubicBezTo>
                    <a:pt x="48288" y="-189"/>
                    <a:pt x="67208" y="70902"/>
                    <a:pt x="110790" y="84286"/>
                  </a:cubicBezTo>
                  <a:close/>
                </a:path>
              </a:pathLst>
            </a:custGeom>
            <a:solidFill>
              <a:srgbClr val="119C9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3" name="Freeform 347">
              <a:extLst>
                <a:ext uri="{FF2B5EF4-FFF2-40B4-BE49-F238E27FC236}">
                  <a16:creationId xmlns:a16="http://schemas.microsoft.com/office/drawing/2014/main" id="{4F3157D0-5F89-6B4D-A8A5-F3A55A216043}"/>
                </a:ext>
              </a:extLst>
            </p:cNvPr>
            <p:cNvSpPr/>
            <p:nvPr/>
          </p:nvSpPr>
          <p:spPr>
            <a:xfrm>
              <a:off x="998261" y="1131714"/>
              <a:ext cx="76621" cy="44069"/>
            </a:xfrm>
            <a:custGeom>
              <a:avLst/>
              <a:gdLst>
                <a:gd name="connsiteX0" fmla="*/ 76621 w 76621"/>
                <a:gd name="connsiteY0" fmla="*/ 44069 h 44069"/>
                <a:gd name="connsiteX1" fmla="*/ 0 w 76621"/>
                <a:gd name="connsiteY1" fmla="*/ 123 h 44069"/>
                <a:gd name="connsiteX2" fmla="*/ 76621 w 76621"/>
                <a:gd name="connsiteY2" fmla="*/ 44069 h 44069"/>
              </a:gdLst>
              <a:ahLst/>
              <a:cxnLst>
                <a:cxn ang="0">
                  <a:pos x="connsiteX0" y="connsiteY0"/>
                </a:cxn>
                <a:cxn ang="0">
                  <a:pos x="connsiteX1" y="connsiteY1"/>
                </a:cxn>
                <a:cxn ang="0">
                  <a:pos x="connsiteX2" y="connsiteY2"/>
                </a:cxn>
              </a:cxnLst>
              <a:rect l="l" t="t" r="r" b="b"/>
              <a:pathLst>
                <a:path w="76621" h="44069">
                  <a:moveTo>
                    <a:pt x="76621" y="44069"/>
                  </a:moveTo>
                  <a:cubicBezTo>
                    <a:pt x="59019" y="16449"/>
                    <a:pt x="36334" y="-1680"/>
                    <a:pt x="0" y="123"/>
                  </a:cubicBezTo>
                  <a:cubicBezTo>
                    <a:pt x="34545" y="9235"/>
                    <a:pt x="48759" y="15310"/>
                    <a:pt x="76621" y="44069"/>
                  </a:cubicBezTo>
                  <a:close/>
                </a:path>
              </a:pathLst>
            </a:custGeom>
            <a:solidFill>
              <a:srgbClr val="1F7A8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4" name="Freeform 348">
              <a:extLst>
                <a:ext uri="{FF2B5EF4-FFF2-40B4-BE49-F238E27FC236}">
                  <a16:creationId xmlns:a16="http://schemas.microsoft.com/office/drawing/2014/main" id="{BEA6FD72-4248-D34F-8A08-C19D13F60886}"/>
                </a:ext>
              </a:extLst>
            </p:cNvPr>
            <p:cNvSpPr/>
            <p:nvPr/>
          </p:nvSpPr>
          <p:spPr>
            <a:xfrm>
              <a:off x="993743" y="1148952"/>
              <a:ext cx="83963" cy="29868"/>
            </a:xfrm>
            <a:custGeom>
              <a:avLst/>
              <a:gdLst>
                <a:gd name="connsiteX0" fmla="*/ 83963 w 83963"/>
                <a:gd name="connsiteY0" fmla="*/ 29869 h 29868"/>
                <a:gd name="connsiteX1" fmla="*/ 0 w 83963"/>
                <a:gd name="connsiteY1" fmla="*/ 3103 h 29868"/>
                <a:gd name="connsiteX2" fmla="*/ 83963 w 83963"/>
                <a:gd name="connsiteY2" fmla="*/ 29869 h 29868"/>
              </a:gdLst>
              <a:ahLst/>
              <a:cxnLst>
                <a:cxn ang="0">
                  <a:pos x="connsiteX0" y="connsiteY0"/>
                </a:cxn>
                <a:cxn ang="0">
                  <a:pos x="connsiteX1" y="connsiteY1"/>
                </a:cxn>
                <a:cxn ang="0">
                  <a:pos x="connsiteX2" y="connsiteY2"/>
                </a:cxn>
              </a:cxnLst>
              <a:rect l="l" t="t" r="r" b="b"/>
              <a:pathLst>
                <a:path w="83963" h="29868">
                  <a:moveTo>
                    <a:pt x="83963" y="29869"/>
                  </a:moveTo>
                  <a:cubicBezTo>
                    <a:pt x="61090" y="6519"/>
                    <a:pt x="35204" y="-6294"/>
                    <a:pt x="0" y="3103"/>
                  </a:cubicBezTo>
                  <a:cubicBezTo>
                    <a:pt x="35675" y="4906"/>
                    <a:pt x="50830" y="7659"/>
                    <a:pt x="83963" y="29869"/>
                  </a:cubicBezTo>
                  <a:close/>
                </a:path>
              </a:pathLst>
            </a:custGeom>
            <a:solidFill>
              <a:srgbClr val="1F7A8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5" name="Freeform 349">
              <a:extLst>
                <a:ext uri="{FF2B5EF4-FFF2-40B4-BE49-F238E27FC236}">
                  <a16:creationId xmlns:a16="http://schemas.microsoft.com/office/drawing/2014/main" id="{E40A83D9-8F2C-7B4F-AB2B-2CA01F8FCC9D}"/>
                </a:ext>
              </a:extLst>
            </p:cNvPr>
            <p:cNvSpPr/>
            <p:nvPr/>
          </p:nvSpPr>
          <p:spPr>
            <a:xfrm>
              <a:off x="1001179" y="1169007"/>
              <a:ext cx="76244" cy="10099"/>
            </a:xfrm>
            <a:custGeom>
              <a:avLst/>
              <a:gdLst>
                <a:gd name="connsiteX0" fmla="*/ 76245 w 76244"/>
                <a:gd name="connsiteY0" fmla="*/ 10099 h 10099"/>
                <a:gd name="connsiteX1" fmla="*/ 0 w 76244"/>
                <a:gd name="connsiteY1" fmla="*/ 10099 h 10099"/>
                <a:gd name="connsiteX2" fmla="*/ 76245 w 76244"/>
                <a:gd name="connsiteY2" fmla="*/ 10099 h 10099"/>
              </a:gdLst>
              <a:ahLst/>
              <a:cxnLst>
                <a:cxn ang="0">
                  <a:pos x="connsiteX0" y="connsiteY0"/>
                </a:cxn>
                <a:cxn ang="0">
                  <a:pos x="connsiteX1" y="connsiteY1"/>
                </a:cxn>
                <a:cxn ang="0">
                  <a:pos x="connsiteX2" y="connsiteY2"/>
                </a:cxn>
              </a:cxnLst>
              <a:rect l="l" t="t" r="r" b="b"/>
              <a:pathLst>
                <a:path w="76244" h="10099">
                  <a:moveTo>
                    <a:pt x="76245" y="10099"/>
                  </a:moveTo>
                  <a:cubicBezTo>
                    <a:pt x="52584" y="-3366"/>
                    <a:pt x="23661" y="-3366"/>
                    <a:pt x="0" y="10099"/>
                  </a:cubicBezTo>
                  <a:cubicBezTo>
                    <a:pt x="25053" y="3979"/>
                    <a:pt x="51192" y="3979"/>
                    <a:pt x="76245" y="10099"/>
                  </a:cubicBezTo>
                  <a:close/>
                </a:path>
              </a:pathLst>
            </a:custGeom>
            <a:solidFill>
              <a:srgbClr val="1F7A8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6" name="Freeform 350">
              <a:extLst>
                <a:ext uri="{FF2B5EF4-FFF2-40B4-BE49-F238E27FC236}">
                  <a16:creationId xmlns:a16="http://schemas.microsoft.com/office/drawing/2014/main" id="{4519032D-684C-454C-9E59-6D21009CE01E}"/>
                </a:ext>
              </a:extLst>
            </p:cNvPr>
            <p:cNvSpPr/>
            <p:nvPr/>
          </p:nvSpPr>
          <p:spPr>
            <a:xfrm>
              <a:off x="1009951" y="1391976"/>
              <a:ext cx="90995" cy="87553"/>
            </a:xfrm>
            <a:custGeom>
              <a:avLst/>
              <a:gdLst>
                <a:gd name="connsiteX0" fmla="*/ 51566 w 90995"/>
                <a:gd name="connsiteY0" fmla="*/ 59158 h 87553"/>
                <a:gd name="connsiteX1" fmla="*/ 46106 w 90995"/>
                <a:gd name="connsiteY1" fmla="*/ 65613 h 87553"/>
                <a:gd name="connsiteX2" fmla="*/ 17867 w 90995"/>
                <a:gd name="connsiteY2" fmla="*/ 73870 h 87553"/>
                <a:gd name="connsiteX3" fmla="*/ 359 w 90995"/>
                <a:gd name="connsiteY3" fmla="*/ 87348 h 87553"/>
                <a:gd name="connsiteX4" fmla="*/ 86394 w 90995"/>
                <a:gd name="connsiteY4" fmla="*/ 35524 h 87553"/>
                <a:gd name="connsiteX5" fmla="*/ 58155 w 90995"/>
                <a:gd name="connsiteY5" fmla="*/ 26033 h 87553"/>
                <a:gd name="connsiteX6" fmla="*/ 55237 w 90995"/>
                <a:gd name="connsiteY6" fmla="*/ 12365 h 87553"/>
                <a:gd name="connsiteX7" fmla="*/ 89594 w 90995"/>
                <a:gd name="connsiteY7" fmla="*/ 405 h 87553"/>
                <a:gd name="connsiteX8" fmla="*/ 51942 w 90995"/>
                <a:gd name="connsiteY8" fmla="*/ 39131 h 87553"/>
                <a:gd name="connsiteX9" fmla="*/ 51566 w 90995"/>
                <a:gd name="connsiteY9" fmla="*/ 59158 h 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95" h="87553">
                  <a:moveTo>
                    <a:pt x="51566" y="59158"/>
                  </a:moveTo>
                  <a:cubicBezTo>
                    <a:pt x="50433" y="61816"/>
                    <a:pt x="48530" y="64066"/>
                    <a:pt x="46106" y="65613"/>
                  </a:cubicBezTo>
                  <a:cubicBezTo>
                    <a:pt x="28410" y="76718"/>
                    <a:pt x="31799" y="65613"/>
                    <a:pt x="17867" y="73870"/>
                  </a:cubicBezTo>
                  <a:cubicBezTo>
                    <a:pt x="7796" y="79755"/>
                    <a:pt x="7513" y="83362"/>
                    <a:pt x="359" y="87348"/>
                  </a:cubicBezTo>
                  <a:cubicBezTo>
                    <a:pt x="-6794" y="91335"/>
                    <a:pt x="95336" y="35809"/>
                    <a:pt x="86394" y="35524"/>
                  </a:cubicBezTo>
                  <a:cubicBezTo>
                    <a:pt x="76349" y="34753"/>
                    <a:pt x="66649" y="31492"/>
                    <a:pt x="58155" y="26033"/>
                  </a:cubicBezTo>
                  <a:cubicBezTo>
                    <a:pt x="53542" y="22426"/>
                    <a:pt x="51378" y="16541"/>
                    <a:pt x="55237" y="12365"/>
                  </a:cubicBezTo>
                  <a:cubicBezTo>
                    <a:pt x="62861" y="3917"/>
                    <a:pt x="86205" y="1639"/>
                    <a:pt x="89594" y="405"/>
                  </a:cubicBezTo>
                  <a:cubicBezTo>
                    <a:pt x="100137" y="-3391"/>
                    <a:pt x="47612" y="20243"/>
                    <a:pt x="51942" y="39131"/>
                  </a:cubicBezTo>
                  <a:cubicBezTo>
                    <a:pt x="52670" y="45795"/>
                    <a:pt x="52543" y="52527"/>
                    <a:pt x="51566" y="59158"/>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7" name="Freeform 351">
              <a:extLst>
                <a:ext uri="{FF2B5EF4-FFF2-40B4-BE49-F238E27FC236}">
                  <a16:creationId xmlns:a16="http://schemas.microsoft.com/office/drawing/2014/main" id="{FAAA78D8-839D-B248-827E-C8FBF23FC362}"/>
                </a:ext>
              </a:extLst>
            </p:cNvPr>
            <p:cNvSpPr/>
            <p:nvPr/>
          </p:nvSpPr>
          <p:spPr>
            <a:xfrm>
              <a:off x="1003885" y="1376312"/>
              <a:ext cx="97555" cy="98495"/>
            </a:xfrm>
            <a:custGeom>
              <a:avLst/>
              <a:gdLst>
                <a:gd name="connsiteX0" fmla="*/ 55560 w 97555"/>
                <a:gd name="connsiteY0" fmla="*/ 19961 h 98495"/>
                <a:gd name="connsiteX1" fmla="*/ 53583 w 97555"/>
                <a:gd name="connsiteY1" fmla="*/ 30972 h 98495"/>
                <a:gd name="connsiteX2" fmla="*/ 57066 w 97555"/>
                <a:gd name="connsiteY2" fmla="*/ 47392 h 98495"/>
                <a:gd name="connsiteX3" fmla="*/ 53207 w 97555"/>
                <a:gd name="connsiteY3" fmla="*/ 71975 h 98495"/>
                <a:gd name="connsiteX4" fmla="*/ 29863 w 97555"/>
                <a:gd name="connsiteY4" fmla="*/ 81467 h 98495"/>
                <a:gd name="connsiteX5" fmla="*/ 18002 w 97555"/>
                <a:gd name="connsiteY5" fmla="*/ 87257 h 98495"/>
                <a:gd name="connsiteX6" fmla="*/ 212 w 97555"/>
                <a:gd name="connsiteY6" fmla="*/ 98457 h 98495"/>
                <a:gd name="connsiteX7" fmla="*/ 92365 w 97555"/>
                <a:gd name="connsiteY7" fmla="*/ 44450 h 98495"/>
                <a:gd name="connsiteX8" fmla="*/ 64126 w 97555"/>
                <a:gd name="connsiteY8" fmla="*/ 37046 h 98495"/>
                <a:gd name="connsiteX9" fmla="*/ 60172 w 97555"/>
                <a:gd name="connsiteY9" fmla="*/ 30212 h 98495"/>
                <a:gd name="connsiteX10" fmla="*/ 95659 w 97555"/>
                <a:gd name="connsiteY10" fmla="*/ 1738 h 98495"/>
                <a:gd name="connsiteX11" fmla="*/ 18755 w 97555"/>
                <a:gd name="connsiteY11" fmla="*/ 19772 h 98495"/>
                <a:gd name="connsiteX12" fmla="*/ 55560 w 97555"/>
                <a:gd name="connsiteY12" fmla="*/ 19961 h 9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55" h="98495">
                  <a:moveTo>
                    <a:pt x="55560" y="19961"/>
                  </a:moveTo>
                  <a:cubicBezTo>
                    <a:pt x="54567" y="23563"/>
                    <a:pt x="53905" y="27248"/>
                    <a:pt x="53583" y="30972"/>
                  </a:cubicBezTo>
                  <a:cubicBezTo>
                    <a:pt x="53583" y="34484"/>
                    <a:pt x="56125" y="40463"/>
                    <a:pt x="57066" y="47392"/>
                  </a:cubicBezTo>
                  <a:cubicBezTo>
                    <a:pt x="58949" y="60490"/>
                    <a:pt x="57819" y="67514"/>
                    <a:pt x="53207" y="71975"/>
                  </a:cubicBezTo>
                  <a:cubicBezTo>
                    <a:pt x="45933" y="76286"/>
                    <a:pt x="38067" y="79485"/>
                    <a:pt x="29863" y="81467"/>
                  </a:cubicBezTo>
                  <a:cubicBezTo>
                    <a:pt x="25610" y="82699"/>
                    <a:pt x="21598" y="84657"/>
                    <a:pt x="18002" y="87257"/>
                  </a:cubicBezTo>
                  <a:cubicBezTo>
                    <a:pt x="12983" y="92292"/>
                    <a:pt x="6902" y="96120"/>
                    <a:pt x="212" y="98457"/>
                  </a:cubicBezTo>
                  <a:cubicBezTo>
                    <a:pt x="-5342" y="100165"/>
                    <a:pt x="100177" y="44260"/>
                    <a:pt x="92365" y="44450"/>
                  </a:cubicBezTo>
                  <a:cubicBezTo>
                    <a:pt x="82522" y="44141"/>
                    <a:pt x="72871" y="41611"/>
                    <a:pt x="64126" y="37046"/>
                  </a:cubicBezTo>
                  <a:cubicBezTo>
                    <a:pt x="61302" y="34863"/>
                    <a:pt x="59419" y="32490"/>
                    <a:pt x="60172" y="30212"/>
                  </a:cubicBezTo>
                  <a:cubicBezTo>
                    <a:pt x="62902" y="20721"/>
                    <a:pt x="82387" y="10280"/>
                    <a:pt x="95659" y="1738"/>
                  </a:cubicBezTo>
                  <a:cubicBezTo>
                    <a:pt x="112320" y="-9178"/>
                    <a:pt x="13578" y="35528"/>
                    <a:pt x="18755" y="19772"/>
                  </a:cubicBezTo>
                  <a:cubicBezTo>
                    <a:pt x="31463" y="28504"/>
                    <a:pt x="46429" y="31636"/>
                    <a:pt x="55560" y="19961"/>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8" name="Freeform 352">
              <a:extLst>
                <a:ext uri="{FF2B5EF4-FFF2-40B4-BE49-F238E27FC236}">
                  <a16:creationId xmlns:a16="http://schemas.microsoft.com/office/drawing/2014/main" id="{A92DFB2A-3E67-EC47-98B7-26FC3161EE37}"/>
                </a:ext>
              </a:extLst>
            </p:cNvPr>
            <p:cNvSpPr/>
            <p:nvPr/>
          </p:nvSpPr>
          <p:spPr>
            <a:xfrm>
              <a:off x="1003553" y="1396558"/>
              <a:ext cx="93749" cy="78302"/>
            </a:xfrm>
            <a:custGeom>
              <a:avLst/>
              <a:gdLst>
                <a:gd name="connsiteX0" fmla="*/ 55799 w 93749"/>
                <a:gd name="connsiteY0" fmla="*/ 0 h 78302"/>
                <a:gd name="connsiteX1" fmla="*/ 53916 w 93749"/>
                <a:gd name="connsiteY1" fmla="*/ 10725 h 78302"/>
                <a:gd name="connsiteX2" fmla="*/ 57399 w 93749"/>
                <a:gd name="connsiteY2" fmla="*/ 27146 h 78302"/>
                <a:gd name="connsiteX3" fmla="*/ 53539 w 93749"/>
                <a:gd name="connsiteY3" fmla="*/ 51729 h 78302"/>
                <a:gd name="connsiteX4" fmla="*/ 30195 w 93749"/>
                <a:gd name="connsiteY4" fmla="*/ 61221 h 78302"/>
                <a:gd name="connsiteX5" fmla="*/ 18335 w 93749"/>
                <a:gd name="connsiteY5" fmla="*/ 67011 h 78302"/>
                <a:gd name="connsiteX6" fmla="*/ 545 w 93749"/>
                <a:gd name="connsiteY6" fmla="*/ 78211 h 78302"/>
                <a:gd name="connsiteX7" fmla="*/ 79519 w 93749"/>
                <a:gd name="connsiteY7" fmla="*/ 23539 h 78302"/>
                <a:gd name="connsiteX8" fmla="*/ 60693 w 93749"/>
                <a:gd name="connsiteY8" fmla="*/ 8922 h 78302"/>
                <a:gd name="connsiteX9" fmla="*/ 92697 w 93749"/>
                <a:gd name="connsiteY9" fmla="*/ 14807 h 78302"/>
                <a:gd name="connsiteX10" fmla="*/ 13723 w 93749"/>
                <a:gd name="connsiteY10" fmla="*/ 52773 h 78302"/>
                <a:gd name="connsiteX11" fmla="*/ 42526 w 93749"/>
                <a:gd name="connsiteY11" fmla="*/ 38156 h 78302"/>
                <a:gd name="connsiteX12" fmla="*/ 49115 w 93749"/>
                <a:gd name="connsiteY12" fmla="*/ 5505 h 78302"/>
                <a:gd name="connsiteX13" fmla="*/ 55799 w 93749"/>
                <a:gd name="connsiteY13" fmla="*/ 0 h 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49" h="78302">
                  <a:moveTo>
                    <a:pt x="55799" y="0"/>
                  </a:moveTo>
                  <a:cubicBezTo>
                    <a:pt x="54816" y="3502"/>
                    <a:pt x="54185" y="7096"/>
                    <a:pt x="53916" y="10725"/>
                  </a:cubicBezTo>
                  <a:cubicBezTo>
                    <a:pt x="53916" y="14237"/>
                    <a:pt x="56457" y="20217"/>
                    <a:pt x="57399" y="27146"/>
                  </a:cubicBezTo>
                  <a:cubicBezTo>
                    <a:pt x="59281" y="40244"/>
                    <a:pt x="58152" y="47268"/>
                    <a:pt x="53539" y="51729"/>
                  </a:cubicBezTo>
                  <a:cubicBezTo>
                    <a:pt x="46266" y="56040"/>
                    <a:pt x="38400" y="59239"/>
                    <a:pt x="30195" y="61221"/>
                  </a:cubicBezTo>
                  <a:cubicBezTo>
                    <a:pt x="25943" y="62453"/>
                    <a:pt x="21931" y="64411"/>
                    <a:pt x="18335" y="67011"/>
                  </a:cubicBezTo>
                  <a:cubicBezTo>
                    <a:pt x="13316" y="72046"/>
                    <a:pt x="7234" y="75874"/>
                    <a:pt x="545" y="78211"/>
                  </a:cubicBezTo>
                  <a:cubicBezTo>
                    <a:pt x="-8210" y="80868"/>
                    <a:pt x="91662" y="24963"/>
                    <a:pt x="79519" y="23539"/>
                  </a:cubicBezTo>
                  <a:cubicBezTo>
                    <a:pt x="75942" y="23539"/>
                    <a:pt x="59093" y="17275"/>
                    <a:pt x="60693" y="8922"/>
                  </a:cubicBezTo>
                  <a:cubicBezTo>
                    <a:pt x="69606" y="16393"/>
                    <a:pt x="81742" y="18624"/>
                    <a:pt x="92697" y="14807"/>
                  </a:cubicBezTo>
                  <a:cubicBezTo>
                    <a:pt x="105311" y="11675"/>
                    <a:pt x="74" y="58563"/>
                    <a:pt x="13723" y="52773"/>
                  </a:cubicBezTo>
                  <a:cubicBezTo>
                    <a:pt x="27371" y="46983"/>
                    <a:pt x="37161" y="45560"/>
                    <a:pt x="42526" y="38156"/>
                  </a:cubicBezTo>
                  <a:cubicBezTo>
                    <a:pt x="47892" y="30753"/>
                    <a:pt x="46856" y="21356"/>
                    <a:pt x="49115" y="5505"/>
                  </a:cubicBezTo>
                  <a:cubicBezTo>
                    <a:pt x="51595" y="4004"/>
                    <a:pt x="53845" y="2150"/>
                    <a:pt x="55799" y="0"/>
                  </a:cubicBezTo>
                  <a:close/>
                </a:path>
              </a:pathLst>
            </a:custGeom>
            <a:solidFill>
              <a:srgbClr val="B9DEF0"/>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9" name="Freeform 353">
              <a:extLst>
                <a:ext uri="{FF2B5EF4-FFF2-40B4-BE49-F238E27FC236}">
                  <a16:creationId xmlns:a16="http://schemas.microsoft.com/office/drawing/2014/main" id="{D87A7108-4C16-E444-AB33-4AF998C1EF45}"/>
                </a:ext>
              </a:extLst>
            </p:cNvPr>
            <p:cNvSpPr/>
            <p:nvPr/>
          </p:nvSpPr>
          <p:spPr>
            <a:xfrm>
              <a:off x="1002874" y="1420856"/>
              <a:ext cx="16190" cy="14427"/>
            </a:xfrm>
            <a:custGeom>
              <a:avLst/>
              <a:gdLst>
                <a:gd name="connsiteX0" fmla="*/ 0 w 16190"/>
                <a:gd name="connsiteY0" fmla="*/ 2563 h 14427"/>
                <a:gd name="connsiteX1" fmla="*/ 7813 w 16190"/>
                <a:gd name="connsiteY1" fmla="*/ 6264 h 14427"/>
                <a:gd name="connsiteX2" fmla="*/ 13931 w 16190"/>
                <a:gd name="connsiteY2" fmla="*/ 14427 h 14427"/>
                <a:gd name="connsiteX3" fmla="*/ 16190 w 16190"/>
                <a:gd name="connsiteY3" fmla="*/ 13383 h 14427"/>
                <a:gd name="connsiteX4" fmla="*/ 9319 w 16190"/>
                <a:gd name="connsiteY4" fmla="*/ 3892 h 14427"/>
                <a:gd name="connsiteX5" fmla="*/ 1977 w 16190"/>
                <a:gd name="connsiteY5" fmla="*/ 0 h 14427"/>
                <a:gd name="connsiteX6" fmla="*/ 0 w 16190"/>
                <a:gd name="connsiteY6" fmla="*/ 1614 h 1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0" h="14427">
                  <a:moveTo>
                    <a:pt x="0" y="2563"/>
                  </a:moveTo>
                  <a:cubicBezTo>
                    <a:pt x="2905" y="3007"/>
                    <a:pt x="5620" y="4293"/>
                    <a:pt x="7813" y="6264"/>
                  </a:cubicBezTo>
                  <a:cubicBezTo>
                    <a:pt x="10419" y="8503"/>
                    <a:pt x="12507" y="11288"/>
                    <a:pt x="13931" y="14427"/>
                  </a:cubicBezTo>
                  <a:lnTo>
                    <a:pt x="16190" y="13383"/>
                  </a:lnTo>
                  <a:cubicBezTo>
                    <a:pt x="14654" y="9729"/>
                    <a:pt x="12303" y="6481"/>
                    <a:pt x="9319" y="3892"/>
                  </a:cubicBezTo>
                  <a:cubicBezTo>
                    <a:pt x="7218" y="2017"/>
                    <a:pt x="4699" y="682"/>
                    <a:pt x="1977" y="0"/>
                  </a:cubicBezTo>
                  <a:lnTo>
                    <a:pt x="0" y="1614"/>
                  </a:ln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0" name="Freeform 354">
              <a:extLst>
                <a:ext uri="{FF2B5EF4-FFF2-40B4-BE49-F238E27FC236}">
                  <a16:creationId xmlns:a16="http://schemas.microsoft.com/office/drawing/2014/main" id="{021E4955-469A-F045-B3BD-883F8B48F733}"/>
                </a:ext>
              </a:extLst>
            </p:cNvPr>
            <p:cNvSpPr/>
            <p:nvPr/>
          </p:nvSpPr>
          <p:spPr>
            <a:xfrm>
              <a:off x="997038" y="1425507"/>
              <a:ext cx="15625" cy="13952"/>
            </a:xfrm>
            <a:custGeom>
              <a:avLst/>
              <a:gdLst>
                <a:gd name="connsiteX0" fmla="*/ 0 w 15625"/>
                <a:gd name="connsiteY0" fmla="*/ 2183 h 13952"/>
                <a:gd name="connsiteX1" fmla="*/ 7248 w 15625"/>
                <a:gd name="connsiteY1" fmla="*/ 5790 h 13952"/>
                <a:gd name="connsiteX2" fmla="*/ 13366 w 15625"/>
                <a:gd name="connsiteY2" fmla="*/ 13953 h 13952"/>
                <a:gd name="connsiteX3" fmla="*/ 15625 w 15625"/>
                <a:gd name="connsiteY3" fmla="*/ 12814 h 13952"/>
                <a:gd name="connsiteX4" fmla="*/ 8754 w 15625"/>
                <a:gd name="connsiteY4" fmla="*/ 3607 h 13952"/>
                <a:gd name="connsiteX5" fmla="*/ 2541 w 15625"/>
                <a:gd name="connsiteY5" fmla="*/ 0 h 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 h="13952">
                  <a:moveTo>
                    <a:pt x="0" y="2183"/>
                  </a:moveTo>
                  <a:cubicBezTo>
                    <a:pt x="2702" y="2682"/>
                    <a:pt x="5211" y="3931"/>
                    <a:pt x="7248" y="5790"/>
                  </a:cubicBezTo>
                  <a:cubicBezTo>
                    <a:pt x="9854" y="8028"/>
                    <a:pt x="11942" y="10814"/>
                    <a:pt x="13366" y="13953"/>
                  </a:cubicBezTo>
                  <a:lnTo>
                    <a:pt x="15625" y="12814"/>
                  </a:lnTo>
                  <a:cubicBezTo>
                    <a:pt x="14038" y="9270"/>
                    <a:pt x="11692" y="6126"/>
                    <a:pt x="8754" y="3607"/>
                  </a:cubicBezTo>
                  <a:cubicBezTo>
                    <a:pt x="6932" y="2014"/>
                    <a:pt x="4822" y="790"/>
                    <a:pt x="254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1" name="Freeform 355">
              <a:extLst>
                <a:ext uri="{FF2B5EF4-FFF2-40B4-BE49-F238E27FC236}">
                  <a16:creationId xmlns:a16="http://schemas.microsoft.com/office/drawing/2014/main" id="{0BE2B232-4930-2049-B916-C0B2335BAAFA}"/>
                </a:ext>
              </a:extLst>
            </p:cNvPr>
            <p:cNvSpPr/>
            <p:nvPr/>
          </p:nvSpPr>
          <p:spPr>
            <a:xfrm>
              <a:off x="997660" y="1373398"/>
              <a:ext cx="108872" cy="70427"/>
            </a:xfrm>
            <a:custGeom>
              <a:avLst/>
              <a:gdLst>
                <a:gd name="connsiteX0" fmla="*/ 106215 w 108872"/>
                <a:gd name="connsiteY0" fmla="*/ 1803 h 70427"/>
                <a:gd name="connsiteX1" fmla="*/ 37 w 108872"/>
                <a:gd name="connsiteY1" fmla="*/ 62265 h 70427"/>
                <a:gd name="connsiteX2" fmla="*/ 6155 w 108872"/>
                <a:gd name="connsiteY2" fmla="*/ 70428 h 70427"/>
                <a:gd name="connsiteX3" fmla="*/ 8415 w 108872"/>
                <a:gd name="connsiteY3" fmla="*/ 69289 h 70427"/>
                <a:gd name="connsiteX4" fmla="*/ 1543 w 108872"/>
                <a:gd name="connsiteY4" fmla="*/ 60366 h 70427"/>
                <a:gd name="connsiteX5" fmla="*/ 108851 w 108872"/>
                <a:gd name="connsiteY5" fmla="*/ 0 h 7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2" h="70427">
                  <a:moveTo>
                    <a:pt x="106215" y="1803"/>
                  </a:moveTo>
                  <a:cubicBezTo>
                    <a:pt x="108192" y="1803"/>
                    <a:pt x="-2316" y="60272"/>
                    <a:pt x="37" y="62265"/>
                  </a:cubicBezTo>
                  <a:cubicBezTo>
                    <a:pt x="2644" y="64503"/>
                    <a:pt x="4731" y="67289"/>
                    <a:pt x="6155" y="70428"/>
                  </a:cubicBezTo>
                  <a:lnTo>
                    <a:pt x="8415" y="69289"/>
                  </a:lnTo>
                  <a:cubicBezTo>
                    <a:pt x="6793" y="65848"/>
                    <a:pt x="4448" y="62803"/>
                    <a:pt x="1543" y="60366"/>
                  </a:cubicBezTo>
                  <a:cubicBezTo>
                    <a:pt x="-339" y="58753"/>
                    <a:pt x="110639" y="664"/>
                    <a:pt x="10885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2" name="Freeform 356">
              <a:extLst>
                <a:ext uri="{FF2B5EF4-FFF2-40B4-BE49-F238E27FC236}">
                  <a16:creationId xmlns:a16="http://schemas.microsoft.com/office/drawing/2014/main" id="{0184943F-6534-CD43-A275-527A7BE37F9F}"/>
                </a:ext>
              </a:extLst>
            </p:cNvPr>
            <p:cNvSpPr/>
            <p:nvPr/>
          </p:nvSpPr>
          <p:spPr>
            <a:xfrm>
              <a:off x="998991" y="1378239"/>
              <a:ext cx="110719" cy="69858"/>
            </a:xfrm>
            <a:custGeom>
              <a:avLst/>
              <a:gdLst>
                <a:gd name="connsiteX0" fmla="*/ 97542 w 110719"/>
                <a:gd name="connsiteY0" fmla="*/ 1803 h 69858"/>
                <a:gd name="connsiteX1" fmla="*/ 104602 w 110719"/>
                <a:gd name="connsiteY1" fmla="*/ 5315 h 69858"/>
                <a:gd name="connsiteX2" fmla="*/ 110720 w 110719"/>
                <a:gd name="connsiteY2" fmla="*/ 13478 h 69858"/>
                <a:gd name="connsiteX3" fmla="*/ 24 w 110719"/>
                <a:gd name="connsiteY3" fmla="*/ 69858 h 69858"/>
                <a:gd name="connsiteX4" fmla="*/ 106202 w 110719"/>
                <a:gd name="connsiteY4" fmla="*/ 3417 h 69858"/>
                <a:gd name="connsiteX5" fmla="*/ 100366 w 110719"/>
                <a:gd name="connsiteY5" fmla="*/ 0 h 6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19" h="69858">
                  <a:moveTo>
                    <a:pt x="97542" y="1803"/>
                  </a:moveTo>
                  <a:cubicBezTo>
                    <a:pt x="100144" y="2378"/>
                    <a:pt x="102566" y="3583"/>
                    <a:pt x="104602" y="5315"/>
                  </a:cubicBezTo>
                  <a:cubicBezTo>
                    <a:pt x="107186" y="7573"/>
                    <a:pt x="109270" y="10354"/>
                    <a:pt x="110720" y="13478"/>
                  </a:cubicBezTo>
                  <a:lnTo>
                    <a:pt x="24" y="69858"/>
                  </a:lnTo>
                  <a:cubicBezTo>
                    <a:pt x="-1859" y="65966"/>
                    <a:pt x="108649" y="5980"/>
                    <a:pt x="106202" y="3417"/>
                  </a:cubicBezTo>
                  <a:cubicBezTo>
                    <a:pt x="104464" y="1950"/>
                    <a:pt x="102490" y="795"/>
                    <a:pt x="100366"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5" name="Freeform 357">
              <a:extLst>
                <a:ext uri="{FF2B5EF4-FFF2-40B4-BE49-F238E27FC236}">
                  <a16:creationId xmlns:a16="http://schemas.microsoft.com/office/drawing/2014/main" id="{18565B3B-4F4F-474B-95EA-47382C6E5354}"/>
                </a:ext>
              </a:extLst>
            </p:cNvPr>
            <p:cNvSpPr/>
            <p:nvPr/>
          </p:nvSpPr>
          <p:spPr>
            <a:xfrm>
              <a:off x="1089661" y="1382226"/>
              <a:ext cx="15154" cy="13857"/>
            </a:xfrm>
            <a:custGeom>
              <a:avLst/>
              <a:gdLst>
                <a:gd name="connsiteX0" fmla="*/ 0 w 15154"/>
                <a:gd name="connsiteY0" fmla="*/ 2183 h 13857"/>
                <a:gd name="connsiteX1" fmla="*/ 6777 w 15154"/>
                <a:gd name="connsiteY1" fmla="*/ 5695 h 13857"/>
                <a:gd name="connsiteX2" fmla="*/ 12990 w 15154"/>
                <a:gd name="connsiteY2" fmla="*/ 13858 h 13857"/>
                <a:gd name="connsiteX3" fmla="*/ 15155 w 15154"/>
                <a:gd name="connsiteY3" fmla="*/ 12814 h 13857"/>
                <a:gd name="connsiteX4" fmla="*/ 8378 w 15154"/>
                <a:gd name="connsiteY4" fmla="*/ 3322 h 13857"/>
                <a:gd name="connsiteX5" fmla="*/ 2730 w 15154"/>
                <a:gd name="connsiteY5" fmla="*/ 0 h 1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4" h="13857">
                  <a:moveTo>
                    <a:pt x="0" y="2183"/>
                  </a:moveTo>
                  <a:cubicBezTo>
                    <a:pt x="2513" y="2768"/>
                    <a:pt x="4842" y="3975"/>
                    <a:pt x="6777" y="5695"/>
                  </a:cubicBezTo>
                  <a:cubicBezTo>
                    <a:pt x="9413" y="7927"/>
                    <a:pt x="11534" y="10713"/>
                    <a:pt x="12990" y="13858"/>
                  </a:cubicBezTo>
                  <a:lnTo>
                    <a:pt x="15155" y="12814"/>
                  </a:lnTo>
                  <a:cubicBezTo>
                    <a:pt x="13652" y="9165"/>
                    <a:pt x="11332" y="5917"/>
                    <a:pt x="8378" y="3322"/>
                  </a:cubicBezTo>
                  <a:cubicBezTo>
                    <a:pt x="6717" y="1869"/>
                    <a:pt x="4802" y="742"/>
                    <a:pt x="2730"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9" name="Freeform 358">
              <a:extLst>
                <a:ext uri="{FF2B5EF4-FFF2-40B4-BE49-F238E27FC236}">
                  <a16:creationId xmlns:a16="http://schemas.microsoft.com/office/drawing/2014/main" id="{6192CB5F-158B-F84A-AB53-1534CA3ADD80}"/>
                </a:ext>
              </a:extLst>
            </p:cNvPr>
            <p:cNvSpPr/>
            <p:nvPr/>
          </p:nvSpPr>
          <p:spPr>
            <a:xfrm>
              <a:off x="1082978" y="1386971"/>
              <a:ext cx="15437" cy="13572"/>
            </a:xfrm>
            <a:custGeom>
              <a:avLst/>
              <a:gdLst>
                <a:gd name="connsiteX0" fmla="*/ 0 w 15437"/>
                <a:gd name="connsiteY0" fmla="*/ 1898 h 13572"/>
                <a:gd name="connsiteX1" fmla="*/ 7060 w 15437"/>
                <a:gd name="connsiteY1" fmla="*/ 5410 h 13572"/>
                <a:gd name="connsiteX2" fmla="*/ 13178 w 15437"/>
                <a:gd name="connsiteY2" fmla="*/ 13573 h 13572"/>
                <a:gd name="connsiteX3" fmla="*/ 15437 w 15437"/>
                <a:gd name="connsiteY3" fmla="*/ 12529 h 13572"/>
                <a:gd name="connsiteX4" fmla="*/ 8660 w 15437"/>
                <a:gd name="connsiteY4" fmla="*/ 3512 h 13572"/>
                <a:gd name="connsiteX5" fmla="*/ 2730 w 15437"/>
                <a:gd name="connsiteY5" fmla="*/ 0 h 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7" h="13572">
                  <a:moveTo>
                    <a:pt x="0" y="1898"/>
                  </a:moveTo>
                  <a:cubicBezTo>
                    <a:pt x="2618" y="2426"/>
                    <a:pt x="5052" y="3637"/>
                    <a:pt x="7060" y="5410"/>
                  </a:cubicBezTo>
                  <a:cubicBezTo>
                    <a:pt x="9666" y="7648"/>
                    <a:pt x="11754" y="10434"/>
                    <a:pt x="13178" y="13573"/>
                  </a:cubicBezTo>
                  <a:lnTo>
                    <a:pt x="15437" y="12529"/>
                  </a:lnTo>
                  <a:cubicBezTo>
                    <a:pt x="13841" y="9070"/>
                    <a:pt x="11530" y="5996"/>
                    <a:pt x="8660" y="3512"/>
                  </a:cubicBezTo>
                  <a:cubicBezTo>
                    <a:pt x="6868" y="2050"/>
                    <a:pt x="4868" y="867"/>
                    <a:pt x="2730"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5" name="Freeform 359">
              <a:extLst>
                <a:ext uri="{FF2B5EF4-FFF2-40B4-BE49-F238E27FC236}">
                  <a16:creationId xmlns:a16="http://schemas.microsoft.com/office/drawing/2014/main" id="{A62A6781-0A59-0642-B90B-83DE2CA6F85F}"/>
                </a:ext>
              </a:extLst>
            </p:cNvPr>
            <p:cNvSpPr/>
            <p:nvPr/>
          </p:nvSpPr>
          <p:spPr>
            <a:xfrm>
              <a:off x="1013534" y="1164061"/>
              <a:ext cx="67956" cy="264600"/>
            </a:xfrm>
            <a:custGeom>
              <a:avLst/>
              <a:gdLst>
                <a:gd name="connsiteX0" fmla="*/ 60031 w 67956"/>
                <a:gd name="connsiteY0" fmla="*/ 37255 h 264600"/>
                <a:gd name="connsiteX1" fmla="*/ 67279 w 67956"/>
                <a:gd name="connsiteY1" fmla="*/ 98096 h 264600"/>
                <a:gd name="connsiteX2" fmla="*/ 46194 w 67956"/>
                <a:gd name="connsiteY2" fmla="*/ 255086 h 264600"/>
                <a:gd name="connsiteX3" fmla="*/ 164 w 67956"/>
                <a:gd name="connsiteY3" fmla="*/ 249866 h 264600"/>
                <a:gd name="connsiteX4" fmla="*/ 4400 w 67956"/>
                <a:gd name="connsiteY4" fmla="*/ 111764 h 264600"/>
                <a:gd name="connsiteX5" fmla="*/ 447 w 67956"/>
                <a:gd name="connsiteY5" fmla="*/ 31655 h 264600"/>
                <a:gd name="connsiteX6" fmla="*/ 9860 w 67956"/>
                <a:gd name="connsiteY6" fmla="*/ 11343 h 264600"/>
                <a:gd name="connsiteX7" fmla="*/ 60031 w 67956"/>
                <a:gd name="connsiteY7" fmla="*/ 37255 h 26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6" h="264600">
                  <a:moveTo>
                    <a:pt x="60031" y="37255"/>
                  </a:moveTo>
                  <a:cubicBezTo>
                    <a:pt x="56077" y="62597"/>
                    <a:pt x="63514" y="66584"/>
                    <a:pt x="67279" y="98096"/>
                  </a:cubicBezTo>
                  <a:cubicBezTo>
                    <a:pt x="71515" y="133689"/>
                    <a:pt x="54854" y="213988"/>
                    <a:pt x="46194" y="255086"/>
                  </a:cubicBezTo>
                  <a:cubicBezTo>
                    <a:pt x="32263" y="270748"/>
                    <a:pt x="6283" y="265717"/>
                    <a:pt x="164" y="249866"/>
                  </a:cubicBezTo>
                  <a:cubicBezTo>
                    <a:pt x="1106" y="208483"/>
                    <a:pt x="5247" y="154001"/>
                    <a:pt x="4400" y="111764"/>
                  </a:cubicBezTo>
                  <a:cubicBezTo>
                    <a:pt x="3647" y="73797"/>
                    <a:pt x="-1530" y="53580"/>
                    <a:pt x="447" y="31655"/>
                  </a:cubicBezTo>
                  <a:cubicBezTo>
                    <a:pt x="1482" y="20075"/>
                    <a:pt x="2141" y="20550"/>
                    <a:pt x="9860" y="11343"/>
                  </a:cubicBezTo>
                  <a:cubicBezTo>
                    <a:pt x="24732" y="-5268"/>
                    <a:pt x="67561" y="-8874"/>
                    <a:pt x="60031" y="37255"/>
                  </a:cubicBezTo>
                  <a:close/>
                </a:path>
              </a:pathLst>
            </a:custGeom>
            <a:solidFill>
              <a:srgbClr val="2B506D"/>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7" name="Freeform 360">
              <a:extLst>
                <a:ext uri="{FF2B5EF4-FFF2-40B4-BE49-F238E27FC236}">
                  <a16:creationId xmlns:a16="http://schemas.microsoft.com/office/drawing/2014/main" id="{AD86F7CE-8384-5840-B2C3-AE279219BB70}"/>
                </a:ext>
              </a:extLst>
            </p:cNvPr>
            <p:cNvSpPr/>
            <p:nvPr/>
          </p:nvSpPr>
          <p:spPr>
            <a:xfrm>
              <a:off x="1236221" y="1119594"/>
              <a:ext cx="37201" cy="70354"/>
            </a:xfrm>
            <a:custGeom>
              <a:avLst/>
              <a:gdLst>
                <a:gd name="connsiteX0" fmla="*/ 14967 w 37201"/>
                <a:gd name="connsiteY0" fmla="*/ 70238 h 70354"/>
                <a:gd name="connsiteX1" fmla="*/ 0 w 37201"/>
                <a:gd name="connsiteY1" fmla="*/ 43092 h 70354"/>
                <a:gd name="connsiteX2" fmla="*/ 6777 w 37201"/>
                <a:gd name="connsiteY2" fmla="*/ 1044 h 70354"/>
                <a:gd name="connsiteX3" fmla="*/ 20520 w 37201"/>
                <a:gd name="connsiteY3" fmla="*/ 0 h 70354"/>
                <a:gd name="connsiteX4" fmla="*/ 37087 w 37201"/>
                <a:gd name="connsiteY4" fmla="*/ 34265 h 70354"/>
                <a:gd name="connsiteX5" fmla="*/ 14967 w 37201"/>
                <a:gd name="connsiteY5" fmla="*/ 70238 h 7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1" h="70354">
                  <a:moveTo>
                    <a:pt x="14967" y="70238"/>
                  </a:moveTo>
                  <a:lnTo>
                    <a:pt x="0" y="43092"/>
                  </a:lnTo>
                  <a:lnTo>
                    <a:pt x="6777" y="1044"/>
                  </a:lnTo>
                  <a:lnTo>
                    <a:pt x="20520" y="0"/>
                  </a:lnTo>
                  <a:cubicBezTo>
                    <a:pt x="28718" y="9897"/>
                    <a:pt x="34404" y="21657"/>
                    <a:pt x="37087" y="34265"/>
                  </a:cubicBezTo>
                  <a:cubicBezTo>
                    <a:pt x="38593" y="48217"/>
                    <a:pt x="24944" y="72231"/>
                    <a:pt x="14967" y="70238"/>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8" name="Freeform 361">
              <a:extLst>
                <a:ext uri="{FF2B5EF4-FFF2-40B4-BE49-F238E27FC236}">
                  <a16:creationId xmlns:a16="http://schemas.microsoft.com/office/drawing/2014/main" id="{14F44411-4336-5147-880D-EE77C07AF8A9}"/>
                </a:ext>
              </a:extLst>
            </p:cNvPr>
            <p:cNvSpPr/>
            <p:nvPr/>
          </p:nvSpPr>
          <p:spPr>
            <a:xfrm>
              <a:off x="1016768" y="1060936"/>
              <a:ext cx="198111" cy="161072"/>
            </a:xfrm>
            <a:custGeom>
              <a:avLst/>
              <a:gdLst>
                <a:gd name="connsiteX0" fmla="*/ 170694 w 198111"/>
                <a:gd name="connsiteY0" fmla="*/ 107065 h 161072"/>
                <a:gd name="connsiteX1" fmla="*/ 54726 w 198111"/>
                <a:gd name="connsiteY1" fmla="*/ 161072 h 161072"/>
                <a:gd name="connsiteX2" fmla="*/ 320 w 198111"/>
                <a:gd name="connsiteY2" fmla="*/ 129560 h 161072"/>
                <a:gd name="connsiteX3" fmla="*/ 14439 w 198111"/>
                <a:gd name="connsiteY3" fmla="*/ 107635 h 161072"/>
                <a:gd name="connsiteX4" fmla="*/ 103297 w 198111"/>
                <a:gd name="connsiteY4" fmla="*/ 50116 h 161072"/>
                <a:gd name="connsiteX5" fmla="*/ 123441 w 198111"/>
                <a:gd name="connsiteY5" fmla="*/ 34265 h 161072"/>
                <a:gd name="connsiteX6" fmla="*/ 131254 w 198111"/>
                <a:gd name="connsiteY6" fmla="*/ 0 h 161072"/>
                <a:gd name="connsiteX7" fmla="*/ 191214 w 198111"/>
                <a:gd name="connsiteY7" fmla="*/ 28475 h 161072"/>
                <a:gd name="connsiteX8" fmla="*/ 197238 w 198111"/>
                <a:gd name="connsiteY8" fmla="*/ 50685 h 161072"/>
                <a:gd name="connsiteX9" fmla="*/ 170694 w 198111"/>
                <a:gd name="connsiteY9" fmla="*/ 107065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11" h="161072">
                  <a:moveTo>
                    <a:pt x="170694" y="107065"/>
                  </a:moveTo>
                  <a:cubicBezTo>
                    <a:pt x="134548" y="127282"/>
                    <a:pt x="82871" y="134970"/>
                    <a:pt x="54726" y="161072"/>
                  </a:cubicBezTo>
                  <a:cubicBezTo>
                    <a:pt x="54726" y="151581"/>
                    <a:pt x="22346" y="142753"/>
                    <a:pt x="320" y="129560"/>
                  </a:cubicBezTo>
                  <a:cubicBezTo>
                    <a:pt x="-1186" y="121587"/>
                    <a:pt x="2485" y="118360"/>
                    <a:pt x="14439" y="107635"/>
                  </a:cubicBezTo>
                  <a:cubicBezTo>
                    <a:pt x="41280" y="84412"/>
                    <a:pt x="71184" y="65055"/>
                    <a:pt x="103297" y="50116"/>
                  </a:cubicBezTo>
                  <a:cubicBezTo>
                    <a:pt x="120241" y="43377"/>
                    <a:pt x="122123" y="45465"/>
                    <a:pt x="123441" y="34265"/>
                  </a:cubicBezTo>
                  <a:cubicBezTo>
                    <a:pt x="124067" y="22474"/>
                    <a:pt x="126710" y="10882"/>
                    <a:pt x="131254" y="0"/>
                  </a:cubicBezTo>
                  <a:cubicBezTo>
                    <a:pt x="149422" y="12979"/>
                    <a:pt x="169720" y="22618"/>
                    <a:pt x="191214" y="28475"/>
                  </a:cubicBezTo>
                  <a:cubicBezTo>
                    <a:pt x="193883" y="35680"/>
                    <a:pt x="195900" y="43114"/>
                    <a:pt x="197238" y="50685"/>
                  </a:cubicBezTo>
                  <a:cubicBezTo>
                    <a:pt x="201354" y="73282"/>
                    <a:pt x="190660" y="95997"/>
                    <a:pt x="170694" y="107065"/>
                  </a:cubicBezTo>
                  <a:close/>
                </a:path>
              </a:pathLst>
            </a:custGeom>
            <a:solidFill>
              <a:srgbClr val="65656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9" name="Freeform 362">
              <a:extLst>
                <a:ext uri="{FF2B5EF4-FFF2-40B4-BE49-F238E27FC236}">
                  <a16:creationId xmlns:a16="http://schemas.microsoft.com/office/drawing/2014/main" id="{E5B6C2FC-0CC1-C74F-B897-D26E35641308}"/>
                </a:ext>
              </a:extLst>
            </p:cNvPr>
            <p:cNvSpPr/>
            <p:nvPr/>
          </p:nvSpPr>
          <p:spPr>
            <a:xfrm>
              <a:off x="1037513" y="1069763"/>
              <a:ext cx="177394" cy="358256"/>
            </a:xfrm>
            <a:custGeom>
              <a:avLst/>
              <a:gdLst>
                <a:gd name="connsiteX0" fmla="*/ 149948 w 177394"/>
                <a:gd name="connsiteY0" fmla="*/ 98238 h 358256"/>
                <a:gd name="connsiteX1" fmla="*/ 36052 w 177394"/>
                <a:gd name="connsiteY1" fmla="*/ 150536 h 358256"/>
                <a:gd name="connsiteX2" fmla="*/ 44053 w 177394"/>
                <a:gd name="connsiteY2" fmla="*/ 191730 h 358256"/>
                <a:gd name="connsiteX3" fmla="*/ 22968 w 177394"/>
                <a:gd name="connsiteY3" fmla="*/ 348721 h 358256"/>
                <a:gd name="connsiteX4" fmla="*/ 0 w 177394"/>
                <a:gd name="connsiteY4" fmla="*/ 358212 h 358256"/>
                <a:gd name="connsiteX5" fmla="*/ 15061 w 177394"/>
                <a:gd name="connsiteY5" fmla="*/ 232734 h 358256"/>
                <a:gd name="connsiteX6" fmla="*/ 7624 w 177394"/>
                <a:gd name="connsiteY6" fmla="*/ 152625 h 358256"/>
                <a:gd name="connsiteX7" fmla="*/ 17037 w 177394"/>
                <a:gd name="connsiteY7" fmla="*/ 129085 h 358256"/>
                <a:gd name="connsiteX8" fmla="*/ 111355 w 177394"/>
                <a:gd name="connsiteY8" fmla="*/ 76692 h 358256"/>
                <a:gd name="connsiteX9" fmla="*/ 88482 w 177394"/>
                <a:gd name="connsiteY9" fmla="*/ 38726 h 358256"/>
                <a:gd name="connsiteX10" fmla="*/ 102601 w 177394"/>
                <a:gd name="connsiteY10" fmla="*/ 25153 h 358256"/>
                <a:gd name="connsiteX11" fmla="*/ 106460 w 177394"/>
                <a:gd name="connsiteY11" fmla="*/ 1708 h 358256"/>
                <a:gd name="connsiteX12" fmla="*/ 124816 w 177394"/>
                <a:gd name="connsiteY12" fmla="*/ 0 h 358256"/>
                <a:gd name="connsiteX13" fmla="*/ 170374 w 177394"/>
                <a:gd name="connsiteY13" fmla="*/ 18983 h 358256"/>
                <a:gd name="connsiteX14" fmla="*/ 176399 w 177394"/>
                <a:gd name="connsiteY14" fmla="*/ 41193 h 358256"/>
                <a:gd name="connsiteX15" fmla="*/ 149948 w 177394"/>
                <a:gd name="connsiteY15" fmla="*/ 98238 h 35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94" h="358256">
                  <a:moveTo>
                    <a:pt x="149948" y="98238"/>
                  </a:moveTo>
                  <a:cubicBezTo>
                    <a:pt x="114461" y="118075"/>
                    <a:pt x="64290" y="125858"/>
                    <a:pt x="36052" y="150536"/>
                  </a:cubicBezTo>
                  <a:cubicBezTo>
                    <a:pt x="37275" y="161737"/>
                    <a:pt x="41511" y="170469"/>
                    <a:pt x="44053" y="191730"/>
                  </a:cubicBezTo>
                  <a:cubicBezTo>
                    <a:pt x="48288" y="227323"/>
                    <a:pt x="31627" y="307622"/>
                    <a:pt x="22968" y="348721"/>
                  </a:cubicBezTo>
                  <a:cubicBezTo>
                    <a:pt x="17117" y="355207"/>
                    <a:pt x="8683" y="358693"/>
                    <a:pt x="0" y="358212"/>
                  </a:cubicBezTo>
                  <a:cubicBezTo>
                    <a:pt x="6495" y="315405"/>
                    <a:pt x="14872" y="271744"/>
                    <a:pt x="15061" y="232734"/>
                  </a:cubicBezTo>
                  <a:cubicBezTo>
                    <a:pt x="14794" y="205869"/>
                    <a:pt x="12307" y="179073"/>
                    <a:pt x="7624" y="152625"/>
                  </a:cubicBezTo>
                  <a:cubicBezTo>
                    <a:pt x="6149" y="143621"/>
                    <a:pt x="9780" y="134538"/>
                    <a:pt x="17037" y="129085"/>
                  </a:cubicBezTo>
                  <a:cubicBezTo>
                    <a:pt x="37087" y="110957"/>
                    <a:pt x="92529" y="84095"/>
                    <a:pt x="111355" y="76692"/>
                  </a:cubicBezTo>
                  <a:cubicBezTo>
                    <a:pt x="120203" y="73275"/>
                    <a:pt x="103448" y="57709"/>
                    <a:pt x="88482" y="38726"/>
                  </a:cubicBezTo>
                  <a:cubicBezTo>
                    <a:pt x="99965" y="34549"/>
                    <a:pt x="101566" y="34834"/>
                    <a:pt x="102601" y="25153"/>
                  </a:cubicBezTo>
                  <a:cubicBezTo>
                    <a:pt x="103217" y="17241"/>
                    <a:pt x="104508" y="9397"/>
                    <a:pt x="106460" y="1708"/>
                  </a:cubicBezTo>
                  <a:lnTo>
                    <a:pt x="124816" y="0"/>
                  </a:lnTo>
                  <a:cubicBezTo>
                    <a:pt x="138962" y="8615"/>
                    <a:pt x="154323" y="15015"/>
                    <a:pt x="170374" y="18983"/>
                  </a:cubicBezTo>
                  <a:cubicBezTo>
                    <a:pt x="173043" y="26188"/>
                    <a:pt x="175059" y="33622"/>
                    <a:pt x="176399" y="41193"/>
                  </a:cubicBezTo>
                  <a:cubicBezTo>
                    <a:pt x="180841" y="63987"/>
                    <a:pt x="170143" y="87059"/>
                    <a:pt x="149948" y="98238"/>
                  </a:cubicBezTo>
                  <a:close/>
                </a:path>
              </a:pathLst>
            </a:custGeom>
            <a:solidFill>
              <a:srgbClr val="343434"/>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0" name="Freeform 363">
              <a:extLst>
                <a:ext uri="{FF2B5EF4-FFF2-40B4-BE49-F238E27FC236}">
                  <a16:creationId xmlns:a16="http://schemas.microsoft.com/office/drawing/2014/main" id="{9D0A5784-8724-A84A-BCBD-2436B50D0E93}"/>
                </a:ext>
              </a:extLst>
            </p:cNvPr>
            <p:cNvSpPr/>
            <p:nvPr/>
          </p:nvSpPr>
          <p:spPr>
            <a:xfrm>
              <a:off x="1005092" y="1463423"/>
              <a:ext cx="111926" cy="59180"/>
            </a:xfrm>
            <a:custGeom>
              <a:avLst/>
              <a:gdLst>
                <a:gd name="connsiteX0" fmla="*/ 110831 w 111926"/>
                <a:gd name="connsiteY0" fmla="*/ 25772 h 59180"/>
                <a:gd name="connsiteX1" fmla="*/ 105372 w 111926"/>
                <a:gd name="connsiteY1" fmla="*/ 32132 h 59180"/>
                <a:gd name="connsiteX2" fmla="*/ 77133 w 111926"/>
                <a:gd name="connsiteY2" fmla="*/ 40390 h 59180"/>
                <a:gd name="connsiteX3" fmla="*/ 59531 w 111926"/>
                <a:gd name="connsiteY3" fmla="*/ 53868 h 59180"/>
                <a:gd name="connsiteX4" fmla="*/ 32704 w 111926"/>
                <a:gd name="connsiteY4" fmla="*/ 59088 h 59180"/>
                <a:gd name="connsiteX5" fmla="*/ 4936 w 111926"/>
                <a:gd name="connsiteY5" fmla="*/ 49596 h 59180"/>
                <a:gd name="connsiteX6" fmla="*/ 1924 w 111926"/>
                <a:gd name="connsiteY6" fmla="*/ 35928 h 59180"/>
                <a:gd name="connsiteX7" fmla="*/ 36375 w 111926"/>
                <a:gd name="connsiteY7" fmla="*/ 24064 h 59180"/>
                <a:gd name="connsiteX8" fmla="*/ 111679 w 111926"/>
                <a:gd name="connsiteY8" fmla="*/ 5745 h 59180"/>
                <a:gd name="connsiteX9" fmla="*/ 110831 w 111926"/>
                <a:gd name="connsiteY9" fmla="*/ 25772 h 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26" h="59180">
                  <a:moveTo>
                    <a:pt x="110831" y="25772"/>
                  </a:moveTo>
                  <a:cubicBezTo>
                    <a:pt x="109693" y="28402"/>
                    <a:pt x="107789" y="30620"/>
                    <a:pt x="105372" y="32132"/>
                  </a:cubicBezTo>
                  <a:cubicBezTo>
                    <a:pt x="87676" y="43237"/>
                    <a:pt x="91064" y="32132"/>
                    <a:pt x="77133" y="40390"/>
                  </a:cubicBezTo>
                  <a:cubicBezTo>
                    <a:pt x="67061" y="46274"/>
                    <a:pt x="66779" y="49881"/>
                    <a:pt x="59531" y="53868"/>
                  </a:cubicBezTo>
                  <a:cubicBezTo>
                    <a:pt x="51158" y="57829"/>
                    <a:pt x="41938" y="59623"/>
                    <a:pt x="32704" y="59088"/>
                  </a:cubicBezTo>
                  <a:cubicBezTo>
                    <a:pt x="22834" y="58181"/>
                    <a:pt x="13318" y="54929"/>
                    <a:pt x="4936" y="49596"/>
                  </a:cubicBezTo>
                  <a:cubicBezTo>
                    <a:pt x="323" y="45990"/>
                    <a:pt x="-1841" y="40105"/>
                    <a:pt x="1924" y="35928"/>
                  </a:cubicBezTo>
                  <a:cubicBezTo>
                    <a:pt x="9642" y="27481"/>
                    <a:pt x="32986" y="25298"/>
                    <a:pt x="36375" y="24064"/>
                  </a:cubicBezTo>
                  <a:cubicBezTo>
                    <a:pt x="46918" y="20267"/>
                    <a:pt x="107349" y="-13143"/>
                    <a:pt x="111679" y="5745"/>
                  </a:cubicBezTo>
                  <a:cubicBezTo>
                    <a:pt x="112192" y="12431"/>
                    <a:pt x="111907" y="19155"/>
                    <a:pt x="110831" y="25772"/>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1" name="Freeform 364">
              <a:extLst>
                <a:ext uri="{FF2B5EF4-FFF2-40B4-BE49-F238E27FC236}">
                  <a16:creationId xmlns:a16="http://schemas.microsoft.com/office/drawing/2014/main" id="{BECF3950-FE6B-0943-AB6D-C68B71AB7D9F}"/>
                </a:ext>
              </a:extLst>
            </p:cNvPr>
            <p:cNvSpPr/>
            <p:nvPr/>
          </p:nvSpPr>
          <p:spPr>
            <a:xfrm>
              <a:off x="1005436" y="1434050"/>
              <a:ext cx="110790" cy="81627"/>
            </a:xfrm>
            <a:custGeom>
              <a:avLst/>
              <a:gdLst>
                <a:gd name="connsiteX0" fmla="*/ 108416 w 110790"/>
                <a:gd name="connsiteY0" fmla="*/ 190 h 81627"/>
                <a:gd name="connsiteX1" fmla="*/ 106345 w 110790"/>
                <a:gd name="connsiteY1" fmla="*/ 11200 h 81627"/>
                <a:gd name="connsiteX2" fmla="*/ 109922 w 110790"/>
                <a:gd name="connsiteY2" fmla="*/ 27621 h 81627"/>
                <a:gd name="connsiteX3" fmla="*/ 106063 w 110790"/>
                <a:gd name="connsiteY3" fmla="*/ 52299 h 81627"/>
                <a:gd name="connsiteX4" fmla="*/ 82718 w 110790"/>
                <a:gd name="connsiteY4" fmla="*/ 61790 h 81627"/>
                <a:gd name="connsiteX5" fmla="*/ 70858 w 110790"/>
                <a:gd name="connsiteY5" fmla="*/ 67580 h 81627"/>
                <a:gd name="connsiteX6" fmla="*/ 53068 w 110790"/>
                <a:gd name="connsiteY6" fmla="*/ 78685 h 81627"/>
                <a:gd name="connsiteX7" fmla="*/ 32265 w 110790"/>
                <a:gd name="connsiteY7" fmla="*/ 81628 h 81627"/>
                <a:gd name="connsiteX8" fmla="*/ 4026 w 110790"/>
                <a:gd name="connsiteY8" fmla="*/ 74319 h 81627"/>
                <a:gd name="connsiteX9" fmla="*/ 167 w 110790"/>
                <a:gd name="connsiteY9" fmla="*/ 67390 h 81627"/>
                <a:gd name="connsiteX10" fmla="*/ 35654 w 110790"/>
                <a:gd name="connsiteY10" fmla="*/ 38916 h 81627"/>
                <a:gd name="connsiteX11" fmla="*/ 71705 w 110790"/>
                <a:gd name="connsiteY11" fmla="*/ 0 h 81627"/>
                <a:gd name="connsiteX12" fmla="*/ 108416 w 110790"/>
                <a:gd name="connsiteY12" fmla="*/ 190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790" h="81627">
                  <a:moveTo>
                    <a:pt x="108416" y="190"/>
                  </a:moveTo>
                  <a:cubicBezTo>
                    <a:pt x="107411" y="3793"/>
                    <a:pt x="106719" y="7477"/>
                    <a:pt x="106345" y="11200"/>
                  </a:cubicBezTo>
                  <a:cubicBezTo>
                    <a:pt x="106345" y="14712"/>
                    <a:pt x="108981" y="20692"/>
                    <a:pt x="109922" y="27621"/>
                  </a:cubicBezTo>
                  <a:cubicBezTo>
                    <a:pt x="111804" y="40719"/>
                    <a:pt x="110675" y="47743"/>
                    <a:pt x="106063" y="52299"/>
                  </a:cubicBezTo>
                  <a:cubicBezTo>
                    <a:pt x="98743" y="56513"/>
                    <a:pt x="90890" y="59706"/>
                    <a:pt x="82718" y="61790"/>
                  </a:cubicBezTo>
                  <a:cubicBezTo>
                    <a:pt x="78436" y="62942"/>
                    <a:pt x="74411" y="64906"/>
                    <a:pt x="70858" y="67580"/>
                  </a:cubicBezTo>
                  <a:cubicBezTo>
                    <a:pt x="65844" y="72599"/>
                    <a:pt x="59759" y="76398"/>
                    <a:pt x="53068" y="78685"/>
                  </a:cubicBezTo>
                  <a:cubicBezTo>
                    <a:pt x="46288" y="80562"/>
                    <a:pt x="39296" y="81551"/>
                    <a:pt x="32265" y="81628"/>
                  </a:cubicBezTo>
                  <a:cubicBezTo>
                    <a:pt x="22437" y="81289"/>
                    <a:pt x="12801" y="78795"/>
                    <a:pt x="4026" y="74319"/>
                  </a:cubicBezTo>
                  <a:cubicBezTo>
                    <a:pt x="1297" y="72136"/>
                    <a:pt x="-586" y="69763"/>
                    <a:pt x="167" y="67390"/>
                  </a:cubicBezTo>
                  <a:cubicBezTo>
                    <a:pt x="2897" y="57899"/>
                    <a:pt x="22382" y="47458"/>
                    <a:pt x="35654" y="38916"/>
                  </a:cubicBezTo>
                  <a:cubicBezTo>
                    <a:pt x="52315" y="28000"/>
                    <a:pt x="66528" y="15756"/>
                    <a:pt x="71705" y="0"/>
                  </a:cubicBezTo>
                  <a:cubicBezTo>
                    <a:pt x="84319" y="8732"/>
                    <a:pt x="99285" y="11864"/>
                    <a:pt x="108416" y="190"/>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2" name="Freeform 365">
              <a:extLst>
                <a:ext uri="{FF2B5EF4-FFF2-40B4-BE49-F238E27FC236}">
                  <a16:creationId xmlns:a16="http://schemas.microsoft.com/office/drawing/2014/main" id="{2E0614BE-8386-264C-8DB9-361C049B7D77}"/>
                </a:ext>
              </a:extLst>
            </p:cNvPr>
            <p:cNvSpPr/>
            <p:nvPr/>
          </p:nvSpPr>
          <p:spPr>
            <a:xfrm>
              <a:off x="1005591" y="1434524"/>
              <a:ext cx="110636" cy="81204"/>
            </a:xfrm>
            <a:custGeom>
              <a:avLst/>
              <a:gdLst>
                <a:gd name="connsiteX0" fmla="*/ 108167 w 110636"/>
                <a:gd name="connsiteY0" fmla="*/ 0 h 81204"/>
                <a:gd name="connsiteX1" fmla="*/ 106191 w 110636"/>
                <a:gd name="connsiteY1" fmla="*/ 10725 h 81204"/>
                <a:gd name="connsiteX2" fmla="*/ 109768 w 110636"/>
                <a:gd name="connsiteY2" fmla="*/ 27146 h 81204"/>
                <a:gd name="connsiteX3" fmla="*/ 105908 w 110636"/>
                <a:gd name="connsiteY3" fmla="*/ 51824 h 81204"/>
                <a:gd name="connsiteX4" fmla="*/ 82564 w 110636"/>
                <a:gd name="connsiteY4" fmla="*/ 61316 h 81204"/>
                <a:gd name="connsiteX5" fmla="*/ 70704 w 110636"/>
                <a:gd name="connsiteY5" fmla="*/ 67105 h 81204"/>
                <a:gd name="connsiteX6" fmla="*/ 52913 w 110636"/>
                <a:gd name="connsiteY6" fmla="*/ 78211 h 81204"/>
                <a:gd name="connsiteX7" fmla="*/ 18933 w 110636"/>
                <a:gd name="connsiteY7" fmla="*/ 80583 h 81204"/>
                <a:gd name="connsiteX8" fmla="*/ 107 w 110636"/>
                <a:gd name="connsiteY8" fmla="*/ 65872 h 81204"/>
                <a:gd name="connsiteX9" fmla="*/ 32111 w 110636"/>
                <a:gd name="connsiteY9" fmla="*/ 71756 h 81204"/>
                <a:gd name="connsiteX10" fmla="*/ 66092 w 110636"/>
                <a:gd name="connsiteY10" fmla="*/ 52773 h 81204"/>
                <a:gd name="connsiteX11" fmla="*/ 94895 w 110636"/>
                <a:gd name="connsiteY11" fmla="*/ 38156 h 81204"/>
                <a:gd name="connsiteX12" fmla="*/ 101390 w 110636"/>
                <a:gd name="connsiteY12" fmla="*/ 5505 h 81204"/>
                <a:gd name="connsiteX13" fmla="*/ 108167 w 110636"/>
                <a:gd name="connsiteY13" fmla="*/ 0 h 8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636" h="81204">
                  <a:moveTo>
                    <a:pt x="108167" y="0"/>
                  </a:moveTo>
                  <a:cubicBezTo>
                    <a:pt x="107212" y="3513"/>
                    <a:pt x="106550" y="7101"/>
                    <a:pt x="106191" y="10725"/>
                  </a:cubicBezTo>
                  <a:cubicBezTo>
                    <a:pt x="106191" y="14237"/>
                    <a:pt x="108826" y="20217"/>
                    <a:pt x="109768" y="27146"/>
                  </a:cubicBezTo>
                  <a:cubicBezTo>
                    <a:pt x="111650" y="40244"/>
                    <a:pt x="110521" y="47268"/>
                    <a:pt x="105908" y="51824"/>
                  </a:cubicBezTo>
                  <a:cubicBezTo>
                    <a:pt x="98589" y="56038"/>
                    <a:pt x="90736" y="59231"/>
                    <a:pt x="82564" y="61316"/>
                  </a:cubicBezTo>
                  <a:cubicBezTo>
                    <a:pt x="78281" y="62467"/>
                    <a:pt x="74256" y="64432"/>
                    <a:pt x="70704" y="67105"/>
                  </a:cubicBezTo>
                  <a:cubicBezTo>
                    <a:pt x="65690" y="72125"/>
                    <a:pt x="59605" y="75923"/>
                    <a:pt x="52913" y="78211"/>
                  </a:cubicBezTo>
                  <a:cubicBezTo>
                    <a:pt x="41829" y="81106"/>
                    <a:pt x="30308" y="81911"/>
                    <a:pt x="18933" y="80583"/>
                  </a:cubicBezTo>
                  <a:cubicBezTo>
                    <a:pt x="15356" y="80583"/>
                    <a:pt x="-1493" y="74224"/>
                    <a:pt x="107" y="65872"/>
                  </a:cubicBezTo>
                  <a:cubicBezTo>
                    <a:pt x="8995" y="73396"/>
                    <a:pt x="21161" y="75633"/>
                    <a:pt x="32111" y="71756"/>
                  </a:cubicBezTo>
                  <a:cubicBezTo>
                    <a:pt x="44724" y="68719"/>
                    <a:pt x="52443" y="58658"/>
                    <a:pt x="66092" y="52773"/>
                  </a:cubicBezTo>
                  <a:cubicBezTo>
                    <a:pt x="79740" y="46888"/>
                    <a:pt x="89530" y="45654"/>
                    <a:pt x="94895" y="38156"/>
                  </a:cubicBezTo>
                  <a:cubicBezTo>
                    <a:pt x="100261" y="30658"/>
                    <a:pt x="99225" y="21356"/>
                    <a:pt x="101390" y="5505"/>
                  </a:cubicBezTo>
                  <a:cubicBezTo>
                    <a:pt x="103917" y="4034"/>
                    <a:pt x="106204" y="2177"/>
                    <a:pt x="108167" y="0"/>
                  </a:cubicBezTo>
                  <a:close/>
                </a:path>
              </a:pathLst>
            </a:custGeom>
            <a:solidFill>
              <a:srgbClr val="B9DEF0"/>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3" name="Freeform 366">
              <a:extLst>
                <a:ext uri="{FF2B5EF4-FFF2-40B4-BE49-F238E27FC236}">
                  <a16:creationId xmlns:a16="http://schemas.microsoft.com/office/drawing/2014/main" id="{230ADF30-65BB-5E4E-8FAD-8F4B218E6BE1}"/>
                </a:ext>
              </a:extLst>
            </p:cNvPr>
            <p:cNvSpPr/>
            <p:nvPr/>
          </p:nvSpPr>
          <p:spPr>
            <a:xfrm>
              <a:off x="1057281" y="1458823"/>
              <a:ext cx="16190" cy="14427"/>
            </a:xfrm>
            <a:custGeom>
              <a:avLst/>
              <a:gdLst>
                <a:gd name="connsiteX0" fmla="*/ 0 w 16190"/>
                <a:gd name="connsiteY0" fmla="*/ 2658 h 14427"/>
                <a:gd name="connsiteX1" fmla="*/ 7719 w 16190"/>
                <a:gd name="connsiteY1" fmla="*/ 6264 h 14427"/>
                <a:gd name="connsiteX2" fmla="*/ 13931 w 16190"/>
                <a:gd name="connsiteY2" fmla="*/ 14427 h 14427"/>
                <a:gd name="connsiteX3" fmla="*/ 16190 w 16190"/>
                <a:gd name="connsiteY3" fmla="*/ 13383 h 14427"/>
                <a:gd name="connsiteX4" fmla="*/ 9319 w 16190"/>
                <a:gd name="connsiteY4" fmla="*/ 3892 h 14427"/>
                <a:gd name="connsiteX5" fmla="*/ 1883 w 16190"/>
                <a:gd name="connsiteY5" fmla="*/ 0 h 14427"/>
                <a:gd name="connsiteX6" fmla="*/ 0 w 16190"/>
                <a:gd name="connsiteY6" fmla="*/ 1708 h 1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0" h="14427">
                  <a:moveTo>
                    <a:pt x="0" y="2658"/>
                  </a:moveTo>
                  <a:cubicBezTo>
                    <a:pt x="2862" y="3092"/>
                    <a:pt x="5540" y="4343"/>
                    <a:pt x="7719" y="6264"/>
                  </a:cubicBezTo>
                  <a:cubicBezTo>
                    <a:pt x="10334" y="8517"/>
                    <a:pt x="12450" y="11298"/>
                    <a:pt x="13931" y="14427"/>
                  </a:cubicBezTo>
                  <a:lnTo>
                    <a:pt x="16190" y="13383"/>
                  </a:lnTo>
                  <a:cubicBezTo>
                    <a:pt x="14628" y="9743"/>
                    <a:pt x="12281" y="6501"/>
                    <a:pt x="9319" y="3892"/>
                  </a:cubicBezTo>
                  <a:cubicBezTo>
                    <a:pt x="7149" y="2066"/>
                    <a:pt x="4611" y="738"/>
                    <a:pt x="1883" y="0"/>
                  </a:cubicBezTo>
                  <a:lnTo>
                    <a:pt x="0" y="1708"/>
                  </a:ln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4" name="Freeform 367">
              <a:extLst>
                <a:ext uri="{FF2B5EF4-FFF2-40B4-BE49-F238E27FC236}">
                  <a16:creationId xmlns:a16="http://schemas.microsoft.com/office/drawing/2014/main" id="{612C8103-164C-514B-BAC2-6DDA4B1C9E4B}"/>
                </a:ext>
              </a:extLst>
            </p:cNvPr>
            <p:cNvSpPr/>
            <p:nvPr/>
          </p:nvSpPr>
          <p:spPr>
            <a:xfrm>
              <a:off x="1051445" y="1463284"/>
              <a:ext cx="15625" cy="14142"/>
            </a:xfrm>
            <a:custGeom>
              <a:avLst/>
              <a:gdLst>
                <a:gd name="connsiteX0" fmla="*/ 0 w 15625"/>
                <a:gd name="connsiteY0" fmla="*/ 2373 h 14142"/>
                <a:gd name="connsiteX1" fmla="*/ 7154 w 15625"/>
                <a:gd name="connsiteY1" fmla="*/ 5980 h 14142"/>
                <a:gd name="connsiteX2" fmla="*/ 13366 w 15625"/>
                <a:gd name="connsiteY2" fmla="*/ 14142 h 14142"/>
                <a:gd name="connsiteX3" fmla="*/ 15625 w 15625"/>
                <a:gd name="connsiteY3" fmla="*/ 13098 h 14142"/>
                <a:gd name="connsiteX4" fmla="*/ 8754 w 15625"/>
                <a:gd name="connsiteY4" fmla="*/ 3607 h 14142"/>
                <a:gd name="connsiteX5" fmla="*/ 2541 w 15625"/>
                <a:gd name="connsiteY5" fmla="*/ 0 h 1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 h="14142">
                  <a:moveTo>
                    <a:pt x="0" y="2373"/>
                  </a:moveTo>
                  <a:cubicBezTo>
                    <a:pt x="2643" y="2960"/>
                    <a:pt x="5102" y="4200"/>
                    <a:pt x="7154" y="5980"/>
                  </a:cubicBezTo>
                  <a:cubicBezTo>
                    <a:pt x="9789" y="8212"/>
                    <a:pt x="11910" y="10998"/>
                    <a:pt x="13366" y="14142"/>
                  </a:cubicBezTo>
                  <a:lnTo>
                    <a:pt x="15625" y="13098"/>
                  </a:lnTo>
                  <a:cubicBezTo>
                    <a:pt x="14089" y="9444"/>
                    <a:pt x="11738" y="6196"/>
                    <a:pt x="8754" y="3607"/>
                  </a:cubicBezTo>
                  <a:cubicBezTo>
                    <a:pt x="6923" y="2026"/>
                    <a:pt x="4817" y="802"/>
                    <a:pt x="254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5" name="Freeform 368">
              <a:extLst>
                <a:ext uri="{FF2B5EF4-FFF2-40B4-BE49-F238E27FC236}">
                  <a16:creationId xmlns:a16="http://schemas.microsoft.com/office/drawing/2014/main" id="{EE814368-2A7F-C841-B963-C6A7A616582B}"/>
                </a:ext>
              </a:extLst>
            </p:cNvPr>
            <p:cNvSpPr/>
            <p:nvPr/>
          </p:nvSpPr>
          <p:spPr>
            <a:xfrm>
              <a:off x="1045326" y="1467840"/>
              <a:ext cx="15154" cy="13952"/>
            </a:xfrm>
            <a:custGeom>
              <a:avLst/>
              <a:gdLst>
                <a:gd name="connsiteX0" fmla="*/ 0 w 15154"/>
                <a:gd name="connsiteY0" fmla="*/ 2278 h 13952"/>
                <a:gd name="connsiteX1" fmla="*/ 6777 w 15154"/>
                <a:gd name="connsiteY1" fmla="*/ 5790 h 13952"/>
                <a:gd name="connsiteX2" fmla="*/ 12896 w 15154"/>
                <a:gd name="connsiteY2" fmla="*/ 13953 h 13952"/>
                <a:gd name="connsiteX3" fmla="*/ 15155 w 15154"/>
                <a:gd name="connsiteY3" fmla="*/ 12909 h 13952"/>
                <a:gd name="connsiteX4" fmla="*/ 8283 w 15154"/>
                <a:gd name="connsiteY4" fmla="*/ 3417 h 13952"/>
                <a:gd name="connsiteX5" fmla="*/ 2541 w 15154"/>
                <a:gd name="connsiteY5" fmla="*/ 0 h 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4" h="13952">
                  <a:moveTo>
                    <a:pt x="0" y="2278"/>
                  </a:moveTo>
                  <a:cubicBezTo>
                    <a:pt x="2507" y="2882"/>
                    <a:pt x="4832" y="4086"/>
                    <a:pt x="6777" y="5790"/>
                  </a:cubicBezTo>
                  <a:cubicBezTo>
                    <a:pt x="9384" y="8028"/>
                    <a:pt x="11472" y="10814"/>
                    <a:pt x="12896" y="13953"/>
                  </a:cubicBezTo>
                  <a:lnTo>
                    <a:pt x="15155" y="12909"/>
                  </a:lnTo>
                  <a:cubicBezTo>
                    <a:pt x="13619" y="9254"/>
                    <a:pt x="11267" y="6006"/>
                    <a:pt x="8283" y="3417"/>
                  </a:cubicBezTo>
                  <a:cubicBezTo>
                    <a:pt x="6586" y="1943"/>
                    <a:pt x="4642" y="786"/>
                    <a:pt x="254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6" name="Freeform 369">
              <a:extLst>
                <a:ext uri="{FF2B5EF4-FFF2-40B4-BE49-F238E27FC236}">
                  <a16:creationId xmlns:a16="http://schemas.microsoft.com/office/drawing/2014/main" id="{5D92A4D9-DCC3-9147-B338-BFC02F1C1C88}"/>
                </a:ext>
              </a:extLst>
            </p:cNvPr>
            <p:cNvSpPr/>
            <p:nvPr/>
          </p:nvSpPr>
          <p:spPr>
            <a:xfrm>
              <a:off x="1037984" y="1472680"/>
              <a:ext cx="15437" cy="14047"/>
            </a:xfrm>
            <a:custGeom>
              <a:avLst/>
              <a:gdLst>
                <a:gd name="connsiteX0" fmla="*/ 0 w 15437"/>
                <a:gd name="connsiteY0" fmla="*/ 2278 h 14047"/>
                <a:gd name="connsiteX1" fmla="*/ 7060 w 15437"/>
                <a:gd name="connsiteY1" fmla="*/ 5885 h 14047"/>
                <a:gd name="connsiteX2" fmla="*/ 13178 w 15437"/>
                <a:gd name="connsiteY2" fmla="*/ 14048 h 14047"/>
                <a:gd name="connsiteX3" fmla="*/ 15437 w 15437"/>
                <a:gd name="connsiteY3" fmla="*/ 12909 h 14047"/>
                <a:gd name="connsiteX4" fmla="*/ 8566 w 15437"/>
                <a:gd name="connsiteY4" fmla="*/ 3417 h 14047"/>
                <a:gd name="connsiteX5" fmla="*/ 2824 w 15437"/>
                <a:gd name="connsiteY5" fmla="*/ 0 h 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7" h="14047">
                  <a:moveTo>
                    <a:pt x="0" y="2278"/>
                  </a:moveTo>
                  <a:cubicBezTo>
                    <a:pt x="2614" y="2869"/>
                    <a:pt x="5041" y="4109"/>
                    <a:pt x="7060" y="5885"/>
                  </a:cubicBezTo>
                  <a:cubicBezTo>
                    <a:pt x="9666" y="8123"/>
                    <a:pt x="11754" y="10909"/>
                    <a:pt x="13178" y="14048"/>
                  </a:cubicBezTo>
                  <a:lnTo>
                    <a:pt x="15437" y="12909"/>
                  </a:lnTo>
                  <a:cubicBezTo>
                    <a:pt x="13845" y="9286"/>
                    <a:pt x="11503" y="6049"/>
                    <a:pt x="8566" y="3417"/>
                  </a:cubicBezTo>
                  <a:cubicBezTo>
                    <a:pt x="6861" y="1953"/>
                    <a:pt x="4918" y="798"/>
                    <a:pt x="2824"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7" name="Freeform 370">
              <a:extLst>
                <a:ext uri="{FF2B5EF4-FFF2-40B4-BE49-F238E27FC236}">
                  <a16:creationId xmlns:a16="http://schemas.microsoft.com/office/drawing/2014/main" id="{9AA40E73-AB16-7446-931A-E91FD2584BC5}"/>
                </a:ext>
              </a:extLst>
            </p:cNvPr>
            <p:cNvSpPr/>
            <p:nvPr/>
          </p:nvSpPr>
          <p:spPr>
            <a:xfrm>
              <a:off x="1031113" y="1477141"/>
              <a:ext cx="15154" cy="13857"/>
            </a:xfrm>
            <a:custGeom>
              <a:avLst/>
              <a:gdLst>
                <a:gd name="connsiteX0" fmla="*/ 0 w 15154"/>
                <a:gd name="connsiteY0" fmla="*/ 2183 h 13857"/>
                <a:gd name="connsiteX1" fmla="*/ 6777 w 15154"/>
                <a:gd name="connsiteY1" fmla="*/ 5695 h 13857"/>
                <a:gd name="connsiteX2" fmla="*/ 12896 w 15154"/>
                <a:gd name="connsiteY2" fmla="*/ 13858 h 13857"/>
                <a:gd name="connsiteX3" fmla="*/ 15155 w 15154"/>
                <a:gd name="connsiteY3" fmla="*/ 12814 h 13857"/>
                <a:gd name="connsiteX4" fmla="*/ 8378 w 15154"/>
                <a:gd name="connsiteY4" fmla="*/ 3322 h 13857"/>
                <a:gd name="connsiteX5" fmla="*/ 2730 w 15154"/>
                <a:gd name="connsiteY5" fmla="*/ 0 h 1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4" h="13857">
                  <a:moveTo>
                    <a:pt x="0" y="2183"/>
                  </a:moveTo>
                  <a:cubicBezTo>
                    <a:pt x="2498" y="2810"/>
                    <a:pt x="4818" y="4012"/>
                    <a:pt x="6777" y="5695"/>
                  </a:cubicBezTo>
                  <a:cubicBezTo>
                    <a:pt x="9362" y="7953"/>
                    <a:pt x="11447" y="10734"/>
                    <a:pt x="12896" y="13858"/>
                  </a:cubicBezTo>
                  <a:lnTo>
                    <a:pt x="15155" y="12814"/>
                  </a:lnTo>
                  <a:cubicBezTo>
                    <a:pt x="13589" y="9201"/>
                    <a:pt x="11279" y="5965"/>
                    <a:pt x="8378" y="3322"/>
                  </a:cubicBezTo>
                  <a:cubicBezTo>
                    <a:pt x="6679" y="1923"/>
                    <a:pt x="4773" y="802"/>
                    <a:pt x="2730"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8" name="Freeform 371">
              <a:extLst>
                <a:ext uri="{FF2B5EF4-FFF2-40B4-BE49-F238E27FC236}">
                  <a16:creationId xmlns:a16="http://schemas.microsoft.com/office/drawing/2014/main" id="{E2FBD230-9859-6D41-BCD8-D836BD75D663}"/>
                </a:ext>
              </a:extLst>
            </p:cNvPr>
            <p:cNvSpPr/>
            <p:nvPr/>
          </p:nvSpPr>
          <p:spPr>
            <a:xfrm>
              <a:off x="1024241" y="1481982"/>
              <a:ext cx="15531" cy="13572"/>
            </a:xfrm>
            <a:custGeom>
              <a:avLst/>
              <a:gdLst>
                <a:gd name="connsiteX0" fmla="*/ 0 w 15531"/>
                <a:gd name="connsiteY0" fmla="*/ 1803 h 13572"/>
                <a:gd name="connsiteX1" fmla="*/ 7154 w 15531"/>
                <a:gd name="connsiteY1" fmla="*/ 5315 h 13572"/>
                <a:gd name="connsiteX2" fmla="*/ 13272 w 15531"/>
                <a:gd name="connsiteY2" fmla="*/ 13573 h 13572"/>
                <a:gd name="connsiteX3" fmla="*/ 15531 w 15531"/>
                <a:gd name="connsiteY3" fmla="*/ 12434 h 13572"/>
                <a:gd name="connsiteX4" fmla="*/ 8660 w 15531"/>
                <a:gd name="connsiteY4" fmla="*/ 3417 h 13572"/>
                <a:gd name="connsiteX5" fmla="*/ 2824 w 15531"/>
                <a:gd name="connsiteY5" fmla="*/ 0 h 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1" h="13572">
                  <a:moveTo>
                    <a:pt x="0" y="1803"/>
                  </a:moveTo>
                  <a:cubicBezTo>
                    <a:pt x="2638" y="2352"/>
                    <a:pt x="5098" y="3559"/>
                    <a:pt x="7154" y="5315"/>
                  </a:cubicBezTo>
                  <a:cubicBezTo>
                    <a:pt x="9760" y="7591"/>
                    <a:pt x="11847" y="10407"/>
                    <a:pt x="13272" y="13573"/>
                  </a:cubicBezTo>
                  <a:lnTo>
                    <a:pt x="15531" y="12434"/>
                  </a:lnTo>
                  <a:cubicBezTo>
                    <a:pt x="13910" y="8965"/>
                    <a:pt x="11567" y="5890"/>
                    <a:pt x="8660" y="3417"/>
                  </a:cubicBezTo>
                  <a:cubicBezTo>
                    <a:pt x="6922" y="1950"/>
                    <a:pt x="4948" y="795"/>
                    <a:pt x="2824"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9" name="Freeform 372">
              <a:extLst>
                <a:ext uri="{FF2B5EF4-FFF2-40B4-BE49-F238E27FC236}">
                  <a16:creationId xmlns:a16="http://schemas.microsoft.com/office/drawing/2014/main" id="{EC6A39F0-525B-3B4B-AF33-09695AB07814}"/>
                </a:ext>
              </a:extLst>
            </p:cNvPr>
            <p:cNvSpPr/>
            <p:nvPr/>
          </p:nvSpPr>
          <p:spPr>
            <a:xfrm>
              <a:off x="1068281" y="1202068"/>
              <a:ext cx="67898" cy="264567"/>
            </a:xfrm>
            <a:custGeom>
              <a:avLst/>
              <a:gdLst>
                <a:gd name="connsiteX0" fmla="*/ 59973 w 67898"/>
                <a:gd name="connsiteY0" fmla="*/ 37214 h 264567"/>
                <a:gd name="connsiteX1" fmla="*/ 67221 w 67898"/>
                <a:gd name="connsiteY1" fmla="*/ 98055 h 264567"/>
                <a:gd name="connsiteX2" fmla="*/ 46136 w 67898"/>
                <a:gd name="connsiteY2" fmla="*/ 255046 h 264567"/>
                <a:gd name="connsiteX3" fmla="*/ 107 w 67898"/>
                <a:gd name="connsiteY3" fmla="*/ 249920 h 264567"/>
                <a:gd name="connsiteX4" fmla="*/ 9519 w 67898"/>
                <a:gd name="connsiteY4" fmla="*/ 114475 h 264567"/>
                <a:gd name="connsiteX5" fmla="*/ 2836 w 67898"/>
                <a:gd name="connsiteY5" fmla="*/ 58760 h 264567"/>
                <a:gd name="connsiteX6" fmla="*/ 295 w 67898"/>
                <a:gd name="connsiteY6" fmla="*/ 31614 h 264567"/>
                <a:gd name="connsiteX7" fmla="*/ 9708 w 67898"/>
                <a:gd name="connsiteY7" fmla="*/ 11302 h 264567"/>
                <a:gd name="connsiteX8" fmla="*/ 59973 w 67898"/>
                <a:gd name="connsiteY8" fmla="*/ 37214 h 26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98" h="264567">
                  <a:moveTo>
                    <a:pt x="59973" y="37214"/>
                  </a:moveTo>
                  <a:cubicBezTo>
                    <a:pt x="56019" y="62556"/>
                    <a:pt x="63456" y="66543"/>
                    <a:pt x="67221" y="98055"/>
                  </a:cubicBezTo>
                  <a:cubicBezTo>
                    <a:pt x="71457" y="133743"/>
                    <a:pt x="54796" y="213947"/>
                    <a:pt x="46136" y="255046"/>
                  </a:cubicBezTo>
                  <a:cubicBezTo>
                    <a:pt x="32205" y="270707"/>
                    <a:pt x="6225" y="265676"/>
                    <a:pt x="107" y="249920"/>
                  </a:cubicBezTo>
                  <a:cubicBezTo>
                    <a:pt x="1048" y="208442"/>
                    <a:pt x="10743" y="156618"/>
                    <a:pt x="9519" y="114475"/>
                  </a:cubicBezTo>
                  <a:cubicBezTo>
                    <a:pt x="10305" y="95661"/>
                    <a:pt x="8047" y="76843"/>
                    <a:pt x="2836" y="58760"/>
                  </a:cubicBezTo>
                  <a:cubicBezTo>
                    <a:pt x="347" y="49945"/>
                    <a:pt x="-515" y="40743"/>
                    <a:pt x="295" y="31614"/>
                  </a:cubicBezTo>
                  <a:cubicBezTo>
                    <a:pt x="1330" y="20034"/>
                    <a:pt x="1989" y="20509"/>
                    <a:pt x="9708" y="11302"/>
                  </a:cubicBezTo>
                  <a:cubicBezTo>
                    <a:pt x="24110" y="-5213"/>
                    <a:pt x="67221" y="-8915"/>
                    <a:pt x="59973" y="37214"/>
                  </a:cubicBezTo>
                  <a:close/>
                </a:path>
              </a:pathLst>
            </a:custGeom>
            <a:solidFill>
              <a:srgbClr val="406484"/>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77" name="Freeform 373">
              <a:extLst>
                <a:ext uri="{FF2B5EF4-FFF2-40B4-BE49-F238E27FC236}">
                  <a16:creationId xmlns:a16="http://schemas.microsoft.com/office/drawing/2014/main" id="{61F4CBAC-8313-9C48-9F6B-63598C6DE506}"/>
                </a:ext>
              </a:extLst>
            </p:cNvPr>
            <p:cNvSpPr/>
            <p:nvPr/>
          </p:nvSpPr>
          <p:spPr>
            <a:xfrm>
              <a:off x="1069616" y="1107729"/>
              <a:ext cx="199992" cy="150536"/>
            </a:xfrm>
            <a:custGeom>
              <a:avLst/>
              <a:gdLst>
                <a:gd name="connsiteX0" fmla="*/ 177053 w 199992"/>
                <a:gd name="connsiteY0" fmla="*/ 90740 h 150536"/>
                <a:gd name="connsiteX1" fmla="*/ 56285 w 199992"/>
                <a:gd name="connsiteY1" fmla="*/ 150536 h 150536"/>
                <a:gd name="connsiteX2" fmla="*/ 1031 w 199992"/>
                <a:gd name="connsiteY2" fmla="*/ 124624 h 150536"/>
                <a:gd name="connsiteX3" fmla="*/ 97984 w 199992"/>
                <a:gd name="connsiteY3" fmla="*/ 42238 h 150536"/>
                <a:gd name="connsiteX4" fmla="*/ 59108 w 199992"/>
                <a:gd name="connsiteY4" fmla="*/ 3227 h 150536"/>
                <a:gd name="connsiteX5" fmla="*/ 181477 w 199992"/>
                <a:gd name="connsiteY5" fmla="*/ 0 h 150536"/>
                <a:gd name="connsiteX6" fmla="*/ 177053 w 199992"/>
                <a:gd name="connsiteY6" fmla="*/ 90740 h 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992" h="150536">
                  <a:moveTo>
                    <a:pt x="177053" y="90740"/>
                  </a:moveTo>
                  <a:cubicBezTo>
                    <a:pt x="143637" y="115228"/>
                    <a:pt x="65321" y="120828"/>
                    <a:pt x="56285" y="150536"/>
                  </a:cubicBezTo>
                  <a:cubicBezTo>
                    <a:pt x="55155" y="141045"/>
                    <a:pt x="24469" y="134970"/>
                    <a:pt x="1031" y="124624"/>
                  </a:cubicBezTo>
                  <a:cubicBezTo>
                    <a:pt x="-10736" y="99946"/>
                    <a:pt x="81794" y="51919"/>
                    <a:pt x="97984" y="42238"/>
                  </a:cubicBezTo>
                  <a:cubicBezTo>
                    <a:pt x="92995" y="33695"/>
                    <a:pt x="63909" y="9302"/>
                    <a:pt x="59108" y="3227"/>
                  </a:cubicBezTo>
                  <a:cubicBezTo>
                    <a:pt x="104385" y="17749"/>
                    <a:pt x="150414" y="24488"/>
                    <a:pt x="181477" y="0"/>
                  </a:cubicBezTo>
                  <a:cubicBezTo>
                    <a:pt x="205762" y="26292"/>
                    <a:pt x="208021" y="68150"/>
                    <a:pt x="177053" y="90740"/>
                  </a:cubicBezTo>
                  <a:close/>
                </a:path>
              </a:pathLst>
            </a:custGeom>
            <a:solidFill>
              <a:srgbClr val="65656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78" name="Freeform 374">
              <a:extLst>
                <a:ext uri="{FF2B5EF4-FFF2-40B4-BE49-F238E27FC236}">
                  <a16:creationId xmlns:a16="http://schemas.microsoft.com/office/drawing/2014/main" id="{FC6788D4-903B-FD4E-8ABA-FD3E9168EA2E}"/>
                </a:ext>
              </a:extLst>
            </p:cNvPr>
            <p:cNvSpPr/>
            <p:nvPr/>
          </p:nvSpPr>
          <p:spPr>
            <a:xfrm>
              <a:off x="1092956" y="1108394"/>
              <a:ext cx="176591" cy="358215"/>
            </a:xfrm>
            <a:custGeom>
              <a:avLst/>
              <a:gdLst>
                <a:gd name="connsiteX0" fmla="*/ 153713 w 176591"/>
                <a:gd name="connsiteY0" fmla="*/ 90075 h 358215"/>
                <a:gd name="connsiteX1" fmla="*/ 34263 w 176591"/>
                <a:gd name="connsiteY1" fmla="*/ 147025 h 358215"/>
                <a:gd name="connsiteX2" fmla="*/ 42547 w 176591"/>
                <a:gd name="connsiteY2" fmla="*/ 191730 h 358215"/>
                <a:gd name="connsiteX3" fmla="*/ 21461 w 176591"/>
                <a:gd name="connsiteY3" fmla="*/ 348721 h 358215"/>
                <a:gd name="connsiteX4" fmla="*/ 0 w 176591"/>
                <a:gd name="connsiteY4" fmla="*/ 358212 h 358215"/>
                <a:gd name="connsiteX5" fmla="*/ 16378 w 176591"/>
                <a:gd name="connsiteY5" fmla="*/ 224286 h 358215"/>
                <a:gd name="connsiteX6" fmla="*/ 6307 w 176591"/>
                <a:gd name="connsiteY6" fmla="*/ 144652 h 358215"/>
                <a:gd name="connsiteX7" fmla="*/ 32004 w 176591"/>
                <a:gd name="connsiteY7" fmla="*/ 110007 h 358215"/>
                <a:gd name="connsiteX8" fmla="*/ 126133 w 176591"/>
                <a:gd name="connsiteY8" fmla="*/ 62550 h 358215"/>
                <a:gd name="connsiteX9" fmla="*/ 137900 w 176591"/>
                <a:gd name="connsiteY9" fmla="*/ 14048 h 358215"/>
                <a:gd name="connsiteX10" fmla="*/ 139688 w 176591"/>
                <a:gd name="connsiteY10" fmla="*/ 10346 h 358215"/>
                <a:gd name="connsiteX11" fmla="*/ 157667 w 176591"/>
                <a:gd name="connsiteY11" fmla="*/ 0 h 358215"/>
                <a:gd name="connsiteX12" fmla="*/ 153713 w 176591"/>
                <a:gd name="connsiteY12" fmla="*/ 90075 h 3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1" h="358215">
                  <a:moveTo>
                    <a:pt x="153713" y="90075"/>
                  </a:moveTo>
                  <a:cubicBezTo>
                    <a:pt x="121521" y="113614"/>
                    <a:pt x="47818" y="119689"/>
                    <a:pt x="34263" y="147025"/>
                  </a:cubicBezTo>
                  <a:cubicBezTo>
                    <a:pt x="34922" y="160123"/>
                    <a:pt x="39723" y="168286"/>
                    <a:pt x="42547" y="191730"/>
                  </a:cubicBezTo>
                  <a:cubicBezTo>
                    <a:pt x="46782" y="227418"/>
                    <a:pt x="30121" y="307622"/>
                    <a:pt x="21461" y="348721"/>
                  </a:cubicBezTo>
                  <a:cubicBezTo>
                    <a:pt x="16009" y="354869"/>
                    <a:pt x="8180" y="358332"/>
                    <a:pt x="0" y="358212"/>
                  </a:cubicBezTo>
                  <a:cubicBezTo>
                    <a:pt x="6683" y="312748"/>
                    <a:pt x="16096" y="265859"/>
                    <a:pt x="16378" y="224286"/>
                  </a:cubicBezTo>
                  <a:cubicBezTo>
                    <a:pt x="15156" y="197511"/>
                    <a:pt x="11788" y="170879"/>
                    <a:pt x="6307" y="144652"/>
                  </a:cubicBezTo>
                  <a:cubicBezTo>
                    <a:pt x="4142" y="131743"/>
                    <a:pt x="10072" y="119784"/>
                    <a:pt x="32004" y="110007"/>
                  </a:cubicBezTo>
                  <a:cubicBezTo>
                    <a:pt x="76057" y="90265"/>
                    <a:pt x="109943" y="80394"/>
                    <a:pt x="126133" y="62550"/>
                  </a:cubicBezTo>
                  <a:cubicBezTo>
                    <a:pt x="136394" y="51065"/>
                    <a:pt x="141947" y="41858"/>
                    <a:pt x="137900" y="14048"/>
                  </a:cubicBezTo>
                  <a:lnTo>
                    <a:pt x="139688" y="10346"/>
                  </a:lnTo>
                  <a:cubicBezTo>
                    <a:pt x="146158" y="7817"/>
                    <a:pt x="152217" y="4330"/>
                    <a:pt x="157667" y="0"/>
                  </a:cubicBezTo>
                  <a:cubicBezTo>
                    <a:pt x="182423" y="25627"/>
                    <a:pt x="184682" y="67485"/>
                    <a:pt x="153713" y="90075"/>
                  </a:cubicBezTo>
                  <a:close/>
                </a:path>
              </a:pathLst>
            </a:custGeom>
            <a:solidFill>
              <a:srgbClr val="343434"/>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79" name="Freeform 375">
              <a:extLst>
                <a:ext uri="{FF2B5EF4-FFF2-40B4-BE49-F238E27FC236}">
                  <a16:creationId xmlns:a16="http://schemas.microsoft.com/office/drawing/2014/main" id="{E911CF98-3D70-0449-B5E2-BB2B52761474}"/>
                </a:ext>
              </a:extLst>
            </p:cNvPr>
            <p:cNvSpPr/>
            <p:nvPr/>
          </p:nvSpPr>
          <p:spPr>
            <a:xfrm>
              <a:off x="1132961" y="795741"/>
              <a:ext cx="75115" cy="130319"/>
            </a:xfrm>
            <a:custGeom>
              <a:avLst/>
              <a:gdLst>
                <a:gd name="connsiteX0" fmla="*/ 43017 w 75115"/>
                <a:gd name="connsiteY0" fmla="*/ 0 h 130319"/>
                <a:gd name="connsiteX1" fmla="*/ 75115 w 75115"/>
                <a:gd name="connsiteY1" fmla="*/ 130319 h 130319"/>
                <a:gd name="connsiteX2" fmla="*/ 5836 w 75115"/>
                <a:gd name="connsiteY2" fmla="*/ 88272 h 130319"/>
                <a:gd name="connsiteX3" fmla="*/ 0 w 75115"/>
                <a:gd name="connsiteY3" fmla="*/ 60936 h 130319"/>
                <a:gd name="connsiteX4" fmla="*/ 22026 w 75115"/>
                <a:gd name="connsiteY4" fmla="*/ 22970 h 13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5" h="130319">
                  <a:moveTo>
                    <a:pt x="43017" y="0"/>
                  </a:moveTo>
                  <a:cubicBezTo>
                    <a:pt x="59490" y="24393"/>
                    <a:pt x="70503" y="85424"/>
                    <a:pt x="75115" y="130319"/>
                  </a:cubicBezTo>
                  <a:cubicBezTo>
                    <a:pt x="75115" y="130319"/>
                    <a:pt x="7154" y="88936"/>
                    <a:pt x="5836" y="88272"/>
                  </a:cubicBezTo>
                  <a:cubicBezTo>
                    <a:pt x="3330" y="79291"/>
                    <a:pt x="1381" y="70161"/>
                    <a:pt x="0" y="60936"/>
                  </a:cubicBezTo>
                  <a:lnTo>
                    <a:pt x="22026" y="22970"/>
                  </a:ln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0" name="Freeform 376">
              <a:extLst>
                <a:ext uri="{FF2B5EF4-FFF2-40B4-BE49-F238E27FC236}">
                  <a16:creationId xmlns:a16="http://schemas.microsoft.com/office/drawing/2014/main" id="{65994732-83C9-5D45-936D-2E7E0C3DA754}"/>
                </a:ext>
              </a:extLst>
            </p:cNvPr>
            <p:cNvSpPr/>
            <p:nvPr/>
          </p:nvSpPr>
          <p:spPr>
            <a:xfrm>
              <a:off x="1019930" y="1044692"/>
              <a:ext cx="22344" cy="24713"/>
            </a:xfrm>
            <a:custGeom>
              <a:avLst/>
              <a:gdLst>
                <a:gd name="connsiteX0" fmla="*/ 75 w 22344"/>
                <a:gd name="connsiteY0" fmla="*/ 7416 h 24713"/>
                <a:gd name="connsiteX1" fmla="*/ 20030 w 22344"/>
                <a:gd name="connsiteY1" fmla="*/ 24026 h 24713"/>
                <a:gd name="connsiteX2" fmla="*/ 22007 w 22344"/>
                <a:gd name="connsiteY2" fmla="*/ 21558 h 24713"/>
                <a:gd name="connsiteX3" fmla="*/ 2240 w 22344"/>
                <a:gd name="connsiteY3" fmla="*/ 867 h 24713"/>
                <a:gd name="connsiteX4" fmla="*/ 75 w 22344"/>
                <a:gd name="connsiteY4" fmla="*/ 7416 h 2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4" h="24713">
                  <a:moveTo>
                    <a:pt x="75" y="7416"/>
                  </a:moveTo>
                  <a:cubicBezTo>
                    <a:pt x="1487" y="16908"/>
                    <a:pt x="14477" y="27538"/>
                    <a:pt x="20030" y="24026"/>
                  </a:cubicBezTo>
                  <a:cubicBezTo>
                    <a:pt x="20992" y="23506"/>
                    <a:pt x="21705" y="22616"/>
                    <a:pt x="22007" y="21558"/>
                  </a:cubicBezTo>
                  <a:cubicBezTo>
                    <a:pt x="24455" y="12636"/>
                    <a:pt x="13159" y="-3974"/>
                    <a:pt x="2240" y="867"/>
                  </a:cubicBezTo>
                  <a:cubicBezTo>
                    <a:pt x="263" y="1721"/>
                    <a:pt x="-207" y="5423"/>
                    <a:pt x="75" y="7416"/>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1" name="Freeform 377">
              <a:extLst>
                <a:ext uri="{FF2B5EF4-FFF2-40B4-BE49-F238E27FC236}">
                  <a16:creationId xmlns:a16="http://schemas.microsoft.com/office/drawing/2014/main" id="{965F01C9-665F-A040-9E80-F2C71AC35802}"/>
                </a:ext>
              </a:extLst>
            </p:cNvPr>
            <p:cNvSpPr/>
            <p:nvPr/>
          </p:nvSpPr>
          <p:spPr>
            <a:xfrm>
              <a:off x="976235" y="1004935"/>
              <a:ext cx="107401" cy="138766"/>
            </a:xfrm>
            <a:custGeom>
              <a:avLst/>
              <a:gdLst>
                <a:gd name="connsiteX0" fmla="*/ 75680 w 107401"/>
                <a:gd name="connsiteY0" fmla="*/ 0 h 138766"/>
                <a:gd name="connsiteX1" fmla="*/ 39911 w 107401"/>
                <a:gd name="connsiteY1" fmla="*/ 50970 h 138766"/>
                <a:gd name="connsiteX2" fmla="*/ 26356 w 107401"/>
                <a:gd name="connsiteY2" fmla="*/ 68339 h 138766"/>
                <a:gd name="connsiteX3" fmla="*/ 5365 w 107401"/>
                <a:gd name="connsiteY3" fmla="*/ 91119 h 138766"/>
                <a:gd name="connsiteX4" fmla="*/ 0 w 107401"/>
                <a:gd name="connsiteY4" fmla="*/ 112665 h 138766"/>
                <a:gd name="connsiteX5" fmla="*/ 3200 w 107401"/>
                <a:gd name="connsiteY5" fmla="*/ 129940 h 138766"/>
                <a:gd name="connsiteX6" fmla="*/ 12613 w 107401"/>
                <a:gd name="connsiteY6" fmla="*/ 138767 h 138766"/>
                <a:gd name="connsiteX7" fmla="*/ 23815 w 107401"/>
                <a:gd name="connsiteY7" fmla="*/ 137723 h 138766"/>
                <a:gd name="connsiteX8" fmla="*/ 21556 w 107401"/>
                <a:gd name="connsiteY8" fmla="*/ 110957 h 138766"/>
                <a:gd name="connsiteX9" fmla="*/ 37558 w 107401"/>
                <a:gd name="connsiteY9" fmla="*/ 94726 h 138766"/>
                <a:gd name="connsiteX10" fmla="*/ 42735 w 107401"/>
                <a:gd name="connsiteY10" fmla="*/ 79634 h 138766"/>
                <a:gd name="connsiteX11" fmla="*/ 76621 w 107401"/>
                <a:gd name="connsiteY11" fmla="*/ 51824 h 138766"/>
                <a:gd name="connsiteX12" fmla="*/ 107402 w 107401"/>
                <a:gd name="connsiteY12" fmla="*/ 23349 h 13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01" h="138766">
                  <a:moveTo>
                    <a:pt x="75680" y="0"/>
                  </a:moveTo>
                  <a:cubicBezTo>
                    <a:pt x="63537" y="17085"/>
                    <a:pt x="51677" y="35024"/>
                    <a:pt x="39911" y="50970"/>
                  </a:cubicBezTo>
                  <a:cubicBezTo>
                    <a:pt x="35581" y="56855"/>
                    <a:pt x="31063" y="62739"/>
                    <a:pt x="26356" y="68339"/>
                  </a:cubicBezTo>
                  <a:cubicBezTo>
                    <a:pt x="18449" y="77831"/>
                    <a:pt x="12519" y="82956"/>
                    <a:pt x="5365" y="91119"/>
                  </a:cubicBezTo>
                  <a:lnTo>
                    <a:pt x="0" y="112665"/>
                  </a:lnTo>
                  <a:lnTo>
                    <a:pt x="3200" y="129940"/>
                  </a:lnTo>
                  <a:cubicBezTo>
                    <a:pt x="4826" y="134184"/>
                    <a:pt x="8298" y="137439"/>
                    <a:pt x="12613" y="138767"/>
                  </a:cubicBezTo>
                  <a:cubicBezTo>
                    <a:pt x="20238" y="138767"/>
                    <a:pt x="23062" y="138767"/>
                    <a:pt x="23815" y="137723"/>
                  </a:cubicBezTo>
                  <a:cubicBezTo>
                    <a:pt x="27674" y="131553"/>
                    <a:pt x="19391" y="122157"/>
                    <a:pt x="21556" y="110957"/>
                  </a:cubicBezTo>
                  <a:cubicBezTo>
                    <a:pt x="27862" y="105451"/>
                    <a:pt x="35016" y="102414"/>
                    <a:pt x="37558" y="94726"/>
                  </a:cubicBezTo>
                  <a:cubicBezTo>
                    <a:pt x="38812" y="89544"/>
                    <a:pt x="40545" y="84491"/>
                    <a:pt x="42735" y="79634"/>
                  </a:cubicBezTo>
                  <a:cubicBezTo>
                    <a:pt x="50265" y="71092"/>
                    <a:pt x="66173" y="60651"/>
                    <a:pt x="76621" y="51824"/>
                  </a:cubicBezTo>
                  <a:cubicBezTo>
                    <a:pt x="87070" y="42997"/>
                    <a:pt x="96953" y="33505"/>
                    <a:pt x="107402" y="23349"/>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2" name="Freeform 378">
              <a:extLst>
                <a:ext uri="{FF2B5EF4-FFF2-40B4-BE49-F238E27FC236}">
                  <a16:creationId xmlns:a16="http://schemas.microsoft.com/office/drawing/2014/main" id="{10DDEFCD-9B2D-074F-9FCE-28799ADA3866}"/>
                </a:ext>
              </a:extLst>
            </p:cNvPr>
            <p:cNvSpPr/>
            <p:nvPr/>
          </p:nvSpPr>
          <p:spPr>
            <a:xfrm>
              <a:off x="983389" y="1016705"/>
              <a:ext cx="100812" cy="127189"/>
            </a:xfrm>
            <a:custGeom>
              <a:avLst/>
              <a:gdLst>
                <a:gd name="connsiteX0" fmla="*/ 83681 w 100812"/>
                <a:gd name="connsiteY0" fmla="*/ 0 h 127189"/>
                <a:gd name="connsiteX1" fmla="*/ 37464 w 100812"/>
                <a:gd name="connsiteY1" fmla="*/ 50495 h 127189"/>
                <a:gd name="connsiteX2" fmla="*/ 28521 w 100812"/>
                <a:gd name="connsiteY2" fmla="*/ 58943 h 127189"/>
                <a:gd name="connsiteX3" fmla="*/ 24380 w 100812"/>
                <a:gd name="connsiteY3" fmla="*/ 58943 h 127189"/>
                <a:gd name="connsiteX4" fmla="*/ 0 w 100812"/>
                <a:gd name="connsiteY4" fmla="*/ 97858 h 127189"/>
                <a:gd name="connsiteX5" fmla="*/ 1977 w 100812"/>
                <a:gd name="connsiteY5" fmla="*/ 115797 h 127189"/>
                <a:gd name="connsiteX6" fmla="*/ 6307 w 100812"/>
                <a:gd name="connsiteY6" fmla="*/ 126618 h 127189"/>
                <a:gd name="connsiteX7" fmla="*/ 16567 w 100812"/>
                <a:gd name="connsiteY7" fmla="*/ 126618 h 127189"/>
                <a:gd name="connsiteX8" fmla="*/ 14778 w 100812"/>
                <a:gd name="connsiteY8" fmla="*/ 99282 h 127189"/>
                <a:gd name="connsiteX9" fmla="*/ 30874 w 100812"/>
                <a:gd name="connsiteY9" fmla="*/ 83431 h 127189"/>
                <a:gd name="connsiteX10" fmla="*/ 38122 w 100812"/>
                <a:gd name="connsiteY10" fmla="*/ 65872 h 127189"/>
                <a:gd name="connsiteX11" fmla="*/ 70032 w 100812"/>
                <a:gd name="connsiteY11" fmla="*/ 40149 h 127189"/>
                <a:gd name="connsiteX12" fmla="*/ 100813 w 100812"/>
                <a:gd name="connsiteY12" fmla="*/ 11675 h 12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812" h="127189">
                  <a:moveTo>
                    <a:pt x="83681" y="0"/>
                  </a:moveTo>
                  <a:cubicBezTo>
                    <a:pt x="69583" y="18003"/>
                    <a:pt x="54132" y="34884"/>
                    <a:pt x="37464" y="50495"/>
                  </a:cubicBezTo>
                  <a:cubicBezTo>
                    <a:pt x="34766" y="53601"/>
                    <a:pt x="31771" y="56431"/>
                    <a:pt x="28521" y="58943"/>
                  </a:cubicBezTo>
                  <a:cubicBezTo>
                    <a:pt x="27201" y="59524"/>
                    <a:pt x="25700" y="59524"/>
                    <a:pt x="24380" y="58943"/>
                  </a:cubicBezTo>
                  <a:cubicBezTo>
                    <a:pt x="28992" y="73275"/>
                    <a:pt x="6683" y="84190"/>
                    <a:pt x="0" y="97858"/>
                  </a:cubicBezTo>
                  <a:cubicBezTo>
                    <a:pt x="1164" y="103770"/>
                    <a:pt x="1826" y="109772"/>
                    <a:pt x="1977" y="115797"/>
                  </a:cubicBezTo>
                  <a:cubicBezTo>
                    <a:pt x="3200" y="120923"/>
                    <a:pt x="8472" y="120448"/>
                    <a:pt x="6307" y="126618"/>
                  </a:cubicBezTo>
                  <a:cubicBezTo>
                    <a:pt x="10919" y="127282"/>
                    <a:pt x="15720" y="127472"/>
                    <a:pt x="16567" y="126618"/>
                  </a:cubicBezTo>
                  <a:cubicBezTo>
                    <a:pt x="20426" y="120543"/>
                    <a:pt x="12707" y="110482"/>
                    <a:pt x="14778" y="99282"/>
                  </a:cubicBezTo>
                  <a:cubicBezTo>
                    <a:pt x="21179" y="93777"/>
                    <a:pt x="28710" y="91214"/>
                    <a:pt x="30874" y="83431"/>
                  </a:cubicBezTo>
                  <a:cubicBezTo>
                    <a:pt x="33416" y="73939"/>
                    <a:pt x="33887" y="70428"/>
                    <a:pt x="38122" y="65872"/>
                  </a:cubicBezTo>
                  <a:cubicBezTo>
                    <a:pt x="46218" y="57804"/>
                    <a:pt x="60431" y="48597"/>
                    <a:pt x="70032" y="40149"/>
                  </a:cubicBezTo>
                  <a:cubicBezTo>
                    <a:pt x="79634" y="31702"/>
                    <a:pt x="90364" y="21831"/>
                    <a:pt x="100813" y="11675"/>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3" name="Freeform 379">
              <a:extLst>
                <a:ext uri="{FF2B5EF4-FFF2-40B4-BE49-F238E27FC236}">
                  <a16:creationId xmlns:a16="http://schemas.microsoft.com/office/drawing/2014/main" id="{2646C106-EA7A-C049-AFD7-36E516581452}"/>
                </a:ext>
              </a:extLst>
            </p:cNvPr>
            <p:cNvSpPr/>
            <p:nvPr/>
          </p:nvSpPr>
          <p:spPr>
            <a:xfrm>
              <a:off x="985460" y="1075854"/>
              <a:ext cx="26151" cy="46778"/>
            </a:xfrm>
            <a:custGeom>
              <a:avLst/>
              <a:gdLst>
                <a:gd name="connsiteX0" fmla="*/ 25886 w 26151"/>
                <a:gd name="connsiteY0" fmla="*/ 5394 h 46778"/>
                <a:gd name="connsiteX1" fmla="*/ 12331 w 26151"/>
                <a:gd name="connsiteY1" fmla="*/ 22479 h 46778"/>
                <a:gd name="connsiteX2" fmla="*/ 8189 w 26151"/>
                <a:gd name="connsiteY2" fmla="*/ 31306 h 46778"/>
                <a:gd name="connsiteX3" fmla="*/ 2730 w 26151"/>
                <a:gd name="connsiteY3" fmla="*/ 46777 h 46778"/>
                <a:gd name="connsiteX4" fmla="*/ 0 w 26151"/>
                <a:gd name="connsiteY4" fmla="*/ 32919 h 46778"/>
                <a:gd name="connsiteX5" fmla="*/ 14872 w 26151"/>
                <a:gd name="connsiteY5" fmla="*/ 2072 h 46778"/>
                <a:gd name="connsiteX6" fmla="*/ 23917 w 26151"/>
                <a:gd name="connsiteY6" fmla="*/ 1716 h 46778"/>
                <a:gd name="connsiteX7" fmla="*/ 25886 w 26151"/>
                <a:gd name="connsiteY7" fmla="*/ 5394 h 4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1" h="46778">
                  <a:moveTo>
                    <a:pt x="25886" y="5394"/>
                  </a:moveTo>
                  <a:cubicBezTo>
                    <a:pt x="27674" y="14885"/>
                    <a:pt x="20144" y="15550"/>
                    <a:pt x="12331" y="22479"/>
                  </a:cubicBezTo>
                  <a:cubicBezTo>
                    <a:pt x="11362" y="25601"/>
                    <a:pt x="9968" y="28571"/>
                    <a:pt x="8189" y="31306"/>
                  </a:cubicBezTo>
                  <a:cubicBezTo>
                    <a:pt x="8848" y="42411"/>
                    <a:pt x="8189" y="46872"/>
                    <a:pt x="2730" y="46777"/>
                  </a:cubicBezTo>
                  <a:cubicBezTo>
                    <a:pt x="1977" y="43170"/>
                    <a:pt x="377" y="36052"/>
                    <a:pt x="0" y="32919"/>
                  </a:cubicBezTo>
                  <a:cubicBezTo>
                    <a:pt x="2918" y="15740"/>
                    <a:pt x="-2071" y="18967"/>
                    <a:pt x="14872" y="2072"/>
                  </a:cubicBezTo>
                  <a:cubicBezTo>
                    <a:pt x="17273" y="-545"/>
                    <a:pt x="21322" y="-704"/>
                    <a:pt x="23917" y="1716"/>
                  </a:cubicBezTo>
                  <a:cubicBezTo>
                    <a:pt x="24960" y="2688"/>
                    <a:pt x="25652" y="3982"/>
                    <a:pt x="25886" y="5394"/>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4" name="Freeform 380">
              <a:extLst>
                <a:ext uri="{FF2B5EF4-FFF2-40B4-BE49-F238E27FC236}">
                  <a16:creationId xmlns:a16="http://schemas.microsoft.com/office/drawing/2014/main" id="{EFA9D944-C222-B444-9C7E-1B21B6BA610B}"/>
                </a:ext>
              </a:extLst>
            </p:cNvPr>
            <p:cNvSpPr/>
            <p:nvPr/>
          </p:nvSpPr>
          <p:spPr>
            <a:xfrm>
              <a:off x="1021323" y="887656"/>
              <a:ext cx="116262" cy="179828"/>
            </a:xfrm>
            <a:custGeom>
              <a:avLst/>
              <a:gdLst>
                <a:gd name="connsiteX0" fmla="*/ 30592 w 116262"/>
                <a:gd name="connsiteY0" fmla="*/ 117279 h 179828"/>
                <a:gd name="connsiteX1" fmla="*/ 0 w 116262"/>
                <a:gd name="connsiteY1" fmla="*/ 158662 h 179828"/>
                <a:gd name="connsiteX2" fmla="*/ 19955 w 116262"/>
                <a:gd name="connsiteY2" fmla="*/ 179828 h 179828"/>
                <a:gd name="connsiteX3" fmla="*/ 62878 w 116262"/>
                <a:gd name="connsiteY3" fmla="*/ 140723 h 179828"/>
                <a:gd name="connsiteX4" fmla="*/ 109002 w 116262"/>
                <a:gd name="connsiteY4" fmla="*/ 55299 h 179828"/>
                <a:gd name="connsiteX5" fmla="*/ 110508 w 116262"/>
                <a:gd name="connsiteY5" fmla="*/ 5278 h 179828"/>
                <a:gd name="connsiteX6" fmla="*/ 85752 w 116262"/>
                <a:gd name="connsiteY6" fmla="*/ 5278 h 179828"/>
                <a:gd name="connsiteX7" fmla="*/ 30592 w 116262"/>
                <a:gd name="connsiteY7" fmla="*/ 117279 h 1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2" h="179828">
                  <a:moveTo>
                    <a:pt x="30592" y="117279"/>
                  </a:moveTo>
                  <a:cubicBezTo>
                    <a:pt x="20050" y="132181"/>
                    <a:pt x="8566" y="145754"/>
                    <a:pt x="0" y="158662"/>
                  </a:cubicBezTo>
                  <a:cubicBezTo>
                    <a:pt x="11107" y="156289"/>
                    <a:pt x="19955" y="171856"/>
                    <a:pt x="19955" y="179828"/>
                  </a:cubicBezTo>
                  <a:cubicBezTo>
                    <a:pt x="38781" y="162933"/>
                    <a:pt x="54689" y="149645"/>
                    <a:pt x="62878" y="140723"/>
                  </a:cubicBezTo>
                  <a:cubicBezTo>
                    <a:pt x="79916" y="108737"/>
                    <a:pt x="100530" y="77699"/>
                    <a:pt x="109002" y="55299"/>
                  </a:cubicBezTo>
                  <a:cubicBezTo>
                    <a:pt x="118415" y="28343"/>
                    <a:pt x="118415" y="7841"/>
                    <a:pt x="110508" y="5278"/>
                  </a:cubicBezTo>
                  <a:cubicBezTo>
                    <a:pt x="97424" y="1197"/>
                    <a:pt x="95259" y="-4213"/>
                    <a:pt x="85752" y="5278"/>
                  </a:cubicBezTo>
                  <a:cubicBezTo>
                    <a:pt x="64102" y="26445"/>
                    <a:pt x="44994" y="89279"/>
                    <a:pt x="30592" y="117279"/>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5" name="Freeform 381">
              <a:extLst>
                <a:ext uri="{FF2B5EF4-FFF2-40B4-BE49-F238E27FC236}">
                  <a16:creationId xmlns:a16="http://schemas.microsoft.com/office/drawing/2014/main" id="{250384E6-1126-9745-8A2A-C925A78A8466}"/>
                </a:ext>
              </a:extLst>
            </p:cNvPr>
            <p:cNvSpPr/>
            <p:nvPr/>
          </p:nvSpPr>
          <p:spPr>
            <a:xfrm>
              <a:off x="1035913" y="887713"/>
              <a:ext cx="101860" cy="179867"/>
            </a:xfrm>
            <a:custGeom>
              <a:avLst/>
              <a:gdLst>
                <a:gd name="connsiteX0" fmla="*/ 0 w 101860"/>
                <a:gd name="connsiteY0" fmla="*/ 165725 h 179867"/>
                <a:gd name="connsiteX1" fmla="*/ 5554 w 101860"/>
                <a:gd name="connsiteY1" fmla="*/ 179867 h 179867"/>
                <a:gd name="connsiteX2" fmla="*/ 50077 w 101860"/>
                <a:gd name="connsiteY2" fmla="*/ 140002 h 179867"/>
                <a:gd name="connsiteX3" fmla="*/ 94600 w 101860"/>
                <a:gd name="connsiteY3" fmla="*/ 54578 h 179867"/>
                <a:gd name="connsiteX4" fmla="*/ 96106 w 101860"/>
                <a:gd name="connsiteY4" fmla="*/ 4558 h 179867"/>
                <a:gd name="connsiteX5" fmla="*/ 87164 w 101860"/>
                <a:gd name="connsiteY5" fmla="*/ 2754 h 179867"/>
                <a:gd name="connsiteX6" fmla="*/ 70691 w 101860"/>
                <a:gd name="connsiteY6" fmla="*/ 5317 h 179867"/>
                <a:gd name="connsiteX7" fmla="*/ 61843 w 101860"/>
                <a:gd name="connsiteY7" fmla="*/ 30470 h 179867"/>
                <a:gd name="connsiteX8" fmla="*/ 51395 w 101860"/>
                <a:gd name="connsiteY8" fmla="*/ 66822 h 179867"/>
                <a:gd name="connsiteX9" fmla="*/ 55066 w 101860"/>
                <a:gd name="connsiteY9" fmla="*/ 97955 h 179867"/>
                <a:gd name="connsiteX10" fmla="*/ 37652 w 101860"/>
                <a:gd name="connsiteY10" fmla="*/ 129562 h 179867"/>
                <a:gd name="connsiteX11" fmla="*/ 18826 w 101860"/>
                <a:gd name="connsiteY11" fmla="*/ 121873 h 179867"/>
                <a:gd name="connsiteX12" fmla="*/ 33604 w 101860"/>
                <a:gd name="connsiteY12" fmla="*/ 136585 h 179867"/>
                <a:gd name="connsiteX13" fmla="*/ 0 w 101860"/>
                <a:gd name="connsiteY13" fmla="*/ 165725 h 1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860" h="179867">
                  <a:moveTo>
                    <a:pt x="0" y="165725"/>
                  </a:moveTo>
                  <a:cubicBezTo>
                    <a:pt x="3228" y="169763"/>
                    <a:pt x="5165" y="174695"/>
                    <a:pt x="5554" y="179867"/>
                  </a:cubicBezTo>
                  <a:cubicBezTo>
                    <a:pt x="21523" y="167918"/>
                    <a:pt x="36422" y="154579"/>
                    <a:pt x="50077" y="140002"/>
                  </a:cubicBezTo>
                  <a:cubicBezTo>
                    <a:pt x="67208" y="108016"/>
                    <a:pt x="86505" y="77643"/>
                    <a:pt x="94600" y="54578"/>
                  </a:cubicBezTo>
                  <a:cubicBezTo>
                    <a:pt x="104013" y="27622"/>
                    <a:pt x="104013" y="7120"/>
                    <a:pt x="96106" y="4558"/>
                  </a:cubicBezTo>
                  <a:cubicBezTo>
                    <a:pt x="93195" y="3646"/>
                    <a:pt x="90199" y="3043"/>
                    <a:pt x="87164" y="2754"/>
                  </a:cubicBezTo>
                  <a:cubicBezTo>
                    <a:pt x="77751" y="-663"/>
                    <a:pt x="76810" y="-1992"/>
                    <a:pt x="70691" y="5317"/>
                  </a:cubicBezTo>
                  <a:cubicBezTo>
                    <a:pt x="66319" y="13121"/>
                    <a:pt x="63325" y="21632"/>
                    <a:pt x="61843" y="30470"/>
                  </a:cubicBezTo>
                  <a:cubicBezTo>
                    <a:pt x="56632" y="42012"/>
                    <a:pt x="53113" y="54258"/>
                    <a:pt x="51395" y="66822"/>
                  </a:cubicBezTo>
                  <a:cubicBezTo>
                    <a:pt x="50879" y="77334"/>
                    <a:pt x="52119" y="87858"/>
                    <a:pt x="55066" y="97955"/>
                  </a:cubicBezTo>
                  <a:cubicBezTo>
                    <a:pt x="50957" y="109353"/>
                    <a:pt x="45079" y="120022"/>
                    <a:pt x="37652" y="129562"/>
                  </a:cubicBezTo>
                  <a:cubicBezTo>
                    <a:pt x="32540" y="124733"/>
                    <a:pt x="25830" y="121993"/>
                    <a:pt x="18826" y="121873"/>
                  </a:cubicBezTo>
                  <a:cubicBezTo>
                    <a:pt x="25150" y="125107"/>
                    <a:pt x="30316" y="130251"/>
                    <a:pt x="33604" y="136585"/>
                  </a:cubicBezTo>
                  <a:cubicBezTo>
                    <a:pt x="20050" y="153196"/>
                    <a:pt x="16379" y="149589"/>
                    <a:pt x="0" y="165725"/>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6" name="Freeform 382">
              <a:extLst>
                <a:ext uri="{FF2B5EF4-FFF2-40B4-BE49-F238E27FC236}">
                  <a16:creationId xmlns:a16="http://schemas.microsoft.com/office/drawing/2014/main" id="{D6869E46-5B2B-5B40-BC3E-61E0356628DA}"/>
                </a:ext>
              </a:extLst>
            </p:cNvPr>
            <p:cNvSpPr/>
            <p:nvPr/>
          </p:nvSpPr>
          <p:spPr>
            <a:xfrm>
              <a:off x="1021229" y="1023254"/>
              <a:ext cx="30874" cy="44990"/>
            </a:xfrm>
            <a:custGeom>
              <a:avLst/>
              <a:gdLst>
                <a:gd name="connsiteX0" fmla="*/ 13084 w 30874"/>
                <a:gd name="connsiteY0" fmla="*/ 0 h 44990"/>
                <a:gd name="connsiteX1" fmla="*/ 0 w 30874"/>
                <a:gd name="connsiteY1" fmla="*/ 23065 h 44990"/>
                <a:gd name="connsiteX2" fmla="*/ 19485 w 30874"/>
                <a:gd name="connsiteY2" fmla="*/ 44990 h 44990"/>
                <a:gd name="connsiteX3" fmla="*/ 30874 w 30874"/>
                <a:gd name="connsiteY3" fmla="*/ 37112 h 44990"/>
                <a:gd name="connsiteX4" fmla="*/ 13084 w 30874"/>
                <a:gd name="connsiteY4" fmla="*/ 0 h 4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4" h="44990">
                  <a:moveTo>
                    <a:pt x="13084" y="0"/>
                  </a:moveTo>
                  <a:cubicBezTo>
                    <a:pt x="7694" y="7047"/>
                    <a:pt x="3292" y="14808"/>
                    <a:pt x="0" y="23065"/>
                  </a:cubicBezTo>
                  <a:cubicBezTo>
                    <a:pt x="11954" y="21356"/>
                    <a:pt x="21838" y="39675"/>
                    <a:pt x="19485" y="44990"/>
                  </a:cubicBezTo>
                  <a:cubicBezTo>
                    <a:pt x="23505" y="42709"/>
                    <a:pt x="27317" y="40073"/>
                    <a:pt x="30874" y="37112"/>
                  </a:cubicBezTo>
                  <a:cubicBezTo>
                    <a:pt x="30216" y="28854"/>
                    <a:pt x="13555" y="8163"/>
                    <a:pt x="13084" y="0"/>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7" name="Freeform 383">
              <a:extLst>
                <a:ext uri="{FF2B5EF4-FFF2-40B4-BE49-F238E27FC236}">
                  <a16:creationId xmlns:a16="http://schemas.microsoft.com/office/drawing/2014/main" id="{6D381B62-3966-A14E-9F18-B24D9CD9D139}"/>
                </a:ext>
              </a:extLst>
            </p:cNvPr>
            <p:cNvSpPr/>
            <p:nvPr/>
          </p:nvSpPr>
          <p:spPr>
            <a:xfrm>
              <a:off x="1102732" y="874844"/>
              <a:ext cx="148650" cy="258042"/>
            </a:xfrm>
            <a:custGeom>
              <a:avLst/>
              <a:gdLst>
                <a:gd name="connsiteX0" fmla="*/ 115604 w 148650"/>
                <a:gd name="connsiteY0" fmla="*/ 146132 h 258042"/>
                <a:gd name="connsiteX1" fmla="*/ 148644 w 148650"/>
                <a:gd name="connsiteY1" fmla="*/ 232600 h 258042"/>
                <a:gd name="connsiteX2" fmla="*/ 16863 w 148650"/>
                <a:gd name="connsiteY2" fmla="*/ 225007 h 258042"/>
                <a:gd name="connsiteX3" fmla="*/ 19404 w 148650"/>
                <a:gd name="connsiteY3" fmla="*/ 184003 h 258042"/>
                <a:gd name="connsiteX4" fmla="*/ 7638 w 148650"/>
                <a:gd name="connsiteY4" fmla="*/ 134362 h 258042"/>
                <a:gd name="connsiteX5" fmla="*/ 6038 w 148650"/>
                <a:gd name="connsiteY5" fmla="*/ 118511 h 258042"/>
                <a:gd name="connsiteX6" fmla="*/ 1614 w 148650"/>
                <a:gd name="connsiteY6" fmla="*/ 66687 h 258042"/>
                <a:gd name="connsiteX7" fmla="*/ 202 w 148650"/>
                <a:gd name="connsiteY7" fmla="*/ 20463 h 258042"/>
                <a:gd name="connsiteX8" fmla="*/ 2461 w 148650"/>
                <a:gd name="connsiteY8" fmla="*/ 11826 h 258042"/>
                <a:gd name="connsiteX9" fmla="*/ 32488 w 148650"/>
                <a:gd name="connsiteY9" fmla="*/ 1101 h 258042"/>
                <a:gd name="connsiteX10" fmla="*/ 116640 w 148650"/>
                <a:gd name="connsiteY10" fmla="*/ 30430 h 258042"/>
                <a:gd name="connsiteX11" fmla="*/ 136972 w 148650"/>
                <a:gd name="connsiteY11" fmla="*/ 51216 h 258042"/>
                <a:gd name="connsiteX12" fmla="*/ 115604 w 148650"/>
                <a:gd name="connsiteY12" fmla="*/ 146132 h 2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650" h="258042">
                  <a:moveTo>
                    <a:pt x="115604" y="146132"/>
                  </a:moveTo>
                  <a:cubicBezTo>
                    <a:pt x="104120" y="201942"/>
                    <a:pt x="149303" y="231556"/>
                    <a:pt x="148644" y="232600"/>
                  </a:cubicBezTo>
                  <a:cubicBezTo>
                    <a:pt x="116922" y="278255"/>
                    <a:pt x="42372" y="254146"/>
                    <a:pt x="16863" y="225007"/>
                  </a:cubicBezTo>
                  <a:cubicBezTo>
                    <a:pt x="15921" y="208017"/>
                    <a:pt x="19404" y="196532"/>
                    <a:pt x="19404" y="184003"/>
                  </a:cubicBezTo>
                  <a:cubicBezTo>
                    <a:pt x="19404" y="166634"/>
                    <a:pt x="9991" y="154010"/>
                    <a:pt x="7638" y="134362"/>
                  </a:cubicBezTo>
                  <a:cubicBezTo>
                    <a:pt x="7073" y="129142"/>
                    <a:pt x="6602" y="123827"/>
                    <a:pt x="6038" y="118511"/>
                  </a:cubicBezTo>
                  <a:cubicBezTo>
                    <a:pt x="4343" y="100477"/>
                    <a:pt x="2743" y="82538"/>
                    <a:pt x="1614" y="66687"/>
                  </a:cubicBezTo>
                  <a:cubicBezTo>
                    <a:pt x="158" y="51326"/>
                    <a:pt x="-313" y="35886"/>
                    <a:pt x="202" y="20463"/>
                  </a:cubicBezTo>
                  <a:cubicBezTo>
                    <a:pt x="416" y="17468"/>
                    <a:pt x="1182" y="14539"/>
                    <a:pt x="2461" y="11826"/>
                  </a:cubicBezTo>
                  <a:cubicBezTo>
                    <a:pt x="6226" y="3189"/>
                    <a:pt x="14792" y="-2506"/>
                    <a:pt x="32488" y="1101"/>
                  </a:cubicBezTo>
                  <a:cubicBezTo>
                    <a:pt x="56962" y="6131"/>
                    <a:pt x="93578" y="13819"/>
                    <a:pt x="116640" y="30430"/>
                  </a:cubicBezTo>
                  <a:cubicBezTo>
                    <a:pt x="126692" y="33062"/>
                    <a:pt x="134501" y="41044"/>
                    <a:pt x="136972" y="51216"/>
                  </a:cubicBezTo>
                  <a:cubicBezTo>
                    <a:pt x="143843" y="76274"/>
                    <a:pt x="120687" y="121359"/>
                    <a:pt x="115604" y="146132"/>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8" name="Freeform 384">
              <a:extLst>
                <a:ext uri="{FF2B5EF4-FFF2-40B4-BE49-F238E27FC236}">
                  <a16:creationId xmlns:a16="http://schemas.microsoft.com/office/drawing/2014/main" id="{2651D6D1-8B84-5945-8F25-3D99E4AD7977}"/>
                </a:ext>
              </a:extLst>
            </p:cNvPr>
            <p:cNvSpPr/>
            <p:nvPr/>
          </p:nvSpPr>
          <p:spPr>
            <a:xfrm>
              <a:off x="1089859" y="884108"/>
              <a:ext cx="120099" cy="129952"/>
            </a:xfrm>
            <a:custGeom>
              <a:avLst/>
              <a:gdLst>
                <a:gd name="connsiteX0" fmla="*/ 44702 w 120099"/>
                <a:gd name="connsiteY0" fmla="*/ 111716 h 129952"/>
                <a:gd name="connsiteX1" fmla="*/ 76800 w 120099"/>
                <a:gd name="connsiteY1" fmla="*/ 128611 h 129952"/>
                <a:gd name="connsiteX2" fmla="*/ 113040 w 120099"/>
                <a:gd name="connsiteY2" fmla="*/ 113519 h 129952"/>
                <a:gd name="connsiteX3" fmla="*/ 113040 w 120099"/>
                <a:gd name="connsiteY3" fmla="*/ 93017 h 129952"/>
                <a:gd name="connsiteX4" fmla="*/ 120100 w 120099"/>
                <a:gd name="connsiteY4" fmla="*/ 30278 h 129952"/>
                <a:gd name="connsiteX5" fmla="*/ 94214 w 120099"/>
                <a:gd name="connsiteY5" fmla="*/ 19458 h 129952"/>
                <a:gd name="connsiteX6" fmla="*/ 31994 w 120099"/>
                <a:gd name="connsiteY6" fmla="*/ 0 h 129952"/>
                <a:gd name="connsiteX7" fmla="*/ 15145 w 120099"/>
                <a:gd name="connsiteY7" fmla="*/ 8353 h 129952"/>
                <a:gd name="connsiteX8" fmla="*/ 3567 w 120099"/>
                <a:gd name="connsiteY8" fmla="*/ 54671 h 129952"/>
                <a:gd name="connsiteX9" fmla="*/ 3567 w 120099"/>
                <a:gd name="connsiteY9" fmla="*/ 87892 h 129952"/>
                <a:gd name="connsiteX10" fmla="*/ 44702 w 120099"/>
                <a:gd name="connsiteY10" fmla="*/ 111716 h 1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99" h="129952">
                  <a:moveTo>
                    <a:pt x="44702" y="111716"/>
                  </a:moveTo>
                  <a:cubicBezTo>
                    <a:pt x="53268" y="114184"/>
                    <a:pt x="63528" y="124245"/>
                    <a:pt x="76800" y="128611"/>
                  </a:cubicBezTo>
                  <a:cubicBezTo>
                    <a:pt x="90902" y="132913"/>
                    <a:pt x="106058" y="126602"/>
                    <a:pt x="113040" y="113519"/>
                  </a:cubicBezTo>
                  <a:cubicBezTo>
                    <a:pt x="113978" y="106718"/>
                    <a:pt x="113978" y="99818"/>
                    <a:pt x="113040" y="93017"/>
                  </a:cubicBezTo>
                  <a:cubicBezTo>
                    <a:pt x="108277" y="71902"/>
                    <a:pt x="110766" y="49781"/>
                    <a:pt x="120100" y="30278"/>
                  </a:cubicBezTo>
                  <a:cubicBezTo>
                    <a:pt x="111003" y="27937"/>
                    <a:pt x="102286" y="24293"/>
                    <a:pt x="94214" y="19458"/>
                  </a:cubicBezTo>
                  <a:lnTo>
                    <a:pt x="31994" y="0"/>
                  </a:lnTo>
                  <a:lnTo>
                    <a:pt x="15145" y="8353"/>
                  </a:lnTo>
                  <a:cubicBezTo>
                    <a:pt x="13779" y="24319"/>
                    <a:pt x="9870" y="39960"/>
                    <a:pt x="3567" y="54671"/>
                  </a:cubicBezTo>
                  <a:cubicBezTo>
                    <a:pt x="-1189" y="65226"/>
                    <a:pt x="-1189" y="77337"/>
                    <a:pt x="3567" y="87892"/>
                  </a:cubicBezTo>
                  <a:cubicBezTo>
                    <a:pt x="11945" y="104882"/>
                    <a:pt x="29170" y="107350"/>
                    <a:pt x="44702" y="111716"/>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9" name="Freeform 385">
              <a:extLst>
                <a:ext uri="{FF2B5EF4-FFF2-40B4-BE49-F238E27FC236}">
                  <a16:creationId xmlns:a16="http://schemas.microsoft.com/office/drawing/2014/main" id="{F89B808A-411D-0044-B276-EC3C5B861BC3}"/>
                </a:ext>
              </a:extLst>
            </p:cNvPr>
            <p:cNvSpPr/>
            <p:nvPr/>
          </p:nvSpPr>
          <p:spPr>
            <a:xfrm>
              <a:off x="1108581" y="874670"/>
              <a:ext cx="133096" cy="92298"/>
            </a:xfrm>
            <a:custGeom>
              <a:avLst/>
              <a:gdLst>
                <a:gd name="connsiteX0" fmla="*/ 93376 w 133096"/>
                <a:gd name="connsiteY0" fmla="*/ 65723 h 92298"/>
                <a:gd name="connsiteX1" fmla="*/ 126322 w 133096"/>
                <a:gd name="connsiteY1" fmla="*/ 90591 h 92298"/>
                <a:gd name="connsiteX2" fmla="*/ 115497 w 133096"/>
                <a:gd name="connsiteY2" fmla="*/ 31743 h 92298"/>
                <a:gd name="connsiteX3" fmla="*/ 26262 w 133096"/>
                <a:gd name="connsiteY3" fmla="*/ 1560 h 92298"/>
                <a:gd name="connsiteX4" fmla="*/ 0 w 133096"/>
                <a:gd name="connsiteY4" fmla="*/ 6496 h 92298"/>
                <a:gd name="connsiteX5" fmla="*/ 10637 w 133096"/>
                <a:gd name="connsiteY5" fmla="*/ 8489 h 92298"/>
                <a:gd name="connsiteX6" fmla="*/ 73892 w 133096"/>
                <a:gd name="connsiteY6" fmla="*/ 22916 h 92298"/>
                <a:gd name="connsiteX7" fmla="*/ 102130 w 133096"/>
                <a:gd name="connsiteY7" fmla="*/ 40475 h 92298"/>
                <a:gd name="connsiteX8" fmla="*/ 93376 w 133096"/>
                <a:gd name="connsiteY8" fmla="*/ 65723 h 9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96" h="92298">
                  <a:moveTo>
                    <a:pt x="93376" y="65723"/>
                  </a:moveTo>
                  <a:cubicBezTo>
                    <a:pt x="100248" y="67621"/>
                    <a:pt x="121615" y="99988"/>
                    <a:pt x="126322" y="90591"/>
                  </a:cubicBezTo>
                  <a:cubicBezTo>
                    <a:pt x="135735" y="69425"/>
                    <a:pt x="137994" y="44842"/>
                    <a:pt x="115497" y="31743"/>
                  </a:cubicBezTo>
                  <a:cubicBezTo>
                    <a:pt x="87376" y="17337"/>
                    <a:pt x="57311" y="7168"/>
                    <a:pt x="26262" y="1560"/>
                  </a:cubicBezTo>
                  <a:cubicBezTo>
                    <a:pt x="17265" y="-1680"/>
                    <a:pt x="7236" y="205"/>
                    <a:pt x="0" y="6496"/>
                  </a:cubicBezTo>
                  <a:lnTo>
                    <a:pt x="10637" y="8489"/>
                  </a:lnTo>
                  <a:lnTo>
                    <a:pt x="73892" y="22916"/>
                  </a:lnTo>
                  <a:cubicBezTo>
                    <a:pt x="84058" y="28421"/>
                    <a:pt x="91682" y="34781"/>
                    <a:pt x="102130" y="40475"/>
                  </a:cubicBezTo>
                  <a:cubicBezTo>
                    <a:pt x="97901" y="48370"/>
                    <a:pt x="94946" y="56892"/>
                    <a:pt x="93376" y="65723"/>
                  </a:cubicBezTo>
                  <a:close/>
                </a:path>
              </a:pathLst>
            </a:custGeom>
            <a:solidFill>
              <a:srgbClr val="C3E6F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0" name="Freeform 386">
              <a:extLst>
                <a:ext uri="{FF2B5EF4-FFF2-40B4-BE49-F238E27FC236}">
                  <a16:creationId xmlns:a16="http://schemas.microsoft.com/office/drawing/2014/main" id="{C6FEBB01-FE6B-CB47-B7C5-F26CA7699681}"/>
                </a:ext>
              </a:extLst>
            </p:cNvPr>
            <p:cNvSpPr/>
            <p:nvPr/>
          </p:nvSpPr>
          <p:spPr>
            <a:xfrm>
              <a:off x="1102543" y="875319"/>
              <a:ext cx="168787" cy="316375"/>
            </a:xfrm>
            <a:custGeom>
              <a:avLst/>
              <a:gdLst>
                <a:gd name="connsiteX0" fmla="*/ 119558 w 168787"/>
                <a:gd name="connsiteY0" fmla="*/ 143759 h 316375"/>
                <a:gd name="connsiteX1" fmla="*/ 168787 w 168787"/>
                <a:gd name="connsiteY1" fmla="*/ 272275 h 316375"/>
                <a:gd name="connsiteX2" fmla="*/ 158339 w 168787"/>
                <a:gd name="connsiteY2" fmla="*/ 260790 h 316375"/>
                <a:gd name="connsiteX3" fmla="*/ 146290 w 168787"/>
                <a:gd name="connsiteY3" fmla="*/ 307299 h 316375"/>
                <a:gd name="connsiteX4" fmla="*/ 107980 w 168787"/>
                <a:gd name="connsiteY4" fmla="*/ 315841 h 316375"/>
                <a:gd name="connsiteX5" fmla="*/ 75317 w 168787"/>
                <a:gd name="connsiteY5" fmla="*/ 266105 h 316375"/>
                <a:gd name="connsiteX6" fmla="*/ 52914 w 168787"/>
                <a:gd name="connsiteY6" fmla="*/ 164261 h 316375"/>
                <a:gd name="connsiteX7" fmla="*/ 56962 w 168787"/>
                <a:gd name="connsiteY7" fmla="*/ 107311 h 316375"/>
                <a:gd name="connsiteX8" fmla="*/ 45384 w 168787"/>
                <a:gd name="connsiteY8" fmla="*/ 61087 h 316375"/>
                <a:gd name="connsiteX9" fmla="*/ 63645 w 168787"/>
                <a:gd name="connsiteY9" fmla="*/ 50742 h 316375"/>
                <a:gd name="connsiteX10" fmla="*/ 79835 w 168787"/>
                <a:gd name="connsiteY10" fmla="*/ 14104 h 316375"/>
                <a:gd name="connsiteX11" fmla="*/ 75129 w 168787"/>
                <a:gd name="connsiteY11" fmla="*/ 10687 h 316375"/>
                <a:gd name="connsiteX12" fmla="*/ 138384 w 168787"/>
                <a:gd name="connsiteY12" fmla="*/ 49697 h 316375"/>
                <a:gd name="connsiteX13" fmla="*/ 119558 w 168787"/>
                <a:gd name="connsiteY13" fmla="*/ 143854 h 316375"/>
                <a:gd name="connsiteX14" fmla="*/ 15074 w 168787"/>
                <a:gd name="connsiteY14" fmla="*/ 236682 h 316375"/>
                <a:gd name="connsiteX15" fmla="*/ 17616 w 168787"/>
                <a:gd name="connsiteY15" fmla="*/ 189224 h 316375"/>
                <a:gd name="connsiteX16" fmla="*/ 7073 w 168787"/>
                <a:gd name="connsiteY16" fmla="*/ 133983 h 316375"/>
                <a:gd name="connsiteX17" fmla="*/ 4720 w 168787"/>
                <a:gd name="connsiteY17" fmla="*/ 110633 h 316375"/>
                <a:gd name="connsiteX18" fmla="*/ 1614 w 168787"/>
                <a:gd name="connsiteY18" fmla="*/ 66687 h 316375"/>
                <a:gd name="connsiteX19" fmla="*/ 202 w 168787"/>
                <a:gd name="connsiteY19" fmla="*/ 20463 h 316375"/>
                <a:gd name="connsiteX20" fmla="*/ 2461 w 168787"/>
                <a:gd name="connsiteY20" fmla="*/ 11826 h 316375"/>
                <a:gd name="connsiteX21" fmla="*/ 32488 w 168787"/>
                <a:gd name="connsiteY21" fmla="*/ 1101 h 316375"/>
                <a:gd name="connsiteX22" fmla="*/ 41901 w 168787"/>
                <a:gd name="connsiteY22" fmla="*/ 2999 h 316375"/>
                <a:gd name="connsiteX23" fmla="*/ 29664 w 168787"/>
                <a:gd name="connsiteY23" fmla="*/ 6701 h 316375"/>
                <a:gd name="connsiteX24" fmla="*/ 13850 w 168787"/>
                <a:gd name="connsiteY24" fmla="*/ 75515 h 316375"/>
                <a:gd name="connsiteX25" fmla="*/ 22134 w 168787"/>
                <a:gd name="connsiteY25" fmla="*/ 155149 h 316375"/>
                <a:gd name="connsiteX26" fmla="*/ 25052 w 168787"/>
                <a:gd name="connsiteY26" fmla="*/ 233265 h 3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87" h="316375">
                  <a:moveTo>
                    <a:pt x="119558" y="143759"/>
                  </a:moveTo>
                  <a:cubicBezTo>
                    <a:pt x="106850" y="207068"/>
                    <a:pt x="160410" y="215990"/>
                    <a:pt x="168787" y="272275"/>
                  </a:cubicBezTo>
                  <a:cubicBezTo>
                    <a:pt x="163987" y="262783"/>
                    <a:pt x="157304" y="256614"/>
                    <a:pt x="158339" y="260790"/>
                  </a:cubicBezTo>
                  <a:cubicBezTo>
                    <a:pt x="163422" y="282811"/>
                    <a:pt x="158339" y="298757"/>
                    <a:pt x="146290" y="307299"/>
                  </a:cubicBezTo>
                  <a:cubicBezTo>
                    <a:pt x="134943" y="314672"/>
                    <a:pt x="121352" y="317702"/>
                    <a:pt x="107980" y="315841"/>
                  </a:cubicBezTo>
                  <a:cubicBezTo>
                    <a:pt x="88401" y="303882"/>
                    <a:pt x="77011" y="272275"/>
                    <a:pt x="75317" y="266105"/>
                  </a:cubicBezTo>
                  <a:cubicBezTo>
                    <a:pt x="64492" y="227190"/>
                    <a:pt x="56491" y="183434"/>
                    <a:pt x="52914" y="164261"/>
                  </a:cubicBezTo>
                  <a:cubicBezTo>
                    <a:pt x="48772" y="142145"/>
                    <a:pt x="61292" y="128952"/>
                    <a:pt x="56962" y="107311"/>
                  </a:cubicBezTo>
                  <a:cubicBezTo>
                    <a:pt x="54044" y="92884"/>
                    <a:pt x="50467" y="77793"/>
                    <a:pt x="45384" y="61087"/>
                  </a:cubicBezTo>
                  <a:lnTo>
                    <a:pt x="63645" y="50742"/>
                  </a:lnTo>
                  <a:lnTo>
                    <a:pt x="79835" y="14104"/>
                  </a:lnTo>
                  <a:lnTo>
                    <a:pt x="75129" y="10687"/>
                  </a:lnTo>
                  <a:cubicBezTo>
                    <a:pt x="102803" y="18280"/>
                    <a:pt x="132642" y="30430"/>
                    <a:pt x="138384" y="49697"/>
                  </a:cubicBezTo>
                  <a:cubicBezTo>
                    <a:pt x="145914" y="75040"/>
                    <a:pt x="124641" y="118701"/>
                    <a:pt x="119558" y="143854"/>
                  </a:cubicBezTo>
                  <a:close/>
                  <a:moveTo>
                    <a:pt x="15074" y="236682"/>
                  </a:moveTo>
                  <a:cubicBezTo>
                    <a:pt x="15074" y="215041"/>
                    <a:pt x="16298" y="202892"/>
                    <a:pt x="17616" y="189224"/>
                  </a:cubicBezTo>
                  <a:cubicBezTo>
                    <a:pt x="19216" y="171949"/>
                    <a:pt x="10368" y="153440"/>
                    <a:pt x="7073" y="133983"/>
                  </a:cubicBezTo>
                  <a:cubicBezTo>
                    <a:pt x="6038" y="128193"/>
                    <a:pt x="5190" y="115949"/>
                    <a:pt x="4720" y="110633"/>
                  </a:cubicBezTo>
                  <a:cubicBezTo>
                    <a:pt x="2931" y="92694"/>
                    <a:pt x="2743" y="82159"/>
                    <a:pt x="1614" y="66687"/>
                  </a:cubicBezTo>
                  <a:cubicBezTo>
                    <a:pt x="158" y="51326"/>
                    <a:pt x="-313" y="35886"/>
                    <a:pt x="202" y="20463"/>
                  </a:cubicBezTo>
                  <a:cubicBezTo>
                    <a:pt x="416" y="17468"/>
                    <a:pt x="1182" y="14539"/>
                    <a:pt x="2461" y="11826"/>
                  </a:cubicBezTo>
                  <a:cubicBezTo>
                    <a:pt x="6226" y="3189"/>
                    <a:pt x="14792" y="-2506"/>
                    <a:pt x="32488" y="1101"/>
                  </a:cubicBezTo>
                  <a:lnTo>
                    <a:pt x="41901" y="2999"/>
                  </a:lnTo>
                  <a:lnTo>
                    <a:pt x="29664" y="6701"/>
                  </a:lnTo>
                  <a:cubicBezTo>
                    <a:pt x="21216" y="28776"/>
                    <a:pt x="15893" y="51942"/>
                    <a:pt x="13850" y="75515"/>
                  </a:cubicBezTo>
                  <a:cubicBezTo>
                    <a:pt x="12391" y="102335"/>
                    <a:pt x="15188" y="129218"/>
                    <a:pt x="22134" y="155149"/>
                  </a:cubicBezTo>
                  <a:cubicBezTo>
                    <a:pt x="27178" y="180870"/>
                    <a:pt x="28163" y="207233"/>
                    <a:pt x="25052" y="233265"/>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1" name="Freeform 387">
              <a:extLst>
                <a:ext uri="{FF2B5EF4-FFF2-40B4-BE49-F238E27FC236}">
                  <a16:creationId xmlns:a16="http://schemas.microsoft.com/office/drawing/2014/main" id="{88A603E3-DF6F-0747-96FB-2F379F7E0773}"/>
                </a:ext>
              </a:extLst>
            </p:cNvPr>
            <p:cNvSpPr/>
            <p:nvPr/>
          </p:nvSpPr>
          <p:spPr>
            <a:xfrm>
              <a:off x="1107357" y="986806"/>
              <a:ext cx="12707" cy="20691"/>
            </a:xfrm>
            <a:custGeom>
              <a:avLst/>
              <a:gdLst>
                <a:gd name="connsiteX0" fmla="*/ 1600 w 12707"/>
                <a:gd name="connsiteY0" fmla="*/ 17939 h 20691"/>
                <a:gd name="connsiteX1" fmla="*/ 0 w 12707"/>
                <a:gd name="connsiteY1" fmla="*/ 0 h 20691"/>
                <a:gd name="connsiteX2" fmla="*/ 10166 w 12707"/>
                <a:gd name="connsiteY2" fmla="*/ 4176 h 20691"/>
                <a:gd name="connsiteX3" fmla="*/ 12707 w 12707"/>
                <a:gd name="connsiteY3" fmla="*/ 20692 h 20691"/>
              </a:gdLst>
              <a:ahLst/>
              <a:cxnLst>
                <a:cxn ang="0">
                  <a:pos x="connsiteX0" y="connsiteY0"/>
                </a:cxn>
                <a:cxn ang="0">
                  <a:pos x="connsiteX1" y="connsiteY1"/>
                </a:cxn>
                <a:cxn ang="0">
                  <a:pos x="connsiteX2" y="connsiteY2"/>
                </a:cxn>
                <a:cxn ang="0">
                  <a:pos x="connsiteX3" y="connsiteY3"/>
                </a:cxn>
              </a:cxnLst>
              <a:rect l="l" t="t" r="r" b="b"/>
              <a:pathLst>
                <a:path w="12707" h="20691">
                  <a:moveTo>
                    <a:pt x="1600" y="17939"/>
                  </a:moveTo>
                  <a:cubicBezTo>
                    <a:pt x="941" y="12244"/>
                    <a:pt x="377" y="4461"/>
                    <a:pt x="0" y="0"/>
                  </a:cubicBezTo>
                  <a:lnTo>
                    <a:pt x="10166" y="4176"/>
                  </a:lnTo>
                  <a:cubicBezTo>
                    <a:pt x="10825" y="9397"/>
                    <a:pt x="11672" y="14807"/>
                    <a:pt x="12707" y="20692"/>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2" name="Freeform 388">
              <a:extLst>
                <a:ext uri="{FF2B5EF4-FFF2-40B4-BE49-F238E27FC236}">
                  <a16:creationId xmlns:a16="http://schemas.microsoft.com/office/drawing/2014/main" id="{59ED24ED-3C96-F143-844C-CA881BCEC570}"/>
                </a:ext>
              </a:extLst>
            </p:cNvPr>
            <p:cNvSpPr/>
            <p:nvPr/>
          </p:nvSpPr>
          <p:spPr>
            <a:xfrm>
              <a:off x="1155081" y="901287"/>
              <a:ext cx="118039" cy="283323"/>
            </a:xfrm>
            <a:custGeom>
              <a:avLst/>
              <a:gdLst>
                <a:gd name="connsiteX0" fmla="*/ 67020 w 118039"/>
                <a:gd name="connsiteY0" fmla="*/ 117790 h 283323"/>
                <a:gd name="connsiteX1" fmla="*/ 85846 w 118039"/>
                <a:gd name="connsiteY1" fmla="*/ 23634 h 283323"/>
                <a:gd name="connsiteX2" fmla="*/ 62878 w 118039"/>
                <a:gd name="connsiteY2" fmla="*/ 0 h 283323"/>
                <a:gd name="connsiteX3" fmla="*/ 55066 w 118039"/>
                <a:gd name="connsiteY3" fmla="*/ 13288 h 283323"/>
                <a:gd name="connsiteX4" fmla="*/ 44241 w 118039"/>
                <a:gd name="connsiteY4" fmla="*/ 74983 h 283323"/>
                <a:gd name="connsiteX5" fmla="*/ 47818 w 118039"/>
                <a:gd name="connsiteY5" fmla="*/ 96340 h 283323"/>
                <a:gd name="connsiteX6" fmla="*/ 2918 w 118039"/>
                <a:gd name="connsiteY6" fmla="*/ 107729 h 283323"/>
                <a:gd name="connsiteX7" fmla="*/ 0 w 118039"/>
                <a:gd name="connsiteY7" fmla="*/ 121872 h 283323"/>
                <a:gd name="connsiteX8" fmla="*/ 0 w 118039"/>
                <a:gd name="connsiteY8" fmla="*/ 121872 h 283323"/>
                <a:gd name="connsiteX9" fmla="*/ 32569 w 118039"/>
                <a:gd name="connsiteY9" fmla="*/ 130224 h 283323"/>
                <a:gd name="connsiteX10" fmla="*/ 41982 w 118039"/>
                <a:gd name="connsiteY10" fmla="*/ 145696 h 283323"/>
                <a:gd name="connsiteX11" fmla="*/ 55630 w 118039"/>
                <a:gd name="connsiteY11" fmla="*/ 197899 h 283323"/>
                <a:gd name="connsiteX12" fmla="*/ 91023 w 118039"/>
                <a:gd name="connsiteY12" fmla="*/ 283324 h 283323"/>
                <a:gd name="connsiteX13" fmla="*/ 106366 w 118039"/>
                <a:gd name="connsiteY13" fmla="*/ 235866 h 283323"/>
                <a:gd name="connsiteX14" fmla="*/ 118038 w 118039"/>
                <a:gd name="connsiteY14" fmla="*/ 255513 h 283323"/>
                <a:gd name="connsiteX15" fmla="*/ 67020 w 118039"/>
                <a:gd name="connsiteY15" fmla="*/ 117790 h 28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039" h="283323">
                  <a:moveTo>
                    <a:pt x="67020" y="117790"/>
                  </a:moveTo>
                  <a:cubicBezTo>
                    <a:pt x="72103" y="92638"/>
                    <a:pt x="93376" y="48977"/>
                    <a:pt x="85846" y="23634"/>
                  </a:cubicBezTo>
                  <a:cubicBezTo>
                    <a:pt x="81454" y="13095"/>
                    <a:pt x="73239" y="4642"/>
                    <a:pt x="62878" y="0"/>
                  </a:cubicBezTo>
                  <a:cubicBezTo>
                    <a:pt x="59772" y="5125"/>
                    <a:pt x="56101" y="11200"/>
                    <a:pt x="55066" y="13288"/>
                  </a:cubicBezTo>
                  <a:cubicBezTo>
                    <a:pt x="44900" y="36543"/>
                    <a:pt x="40382" y="49736"/>
                    <a:pt x="44241" y="74983"/>
                  </a:cubicBezTo>
                  <a:cubicBezTo>
                    <a:pt x="46336" y="81918"/>
                    <a:pt x="47538" y="89096"/>
                    <a:pt x="47818" y="96340"/>
                  </a:cubicBezTo>
                  <a:cubicBezTo>
                    <a:pt x="38405" y="114089"/>
                    <a:pt x="19579" y="116177"/>
                    <a:pt x="2918" y="107729"/>
                  </a:cubicBezTo>
                  <a:lnTo>
                    <a:pt x="0" y="121872"/>
                  </a:lnTo>
                  <a:lnTo>
                    <a:pt x="0" y="121872"/>
                  </a:lnTo>
                  <a:cubicBezTo>
                    <a:pt x="8660" y="125384"/>
                    <a:pt x="28239" y="126997"/>
                    <a:pt x="32569" y="130224"/>
                  </a:cubicBezTo>
                  <a:cubicBezTo>
                    <a:pt x="37722" y="133820"/>
                    <a:pt x="41138" y="139434"/>
                    <a:pt x="41982" y="145696"/>
                  </a:cubicBezTo>
                  <a:cubicBezTo>
                    <a:pt x="44617" y="163730"/>
                    <a:pt x="43958" y="177967"/>
                    <a:pt x="55630" y="197899"/>
                  </a:cubicBezTo>
                  <a:cubicBezTo>
                    <a:pt x="68432" y="219730"/>
                    <a:pt x="86223" y="243174"/>
                    <a:pt x="91023" y="283324"/>
                  </a:cubicBezTo>
                  <a:cubicBezTo>
                    <a:pt x="105237" y="275446"/>
                    <a:pt x="112014" y="260449"/>
                    <a:pt x="106366" y="235866"/>
                  </a:cubicBezTo>
                  <a:cubicBezTo>
                    <a:pt x="105331" y="231689"/>
                    <a:pt x="113520" y="238998"/>
                    <a:pt x="118038" y="255513"/>
                  </a:cubicBezTo>
                  <a:cubicBezTo>
                    <a:pt x="118321" y="189167"/>
                    <a:pt x="54313" y="181099"/>
                    <a:pt x="67020" y="117790"/>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3" name="Freeform 389">
              <a:extLst>
                <a:ext uri="{FF2B5EF4-FFF2-40B4-BE49-F238E27FC236}">
                  <a16:creationId xmlns:a16="http://schemas.microsoft.com/office/drawing/2014/main" id="{2553ECF2-9930-AF41-96C6-8BEFCFD8D493}"/>
                </a:ext>
              </a:extLst>
            </p:cNvPr>
            <p:cNvSpPr/>
            <p:nvPr/>
          </p:nvSpPr>
          <p:spPr>
            <a:xfrm>
              <a:off x="1115547" y="840162"/>
              <a:ext cx="65755" cy="79431"/>
            </a:xfrm>
            <a:custGeom>
              <a:avLst/>
              <a:gdLst>
                <a:gd name="connsiteX0" fmla="*/ 64949 w 65755"/>
                <a:gd name="connsiteY0" fmla="*/ 48407 h 79431"/>
                <a:gd name="connsiteX1" fmla="*/ 19579 w 65755"/>
                <a:gd name="connsiteY1" fmla="*/ 74794 h 79431"/>
                <a:gd name="connsiteX2" fmla="*/ 0 w 65755"/>
                <a:gd name="connsiteY2" fmla="*/ 32176 h 79431"/>
                <a:gd name="connsiteX3" fmla="*/ 38875 w 65755"/>
                <a:gd name="connsiteY3" fmla="*/ 6929 h 79431"/>
                <a:gd name="connsiteX4" fmla="*/ 48288 w 65755"/>
                <a:gd name="connsiteY4" fmla="*/ 0 h 79431"/>
                <a:gd name="connsiteX5" fmla="*/ 64949 w 65755"/>
                <a:gd name="connsiteY5" fmla="*/ 48407 h 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55" h="79431">
                  <a:moveTo>
                    <a:pt x="64949" y="48407"/>
                  </a:moveTo>
                  <a:cubicBezTo>
                    <a:pt x="72103" y="70807"/>
                    <a:pt x="29557" y="88082"/>
                    <a:pt x="19579" y="74794"/>
                  </a:cubicBezTo>
                  <a:cubicBezTo>
                    <a:pt x="16647" y="59174"/>
                    <a:pt x="9919" y="44532"/>
                    <a:pt x="0" y="32176"/>
                  </a:cubicBezTo>
                  <a:lnTo>
                    <a:pt x="38875" y="6929"/>
                  </a:lnTo>
                  <a:lnTo>
                    <a:pt x="48288" y="0"/>
                  </a:lnTo>
                  <a:cubicBezTo>
                    <a:pt x="47629" y="23634"/>
                    <a:pt x="53466" y="30658"/>
                    <a:pt x="64949" y="48407"/>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4" name="Freeform 390">
              <a:extLst>
                <a:ext uri="{FF2B5EF4-FFF2-40B4-BE49-F238E27FC236}">
                  <a16:creationId xmlns:a16="http://schemas.microsoft.com/office/drawing/2014/main" id="{E5A0FD10-A743-A742-ADAA-AE6FC818565D}"/>
                </a:ext>
              </a:extLst>
            </p:cNvPr>
            <p:cNvSpPr/>
            <p:nvPr/>
          </p:nvSpPr>
          <p:spPr>
            <a:xfrm>
              <a:off x="1113664" y="836745"/>
              <a:ext cx="66769" cy="52108"/>
            </a:xfrm>
            <a:custGeom>
              <a:avLst/>
              <a:gdLst>
                <a:gd name="connsiteX0" fmla="*/ 66738 w 66769"/>
                <a:gd name="connsiteY0" fmla="*/ 51349 h 52108"/>
                <a:gd name="connsiteX1" fmla="*/ 66738 w 66769"/>
                <a:gd name="connsiteY1" fmla="*/ 52109 h 52108"/>
                <a:gd name="connsiteX2" fmla="*/ 8472 w 66769"/>
                <a:gd name="connsiteY2" fmla="*/ 44990 h 52108"/>
                <a:gd name="connsiteX3" fmla="*/ 5177 w 66769"/>
                <a:gd name="connsiteY3" fmla="*/ 40339 h 52108"/>
                <a:gd name="connsiteX4" fmla="*/ 0 w 66769"/>
                <a:gd name="connsiteY4" fmla="*/ 32936 h 52108"/>
                <a:gd name="connsiteX5" fmla="*/ 40287 w 66769"/>
                <a:gd name="connsiteY5" fmla="*/ 6929 h 52108"/>
                <a:gd name="connsiteX6" fmla="*/ 49700 w 66769"/>
                <a:gd name="connsiteY6" fmla="*/ 0 h 52108"/>
                <a:gd name="connsiteX7" fmla="*/ 66738 w 66769"/>
                <a:gd name="connsiteY7" fmla="*/ 51349 h 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69" h="52108">
                  <a:moveTo>
                    <a:pt x="66738" y="51349"/>
                  </a:moveTo>
                  <a:cubicBezTo>
                    <a:pt x="66780" y="51601"/>
                    <a:pt x="66780" y="51857"/>
                    <a:pt x="66738" y="52109"/>
                  </a:cubicBezTo>
                  <a:cubicBezTo>
                    <a:pt x="43017" y="34739"/>
                    <a:pt x="24380" y="46983"/>
                    <a:pt x="8472" y="44990"/>
                  </a:cubicBezTo>
                  <a:cubicBezTo>
                    <a:pt x="7813" y="43946"/>
                    <a:pt x="5836" y="41099"/>
                    <a:pt x="5177" y="40339"/>
                  </a:cubicBezTo>
                  <a:cubicBezTo>
                    <a:pt x="3106" y="36827"/>
                    <a:pt x="2730" y="37397"/>
                    <a:pt x="0" y="32936"/>
                  </a:cubicBezTo>
                  <a:lnTo>
                    <a:pt x="40287" y="6929"/>
                  </a:lnTo>
                  <a:lnTo>
                    <a:pt x="49700" y="0"/>
                  </a:lnTo>
                  <a:cubicBezTo>
                    <a:pt x="49230" y="23729"/>
                    <a:pt x="55254" y="33600"/>
                    <a:pt x="66738" y="51349"/>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5" name="Freeform 391">
              <a:extLst>
                <a:ext uri="{FF2B5EF4-FFF2-40B4-BE49-F238E27FC236}">
                  <a16:creationId xmlns:a16="http://schemas.microsoft.com/office/drawing/2014/main" id="{34561367-698B-FD42-8F15-F41D916EDA13}"/>
                </a:ext>
              </a:extLst>
            </p:cNvPr>
            <p:cNvSpPr/>
            <p:nvPr/>
          </p:nvSpPr>
          <p:spPr>
            <a:xfrm>
              <a:off x="1089616" y="884582"/>
              <a:ext cx="120624" cy="129478"/>
            </a:xfrm>
            <a:custGeom>
              <a:avLst/>
              <a:gdLst>
                <a:gd name="connsiteX0" fmla="*/ 68665 w 120624"/>
                <a:gd name="connsiteY0" fmla="*/ 124435 h 129478"/>
                <a:gd name="connsiteX1" fmla="*/ 77325 w 120624"/>
                <a:gd name="connsiteY1" fmla="*/ 128136 h 129478"/>
                <a:gd name="connsiteX2" fmla="*/ 113565 w 120624"/>
                <a:gd name="connsiteY2" fmla="*/ 113045 h 129478"/>
                <a:gd name="connsiteX3" fmla="*/ 113565 w 120624"/>
                <a:gd name="connsiteY3" fmla="*/ 92543 h 129478"/>
                <a:gd name="connsiteX4" fmla="*/ 120625 w 120624"/>
                <a:gd name="connsiteY4" fmla="*/ 29804 h 129478"/>
                <a:gd name="connsiteX5" fmla="*/ 94739 w 120624"/>
                <a:gd name="connsiteY5" fmla="*/ 18983 h 129478"/>
                <a:gd name="connsiteX6" fmla="*/ 87491 w 120624"/>
                <a:gd name="connsiteY6" fmla="*/ 16705 h 129478"/>
                <a:gd name="connsiteX7" fmla="*/ 76572 w 120624"/>
                <a:gd name="connsiteY7" fmla="*/ 41478 h 129478"/>
                <a:gd name="connsiteX8" fmla="*/ 59158 w 120624"/>
                <a:gd name="connsiteY8" fmla="*/ 48122 h 129478"/>
                <a:gd name="connsiteX9" fmla="*/ 62076 w 120624"/>
                <a:gd name="connsiteY9" fmla="*/ 64922 h 129478"/>
                <a:gd name="connsiteX10" fmla="*/ 69889 w 120624"/>
                <a:gd name="connsiteY10" fmla="*/ 98428 h 129478"/>
                <a:gd name="connsiteX11" fmla="*/ 68665 w 120624"/>
                <a:gd name="connsiteY11" fmla="*/ 124435 h 129478"/>
                <a:gd name="connsiteX12" fmla="*/ 36097 w 120624"/>
                <a:gd name="connsiteY12" fmla="*/ 13003 h 129478"/>
                <a:gd name="connsiteX13" fmla="*/ 32520 w 120624"/>
                <a:gd name="connsiteY13" fmla="*/ 0 h 129478"/>
                <a:gd name="connsiteX14" fmla="*/ 15670 w 120624"/>
                <a:gd name="connsiteY14" fmla="*/ 8353 h 129478"/>
                <a:gd name="connsiteX15" fmla="*/ 3528 w 120624"/>
                <a:gd name="connsiteY15" fmla="*/ 54766 h 129478"/>
                <a:gd name="connsiteX16" fmla="*/ 3528 w 120624"/>
                <a:gd name="connsiteY16" fmla="*/ 87892 h 129478"/>
                <a:gd name="connsiteX17" fmla="*/ 27907 w 120624"/>
                <a:gd name="connsiteY17" fmla="*/ 106875 h 129478"/>
                <a:gd name="connsiteX18" fmla="*/ 26684 w 120624"/>
                <a:gd name="connsiteY18" fmla="*/ 66346 h 129478"/>
                <a:gd name="connsiteX19" fmla="*/ 36097 w 120624"/>
                <a:gd name="connsiteY19" fmla="*/ 13003 h 12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624" h="129478">
                  <a:moveTo>
                    <a:pt x="68665" y="124435"/>
                  </a:moveTo>
                  <a:cubicBezTo>
                    <a:pt x="71452" y="125895"/>
                    <a:pt x="74347" y="127133"/>
                    <a:pt x="77325" y="128136"/>
                  </a:cubicBezTo>
                  <a:cubicBezTo>
                    <a:pt x="91428" y="132439"/>
                    <a:pt x="106583" y="126128"/>
                    <a:pt x="113565" y="113045"/>
                  </a:cubicBezTo>
                  <a:cubicBezTo>
                    <a:pt x="114504" y="106243"/>
                    <a:pt x="114504" y="99344"/>
                    <a:pt x="113565" y="92543"/>
                  </a:cubicBezTo>
                  <a:cubicBezTo>
                    <a:pt x="108802" y="71427"/>
                    <a:pt x="111291" y="49307"/>
                    <a:pt x="120625" y="29804"/>
                  </a:cubicBezTo>
                  <a:cubicBezTo>
                    <a:pt x="111528" y="27462"/>
                    <a:pt x="102811" y="23818"/>
                    <a:pt x="94739" y="18983"/>
                  </a:cubicBezTo>
                  <a:lnTo>
                    <a:pt x="87491" y="16705"/>
                  </a:lnTo>
                  <a:lnTo>
                    <a:pt x="76572" y="41478"/>
                  </a:lnTo>
                  <a:lnTo>
                    <a:pt x="59158" y="48122"/>
                  </a:lnTo>
                  <a:cubicBezTo>
                    <a:pt x="56805" y="54671"/>
                    <a:pt x="59911" y="58563"/>
                    <a:pt x="62076" y="64922"/>
                  </a:cubicBezTo>
                  <a:cubicBezTo>
                    <a:pt x="65439" y="75898"/>
                    <a:pt x="68049" y="87092"/>
                    <a:pt x="69889" y="98428"/>
                  </a:cubicBezTo>
                  <a:cubicBezTo>
                    <a:pt x="71425" y="107079"/>
                    <a:pt x="71006" y="115968"/>
                    <a:pt x="68665" y="124435"/>
                  </a:cubicBezTo>
                  <a:close/>
                  <a:moveTo>
                    <a:pt x="36097" y="13003"/>
                  </a:moveTo>
                  <a:lnTo>
                    <a:pt x="32520" y="0"/>
                  </a:lnTo>
                  <a:lnTo>
                    <a:pt x="15670" y="8353"/>
                  </a:lnTo>
                  <a:cubicBezTo>
                    <a:pt x="14044" y="24367"/>
                    <a:pt x="9946" y="40027"/>
                    <a:pt x="3528" y="54766"/>
                  </a:cubicBezTo>
                  <a:cubicBezTo>
                    <a:pt x="-1176" y="65299"/>
                    <a:pt x="-1176" y="77359"/>
                    <a:pt x="3528" y="87892"/>
                  </a:cubicBezTo>
                  <a:cubicBezTo>
                    <a:pt x="8491" y="97526"/>
                    <a:pt x="17408" y="104469"/>
                    <a:pt x="27907" y="106875"/>
                  </a:cubicBezTo>
                  <a:cubicBezTo>
                    <a:pt x="26060" y="93448"/>
                    <a:pt x="25650" y="79861"/>
                    <a:pt x="26684" y="66346"/>
                  </a:cubicBezTo>
                  <a:cubicBezTo>
                    <a:pt x="26732" y="48150"/>
                    <a:pt x="29917" y="30100"/>
                    <a:pt x="36097" y="13003"/>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6" name="Freeform 392">
              <a:extLst>
                <a:ext uri="{FF2B5EF4-FFF2-40B4-BE49-F238E27FC236}">
                  <a16:creationId xmlns:a16="http://schemas.microsoft.com/office/drawing/2014/main" id="{AF35D6AB-135D-C948-B537-76B76424723E}"/>
                </a:ext>
              </a:extLst>
            </p:cNvPr>
            <p:cNvSpPr/>
            <p:nvPr/>
          </p:nvSpPr>
          <p:spPr>
            <a:xfrm>
              <a:off x="1106228" y="882494"/>
              <a:ext cx="28803" cy="64922"/>
            </a:xfrm>
            <a:custGeom>
              <a:avLst/>
              <a:gdLst>
                <a:gd name="connsiteX0" fmla="*/ 28804 w 28803"/>
                <a:gd name="connsiteY0" fmla="*/ 32366 h 64922"/>
                <a:gd name="connsiteX1" fmla="*/ 22403 w 28803"/>
                <a:gd name="connsiteY1" fmla="*/ 50305 h 64922"/>
                <a:gd name="connsiteX2" fmla="*/ 9695 w 28803"/>
                <a:gd name="connsiteY2" fmla="*/ 64922 h 64922"/>
                <a:gd name="connsiteX3" fmla="*/ 11296 w 28803"/>
                <a:gd name="connsiteY3" fmla="*/ 45275 h 64922"/>
                <a:gd name="connsiteX4" fmla="*/ 0 w 28803"/>
                <a:gd name="connsiteY4" fmla="*/ 37966 h 64922"/>
                <a:gd name="connsiteX5" fmla="*/ 16567 w 28803"/>
                <a:gd name="connsiteY5" fmla="*/ 0 h 64922"/>
                <a:gd name="connsiteX6" fmla="*/ 28804 w 28803"/>
                <a:gd name="connsiteY6" fmla="*/ 32366 h 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 h="64922">
                  <a:moveTo>
                    <a:pt x="28804" y="32366"/>
                  </a:moveTo>
                  <a:cubicBezTo>
                    <a:pt x="26321" y="38213"/>
                    <a:pt x="24184" y="44203"/>
                    <a:pt x="22403" y="50305"/>
                  </a:cubicBezTo>
                  <a:cubicBezTo>
                    <a:pt x="12990" y="53343"/>
                    <a:pt x="14590" y="54292"/>
                    <a:pt x="9695" y="64922"/>
                  </a:cubicBezTo>
                  <a:cubicBezTo>
                    <a:pt x="9522" y="58334"/>
                    <a:pt x="10059" y="51746"/>
                    <a:pt x="11296" y="45275"/>
                  </a:cubicBezTo>
                  <a:lnTo>
                    <a:pt x="0" y="37966"/>
                  </a:lnTo>
                  <a:cubicBezTo>
                    <a:pt x="1130" y="16420"/>
                    <a:pt x="22026" y="28475"/>
                    <a:pt x="16567" y="0"/>
                  </a:cubicBezTo>
                  <a:cubicBezTo>
                    <a:pt x="22370" y="10043"/>
                    <a:pt x="26504" y="20976"/>
                    <a:pt x="28804" y="32366"/>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7" name="Freeform 393">
              <a:extLst>
                <a:ext uri="{FF2B5EF4-FFF2-40B4-BE49-F238E27FC236}">
                  <a16:creationId xmlns:a16="http://schemas.microsoft.com/office/drawing/2014/main" id="{1DDE1E94-2D18-F044-AB0C-D348DBBA2C9F}"/>
                </a:ext>
              </a:extLst>
            </p:cNvPr>
            <p:cNvSpPr/>
            <p:nvPr/>
          </p:nvSpPr>
          <p:spPr>
            <a:xfrm>
              <a:off x="1148348" y="878318"/>
              <a:ext cx="47575" cy="76217"/>
            </a:xfrm>
            <a:custGeom>
              <a:avLst/>
              <a:gdLst>
                <a:gd name="connsiteX0" fmla="*/ 1367 w 47575"/>
                <a:gd name="connsiteY0" fmla="*/ 52773 h 76217"/>
                <a:gd name="connsiteX1" fmla="*/ 4473 w 47575"/>
                <a:gd name="connsiteY1" fmla="*/ 65777 h 76217"/>
                <a:gd name="connsiteX2" fmla="*/ 27723 w 47575"/>
                <a:gd name="connsiteY2" fmla="*/ 76217 h 76217"/>
                <a:gd name="connsiteX3" fmla="*/ 44855 w 47575"/>
                <a:gd name="connsiteY3" fmla="*/ 15946 h 76217"/>
                <a:gd name="connsiteX4" fmla="*/ 25558 w 47575"/>
                <a:gd name="connsiteY4" fmla="*/ 0 h 76217"/>
                <a:gd name="connsiteX5" fmla="*/ 30641 w 47575"/>
                <a:gd name="connsiteY5" fmla="*/ 9492 h 76217"/>
                <a:gd name="connsiteX6" fmla="*/ 1367 w 47575"/>
                <a:gd name="connsiteY6" fmla="*/ 52773 h 7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5" h="76217">
                  <a:moveTo>
                    <a:pt x="1367" y="52773"/>
                  </a:moveTo>
                  <a:cubicBezTo>
                    <a:pt x="-1316" y="57232"/>
                    <a:pt x="71" y="63039"/>
                    <a:pt x="4473" y="65777"/>
                  </a:cubicBezTo>
                  <a:cubicBezTo>
                    <a:pt x="11614" y="70499"/>
                    <a:pt x="19465" y="74025"/>
                    <a:pt x="27723" y="76217"/>
                  </a:cubicBezTo>
                  <a:cubicBezTo>
                    <a:pt x="42031" y="57804"/>
                    <a:pt x="52856" y="32651"/>
                    <a:pt x="44855" y="15946"/>
                  </a:cubicBezTo>
                  <a:cubicBezTo>
                    <a:pt x="40093" y="8856"/>
                    <a:pt x="33388" y="3315"/>
                    <a:pt x="25558" y="0"/>
                  </a:cubicBezTo>
                  <a:cubicBezTo>
                    <a:pt x="27619" y="2950"/>
                    <a:pt x="29326" y="6136"/>
                    <a:pt x="30641" y="9492"/>
                  </a:cubicBezTo>
                  <a:cubicBezTo>
                    <a:pt x="35913" y="27051"/>
                    <a:pt x="18687" y="37112"/>
                    <a:pt x="1367" y="52773"/>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8" name="Freeform 394">
              <a:extLst>
                <a:ext uri="{FF2B5EF4-FFF2-40B4-BE49-F238E27FC236}">
                  <a16:creationId xmlns:a16="http://schemas.microsoft.com/office/drawing/2014/main" id="{6EF668ED-961E-6C45-8759-AB970A844F86}"/>
                </a:ext>
              </a:extLst>
            </p:cNvPr>
            <p:cNvSpPr/>
            <p:nvPr/>
          </p:nvSpPr>
          <p:spPr>
            <a:xfrm>
              <a:off x="1148304" y="879647"/>
              <a:ext cx="40128" cy="68624"/>
            </a:xfrm>
            <a:custGeom>
              <a:avLst/>
              <a:gdLst>
                <a:gd name="connsiteX0" fmla="*/ 26639 w 40128"/>
                <a:gd name="connsiteY0" fmla="*/ 0 h 68624"/>
                <a:gd name="connsiteX1" fmla="*/ 29933 w 40128"/>
                <a:gd name="connsiteY1" fmla="*/ 5885 h 68624"/>
                <a:gd name="connsiteX2" fmla="*/ 0 w 40128"/>
                <a:gd name="connsiteY2" fmla="*/ 54482 h 68624"/>
                <a:gd name="connsiteX3" fmla="*/ 28239 w 40128"/>
                <a:gd name="connsiteY3" fmla="*/ 68624 h 68624"/>
                <a:gd name="connsiteX4" fmla="*/ 26639 w 40128"/>
                <a:gd name="connsiteY4" fmla="*/ 0 h 6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8" h="68624">
                  <a:moveTo>
                    <a:pt x="26639" y="0"/>
                  </a:moveTo>
                  <a:cubicBezTo>
                    <a:pt x="27971" y="1819"/>
                    <a:pt x="29078" y="3795"/>
                    <a:pt x="29933" y="5885"/>
                  </a:cubicBezTo>
                  <a:cubicBezTo>
                    <a:pt x="30780" y="18129"/>
                    <a:pt x="5554" y="37302"/>
                    <a:pt x="0" y="54482"/>
                  </a:cubicBezTo>
                  <a:cubicBezTo>
                    <a:pt x="11203" y="53962"/>
                    <a:pt x="21879" y="59309"/>
                    <a:pt x="28239" y="68624"/>
                  </a:cubicBezTo>
                  <a:cubicBezTo>
                    <a:pt x="36522" y="43092"/>
                    <a:pt x="51018" y="9776"/>
                    <a:pt x="26639" y="0"/>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9" name="Freeform 395">
              <a:extLst>
                <a:ext uri="{FF2B5EF4-FFF2-40B4-BE49-F238E27FC236}">
                  <a16:creationId xmlns:a16="http://schemas.microsoft.com/office/drawing/2014/main" id="{E8B1BB03-7FB8-264C-856E-632B2E4A9C76}"/>
                </a:ext>
              </a:extLst>
            </p:cNvPr>
            <p:cNvSpPr/>
            <p:nvPr/>
          </p:nvSpPr>
          <p:spPr>
            <a:xfrm>
              <a:off x="1105945" y="884108"/>
              <a:ext cx="24097" cy="47268"/>
            </a:xfrm>
            <a:custGeom>
              <a:avLst/>
              <a:gdLst>
                <a:gd name="connsiteX0" fmla="*/ 24097 w 24097"/>
                <a:gd name="connsiteY0" fmla="*/ 14048 h 47268"/>
                <a:gd name="connsiteX1" fmla="*/ 20897 w 24097"/>
                <a:gd name="connsiteY1" fmla="*/ 47268 h 47268"/>
                <a:gd name="connsiteX2" fmla="*/ 0 w 24097"/>
                <a:gd name="connsiteY2" fmla="*/ 36353 h 47268"/>
                <a:gd name="connsiteX3" fmla="*/ 17414 w 24097"/>
                <a:gd name="connsiteY3" fmla="*/ 0 h 47268"/>
                <a:gd name="connsiteX4" fmla="*/ 24097 w 24097"/>
                <a:gd name="connsiteY4" fmla="*/ 14048 h 4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7" h="47268">
                  <a:moveTo>
                    <a:pt x="24097" y="14048"/>
                  </a:moveTo>
                  <a:cubicBezTo>
                    <a:pt x="20820" y="24790"/>
                    <a:pt x="19731" y="36090"/>
                    <a:pt x="20897" y="47268"/>
                  </a:cubicBezTo>
                  <a:cubicBezTo>
                    <a:pt x="16101" y="40426"/>
                    <a:pt x="8310" y="36357"/>
                    <a:pt x="0" y="36353"/>
                  </a:cubicBezTo>
                  <a:cubicBezTo>
                    <a:pt x="2447" y="21166"/>
                    <a:pt x="9413" y="3986"/>
                    <a:pt x="17414" y="0"/>
                  </a:cubicBezTo>
                  <a:cubicBezTo>
                    <a:pt x="20128" y="4431"/>
                    <a:pt x="22368" y="9140"/>
                    <a:pt x="24097" y="14048"/>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0" name="Freeform 396">
              <a:extLst>
                <a:ext uri="{FF2B5EF4-FFF2-40B4-BE49-F238E27FC236}">
                  <a16:creationId xmlns:a16="http://schemas.microsoft.com/office/drawing/2014/main" id="{F22945D5-1D9B-564E-9D63-786FE24C931C}"/>
                </a:ext>
              </a:extLst>
            </p:cNvPr>
            <p:cNvSpPr/>
            <p:nvPr/>
          </p:nvSpPr>
          <p:spPr>
            <a:xfrm>
              <a:off x="1077330" y="786629"/>
              <a:ext cx="41134" cy="66539"/>
            </a:xfrm>
            <a:custGeom>
              <a:avLst/>
              <a:gdLst>
                <a:gd name="connsiteX0" fmla="*/ 24944 w 41134"/>
                <a:gd name="connsiteY0" fmla="*/ 66536 h 66539"/>
                <a:gd name="connsiteX1" fmla="*/ 41134 w 41134"/>
                <a:gd name="connsiteY1" fmla="*/ 51729 h 66539"/>
                <a:gd name="connsiteX2" fmla="*/ 28050 w 41134"/>
                <a:gd name="connsiteY2" fmla="*/ 20597 h 66539"/>
                <a:gd name="connsiteX3" fmla="*/ 9224 w 41134"/>
                <a:gd name="connsiteY3" fmla="*/ 0 h 66539"/>
                <a:gd name="connsiteX4" fmla="*/ 24944 w 41134"/>
                <a:gd name="connsiteY4" fmla="*/ 66536 h 6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4" h="66539">
                  <a:moveTo>
                    <a:pt x="24944" y="66536"/>
                  </a:moveTo>
                  <a:lnTo>
                    <a:pt x="41134" y="51729"/>
                  </a:lnTo>
                  <a:lnTo>
                    <a:pt x="28050" y="20597"/>
                  </a:lnTo>
                  <a:lnTo>
                    <a:pt x="9224" y="0"/>
                  </a:lnTo>
                  <a:cubicBezTo>
                    <a:pt x="-12614" y="19837"/>
                    <a:pt x="9130" y="67011"/>
                    <a:pt x="24944" y="66536"/>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1" name="Freeform 397">
              <a:extLst>
                <a:ext uri="{FF2B5EF4-FFF2-40B4-BE49-F238E27FC236}">
                  <a16:creationId xmlns:a16="http://schemas.microsoft.com/office/drawing/2014/main" id="{DBFE9067-76D6-DB47-BA72-8A6BB1579815}"/>
                </a:ext>
              </a:extLst>
            </p:cNvPr>
            <p:cNvSpPr/>
            <p:nvPr/>
          </p:nvSpPr>
          <p:spPr>
            <a:xfrm>
              <a:off x="1113670" y="764530"/>
              <a:ext cx="70766" cy="106384"/>
            </a:xfrm>
            <a:custGeom>
              <a:avLst/>
              <a:gdLst>
                <a:gd name="connsiteX0" fmla="*/ 58636 w 70766"/>
                <a:gd name="connsiteY0" fmla="*/ 106385 h 106384"/>
                <a:gd name="connsiteX1" fmla="*/ 64755 w 70766"/>
                <a:gd name="connsiteY1" fmla="*/ 35767 h 106384"/>
                <a:gd name="connsiteX2" fmla="*/ 45929 w 70766"/>
                <a:gd name="connsiteY2" fmla="*/ 9476 h 106384"/>
                <a:gd name="connsiteX3" fmla="*/ 1123 w 70766"/>
                <a:gd name="connsiteY3" fmla="*/ 4445 h 106384"/>
                <a:gd name="connsiteX4" fmla="*/ 7712 w 70766"/>
                <a:gd name="connsiteY4" fmla="*/ 11089 h 106384"/>
                <a:gd name="connsiteX5" fmla="*/ 34633 w 70766"/>
                <a:gd name="connsiteY5" fmla="*/ 60350 h 106384"/>
                <a:gd name="connsiteX6" fmla="*/ 58636 w 70766"/>
                <a:gd name="connsiteY6" fmla="*/ 106385 h 1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66" h="106384">
                  <a:moveTo>
                    <a:pt x="58636" y="106385"/>
                  </a:moveTo>
                  <a:cubicBezTo>
                    <a:pt x="73697" y="91862"/>
                    <a:pt x="73509" y="55889"/>
                    <a:pt x="64755" y="35767"/>
                  </a:cubicBezTo>
                  <a:cubicBezTo>
                    <a:pt x="60271" y="25831"/>
                    <a:pt x="53871" y="16894"/>
                    <a:pt x="45929" y="9476"/>
                  </a:cubicBezTo>
                  <a:cubicBezTo>
                    <a:pt x="33296" y="-992"/>
                    <a:pt x="15730" y="-2964"/>
                    <a:pt x="1123" y="4445"/>
                  </a:cubicBezTo>
                  <a:cubicBezTo>
                    <a:pt x="-4619" y="6818"/>
                    <a:pt x="13831" y="4445"/>
                    <a:pt x="7712" y="11089"/>
                  </a:cubicBezTo>
                  <a:lnTo>
                    <a:pt x="34633" y="60350"/>
                  </a:lnTo>
                  <a:cubicBezTo>
                    <a:pt x="42728" y="85598"/>
                    <a:pt x="41222" y="86927"/>
                    <a:pt x="58636" y="106385"/>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2" name="Freeform 398">
              <a:extLst>
                <a:ext uri="{FF2B5EF4-FFF2-40B4-BE49-F238E27FC236}">
                  <a16:creationId xmlns:a16="http://schemas.microsoft.com/office/drawing/2014/main" id="{6FAAB9D3-D3A8-CD40-9530-8467D5BEBBA2}"/>
                </a:ext>
              </a:extLst>
            </p:cNvPr>
            <p:cNvSpPr/>
            <p:nvPr/>
          </p:nvSpPr>
          <p:spPr>
            <a:xfrm>
              <a:off x="1078410" y="771472"/>
              <a:ext cx="89284" cy="122879"/>
            </a:xfrm>
            <a:custGeom>
              <a:avLst/>
              <a:gdLst>
                <a:gd name="connsiteX0" fmla="*/ 50315 w 89284"/>
                <a:gd name="connsiteY0" fmla="*/ 116622 h 122879"/>
                <a:gd name="connsiteX1" fmla="*/ 77424 w 89284"/>
                <a:gd name="connsiteY1" fmla="*/ 65083 h 122879"/>
                <a:gd name="connsiteX2" fmla="*/ 89284 w 89284"/>
                <a:gd name="connsiteY2" fmla="*/ 43157 h 122879"/>
                <a:gd name="connsiteX3" fmla="*/ 65187 w 89284"/>
                <a:gd name="connsiteY3" fmla="*/ 5191 h 122879"/>
                <a:gd name="connsiteX4" fmla="*/ 29418 w 89284"/>
                <a:gd name="connsiteY4" fmla="*/ 3293 h 122879"/>
                <a:gd name="connsiteX5" fmla="*/ 332 w 89284"/>
                <a:gd name="connsiteY5" fmla="*/ 53029 h 122879"/>
                <a:gd name="connsiteX6" fmla="*/ 6639 w 89284"/>
                <a:gd name="connsiteY6" fmla="*/ 70019 h 122879"/>
                <a:gd name="connsiteX7" fmla="*/ 7957 w 89284"/>
                <a:gd name="connsiteY7" fmla="*/ 82642 h 122879"/>
                <a:gd name="connsiteX8" fmla="*/ 19440 w 89284"/>
                <a:gd name="connsiteY8" fmla="*/ 108365 h 122879"/>
                <a:gd name="connsiteX9" fmla="*/ 28853 w 89284"/>
                <a:gd name="connsiteY9" fmla="*/ 122792 h 122879"/>
                <a:gd name="connsiteX10" fmla="*/ 50315 w 89284"/>
                <a:gd name="connsiteY10" fmla="*/ 116622 h 12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284" h="122879">
                  <a:moveTo>
                    <a:pt x="50315" y="116622"/>
                  </a:moveTo>
                  <a:cubicBezTo>
                    <a:pt x="71588" y="102670"/>
                    <a:pt x="76294" y="89856"/>
                    <a:pt x="77424" y="65083"/>
                  </a:cubicBezTo>
                  <a:cubicBezTo>
                    <a:pt x="84247" y="59772"/>
                    <a:pt x="88550" y="51818"/>
                    <a:pt x="89284" y="43157"/>
                  </a:cubicBezTo>
                  <a:cubicBezTo>
                    <a:pt x="88105" y="27217"/>
                    <a:pt x="79048" y="12947"/>
                    <a:pt x="65187" y="5191"/>
                  </a:cubicBezTo>
                  <a:cubicBezTo>
                    <a:pt x="54198" y="-988"/>
                    <a:pt x="40990" y="-1689"/>
                    <a:pt x="29418" y="3293"/>
                  </a:cubicBezTo>
                  <a:cubicBezTo>
                    <a:pt x="4850" y="12784"/>
                    <a:pt x="-1645" y="30723"/>
                    <a:pt x="332" y="53029"/>
                  </a:cubicBezTo>
                  <a:cubicBezTo>
                    <a:pt x="1676" y="58949"/>
                    <a:pt x="3797" y="64663"/>
                    <a:pt x="6639" y="70019"/>
                  </a:cubicBezTo>
                  <a:cubicBezTo>
                    <a:pt x="10027" y="76758"/>
                    <a:pt x="6639" y="75429"/>
                    <a:pt x="7957" y="82642"/>
                  </a:cubicBezTo>
                  <a:cubicBezTo>
                    <a:pt x="10786" y="91635"/>
                    <a:pt x="14640" y="100267"/>
                    <a:pt x="19440" y="108365"/>
                  </a:cubicBezTo>
                  <a:cubicBezTo>
                    <a:pt x="23300" y="115009"/>
                    <a:pt x="24994" y="122317"/>
                    <a:pt x="28853" y="122792"/>
                  </a:cubicBezTo>
                  <a:cubicBezTo>
                    <a:pt x="36505" y="123356"/>
                    <a:pt x="44108" y="121171"/>
                    <a:pt x="50315" y="116622"/>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3" name="Freeform 399">
              <a:extLst>
                <a:ext uri="{FF2B5EF4-FFF2-40B4-BE49-F238E27FC236}">
                  <a16:creationId xmlns:a16="http://schemas.microsoft.com/office/drawing/2014/main" id="{F1BE116F-E80E-F143-B094-C0EAEDEBEB9A}"/>
                </a:ext>
              </a:extLst>
            </p:cNvPr>
            <p:cNvSpPr/>
            <p:nvPr/>
          </p:nvSpPr>
          <p:spPr>
            <a:xfrm>
              <a:off x="1079589" y="771472"/>
              <a:ext cx="88105" cy="117286"/>
            </a:xfrm>
            <a:custGeom>
              <a:avLst/>
              <a:gdLst>
                <a:gd name="connsiteX0" fmla="*/ 49136 w 88105"/>
                <a:gd name="connsiteY0" fmla="*/ 116622 h 117286"/>
                <a:gd name="connsiteX1" fmla="*/ 76245 w 88105"/>
                <a:gd name="connsiteY1" fmla="*/ 65083 h 117286"/>
                <a:gd name="connsiteX2" fmla="*/ 88105 w 88105"/>
                <a:gd name="connsiteY2" fmla="*/ 43157 h 117286"/>
                <a:gd name="connsiteX3" fmla="*/ 64008 w 88105"/>
                <a:gd name="connsiteY3" fmla="*/ 5191 h 117286"/>
                <a:gd name="connsiteX4" fmla="*/ 28239 w 88105"/>
                <a:gd name="connsiteY4" fmla="*/ 3293 h 117286"/>
                <a:gd name="connsiteX5" fmla="*/ 0 w 88105"/>
                <a:gd name="connsiteY5" fmla="*/ 35469 h 117286"/>
                <a:gd name="connsiteX6" fmla="*/ 41040 w 88105"/>
                <a:gd name="connsiteY6" fmla="*/ 61666 h 117286"/>
                <a:gd name="connsiteX7" fmla="*/ 50453 w 88105"/>
                <a:gd name="connsiteY7" fmla="*/ 67646 h 117286"/>
                <a:gd name="connsiteX8" fmla="*/ 44711 w 88105"/>
                <a:gd name="connsiteY8" fmla="*/ 82358 h 117286"/>
                <a:gd name="connsiteX9" fmla="*/ 55630 w 88105"/>
                <a:gd name="connsiteY9" fmla="*/ 96785 h 117286"/>
                <a:gd name="connsiteX10" fmla="*/ 47629 w 88105"/>
                <a:gd name="connsiteY10" fmla="*/ 117287 h 11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05" h="117286">
                  <a:moveTo>
                    <a:pt x="49136" y="116622"/>
                  </a:moveTo>
                  <a:cubicBezTo>
                    <a:pt x="70409" y="102670"/>
                    <a:pt x="75115" y="89856"/>
                    <a:pt x="76245" y="65083"/>
                  </a:cubicBezTo>
                  <a:cubicBezTo>
                    <a:pt x="83068" y="59772"/>
                    <a:pt x="87371" y="51818"/>
                    <a:pt x="88105" y="43157"/>
                  </a:cubicBezTo>
                  <a:cubicBezTo>
                    <a:pt x="86926" y="27217"/>
                    <a:pt x="77869" y="12947"/>
                    <a:pt x="64008" y="5191"/>
                  </a:cubicBezTo>
                  <a:cubicBezTo>
                    <a:pt x="53018" y="-988"/>
                    <a:pt x="39811" y="-1689"/>
                    <a:pt x="28239" y="3293"/>
                  </a:cubicBezTo>
                  <a:cubicBezTo>
                    <a:pt x="14219" y="8782"/>
                    <a:pt x="3699" y="20770"/>
                    <a:pt x="0" y="35469"/>
                  </a:cubicBezTo>
                  <a:cubicBezTo>
                    <a:pt x="8001" y="48852"/>
                    <a:pt x="31627" y="59673"/>
                    <a:pt x="41040" y="61666"/>
                  </a:cubicBezTo>
                  <a:cubicBezTo>
                    <a:pt x="46876" y="63090"/>
                    <a:pt x="48759" y="63754"/>
                    <a:pt x="50453" y="67646"/>
                  </a:cubicBezTo>
                  <a:cubicBezTo>
                    <a:pt x="53842" y="75903"/>
                    <a:pt x="44147" y="78276"/>
                    <a:pt x="44711" y="82358"/>
                  </a:cubicBezTo>
                  <a:cubicBezTo>
                    <a:pt x="45276" y="86439"/>
                    <a:pt x="55725" y="85110"/>
                    <a:pt x="55630" y="96785"/>
                  </a:cubicBezTo>
                  <a:cubicBezTo>
                    <a:pt x="54030" y="103995"/>
                    <a:pt x="51332" y="110911"/>
                    <a:pt x="47629" y="117287"/>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4" name="Freeform 400">
              <a:extLst>
                <a:ext uri="{FF2B5EF4-FFF2-40B4-BE49-F238E27FC236}">
                  <a16:creationId xmlns:a16="http://schemas.microsoft.com/office/drawing/2014/main" id="{31B4B76C-B7D2-2F4C-9686-B2B39B1E3060}"/>
                </a:ext>
              </a:extLst>
            </p:cNvPr>
            <p:cNvSpPr/>
            <p:nvPr/>
          </p:nvSpPr>
          <p:spPr>
            <a:xfrm>
              <a:off x="1077707" y="767083"/>
              <a:ext cx="95197" cy="77785"/>
            </a:xfrm>
            <a:custGeom>
              <a:avLst/>
              <a:gdLst>
                <a:gd name="connsiteX0" fmla="*/ 0 w 95197"/>
                <a:gd name="connsiteY0" fmla="*/ 36441 h 77785"/>
                <a:gd name="connsiteX1" fmla="*/ 80575 w 95197"/>
                <a:gd name="connsiteY1" fmla="*/ 76021 h 77785"/>
                <a:gd name="connsiteX2" fmla="*/ 94788 w 95197"/>
                <a:gd name="connsiteY2" fmla="*/ 57037 h 77785"/>
                <a:gd name="connsiteX3" fmla="*/ 63255 w 95197"/>
                <a:gd name="connsiteY3" fmla="*/ 2841 h 77785"/>
                <a:gd name="connsiteX4" fmla="*/ 0 w 95197"/>
                <a:gd name="connsiteY4" fmla="*/ 36441 h 7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7" h="77785">
                  <a:moveTo>
                    <a:pt x="0" y="36441"/>
                  </a:moveTo>
                  <a:cubicBezTo>
                    <a:pt x="35863" y="73553"/>
                    <a:pt x="76810" y="66339"/>
                    <a:pt x="80575" y="76021"/>
                  </a:cubicBezTo>
                  <a:cubicBezTo>
                    <a:pt x="83399" y="83519"/>
                    <a:pt x="93565" y="65200"/>
                    <a:pt x="94788" y="57037"/>
                  </a:cubicBezTo>
                  <a:cubicBezTo>
                    <a:pt x="97711" y="33846"/>
                    <a:pt x="84758" y="11583"/>
                    <a:pt x="63255" y="2841"/>
                  </a:cubicBezTo>
                  <a:cubicBezTo>
                    <a:pt x="36240" y="-7790"/>
                    <a:pt x="3577" y="13186"/>
                    <a:pt x="0" y="36441"/>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5" name="Freeform 401">
              <a:extLst>
                <a:ext uri="{FF2B5EF4-FFF2-40B4-BE49-F238E27FC236}">
                  <a16:creationId xmlns:a16="http://schemas.microsoft.com/office/drawing/2014/main" id="{27C525A6-B112-F246-824D-F7DFCA30EBAB}"/>
                </a:ext>
              </a:extLst>
            </p:cNvPr>
            <p:cNvSpPr/>
            <p:nvPr/>
          </p:nvSpPr>
          <p:spPr>
            <a:xfrm>
              <a:off x="1150606" y="818394"/>
              <a:ext cx="16900" cy="32480"/>
            </a:xfrm>
            <a:custGeom>
              <a:avLst/>
              <a:gdLst>
                <a:gd name="connsiteX0" fmla="*/ 4193 w 16900"/>
                <a:gd name="connsiteY0" fmla="*/ 1836 h 32480"/>
                <a:gd name="connsiteX1" fmla="*/ 16900 w 16900"/>
                <a:gd name="connsiteY1" fmla="*/ 13985 h 32480"/>
                <a:gd name="connsiteX2" fmla="*/ 13041 w 16900"/>
                <a:gd name="connsiteY2" fmla="*/ 23476 h 32480"/>
                <a:gd name="connsiteX3" fmla="*/ 7111 w 16900"/>
                <a:gd name="connsiteY3" fmla="*/ 32304 h 32480"/>
                <a:gd name="connsiteX4" fmla="*/ 1745 w 16900"/>
                <a:gd name="connsiteY4" fmla="*/ 20344 h 32480"/>
                <a:gd name="connsiteX5" fmla="*/ 4193 w 16900"/>
                <a:gd name="connsiteY5" fmla="*/ 1836 h 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00" h="32480">
                  <a:moveTo>
                    <a:pt x="4193" y="1836"/>
                  </a:moveTo>
                  <a:cubicBezTo>
                    <a:pt x="12853" y="-4429"/>
                    <a:pt x="16335" y="6771"/>
                    <a:pt x="16900" y="13985"/>
                  </a:cubicBezTo>
                  <a:cubicBezTo>
                    <a:pt x="16900" y="18920"/>
                    <a:pt x="13323" y="19775"/>
                    <a:pt x="13041" y="23476"/>
                  </a:cubicBezTo>
                  <a:cubicBezTo>
                    <a:pt x="13045" y="27366"/>
                    <a:pt x="10694" y="30864"/>
                    <a:pt x="7111" y="32304"/>
                  </a:cubicBezTo>
                  <a:cubicBezTo>
                    <a:pt x="1181" y="33917"/>
                    <a:pt x="2122" y="24046"/>
                    <a:pt x="1745" y="20344"/>
                  </a:cubicBezTo>
                  <a:cubicBezTo>
                    <a:pt x="-608" y="15219"/>
                    <a:pt x="-1267" y="5822"/>
                    <a:pt x="4193" y="1836"/>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6" name="Freeform 402">
              <a:extLst>
                <a:ext uri="{FF2B5EF4-FFF2-40B4-BE49-F238E27FC236}">
                  <a16:creationId xmlns:a16="http://schemas.microsoft.com/office/drawing/2014/main" id="{D3C3828E-62AD-6344-94A8-6B3EE5D1C97E}"/>
                </a:ext>
              </a:extLst>
            </p:cNvPr>
            <p:cNvSpPr/>
            <p:nvPr/>
          </p:nvSpPr>
          <p:spPr>
            <a:xfrm>
              <a:off x="1154704" y="822033"/>
              <a:ext cx="6494" cy="12718"/>
            </a:xfrm>
            <a:custGeom>
              <a:avLst/>
              <a:gdLst>
                <a:gd name="connsiteX0" fmla="*/ 0 w 6494"/>
                <a:gd name="connsiteY0" fmla="*/ 12719 h 12718"/>
                <a:gd name="connsiteX1" fmla="*/ 6495 w 6494"/>
                <a:gd name="connsiteY1" fmla="*/ 0 h 12718"/>
                <a:gd name="connsiteX2" fmla="*/ 0 w 6494"/>
                <a:gd name="connsiteY2" fmla="*/ 12719 h 12718"/>
              </a:gdLst>
              <a:ahLst/>
              <a:cxnLst>
                <a:cxn ang="0">
                  <a:pos x="connsiteX0" y="connsiteY0"/>
                </a:cxn>
                <a:cxn ang="0">
                  <a:pos x="connsiteX1" y="connsiteY1"/>
                </a:cxn>
                <a:cxn ang="0">
                  <a:pos x="connsiteX2" y="connsiteY2"/>
                </a:cxn>
              </a:cxnLst>
              <a:rect l="l" t="t" r="r" b="b"/>
              <a:pathLst>
                <a:path w="6494" h="12718">
                  <a:moveTo>
                    <a:pt x="0" y="12719"/>
                  </a:moveTo>
                  <a:cubicBezTo>
                    <a:pt x="659" y="7498"/>
                    <a:pt x="0" y="1329"/>
                    <a:pt x="6495" y="0"/>
                  </a:cubicBezTo>
                  <a:cubicBezTo>
                    <a:pt x="941" y="2183"/>
                    <a:pt x="1224" y="7783"/>
                    <a:pt x="0" y="12719"/>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7" name="Freeform 403">
              <a:extLst>
                <a:ext uri="{FF2B5EF4-FFF2-40B4-BE49-F238E27FC236}">
                  <a16:creationId xmlns:a16="http://schemas.microsoft.com/office/drawing/2014/main" id="{6E7F72C8-6B7D-0347-A2C1-4BA018ED1761}"/>
                </a:ext>
              </a:extLst>
            </p:cNvPr>
            <p:cNvSpPr/>
            <p:nvPr/>
          </p:nvSpPr>
          <p:spPr>
            <a:xfrm>
              <a:off x="1160729" y="796975"/>
              <a:ext cx="25001" cy="79634"/>
            </a:xfrm>
            <a:custGeom>
              <a:avLst/>
              <a:gdLst>
                <a:gd name="connsiteX0" fmla="*/ 16379 w 25001"/>
                <a:gd name="connsiteY0" fmla="*/ 0 h 79634"/>
                <a:gd name="connsiteX1" fmla="*/ 12990 w 25001"/>
                <a:gd name="connsiteY1" fmla="*/ 79634 h 79634"/>
                <a:gd name="connsiteX2" fmla="*/ 0 w 25001"/>
                <a:gd name="connsiteY2" fmla="*/ 59322 h 79634"/>
                <a:gd name="connsiteX3" fmla="*/ 16379 w 25001"/>
                <a:gd name="connsiteY3" fmla="*/ 0 h 79634"/>
              </a:gdLst>
              <a:ahLst/>
              <a:cxnLst>
                <a:cxn ang="0">
                  <a:pos x="connsiteX0" y="connsiteY0"/>
                </a:cxn>
                <a:cxn ang="0">
                  <a:pos x="connsiteX1" y="connsiteY1"/>
                </a:cxn>
                <a:cxn ang="0">
                  <a:pos x="connsiteX2" y="connsiteY2"/>
                </a:cxn>
                <a:cxn ang="0">
                  <a:pos x="connsiteX3" y="connsiteY3"/>
                </a:cxn>
              </a:cxnLst>
              <a:rect l="l" t="t" r="r" b="b"/>
              <a:pathLst>
                <a:path w="25001" h="79634">
                  <a:moveTo>
                    <a:pt x="16379" y="0"/>
                  </a:moveTo>
                  <a:cubicBezTo>
                    <a:pt x="24850" y="12054"/>
                    <a:pt x="31910" y="48027"/>
                    <a:pt x="12990" y="79634"/>
                  </a:cubicBezTo>
                  <a:cubicBezTo>
                    <a:pt x="7351" y="73812"/>
                    <a:pt x="2932" y="66904"/>
                    <a:pt x="0" y="59322"/>
                  </a:cubicBezTo>
                  <a:cubicBezTo>
                    <a:pt x="17979" y="28475"/>
                    <a:pt x="14967" y="39770"/>
                    <a:pt x="16379" y="0"/>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8" name="Freeform 404">
              <a:extLst>
                <a:ext uri="{FF2B5EF4-FFF2-40B4-BE49-F238E27FC236}">
                  <a16:creationId xmlns:a16="http://schemas.microsoft.com/office/drawing/2014/main" id="{F78526AE-4C8F-CE44-A272-62EEA697D4DA}"/>
                </a:ext>
              </a:extLst>
            </p:cNvPr>
            <p:cNvSpPr/>
            <p:nvPr/>
          </p:nvSpPr>
          <p:spPr>
            <a:xfrm>
              <a:off x="1051633" y="1261113"/>
              <a:ext cx="160020" cy="346537"/>
            </a:xfrm>
            <a:custGeom>
              <a:avLst/>
              <a:gdLst>
                <a:gd name="connsiteX0" fmla="*/ 282 w 160020"/>
                <a:gd name="connsiteY0" fmla="*/ 101845 h 346537"/>
                <a:gd name="connsiteX1" fmla="*/ 0 w 160020"/>
                <a:gd name="connsiteY1" fmla="*/ 346538 h 346537"/>
                <a:gd name="connsiteX2" fmla="*/ 160020 w 160020"/>
                <a:gd name="connsiteY2" fmla="*/ 252476 h 346537"/>
                <a:gd name="connsiteX3" fmla="*/ 158232 w 160020"/>
                <a:gd name="connsiteY3" fmla="*/ 0 h 346537"/>
                <a:gd name="connsiteX4" fmla="*/ 282 w 160020"/>
                <a:gd name="connsiteY4" fmla="*/ 101845 h 34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346537">
                  <a:moveTo>
                    <a:pt x="282" y="101845"/>
                  </a:moveTo>
                  <a:lnTo>
                    <a:pt x="0" y="346538"/>
                  </a:lnTo>
                  <a:lnTo>
                    <a:pt x="160020" y="252476"/>
                  </a:lnTo>
                  <a:lnTo>
                    <a:pt x="158232" y="0"/>
                  </a:lnTo>
                  <a:lnTo>
                    <a:pt x="282" y="101845"/>
                  </a:ln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9" name="Freeform 405">
              <a:extLst>
                <a:ext uri="{FF2B5EF4-FFF2-40B4-BE49-F238E27FC236}">
                  <a16:creationId xmlns:a16="http://schemas.microsoft.com/office/drawing/2014/main" id="{4D729BA5-CC60-C14D-BFF6-65497F30E0DC}"/>
                </a:ext>
              </a:extLst>
            </p:cNvPr>
            <p:cNvSpPr/>
            <p:nvPr/>
          </p:nvSpPr>
          <p:spPr>
            <a:xfrm>
              <a:off x="778752" y="1206442"/>
              <a:ext cx="273163" cy="401209"/>
            </a:xfrm>
            <a:custGeom>
              <a:avLst/>
              <a:gdLst>
                <a:gd name="connsiteX0" fmla="*/ 0 w 273163"/>
                <a:gd name="connsiteY0" fmla="*/ 0 h 401209"/>
                <a:gd name="connsiteX1" fmla="*/ 3200 w 273163"/>
                <a:gd name="connsiteY1" fmla="*/ 243934 h 401209"/>
                <a:gd name="connsiteX2" fmla="*/ 272881 w 273163"/>
                <a:gd name="connsiteY2" fmla="*/ 401209 h 401209"/>
                <a:gd name="connsiteX3" fmla="*/ 273164 w 273163"/>
                <a:gd name="connsiteY3" fmla="*/ 156516 h 401209"/>
                <a:gd name="connsiteX4" fmla="*/ 0 w 273163"/>
                <a:gd name="connsiteY4" fmla="*/ 0 h 4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63" h="401209">
                  <a:moveTo>
                    <a:pt x="0" y="0"/>
                  </a:moveTo>
                  <a:lnTo>
                    <a:pt x="3200" y="243934"/>
                  </a:lnTo>
                  <a:lnTo>
                    <a:pt x="272881" y="401209"/>
                  </a:lnTo>
                  <a:lnTo>
                    <a:pt x="273164" y="156516"/>
                  </a:lnTo>
                  <a:lnTo>
                    <a:pt x="0" y="0"/>
                  </a:lnTo>
                  <a:close/>
                </a:path>
              </a:pathLst>
            </a:custGeom>
            <a:solidFill>
              <a:srgbClr val="012C3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0" name="Freeform 406">
              <a:extLst>
                <a:ext uri="{FF2B5EF4-FFF2-40B4-BE49-F238E27FC236}">
                  <a16:creationId xmlns:a16="http://schemas.microsoft.com/office/drawing/2014/main" id="{D4D87A97-1778-D544-9BA7-63D23326E57A}"/>
                </a:ext>
              </a:extLst>
            </p:cNvPr>
            <p:cNvSpPr/>
            <p:nvPr/>
          </p:nvSpPr>
          <p:spPr>
            <a:xfrm>
              <a:off x="778752" y="1108868"/>
              <a:ext cx="431112" cy="254089"/>
            </a:xfrm>
            <a:custGeom>
              <a:avLst/>
              <a:gdLst>
                <a:gd name="connsiteX0" fmla="*/ 166421 w 431112"/>
                <a:gd name="connsiteY0" fmla="*/ 0 h 254089"/>
                <a:gd name="connsiteX1" fmla="*/ 0 w 431112"/>
                <a:gd name="connsiteY1" fmla="*/ 97573 h 254089"/>
                <a:gd name="connsiteX2" fmla="*/ 273164 w 431112"/>
                <a:gd name="connsiteY2" fmla="*/ 254090 h 254089"/>
                <a:gd name="connsiteX3" fmla="*/ 431113 w 431112"/>
                <a:gd name="connsiteY3" fmla="*/ 152245 h 254089"/>
                <a:gd name="connsiteX4" fmla="*/ 166421 w 431112"/>
                <a:gd name="connsiteY4" fmla="*/ 0 h 25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12" h="254089">
                  <a:moveTo>
                    <a:pt x="166421" y="0"/>
                  </a:moveTo>
                  <a:lnTo>
                    <a:pt x="0" y="97573"/>
                  </a:lnTo>
                  <a:lnTo>
                    <a:pt x="273164" y="254090"/>
                  </a:lnTo>
                  <a:lnTo>
                    <a:pt x="431113" y="152245"/>
                  </a:lnTo>
                  <a:lnTo>
                    <a:pt x="166421" y="0"/>
                  </a:ln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1" name="Freeform 407">
              <a:extLst>
                <a:ext uri="{FF2B5EF4-FFF2-40B4-BE49-F238E27FC236}">
                  <a16:creationId xmlns:a16="http://schemas.microsoft.com/office/drawing/2014/main" id="{66B93BB2-5EB1-A742-BB14-4F7C94E1F2A8}"/>
                </a:ext>
              </a:extLst>
            </p:cNvPr>
            <p:cNvSpPr/>
            <p:nvPr/>
          </p:nvSpPr>
          <p:spPr>
            <a:xfrm>
              <a:off x="927908" y="1110184"/>
              <a:ext cx="211547" cy="124092"/>
            </a:xfrm>
            <a:custGeom>
              <a:avLst/>
              <a:gdLst>
                <a:gd name="connsiteX0" fmla="*/ 206841 w 211547"/>
                <a:gd name="connsiteY0" fmla="*/ 74807 h 124092"/>
                <a:gd name="connsiteX1" fmla="*/ 121278 w 211547"/>
                <a:gd name="connsiteY1" fmla="*/ 123689 h 124092"/>
                <a:gd name="connsiteX2" fmla="*/ 118360 w 211547"/>
                <a:gd name="connsiteY2" fmla="*/ 121316 h 124092"/>
                <a:gd name="connsiteX3" fmla="*/ 510 w 211547"/>
                <a:gd name="connsiteY3" fmla="*/ 52122 h 124092"/>
                <a:gd name="connsiteX4" fmla="*/ 4934 w 211547"/>
                <a:gd name="connsiteY4" fmla="*/ 45098 h 124092"/>
                <a:gd name="connsiteX5" fmla="*/ 82496 w 211547"/>
                <a:gd name="connsiteY5" fmla="*/ 1532 h 124092"/>
                <a:gd name="connsiteX6" fmla="*/ 94922 w 211547"/>
                <a:gd name="connsiteY6" fmla="*/ 1532 h 124092"/>
                <a:gd name="connsiteX7" fmla="*/ 211548 w 211547"/>
                <a:gd name="connsiteY7" fmla="*/ 65600 h 124092"/>
                <a:gd name="connsiteX8" fmla="*/ 211548 w 211547"/>
                <a:gd name="connsiteY8" fmla="*/ 69492 h 124092"/>
                <a:gd name="connsiteX9" fmla="*/ 206841 w 211547"/>
                <a:gd name="connsiteY9" fmla="*/ 74807 h 12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547" h="124092">
                  <a:moveTo>
                    <a:pt x="206841" y="74807"/>
                  </a:moveTo>
                  <a:lnTo>
                    <a:pt x="121278" y="123689"/>
                  </a:lnTo>
                  <a:cubicBezTo>
                    <a:pt x="119866" y="124733"/>
                    <a:pt x="119207" y="123689"/>
                    <a:pt x="118360" y="121316"/>
                  </a:cubicBezTo>
                  <a:lnTo>
                    <a:pt x="510" y="52122"/>
                  </a:lnTo>
                  <a:cubicBezTo>
                    <a:pt x="-432" y="50129"/>
                    <a:pt x="-620" y="47946"/>
                    <a:pt x="4934" y="45098"/>
                  </a:cubicBezTo>
                  <a:lnTo>
                    <a:pt x="82496" y="1532"/>
                  </a:lnTo>
                  <a:cubicBezTo>
                    <a:pt x="86391" y="-511"/>
                    <a:pt x="91027" y="-511"/>
                    <a:pt x="94922" y="1532"/>
                  </a:cubicBezTo>
                  <a:lnTo>
                    <a:pt x="211548" y="65600"/>
                  </a:lnTo>
                  <a:lnTo>
                    <a:pt x="211548" y="69492"/>
                  </a:lnTo>
                  <a:cubicBezTo>
                    <a:pt x="211548" y="71200"/>
                    <a:pt x="209665" y="73193"/>
                    <a:pt x="206841" y="74807"/>
                  </a:cubicBezTo>
                  <a:close/>
                </a:path>
              </a:pathLst>
            </a:custGeom>
            <a:solidFill>
              <a:srgbClr val="E8DF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2" name="Freeform 408">
              <a:extLst>
                <a:ext uri="{FF2B5EF4-FFF2-40B4-BE49-F238E27FC236}">
                  <a16:creationId xmlns:a16="http://schemas.microsoft.com/office/drawing/2014/main" id="{0203642C-2F4B-4A4D-89D7-09A3DB516CE7}"/>
                </a:ext>
              </a:extLst>
            </p:cNvPr>
            <p:cNvSpPr/>
            <p:nvPr/>
          </p:nvSpPr>
          <p:spPr>
            <a:xfrm>
              <a:off x="927908" y="1105912"/>
              <a:ext cx="211206" cy="124280"/>
            </a:xfrm>
            <a:custGeom>
              <a:avLst/>
              <a:gdLst>
                <a:gd name="connsiteX0" fmla="*/ 206841 w 211206"/>
                <a:gd name="connsiteY0" fmla="*/ 74712 h 124280"/>
                <a:gd name="connsiteX1" fmla="*/ 121278 w 211206"/>
                <a:gd name="connsiteY1" fmla="*/ 123878 h 124280"/>
                <a:gd name="connsiteX2" fmla="*/ 118360 w 211206"/>
                <a:gd name="connsiteY2" fmla="*/ 121411 h 124280"/>
                <a:gd name="connsiteX3" fmla="*/ 510 w 211206"/>
                <a:gd name="connsiteY3" fmla="*/ 52027 h 124280"/>
                <a:gd name="connsiteX4" fmla="*/ 4934 w 211206"/>
                <a:gd name="connsiteY4" fmla="*/ 45003 h 124280"/>
                <a:gd name="connsiteX5" fmla="*/ 82496 w 211206"/>
                <a:gd name="connsiteY5" fmla="*/ 1532 h 124280"/>
                <a:gd name="connsiteX6" fmla="*/ 94922 w 211206"/>
                <a:gd name="connsiteY6" fmla="*/ 1532 h 124280"/>
                <a:gd name="connsiteX7" fmla="*/ 210230 w 211206"/>
                <a:gd name="connsiteY7" fmla="*/ 67973 h 124280"/>
                <a:gd name="connsiteX8" fmla="*/ 206841 w 211206"/>
                <a:gd name="connsiteY8" fmla="*/ 74712 h 12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06" h="124280">
                  <a:moveTo>
                    <a:pt x="206841" y="74712"/>
                  </a:moveTo>
                  <a:lnTo>
                    <a:pt x="121278" y="123878"/>
                  </a:lnTo>
                  <a:cubicBezTo>
                    <a:pt x="119866" y="124922"/>
                    <a:pt x="119207" y="123878"/>
                    <a:pt x="118360" y="121411"/>
                  </a:cubicBezTo>
                  <a:lnTo>
                    <a:pt x="510" y="52027"/>
                  </a:lnTo>
                  <a:cubicBezTo>
                    <a:pt x="-432" y="50129"/>
                    <a:pt x="-620" y="47946"/>
                    <a:pt x="4934" y="45003"/>
                  </a:cubicBezTo>
                  <a:lnTo>
                    <a:pt x="82496" y="1532"/>
                  </a:lnTo>
                  <a:cubicBezTo>
                    <a:pt x="86391" y="-511"/>
                    <a:pt x="91027" y="-511"/>
                    <a:pt x="94922" y="1532"/>
                  </a:cubicBezTo>
                  <a:lnTo>
                    <a:pt x="210230" y="67973"/>
                  </a:lnTo>
                  <a:cubicBezTo>
                    <a:pt x="212489" y="69871"/>
                    <a:pt x="210607" y="72624"/>
                    <a:pt x="206841" y="74712"/>
                  </a:cubicBezTo>
                  <a:close/>
                </a:path>
              </a:pathLst>
            </a:custGeom>
            <a:solidFill>
              <a:srgbClr val="FCFAF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3" name="Freeform 409">
              <a:extLst>
                <a:ext uri="{FF2B5EF4-FFF2-40B4-BE49-F238E27FC236}">
                  <a16:creationId xmlns:a16="http://schemas.microsoft.com/office/drawing/2014/main" id="{ED994F62-67B2-2544-BD4C-0FCD43A2651B}"/>
                </a:ext>
              </a:extLst>
            </p:cNvPr>
            <p:cNvSpPr/>
            <p:nvPr/>
          </p:nvSpPr>
          <p:spPr>
            <a:xfrm>
              <a:off x="933570" y="1123080"/>
              <a:ext cx="176556" cy="103491"/>
            </a:xfrm>
            <a:custGeom>
              <a:avLst/>
              <a:gdLst>
                <a:gd name="connsiteX0" fmla="*/ 173034 w 176556"/>
                <a:gd name="connsiteY0" fmla="*/ 65992 h 103491"/>
                <a:gd name="connsiteX1" fmla="*/ 107991 w 176556"/>
                <a:gd name="connsiteY1" fmla="*/ 103199 h 103491"/>
                <a:gd name="connsiteX2" fmla="*/ 105732 w 176556"/>
                <a:gd name="connsiteY2" fmla="*/ 101396 h 103491"/>
                <a:gd name="connsiteX3" fmla="*/ 401 w 176556"/>
                <a:gd name="connsiteY3" fmla="*/ 39606 h 103491"/>
                <a:gd name="connsiteX4" fmla="*/ 3790 w 176556"/>
                <a:gd name="connsiteY4" fmla="*/ 34195 h 103491"/>
                <a:gd name="connsiteX5" fmla="*/ 62809 w 176556"/>
                <a:gd name="connsiteY5" fmla="*/ 1165 h 103491"/>
                <a:gd name="connsiteX6" fmla="*/ 72222 w 176556"/>
                <a:gd name="connsiteY6" fmla="*/ 1165 h 103491"/>
                <a:gd name="connsiteX7" fmla="*/ 175764 w 176556"/>
                <a:gd name="connsiteY7" fmla="*/ 61151 h 103491"/>
                <a:gd name="connsiteX8" fmla="*/ 173034 w 176556"/>
                <a:gd name="connsiteY8" fmla="*/ 65992 h 10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56" h="103491">
                  <a:moveTo>
                    <a:pt x="173034" y="65992"/>
                  </a:moveTo>
                  <a:lnTo>
                    <a:pt x="107991" y="103199"/>
                  </a:lnTo>
                  <a:cubicBezTo>
                    <a:pt x="106861" y="103958"/>
                    <a:pt x="106391" y="103199"/>
                    <a:pt x="105732" y="101396"/>
                  </a:cubicBezTo>
                  <a:lnTo>
                    <a:pt x="401" y="39606"/>
                  </a:lnTo>
                  <a:cubicBezTo>
                    <a:pt x="-352" y="38087"/>
                    <a:pt x="-446" y="36473"/>
                    <a:pt x="3790" y="34195"/>
                  </a:cubicBezTo>
                  <a:lnTo>
                    <a:pt x="62809" y="1165"/>
                  </a:lnTo>
                  <a:cubicBezTo>
                    <a:pt x="65758" y="-388"/>
                    <a:pt x="69273" y="-388"/>
                    <a:pt x="72222" y="1165"/>
                  </a:cubicBezTo>
                  <a:lnTo>
                    <a:pt x="175764" y="61151"/>
                  </a:lnTo>
                  <a:cubicBezTo>
                    <a:pt x="177647" y="62290"/>
                    <a:pt x="175952" y="64379"/>
                    <a:pt x="173034" y="65992"/>
                  </a:cubicBezTo>
                  <a:close/>
                </a:path>
              </a:pathLst>
            </a:custGeom>
            <a:solidFill>
              <a:srgbClr val="C7BFB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4" name="Freeform 410">
              <a:extLst>
                <a:ext uri="{FF2B5EF4-FFF2-40B4-BE49-F238E27FC236}">
                  <a16:creationId xmlns:a16="http://schemas.microsoft.com/office/drawing/2014/main" id="{905391EC-091C-D442-9A7C-CB9731408107}"/>
                </a:ext>
              </a:extLst>
            </p:cNvPr>
            <p:cNvSpPr/>
            <p:nvPr/>
          </p:nvSpPr>
          <p:spPr>
            <a:xfrm>
              <a:off x="985460" y="1076434"/>
              <a:ext cx="26189" cy="48854"/>
            </a:xfrm>
            <a:custGeom>
              <a:avLst/>
              <a:gdLst>
                <a:gd name="connsiteX0" fmla="*/ 25886 w 26189"/>
                <a:gd name="connsiteY0" fmla="*/ 5288 h 48854"/>
                <a:gd name="connsiteX1" fmla="*/ 12802 w 26189"/>
                <a:gd name="connsiteY1" fmla="*/ 22373 h 48854"/>
                <a:gd name="connsiteX2" fmla="*/ 8472 w 26189"/>
                <a:gd name="connsiteY2" fmla="*/ 31865 h 48854"/>
                <a:gd name="connsiteX3" fmla="*/ 2541 w 26189"/>
                <a:gd name="connsiteY3" fmla="*/ 48854 h 48854"/>
                <a:gd name="connsiteX4" fmla="*/ 0 w 26189"/>
                <a:gd name="connsiteY4" fmla="*/ 32909 h 48854"/>
                <a:gd name="connsiteX5" fmla="*/ 14872 w 26189"/>
                <a:gd name="connsiteY5" fmla="*/ 1966 h 48854"/>
                <a:gd name="connsiteX6" fmla="*/ 24058 w 26189"/>
                <a:gd name="connsiteY6" fmla="*/ 1870 h 48854"/>
                <a:gd name="connsiteX7" fmla="*/ 25886 w 26189"/>
                <a:gd name="connsiteY7" fmla="*/ 5288 h 4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9" h="48854">
                  <a:moveTo>
                    <a:pt x="25886" y="5288"/>
                  </a:moveTo>
                  <a:cubicBezTo>
                    <a:pt x="27768" y="15254"/>
                    <a:pt x="20614" y="15444"/>
                    <a:pt x="12802" y="22373"/>
                  </a:cubicBezTo>
                  <a:cubicBezTo>
                    <a:pt x="11721" y="25692"/>
                    <a:pt x="10269" y="28877"/>
                    <a:pt x="8472" y="31865"/>
                  </a:cubicBezTo>
                  <a:cubicBezTo>
                    <a:pt x="9131" y="42875"/>
                    <a:pt x="9225" y="48854"/>
                    <a:pt x="2541" y="48854"/>
                  </a:cubicBezTo>
                  <a:cubicBezTo>
                    <a:pt x="1788" y="45248"/>
                    <a:pt x="377" y="36041"/>
                    <a:pt x="0" y="32909"/>
                  </a:cubicBezTo>
                  <a:cubicBezTo>
                    <a:pt x="2918" y="15729"/>
                    <a:pt x="-2071" y="18956"/>
                    <a:pt x="14872" y="1966"/>
                  </a:cubicBezTo>
                  <a:cubicBezTo>
                    <a:pt x="17383" y="-618"/>
                    <a:pt x="21494" y="-660"/>
                    <a:pt x="24058" y="1870"/>
                  </a:cubicBezTo>
                  <a:cubicBezTo>
                    <a:pt x="24995" y="2798"/>
                    <a:pt x="25632" y="3989"/>
                    <a:pt x="25886" y="5288"/>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5" name="Freeform 411">
              <a:extLst>
                <a:ext uri="{FF2B5EF4-FFF2-40B4-BE49-F238E27FC236}">
                  <a16:creationId xmlns:a16="http://schemas.microsoft.com/office/drawing/2014/main" id="{29E1830D-B618-8048-8190-EC03938D1E5B}"/>
                </a:ext>
              </a:extLst>
            </p:cNvPr>
            <p:cNvSpPr/>
            <p:nvPr/>
          </p:nvSpPr>
          <p:spPr>
            <a:xfrm>
              <a:off x="876360" y="1053168"/>
              <a:ext cx="176035" cy="181179"/>
            </a:xfrm>
            <a:custGeom>
              <a:avLst/>
              <a:gdLst>
                <a:gd name="connsiteX0" fmla="*/ 57329 w 176035"/>
                <a:gd name="connsiteY0" fmla="*/ 111131 h 181179"/>
                <a:gd name="connsiteX1" fmla="*/ 47916 w 176035"/>
                <a:gd name="connsiteY1" fmla="*/ 100216 h 181179"/>
                <a:gd name="connsiteX2" fmla="*/ 4 w 176035"/>
                <a:gd name="connsiteY2" fmla="*/ 2927 h 181179"/>
                <a:gd name="connsiteX3" fmla="*/ 3110 w 176035"/>
                <a:gd name="connsiteY3" fmla="*/ 270 h 181179"/>
                <a:gd name="connsiteX4" fmla="*/ 9699 w 176035"/>
                <a:gd name="connsiteY4" fmla="*/ 3022 h 181179"/>
                <a:gd name="connsiteX5" fmla="*/ 117665 w 176035"/>
                <a:gd name="connsiteY5" fmla="*/ 68514 h 181179"/>
                <a:gd name="connsiteX6" fmla="*/ 128114 w 176035"/>
                <a:gd name="connsiteY6" fmla="*/ 79524 h 181179"/>
                <a:gd name="connsiteX7" fmla="*/ 173484 w 176035"/>
                <a:gd name="connsiteY7" fmla="*/ 171118 h 181179"/>
                <a:gd name="connsiteX8" fmla="*/ 175837 w 176035"/>
                <a:gd name="connsiteY8" fmla="*/ 178522 h 181179"/>
                <a:gd name="connsiteX9" fmla="*/ 172166 w 176035"/>
                <a:gd name="connsiteY9" fmla="*/ 181179 h 181179"/>
                <a:gd name="connsiteX10" fmla="*/ 57329 w 176035"/>
                <a:gd name="connsiteY10" fmla="*/ 111131 h 1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035" h="181179">
                  <a:moveTo>
                    <a:pt x="57329" y="111131"/>
                  </a:moveTo>
                  <a:cubicBezTo>
                    <a:pt x="50551" y="107050"/>
                    <a:pt x="51681" y="107430"/>
                    <a:pt x="47916" y="100216"/>
                  </a:cubicBezTo>
                  <a:cubicBezTo>
                    <a:pt x="43962" y="91199"/>
                    <a:pt x="-467" y="3402"/>
                    <a:pt x="4" y="2927"/>
                  </a:cubicBezTo>
                  <a:cubicBezTo>
                    <a:pt x="474" y="2453"/>
                    <a:pt x="1416" y="1219"/>
                    <a:pt x="3110" y="270"/>
                  </a:cubicBezTo>
                  <a:cubicBezTo>
                    <a:pt x="4804" y="-679"/>
                    <a:pt x="6405" y="1029"/>
                    <a:pt x="9699" y="3022"/>
                  </a:cubicBezTo>
                  <a:lnTo>
                    <a:pt x="117665" y="68514"/>
                  </a:lnTo>
                  <a:cubicBezTo>
                    <a:pt x="125196" y="73070"/>
                    <a:pt x="124160" y="71646"/>
                    <a:pt x="128114" y="79524"/>
                  </a:cubicBezTo>
                  <a:lnTo>
                    <a:pt x="173484" y="171118"/>
                  </a:lnTo>
                  <a:cubicBezTo>
                    <a:pt x="175461" y="175579"/>
                    <a:pt x="176496" y="177952"/>
                    <a:pt x="175837" y="178522"/>
                  </a:cubicBezTo>
                  <a:lnTo>
                    <a:pt x="172166" y="181179"/>
                  </a:lnTo>
                  <a:cubicBezTo>
                    <a:pt x="171131" y="181179"/>
                    <a:pt x="68812" y="117870"/>
                    <a:pt x="57329" y="111131"/>
                  </a:cubicBezTo>
                  <a:close/>
                </a:path>
              </a:pathLst>
            </a:custGeom>
            <a:solidFill>
              <a:srgbClr val="E8DF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6" name="Freeform 412">
              <a:extLst>
                <a:ext uri="{FF2B5EF4-FFF2-40B4-BE49-F238E27FC236}">
                  <a16:creationId xmlns:a16="http://schemas.microsoft.com/office/drawing/2014/main" id="{6476AB28-34DE-B247-800F-4D13B50C4229}"/>
                </a:ext>
              </a:extLst>
            </p:cNvPr>
            <p:cNvSpPr/>
            <p:nvPr/>
          </p:nvSpPr>
          <p:spPr>
            <a:xfrm>
              <a:off x="875893" y="1053238"/>
              <a:ext cx="128486" cy="111060"/>
            </a:xfrm>
            <a:custGeom>
              <a:avLst/>
              <a:gdLst>
                <a:gd name="connsiteX0" fmla="*/ 57795 w 128486"/>
                <a:gd name="connsiteY0" fmla="*/ 111061 h 111060"/>
                <a:gd name="connsiteX1" fmla="*/ 48383 w 128486"/>
                <a:gd name="connsiteY1" fmla="*/ 100145 h 111060"/>
                <a:gd name="connsiteX2" fmla="*/ 0 w 128486"/>
                <a:gd name="connsiteY2" fmla="*/ 2667 h 111060"/>
                <a:gd name="connsiteX3" fmla="*/ 3483 w 128486"/>
                <a:gd name="connsiteY3" fmla="*/ 199 h 111060"/>
                <a:gd name="connsiteX4" fmla="*/ 10072 w 128486"/>
                <a:gd name="connsiteY4" fmla="*/ 2952 h 111060"/>
                <a:gd name="connsiteX5" fmla="*/ 118038 w 128486"/>
                <a:gd name="connsiteY5" fmla="*/ 68444 h 111060"/>
                <a:gd name="connsiteX6" fmla="*/ 128487 w 128486"/>
                <a:gd name="connsiteY6" fmla="*/ 79454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86" h="111060">
                  <a:moveTo>
                    <a:pt x="57795" y="111061"/>
                  </a:moveTo>
                  <a:cubicBezTo>
                    <a:pt x="51018" y="106979"/>
                    <a:pt x="52148" y="107359"/>
                    <a:pt x="48383" y="100145"/>
                  </a:cubicBezTo>
                  <a:cubicBezTo>
                    <a:pt x="44617" y="92932"/>
                    <a:pt x="0" y="2857"/>
                    <a:pt x="0" y="2667"/>
                  </a:cubicBezTo>
                  <a:cubicBezTo>
                    <a:pt x="0" y="2477"/>
                    <a:pt x="2071" y="958"/>
                    <a:pt x="3483" y="199"/>
                  </a:cubicBezTo>
                  <a:cubicBezTo>
                    <a:pt x="4895" y="-560"/>
                    <a:pt x="6777" y="958"/>
                    <a:pt x="10072" y="2952"/>
                  </a:cubicBezTo>
                  <a:lnTo>
                    <a:pt x="118038" y="68444"/>
                  </a:lnTo>
                  <a:cubicBezTo>
                    <a:pt x="125569" y="73000"/>
                    <a:pt x="124533" y="71576"/>
                    <a:pt x="128487" y="79454"/>
                  </a:cubicBezTo>
                  <a:close/>
                </a:path>
              </a:pathLst>
            </a:custGeom>
            <a:solidFill>
              <a:srgbClr val="FCFAF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7" name="Freeform 413">
              <a:extLst>
                <a:ext uri="{FF2B5EF4-FFF2-40B4-BE49-F238E27FC236}">
                  <a16:creationId xmlns:a16="http://schemas.microsoft.com/office/drawing/2014/main" id="{FFF935B8-452B-D74F-8EE1-CE04A4E976BE}"/>
                </a:ext>
              </a:extLst>
            </p:cNvPr>
            <p:cNvSpPr/>
            <p:nvPr/>
          </p:nvSpPr>
          <p:spPr>
            <a:xfrm>
              <a:off x="905262" y="1098997"/>
              <a:ext cx="102695" cy="101085"/>
            </a:xfrm>
            <a:custGeom>
              <a:avLst/>
              <a:gdLst>
                <a:gd name="connsiteX0" fmla="*/ 85375 w 102695"/>
                <a:gd name="connsiteY0" fmla="*/ 101085 h 101085"/>
                <a:gd name="connsiteX1" fmla="*/ 28898 w 102695"/>
                <a:gd name="connsiteY1" fmla="*/ 65302 h 101085"/>
                <a:gd name="connsiteX2" fmla="*/ 19485 w 102695"/>
                <a:gd name="connsiteY2" fmla="*/ 54387 h 101085"/>
                <a:gd name="connsiteX3" fmla="*/ 0 w 102695"/>
                <a:gd name="connsiteY3" fmla="*/ 0 h 101085"/>
                <a:gd name="connsiteX4" fmla="*/ 16190 w 102695"/>
                <a:gd name="connsiteY4" fmla="*/ 15661 h 101085"/>
                <a:gd name="connsiteX5" fmla="*/ 77468 w 102695"/>
                <a:gd name="connsiteY5" fmla="*/ 28095 h 101085"/>
                <a:gd name="connsiteX6" fmla="*/ 87540 w 102695"/>
                <a:gd name="connsiteY6" fmla="*/ 21736 h 101085"/>
                <a:gd name="connsiteX7" fmla="*/ 89046 w 102695"/>
                <a:gd name="connsiteY7" fmla="*/ 22685 h 101085"/>
                <a:gd name="connsiteX8" fmla="*/ 99495 w 102695"/>
                <a:gd name="connsiteY8" fmla="*/ 33695 h 101085"/>
                <a:gd name="connsiteX9" fmla="*/ 102695 w 102695"/>
                <a:gd name="connsiteY9" fmla="*/ 40244 h 101085"/>
                <a:gd name="connsiteX10" fmla="*/ 78127 w 102695"/>
                <a:gd name="connsiteY10" fmla="*/ 76882 h 10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95" h="101085">
                  <a:moveTo>
                    <a:pt x="85375" y="101085"/>
                  </a:moveTo>
                  <a:lnTo>
                    <a:pt x="28898" y="65302"/>
                  </a:lnTo>
                  <a:cubicBezTo>
                    <a:pt x="22120" y="61221"/>
                    <a:pt x="23250" y="61600"/>
                    <a:pt x="19485" y="54387"/>
                  </a:cubicBezTo>
                  <a:lnTo>
                    <a:pt x="0" y="0"/>
                  </a:lnTo>
                  <a:lnTo>
                    <a:pt x="16190" y="15661"/>
                  </a:lnTo>
                  <a:lnTo>
                    <a:pt x="77468" y="28095"/>
                  </a:lnTo>
                  <a:lnTo>
                    <a:pt x="87540" y="21736"/>
                  </a:lnTo>
                  <a:lnTo>
                    <a:pt x="89046" y="22685"/>
                  </a:lnTo>
                  <a:cubicBezTo>
                    <a:pt x="96577" y="27241"/>
                    <a:pt x="95541" y="25817"/>
                    <a:pt x="99495" y="33695"/>
                  </a:cubicBezTo>
                  <a:lnTo>
                    <a:pt x="102695" y="40244"/>
                  </a:lnTo>
                  <a:lnTo>
                    <a:pt x="78127" y="76882"/>
                  </a:lnTo>
                  <a:close/>
                </a:path>
              </a:pathLst>
            </a:custGeom>
            <a:solidFill>
              <a:srgbClr val="EDE8E8"/>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8" name="Freeform 414">
              <a:extLst>
                <a:ext uri="{FF2B5EF4-FFF2-40B4-BE49-F238E27FC236}">
                  <a16:creationId xmlns:a16="http://schemas.microsoft.com/office/drawing/2014/main" id="{F34E0813-5A90-CA45-951A-9CBFE1E3D729}"/>
                </a:ext>
              </a:extLst>
            </p:cNvPr>
            <p:cNvSpPr/>
            <p:nvPr/>
          </p:nvSpPr>
          <p:spPr>
            <a:xfrm>
              <a:off x="875497" y="1055417"/>
              <a:ext cx="173297" cy="178591"/>
            </a:xfrm>
            <a:custGeom>
              <a:avLst/>
              <a:gdLst>
                <a:gd name="connsiteX0" fmla="*/ 125306 w 173297"/>
                <a:gd name="connsiteY0" fmla="*/ 79458 h 178591"/>
                <a:gd name="connsiteX1" fmla="*/ 170771 w 173297"/>
                <a:gd name="connsiteY1" fmla="*/ 171052 h 178591"/>
                <a:gd name="connsiteX2" fmla="*/ 167476 w 173297"/>
                <a:gd name="connsiteY2" fmla="*/ 175703 h 178591"/>
                <a:gd name="connsiteX3" fmla="*/ 57721 w 173297"/>
                <a:gd name="connsiteY3" fmla="*/ 109262 h 178591"/>
                <a:gd name="connsiteX4" fmla="*/ 48308 w 173297"/>
                <a:gd name="connsiteY4" fmla="*/ 98441 h 178591"/>
                <a:gd name="connsiteX5" fmla="*/ 1903 w 173297"/>
                <a:gd name="connsiteY5" fmla="*/ 5234 h 178591"/>
                <a:gd name="connsiteX6" fmla="*/ 6797 w 173297"/>
                <a:gd name="connsiteY6" fmla="*/ 2956 h 178591"/>
                <a:gd name="connsiteX7" fmla="*/ 114764 w 173297"/>
                <a:gd name="connsiteY7" fmla="*/ 68448 h 178591"/>
                <a:gd name="connsiteX8" fmla="*/ 125306 w 173297"/>
                <a:gd name="connsiteY8" fmla="*/ 79458 h 17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97" h="178591">
                  <a:moveTo>
                    <a:pt x="125306" y="79458"/>
                  </a:moveTo>
                  <a:lnTo>
                    <a:pt x="170771" y="171052"/>
                  </a:lnTo>
                  <a:cubicBezTo>
                    <a:pt x="174442" y="179500"/>
                    <a:pt x="174724" y="180544"/>
                    <a:pt x="167476" y="175703"/>
                  </a:cubicBezTo>
                  <a:lnTo>
                    <a:pt x="57721" y="109262"/>
                  </a:lnTo>
                  <a:cubicBezTo>
                    <a:pt x="50944" y="105181"/>
                    <a:pt x="52074" y="105560"/>
                    <a:pt x="48308" y="98441"/>
                  </a:cubicBezTo>
                  <a:lnTo>
                    <a:pt x="1903" y="5234"/>
                  </a:lnTo>
                  <a:cubicBezTo>
                    <a:pt x="-2427" y="-2264"/>
                    <a:pt x="1244" y="-461"/>
                    <a:pt x="6797" y="2956"/>
                  </a:cubicBezTo>
                  <a:lnTo>
                    <a:pt x="114764" y="68448"/>
                  </a:lnTo>
                  <a:cubicBezTo>
                    <a:pt x="122765" y="73289"/>
                    <a:pt x="121447" y="71960"/>
                    <a:pt x="125306" y="79458"/>
                  </a:cubicBezTo>
                  <a:close/>
                </a:path>
              </a:pathLst>
            </a:custGeom>
            <a:solidFill>
              <a:srgbClr val="D9D0D0"/>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9" name="Freeform 415">
              <a:extLst>
                <a:ext uri="{FF2B5EF4-FFF2-40B4-BE49-F238E27FC236}">
                  <a16:creationId xmlns:a16="http://schemas.microsoft.com/office/drawing/2014/main" id="{0711D8C5-020D-E74E-99F2-3A5BE7C86097}"/>
                </a:ext>
              </a:extLst>
            </p:cNvPr>
            <p:cNvSpPr/>
            <p:nvPr/>
          </p:nvSpPr>
          <p:spPr>
            <a:xfrm>
              <a:off x="1121053" y="1093389"/>
              <a:ext cx="28648" cy="22460"/>
            </a:xfrm>
            <a:custGeom>
              <a:avLst/>
              <a:gdLst>
                <a:gd name="connsiteX0" fmla="*/ 4095 w 28648"/>
                <a:gd name="connsiteY0" fmla="*/ 103 h 22460"/>
                <a:gd name="connsiteX1" fmla="*/ 1083 w 28648"/>
                <a:gd name="connsiteY1" fmla="*/ 1621 h 22460"/>
                <a:gd name="connsiteX2" fmla="*/ 48 w 28648"/>
                <a:gd name="connsiteY2" fmla="*/ 5323 h 22460"/>
                <a:gd name="connsiteX3" fmla="*/ 28286 w 28648"/>
                <a:gd name="connsiteY3" fmla="*/ 21269 h 22460"/>
                <a:gd name="connsiteX4" fmla="*/ 4095 w 28648"/>
                <a:gd name="connsiteY4" fmla="*/ 103 h 2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8" h="22460">
                  <a:moveTo>
                    <a:pt x="4095" y="103"/>
                  </a:moveTo>
                  <a:cubicBezTo>
                    <a:pt x="2926" y="167"/>
                    <a:pt x="1836" y="717"/>
                    <a:pt x="1083" y="1621"/>
                  </a:cubicBezTo>
                  <a:cubicBezTo>
                    <a:pt x="235" y="2652"/>
                    <a:pt x="-141" y="3997"/>
                    <a:pt x="48" y="5323"/>
                  </a:cubicBezTo>
                  <a:cubicBezTo>
                    <a:pt x="1083" y="14815"/>
                    <a:pt x="25274" y="26205"/>
                    <a:pt x="28286" y="21269"/>
                  </a:cubicBezTo>
                  <a:cubicBezTo>
                    <a:pt x="31299" y="16333"/>
                    <a:pt x="14826" y="-1511"/>
                    <a:pt x="4095" y="103"/>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0" name="Freeform 416">
              <a:extLst>
                <a:ext uri="{FF2B5EF4-FFF2-40B4-BE49-F238E27FC236}">
                  <a16:creationId xmlns:a16="http://schemas.microsoft.com/office/drawing/2014/main" id="{2DFC9915-E9AC-0D4B-B884-F305E57DAD9E}"/>
                </a:ext>
              </a:extLst>
            </p:cNvPr>
            <p:cNvSpPr/>
            <p:nvPr/>
          </p:nvSpPr>
          <p:spPr>
            <a:xfrm>
              <a:off x="1045785" y="1053265"/>
              <a:ext cx="145648" cy="116020"/>
            </a:xfrm>
            <a:custGeom>
              <a:avLst/>
              <a:gdLst>
                <a:gd name="connsiteX0" fmla="*/ 145347 w 145648"/>
                <a:gd name="connsiteY0" fmla="*/ 5678 h 116020"/>
                <a:gd name="connsiteX1" fmla="*/ 143935 w 145648"/>
                <a:gd name="connsiteY1" fmla="*/ 16308 h 116020"/>
                <a:gd name="connsiteX2" fmla="*/ 65714 w 145648"/>
                <a:gd name="connsiteY2" fmla="*/ 85977 h 116020"/>
                <a:gd name="connsiteX3" fmla="*/ 36157 w 145648"/>
                <a:gd name="connsiteY3" fmla="*/ 98126 h 116020"/>
                <a:gd name="connsiteX4" fmla="*/ 13190 w 145648"/>
                <a:gd name="connsiteY4" fmla="*/ 114546 h 116020"/>
                <a:gd name="connsiteX5" fmla="*/ 1141 w 145648"/>
                <a:gd name="connsiteY5" fmla="*/ 101828 h 116020"/>
                <a:gd name="connsiteX6" fmla="*/ 12437 w 145648"/>
                <a:gd name="connsiteY6" fmla="*/ 77149 h 116020"/>
                <a:gd name="connsiteX7" fmla="*/ 35875 w 145648"/>
                <a:gd name="connsiteY7" fmla="*/ 72119 h 116020"/>
                <a:gd name="connsiteX8" fmla="*/ 54701 w 145648"/>
                <a:gd name="connsiteY8" fmla="*/ 66709 h 116020"/>
                <a:gd name="connsiteX9" fmla="*/ 101765 w 145648"/>
                <a:gd name="connsiteY9" fmla="*/ 16024 h 116020"/>
                <a:gd name="connsiteX10" fmla="*/ 145347 w 145648"/>
                <a:gd name="connsiteY10" fmla="*/ 5678 h 1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648" h="116020">
                  <a:moveTo>
                    <a:pt x="145347" y="5678"/>
                  </a:moveTo>
                  <a:cubicBezTo>
                    <a:pt x="146034" y="9282"/>
                    <a:pt x="145538" y="13014"/>
                    <a:pt x="143935" y="16308"/>
                  </a:cubicBezTo>
                  <a:cubicBezTo>
                    <a:pt x="128028" y="50383"/>
                    <a:pt x="85105" y="68038"/>
                    <a:pt x="65714" y="85977"/>
                  </a:cubicBezTo>
                  <a:cubicBezTo>
                    <a:pt x="55171" y="105529"/>
                    <a:pt x="43311" y="93570"/>
                    <a:pt x="36157" y="98126"/>
                  </a:cubicBezTo>
                  <a:cubicBezTo>
                    <a:pt x="25991" y="104485"/>
                    <a:pt x="22979" y="111129"/>
                    <a:pt x="13190" y="114546"/>
                  </a:cubicBezTo>
                  <a:cubicBezTo>
                    <a:pt x="-365" y="119197"/>
                    <a:pt x="-1495" y="112268"/>
                    <a:pt x="1141" y="101828"/>
                  </a:cubicBezTo>
                  <a:cubicBezTo>
                    <a:pt x="2486" y="92681"/>
                    <a:pt x="6407" y="84116"/>
                    <a:pt x="12437" y="77149"/>
                  </a:cubicBezTo>
                  <a:cubicBezTo>
                    <a:pt x="19688" y="73462"/>
                    <a:pt x="27763" y="71729"/>
                    <a:pt x="35875" y="72119"/>
                  </a:cubicBezTo>
                  <a:cubicBezTo>
                    <a:pt x="42584" y="72587"/>
                    <a:pt x="49244" y="70673"/>
                    <a:pt x="54701" y="66709"/>
                  </a:cubicBezTo>
                  <a:cubicBezTo>
                    <a:pt x="71348" y="50745"/>
                    <a:pt x="87061" y="33821"/>
                    <a:pt x="101765" y="16024"/>
                  </a:cubicBezTo>
                  <a:cubicBezTo>
                    <a:pt x="109108" y="7671"/>
                    <a:pt x="142618" y="-8654"/>
                    <a:pt x="145347" y="5678"/>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1" name="Freeform 417">
              <a:extLst>
                <a:ext uri="{FF2B5EF4-FFF2-40B4-BE49-F238E27FC236}">
                  <a16:creationId xmlns:a16="http://schemas.microsoft.com/office/drawing/2014/main" id="{E933E6F3-46B1-954A-8B2A-8B01D1C76525}"/>
                </a:ext>
              </a:extLst>
            </p:cNvPr>
            <p:cNvSpPr/>
            <p:nvPr/>
          </p:nvSpPr>
          <p:spPr>
            <a:xfrm>
              <a:off x="1046173" y="1053392"/>
              <a:ext cx="145260" cy="115889"/>
            </a:xfrm>
            <a:custGeom>
              <a:avLst/>
              <a:gdLst>
                <a:gd name="connsiteX0" fmla="*/ 144959 w 145260"/>
                <a:gd name="connsiteY0" fmla="*/ 5551 h 115889"/>
                <a:gd name="connsiteX1" fmla="*/ 143547 w 145260"/>
                <a:gd name="connsiteY1" fmla="*/ 16181 h 115889"/>
                <a:gd name="connsiteX2" fmla="*/ 65326 w 145260"/>
                <a:gd name="connsiteY2" fmla="*/ 85850 h 115889"/>
                <a:gd name="connsiteX3" fmla="*/ 35769 w 145260"/>
                <a:gd name="connsiteY3" fmla="*/ 97999 h 115889"/>
                <a:gd name="connsiteX4" fmla="*/ 12802 w 145260"/>
                <a:gd name="connsiteY4" fmla="*/ 114419 h 115889"/>
                <a:gd name="connsiteX5" fmla="*/ 0 w 145260"/>
                <a:gd name="connsiteY5" fmla="*/ 112236 h 115889"/>
                <a:gd name="connsiteX6" fmla="*/ 1224 w 145260"/>
                <a:gd name="connsiteY6" fmla="*/ 113280 h 115889"/>
                <a:gd name="connsiteX7" fmla="*/ 28615 w 145260"/>
                <a:gd name="connsiteY7" fmla="*/ 88887 h 115889"/>
                <a:gd name="connsiteX8" fmla="*/ 56101 w 145260"/>
                <a:gd name="connsiteY8" fmla="*/ 80914 h 115889"/>
                <a:gd name="connsiteX9" fmla="*/ 109190 w 145260"/>
                <a:gd name="connsiteY9" fmla="*/ 36398 h 115889"/>
                <a:gd name="connsiteX10" fmla="*/ 133852 w 145260"/>
                <a:gd name="connsiteY10" fmla="*/ 5551 h 115889"/>
                <a:gd name="connsiteX11" fmla="*/ 126886 w 145260"/>
                <a:gd name="connsiteY11" fmla="*/ 1754 h 115889"/>
                <a:gd name="connsiteX12" fmla="*/ 144959 w 145260"/>
                <a:gd name="connsiteY12" fmla="*/ 5551 h 11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60" h="115889">
                  <a:moveTo>
                    <a:pt x="144959" y="5551"/>
                  </a:moveTo>
                  <a:cubicBezTo>
                    <a:pt x="145646" y="9155"/>
                    <a:pt x="145150" y="12887"/>
                    <a:pt x="143547" y="16181"/>
                  </a:cubicBezTo>
                  <a:cubicBezTo>
                    <a:pt x="127639" y="50256"/>
                    <a:pt x="84716" y="67911"/>
                    <a:pt x="65326" y="85850"/>
                  </a:cubicBezTo>
                  <a:cubicBezTo>
                    <a:pt x="54783" y="105402"/>
                    <a:pt x="42923" y="93443"/>
                    <a:pt x="35769" y="97999"/>
                  </a:cubicBezTo>
                  <a:cubicBezTo>
                    <a:pt x="25603" y="104358"/>
                    <a:pt x="22591" y="111002"/>
                    <a:pt x="12802" y="114419"/>
                  </a:cubicBezTo>
                  <a:cubicBezTo>
                    <a:pt x="4801" y="117172"/>
                    <a:pt x="1130" y="115843"/>
                    <a:pt x="0" y="112236"/>
                  </a:cubicBezTo>
                  <a:lnTo>
                    <a:pt x="1224" y="113280"/>
                  </a:lnTo>
                  <a:cubicBezTo>
                    <a:pt x="7436" y="118216"/>
                    <a:pt x="18073" y="99518"/>
                    <a:pt x="28615" y="88887"/>
                  </a:cubicBezTo>
                  <a:cubicBezTo>
                    <a:pt x="33887" y="83572"/>
                    <a:pt x="48100" y="81958"/>
                    <a:pt x="56101" y="80914"/>
                  </a:cubicBezTo>
                  <a:cubicBezTo>
                    <a:pt x="73421" y="66107"/>
                    <a:pt x="91306" y="51490"/>
                    <a:pt x="109190" y="36398"/>
                  </a:cubicBezTo>
                  <a:lnTo>
                    <a:pt x="133852" y="5551"/>
                  </a:lnTo>
                  <a:lnTo>
                    <a:pt x="126886" y="1754"/>
                  </a:lnTo>
                  <a:cubicBezTo>
                    <a:pt x="135829" y="-1093"/>
                    <a:pt x="143736" y="-903"/>
                    <a:pt x="144959" y="5551"/>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2" name="Freeform 418">
              <a:extLst>
                <a:ext uri="{FF2B5EF4-FFF2-40B4-BE49-F238E27FC236}">
                  <a16:creationId xmlns:a16="http://schemas.microsoft.com/office/drawing/2014/main" id="{5F345A44-A732-FE47-BAFF-ED13DE40E9DF}"/>
                </a:ext>
              </a:extLst>
            </p:cNvPr>
            <p:cNvSpPr/>
            <p:nvPr/>
          </p:nvSpPr>
          <p:spPr>
            <a:xfrm>
              <a:off x="1132961" y="910070"/>
              <a:ext cx="111551" cy="191014"/>
            </a:xfrm>
            <a:custGeom>
              <a:avLst/>
              <a:gdLst>
                <a:gd name="connsiteX0" fmla="*/ 34734 w 111551"/>
                <a:gd name="connsiteY0" fmla="*/ 125903 h 191014"/>
                <a:gd name="connsiteX1" fmla="*/ 0 w 111551"/>
                <a:gd name="connsiteY1" fmla="*/ 173930 h 191014"/>
                <a:gd name="connsiteX2" fmla="*/ 33322 w 111551"/>
                <a:gd name="connsiteY2" fmla="*/ 191015 h 191014"/>
                <a:gd name="connsiteX3" fmla="*/ 70974 w 111551"/>
                <a:gd name="connsiteY3" fmla="*/ 143557 h 191014"/>
                <a:gd name="connsiteX4" fmla="*/ 107402 w 111551"/>
                <a:gd name="connsiteY4" fmla="*/ 56614 h 191014"/>
                <a:gd name="connsiteX5" fmla="*/ 111355 w 111551"/>
                <a:gd name="connsiteY5" fmla="*/ 20167 h 191014"/>
                <a:gd name="connsiteX6" fmla="*/ 99495 w 111551"/>
                <a:gd name="connsiteY6" fmla="*/ 1183 h 191014"/>
                <a:gd name="connsiteX7" fmla="*/ 78222 w 111551"/>
                <a:gd name="connsiteY7" fmla="*/ 8397 h 191014"/>
                <a:gd name="connsiteX8" fmla="*/ 34734 w 111551"/>
                <a:gd name="connsiteY8" fmla="*/ 125903 h 19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51" h="191014">
                  <a:moveTo>
                    <a:pt x="34734" y="125903"/>
                  </a:moveTo>
                  <a:cubicBezTo>
                    <a:pt x="24281" y="142709"/>
                    <a:pt x="12675" y="158758"/>
                    <a:pt x="0" y="173930"/>
                  </a:cubicBezTo>
                  <a:cubicBezTo>
                    <a:pt x="10825" y="170608"/>
                    <a:pt x="32569" y="183422"/>
                    <a:pt x="33322" y="191015"/>
                  </a:cubicBezTo>
                  <a:cubicBezTo>
                    <a:pt x="47516" y="176595"/>
                    <a:pt x="60138" y="160686"/>
                    <a:pt x="70974" y="143557"/>
                  </a:cubicBezTo>
                  <a:cubicBezTo>
                    <a:pt x="85093" y="110147"/>
                    <a:pt x="101471" y="80153"/>
                    <a:pt x="107402" y="56614"/>
                  </a:cubicBezTo>
                  <a:cubicBezTo>
                    <a:pt x="110755" y="44778"/>
                    <a:pt x="112092" y="32453"/>
                    <a:pt x="111355" y="20167"/>
                  </a:cubicBezTo>
                  <a:cubicBezTo>
                    <a:pt x="110647" y="12288"/>
                    <a:pt x="106237" y="5229"/>
                    <a:pt x="99495" y="1183"/>
                  </a:cubicBezTo>
                  <a:cubicBezTo>
                    <a:pt x="91606" y="-1874"/>
                    <a:pt x="82676" y="1155"/>
                    <a:pt x="78222" y="8397"/>
                  </a:cubicBezTo>
                  <a:cubicBezTo>
                    <a:pt x="58360" y="32316"/>
                    <a:pt x="46500" y="96764"/>
                    <a:pt x="34734" y="125903"/>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3" name="Freeform 419">
              <a:extLst>
                <a:ext uri="{FF2B5EF4-FFF2-40B4-BE49-F238E27FC236}">
                  <a16:creationId xmlns:a16="http://schemas.microsoft.com/office/drawing/2014/main" id="{3D56ED4F-7C8D-F048-9232-B093069074D1}"/>
                </a:ext>
              </a:extLst>
            </p:cNvPr>
            <p:cNvSpPr/>
            <p:nvPr/>
          </p:nvSpPr>
          <p:spPr>
            <a:xfrm>
              <a:off x="1152069" y="910020"/>
              <a:ext cx="92349" cy="190875"/>
            </a:xfrm>
            <a:custGeom>
              <a:avLst/>
              <a:gdLst>
                <a:gd name="connsiteX0" fmla="*/ 0 w 92349"/>
                <a:gd name="connsiteY0" fmla="*/ 177398 h 190875"/>
                <a:gd name="connsiteX1" fmla="*/ 14119 w 92349"/>
                <a:gd name="connsiteY1" fmla="*/ 190876 h 190875"/>
                <a:gd name="connsiteX2" fmla="*/ 51771 w 92349"/>
                <a:gd name="connsiteY2" fmla="*/ 143418 h 190875"/>
                <a:gd name="connsiteX3" fmla="*/ 88199 w 92349"/>
                <a:gd name="connsiteY3" fmla="*/ 56475 h 190875"/>
                <a:gd name="connsiteX4" fmla="*/ 92153 w 92349"/>
                <a:gd name="connsiteY4" fmla="*/ 20027 h 190875"/>
                <a:gd name="connsiteX5" fmla="*/ 80292 w 92349"/>
                <a:gd name="connsiteY5" fmla="*/ 1044 h 190875"/>
                <a:gd name="connsiteX6" fmla="*/ 77186 w 92349"/>
                <a:gd name="connsiteY6" fmla="*/ 0 h 190875"/>
                <a:gd name="connsiteX7" fmla="*/ 77186 w 92349"/>
                <a:gd name="connsiteY7" fmla="*/ 664 h 190875"/>
                <a:gd name="connsiteX8" fmla="*/ 40476 w 92349"/>
                <a:gd name="connsiteY8" fmla="*/ 127567 h 190875"/>
                <a:gd name="connsiteX9" fmla="*/ 18920 w 92349"/>
                <a:gd name="connsiteY9" fmla="*/ 123485 h 190875"/>
                <a:gd name="connsiteX10" fmla="*/ 35675 w 92349"/>
                <a:gd name="connsiteY10" fmla="*/ 135065 h 190875"/>
                <a:gd name="connsiteX11" fmla="*/ 0 w 92349"/>
                <a:gd name="connsiteY11" fmla="*/ 177398 h 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49" h="190875">
                  <a:moveTo>
                    <a:pt x="0" y="177398"/>
                  </a:moveTo>
                  <a:cubicBezTo>
                    <a:pt x="7436" y="181099"/>
                    <a:pt x="13743" y="186889"/>
                    <a:pt x="14119" y="190876"/>
                  </a:cubicBezTo>
                  <a:cubicBezTo>
                    <a:pt x="28313" y="176456"/>
                    <a:pt x="40936" y="160546"/>
                    <a:pt x="51771" y="143418"/>
                  </a:cubicBezTo>
                  <a:cubicBezTo>
                    <a:pt x="65891" y="110007"/>
                    <a:pt x="82269" y="80014"/>
                    <a:pt x="88199" y="56475"/>
                  </a:cubicBezTo>
                  <a:cubicBezTo>
                    <a:pt x="91553" y="44639"/>
                    <a:pt x="92890" y="32314"/>
                    <a:pt x="92153" y="20027"/>
                  </a:cubicBezTo>
                  <a:cubicBezTo>
                    <a:pt x="91445" y="12148"/>
                    <a:pt x="87035" y="5089"/>
                    <a:pt x="80292" y="1044"/>
                  </a:cubicBezTo>
                  <a:cubicBezTo>
                    <a:pt x="79293" y="597"/>
                    <a:pt x="78253" y="247"/>
                    <a:pt x="77186" y="0"/>
                  </a:cubicBezTo>
                  <a:lnTo>
                    <a:pt x="77186" y="664"/>
                  </a:lnTo>
                  <a:cubicBezTo>
                    <a:pt x="75868" y="47078"/>
                    <a:pt x="59678" y="83811"/>
                    <a:pt x="40476" y="127567"/>
                  </a:cubicBezTo>
                  <a:cubicBezTo>
                    <a:pt x="33780" y="124291"/>
                    <a:pt x="26337" y="122882"/>
                    <a:pt x="18920" y="123485"/>
                  </a:cubicBezTo>
                  <a:cubicBezTo>
                    <a:pt x="25522" y="125581"/>
                    <a:pt x="31355" y="129612"/>
                    <a:pt x="35675" y="135065"/>
                  </a:cubicBezTo>
                  <a:cubicBezTo>
                    <a:pt x="26201" y="151078"/>
                    <a:pt x="14144" y="165386"/>
                    <a:pt x="0" y="177398"/>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4" name="Freeform 420">
              <a:extLst>
                <a:ext uri="{FF2B5EF4-FFF2-40B4-BE49-F238E27FC236}">
                  <a16:creationId xmlns:a16="http://schemas.microsoft.com/office/drawing/2014/main" id="{EC1DC88A-5B2A-0749-8734-059718E00F19}"/>
                </a:ext>
              </a:extLst>
            </p:cNvPr>
            <p:cNvSpPr/>
            <p:nvPr/>
          </p:nvSpPr>
          <p:spPr>
            <a:xfrm>
              <a:off x="1123077" y="1083526"/>
              <a:ext cx="47347" cy="31132"/>
            </a:xfrm>
            <a:custGeom>
              <a:avLst/>
              <a:gdLst>
                <a:gd name="connsiteX0" fmla="*/ 47347 w 47347"/>
                <a:gd name="connsiteY0" fmla="*/ 16895 h 31132"/>
                <a:gd name="connsiteX1" fmla="*/ 26356 w 47347"/>
                <a:gd name="connsiteY1" fmla="*/ 31132 h 31132"/>
                <a:gd name="connsiteX2" fmla="*/ 0 w 47347"/>
                <a:gd name="connsiteY2" fmla="*/ 10631 h 31132"/>
                <a:gd name="connsiteX3" fmla="*/ 6966 w 47347"/>
                <a:gd name="connsiteY3" fmla="*/ 0 h 31132"/>
                <a:gd name="connsiteX4" fmla="*/ 47347 w 47347"/>
                <a:gd name="connsiteY4" fmla="*/ 16895 h 3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7" h="31132">
                  <a:moveTo>
                    <a:pt x="47347" y="16895"/>
                  </a:moveTo>
                  <a:cubicBezTo>
                    <a:pt x="41104" y="22684"/>
                    <a:pt x="34027" y="27484"/>
                    <a:pt x="26356" y="31132"/>
                  </a:cubicBezTo>
                  <a:cubicBezTo>
                    <a:pt x="20238" y="20122"/>
                    <a:pt x="6683" y="9586"/>
                    <a:pt x="0" y="10631"/>
                  </a:cubicBezTo>
                  <a:cubicBezTo>
                    <a:pt x="1374" y="6541"/>
                    <a:pt x="3774" y="2879"/>
                    <a:pt x="6966" y="0"/>
                  </a:cubicBezTo>
                  <a:cubicBezTo>
                    <a:pt x="21716" y="1762"/>
                    <a:pt x="35693" y="7609"/>
                    <a:pt x="47347" y="16895"/>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grpSp>
      <p:cxnSp>
        <p:nvCxnSpPr>
          <p:cNvPr id="1335"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2355134" y="3194910"/>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sp>
        <p:nvSpPr>
          <p:cNvPr id="1336" name="Rectangle 1182">
            <a:extLst>
              <a:ext uri="{FF2B5EF4-FFF2-40B4-BE49-F238E27FC236}">
                <a16:creationId xmlns:a16="http://schemas.microsoft.com/office/drawing/2014/main" id="{7D227899-A281-7143-8C34-D5FFE00CC22A}"/>
              </a:ext>
            </a:extLst>
          </p:cNvPr>
          <p:cNvSpPr/>
          <p:nvPr/>
        </p:nvSpPr>
        <p:spPr>
          <a:xfrm>
            <a:off x="6171562" y="5111087"/>
            <a:ext cx="2300691" cy="1169551"/>
          </a:xfrm>
          <a:prstGeom prst="rect">
            <a:avLst/>
          </a:prstGeom>
          <a:noFill/>
        </p:spPr>
        <p:txBody>
          <a:bodyPr wrap="square" lIns="0" tIns="0" rIns="0" bIns="0" anchor="t">
            <a:spAutoFit/>
          </a:bodyPr>
          <a:lstStyle/>
          <a:p>
            <a:pPr marL="3175" indent="-3175">
              <a:lnSpc>
                <a:spcPct val="110000"/>
              </a:lnSpc>
              <a:spcAft>
                <a:spcPts val="600"/>
              </a:spcAft>
            </a:pPr>
            <a:r>
              <a:rPr lang="de-DE" sz="1000" kern="0" dirty="0">
                <a:latin typeface="+mj-lt"/>
              </a:rPr>
              <a:t>Die Verzollung wird durch Deinen Versanddienstleister oder den lokalen Partner durchgeführt.</a:t>
            </a:r>
          </a:p>
          <a:p>
            <a:pPr marL="3175" indent="-3175">
              <a:lnSpc>
                <a:spcPct val="110000"/>
              </a:lnSpc>
              <a:spcAft>
                <a:spcPts val="600"/>
              </a:spcAft>
            </a:pPr>
            <a:r>
              <a:rPr lang="de-DE" sz="1000" kern="0" dirty="0">
                <a:latin typeface="+mj-lt"/>
              </a:rPr>
              <a:t>Die Verzollung findet individuell und manuell für jede einzelne Sendung statt.</a:t>
            </a:r>
          </a:p>
          <a:p>
            <a:pPr marL="3175" indent="-3175">
              <a:lnSpc>
                <a:spcPct val="110000"/>
              </a:lnSpc>
            </a:pPr>
            <a:r>
              <a:rPr lang="de-DE" sz="1000" b="1" kern="0" dirty="0">
                <a:latin typeface="+mj-lt"/>
                <a:sym typeface="Wingdings" panose="05000000000000000000" pitchFamily="2" charset="2"/>
              </a:rPr>
              <a:t> Zeitaufwändig und teuer</a:t>
            </a:r>
            <a:endParaRPr lang="de-DE" sz="1000" b="1" kern="0" dirty="0">
              <a:latin typeface="+mj-lt"/>
            </a:endParaRPr>
          </a:p>
        </p:txBody>
      </p:sp>
      <p:grpSp>
        <p:nvGrpSpPr>
          <p:cNvPr id="55" name="Group 54">
            <a:extLst>
              <a:ext uri="{FF2B5EF4-FFF2-40B4-BE49-F238E27FC236}">
                <a16:creationId xmlns:a16="http://schemas.microsoft.com/office/drawing/2014/main" id="{50D575E1-B761-D349-BD7D-18F9C493E0B4}"/>
              </a:ext>
            </a:extLst>
          </p:cNvPr>
          <p:cNvGrpSpPr/>
          <p:nvPr/>
        </p:nvGrpSpPr>
        <p:grpSpPr>
          <a:xfrm>
            <a:off x="6179457" y="3522272"/>
            <a:ext cx="1729340" cy="1388682"/>
            <a:chOff x="5433735" y="5026931"/>
            <a:chExt cx="1449841" cy="1164242"/>
          </a:xfrm>
        </p:grpSpPr>
        <p:pic>
          <p:nvPicPr>
            <p:cNvPr id="39" name="Graphic 38">
              <a:extLst>
                <a:ext uri="{FF2B5EF4-FFF2-40B4-BE49-F238E27FC236}">
                  <a16:creationId xmlns:a16="http://schemas.microsoft.com/office/drawing/2014/main" id="{2D92B9C8-04C5-6142-94AC-CBFD703CEE0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96000" y="5026931"/>
              <a:ext cx="787576" cy="1164242"/>
            </a:xfrm>
            <a:prstGeom prst="rect">
              <a:avLst/>
            </a:prstGeom>
          </p:spPr>
        </p:pic>
        <p:grpSp>
          <p:nvGrpSpPr>
            <p:cNvPr id="40" name="Graphic 870">
              <a:extLst>
                <a:ext uri="{FF2B5EF4-FFF2-40B4-BE49-F238E27FC236}">
                  <a16:creationId xmlns:a16="http://schemas.microsoft.com/office/drawing/2014/main" id="{AEFEA055-E0C5-8B4C-8EE3-46BCEFC2D295}"/>
                </a:ext>
              </a:extLst>
            </p:cNvPr>
            <p:cNvGrpSpPr/>
            <p:nvPr/>
          </p:nvGrpSpPr>
          <p:grpSpPr>
            <a:xfrm>
              <a:off x="5433735" y="5350703"/>
              <a:ext cx="910102" cy="749494"/>
              <a:chOff x="3071664" y="296652"/>
              <a:chExt cx="1476040" cy="1215562"/>
            </a:xfrm>
          </p:grpSpPr>
          <p:sp>
            <p:nvSpPr>
              <p:cNvPr id="41" name="Freeform 40">
                <a:extLst>
                  <a:ext uri="{FF2B5EF4-FFF2-40B4-BE49-F238E27FC236}">
                    <a16:creationId xmlns:a16="http://schemas.microsoft.com/office/drawing/2014/main" id="{107AD61F-59F3-7C45-9BFF-15A8394A6081}"/>
                  </a:ext>
                </a:extLst>
              </p:cNvPr>
              <p:cNvSpPr/>
              <p:nvPr/>
            </p:nvSpPr>
            <p:spPr>
              <a:xfrm>
                <a:off x="3071664" y="296652"/>
                <a:ext cx="457251" cy="263265"/>
              </a:xfrm>
              <a:custGeom>
                <a:avLst/>
                <a:gdLst>
                  <a:gd name="connsiteX0" fmla="*/ 282052 w 457251"/>
                  <a:gd name="connsiteY0" fmla="*/ 263265 h 263265"/>
                  <a:gd name="connsiteX1" fmla="*/ 0 w 457251"/>
                  <a:gd name="connsiteY1" fmla="*/ 100764 h 263265"/>
                  <a:gd name="connsiteX2" fmla="*/ 175200 w 457251"/>
                  <a:gd name="connsiteY2" fmla="*/ 0 h 263265"/>
                  <a:gd name="connsiteX3" fmla="*/ 457252 w 457251"/>
                  <a:gd name="connsiteY3" fmla="*/ 162501 h 263265"/>
                  <a:gd name="connsiteX4" fmla="*/ 282052 w 457251"/>
                  <a:gd name="connsiteY4" fmla="*/ 263265 h 26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51" h="263265">
                    <a:moveTo>
                      <a:pt x="282052" y="263265"/>
                    </a:moveTo>
                    <a:lnTo>
                      <a:pt x="0" y="100764"/>
                    </a:lnTo>
                    <a:lnTo>
                      <a:pt x="175200" y="0"/>
                    </a:lnTo>
                    <a:lnTo>
                      <a:pt x="457252" y="162501"/>
                    </a:lnTo>
                    <a:lnTo>
                      <a:pt x="282052" y="263265"/>
                    </a:lnTo>
                    <a:close/>
                  </a:path>
                </a:pathLst>
              </a:custGeom>
              <a:solidFill>
                <a:srgbClr val="18B3AB"/>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2" name="Freeform 41">
                <a:extLst>
                  <a:ext uri="{FF2B5EF4-FFF2-40B4-BE49-F238E27FC236}">
                    <a16:creationId xmlns:a16="http://schemas.microsoft.com/office/drawing/2014/main" id="{3AB5F4D2-9455-6846-B4F4-D6C45C383E99}"/>
                  </a:ext>
                </a:extLst>
              </p:cNvPr>
              <p:cNvSpPr/>
              <p:nvPr/>
            </p:nvSpPr>
            <p:spPr>
              <a:xfrm>
                <a:off x="3353715" y="459153"/>
                <a:ext cx="175199" cy="839377"/>
              </a:xfrm>
              <a:custGeom>
                <a:avLst/>
                <a:gdLst>
                  <a:gd name="connsiteX0" fmla="*/ 0 w 175199"/>
                  <a:gd name="connsiteY0" fmla="*/ 100764 h 839377"/>
                  <a:gd name="connsiteX1" fmla="*/ 0 w 175199"/>
                  <a:gd name="connsiteY1" fmla="*/ 839378 h 839377"/>
                  <a:gd name="connsiteX2" fmla="*/ 175200 w 175199"/>
                  <a:gd name="connsiteY2" fmla="*/ 738614 h 839377"/>
                  <a:gd name="connsiteX3" fmla="*/ 175200 w 175199"/>
                  <a:gd name="connsiteY3" fmla="*/ 0 h 839377"/>
                  <a:gd name="connsiteX4" fmla="*/ 0 w 175199"/>
                  <a:gd name="connsiteY4" fmla="*/ 100764 h 83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 h="839377">
                    <a:moveTo>
                      <a:pt x="0" y="100764"/>
                    </a:moveTo>
                    <a:lnTo>
                      <a:pt x="0" y="839378"/>
                    </a:lnTo>
                    <a:lnTo>
                      <a:pt x="175200" y="738614"/>
                    </a:lnTo>
                    <a:lnTo>
                      <a:pt x="175200" y="0"/>
                    </a:lnTo>
                    <a:lnTo>
                      <a:pt x="0" y="100764"/>
                    </a:lnTo>
                    <a:close/>
                  </a:path>
                </a:pathLst>
              </a:custGeom>
              <a:solidFill>
                <a:schemeClr val="accent2"/>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3" name="Freeform 42">
                <a:extLst>
                  <a:ext uri="{FF2B5EF4-FFF2-40B4-BE49-F238E27FC236}">
                    <a16:creationId xmlns:a16="http://schemas.microsoft.com/office/drawing/2014/main" id="{D1D97BED-DE3E-D943-A460-EEC1BAAB90BB}"/>
                  </a:ext>
                </a:extLst>
              </p:cNvPr>
              <p:cNvSpPr/>
              <p:nvPr/>
            </p:nvSpPr>
            <p:spPr>
              <a:xfrm>
                <a:off x="3071664" y="397415"/>
                <a:ext cx="282051" cy="901115"/>
              </a:xfrm>
              <a:custGeom>
                <a:avLst/>
                <a:gdLst>
                  <a:gd name="connsiteX0" fmla="*/ 282052 w 282051"/>
                  <a:gd name="connsiteY0" fmla="*/ 162501 h 901115"/>
                  <a:gd name="connsiteX1" fmla="*/ 282052 w 282051"/>
                  <a:gd name="connsiteY1" fmla="*/ 901115 h 901115"/>
                  <a:gd name="connsiteX2" fmla="*/ 0 w 282051"/>
                  <a:gd name="connsiteY2" fmla="*/ 738614 h 901115"/>
                  <a:gd name="connsiteX3" fmla="*/ 0 w 282051"/>
                  <a:gd name="connsiteY3" fmla="*/ 0 h 901115"/>
                  <a:gd name="connsiteX4" fmla="*/ 282052 w 282051"/>
                  <a:gd name="connsiteY4" fmla="*/ 162501 h 90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1" h="901115">
                    <a:moveTo>
                      <a:pt x="282052" y="162501"/>
                    </a:moveTo>
                    <a:lnTo>
                      <a:pt x="282052" y="901115"/>
                    </a:lnTo>
                    <a:lnTo>
                      <a:pt x="0" y="738614"/>
                    </a:lnTo>
                    <a:lnTo>
                      <a:pt x="0" y="0"/>
                    </a:lnTo>
                    <a:lnTo>
                      <a:pt x="282052" y="162501"/>
                    </a:lnTo>
                    <a:close/>
                  </a:path>
                </a:pathLst>
              </a:custGeom>
              <a:solidFill>
                <a:schemeClr val="accent2">
                  <a:lumMod val="75000"/>
                </a:schemeClr>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4" name="Freeform 43">
                <a:extLst>
                  <a:ext uri="{FF2B5EF4-FFF2-40B4-BE49-F238E27FC236}">
                    <a16:creationId xmlns:a16="http://schemas.microsoft.com/office/drawing/2014/main" id="{7E387C2F-24E2-4549-9171-4E60D8111707}"/>
                  </a:ext>
                </a:extLst>
              </p:cNvPr>
              <p:cNvSpPr/>
              <p:nvPr/>
            </p:nvSpPr>
            <p:spPr>
              <a:xfrm>
                <a:off x="4501497" y="1384899"/>
                <a:ext cx="34013" cy="114198"/>
              </a:xfrm>
              <a:custGeom>
                <a:avLst/>
                <a:gdLst>
                  <a:gd name="connsiteX0" fmla="*/ 0 w 34013"/>
                  <a:gd name="connsiteY0" fmla="*/ 114199 h 114198"/>
                  <a:gd name="connsiteX1" fmla="*/ 0 w 34013"/>
                  <a:gd name="connsiteY1" fmla="*/ 19513 h 114198"/>
                  <a:gd name="connsiteX2" fmla="*/ 34013 w 34013"/>
                  <a:gd name="connsiteY2" fmla="*/ 0 h 114198"/>
                  <a:gd name="connsiteX3" fmla="*/ 34013 w 34013"/>
                  <a:gd name="connsiteY3" fmla="*/ 94686 h 114198"/>
                  <a:gd name="connsiteX4" fmla="*/ 0 w 34013"/>
                  <a:gd name="connsiteY4" fmla="*/ 114199 h 11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 h="114198">
                    <a:moveTo>
                      <a:pt x="0" y="114199"/>
                    </a:moveTo>
                    <a:lnTo>
                      <a:pt x="0" y="19513"/>
                    </a:lnTo>
                    <a:lnTo>
                      <a:pt x="34013" y="0"/>
                    </a:lnTo>
                    <a:lnTo>
                      <a:pt x="34013" y="94686"/>
                    </a:lnTo>
                    <a:lnTo>
                      <a:pt x="0" y="114199"/>
                    </a:lnTo>
                    <a:close/>
                  </a:path>
                </a:pathLst>
              </a:custGeom>
              <a:solidFill>
                <a:srgbClr val="EDE6DD"/>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5" name="Freeform 44">
                <a:extLst>
                  <a:ext uri="{FF2B5EF4-FFF2-40B4-BE49-F238E27FC236}">
                    <a16:creationId xmlns:a16="http://schemas.microsoft.com/office/drawing/2014/main" id="{E1A67951-A8A0-8F4B-AAAE-C566A4615DCD}"/>
                  </a:ext>
                </a:extLst>
              </p:cNvPr>
              <p:cNvSpPr/>
              <p:nvPr/>
            </p:nvSpPr>
            <p:spPr>
              <a:xfrm>
                <a:off x="3257131" y="688190"/>
                <a:ext cx="1244365" cy="810907"/>
              </a:xfrm>
              <a:custGeom>
                <a:avLst/>
                <a:gdLst>
                  <a:gd name="connsiteX0" fmla="*/ 1244366 w 1244365"/>
                  <a:gd name="connsiteY0" fmla="*/ 716222 h 810907"/>
                  <a:gd name="connsiteX1" fmla="*/ 0 w 1244365"/>
                  <a:gd name="connsiteY1" fmla="*/ 0 h 810907"/>
                  <a:gd name="connsiteX2" fmla="*/ 0 w 1244365"/>
                  <a:gd name="connsiteY2" fmla="*/ 94686 h 810907"/>
                  <a:gd name="connsiteX3" fmla="*/ 1244366 w 1244365"/>
                  <a:gd name="connsiteY3" fmla="*/ 810908 h 810907"/>
                  <a:gd name="connsiteX4" fmla="*/ 1244366 w 1244365"/>
                  <a:gd name="connsiteY4" fmla="*/ 716222 h 8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65" h="810907">
                    <a:moveTo>
                      <a:pt x="1244366" y="716222"/>
                    </a:moveTo>
                    <a:lnTo>
                      <a:pt x="0" y="0"/>
                    </a:lnTo>
                    <a:lnTo>
                      <a:pt x="0" y="94686"/>
                    </a:lnTo>
                    <a:lnTo>
                      <a:pt x="1244366" y="810908"/>
                    </a:lnTo>
                    <a:lnTo>
                      <a:pt x="1244366" y="716222"/>
                    </a:lnTo>
                    <a:close/>
                  </a:path>
                </a:pathLst>
              </a:custGeom>
              <a:solidFill>
                <a:srgbClr val="C7BA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6" name="Freeform 45">
                <a:extLst>
                  <a:ext uri="{FF2B5EF4-FFF2-40B4-BE49-F238E27FC236}">
                    <a16:creationId xmlns:a16="http://schemas.microsoft.com/office/drawing/2014/main" id="{F411C26D-E347-F848-9112-0C4C182CE38B}"/>
                  </a:ext>
                </a:extLst>
              </p:cNvPr>
              <p:cNvSpPr/>
              <p:nvPr/>
            </p:nvSpPr>
            <p:spPr>
              <a:xfrm>
                <a:off x="3280555" y="682113"/>
                <a:ext cx="1254954" cy="722299"/>
              </a:xfrm>
              <a:custGeom>
                <a:avLst/>
                <a:gdLst>
                  <a:gd name="connsiteX0" fmla="*/ 1220942 w 1254954"/>
                  <a:gd name="connsiteY0" fmla="*/ 722300 h 722299"/>
                  <a:gd name="connsiteX1" fmla="*/ 0 w 1254954"/>
                  <a:gd name="connsiteY1" fmla="*/ 19513 h 722299"/>
                  <a:gd name="connsiteX2" fmla="*/ 34013 w 1254954"/>
                  <a:gd name="connsiteY2" fmla="*/ 0 h 722299"/>
                  <a:gd name="connsiteX3" fmla="*/ 1254955 w 1254954"/>
                  <a:gd name="connsiteY3" fmla="*/ 702787 h 722299"/>
                  <a:gd name="connsiteX4" fmla="*/ 1220942 w 1254954"/>
                  <a:gd name="connsiteY4" fmla="*/ 722300 h 72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954" h="722299">
                    <a:moveTo>
                      <a:pt x="1220942" y="722300"/>
                    </a:moveTo>
                    <a:lnTo>
                      <a:pt x="0" y="19513"/>
                    </a:lnTo>
                    <a:lnTo>
                      <a:pt x="34013" y="0"/>
                    </a:lnTo>
                    <a:lnTo>
                      <a:pt x="1254955" y="702787"/>
                    </a:lnTo>
                    <a:lnTo>
                      <a:pt x="1220942" y="722300"/>
                    </a:lnTo>
                    <a:close/>
                  </a:path>
                </a:pathLst>
              </a:custGeom>
              <a:solidFill>
                <a:srgbClr val="F5EFE8"/>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7" name="Freeform 46">
                <a:extLst>
                  <a:ext uri="{FF2B5EF4-FFF2-40B4-BE49-F238E27FC236}">
                    <a16:creationId xmlns:a16="http://schemas.microsoft.com/office/drawing/2014/main" id="{F6661500-ACCC-A54E-9864-08DFE24FD3CE}"/>
                  </a:ext>
                </a:extLst>
              </p:cNvPr>
              <p:cNvSpPr/>
              <p:nvPr/>
            </p:nvSpPr>
            <p:spPr>
              <a:xfrm>
                <a:off x="3221193" y="581669"/>
                <a:ext cx="93375" cy="119956"/>
              </a:xfrm>
              <a:custGeom>
                <a:avLst/>
                <a:gdLst>
                  <a:gd name="connsiteX0" fmla="*/ 1284 w 93375"/>
                  <a:gd name="connsiteY0" fmla="*/ 19513 h 119956"/>
                  <a:gd name="connsiteX1" fmla="*/ 0 w 93375"/>
                  <a:gd name="connsiteY1" fmla="*/ 74533 h 119956"/>
                  <a:gd name="connsiteX2" fmla="*/ 59362 w 93375"/>
                  <a:gd name="connsiteY2" fmla="*/ 119957 h 119956"/>
                  <a:gd name="connsiteX3" fmla="*/ 93376 w 93375"/>
                  <a:gd name="connsiteY3" fmla="*/ 100444 h 119956"/>
                  <a:gd name="connsiteX4" fmla="*/ 34976 w 93375"/>
                  <a:gd name="connsiteY4" fmla="*/ 0 h 119956"/>
                  <a:gd name="connsiteX5" fmla="*/ 1284 w 93375"/>
                  <a:gd name="connsiteY5" fmla="*/ 19513 h 1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5" h="119956">
                    <a:moveTo>
                      <a:pt x="1284" y="19513"/>
                    </a:moveTo>
                    <a:lnTo>
                      <a:pt x="0" y="74533"/>
                    </a:lnTo>
                    <a:lnTo>
                      <a:pt x="59362" y="119957"/>
                    </a:lnTo>
                    <a:lnTo>
                      <a:pt x="93376" y="100444"/>
                    </a:lnTo>
                    <a:lnTo>
                      <a:pt x="34976" y="0"/>
                    </a:lnTo>
                    <a:lnTo>
                      <a:pt x="1284" y="19513"/>
                    </a:lnTo>
                    <a:close/>
                  </a:path>
                </a:pathLst>
              </a:custGeom>
              <a:solidFill>
                <a:srgbClr val="CABC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8" name="Freeform 47">
                <a:extLst>
                  <a:ext uri="{FF2B5EF4-FFF2-40B4-BE49-F238E27FC236}">
                    <a16:creationId xmlns:a16="http://schemas.microsoft.com/office/drawing/2014/main" id="{6AFA6DB1-0664-EA43-BD51-3BCC3AD280ED}"/>
                  </a:ext>
                </a:extLst>
              </p:cNvPr>
              <p:cNvSpPr/>
              <p:nvPr/>
            </p:nvSpPr>
            <p:spPr>
              <a:xfrm>
                <a:off x="3140011" y="534326"/>
                <a:ext cx="116157" cy="66855"/>
              </a:xfrm>
              <a:custGeom>
                <a:avLst/>
                <a:gdLst>
                  <a:gd name="connsiteX0" fmla="*/ 82466 w 116157"/>
                  <a:gd name="connsiteY0" fmla="*/ 66856 h 66855"/>
                  <a:gd name="connsiteX1" fmla="*/ 34655 w 116157"/>
                  <a:gd name="connsiteY1" fmla="*/ 49262 h 66855"/>
                  <a:gd name="connsiteX2" fmla="*/ 0 w 116157"/>
                  <a:gd name="connsiteY2" fmla="*/ 19513 h 66855"/>
                  <a:gd name="connsiteX3" fmla="*/ 34013 w 116157"/>
                  <a:gd name="connsiteY3" fmla="*/ 0 h 66855"/>
                  <a:gd name="connsiteX4" fmla="*/ 116158 w 116157"/>
                  <a:gd name="connsiteY4" fmla="*/ 47343 h 66855"/>
                  <a:gd name="connsiteX5" fmla="*/ 82466 w 116157"/>
                  <a:gd name="connsiteY5" fmla="*/ 66856 h 6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7" h="66855">
                    <a:moveTo>
                      <a:pt x="82466" y="66856"/>
                    </a:moveTo>
                    <a:lnTo>
                      <a:pt x="34655" y="49262"/>
                    </a:lnTo>
                    <a:lnTo>
                      <a:pt x="0" y="19513"/>
                    </a:lnTo>
                    <a:lnTo>
                      <a:pt x="34013" y="0"/>
                    </a:lnTo>
                    <a:lnTo>
                      <a:pt x="116158" y="47343"/>
                    </a:lnTo>
                    <a:lnTo>
                      <a:pt x="82466" y="66856"/>
                    </a:lnTo>
                    <a:close/>
                  </a:path>
                </a:pathLst>
              </a:custGeom>
              <a:solidFill>
                <a:srgbClr val="C7BAB4"/>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9" name="Freeform 48">
                <a:extLst>
                  <a:ext uri="{FF2B5EF4-FFF2-40B4-BE49-F238E27FC236}">
                    <a16:creationId xmlns:a16="http://schemas.microsoft.com/office/drawing/2014/main" id="{91B04241-CDB5-0D4C-815F-4E315C1B5CAB}"/>
                  </a:ext>
                </a:extLst>
              </p:cNvPr>
              <p:cNvSpPr/>
              <p:nvPr/>
            </p:nvSpPr>
            <p:spPr>
              <a:xfrm>
                <a:off x="3296278" y="728816"/>
                <a:ext cx="1174414" cy="734455"/>
              </a:xfrm>
              <a:custGeom>
                <a:avLst/>
                <a:gdLst>
                  <a:gd name="connsiteX0" fmla="*/ 1138797 w 1174414"/>
                  <a:gd name="connsiteY0" fmla="*/ 655444 h 734455"/>
                  <a:gd name="connsiteX1" fmla="*/ 1174414 w 1174414"/>
                  <a:gd name="connsiteY1" fmla="*/ 734455 h 734455"/>
                  <a:gd name="connsiteX2" fmla="*/ 1075905 w 1174414"/>
                  <a:gd name="connsiteY2" fmla="*/ 677516 h 734455"/>
                  <a:gd name="connsiteX3" fmla="*/ 1040287 w 1174414"/>
                  <a:gd name="connsiteY3" fmla="*/ 598824 h 734455"/>
                  <a:gd name="connsiteX4" fmla="*/ 1138797 w 1174414"/>
                  <a:gd name="connsiteY4" fmla="*/ 655444 h 734455"/>
                  <a:gd name="connsiteX5" fmla="*/ 878886 w 1174414"/>
                  <a:gd name="connsiteY5" fmla="*/ 505738 h 734455"/>
                  <a:gd name="connsiteX6" fmla="*/ 914182 w 1174414"/>
                  <a:gd name="connsiteY6" fmla="*/ 584749 h 734455"/>
                  <a:gd name="connsiteX7" fmla="*/ 815673 w 1174414"/>
                  <a:gd name="connsiteY7" fmla="*/ 527490 h 734455"/>
                  <a:gd name="connsiteX8" fmla="*/ 780376 w 1174414"/>
                  <a:gd name="connsiteY8" fmla="*/ 448798 h 734455"/>
                  <a:gd name="connsiteX9" fmla="*/ 878886 w 1174414"/>
                  <a:gd name="connsiteY9" fmla="*/ 505418 h 734455"/>
                  <a:gd name="connsiteX10" fmla="*/ 618653 w 1174414"/>
                  <a:gd name="connsiteY10" fmla="*/ 356032 h 734455"/>
                  <a:gd name="connsiteX11" fmla="*/ 654271 w 1174414"/>
                  <a:gd name="connsiteY11" fmla="*/ 435043 h 734455"/>
                  <a:gd name="connsiteX12" fmla="*/ 555440 w 1174414"/>
                  <a:gd name="connsiteY12" fmla="*/ 378104 h 734455"/>
                  <a:gd name="connsiteX13" fmla="*/ 520144 w 1174414"/>
                  <a:gd name="connsiteY13" fmla="*/ 299412 h 734455"/>
                  <a:gd name="connsiteX14" fmla="*/ 618653 w 1174414"/>
                  <a:gd name="connsiteY14" fmla="*/ 356032 h 734455"/>
                  <a:gd name="connsiteX15" fmla="*/ 358742 w 1174414"/>
                  <a:gd name="connsiteY15" fmla="*/ 207605 h 734455"/>
                  <a:gd name="connsiteX16" fmla="*/ 394039 w 1174414"/>
                  <a:gd name="connsiteY16" fmla="*/ 286617 h 734455"/>
                  <a:gd name="connsiteX17" fmla="*/ 295529 w 1174414"/>
                  <a:gd name="connsiteY17" fmla="*/ 229677 h 734455"/>
                  <a:gd name="connsiteX18" fmla="*/ 259911 w 1174414"/>
                  <a:gd name="connsiteY18" fmla="*/ 149706 h 734455"/>
                  <a:gd name="connsiteX19" fmla="*/ 358742 w 1174414"/>
                  <a:gd name="connsiteY19" fmla="*/ 207605 h 734455"/>
                  <a:gd name="connsiteX20" fmla="*/ 134127 w 1174414"/>
                  <a:gd name="connsiteY20" fmla="*/ 136911 h 734455"/>
                  <a:gd name="connsiteX21" fmla="*/ 35297 w 1174414"/>
                  <a:gd name="connsiteY21" fmla="*/ 79651 h 734455"/>
                  <a:gd name="connsiteX22" fmla="*/ 0 w 1174414"/>
                  <a:gd name="connsiteY22" fmla="*/ 0 h 734455"/>
                  <a:gd name="connsiteX23" fmla="*/ 98510 w 1174414"/>
                  <a:gd name="connsiteY23" fmla="*/ 56620 h 73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4414" h="734455">
                    <a:moveTo>
                      <a:pt x="1138797" y="655444"/>
                    </a:moveTo>
                    <a:lnTo>
                      <a:pt x="1174414" y="734455"/>
                    </a:lnTo>
                    <a:lnTo>
                      <a:pt x="1075905" y="677516"/>
                    </a:lnTo>
                    <a:lnTo>
                      <a:pt x="1040287" y="598824"/>
                    </a:lnTo>
                    <a:lnTo>
                      <a:pt x="1138797" y="655444"/>
                    </a:lnTo>
                    <a:close/>
                    <a:moveTo>
                      <a:pt x="878886" y="505738"/>
                    </a:moveTo>
                    <a:cubicBezTo>
                      <a:pt x="890758" y="532288"/>
                      <a:pt x="902310" y="558519"/>
                      <a:pt x="914182" y="584749"/>
                    </a:cubicBezTo>
                    <a:lnTo>
                      <a:pt x="815673" y="527490"/>
                    </a:lnTo>
                    <a:cubicBezTo>
                      <a:pt x="803800" y="501259"/>
                      <a:pt x="791928" y="475029"/>
                      <a:pt x="780376" y="448798"/>
                    </a:cubicBezTo>
                    <a:lnTo>
                      <a:pt x="878886" y="505418"/>
                    </a:lnTo>
                    <a:close/>
                    <a:moveTo>
                      <a:pt x="618653" y="356032"/>
                    </a:moveTo>
                    <a:lnTo>
                      <a:pt x="654271" y="435043"/>
                    </a:lnTo>
                    <a:lnTo>
                      <a:pt x="555440" y="378104"/>
                    </a:lnTo>
                    <a:cubicBezTo>
                      <a:pt x="543889" y="351873"/>
                      <a:pt x="532016" y="325643"/>
                      <a:pt x="520144" y="299412"/>
                    </a:cubicBezTo>
                    <a:lnTo>
                      <a:pt x="618653" y="356032"/>
                    </a:lnTo>
                    <a:close/>
                    <a:moveTo>
                      <a:pt x="358742" y="207605"/>
                    </a:moveTo>
                    <a:cubicBezTo>
                      <a:pt x="370614" y="234156"/>
                      <a:pt x="382166" y="260386"/>
                      <a:pt x="394039" y="286617"/>
                    </a:cubicBezTo>
                    <a:lnTo>
                      <a:pt x="295529" y="229677"/>
                    </a:lnTo>
                    <a:lnTo>
                      <a:pt x="259911" y="149706"/>
                    </a:lnTo>
                    <a:lnTo>
                      <a:pt x="358742" y="207605"/>
                    </a:lnTo>
                    <a:close/>
                    <a:moveTo>
                      <a:pt x="134127" y="136911"/>
                    </a:moveTo>
                    <a:lnTo>
                      <a:pt x="35297" y="79651"/>
                    </a:lnTo>
                    <a:lnTo>
                      <a:pt x="0" y="0"/>
                    </a:lnTo>
                    <a:lnTo>
                      <a:pt x="98510" y="56620"/>
                    </a:lnTo>
                    <a:close/>
                  </a:path>
                </a:pathLst>
              </a:custGeom>
              <a:solidFill>
                <a:srgbClr val="BF2127"/>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50" name="Freeform 49">
                <a:extLst>
                  <a:ext uri="{FF2B5EF4-FFF2-40B4-BE49-F238E27FC236}">
                    <a16:creationId xmlns:a16="http://schemas.microsoft.com/office/drawing/2014/main" id="{C981038C-4EF1-B844-8660-29CEE5B3E0A8}"/>
                  </a:ext>
                </a:extLst>
              </p:cNvPr>
              <p:cNvSpPr/>
              <p:nvPr/>
            </p:nvSpPr>
            <p:spPr>
              <a:xfrm>
                <a:off x="3081932" y="553839"/>
                <a:ext cx="198623" cy="276060"/>
              </a:xfrm>
              <a:custGeom>
                <a:avLst/>
                <a:gdLst>
                  <a:gd name="connsiteX0" fmla="*/ 0 w 198623"/>
                  <a:gd name="connsiteY0" fmla="*/ 128274 h 276060"/>
                  <a:gd name="connsiteX1" fmla="*/ 0 w 198623"/>
                  <a:gd name="connsiteY1" fmla="*/ 80931 h 276060"/>
                  <a:gd name="connsiteX2" fmla="*/ 0 w 198623"/>
                  <a:gd name="connsiteY2" fmla="*/ 33588 h 276060"/>
                  <a:gd name="connsiteX3" fmla="*/ 28879 w 198623"/>
                  <a:gd name="connsiteY3" fmla="*/ 16634 h 276060"/>
                  <a:gd name="connsiteX4" fmla="*/ 58079 w 198623"/>
                  <a:gd name="connsiteY4" fmla="*/ 0 h 276060"/>
                  <a:gd name="connsiteX5" fmla="*/ 99151 w 198623"/>
                  <a:gd name="connsiteY5" fmla="*/ 23671 h 276060"/>
                  <a:gd name="connsiteX6" fmla="*/ 140545 w 198623"/>
                  <a:gd name="connsiteY6" fmla="*/ 47343 h 276060"/>
                  <a:gd name="connsiteX7" fmla="*/ 169424 w 198623"/>
                  <a:gd name="connsiteY7" fmla="*/ 97565 h 276060"/>
                  <a:gd name="connsiteX8" fmla="*/ 198624 w 198623"/>
                  <a:gd name="connsiteY8" fmla="*/ 147787 h 276060"/>
                  <a:gd name="connsiteX9" fmla="*/ 198624 w 198623"/>
                  <a:gd name="connsiteY9" fmla="*/ 195130 h 276060"/>
                  <a:gd name="connsiteX10" fmla="*/ 198624 w 198623"/>
                  <a:gd name="connsiteY10" fmla="*/ 242473 h 276060"/>
                  <a:gd name="connsiteX11" fmla="*/ 169424 w 198623"/>
                  <a:gd name="connsiteY11" fmla="*/ 259427 h 276060"/>
                  <a:gd name="connsiteX12" fmla="*/ 140545 w 198623"/>
                  <a:gd name="connsiteY12" fmla="*/ 276061 h 276060"/>
                  <a:gd name="connsiteX13" fmla="*/ 99151 w 198623"/>
                  <a:gd name="connsiteY13" fmla="*/ 252389 h 276060"/>
                  <a:gd name="connsiteX14" fmla="*/ 58079 w 198623"/>
                  <a:gd name="connsiteY14" fmla="*/ 228718 h 276060"/>
                  <a:gd name="connsiteX15" fmla="*/ 28879 w 198623"/>
                  <a:gd name="connsiteY15" fmla="*/ 178496 h 276060"/>
                  <a:gd name="connsiteX16" fmla="*/ 0 w 198623"/>
                  <a:gd name="connsiteY16" fmla="*/ 128274 h 27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623" h="276060">
                    <a:moveTo>
                      <a:pt x="0" y="128274"/>
                    </a:moveTo>
                    <a:lnTo>
                      <a:pt x="0" y="80931"/>
                    </a:lnTo>
                    <a:lnTo>
                      <a:pt x="0" y="33588"/>
                    </a:lnTo>
                    <a:lnTo>
                      <a:pt x="28879" y="16634"/>
                    </a:lnTo>
                    <a:lnTo>
                      <a:pt x="58079" y="0"/>
                    </a:lnTo>
                    <a:lnTo>
                      <a:pt x="99151" y="23671"/>
                    </a:lnTo>
                    <a:lnTo>
                      <a:pt x="140545" y="47343"/>
                    </a:lnTo>
                    <a:lnTo>
                      <a:pt x="169424" y="97565"/>
                    </a:lnTo>
                    <a:lnTo>
                      <a:pt x="198624" y="147787"/>
                    </a:lnTo>
                    <a:lnTo>
                      <a:pt x="198624" y="195130"/>
                    </a:lnTo>
                    <a:lnTo>
                      <a:pt x="198624" y="242473"/>
                    </a:lnTo>
                    <a:lnTo>
                      <a:pt x="169424" y="259427"/>
                    </a:lnTo>
                    <a:lnTo>
                      <a:pt x="140545" y="276061"/>
                    </a:lnTo>
                    <a:lnTo>
                      <a:pt x="99151" y="252389"/>
                    </a:lnTo>
                    <a:lnTo>
                      <a:pt x="58079" y="228718"/>
                    </a:lnTo>
                    <a:lnTo>
                      <a:pt x="28879" y="178496"/>
                    </a:lnTo>
                    <a:lnTo>
                      <a:pt x="0" y="128274"/>
                    </a:lnTo>
                    <a:close/>
                  </a:path>
                </a:pathLst>
              </a:custGeom>
              <a:solidFill>
                <a:srgbClr val="C7BA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51" name="Freeform 50">
                <a:extLst>
                  <a:ext uri="{FF2B5EF4-FFF2-40B4-BE49-F238E27FC236}">
                    <a16:creationId xmlns:a16="http://schemas.microsoft.com/office/drawing/2014/main" id="{96CE2C5E-468C-6543-AAE4-96E88A8FD53E}"/>
                  </a:ext>
                </a:extLst>
              </p:cNvPr>
              <p:cNvSpPr/>
              <p:nvPr/>
            </p:nvSpPr>
            <p:spPr>
              <a:xfrm>
                <a:off x="3133914" y="626133"/>
                <a:ext cx="94338" cy="131472"/>
              </a:xfrm>
              <a:custGeom>
                <a:avLst/>
                <a:gdLst>
                  <a:gd name="connsiteX0" fmla="*/ 0 w 94338"/>
                  <a:gd name="connsiteY0" fmla="*/ 61098 h 131472"/>
                  <a:gd name="connsiteX1" fmla="*/ 0 w 94338"/>
                  <a:gd name="connsiteY1" fmla="*/ 38386 h 131472"/>
                  <a:gd name="connsiteX2" fmla="*/ 0 w 94338"/>
                  <a:gd name="connsiteY2" fmla="*/ 15994 h 131472"/>
                  <a:gd name="connsiteX3" fmla="*/ 13798 w 94338"/>
                  <a:gd name="connsiteY3" fmla="*/ 7997 h 131472"/>
                  <a:gd name="connsiteX4" fmla="*/ 27596 w 94338"/>
                  <a:gd name="connsiteY4" fmla="*/ 0 h 131472"/>
                  <a:gd name="connsiteX5" fmla="*/ 47169 w 94338"/>
                  <a:gd name="connsiteY5" fmla="*/ 11196 h 131472"/>
                  <a:gd name="connsiteX6" fmla="*/ 66743 w 94338"/>
                  <a:gd name="connsiteY6" fmla="*/ 22712 h 131472"/>
                  <a:gd name="connsiteX7" fmla="*/ 80540 w 94338"/>
                  <a:gd name="connsiteY7" fmla="*/ 46383 h 131472"/>
                  <a:gd name="connsiteX8" fmla="*/ 94338 w 94338"/>
                  <a:gd name="connsiteY8" fmla="*/ 70375 h 131472"/>
                  <a:gd name="connsiteX9" fmla="*/ 94338 w 94338"/>
                  <a:gd name="connsiteY9" fmla="*/ 92767 h 131472"/>
                  <a:gd name="connsiteX10" fmla="*/ 94338 w 94338"/>
                  <a:gd name="connsiteY10" fmla="*/ 115478 h 131472"/>
                  <a:gd name="connsiteX11" fmla="*/ 80540 w 94338"/>
                  <a:gd name="connsiteY11" fmla="*/ 123476 h 131472"/>
                  <a:gd name="connsiteX12" fmla="*/ 66743 w 94338"/>
                  <a:gd name="connsiteY12" fmla="*/ 131473 h 131472"/>
                  <a:gd name="connsiteX13" fmla="*/ 47169 w 94338"/>
                  <a:gd name="connsiteY13" fmla="*/ 119957 h 131472"/>
                  <a:gd name="connsiteX14" fmla="*/ 27596 w 94338"/>
                  <a:gd name="connsiteY14" fmla="*/ 108761 h 131472"/>
                  <a:gd name="connsiteX15" fmla="*/ 13798 w 94338"/>
                  <a:gd name="connsiteY15" fmla="*/ 85089 h 131472"/>
                  <a:gd name="connsiteX16" fmla="*/ 0 w 94338"/>
                  <a:gd name="connsiteY16" fmla="*/ 61098 h 1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338" h="131472">
                    <a:moveTo>
                      <a:pt x="0" y="61098"/>
                    </a:moveTo>
                    <a:lnTo>
                      <a:pt x="0" y="38386"/>
                    </a:lnTo>
                    <a:lnTo>
                      <a:pt x="0" y="15994"/>
                    </a:lnTo>
                    <a:lnTo>
                      <a:pt x="13798" y="7997"/>
                    </a:lnTo>
                    <a:lnTo>
                      <a:pt x="27596" y="0"/>
                    </a:lnTo>
                    <a:lnTo>
                      <a:pt x="47169" y="11196"/>
                    </a:lnTo>
                    <a:lnTo>
                      <a:pt x="66743" y="22712"/>
                    </a:lnTo>
                    <a:lnTo>
                      <a:pt x="80540" y="46383"/>
                    </a:lnTo>
                    <a:lnTo>
                      <a:pt x="94338" y="70375"/>
                    </a:lnTo>
                    <a:lnTo>
                      <a:pt x="94338" y="92767"/>
                    </a:lnTo>
                    <a:lnTo>
                      <a:pt x="94338" y="115478"/>
                    </a:lnTo>
                    <a:lnTo>
                      <a:pt x="80540" y="123476"/>
                    </a:lnTo>
                    <a:lnTo>
                      <a:pt x="66743" y="131473"/>
                    </a:lnTo>
                    <a:lnTo>
                      <a:pt x="47169" y="119957"/>
                    </a:lnTo>
                    <a:lnTo>
                      <a:pt x="27596" y="108761"/>
                    </a:lnTo>
                    <a:lnTo>
                      <a:pt x="13798" y="85089"/>
                    </a:lnTo>
                    <a:lnTo>
                      <a:pt x="0" y="61098"/>
                    </a:lnTo>
                    <a:close/>
                  </a:path>
                </a:pathLst>
              </a:custGeom>
              <a:solidFill>
                <a:srgbClr val="3D3C33"/>
              </a:solidFill>
              <a:ln w="31888" cap="flat">
                <a:noFill/>
                <a:prstDash val="solid"/>
                <a:miter/>
              </a:ln>
            </p:spPr>
            <p:txBody>
              <a:bodyPr rtlCol="0" anchor="ctr"/>
              <a:lstStyle/>
              <a:p>
                <a:endParaRPr lang="en-US" dirty="0">
                  <a:latin typeface="Frutiger LT Light" panose="02000503000000000000" pitchFamily="2" charset="0"/>
                </a:endParaRPr>
              </a:p>
            </p:txBody>
          </p:sp>
        </p:grpSp>
      </p:grpSp>
      <p:grpSp>
        <p:nvGrpSpPr>
          <p:cNvPr id="1337" name="Group 66">
            <a:extLst>
              <a:ext uri="{FF2B5EF4-FFF2-40B4-BE49-F238E27FC236}">
                <a16:creationId xmlns:a16="http://schemas.microsoft.com/office/drawing/2014/main" id="{586F3ECF-E951-8843-9005-8B30A185979A}"/>
              </a:ext>
            </a:extLst>
          </p:cNvPr>
          <p:cNvGrpSpPr/>
          <p:nvPr/>
        </p:nvGrpSpPr>
        <p:grpSpPr>
          <a:xfrm>
            <a:off x="8918188" y="3348246"/>
            <a:ext cx="888808" cy="524331"/>
            <a:chOff x="4799856" y="299492"/>
            <a:chExt cx="2618273" cy="1544588"/>
          </a:xfrm>
        </p:grpSpPr>
        <p:grpSp>
          <p:nvGrpSpPr>
            <p:cNvPr id="1338" name="Graphic 21">
              <a:extLst>
                <a:ext uri="{FF2B5EF4-FFF2-40B4-BE49-F238E27FC236}">
                  <a16:creationId xmlns:a16="http://schemas.microsoft.com/office/drawing/2014/main" id="{43A5DD41-B53A-5D45-9689-3F68F83D3290}"/>
                </a:ext>
              </a:extLst>
            </p:cNvPr>
            <p:cNvGrpSpPr/>
            <p:nvPr/>
          </p:nvGrpSpPr>
          <p:grpSpPr>
            <a:xfrm>
              <a:off x="4799856" y="548680"/>
              <a:ext cx="1828800" cy="1295400"/>
              <a:chOff x="4189116" y="337038"/>
              <a:chExt cx="1828800" cy="1295400"/>
            </a:xfrm>
          </p:grpSpPr>
          <p:sp>
            <p:nvSpPr>
              <p:cNvPr id="1356" name="Freeform 41">
                <a:extLst>
                  <a:ext uri="{FF2B5EF4-FFF2-40B4-BE49-F238E27FC236}">
                    <a16:creationId xmlns:a16="http://schemas.microsoft.com/office/drawing/2014/main" id="{48B3857B-0F56-EC4F-BC3F-A300E4A9E7BC}"/>
                  </a:ext>
                </a:extLst>
              </p:cNvPr>
              <p:cNvSpPr/>
              <p:nvPr/>
            </p:nvSpPr>
            <p:spPr>
              <a:xfrm>
                <a:off x="4189116" y="337038"/>
                <a:ext cx="1826336" cy="1059941"/>
              </a:xfrm>
              <a:custGeom>
                <a:avLst/>
                <a:gdLst>
                  <a:gd name="connsiteX0" fmla="*/ 608810 w 1826336"/>
                  <a:gd name="connsiteY0" fmla="*/ 0 h 1059941"/>
                  <a:gd name="connsiteX1" fmla="*/ 1826336 w 1826336"/>
                  <a:gd name="connsiteY1" fmla="*/ 706660 h 1059941"/>
                  <a:gd name="connsiteX2" fmla="*/ 1217621 w 1826336"/>
                  <a:gd name="connsiteY2" fmla="*/ 1059942 h 1059941"/>
                  <a:gd name="connsiteX3" fmla="*/ 0 w 1826336"/>
                  <a:gd name="connsiteY3" fmla="*/ 353282 h 1059941"/>
                  <a:gd name="connsiteX4" fmla="*/ 608810 w 1826336"/>
                  <a:gd name="connsiteY4" fmla="*/ 0 h 105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336" h="1059941">
                    <a:moveTo>
                      <a:pt x="608810" y="0"/>
                    </a:moveTo>
                    <a:lnTo>
                      <a:pt x="1826336" y="706660"/>
                    </a:lnTo>
                    <a:lnTo>
                      <a:pt x="1217621" y="1059942"/>
                    </a:lnTo>
                    <a:lnTo>
                      <a:pt x="0" y="353282"/>
                    </a:lnTo>
                    <a:lnTo>
                      <a:pt x="608810" y="0"/>
                    </a:ln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57" name="Freeform 42">
                <a:extLst>
                  <a:ext uri="{FF2B5EF4-FFF2-40B4-BE49-F238E27FC236}">
                    <a16:creationId xmlns:a16="http://schemas.microsoft.com/office/drawing/2014/main" id="{593E72DE-C873-1E4E-8DEF-E391FEBCACB0}"/>
                  </a:ext>
                </a:extLst>
              </p:cNvPr>
              <p:cNvSpPr/>
              <p:nvPr/>
            </p:nvSpPr>
            <p:spPr>
              <a:xfrm>
                <a:off x="4423827" y="473245"/>
                <a:ext cx="1356912" cy="787717"/>
              </a:xfrm>
              <a:custGeom>
                <a:avLst/>
                <a:gdLst>
                  <a:gd name="connsiteX0" fmla="*/ 443366 w 1356912"/>
                  <a:gd name="connsiteY0" fmla="*/ 0 h 787717"/>
                  <a:gd name="connsiteX1" fmla="*/ 438438 w 1356912"/>
                  <a:gd name="connsiteY1" fmla="*/ 3143 h 787717"/>
                  <a:gd name="connsiteX2" fmla="*/ 274415 w 1356912"/>
                  <a:gd name="connsiteY2" fmla="*/ 9906 h 787717"/>
                  <a:gd name="connsiteX3" fmla="*/ 17151 w 1356912"/>
                  <a:gd name="connsiteY3" fmla="*/ 159068 h 787717"/>
                  <a:gd name="connsiteX4" fmla="*/ 5401 w 1356912"/>
                  <a:gd name="connsiteY4" fmla="*/ 254318 h 787717"/>
                  <a:gd name="connsiteX5" fmla="*/ 0 w 1356912"/>
                  <a:gd name="connsiteY5" fmla="*/ 257270 h 787717"/>
                  <a:gd name="connsiteX6" fmla="*/ 913547 w 1356912"/>
                  <a:gd name="connsiteY6" fmla="*/ 787718 h 787717"/>
                  <a:gd name="connsiteX7" fmla="*/ 918569 w 1356912"/>
                  <a:gd name="connsiteY7" fmla="*/ 784574 h 787717"/>
                  <a:gd name="connsiteX8" fmla="*/ 1082498 w 1356912"/>
                  <a:gd name="connsiteY8" fmla="*/ 777812 h 787717"/>
                  <a:gd name="connsiteX9" fmla="*/ 1339857 w 1356912"/>
                  <a:gd name="connsiteY9" fmla="*/ 628460 h 787717"/>
                  <a:gd name="connsiteX10" fmla="*/ 1351606 w 1356912"/>
                  <a:gd name="connsiteY10" fmla="*/ 533210 h 787717"/>
                  <a:gd name="connsiteX11" fmla="*/ 1356913 w 1356912"/>
                  <a:gd name="connsiteY11" fmla="*/ 530257 h 78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912" h="787717">
                    <a:moveTo>
                      <a:pt x="443366" y="0"/>
                    </a:moveTo>
                    <a:lnTo>
                      <a:pt x="438438" y="3143"/>
                    </a:lnTo>
                    <a:cubicBezTo>
                      <a:pt x="389923" y="31242"/>
                      <a:pt x="316487" y="34385"/>
                      <a:pt x="274415" y="9906"/>
                    </a:cubicBezTo>
                    <a:lnTo>
                      <a:pt x="17151" y="159068"/>
                    </a:lnTo>
                    <a:cubicBezTo>
                      <a:pt x="59128" y="183452"/>
                      <a:pt x="53916" y="225743"/>
                      <a:pt x="5401" y="254318"/>
                    </a:cubicBezTo>
                    <a:lnTo>
                      <a:pt x="0" y="257270"/>
                    </a:lnTo>
                    <a:lnTo>
                      <a:pt x="913547" y="787718"/>
                    </a:lnTo>
                    <a:lnTo>
                      <a:pt x="918569" y="784574"/>
                    </a:lnTo>
                    <a:cubicBezTo>
                      <a:pt x="967085" y="755999"/>
                      <a:pt x="1040521" y="753428"/>
                      <a:pt x="1082498" y="777812"/>
                    </a:cubicBezTo>
                    <a:lnTo>
                      <a:pt x="1339857" y="628460"/>
                    </a:lnTo>
                    <a:cubicBezTo>
                      <a:pt x="1297785" y="604076"/>
                      <a:pt x="1303091" y="561785"/>
                      <a:pt x="1351606" y="533210"/>
                    </a:cubicBezTo>
                    <a:cubicBezTo>
                      <a:pt x="1353312" y="532162"/>
                      <a:pt x="1355112" y="531209"/>
                      <a:pt x="1356913" y="530257"/>
                    </a:cubicBezTo>
                    <a:close/>
                  </a:path>
                </a:pathLst>
              </a:custGeom>
              <a:solidFill>
                <a:srgbClr val="12AFA6"/>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58" name="Freeform 43">
                <a:extLst>
                  <a:ext uri="{FF2B5EF4-FFF2-40B4-BE49-F238E27FC236}">
                    <a16:creationId xmlns:a16="http://schemas.microsoft.com/office/drawing/2014/main" id="{69261AED-01F1-4B41-9068-31DA31DA452B}"/>
                  </a:ext>
                </a:extLst>
              </p:cNvPr>
              <p:cNvSpPr/>
              <p:nvPr/>
            </p:nvSpPr>
            <p:spPr>
              <a:xfrm>
                <a:off x="4854379" y="706690"/>
                <a:ext cx="495894" cy="320638"/>
              </a:xfrm>
              <a:custGeom>
                <a:avLst/>
                <a:gdLst>
                  <a:gd name="connsiteX0" fmla="*/ 479900 w 495894"/>
                  <a:gd name="connsiteY0" fmla="*/ 131897 h 320638"/>
                  <a:gd name="connsiteX1" fmla="*/ 263942 w 495894"/>
                  <a:gd name="connsiteY1" fmla="*/ 292217 h 320638"/>
                  <a:gd name="connsiteX2" fmla="*/ 15995 w 495894"/>
                  <a:gd name="connsiteY2" fmla="*/ 188741 h 320638"/>
                  <a:gd name="connsiteX3" fmla="*/ 231952 w 495894"/>
                  <a:gd name="connsiteY3" fmla="*/ 28422 h 320638"/>
                  <a:gd name="connsiteX4" fmla="*/ 479900 w 495894"/>
                  <a:gd name="connsiteY4" fmla="*/ 131897 h 32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94" h="320638">
                    <a:moveTo>
                      <a:pt x="479900" y="131897"/>
                    </a:moveTo>
                    <a:cubicBezTo>
                      <a:pt x="488733" y="204742"/>
                      <a:pt x="392046" y="276520"/>
                      <a:pt x="263942" y="292217"/>
                    </a:cubicBezTo>
                    <a:cubicBezTo>
                      <a:pt x="135838" y="307914"/>
                      <a:pt x="24828" y="261586"/>
                      <a:pt x="15995" y="188741"/>
                    </a:cubicBezTo>
                    <a:cubicBezTo>
                      <a:pt x="7161" y="115896"/>
                      <a:pt x="103849" y="44119"/>
                      <a:pt x="231952" y="28422"/>
                    </a:cubicBezTo>
                    <a:cubicBezTo>
                      <a:pt x="360056" y="12725"/>
                      <a:pt x="471066" y="59052"/>
                      <a:pt x="479900" y="131897"/>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59" name="Freeform 44">
                <a:extLst>
                  <a:ext uri="{FF2B5EF4-FFF2-40B4-BE49-F238E27FC236}">
                    <a16:creationId xmlns:a16="http://schemas.microsoft.com/office/drawing/2014/main" id="{8269A3D8-7EEA-9749-A594-B35C716ABC8A}"/>
                  </a:ext>
                </a:extLst>
              </p:cNvPr>
              <p:cNvSpPr/>
              <p:nvPr/>
            </p:nvSpPr>
            <p:spPr>
              <a:xfrm>
                <a:off x="5333313" y="995539"/>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8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8" y="9474"/>
                    </a:cubicBezTo>
                    <a:cubicBezTo>
                      <a:pt x="120019" y="4242"/>
                      <a:pt x="157022" y="19684"/>
                      <a:pt x="159967" y="43966"/>
                    </a:cubicBezTo>
                    <a:close/>
                  </a:path>
                </a:pathLst>
              </a:custGeom>
              <a:solidFill>
                <a:srgbClr val="029F8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0" name="Freeform 45">
                <a:extLst>
                  <a:ext uri="{FF2B5EF4-FFF2-40B4-BE49-F238E27FC236}">
                    <a16:creationId xmlns:a16="http://schemas.microsoft.com/office/drawing/2014/main" id="{C2B9EDD2-EA98-124C-B6C7-921947542717}"/>
                  </a:ext>
                </a:extLst>
              </p:cNvPr>
              <p:cNvSpPr/>
              <p:nvPr/>
            </p:nvSpPr>
            <p:spPr>
              <a:xfrm>
                <a:off x="5329171" y="993194"/>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1" name="Freeform 46">
                <a:extLst>
                  <a:ext uri="{FF2B5EF4-FFF2-40B4-BE49-F238E27FC236}">
                    <a16:creationId xmlns:a16="http://schemas.microsoft.com/office/drawing/2014/main" id="{224022DA-F56D-D345-B114-05B77D93AF7A}"/>
                  </a:ext>
                </a:extLst>
              </p:cNvPr>
              <p:cNvSpPr/>
              <p:nvPr/>
            </p:nvSpPr>
            <p:spPr>
              <a:xfrm>
                <a:off x="4710182" y="633933"/>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2" name="Freeform 47">
                <a:extLst>
                  <a:ext uri="{FF2B5EF4-FFF2-40B4-BE49-F238E27FC236}">
                    <a16:creationId xmlns:a16="http://schemas.microsoft.com/office/drawing/2014/main" id="{A6FD9927-A030-934F-9EB3-59E457CA67F9}"/>
                  </a:ext>
                </a:extLst>
              </p:cNvPr>
              <p:cNvSpPr/>
              <p:nvPr/>
            </p:nvSpPr>
            <p:spPr>
              <a:xfrm>
                <a:off x="5406736" y="1043697"/>
                <a:ext cx="608715" cy="588835"/>
              </a:xfrm>
              <a:custGeom>
                <a:avLst/>
                <a:gdLst>
                  <a:gd name="connsiteX0" fmla="*/ 608716 w 608715"/>
                  <a:gd name="connsiteY0" fmla="*/ 0 h 588835"/>
                  <a:gd name="connsiteX1" fmla="*/ 0 w 608715"/>
                  <a:gd name="connsiteY1" fmla="*/ 353282 h 588835"/>
                  <a:gd name="connsiteX2" fmla="*/ 0 w 608715"/>
                  <a:gd name="connsiteY2" fmla="*/ 588835 h 588835"/>
                  <a:gd name="connsiteX3" fmla="*/ 608716 w 608715"/>
                  <a:gd name="connsiteY3" fmla="*/ 235553 h 588835"/>
                  <a:gd name="connsiteX4" fmla="*/ 608716 w 608715"/>
                  <a:gd name="connsiteY4" fmla="*/ 0 h 58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15" h="588835">
                    <a:moveTo>
                      <a:pt x="608716" y="0"/>
                    </a:moveTo>
                    <a:lnTo>
                      <a:pt x="0" y="353282"/>
                    </a:lnTo>
                    <a:lnTo>
                      <a:pt x="0" y="588835"/>
                    </a:lnTo>
                    <a:lnTo>
                      <a:pt x="608716" y="235553"/>
                    </a:lnTo>
                    <a:lnTo>
                      <a:pt x="608716" y="0"/>
                    </a:lnTo>
                    <a:close/>
                  </a:path>
                </a:pathLst>
              </a:custGeom>
              <a:solidFill>
                <a:srgbClr val="0F635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3" name="Freeform 48">
                <a:extLst>
                  <a:ext uri="{FF2B5EF4-FFF2-40B4-BE49-F238E27FC236}">
                    <a16:creationId xmlns:a16="http://schemas.microsoft.com/office/drawing/2014/main" id="{8128187E-133C-3E4F-8EB4-6176D1E0645C}"/>
                  </a:ext>
                </a:extLst>
              </p:cNvPr>
              <p:cNvSpPr/>
              <p:nvPr/>
            </p:nvSpPr>
            <p:spPr>
              <a:xfrm>
                <a:off x="4189116" y="690320"/>
                <a:ext cx="1217620" cy="942212"/>
              </a:xfrm>
              <a:custGeom>
                <a:avLst/>
                <a:gdLst>
                  <a:gd name="connsiteX0" fmla="*/ 1217621 w 1217620"/>
                  <a:gd name="connsiteY0" fmla="*/ 706660 h 942212"/>
                  <a:gd name="connsiteX1" fmla="*/ 0 w 1217620"/>
                  <a:gd name="connsiteY1" fmla="*/ 0 h 942212"/>
                  <a:gd name="connsiteX2" fmla="*/ 0 w 1217620"/>
                  <a:gd name="connsiteY2" fmla="*/ 235553 h 942212"/>
                  <a:gd name="connsiteX3" fmla="*/ 1217621 w 1217620"/>
                  <a:gd name="connsiteY3" fmla="*/ 942213 h 942212"/>
                  <a:gd name="connsiteX4" fmla="*/ 1217621 w 1217620"/>
                  <a:gd name="connsiteY4" fmla="*/ 706660 h 94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20" h="942212">
                    <a:moveTo>
                      <a:pt x="1217621" y="706660"/>
                    </a:moveTo>
                    <a:lnTo>
                      <a:pt x="0" y="0"/>
                    </a:lnTo>
                    <a:lnTo>
                      <a:pt x="0" y="235553"/>
                    </a:lnTo>
                    <a:lnTo>
                      <a:pt x="1217621" y="942213"/>
                    </a:lnTo>
                    <a:lnTo>
                      <a:pt x="1217621" y="706660"/>
                    </a:lnTo>
                    <a:close/>
                  </a:path>
                </a:pathLst>
              </a:custGeom>
              <a:solidFill>
                <a:srgbClr val="008982"/>
              </a:solidFill>
              <a:ln w="9476" cap="flat">
                <a:noFill/>
                <a:prstDash val="solid"/>
                <a:miter/>
              </a:ln>
            </p:spPr>
            <p:txBody>
              <a:bodyPr rtlCol="0" anchor="ctr"/>
              <a:lstStyle/>
              <a:p>
                <a:endParaRPr lang="en-US" dirty="0">
                  <a:latin typeface="Frutiger LT Light" panose="02000503000000000000" pitchFamily="2" charset="0"/>
                </a:endParaRPr>
              </a:p>
            </p:txBody>
          </p:sp>
        </p:grpSp>
        <p:grpSp>
          <p:nvGrpSpPr>
            <p:cNvPr id="1339" name="Graphic 23">
              <a:extLst>
                <a:ext uri="{FF2B5EF4-FFF2-40B4-BE49-F238E27FC236}">
                  <a16:creationId xmlns:a16="http://schemas.microsoft.com/office/drawing/2014/main" id="{2BB74471-2A8E-9844-A459-9AD65581B073}"/>
                </a:ext>
              </a:extLst>
            </p:cNvPr>
            <p:cNvGrpSpPr/>
            <p:nvPr/>
          </p:nvGrpSpPr>
          <p:grpSpPr>
            <a:xfrm>
              <a:off x="5983029" y="299492"/>
              <a:ext cx="1435100" cy="990600"/>
              <a:chOff x="5983029" y="299492"/>
              <a:chExt cx="1435100" cy="990600"/>
            </a:xfrm>
          </p:grpSpPr>
          <p:sp>
            <p:nvSpPr>
              <p:cNvPr id="1340" name="Freeform 50">
                <a:extLst>
                  <a:ext uri="{FF2B5EF4-FFF2-40B4-BE49-F238E27FC236}">
                    <a16:creationId xmlns:a16="http://schemas.microsoft.com/office/drawing/2014/main" id="{1483AEC8-39F5-3B4E-A69F-51D06EA48778}"/>
                  </a:ext>
                </a:extLst>
              </p:cNvPr>
              <p:cNvSpPr/>
              <p:nvPr/>
            </p:nvSpPr>
            <p:spPr>
              <a:xfrm>
                <a:off x="5983029" y="486086"/>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322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259" y="56483"/>
                      <a:pt x="25281" y="141827"/>
                    </a:cubicBezTo>
                    <a:lnTo>
                      <a:pt x="0" y="141827"/>
                    </a:lnTo>
                    <a:lnTo>
                      <a:pt x="0" y="221933"/>
                    </a:lnTo>
                    <a:lnTo>
                      <a:pt x="0" y="221933"/>
                    </a:lnTo>
                    <a:cubicBezTo>
                      <a:pt x="1901" y="342614"/>
                      <a:pt x="171072" y="439864"/>
                      <a:pt x="380159" y="439960"/>
                    </a:cubicBezTo>
                    <a:cubicBezTo>
                      <a:pt x="589246" y="440055"/>
                      <a:pt x="758322" y="342614"/>
                      <a:pt x="760318" y="221933"/>
                    </a:cubicBezTo>
                    <a:lnTo>
                      <a:pt x="760318" y="221933"/>
                    </a:lnTo>
                    <a:lnTo>
                      <a:pt x="76031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1" name="Freeform 51">
                <a:extLst>
                  <a:ext uri="{FF2B5EF4-FFF2-40B4-BE49-F238E27FC236}">
                    <a16:creationId xmlns:a16="http://schemas.microsoft.com/office/drawing/2014/main" id="{F83D91BD-2739-254B-94F3-E36050F41D31}"/>
                  </a:ext>
                </a:extLst>
              </p:cNvPr>
              <p:cNvSpPr/>
              <p:nvPr/>
            </p:nvSpPr>
            <p:spPr>
              <a:xfrm>
                <a:off x="6363187" y="627913"/>
                <a:ext cx="380158" cy="298132"/>
              </a:xfrm>
              <a:custGeom>
                <a:avLst/>
                <a:gdLst>
                  <a:gd name="connsiteX0" fmla="*/ 380159 w 380158"/>
                  <a:gd name="connsiteY0" fmla="*/ 0 h 298132"/>
                  <a:gd name="connsiteX1" fmla="*/ 380159 w 380158"/>
                  <a:gd name="connsiteY1" fmla="*/ 1524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80159 w 380158"/>
                  <a:gd name="connsiteY6" fmla="*/ 80105 h 298132"/>
                  <a:gd name="connsiteX7" fmla="*/ 380159 w 380158"/>
                  <a:gd name="connsiteY7" fmla="*/ 80105 h 298132"/>
                  <a:gd name="connsiteX8" fmla="*/ 380159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1" y="507"/>
                      <a:pt x="380111" y="1017"/>
                      <a:pt x="380159" y="1524"/>
                    </a:cubicBezTo>
                    <a:lnTo>
                      <a:pt x="380159" y="0"/>
                    </a:lnTo>
                    <a:close/>
                    <a:moveTo>
                      <a:pt x="380159" y="2191"/>
                    </a:moveTo>
                    <a:cubicBezTo>
                      <a:pt x="380159" y="123539"/>
                      <a:pt x="209753" y="221933"/>
                      <a:pt x="0" y="221933"/>
                    </a:cubicBezTo>
                    <a:lnTo>
                      <a:pt x="0" y="298133"/>
                    </a:lnTo>
                    <a:cubicBezTo>
                      <a:pt x="209087" y="298133"/>
                      <a:pt x="378163" y="200787"/>
                      <a:pt x="380159" y="80105"/>
                    </a:cubicBezTo>
                    <a:lnTo>
                      <a:pt x="380159" y="80105"/>
                    </a:lnTo>
                    <a:lnTo>
                      <a:pt x="380159"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2" name="Freeform 52">
                <a:extLst>
                  <a:ext uri="{FF2B5EF4-FFF2-40B4-BE49-F238E27FC236}">
                    <a16:creationId xmlns:a16="http://schemas.microsoft.com/office/drawing/2014/main" id="{A4AC89FC-708A-F846-8E99-BE806F31DDC2}"/>
                  </a:ext>
                </a:extLst>
              </p:cNvPr>
              <p:cNvSpPr/>
              <p:nvPr/>
            </p:nvSpPr>
            <p:spPr>
              <a:xfrm>
                <a:off x="5983029" y="409886"/>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387 w 760317"/>
                  <a:gd name="connsiteY3" fmla="*/ 375380 h 439959"/>
                  <a:gd name="connsiteX4" fmla="*/ 0 w 760317"/>
                  <a:gd name="connsiteY4" fmla="*/ 219932 h 439959"/>
                  <a:gd name="connsiteX5" fmla="*/ 111387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306" y="334232"/>
                      <a:pt x="648931" y="375475"/>
                    </a:cubicBezTo>
                    <a:cubicBezTo>
                      <a:pt x="577557" y="416719"/>
                      <a:pt x="480996" y="439960"/>
                      <a:pt x="380159" y="439960"/>
                    </a:cubicBezTo>
                    <a:cubicBezTo>
                      <a:pt x="279322" y="439960"/>
                      <a:pt x="182666" y="416719"/>
                      <a:pt x="111387" y="375380"/>
                    </a:cubicBezTo>
                    <a:cubicBezTo>
                      <a:pt x="40107" y="334042"/>
                      <a:pt x="0" y="278321"/>
                      <a:pt x="0" y="219932"/>
                    </a:cubicBezTo>
                    <a:cubicBezTo>
                      <a:pt x="0" y="161544"/>
                      <a:pt x="40012" y="105632"/>
                      <a:pt x="111387" y="64389"/>
                    </a:cubicBezTo>
                    <a:cubicBezTo>
                      <a:pt x="182761" y="23146"/>
                      <a:pt x="279322" y="0"/>
                      <a:pt x="380159" y="0"/>
                    </a:cubicBezTo>
                    <a:cubicBezTo>
                      <a:pt x="480996" y="0"/>
                      <a:pt x="577652" y="22955"/>
                      <a:pt x="648931" y="64389"/>
                    </a:cubicBezTo>
                    <a:cubicBezTo>
                      <a:pt x="720211" y="105823"/>
                      <a:pt x="760318" y="161639"/>
                      <a:pt x="760318" y="219932"/>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3" name="Freeform 53">
                <a:extLst>
                  <a:ext uri="{FF2B5EF4-FFF2-40B4-BE49-F238E27FC236}">
                    <a16:creationId xmlns:a16="http://schemas.microsoft.com/office/drawing/2014/main" id="{3565E29A-539B-7840-B093-EEF6901C3818}"/>
                  </a:ext>
                </a:extLst>
              </p:cNvPr>
              <p:cNvSpPr/>
              <p:nvPr/>
            </p:nvSpPr>
            <p:spPr>
              <a:xfrm>
                <a:off x="6021044" y="431889"/>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4" name="Freeform 54">
                <a:extLst>
                  <a:ext uri="{FF2B5EF4-FFF2-40B4-BE49-F238E27FC236}">
                    <a16:creationId xmlns:a16="http://schemas.microsoft.com/office/drawing/2014/main" id="{895DDD1F-D2F7-1040-ACB3-CDF865565939}"/>
                  </a:ext>
                </a:extLst>
              </p:cNvPr>
              <p:cNvSpPr/>
              <p:nvPr/>
            </p:nvSpPr>
            <p:spPr>
              <a:xfrm>
                <a:off x="6172728" y="499520"/>
                <a:ext cx="380966" cy="260233"/>
              </a:xfrm>
              <a:custGeom>
                <a:avLst/>
                <a:gdLst>
                  <a:gd name="connsiteX0" fmla="*/ 336346 w 380966"/>
                  <a:gd name="connsiteY0" fmla="*/ 116678 h 260233"/>
                  <a:gd name="connsiteX1" fmla="*/ 363052 w 380966"/>
                  <a:gd name="connsiteY1" fmla="*/ 139062 h 260233"/>
                  <a:gd name="connsiteX2" fmla="*/ 371415 w 380966"/>
                  <a:gd name="connsiteY2" fmla="*/ 163255 h 260233"/>
                  <a:gd name="connsiteX3" fmla="*/ 361911 w 380966"/>
                  <a:gd name="connsiteY3" fmla="*/ 188306 h 260233"/>
                  <a:gd name="connsiteX4" fmla="*/ 334255 w 380966"/>
                  <a:gd name="connsiteY4" fmla="*/ 212976 h 260233"/>
                  <a:gd name="connsiteX5" fmla="*/ 378543 w 380966"/>
                  <a:gd name="connsiteY5" fmla="*/ 243551 h 260233"/>
                  <a:gd name="connsiteX6" fmla="*/ 380254 w 380966"/>
                  <a:gd name="connsiteY6" fmla="*/ 245456 h 260233"/>
                  <a:gd name="connsiteX7" fmla="*/ 380254 w 380966"/>
                  <a:gd name="connsiteY7" fmla="*/ 247552 h 260233"/>
                  <a:gd name="connsiteX8" fmla="*/ 377688 w 380966"/>
                  <a:gd name="connsiteY8" fmla="*/ 250600 h 260233"/>
                  <a:gd name="connsiteX9" fmla="*/ 371986 w 380966"/>
                  <a:gd name="connsiteY9" fmla="*/ 254505 h 260233"/>
                  <a:gd name="connsiteX10" fmla="*/ 364097 w 380966"/>
                  <a:gd name="connsiteY10" fmla="*/ 258220 h 260233"/>
                  <a:gd name="connsiteX11" fmla="*/ 358680 w 380966"/>
                  <a:gd name="connsiteY11" fmla="*/ 259839 h 260233"/>
                  <a:gd name="connsiteX12" fmla="*/ 354308 w 380966"/>
                  <a:gd name="connsiteY12" fmla="*/ 259839 h 260233"/>
                  <a:gd name="connsiteX13" fmla="*/ 351172 w 380966"/>
                  <a:gd name="connsiteY13" fmla="*/ 258029 h 260233"/>
                  <a:gd name="connsiteX14" fmla="*/ 307263 w 380966"/>
                  <a:gd name="connsiteY14" fmla="*/ 227454 h 260233"/>
                  <a:gd name="connsiteX15" fmla="*/ 286640 w 380966"/>
                  <a:gd name="connsiteY15" fmla="*/ 235455 h 260233"/>
                  <a:gd name="connsiteX16" fmla="*/ 267632 w 380966"/>
                  <a:gd name="connsiteY16" fmla="*/ 240979 h 260233"/>
                  <a:gd name="connsiteX17" fmla="*/ 251855 w 380966"/>
                  <a:gd name="connsiteY17" fmla="*/ 244123 h 260233"/>
                  <a:gd name="connsiteX18" fmla="*/ 240546 w 380966"/>
                  <a:gd name="connsiteY18" fmla="*/ 244980 h 260233"/>
                  <a:gd name="connsiteX19" fmla="*/ 231042 w 380966"/>
                  <a:gd name="connsiteY19" fmla="*/ 242980 h 260233"/>
                  <a:gd name="connsiteX20" fmla="*/ 219732 w 380966"/>
                  <a:gd name="connsiteY20" fmla="*/ 237360 h 260233"/>
                  <a:gd name="connsiteX21" fmla="*/ 212034 w 380966"/>
                  <a:gd name="connsiteY21" fmla="*/ 232407 h 260233"/>
                  <a:gd name="connsiteX22" fmla="*/ 207852 w 380966"/>
                  <a:gd name="connsiteY22" fmla="*/ 228597 h 260233"/>
                  <a:gd name="connsiteX23" fmla="*/ 206902 w 380966"/>
                  <a:gd name="connsiteY23" fmla="*/ 225835 h 260233"/>
                  <a:gd name="connsiteX24" fmla="*/ 209087 w 380966"/>
                  <a:gd name="connsiteY24" fmla="*/ 223549 h 260233"/>
                  <a:gd name="connsiteX25" fmla="*/ 219637 w 380966"/>
                  <a:gd name="connsiteY25" fmla="*/ 221263 h 260233"/>
                  <a:gd name="connsiteX26" fmla="*/ 238645 w 380966"/>
                  <a:gd name="connsiteY26" fmla="*/ 218405 h 260233"/>
                  <a:gd name="connsiteX27" fmla="*/ 264591 w 380966"/>
                  <a:gd name="connsiteY27" fmla="*/ 211642 h 260233"/>
                  <a:gd name="connsiteX28" fmla="*/ 294528 w 380966"/>
                  <a:gd name="connsiteY28" fmla="*/ 198212 h 260233"/>
                  <a:gd name="connsiteX29" fmla="*/ 323705 w 380966"/>
                  <a:gd name="connsiteY29" fmla="*/ 166780 h 260233"/>
                  <a:gd name="connsiteX30" fmla="*/ 304032 w 380966"/>
                  <a:gd name="connsiteY30" fmla="*/ 138776 h 260233"/>
                  <a:gd name="connsiteX31" fmla="*/ 276851 w 380966"/>
                  <a:gd name="connsiteY31" fmla="*/ 129251 h 260233"/>
                  <a:gd name="connsiteX32" fmla="*/ 247674 w 380966"/>
                  <a:gd name="connsiteY32" fmla="*/ 128489 h 260233"/>
                  <a:gd name="connsiteX33" fmla="*/ 218021 w 380966"/>
                  <a:gd name="connsiteY33" fmla="*/ 133347 h 260233"/>
                  <a:gd name="connsiteX34" fmla="*/ 186278 w 380966"/>
                  <a:gd name="connsiteY34" fmla="*/ 140872 h 260233"/>
                  <a:gd name="connsiteX35" fmla="*/ 153204 w 380966"/>
                  <a:gd name="connsiteY35" fmla="*/ 147539 h 260233"/>
                  <a:gd name="connsiteX36" fmla="*/ 118800 w 380966"/>
                  <a:gd name="connsiteY36" fmla="*/ 150111 h 260233"/>
                  <a:gd name="connsiteX37" fmla="*/ 83350 w 380966"/>
                  <a:gd name="connsiteY37" fmla="*/ 145444 h 260233"/>
                  <a:gd name="connsiteX38" fmla="*/ 46284 w 380966"/>
                  <a:gd name="connsiteY38" fmla="*/ 130108 h 260233"/>
                  <a:gd name="connsiteX39" fmla="*/ 22714 w 380966"/>
                  <a:gd name="connsiteY39" fmla="*/ 111058 h 260233"/>
                  <a:gd name="connsiteX40" fmla="*/ 13211 w 380966"/>
                  <a:gd name="connsiteY40" fmla="*/ 90199 h 260233"/>
                  <a:gd name="connsiteX41" fmla="*/ 19863 w 380966"/>
                  <a:gd name="connsiteY41" fmla="*/ 68005 h 260233"/>
                  <a:gd name="connsiteX42" fmla="*/ 43813 w 380966"/>
                  <a:gd name="connsiteY42" fmla="*/ 45241 h 260233"/>
                  <a:gd name="connsiteX43" fmla="*/ 2471 w 380966"/>
                  <a:gd name="connsiteY43" fmla="*/ 16666 h 260233"/>
                  <a:gd name="connsiteX44" fmla="*/ 570 w 380966"/>
                  <a:gd name="connsiteY44" fmla="*/ 14856 h 260233"/>
                  <a:gd name="connsiteX45" fmla="*/ 570 w 380966"/>
                  <a:gd name="connsiteY45" fmla="*/ 12475 h 260233"/>
                  <a:gd name="connsiteX46" fmla="*/ 3136 w 380966"/>
                  <a:gd name="connsiteY46" fmla="*/ 9712 h 260233"/>
                  <a:gd name="connsiteX47" fmla="*/ 9029 w 380966"/>
                  <a:gd name="connsiteY47" fmla="*/ 5712 h 260233"/>
                  <a:gd name="connsiteX48" fmla="*/ 16537 w 380966"/>
                  <a:gd name="connsiteY48" fmla="*/ 1902 h 260233"/>
                  <a:gd name="connsiteX49" fmla="*/ 22334 w 380966"/>
                  <a:gd name="connsiteY49" fmla="*/ 378 h 260233"/>
                  <a:gd name="connsiteX50" fmla="*/ 26516 w 380966"/>
                  <a:gd name="connsiteY50" fmla="*/ 378 h 260233"/>
                  <a:gd name="connsiteX51" fmla="*/ 30033 w 380966"/>
                  <a:gd name="connsiteY51" fmla="*/ 1997 h 260233"/>
                  <a:gd name="connsiteX52" fmla="*/ 70615 w 380966"/>
                  <a:gd name="connsiteY52" fmla="*/ 30572 h 260233"/>
                  <a:gd name="connsiteX53" fmla="*/ 85061 w 380966"/>
                  <a:gd name="connsiteY53" fmla="*/ 25048 h 260233"/>
                  <a:gd name="connsiteX54" fmla="*/ 100742 w 380966"/>
                  <a:gd name="connsiteY54" fmla="*/ 20380 h 260233"/>
                  <a:gd name="connsiteX55" fmla="*/ 115473 w 380966"/>
                  <a:gd name="connsiteY55" fmla="*/ 17237 h 260233"/>
                  <a:gd name="connsiteX56" fmla="*/ 125738 w 380966"/>
                  <a:gd name="connsiteY56" fmla="*/ 16189 h 260233"/>
                  <a:gd name="connsiteX57" fmla="*/ 131440 w 380966"/>
                  <a:gd name="connsiteY57" fmla="*/ 16856 h 260233"/>
                  <a:gd name="connsiteX58" fmla="*/ 136192 w 380966"/>
                  <a:gd name="connsiteY58" fmla="*/ 18190 h 260233"/>
                  <a:gd name="connsiteX59" fmla="*/ 141514 w 380966"/>
                  <a:gd name="connsiteY59" fmla="*/ 20571 h 260233"/>
                  <a:gd name="connsiteX60" fmla="*/ 147977 w 380966"/>
                  <a:gd name="connsiteY60" fmla="*/ 23905 h 260233"/>
                  <a:gd name="connsiteX61" fmla="*/ 154915 w 380966"/>
                  <a:gd name="connsiteY61" fmla="*/ 28381 h 260233"/>
                  <a:gd name="connsiteX62" fmla="*/ 159097 w 380966"/>
                  <a:gd name="connsiteY62" fmla="*/ 31715 h 260233"/>
                  <a:gd name="connsiteX63" fmla="*/ 160237 w 380966"/>
                  <a:gd name="connsiteY63" fmla="*/ 34096 h 260233"/>
                  <a:gd name="connsiteX64" fmla="*/ 158811 w 380966"/>
                  <a:gd name="connsiteY64" fmla="*/ 36001 h 260233"/>
                  <a:gd name="connsiteX65" fmla="*/ 149307 w 380966"/>
                  <a:gd name="connsiteY65" fmla="*/ 38287 h 260233"/>
                  <a:gd name="connsiteX66" fmla="*/ 131155 w 380966"/>
                  <a:gd name="connsiteY66" fmla="*/ 41431 h 260233"/>
                  <a:gd name="connsiteX67" fmla="*/ 108630 w 380966"/>
                  <a:gd name="connsiteY67" fmla="*/ 47241 h 260233"/>
                  <a:gd name="connsiteX68" fmla="*/ 84966 w 380966"/>
                  <a:gd name="connsiteY68" fmla="*/ 57623 h 260233"/>
                  <a:gd name="connsiteX69" fmla="*/ 65958 w 380966"/>
                  <a:gd name="connsiteY69" fmla="*/ 72196 h 260233"/>
                  <a:gd name="connsiteX70" fmla="*/ 59305 w 380966"/>
                  <a:gd name="connsiteY70" fmla="*/ 85627 h 260233"/>
                  <a:gd name="connsiteX71" fmla="*/ 63487 w 380966"/>
                  <a:gd name="connsiteY71" fmla="*/ 97723 h 260233"/>
                  <a:gd name="connsiteX72" fmla="*/ 76412 w 380966"/>
                  <a:gd name="connsiteY72" fmla="*/ 108868 h 260233"/>
                  <a:gd name="connsiteX73" fmla="*/ 104069 w 380966"/>
                  <a:gd name="connsiteY73" fmla="*/ 118393 h 260233"/>
                  <a:gd name="connsiteX74" fmla="*/ 133246 w 380966"/>
                  <a:gd name="connsiteY74" fmla="*/ 119155 h 260233"/>
                  <a:gd name="connsiteX75" fmla="*/ 163849 w 380966"/>
                  <a:gd name="connsiteY75" fmla="*/ 114297 h 260233"/>
                  <a:gd name="connsiteX76" fmla="*/ 195782 w 380966"/>
                  <a:gd name="connsiteY76" fmla="*/ 106772 h 260233"/>
                  <a:gd name="connsiteX77" fmla="*/ 229046 w 380966"/>
                  <a:gd name="connsiteY77" fmla="*/ 99724 h 260233"/>
                  <a:gd name="connsiteX78" fmla="*/ 263450 w 380966"/>
                  <a:gd name="connsiteY78" fmla="*/ 96961 h 260233"/>
                  <a:gd name="connsiteX79" fmla="*/ 299375 w 380966"/>
                  <a:gd name="connsiteY79" fmla="*/ 101533 h 260233"/>
                  <a:gd name="connsiteX80" fmla="*/ 336346 w 380966"/>
                  <a:gd name="connsiteY80" fmla="*/ 116678 h 26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80966" h="260233">
                    <a:moveTo>
                      <a:pt x="336346" y="116678"/>
                    </a:moveTo>
                    <a:cubicBezTo>
                      <a:pt x="354308" y="127060"/>
                      <a:pt x="354308" y="127060"/>
                      <a:pt x="363052" y="139062"/>
                    </a:cubicBezTo>
                    <a:cubicBezTo>
                      <a:pt x="371795" y="151063"/>
                      <a:pt x="371795" y="150873"/>
                      <a:pt x="371415" y="163255"/>
                    </a:cubicBezTo>
                    <a:cubicBezTo>
                      <a:pt x="371035" y="175638"/>
                      <a:pt x="371415" y="175638"/>
                      <a:pt x="361911" y="188306"/>
                    </a:cubicBezTo>
                    <a:cubicBezTo>
                      <a:pt x="355056" y="198857"/>
                      <a:pt x="345507" y="207376"/>
                      <a:pt x="334255" y="212976"/>
                    </a:cubicBezTo>
                    <a:lnTo>
                      <a:pt x="378543" y="243551"/>
                    </a:lnTo>
                    <a:cubicBezTo>
                      <a:pt x="379303" y="243986"/>
                      <a:pt x="379901" y="244654"/>
                      <a:pt x="380254" y="245456"/>
                    </a:cubicBezTo>
                    <a:cubicBezTo>
                      <a:pt x="381204" y="246409"/>
                      <a:pt x="381204" y="246409"/>
                      <a:pt x="380254" y="247552"/>
                    </a:cubicBezTo>
                    <a:cubicBezTo>
                      <a:pt x="379304" y="248695"/>
                      <a:pt x="380254" y="248885"/>
                      <a:pt x="377688" y="250600"/>
                    </a:cubicBezTo>
                    <a:cubicBezTo>
                      <a:pt x="375985" y="252169"/>
                      <a:pt x="374064" y="253485"/>
                      <a:pt x="371986" y="254505"/>
                    </a:cubicBezTo>
                    <a:cubicBezTo>
                      <a:pt x="369553" y="256127"/>
                      <a:pt x="366895" y="257379"/>
                      <a:pt x="364097" y="258220"/>
                    </a:cubicBezTo>
                    <a:cubicBezTo>
                      <a:pt x="362405" y="259085"/>
                      <a:pt x="360569" y="259635"/>
                      <a:pt x="358680" y="259839"/>
                    </a:cubicBezTo>
                    <a:cubicBezTo>
                      <a:pt x="357270" y="260365"/>
                      <a:pt x="355719" y="260365"/>
                      <a:pt x="354308" y="259839"/>
                    </a:cubicBezTo>
                    <a:cubicBezTo>
                      <a:pt x="353106" y="259563"/>
                      <a:pt x="352014" y="258933"/>
                      <a:pt x="351172" y="258029"/>
                    </a:cubicBezTo>
                    <a:lnTo>
                      <a:pt x="307263" y="227454"/>
                    </a:lnTo>
                    <a:cubicBezTo>
                      <a:pt x="300543" y="230504"/>
                      <a:pt x="293658" y="233176"/>
                      <a:pt x="286640" y="235455"/>
                    </a:cubicBezTo>
                    <a:cubicBezTo>
                      <a:pt x="280406" y="237634"/>
                      <a:pt x="274061" y="239478"/>
                      <a:pt x="267632" y="240979"/>
                    </a:cubicBezTo>
                    <a:cubicBezTo>
                      <a:pt x="262472" y="242478"/>
                      <a:pt x="257195" y="243529"/>
                      <a:pt x="251855" y="244123"/>
                    </a:cubicBezTo>
                    <a:cubicBezTo>
                      <a:pt x="248131" y="244845"/>
                      <a:pt x="244336" y="245132"/>
                      <a:pt x="240546" y="244980"/>
                    </a:cubicBezTo>
                    <a:cubicBezTo>
                      <a:pt x="237265" y="245067"/>
                      <a:pt x="234011" y="244382"/>
                      <a:pt x="231042" y="242980"/>
                    </a:cubicBezTo>
                    <a:cubicBezTo>
                      <a:pt x="227095" y="241489"/>
                      <a:pt x="223305" y="239606"/>
                      <a:pt x="219732" y="237360"/>
                    </a:cubicBezTo>
                    <a:cubicBezTo>
                      <a:pt x="217020" y="235948"/>
                      <a:pt x="214443" y="234291"/>
                      <a:pt x="212034" y="232407"/>
                    </a:cubicBezTo>
                    <a:cubicBezTo>
                      <a:pt x="210397" y="231433"/>
                      <a:pt x="208974" y="230137"/>
                      <a:pt x="207852" y="228597"/>
                    </a:cubicBezTo>
                    <a:cubicBezTo>
                      <a:pt x="206426" y="226882"/>
                      <a:pt x="206426" y="226882"/>
                      <a:pt x="206902" y="225835"/>
                    </a:cubicBezTo>
                    <a:cubicBezTo>
                      <a:pt x="207377" y="224787"/>
                      <a:pt x="207377" y="224501"/>
                      <a:pt x="209087" y="223549"/>
                    </a:cubicBezTo>
                    <a:cubicBezTo>
                      <a:pt x="210798" y="222596"/>
                      <a:pt x="211653" y="222025"/>
                      <a:pt x="219637" y="221263"/>
                    </a:cubicBezTo>
                    <a:cubicBezTo>
                      <a:pt x="227620" y="220501"/>
                      <a:pt x="227430" y="220405"/>
                      <a:pt x="238645" y="218405"/>
                    </a:cubicBezTo>
                    <a:cubicBezTo>
                      <a:pt x="247460" y="216850"/>
                      <a:pt x="256136" y="214588"/>
                      <a:pt x="264591" y="211642"/>
                    </a:cubicBezTo>
                    <a:cubicBezTo>
                      <a:pt x="275248" y="208873"/>
                      <a:pt x="285367" y="204334"/>
                      <a:pt x="294528" y="198212"/>
                    </a:cubicBezTo>
                    <a:cubicBezTo>
                      <a:pt x="322090" y="182305"/>
                      <a:pt x="322090" y="182305"/>
                      <a:pt x="323705" y="166780"/>
                    </a:cubicBezTo>
                    <a:cubicBezTo>
                      <a:pt x="325321" y="151254"/>
                      <a:pt x="325511" y="151254"/>
                      <a:pt x="304032" y="138776"/>
                    </a:cubicBezTo>
                    <a:cubicBezTo>
                      <a:pt x="296072" y="133053"/>
                      <a:pt x="286636" y="129745"/>
                      <a:pt x="276851" y="129251"/>
                    </a:cubicBezTo>
                    <a:cubicBezTo>
                      <a:pt x="267257" y="127179"/>
                      <a:pt x="257362" y="126919"/>
                      <a:pt x="247674" y="128489"/>
                    </a:cubicBezTo>
                    <a:cubicBezTo>
                      <a:pt x="237633" y="128923"/>
                      <a:pt x="227678" y="130554"/>
                      <a:pt x="218021" y="133347"/>
                    </a:cubicBezTo>
                    <a:lnTo>
                      <a:pt x="186278" y="140872"/>
                    </a:lnTo>
                    <a:cubicBezTo>
                      <a:pt x="175375" y="143662"/>
                      <a:pt x="164335" y="145887"/>
                      <a:pt x="153204" y="147539"/>
                    </a:cubicBezTo>
                    <a:cubicBezTo>
                      <a:pt x="141895" y="149882"/>
                      <a:pt x="130331" y="150747"/>
                      <a:pt x="118800" y="150111"/>
                    </a:cubicBezTo>
                    <a:cubicBezTo>
                      <a:pt x="106806" y="150549"/>
                      <a:pt x="94824" y="148972"/>
                      <a:pt x="83350" y="145444"/>
                    </a:cubicBezTo>
                    <a:cubicBezTo>
                      <a:pt x="70047" y="143032"/>
                      <a:pt x="57411" y="137804"/>
                      <a:pt x="46284" y="130108"/>
                    </a:cubicBezTo>
                    <a:cubicBezTo>
                      <a:pt x="36911" y="125916"/>
                      <a:pt x="28788" y="119352"/>
                      <a:pt x="22714" y="111058"/>
                    </a:cubicBezTo>
                    <a:cubicBezTo>
                      <a:pt x="14256" y="100962"/>
                      <a:pt x="14256" y="100962"/>
                      <a:pt x="13211" y="90199"/>
                    </a:cubicBezTo>
                    <a:cubicBezTo>
                      <a:pt x="12165" y="79435"/>
                      <a:pt x="12260" y="79340"/>
                      <a:pt x="19863" y="68005"/>
                    </a:cubicBezTo>
                    <a:cubicBezTo>
                      <a:pt x="27466" y="56671"/>
                      <a:pt x="27086" y="56480"/>
                      <a:pt x="43813" y="45241"/>
                    </a:cubicBezTo>
                    <a:lnTo>
                      <a:pt x="2471" y="16666"/>
                    </a:lnTo>
                    <a:cubicBezTo>
                      <a:pt x="1772" y="16135"/>
                      <a:pt x="1135" y="15528"/>
                      <a:pt x="570" y="14856"/>
                    </a:cubicBezTo>
                    <a:cubicBezTo>
                      <a:pt x="-190" y="13808"/>
                      <a:pt x="-190" y="13808"/>
                      <a:pt x="570" y="12475"/>
                    </a:cubicBezTo>
                    <a:cubicBezTo>
                      <a:pt x="1331" y="11141"/>
                      <a:pt x="1045" y="11141"/>
                      <a:pt x="3136" y="9712"/>
                    </a:cubicBezTo>
                    <a:cubicBezTo>
                      <a:pt x="4933" y="8146"/>
                      <a:pt x="6911" y="6803"/>
                      <a:pt x="9029" y="5712"/>
                    </a:cubicBezTo>
                    <a:cubicBezTo>
                      <a:pt x="11400" y="4197"/>
                      <a:pt x="13915" y="2921"/>
                      <a:pt x="16537" y="1902"/>
                    </a:cubicBezTo>
                    <a:cubicBezTo>
                      <a:pt x="18294" y="871"/>
                      <a:pt x="20300" y="345"/>
                      <a:pt x="22334" y="378"/>
                    </a:cubicBezTo>
                    <a:cubicBezTo>
                      <a:pt x="23683" y="-126"/>
                      <a:pt x="25167" y="-126"/>
                      <a:pt x="26516" y="378"/>
                    </a:cubicBezTo>
                    <a:cubicBezTo>
                      <a:pt x="27764" y="735"/>
                      <a:pt x="28950" y="1281"/>
                      <a:pt x="30033" y="1997"/>
                    </a:cubicBezTo>
                    <a:lnTo>
                      <a:pt x="70615" y="30572"/>
                    </a:lnTo>
                    <a:cubicBezTo>
                      <a:pt x="75225" y="28231"/>
                      <a:pt x="80066" y="26379"/>
                      <a:pt x="85061" y="25048"/>
                    </a:cubicBezTo>
                    <a:cubicBezTo>
                      <a:pt x="90147" y="23052"/>
                      <a:pt x="95393" y="21491"/>
                      <a:pt x="100742" y="20380"/>
                    </a:cubicBezTo>
                    <a:cubicBezTo>
                      <a:pt x="105545" y="18881"/>
                      <a:pt x="110477" y="17830"/>
                      <a:pt x="115473" y="17237"/>
                    </a:cubicBezTo>
                    <a:cubicBezTo>
                      <a:pt x="118831" y="16422"/>
                      <a:pt x="122285" y="16069"/>
                      <a:pt x="125738" y="16189"/>
                    </a:cubicBezTo>
                    <a:cubicBezTo>
                      <a:pt x="127663" y="16075"/>
                      <a:pt x="129593" y="16301"/>
                      <a:pt x="131440" y="16856"/>
                    </a:cubicBezTo>
                    <a:cubicBezTo>
                      <a:pt x="133087" y="17033"/>
                      <a:pt x="134693" y="17484"/>
                      <a:pt x="136192" y="18190"/>
                    </a:cubicBezTo>
                    <a:cubicBezTo>
                      <a:pt x="138020" y="18854"/>
                      <a:pt x="139800" y="19650"/>
                      <a:pt x="141514" y="20571"/>
                    </a:cubicBezTo>
                    <a:cubicBezTo>
                      <a:pt x="143760" y="21493"/>
                      <a:pt x="145923" y="22608"/>
                      <a:pt x="147977" y="23905"/>
                    </a:cubicBezTo>
                    <a:cubicBezTo>
                      <a:pt x="150389" y="25235"/>
                      <a:pt x="152707" y="26732"/>
                      <a:pt x="154915" y="28381"/>
                    </a:cubicBezTo>
                    <a:cubicBezTo>
                      <a:pt x="156522" y="29193"/>
                      <a:pt x="157946" y="30328"/>
                      <a:pt x="159097" y="31715"/>
                    </a:cubicBezTo>
                    <a:cubicBezTo>
                      <a:pt x="160332" y="33049"/>
                      <a:pt x="160332" y="33049"/>
                      <a:pt x="160237" y="34096"/>
                    </a:cubicBezTo>
                    <a:cubicBezTo>
                      <a:pt x="160142" y="35144"/>
                      <a:pt x="160237" y="35239"/>
                      <a:pt x="158811" y="36001"/>
                    </a:cubicBezTo>
                    <a:cubicBezTo>
                      <a:pt x="157386" y="36763"/>
                      <a:pt x="156625" y="37240"/>
                      <a:pt x="149307" y="38287"/>
                    </a:cubicBezTo>
                    <a:cubicBezTo>
                      <a:pt x="143200" y="38975"/>
                      <a:pt x="137139" y="40025"/>
                      <a:pt x="131155" y="41431"/>
                    </a:cubicBezTo>
                    <a:cubicBezTo>
                      <a:pt x="123517" y="42822"/>
                      <a:pt x="115989" y="44764"/>
                      <a:pt x="108630" y="47241"/>
                    </a:cubicBezTo>
                    <a:cubicBezTo>
                      <a:pt x="100194" y="49277"/>
                      <a:pt x="92182" y="52792"/>
                      <a:pt x="84966" y="57623"/>
                    </a:cubicBezTo>
                    <a:cubicBezTo>
                      <a:pt x="77609" y="60975"/>
                      <a:pt x="71110" y="65958"/>
                      <a:pt x="65958" y="72196"/>
                    </a:cubicBezTo>
                    <a:cubicBezTo>
                      <a:pt x="59685" y="79150"/>
                      <a:pt x="59685" y="79150"/>
                      <a:pt x="59305" y="85627"/>
                    </a:cubicBezTo>
                    <a:cubicBezTo>
                      <a:pt x="58925" y="92104"/>
                      <a:pt x="58830" y="91818"/>
                      <a:pt x="63487" y="97723"/>
                    </a:cubicBezTo>
                    <a:cubicBezTo>
                      <a:pt x="66784" y="102474"/>
                      <a:pt x="71232" y="106309"/>
                      <a:pt x="76412" y="108868"/>
                    </a:cubicBezTo>
                    <a:cubicBezTo>
                      <a:pt x="84526" y="114639"/>
                      <a:pt x="94128" y="117946"/>
                      <a:pt x="104069" y="118393"/>
                    </a:cubicBezTo>
                    <a:cubicBezTo>
                      <a:pt x="113674" y="120364"/>
                      <a:pt x="123551" y="120622"/>
                      <a:pt x="133246" y="119155"/>
                    </a:cubicBezTo>
                    <a:cubicBezTo>
                      <a:pt x="143594" y="118662"/>
                      <a:pt x="153856" y="117033"/>
                      <a:pt x="163849" y="114297"/>
                    </a:cubicBezTo>
                    <a:cubicBezTo>
                      <a:pt x="179435" y="110487"/>
                      <a:pt x="179435" y="110487"/>
                      <a:pt x="195782" y="106772"/>
                    </a:cubicBezTo>
                    <a:cubicBezTo>
                      <a:pt x="212129" y="103057"/>
                      <a:pt x="212129" y="102772"/>
                      <a:pt x="229046" y="99724"/>
                    </a:cubicBezTo>
                    <a:cubicBezTo>
                      <a:pt x="240318" y="97129"/>
                      <a:pt x="251909" y="96198"/>
                      <a:pt x="263450" y="96961"/>
                    </a:cubicBezTo>
                    <a:cubicBezTo>
                      <a:pt x="275600" y="96352"/>
                      <a:pt x="287762" y="97900"/>
                      <a:pt x="299375" y="101533"/>
                    </a:cubicBezTo>
                    <a:cubicBezTo>
                      <a:pt x="312655" y="103814"/>
                      <a:pt x="325274" y="108983"/>
                      <a:pt x="336346" y="116678"/>
                    </a:cubicBezTo>
                    <a:close/>
                  </a:path>
                </a:pathLst>
              </a:custGeom>
              <a:solidFill>
                <a:srgbClr val="FFC801"/>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5" name="Freeform 55">
                <a:extLst>
                  <a:ext uri="{FF2B5EF4-FFF2-40B4-BE49-F238E27FC236}">
                    <a16:creationId xmlns:a16="http://schemas.microsoft.com/office/drawing/2014/main" id="{47EF69D7-F3A3-3547-967D-E2D41A5EAD9D}"/>
                  </a:ext>
                </a:extLst>
              </p:cNvPr>
              <p:cNvSpPr/>
              <p:nvPr/>
            </p:nvSpPr>
            <p:spPr>
              <a:xfrm>
                <a:off x="6021044" y="431889"/>
                <a:ext cx="684286" cy="205740"/>
              </a:xfrm>
              <a:custGeom>
                <a:avLst/>
                <a:gdLst>
                  <a:gd name="connsiteX0" fmla="*/ 342143 w 684286"/>
                  <a:gd name="connsiteY0" fmla="*/ 0 h 205740"/>
                  <a:gd name="connsiteX1" fmla="*/ 100172 w 684286"/>
                  <a:gd name="connsiteY1" fmla="*/ 58007 h 205740"/>
                  <a:gd name="connsiteX2" fmla="*/ 0 w 684286"/>
                  <a:gd name="connsiteY2" fmla="*/ 197930 h 205740"/>
                  <a:gd name="connsiteX3" fmla="*/ 0 w 684286"/>
                  <a:gd name="connsiteY3" fmla="*/ 205740 h 205740"/>
                  <a:gd name="connsiteX4" fmla="*/ 342143 w 684286"/>
                  <a:gd name="connsiteY4" fmla="*/ 13335 h 205740"/>
                  <a:gd name="connsiteX5" fmla="*/ 684286 w 684286"/>
                  <a:gd name="connsiteY5" fmla="*/ 203835 h 205740"/>
                  <a:gd name="connsiteX6" fmla="*/ 684286 w 684286"/>
                  <a:gd name="connsiteY6" fmla="*/ 198311 h 205740"/>
                  <a:gd name="connsiteX7" fmla="*/ 584114 w 684286"/>
                  <a:gd name="connsiteY7" fmla="*/ 58388 h 205740"/>
                  <a:gd name="connsiteX8" fmla="*/ 342143 w 684286"/>
                  <a:gd name="connsiteY8" fmla="*/ 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740">
                    <a:moveTo>
                      <a:pt x="342143" y="0"/>
                    </a:moveTo>
                    <a:cubicBezTo>
                      <a:pt x="251380" y="0"/>
                      <a:pt x="164419" y="20860"/>
                      <a:pt x="100172" y="58007"/>
                    </a:cubicBezTo>
                    <a:cubicBezTo>
                      <a:pt x="35925" y="95155"/>
                      <a:pt x="0" y="145447"/>
                      <a:pt x="0" y="197930"/>
                    </a:cubicBezTo>
                    <a:cubicBezTo>
                      <a:pt x="0" y="200597"/>
                      <a:pt x="0" y="203168"/>
                      <a:pt x="0" y="205740"/>
                    </a:cubicBezTo>
                    <a:cubicBezTo>
                      <a:pt x="5132" y="98679"/>
                      <a:pt x="156530" y="13430"/>
                      <a:pt x="342143" y="13335"/>
                    </a:cubicBezTo>
                    <a:cubicBezTo>
                      <a:pt x="525760" y="13335"/>
                      <a:pt x="676588" y="97346"/>
                      <a:pt x="684286" y="203835"/>
                    </a:cubicBezTo>
                    <a:cubicBezTo>
                      <a:pt x="684286" y="202025"/>
                      <a:pt x="684286" y="200215"/>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6" name="Freeform 56">
                <a:extLst>
                  <a:ext uri="{FF2B5EF4-FFF2-40B4-BE49-F238E27FC236}">
                    <a16:creationId xmlns:a16="http://schemas.microsoft.com/office/drawing/2014/main" id="{C58FF4E6-3A5E-E941-A762-B69981A8261D}"/>
                  </a:ext>
                </a:extLst>
              </p:cNvPr>
              <p:cNvSpPr/>
              <p:nvPr/>
            </p:nvSpPr>
            <p:spPr>
              <a:xfrm>
                <a:off x="6078638" y="375692"/>
                <a:ext cx="759747" cy="439959"/>
              </a:xfrm>
              <a:custGeom>
                <a:avLst/>
                <a:gdLst>
                  <a:gd name="connsiteX0" fmla="*/ 380159 w 759747"/>
                  <a:gd name="connsiteY0" fmla="*/ 0 h 439959"/>
                  <a:gd name="connsiteX1" fmla="*/ 25281 w 759747"/>
                  <a:gd name="connsiteY1" fmla="*/ 141827 h 439959"/>
                  <a:gd name="connsiteX2" fmla="*/ 0 w 759747"/>
                  <a:gd name="connsiteY2" fmla="*/ 141827 h 439959"/>
                  <a:gd name="connsiteX3" fmla="*/ 0 w 759747"/>
                  <a:gd name="connsiteY3" fmla="*/ 221933 h 439959"/>
                  <a:gd name="connsiteX4" fmla="*/ 0 w 759747"/>
                  <a:gd name="connsiteY4" fmla="*/ 221933 h 439959"/>
                  <a:gd name="connsiteX5" fmla="*/ 380159 w 759747"/>
                  <a:gd name="connsiteY5" fmla="*/ 439960 h 439959"/>
                  <a:gd name="connsiteX6" fmla="*/ 759748 w 759747"/>
                  <a:gd name="connsiteY6" fmla="*/ 221933 h 439959"/>
                  <a:gd name="connsiteX7" fmla="*/ 759748 w 759747"/>
                  <a:gd name="connsiteY7" fmla="*/ 221933 h 439959"/>
                  <a:gd name="connsiteX8" fmla="*/ 759748 w 759747"/>
                  <a:gd name="connsiteY8" fmla="*/ 141827 h 439959"/>
                  <a:gd name="connsiteX9" fmla="*/ 735322 w 759747"/>
                  <a:gd name="connsiteY9" fmla="*/ 141827 h 439959"/>
                  <a:gd name="connsiteX10" fmla="*/ 380159 w 75974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47" h="439959">
                    <a:moveTo>
                      <a:pt x="380159" y="0"/>
                    </a:moveTo>
                    <a:cubicBezTo>
                      <a:pt x="222488" y="0"/>
                      <a:pt x="81259" y="56578"/>
                      <a:pt x="25281" y="141827"/>
                    </a:cubicBezTo>
                    <a:lnTo>
                      <a:pt x="0" y="141827"/>
                    </a:lnTo>
                    <a:lnTo>
                      <a:pt x="0" y="221933"/>
                    </a:lnTo>
                    <a:lnTo>
                      <a:pt x="0" y="221933"/>
                    </a:lnTo>
                    <a:cubicBezTo>
                      <a:pt x="1901" y="342614"/>
                      <a:pt x="171072" y="439865"/>
                      <a:pt x="380159" y="439960"/>
                    </a:cubicBezTo>
                    <a:cubicBezTo>
                      <a:pt x="589246" y="440055"/>
                      <a:pt x="758322" y="342900"/>
                      <a:pt x="759748" y="221933"/>
                    </a:cubicBezTo>
                    <a:lnTo>
                      <a:pt x="759748" y="221933"/>
                    </a:lnTo>
                    <a:lnTo>
                      <a:pt x="75974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7" name="Freeform 57">
                <a:extLst>
                  <a:ext uri="{FF2B5EF4-FFF2-40B4-BE49-F238E27FC236}">
                    <a16:creationId xmlns:a16="http://schemas.microsoft.com/office/drawing/2014/main" id="{FDD5944B-FEEC-3B4A-9C3C-BDC3304CFBFC}"/>
                  </a:ext>
                </a:extLst>
              </p:cNvPr>
              <p:cNvSpPr/>
              <p:nvPr/>
            </p:nvSpPr>
            <p:spPr>
              <a:xfrm>
                <a:off x="6458702" y="517519"/>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79684 w 380158"/>
                  <a:gd name="connsiteY6" fmla="*/ 80105 h 298132"/>
                  <a:gd name="connsiteX7" fmla="*/ 379684 w 380158"/>
                  <a:gd name="connsiteY7" fmla="*/ 80105 h 298132"/>
                  <a:gd name="connsiteX8" fmla="*/ 379684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3" y="539"/>
                      <a:pt x="380113" y="1080"/>
                      <a:pt x="380159" y="1619"/>
                    </a:cubicBezTo>
                    <a:lnTo>
                      <a:pt x="380159" y="0"/>
                    </a:lnTo>
                    <a:close/>
                    <a:moveTo>
                      <a:pt x="380159" y="2191"/>
                    </a:moveTo>
                    <a:cubicBezTo>
                      <a:pt x="380159" y="123539"/>
                      <a:pt x="209753" y="221933"/>
                      <a:pt x="0" y="221933"/>
                    </a:cubicBezTo>
                    <a:lnTo>
                      <a:pt x="0" y="298133"/>
                    </a:lnTo>
                    <a:cubicBezTo>
                      <a:pt x="208612" y="298037"/>
                      <a:pt x="378258" y="201073"/>
                      <a:pt x="379684" y="80105"/>
                    </a:cubicBezTo>
                    <a:lnTo>
                      <a:pt x="379684" y="80105"/>
                    </a:lnTo>
                    <a:lnTo>
                      <a:pt x="379684"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8" name="Freeform 58">
                <a:extLst>
                  <a:ext uri="{FF2B5EF4-FFF2-40B4-BE49-F238E27FC236}">
                    <a16:creationId xmlns:a16="http://schemas.microsoft.com/office/drawing/2014/main" id="{D2543FAD-F65E-7D40-8165-770D80199D24}"/>
                  </a:ext>
                </a:extLst>
              </p:cNvPr>
              <p:cNvSpPr/>
              <p:nvPr/>
            </p:nvSpPr>
            <p:spPr>
              <a:xfrm>
                <a:off x="6078638" y="299492"/>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292 w 760317"/>
                  <a:gd name="connsiteY3" fmla="*/ 375475 h 439959"/>
                  <a:gd name="connsiteX4" fmla="*/ 0 w 760317"/>
                  <a:gd name="connsiteY4" fmla="*/ 219932 h 439959"/>
                  <a:gd name="connsiteX5" fmla="*/ 111292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211" y="334232"/>
                      <a:pt x="648931" y="375475"/>
                    </a:cubicBezTo>
                    <a:cubicBezTo>
                      <a:pt x="577652" y="416719"/>
                      <a:pt x="480996" y="439960"/>
                      <a:pt x="380159" y="439960"/>
                    </a:cubicBezTo>
                    <a:cubicBezTo>
                      <a:pt x="279322" y="439960"/>
                      <a:pt x="182666" y="416719"/>
                      <a:pt x="111292" y="375475"/>
                    </a:cubicBezTo>
                    <a:cubicBezTo>
                      <a:pt x="39917" y="334232"/>
                      <a:pt x="0" y="278321"/>
                      <a:pt x="0" y="219932"/>
                    </a:cubicBezTo>
                    <a:cubicBezTo>
                      <a:pt x="0" y="161544"/>
                      <a:pt x="40012" y="105632"/>
                      <a:pt x="111292" y="64389"/>
                    </a:cubicBezTo>
                    <a:cubicBezTo>
                      <a:pt x="182571" y="23146"/>
                      <a:pt x="279322" y="0"/>
                      <a:pt x="380159" y="0"/>
                    </a:cubicBezTo>
                    <a:cubicBezTo>
                      <a:pt x="480996" y="0"/>
                      <a:pt x="577652" y="23146"/>
                      <a:pt x="648931" y="64389"/>
                    </a:cubicBezTo>
                    <a:cubicBezTo>
                      <a:pt x="720211" y="105632"/>
                      <a:pt x="760318" y="161925"/>
                      <a:pt x="760318" y="219932"/>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9" name="Freeform 59">
                <a:extLst>
                  <a:ext uri="{FF2B5EF4-FFF2-40B4-BE49-F238E27FC236}">
                    <a16:creationId xmlns:a16="http://schemas.microsoft.com/office/drawing/2014/main" id="{E6E60968-6F5D-CB47-8660-3C3CCAF4D4B0}"/>
                  </a:ext>
                </a:extLst>
              </p:cNvPr>
              <p:cNvSpPr/>
              <p:nvPr/>
            </p:nvSpPr>
            <p:spPr>
              <a:xfrm>
                <a:off x="6116654" y="321494"/>
                <a:ext cx="684286" cy="395859"/>
              </a:xfrm>
              <a:custGeom>
                <a:avLst/>
                <a:gdLst>
                  <a:gd name="connsiteX0" fmla="*/ 684286 w 684286"/>
                  <a:gd name="connsiteY0" fmla="*/ 197930 h 395859"/>
                  <a:gd name="connsiteX1" fmla="*/ 342143 w 684286"/>
                  <a:gd name="connsiteY1" fmla="*/ 395859 h 395859"/>
                  <a:gd name="connsiteX2" fmla="*/ 0 w 684286"/>
                  <a:gd name="connsiteY2" fmla="*/ 197929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29"/>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0" name="Freeform 60">
                <a:extLst>
                  <a:ext uri="{FF2B5EF4-FFF2-40B4-BE49-F238E27FC236}">
                    <a16:creationId xmlns:a16="http://schemas.microsoft.com/office/drawing/2014/main" id="{B349D6A7-9E7F-D64E-8EAB-7B063827DF0E}"/>
                  </a:ext>
                </a:extLst>
              </p:cNvPr>
              <p:cNvSpPr/>
              <p:nvPr/>
            </p:nvSpPr>
            <p:spPr>
              <a:xfrm>
                <a:off x="6116654" y="321494"/>
                <a:ext cx="684286" cy="205835"/>
              </a:xfrm>
              <a:custGeom>
                <a:avLst/>
                <a:gdLst>
                  <a:gd name="connsiteX0" fmla="*/ 342143 w 684286"/>
                  <a:gd name="connsiteY0" fmla="*/ 0 h 205835"/>
                  <a:gd name="connsiteX1" fmla="*/ 100172 w 684286"/>
                  <a:gd name="connsiteY1" fmla="*/ 58007 h 205835"/>
                  <a:gd name="connsiteX2" fmla="*/ 0 w 684286"/>
                  <a:gd name="connsiteY2" fmla="*/ 197930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388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324" y="20860"/>
                      <a:pt x="100172" y="58007"/>
                    </a:cubicBezTo>
                    <a:cubicBezTo>
                      <a:pt x="36020" y="95155"/>
                      <a:pt x="0" y="145447"/>
                      <a:pt x="0" y="197930"/>
                    </a:cubicBezTo>
                    <a:cubicBezTo>
                      <a:pt x="0" y="200597"/>
                      <a:pt x="0" y="203168"/>
                      <a:pt x="0" y="205835"/>
                    </a:cubicBezTo>
                    <a:cubicBezTo>
                      <a:pt x="5132" y="98679"/>
                      <a:pt x="156530" y="13430"/>
                      <a:pt x="342143" y="13335"/>
                    </a:cubicBezTo>
                    <a:cubicBezTo>
                      <a:pt x="525760" y="13335"/>
                      <a:pt x="676588" y="97346"/>
                      <a:pt x="684286" y="203835"/>
                    </a:cubicBezTo>
                    <a:cubicBezTo>
                      <a:pt x="684286" y="202025"/>
                      <a:pt x="684286" y="200216"/>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1" name="Freeform 61">
                <a:extLst>
                  <a:ext uri="{FF2B5EF4-FFF2-40B4-BE49-F238E27FC236}">
                    <a16:creationId xmlns:a16="http://schemas.microsoft.com/office/drawing/2014/main" id="{F29542C0-AD54-4640-9934-DEF3850E80DF}"/>
                  </a:ext>
                </a:extLst>
              </p:cNvPr>
              <p:cNvSpPr/>
              <p:nvPr/>
            </p:nvSpPr>
            <p:spPr>
              <a:xfrm>
                <a:off x="6657811" y="846607"/>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418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354" y="56579"/>
                      <a:pt x="25281" y="141827"/>
                    </a:cubicBezTo>
                    <a:lnTo>
                      <a:pt x="0" y="141827"/>
                    </a:lnTo>
                    <a:lnTo>
                      <a:pt x="0" y="221933"/>
                    </a:lnTo>
                    <a:lnTo>
                      <a:pt x="0" y="221933"/>
                    </a:lnTo>
                    <a:cubicBezTo>
                      <a:pt x="1901" y="342614"/>
                      <a:pt x="171072" y="439960"/>
                      <a:pt x="380159" y="439960"/>
                    </a:cubicBezTo>
                    <a:cubicBezTo>
                      <a:pt x="589246" y="439960"/>
                      <a:pt x="758322" y="342614"/>
                      <a:pt x="760318" y="221933"/>
                    </a:cubicBezTo>
                    <a:lnTo>
                      <a:pt x="760318" y="221933"/>
                    </a:lnTo>
                    <a:lnTo>
                      <a:pt x="760318" y="141827"/>
                    </a:lnTo>
                    <a:lnTo>
                      <a:pt x="735418" y="141827"/>
                    </a:lnTo>
                    <a:cubicBezTo>
                      <a:pt x="678869" y="56483"/>
                      <a:pt x="537545" y="95"/>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2" name="Freeform 62">
                <a:extLst>
                  <a:ext uri="{FF2B5EF4-FFF2-40B4-BE49-F238E27FC236}">
                    <a16:creationId xmlns:a16="http://schemas.microsoft.com/office/drawing/2014/main" id="{DC850608-50B5-5147-8529-43B252D7B506}"/>
                  </a:ext>
                </a:extLst>
              </p:cNvPr>
              <p:cNvSpPr/>
              <p:nvPr/>
            </p:nvSpPr>
            <p:spPr>
              <a:xfrm>
                <a:off x="7037399" y="988435"/>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286 h 298132"/>
                  <a:gd name="connsiteX4" fmla="*/ 0 w 380158"/>
                  <a:gd name="connsiteY4" fmla="*/ 221932 h 298132"/>
                  <a:gd name="connsiteX5" fmla="*/ 0 w 380158"/>
                  <a:gd name="connsiteY5" fmla="*/ 298132 h 298132"/>
                  <a:gd name="connsiteX6" fmla="*/ 380159 w 380158"/>
                  <a:gd name="connsiteY6" fmla="*/ 80105 h 298132"/>
                  <a:gd name="connsiteX7" fmla="*/ 380159 w 380158"/>
                  <a:gd name="connsiteY7" fmla="*/ 80105 h 298132"/>
                  <a:gd name="connsiteX8" fmla="*/ 380159 w 380158"/>
                  <a:gd name="connsiteY8" fmla="*/ 2286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59" y="571"/>
                      <a:pt x="380159" y="1048"/>
                      <a:pt x="380159" y="1619"/>
                    </a:cubicBezTo>
                    <a:lnTo>
                      <a:pt x="380159" y="0"/>
                    </a:lnTo>
                    <a:close/>
                    <a:moveTo>
                      <a:pt x="380159" y="2286"/>
                    </a:moveTo>
                    <a:cubicBezTo>
                      <a:pt x="380159" y="123634"/>
                      <a:pt x="209753" y="221932"/>
                      <a:pt x="0" y="221932"/>
                    </a:cubicBezTo>
                    <a:lnTo>
                      <a:pt x="0" y="298132"/>
                    </a:lnTo>
                    <a:cubicBezTo>
                      <a:pt x="209087" y="298132"/>
                      <a:pt x="378163" y="200787"/>
                      <a:pt x="380159" y="80105"/>
                    </a:cubicBezTo>
                    <a:lnTo>
                      <a:pt x="380159" y="80105"/>
                    </a:lnTo>
                    <a:lnTo>
                      <a:pt x="380159" y="2286"/>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3" name="Freeform 63">
                <a:extLst>
                  <a:ext uri="{FF2B5EF4-FFF2-40B4-BE49-F238E27FC236}">
                    <a16:creationId xmlns:a16="http://schemas.microsoft.com/office/drawing/2014/main" id="{2993DE0C-7A0C-AF45-A272-7001EB6805FC}"/>
                  </a:ext>
                </a:extLst>
              </p:cNvPr>
              <p:cNvSpPr/>
              <p:nvPr/>
            </p:nvSpPr>
            <p:spPr>
              <a:xfrm>
                <a:off x="6657811" y="770407"/>
                <a:ext cx="760317" cy="439959"/>
              </a:xfrm>
              <a:custGeom>
                <a:avLst/>
                <a:gdLst>
                  <a:gd name="connsiteX0" fmla="*/ 760318 w 760317"/>
                  <a:gd name="connsiteY0" fmla="*/ 220028 h 439959"/>
                  <a:gd name="connsiteX1" fmla="*/ 649026 w 760317"/>
                  <a:gd name="connsiteY1" fmla="*/ 375571 h 439959"/>
                  <a:gd name="connsiteX2" fmla="*/ 380159 w 760317"/>
                  <a:gd name="connsiteY2" fmla="*/ 439960 h 439959"/>
                  <a:gd name="connsiteX3" fmla="*/ 110911 w 760317"/>
                  <a:gd name="connsiteY3" fmla="*/ 375571 h 439959"/>
                  <a:gd name="connsiteX4" fmla="*/ 0 w 760317"/>
                  <a:gd name="connsiteY4" fmla="*/ 220028 h 439959"/>
                  <a:gd name="connsiteX5" fmla="*/ 111387 w 760317"/>
                  <a:gd name="connsiteY5" fmla="*/ 64484 h 439959"/>
                  <a:gd name="connsiteX6" fmla="*/ 380159 w 760317"/>
                  <a:gd name="connsiteY6" fmla="*/ 0 h 439959"/>
                  <a:gd name="connsiteX7" fmla="*/ 649026 w 760317"/>
                  <a:gd name="connsiteY7" fmla="*/ 64484 h 439959"/>
                  <a:gd name="connsiteX8" fmla="*/ 760318 w 760317"/>
                  <a:gd name="connsiteY8" fmla="*/ 220028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20028"/>
                    </a:moveTo>
                    <a:cubicBezTo>
                      <a:pt x="760318" y="278321"/>
                      <a:pt x="720306" y="334328"/>
                      <a:pt x="649026" y="375571"/>
                    </a:cubicBezTo>
                    <a:cubicBezTo>
                      <a:pt x="577747" y="416814"/>
                      <a:pt x="480521" y="439960"/>
                      <a:pt x="380159" y="439960"/>
                    </a:cubicBezTo>
                    <a:cubicBezTo>
                      <a:pt x="279797" y="439960"/>
                      <a:pt x="182191" y="416814"/>
                      <a:pt x="110911" y="375571"/>
                    </a:cubicBezTo>
                    <a:cubicBezTo>
                      <a:pt x="39632" y="334328"/>
                      <a:pt x="0" y="278321"/>
                      <a:pt x="0" y="220028"/>
                    </a:cubicBezTo>
                    <a:cubicBezTo>
                      <a:pt x="0" y="161735"/>
                      <a:pt x="40107" y="105728"/>
                      <a:pt x="111387" y="64484"/>
                    </a:cubicBezTo>
                    <a:cubicBezTo>
                      <a:pt x="182666" y="23241"/>
                      <a:pt x="279322" y="0"/>
                      <a:pt x="380159" y="0"/>
                    </a:cubicBezTo>
                    <a:cubicBezTo>
                      <a:pt x="480996" y="0"/>
                      <a:pt x="577652" y="23241"/>
                      <a:pt x="649026" y="64484"/>
                    </a:cubicBezTo>
                    <a:cubicBezTo>
                      <a:pt x="720401" y="105728"/>
                      <a:pt x="760318" y="161639"/>
                      <a:pt x="760318" y="220028"/>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4" name="Freeform 64">
                <a:extLst>
                  <a:ext uri="{FF2B5EF4-FFF2-40B4-BE49-F238E27FC236}">
                    <a16:creationId xmlns:a16="http://schemas.microsoft.com/office/drawing/2014/main" id="{938F1AB6-7B6E-3B4E-B1C6-737FFD1155C9}"/>
                  </a:ext>
                </a:extLst>
              </p:cNvPr>
              <p:cNvSpPr/>
              <p:nvPr/>
            </p:nvSpPr>
            <p:spPr>
              <a:xfrm>
                <a:off x="6695351" y="792506"/>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5" name="Freeform 65">
                <a:extLst>
                  <a:ext uri="{FF2B5EF4-FFF2-40B4-BE49-F238E27FC236}">
                    <a16:creationId xmlns:a16="http://schemas.microsoft.com/office/drawing/2014/main" id="{2D8C6B15-8A97-C04B-B371-7D8D62754405}"/>
                  </a:ext>
                </a:extLst>
              </p:cNvPr>
              <p:cNvSpPr/>
              <p:nvPr/>
            </p:nvSpPr>
            <p:spPr>
              <a:xfrm>
                <a:off x="6695827" y="792410"/>
                <a:ext cx="684286" cy="205835"/>
              </a:xfrm>
              <a:custGeom>
                <a:avLst/>
                <a:gdLst>
                  <a:gd name="connsiteX0" fmla="*/ 342143 w 684286"/>
                  <a:gd name="connsiteY0" fmla="*/ 0 h 205835"/>
                  <a:gd name="connsiteX1" fmla="*/ 100267 w 684286"/>
                  <a:gd name="connsiteY1" fmla="*/ 58007 h 205835"/>
                  <a:gd name="connsiteX2" fmla="*/ 0 w 684286"/>
                  <a:gd name="connsiteY2" fmla="*/ 198025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293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419" y="20860"/>
                      <a:pt x="100267" y="58007"/>
                    </a:cubicBezTo>
                    <a:cubicBezTo>
                      <a:pt x="36115" y="95155"/>
                      <a:pt x="0" y="145256"/>
                      <a:pt x="0" y="198025"/>
                    </a:cubicBezTo>
                    <a:cubicBezTo>
                      <a:pt x="0" y="200596"/>
                      <a:pt x="0" y="203263"/>
                      <a:pt x="0" y="205835"/>
                    </a:cubicBezTo>
                    <a:cubicBezTo>
                      <a:pt x="5132" y="98774"/>
                      <a:pt x="156530" y="13430"/>
                      <a:pt x="342143" y="13335"/>
                    </a:cubicBezTo>
                    <a:cubicBezTo>
                      <a:pt x="525760" y="13335"/>
                      <a:pt x="676588" y="97346"/>
                      <a:pt x="684286" y="203835"/>
                    </a:cubicBezTo>
                    <a:cubicBezTo>
                      <a:pt x="684286" y="201930"/>
                      <a:pt x="684286" y="200120"/>
                      <a:pt x="684286" y="198311"/>
                    </a:cubicBezTo>
                    <a:cubicBezTo>
                      <a:pt x="684286" y="145828"/>
                      <a:pt x="648266" y="95441"/>
                      <a:pt x="584114" y="58293"/>
                    </a:cubicBezTo>
                    <a:cubicBezTo>
                      <a:pt x="519962" y="21146"/>
                      <a:pt x="432431"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grpSp>
      </p:grpSp>
      <p:grpSp>
        <p:nvGrpSpPr>
          <p:cNvPr id="1364" name="Group 1">
            <a:extLst>
              <a:ext uri="{FF2B5EF4-FFF2-40B4-BE49-F238E27FC236}">
                <a16:creationId xmlns:a16="http://schemas.microsoft.com/office/drawing/2014/main" id="{78456AEB-5485-6A43-9AA2-5535F49AB47D}"/>
              </a:ext>
            </a:extLst>
          </p:cNvPr>
          <p:cNvGrpSpPr/>
          <p:nvPr/>
        </p:nvGrpSpPr>
        <p:grpSpPr>
          <a:xfrm flipH="1">
            <a:off x="8956934" y="2495040"/>
            <a:ext cx="815024" cy="602628"/>
            <a:chOff x="7645518" y="2950588"/>
            <a:chExt cx="325160" cy="240423"/>
          </a:xfrm>
        </p:grpSpPr>
        <p:sp>
          <p:nvSpPr>
            <p:cNvPr id="1365" name="Freeform 77">
              <a:extLst>
                <a:ext uri="{FF2B5EF4-FFF2-40B4-BE49-F238E27FC236}">
                  <a16:creationId xmlns:a16="http://schemas.microsoft.com/office/drawing/2014/main" id="{75D355F6-4490-0C43-9EE6-CA18A055B463}"/>
                </a:ext>
              </a:extLst>
            </p:cNvPr>
            <p:cNvSpPr/>
            <p:nvPr/>
          </p:nvSpPr>
          <p:spPr>
            <a:xfrm>
              <a:off x="7645887" y="3059216"/>
              <a:ext cx="136596" cy="131762"/>
            </a:xfrm>
            <a:custGeom>
              <a:avLst/>
              <a:gdLst>
                <a:gd name="connsiteX0" fmla="*/ 0 w 188192"/>
                <a:gd name="connsiteY0" fmla="*/ 53655 h 162284"/>
                <a:gd name="connsiteX1" fmla="*/ 188193 w 188192"/>
                <a:gd name="connsiteY1" fmla="*/ 162284 h 162284"/>
                <a:gd name="connsiteX2" fmla="*/ 188193 w 188192"/>
                <a:gd name="connsiteY2" fmla="*/ 108596 h 162284"/>
                <a:gd name="connsiteX3" fmla="*/ 0 w 188192"/>
                <a:gd name="connsiteY3" fmla="*/ 0 h 162284"/>
                <a:gd name="connsiteX4" fmla="*/ 0 w 188192"/>
                <a:gd name="connsiteY4" fmla="*/ 53655 h 162284"/>
                <a:gd name="connsiteX0" fmla="*/ 0 w 188193"/>
                <a:gd name="connsiteY0" fmla="*/ 23133 h 131762"/>
                <a:gd name="connsiteX1" fmla="*/ 188193 w 188193"/>
                <a:gd name="connsiteY1" fmla="*/ 131762 h 131762"/>
                <a:gd name="connsiteX2" fmla="*/ 188193 w 188193"/>
                <a:gd name="connsiteY2" fmla="*/ 78074 h 131762"/>
                <a:gd name="connsiteX3" fmla="*/ 52324 w 188193"/>
                <a:gd name="connsiteY3" fmla="*/ 0 h 131762"/>
                <a:gd name="connsiteX4" fmla="*/ 0 w 188193"/>
                <a:gd name="connsiteY4" fmla="*/ 23133 h 131762"/>
                <a:gd name="connsiteX0" fmla="*/ 0 w 136596"/>
                <a:gd name="connsiteY0" fmla="*/ 52202 h 131762"/>
                <a:gd name="connsiteX1" fmla="*/ 136596 w 136596"/>
                <a:gd name="connsiteY1" fmla="*/ 131762 h 131762"/>
                <a:gd name="connsiteX2" fmla="*/ 136596 w 136596"/>
                <a:gd name="connsiteY2" fmla="*/ 78074 h 131762"/>
                <a:gd name="connsiteX3" fmla="*/ 727 w 136596"/>
                <a:gd name="connsiteY3" fmla="*/ 0 h 131762"/>
                <a:gd name="connsiteX4" fmla="*/ 0 w 136596"/>
                <a:gd name="connsiteY4" fmla="*/ 52202 h 1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6" h="131762">
                  <a:moveTo>
                    <a:pt x="0" y="52202"/>
                  </a:moveTo>
                  <a:lnTo>
                    <a:pt x="136596" y="131762"/>
                  </a:lnTo>
                  <a:lnTo>
                    <a:pt x="136596" y="78074"/>
                  </a:lnTo>
                  <a:lnTo>
                    <a:pt x="727" y="0"/>
                  </a:lnTo>
                  <a:cubicBezTo>
                    <a:pt x="485" y="17401"/>
                    <a:pt x="242" y="34801"/>
                    <a:pt x="0" y="52202"/>
                  </a:cubicBez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6" name="Freeform 78">
              <a:extLst>
                <a:ext uri="{FF2B5EF4-FFF2-40B4-BE49-F238E27FC236}">
                  <a16:creationId xmlns:a16="http://schemas.microsoft.com/office/drawing/2014/main" id="{30403CF5-8EB8-FE4F-88DB-070314ED86B0}"/>
                </a:ext>
              </a:extLst>
            </p:cNvPr>
            <p:cNvSpPr/>
            <p:nvPr/>
          </p:nvSpPr>
          <p:spPr>
            <a:xfrm>
              <a:off x="7782483" y="3028694"/>
              <a:ext cx="188192" cy="162317"/>
            </a:xfrm>
            <a:custGeom>
              <a:avLst/>
              <a:gdLst>
                <a:gd name="connsiteX0" fmla="*/ 0 w 188192"/>
                <a:gd name="connsiteY0" fmla="*/ 108629 h 162317"/>
                <a:gd name="connsiteX1" fmla="*/ 0 w 188192"/>
                <a:gd name="connsiteY1" fmla="*/ 162317 h 162317"/>
                <a:gd name="connsiteX2" fmla="*/ 188193 w 188192"/>
                <a:gd name="connsiteY2" fmla="*/ 53655 h 162317"/>
                <a:gd name="connsiteX3" fmla="*/ 188193 w 188192"/>
                <a:gd name="connsiteY3" fmla="*/ 0 h 162317"/>
                <a:gd name="connsiteX4" fmla="*/ 0 w 188192"/>
                <a:gd name="connsiteY4" fmla="*/ 108629 h 16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 h="162317">
                  <a:moveTo>
                    <a:pt x="0" y="108629"/>
                  </a:moveTo>
                  <a:lnTo>
                    <a:pt x="0" y="162317"/>
                  </a:lnTo>
                  <a:lnTo>
                    <a:pt x="188193" y="53655"/>
                  </a:lnTo>
                  <a:lnTo>
                    <a:pt x="188193" y="0"/>
                  </a:lnTo>
                  <a:lnTo>
                    <a:pt x="0" y="108629"/>
                  </a:lnTo>
                  <a:close/>
                </a:path>
              </a:pathLst>
            </a:custGeom>
            <a:solidFill>
              <a:srgbClr val="119C9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7" name="Freeform 80">
              <a:extLst>
                <a:ext uri="{FF2B5EF4-FFF2-40B4-BE49-F238E27FC236}">
                  <a16:creationId xmlns:a16="http://schemas.microsoft.com/office/drawing/2014/main" id="{07EC013E-33C5-F147-AAAD-794D4A0B7F96}"/>
                </a:ext>
              </a:extLst>
            </p:cNvPr>
            <p:cNvSpPr/>
            <p:nvPr/>
          </p:nvSpPr>
          <p:spPr>
            <a:xfrm>
              <a:off x="7645518" y="2950588"/>
              <a:ext cx="325160" cy="186736"/>
            </a:xfrm>
            <a:custGeom>
              <a:avLst/>
              <a:gdLst>
                <a:gd name="connsiteX0" fmla="*/ 188193 w 376385"/>
                <a:gd name="connsiteY0" fmla="*/ 0 h 217259"/>
                <a:gd name="connsiteX1" fmla="*/ 0 w 376385"/>
                <a:gd name="connsiteY1" fmla="*/ 108630 h 217259"/>
                <a:gd name="connsiteX2" fmla="*/ 188193 w 376385"/>
                <a:gd name="connsiteY2" fmla="*/ 217259 h 217259"/>
                <a:gd name="connsiteX3" fmla="*/ 376386 w 376385"/>
                <a:gd name="connsiteY3" fmla="*/ 108630 h 217259"/>
                <a:gd name="connsiteX4" fmla="*/ 188193 w 376385"/>
                <a:gd name="connsiteY4" fmla="*/ 0 h 217259"/>
                <a:gd name="connsiteX0" fmla="*/ 136967 w 325160"/>
                <a:gd name="connsiteY0" fmla="*/ 0 h 217259"/>
                <a:gd name="connsiteX1" fmla="*/ 0 w 325160"/>
                <a:gd name="connsiteY1" fmla="*/ 139366 h 217259"/>
                <a:gd name="connsiteX2" fmla="*/ 136967 w 325160"/>
                <a:gd name="connsiteY2" fmla="*/ 217259 h 217259"/>
                <a:gd name="connsiteX3" fmla="*/ 325160 w 325160"/>
                <a:gd name="connsiteY3" fmla="*/ 108630 h 217259"/>
                <a:gd name="connsiteX4" fmla="*/ 136967 w 325160"/>
                <a:gd name="connsiteY4" fmla="*/ 0 h 217259"/>
                <a:gd name="connsiteX0" fmla="*/ 182750 w 325160"/>
                <a:gd name="connsiteY0" fmla="*/ 0 h 190370"/>
                <a:gd name="connsiteX1" fmla="*/ 0 w 325160"/>
                <a:gd name="connsiteY1" fmla="*/ 112477 h 190370"/>
                <a:gd name="connsiteX2" fmla="*/ 136967 w 325160"/>
                <a:gd name="connsiteY2" fmla="*/ 190370 h 190370"/>
                <a:gd name="connsiteX3" fmla="*/ 325160 w 325160"/>
                <a:gd name="connsiteY3" fmla="*/ 81741 h 190370"/>
                <a:gd name="connsiteX4" fmla="*/ 182750 w 325160"/>
                <a:gd name="connsiteY4" fmla="*/ 0 h 190370"/>
                <a:gd name="connsiteX0" fmla="*/ 187837 w 325160"/>
                <a:gd name="connsiteY0" fmla="*/ 0 h 186736"/>
                <a:gd name="connsiteX1" fmla="*/ 0 w 325160"/>
                <a:gd name="connsiteY1" fmla="*/ 108843 h 186736"/>
                <a:gd name="connsiteX2" fmla="*/ 136967 w 325160"/>
                <a:gd name="connsiteY2" fmla="*/ 186736 h 186736"/>
                <a:gd name="connsiteX3" fmla="*/ 325160 w 325160"/>
                <a:gd name="connsiteY3" fmla="*/ 78107 h 186736"/>
                <a:gd name="connsiteX4" fmla="*/ 187837 w 325160"/>
                <a:gd name="connsiteY4" fmla="*/ 0 h 18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0" h="186736">
                  <a:moveTo>
                    <a:pt x="187837" y="0"/>
                  </a:moveTo>
                  <a:lnTo>
                    <a:pt x="0" y="108843"/>
                  </a:lnTo>
                  <a:lnTo>
                    <a:pt x="136967" y="186736"/>
                  </a:lnTo>
                  <a:lnTo>
                    <a:pt x="325160" y="78107"/>
                  </a:lnTo>
                  <a:lnTo>
                    <a:pt x="187837" y="0"/>
                  </a:lnTo>
                  <a:close/>
                </a:path>
              </a:pathLst>
            </a:custGeom>
            <a:solidFill>
              <a:srgbClr val="18B2A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8" name="Freeform 85">
              <a:extLst>
                <a:ext uri="{FF2B5EF4-FFF2-40B4-BE49-F238E27FC236}">
                  <a16:creationId xmlns:a16="http://schemas.microsoft.com/office/drawing/2014/main" id="{7EB13F16-A6ED-8349-B5B6-A84FBB091FEB}"/>
                </a:ext>
              </a:extLst>
            </p:cNvPr>
            <p:cNvSpPr/>
            <p:nvPr/>
          </p:nvSpPr>
          <p:spPr>
            <a:xfrm>
              <a:off x="7706193" y="2984928"/>
              <a:ext cx="205289" cy="118495"/>
            </a:xfrm>
            <a:custGeom>
              <a:avLst/>
              <a:gdLst>
                <a:gd name="connsiteX0" fmla="*/ 16998 w 205289"/>
                <a:gd name="connsiteY0" fmla="*/ 118496 h 118495"/>
                <a:gd name="connsiteX1" fmla="*/ 205290 w 205289"/>
                <a:gd name="connsiteY1" fmla="*/ 9833 h 118495"/>
                <a:gd name="connsiteX2" fmla="*/ 188325 w 205289"/>
                <a:gd name="connsiteY2" fmla="*/ 0 h 118495"/>
                <a:gd name="connsiteX3" fmla="*/ 0 w 205289"/>
                <a:gd name="connsiteY3" fmla="*/ 108695 h 118495"/>
                <a:gd name="connsiteX4" fmla="*/ 16998 w 205289"/>
                <a:gd name="connsiteY4" fmla="*/ 118496 h 11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89" h="118495">
                  <a:moveTo>
                    <a:pt x="16998" y="118496"/>
                  </a:moveTo>
                  <a:lnTo>
                    <a:pt x="205290" y="9833"/>
                  </a:lnTo>
                  <a:lnTo>
                    <a:pt x="188325" y="0"/>
                  </a:lnTo>
                  <a:lnTo>
                    <a:pt x="0" y="108695"/>
                  </a:lnTo>
                  <a:lnTo>
                    <a:pt x="16998" y="118496"/>
                  </a:lnTo>
                  <a:close/>
                </a:path>
              </a:pathLst>
            </a:custGeom>
            <a:solidFill>
              <a:srgbClr val="FFFFFF"/>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9" name="Freeform 88">
              <a:extLst>
                <a:ext uri="{FF2B5EF4-FFF2-40B4-BE49-F238E27FC236}">
                  <a16:creationId xmlns:a16="http://schemas.microsoft.com/office/drawing/2014/main" id="{FC527E2A-D110-314E-999D-87CECD7756EB}"/>
                </a:ext>
              </a:extLst>
            </p:cNvPr>
            <p:cNvSpPr/>
            <p:nvPr/>
          </p:nvSpPr>
          <p:spPr>
            <a:xfrm>
              <a:off x="7901663" y="3046084"/>
              <a:ext cx="57824" cy="66227"/>
            </a:xfrm>
            <a:custGeom>
              <a:avLst/>
              <a:gdLst>
                <a:gd name="connsiteX0" fmla="*/ 0 w 57824"/>
                <a:gd name="connsiteY0" fmla="*/ 33394 h 66227"/>
                <a:gd name="connsiteX1" fmla="*/ 0 w 57824"/>
                <a:gd name="connsiteY1" fmla="*/ 66227 h 66227"/>
                <a:gd name="connsiteX2" fmla="*/ 57824 w 57824"/>
                <a:gd name="connsiteY2" fmla="*/ 32833 h 66227"/>
                <a:gd name="connsiteX3" fmla="*/ 57824 w 57824"/>
                <a:gd name="connsiteY3" fmla="*/ 0 h 66227"/>
                <a:gd name="connsiteX4" fmla="*/ 0 w 57824"/>
                <a:gd name="connsiteY4" fmla="*/ 33394 h 6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4" h="66227">
                  <a:moveTo>
                    <a:pt x="0" y="33394"/>
                  </a:moveTo>
                  <a:lnTo>
                    <a:pt x="0" y="66227"/>
                  </a:lnTo>
                  <a:lnTo>
                    <a:pt x="57824" y="32833"/>
                  </a:lnTo>
                  <a:lnTo>
                    <a:pt x="57824" y="0"/>
                  </a:lnTo>
                  <a:lnTo>
                    <a:pt x="0" y="33394"/>
                  </a:lnTo>
                  <a:close/>
                </a:path>
              </a:pathLst>
            </a:custGeom>
            <a:solidFill>
              <a:srgbClr val="E2E9ED"/>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0" name="Freeform 89">
              <a:extLst>
                <a:ext uri="{FF2B5EF4-FFF2-40B4-BE49-F238E27FC236}">
                  <a16:creationId xmlns:a16="http://schemas.microsoft.com/office/drawing/2014/main" id="{430D0E4E-9E1A-9B49-A46E-CB7BBA7729F9}"/>
                </a:ext>
              </a:extLst>
            </p:cNvPr>
            <p:cNvSpPr/>
            <p:nvPr/>
          </p:nvSpPr>
          <p:spPr>
            <a:xfrm>
              <a:off x="7904469" y="3051199"/>
              <a:ext cx="52213" cy="32734"/>
            </a:xfrm>
            <a:custGeom>
              <a:avLst/>
              <a:gdLst>
                <a:gd name="connsiteX0" fmla="*/ 52213 w 52213"/>
                <a:gd name="connsiteY0" fmla="*/ 2607 h 32734"/>
                <a:gd name="connsiteX1" fmla="*/ 0 w 52213"/>
                <a:gd name="connsiteY1" fmla="*/ 32734 h 32734"/>
                <a:gd name="connsiteX2" fmla="*/ 0 w 52213"/>
                <a:gd name="connsiteY2" fmla="*/ 30127 h 32734"/>
                <a:gd name="connsiteX3" fmla="*/ 52213 w 52213"/>
                <a:gd name="connsiteY3" fmla="*/ 0 h 32734"/>
                <a:gd name="connsiteX4" fmla="*/ 52213 w 52213"/>
                <a:gd name="connsiteY4" fmla="*/ 2607 h 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4">
                  <a:moveTo>
                    <a:pt x="52213" y="2607"/>
                  </a:moveTo>
                  <a:lnTo>
                    <a:pt x="0" y="32734"/>
                  </a:lnTo>
                  <a:lnTo>
                    <a:pt x="0" y="30127"/>
                  </a:lnTo>
                  <a:lnTo>
                    <a:pt x="52213" y="0"/>
                  </a:lnTo>
                  <a:lnTo>
                    <a:pt x="52213" y="260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1" name="Freeform 90">
              <a:extLst>
                <a:ext uri="{FF2B5EF4-FFF2-40B4-BE49-F238E27FC236}">
                  <a16:creationId xmlns:a16="http://schemas.microsoft.com/office/drawing/2014/main" id="{3DAFE3F8-62CF-954F-9FB1-DE733C1FA102}"/>
                </a:ext>
              </a:extLst>
            </p:cNvPr>
            <p:cNvSpPr/>
            <p:nvPr/>
          </p:nvSpPr>
          <p:spPr>
            <a:xfrm>
              <a:off x="7904469" y="3056809"/>
              <a:ext cx="52213" cy="32733"/>
            </a:xfrm>
            <a:custGeom>
              <a:avLst/>
              <a:gdLst>
                <a:gd name="connsiteX0" fmla="*/ 52213 w 52213"/>
                <a:gd name="connsiteY0" fmla="*/ 2574 h 32733"/>
                <a:gd name="connsiteX1" fmla="*/ 0 w 52213"/>
                <a:gd name="connsiteY1" fmla="*/ 32734 h 32733"/>
                <a:gd name="connsiteX2" fmla="*/ 0 w 52213"/>
                <a:gd name="connsiteY2" fmla="*/ 30127 h 32733"/>
                <a:gd name="connsiteX3" fmla="*/ 52213 w 52213"/>
                <a:gd name="connsiteY3" fmla="*/ 0 h 32733"/>
                <a:gd name="connsiteX4" fmla="*/ 52213 w 52213"/>
                <a:gd name="connsiteY4" fmla="*/ 2574 h 3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3">
                  <a:moveTo>
                    <a:pt x="52213" y="2574"/>
                  </a:moveTo>
                  <a:lnTo>
                    <a:pt x="0" y="32734"/>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2" name="Freeform 91">
              <a:extLst>
                <a:ext uri="{FF2B5EF4-FFF2-40B4-BE49-F238E27FC236}">
                  <a16:creationId xmlns:a16="http://schemas.microsoft.com/office/drawing/2014/main" id="{BA8A6353-E8E2-C94D-BBBC-D704B038372B}"/>
                </a:ext>
              </a:extLst>
            </p:cNvPr>
            <p:cNvSpPr/>
            <p:nvPr/>
          </p:nvSpPr>
          <p:spPr>
            <a:xfrm>
              <a:off x="7904469" y="3062847"/>
              <a:ext cx="52213" cy="32700"/>
            </a:xfrm>
            <a:custGeom>
              <a:avLst/>
              <a:gdLst>
                <a:gd name="connsiteX0" fmla="*/ 52213 w 52213"/>
                <a:gd name="connsiteY0" fmla="*/ 2574 h 32700"/>
                <a:gd name="connsiteX1" fmla="*/ 0 w 52213"/>
                <a:gd name="connsiteY1" fmla="*/ 32701 h 32700"/>
                <a:gd name="connsiteX2" fmla="*/ 0 w 52213"/>
                <a:gd name="connsiteY2" fmla="*/ 30127 h 32700"/>
                <a:gd name="connsiteX3" fmla="*/ 52213 w 52213"/>
                <a:gd name="connsiteY3" fmla="*/ 0 h 32700"/>
                <a:gd name="connsiteX4" fmla="*/ 52213 w 52213"/>
                <a:gd name="connsiteY4" fmla="*/ 2574 h 3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00">
                  <a:moveTo>
                    <a:pt x="52213" y="2574"/>
                  </a:moveTo>
                  <a:lnTo>
                    <a:pt x="0" y="32701"/>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3" name="Freeform 92">
              <a:extLst>
                <a:ext uri="{FF2B5EF4-FFF2-40B4-BE49-F238E27FC236}">
                  <a16:creationId xmlns:a16="http://schemas.microsoft.com/office/drawing/2014/main" id="{F4D61C04-C899-B04B-B5D9-A5219A047AD4}"/>
                </a:ext>
              </a:extLst>
            </p:cNvPr>
            <p:cNvSpPr/>
            <p:nvPr/>
          </p:nvSpPr>
          <p:spPr>
            <a:xfrm>
              <a:off x="7904469" y="3083405"/>
              <a:ext cx="26106" cy="17686"/>
            </a:xfrm>
            <a:custGeom>
              <a:avLst/>
              <a:gdLst>
                <a:gd name="connsiteX0" fmla="*/ 0 w 26106"/>
                <a:gd name="connsiteY0" fmla="*/ 15047 h 17686"/>
                <a:gd name="connsiteX1" fmla="*/ 0 w 26106"/>
                <a:gd name="connsiteY1" fmla="*/ 17687 h 17686"/>
                <a:gd name="connsiteX2" fmla="*/ 26106 w 26106"/>
                <a:gd name="connsiteY2" fmla="*/ 2574 h 17686"/>
                <a:gd name="connsiteX3" fmla="*/ 26106 w 26106"/>
                <a:gd name="connsiteY3" fmla="*/ 0 h 17686"/>
                <a:gd name="connsiteX4" fmla="*/ 0 w 26106"/>
                <a:gd name="connsiteY4" fmla="*/ 15047 h 1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6" h="17686">
                  <a:moveTo>
                    <a:pt x="0" y="15047"/>
                  </a:moveTo>
                  <a:lnTo>
                    <a:pt x="0" y="17687"/>
                  </a:lnTo>
                  <a:lnTo>
                    <a:pt x="26106" y="2574"/>
                  </a:lnTo>
                  <a:lnTo>
                    <a:pt x="26106" y="0"/>
                  </a:lnTo>
                  <a:lnTo>
                    <a:pt x="0" y="1504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grpSp>
      <p:grpSp>
        <p:nvGrpSpPr>
          <p:cNvPr id="1393" name="Gruppieren 1392"/>
          <p:cNvGrpSpPr/>
          <p:nvPr/>
        </p:nvGrpSpPr>
        <p:grpSpPr>
          <a:xfrm>
            <a:off x="10895739" y="2734404"/>
            <a:ext cx="792088" cy="792088"/>
            <a:chOff x="9300408" y="2312928"/>
            <a:chExt cx="468000" cy="468000"/>
          </a:xfrm>
        </p:grpSpPr>
        <p:sp>
          <p:nvSpPr>
            <p:cNvPr id="1392" name="Ellipse 1391"/>
            <p:cNvSpPr/>
            <p:nvPr/>
          </p:nvSpPr>
          <p:spPr bwMode="auto">
            <a:xfrm>
              <a:off x="9300408" y="2312928"/>
              <a:ext cx="468000" cy="468000"/>
            </a:xfrm>
            <a:prstGeom prst="ellipse">
              <a:avLst/>
            </a:prstGeom>
            <a:solidFill>
              <a:schemeClr val="accent6"/>
            </a:solidFill>
            <a:ln w="9525">
              <a:solidFill>
                <a:schemeClr val="accent6"/>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US" sz="1600" dirty="0">
                <a:latin typeface="Frutiger LT Light" panose="02000503000000000000" pitchFamily="2" charset="0"/>
              </a:endParaRPr>
            </a:p>
          </p:txBody>
        </p:sp>
        <p:pic>
          <p:nvPicPr>
            <p:cNvPr id="1391" name="Picture 36">
              <a:extLst>
                <a:ext uri="{FF2B5EF4-FFF2-40B4-BE49-F238E27FC236}">
                  <a16:creationId xmlns:a16="http://schemas.microsoft.com/office/drawing/2014/main" id="{22272E6E-5E43-0042-AAB2-2E1F0545E3BB}"/>
                </a:ext>
              </a:extLst>
            </p:cNvPr>
            <p:cNvPicPr>
              <a:picLocks noChangeAspect="1"/>
            </p:cNvPicPr>
            <p:nvPr/>
          </p:nvPicPr>
          <p:blipFill>
            <a:blip r:embed="rId6">
              <a:duotone>
                <a:schemeClr val="accent6">
                  <a:shade val="45000"/>
                  <a:satMod val="135000"/>
                </a:schemeClr>
                <a:prstClr val="white"/>
              </a:duotone>
              <a:lum bright="100000"/>
            </a:blip>
            <a:stretch>
              <a:fillRect/>
            </a:stretch>
          </p:blipFill>
          <p:spPr>
            <a:xfrm>
              <a:off x="9331208" y="2343728"/>
              <a:ext cx="406400" cy="406400"/>
            </a:xfrm>
            <a:prstGeom prst="rect">
              <a:avLst/>
            </a:prstGeom>
          </p:spPr>
        </p:pic>
      </p:grpSp>
      <p:grpSp>
        <p:nvGrpSpPr>
          <p:cNvPr id="1394" name="Group 66">
            <a:extLst>
              <a:ext uri="{FF2B5EF4-FFF2-40B4-BE49-F238E27FC236}">
                <a16:creationId xmlns:a16="http://schemas.microsoft.com/office/drawing/2014/main" id="{586F3ECF-E951-8843-9005-8B30A185979A}"/>
              </a:ext>
            </a:extLst>
          </p:cNvPr>
          <p:cNvGrpSpPr/>
          <p:nvPr/>
        </p:nvGrpSpPr>
        <p:grpSpPr>
          <a:xfrm>
            <a:off x="3076952" y="2899798"/>
            <a:ext cx="888808" cy="524331"/>
            <a:chOff x="4799856" y="299492"/>
            <a:chExt cx="2618273" cy="1544588"/>
          </a:xfrm>
        </p:grpSpPr>
        <p:grpSp>
          <p:nvGrpSpPr>
            <p:cNvPr id="1395" name="Graphic 21">
              <a:extLst>
                <a:ext uri="{FF2B5EF4-FFF2-40B4-BE49-F238E27FC236}">
                  <a16:creationId xmlns:a16="http://schemas.microsoft.com/office/drawing/2014/main" id="{43A5DD41-B53A-5D45-9689-3F68F83D3290}"/>
                </a:ext>
              </a:extLst>
            </p:cNvPr>
            <p:cNvGrpSpPr/>
            <p:nvPr/>
          </p:nvGrpSpPr>
          <p:grpSpPr>
            <a:xfrm>
              <a:off x="4799856" y="548680"/>
              <a:ext cx="1828800" cy="1295400"/>
              <a:chOff x="4189116" y="337038"/>
              <a:chExt cx="1828800" cy="1295400"/>
            </a:xfrm>
          </p:grpSpPr>
          <p:sp>
            <p:nvSpPr>
              <p:cNvPr id="1413" name="Freeform 41">
                <a:extLst>
                  <a:ext uri="{FF2B5EF4-FFF2-40B4-BE49-F238E27FC236}">
                    <a16:creationId xmlns:a16="http://schemas.microsoft.com/office/drawing/2014/main" id="{48B3857B-0F56-EC4F-BC3F-A300E4A9E7BC}"/>
                  </a:ext>
                </a:extLst>
              </p:cNvPr>
              <p:cNvSpPr/>
              <p:nvPr/>
            </p:nvSpPr>
            <p:spPr>
              <a:xfrm>
                <a:off x="4189116" y="337038"/>
                <a:ext cx="1826336" cy="1059941"/>
              </a:xfrm>
              <a:custGeom>
                <a:avLst/>
                <a:gdLst>
                  <a:gd name="connsiteX0" fmla="*/ 608810 w 1826336"/>
                  <a:gd name="connsiteY0" fmla="*/ 0 h 1059941"/>
                  <a:gd name="connsiteX1" fmla="*/ 1826336 w 1826336"/>
                  <a:gd name="connsiteY1" fmla="*/ 706660 h 1059941"/>
                  <a:gd name="connsiteX2" fmla="*/ 1217621 w 1826336"/>
                  <a:gd name="connsiteY2" fmla="*/ 1059942 h 1059941"/>
                  <a:gd name="connsiteX3" fmla="*/ 0 w 1826336"/>
                  <a:gd name="connsiteY3" fmla="*/ 353282 h 1059941"/>
                  <a:gd name="connsiteX4" fmla="*/ 608810 w 1826336"/>
                  <a:gd name="connsiteY4" fmla="*/ 0 h 105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336" h="1059941">
                    <a:moveTo>
                      <a:pt x="608810" y="0"/>
                    </a:moveTo>
                    <a:lnTo>
                      <a:pt x="1826336" y="706660"/>
                    </a:lnTo>
                    <a:lnTo>
                      <a:pt x="1217621" y="1059942"/>
                    </a:lnTo>
                    <a:lnTo>
                      <a:pt x="0" y="353282"/>
                    </a:lnTo>
                    <a:lnTo>
                      <a:pt x="608810" y="0"/>
                    </a:ln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4" name="Freeform 42">
                <a:extLst>
                  <a:ext uri="{FF2B5EF4-FFF2-40B4-BE49-F238E27FC236}">
                    <a16:creationId xmlns:a16="http://schemas.microsoft.com/office/drawing/2014/main" id="{593E72DE-C873-1E4E-8DEF-E391FEBCACB0}"/>
                  </a:ext>
                </a:extLst>
              </p:cNvPr>
              <p:cNvSpPr/>
              <p:nvPr/>
            </p:nvSpPr>
            <p:spPr>
              <a:xfrm>
                <a:off x="4423827" y="473245"/>
                <a:ext cx="1356912" cy="787717"/>
              </a:xfrm>
              <a:custGeom>
                <a:avLst/>
                <a:gdLst>
                  <a:gd name="connsiteX0" fmla="*/ 443366 w 1356912"/>
                  <a:gd name="connsiteY0" fmla="*/ 0 h 787717"/>
                  <a:gd name="connsiteX1" fmla="*/ 438438 w 1356912"/>
                  <a:gd name="connsiteY1" fmla="*/ 3143 h 787717"/>
                  <a:gd name="connsiteX2" fmla="*/ 274415 w 1356912"/>
                  <a:gd name="connsiteY2" fmla="*/ 9906 h 787717"/>
                  <a:gd name="connsiteX3" fmla="*/ 17151 w 1356912"/>
                  <a:gd name="connsiteY3" fmla="*/ 159068 h 787717"/>
                  <a:gd name="connsiteX4" fmla="*/ 5401 w 1356912"/>
                  <a:gd name="connsiteY4" fmla="*/ 254318 h 787717"/>
                  <a:gd name="connsiteX5" fmla="*/ 0 w 1356912"/>
                  <a:gd name="connsiteY5" fmla="*/ 257270 h 787717"/>
                  <a:gd name="connsiteX6" fmla="*/ 913547 w 1356912"/>
                  <a:gd name="connsiteY6" fmla="*/ 787718 h 787717"/>
                  <a:gd name="connsiteX7" fmla="*/ 918569 w 1356912"/>
                  <a:gd name="connsiteY7" fmla="*/ 784574 h 787717"/>
                  <a:gd name="connsiteX8" fmla="*/ 1082498 w 1356912"/>
                  <a:gd name="connsiteY8" fmla="*/ 777812 h 787717"/>
                  <a:gd name="connsiteX9" fmla="*/ 1339857 w 1356912"/>
                  <a:gd name="connsiteY9" fmla="*/ 628460 h 787717"/>
                  <a:gd name="connsiteX10" fmla="*/ 1351606 w 1356912"/>
                  <a:gd name="connsiteY10" fmla="*/ 533210 h 787717"/>
                  <a:gd name="connsiteX11" fmla="*/ 1356913 w 1356912"/>
                  <a:gd name="connsiteY11" fmla="*/ 530257 h 78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912" h="787717">
                    <a:moveTo>
                      <a:pt x="443366" y="0"/>
                    </a:moveTo>
                    <a:lnTo>
                      <a:pt x="438438" y="3143"/>
                    </a:lnTo>
                    <a:cubicBezTo>
                      <a:pt x="389923" y="31242"/>
                      <a:pt x="316487" y="34385"/>
                      <a:pt x="274415" y="9906"/>
                    </a:cubicBezTo>
                    <a:lnTo>
                      <a:pt x="17151" y="159068"/>
                    </a:lnTo>
                    <a:cubicBezTo>
                      <a:pt x="59128" y="183452"/>
                      <a:pt x="53916" y="225743"/>
                      <a:pt x="5401" y="254318"/>
                    </a:cubicBezTo>
                    <a:lnTo>
                      <a:pt x="0" y="257270"/>
                    </a:lnTo>
                    <a:lnTo>
                      <a:pt x="913547" y="787718"/>
                    </a:lnTo>
                    <a:lnTo>
                      <a:pt x="918569" y="784574"/>
                    </a:lnTo>
                    <a:cubicBezTo>
                      <a:pt x="967085" y="755999"/>
                      <a:pt x="1040521" y="753428"/>
                      <a:pt x="1082498" y="777812"/>
                    </a:cubicBezTo>
                    <a:lnTo>
                      <a:pt x="1339857" y="628460"/>
                    </a:lnTo>
                    <a:cubicBezTo>
                      <a:pt x="1297785" y="604076"/>
                      <a:pt x="1303091" y="561785"/>
                      <a:pt x="1351606" y="533210"/>
                    </a:cubicBezTo>
                    <a:cubicBezTo>
                      <a:pt x="1353312" y="532162"/>
                      <a:pt x="1355112" y="531209"/>
                      <a:pt x="1356913" y="530257"/>
                    </a:cubicBezTo>
                    <a:close/>
                  </a:path>
                </a:pathLst>
              </a:custGeom>
              <a:solidFill>
                <a:srgbClr val="12AFA6"/>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5" name="Freeform 43">
                <a:extLst>
                  <a:ext uri="{FF2B5EF4-FFF2-40B4-BE49-F238E27FC236}">
                    <a16:creationId xmlns:a16="http://schemas.microsoft.com/office/drawing/2014/main" id="{69261AED-01F1-4B41-9068-31DA31DA452B}"/>
                  </a:ext>
                </a:extLst>
              </p:cNvPr>
              <p:cNvSpPr/>
              <p:nvPr/>
            </p:nvSpPr>
            <p:spPr>
              <a:xfrm>
                <a:off x="4854379" y="706690"/>
                <a:ext cx="495894" cy="320638"/>
              </a:xfrm>
              <a:custGeom>
                <a:avLst/>
                <a:gdLst>
                  <a:gd name="connsiteX0" fmla="*/ 479900 w 495894"/>
                  <a:gd name="connsiteY0" fmla="*/ 131897 h 320638"/>
                  <a:gd name="connsiteX1" fmla="*/ 263942 w 495894"/>
                  <a:gd name="connsiteY1" fmla="*/ 292217 h 320638"/>
                  <a:gd name="connsiteX2" fmla="*/ 15995 w 495894"/>
                  <a:gd name="connsiteY2" fmla="*/ 188741 h 320638"/>
                  <a:gd name="connsiteX3" fmla="*/ 231952 w 495894"/>
                  <a:gd name="connsiteY3" fmla="*/ 28422 h 320638"/>
                  <a:gd name="connsiteX4" fmla="*/ 479900 w 495894"/>
                  <a:gd name="connsiteY4" fmla="*/ 131897 h 32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94" h="320638">
                    <a:moveTo>
                      <a:pt x="479900" y="131897"/>
                    </a:moveTo>
                    <a:cubicBezTo>
                      <a:pt x="488733" y="204742"/>
                      <a:pt x="392046" y="276520"/>
                      <a:pt x="263942" y="292217"/>
                    </a:cubicBezTo>
                    <a:cubicBezTo>
                      <a:pt x="135838" y="307914"/>
                      <a:pt x="24828" y="261586"/>
                      <a:pt x="15995" y="188741"/>
                    </a:cubicBezTo>
                    <a:cubicBezTo>
                      <a:pt x="7161" y="115896"/>
                      <a:pt x="103849" y="44119"/>
                      <a:pt x="231952" y="28422"/>
                    </a:cubicBezTo>
                    <a:cubicBezTo>
                      <a:pt x="360056" y="12725"/>
                      <a:pt x="471066" y="59052"/>
                      <a:pt x="479900" y="131897"/>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6" name="Freeform 44">
                <a:extLst>
                  <a:ext uri="{FF2B5EF4-FFF2-40B4-BE49-F238E27FC236}">
                    <a16:creationId xmlns:a16="http://schemas.microsoft.com/office/drawing/2014/main" id="{8269A3D8-7EEA-9749-A594-B35C716ABC8A}"/>
                  </a:ext>
                </a:extLst>
              </p:cNvPr>
              <p:cNvSpPr/>
              <p:nvPr/>
            </p:nvSpPr>
            <p:spPr>
              <a:xfrm>
                <a:off x="5333313" y="995539"/>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8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8" y="9474"/>
                    </a:cubicBezTo>
                    <a:cubicBezTo>
                      <a:pt x="120019" y="4242"/>
                      <a:pt x="157022" y="19684"/>
                      <a:pt x="159967" y="43966"/>
                    </a:cubicBezTo>
                    <a:close/>
                  </a:path>
                </a:pathLst>
              </a:custGeom>
              <a:solidFill>
                <a:srgbClr val="029F8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7" name="Freeform 45">
                <a:extLst>
                  <a:ext uri="{FF2B5EF4-FFF2-40B4-BE49-F238E27FC236}">
                    <a16:creationId xmlns:a16="http://schemas.microsoft.com/office/drawing/2014/main" id="{C2B9EDD2-EA98-124C-B6C7-921947542717}"/>
                  </a:ext>
                </a:extLst>
              </p:cNvPr>
              <p:cNvSpPr/>
              <p:nvPr/>
            </p:nvSpPr>
            <p:spPr>
              <a:xfrm>
                <a:off x="5329171" y="993194"/>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8" name="Freeform 46">
                <a:extLst>
                  <a:ext uri="{FF2B5EF4-FFF2-40B4-BE49-F238E27FC236}">
                    <a16:creationId xmlns:a16="http://schemas.microsoft.com/office/drawing/2014/main" id="{224022DA-F56D-D345-B114-05B77D93AF7A}"/>
                  </a:ext>
                </a:extLst>
              </p:cNvPr>
              <p:cNvSpPr/>
              <p:nvPr/>
            </p:nvSpPr>
            <p:spPr>
              <a:xfrm>
                <a:off x="4710182" y="633933"/>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9" name="Freeform 47">
                <a:extLst>
                  <a:ext uri="{FF2B5EF4-FFF2-40B4-BE49-F238E27FC236}">
                    <a16:creationId xmlns:a16="http://schemas.microsoft.com/office/drawing/2014/main" id="{A6FD9927-A030-934F-9EB3-59E457CA67F9}"/>
                  </a:ext>
                </a:extLst>
              </p:cNvPr>
              <p:cNvSpPr/>
              <p:nvPr/>
            </p:nvSpPr>
            <p:spPr>
              <a:xfrm>
                <a:off x="5406736" y="1043697"/>
                <a:ext cx="608715" cy="588835"/>
              </a:xfrm>
              <a:custGeom>
                <a:avLst/>
                <a:gdLst>
                  <a:gd name="connsiteX0" fmla="*/ 608716 w 608715"/>
                  <a:gd name="connsiteY0" fmla="*/ 0 h 588835"/>
                  <a:gd name="connsiteX1" fmla="*/ 0 w 608715"/>
                  <a:gd name="connsiteY1" fmla="*/ 353282 h 588835"/>
                  <a:gd name="connsiteX2" fmla="*/ 0 w 608715"/>
                  <a:gd name="connsiteY2" fmla="*/ 588835 h 588835"/>
                  <a:gd name="connsiteX3" fmla="*/ 608716 w 608715"/>
                  <a:gd name="connsiteY3" fmla="*/ 235553 h 588835"/>
                  <a:gd name="connsiteX4" fmla="*/ 608716 w 608715"/>
                  <a:gd name="connsiteY4" fmla="*/ 0 h 58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15" h="588835">
                    <a:moveTo>
                      <a:pt x="608716" y="0"/>
                    </a:moveTo>
                    <a:lnTo>
                      <a:pt x="0" y="353282"/>
                    </a:lnTo>
                    <a:lnTo>
                      <a:pt x="0" y="588835"/>
                    </a:lnTo>
                    <a:lnTo>
                      <a:pt x="608716" y="235553"/>
                    </a:lnTo>
                    <a:lnTo>
                      <a:pt x="608716" y="0"/>
                    </a:lnTo>
                    <a:close/>
                  </a:path>
                </a:pathLst>
              </a:custGeom>
              <a:solidFill>
                <a:srgbClr val="0F635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20" name="Freeform 48">
                <a:extLst>
                  <a:ext uri="{FF2B5EF4-FFF2-40B4-BE49-F238E27FC236}">
                    <a16:creationId xmlns:a16="http://schemas.microsoft.com/office/drawing/2014/main" id="{8128187E-133C-3E4F-8EB4-6176D1E0645C}"/>
                  </a:ext>
                </a:extLst>
              </p:cNvPr>
              <p:cNvSpPr/>
              <p:nvPr/>
            </p:nvSpPr>
            <p:spPr>
              <a:xfrm>
                <a:off x="4189116" y="690320"/>
                <a:ext cx="1217620" cy="942212"/>
              </a:xfrm>
              <a:custGeom>
                <a:avLst/>
                <a:gdLst>
                  <a:gd name="connsiteX0" fmla="*/ 1217621 w 1217620"/>
                  <a:gd name="connsiteY0" fmla="*/ 706660 h 942212"/>
                  <a:gd name="connsiteX1" fmla="*/ 0 w 1217620"/>
                  <a:gd name="connsiteY1" fmla="*/ 0 h 942212"/>
                  <a:gd name="connsiteX2" fmla="*/ 0 w 1217620"/>
                  <a:gd name="connsiteY2" fmla="*/ 235553 h 942212"/>
                  <a:gd name="connsiteX3" fmla="*/ 1217621 w 1217620"/>
                  <a:gd name="connsiteY3" fmla="*/ 942213 h 942212"/>
                  <a:gd name="connsiteX4" fmla="*/ 1217621 w 1217620"/>
                  <a:gd name="connsiteY4" fmla="*/ 706660 h 94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20" h="942212">
                    <a:moveTo>
                      <a:pt x="1217621" y="706660"/>
                    </a:moveTo>
                    <a:lnTo>
                      <a:pt x="0" y="0"/>
                    </a:lnTo>
                    <a:lnTo>
                      <a:pt x="0" y="235553"/>
                    </a:lnTo>
                    <a:lnTo>
                      <a:pt x="1217621" y="942213"/>
                    </a:lnTo>
                    <a:lnTo>
                      <a:pt x="1217621" y="706660"/>
                    </a:lnTo>
                    <a:close/>
                  </a:path>
                </a:pathLst>
              </a:custGeom>
              <a:solidFill>
                <a:srgbClr val="008982"/>
              </a:solidFill>
              <a:ln w="9476" cap="flat">
                <a:noFill/>
                <a:prstDash val="solid"/>
                <a:miter/>
              </a:ln>
            </p:spPr>
            <p:txBody>
              <a:bodyPr rtlCol="0" anchor="ctr"/>
              <a:lstStyle/>
              <a:p>
                <a:endParaRPr lang="en-US" dirty="0">
                  <a:latin typeface="Frutiger LT Light" panose="02000503000000000000" pitchFamily="2" charset="0"/>
                </a:endParaRPr>
              </a:p>
            </p:txBody>
          </p:sp>
        </p:grpSp>
        <p:grpSp>
          <p:nvGrpSpPr>
            <p:cNvPr id="1396" name="Graphic 23">
              <a:extLst>
                <a:ext uri="{FF2B5EF4-FFF2-40B4-BE49-F238E27FC236}">
                  <a16:creationId xmlns:a16="http://schemas.microsoft.com/office/drawing/2014/main" id="{2BB74471-2A8E-9844-A459-9AD65581B073}"/>
                </a:ext>
              </a:extLst>
            </p:cNvPr>
            <p:cNvGrpSpPr/>
            <p:nvPr/>
          </p:nvGrpSpPr>
          <p:grpSpPr>
            <a:xfrm>
              <a:off x="5983029" y="299492"/>
              <a:ext cx="1435100" cy="990600"/>
              <a:chOff x="5983029" y="299492"/>
              <a:chExt cx="1435100" cy="990600"/>
            </a:xfrm>
          </p:grpSpPr>
          <p:sp>
            <p:nvSpPr>
              <p:cNvPr id="1397" name="Freeform 50">
                <a:extLst>
                  <a:ext uri="{FF2B5EF4-FFF2-40B4-BE49-F238E27FC236}">
                    <a16:creationId xmlns:a16="http://schemas.microsoft.com/office/drawing/2014/main" id="{1483AEC8-39F5-3B4E-A69F-51D06EA48778}"/>
                  </a:ext>
                </a:extLst>
              </p:cNvPr>
              <p:cNvSpPr/>
              <p:nvPr/>
            </p:nvSpPr>
            <p:spPr>
              <a:xfrm>
                <a:off x="5983029" y="486086"/>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322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259" y="56483"/>
                      <a:pt x="25281" y="141827"/>
                    </a:cubicBezTo>
                    <a:lnTo>
                      <a:pt x="0" y="141827"/>
                    </a:lnTo>
                    <a:lnTo>
                      <a:pt x="0" y="221933"/>
                    </a:lnTo>
                    <a:lnTo>
                      <a:pt x="0" y="221933"/>
                    </a:lnTo>
                    <a:cubicBezTo>
                      <a:pt x="1901" y="342614"/>
                      <a:pt x="171072" y="439864"/>
                      <a:pt x="380159" y="439960"/>
                    </a:cubicBezTo>
                    <a:cubicBezTo>
                      <a:pt x="589246" y="440055"/>
                      <a:pt x="758322" y="342614"/>
                      <a:pt x="760318" y="221933"/>
                    </a:cubicBezTo>
                    <a:lnTo>
                      <a:pt x="760318" y="221933"/>
                    </a:lnTo>
                    <a:lnTo>
                      <a:pt x="76031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98" name="Freeform 51">
                <a:extLst>
                  <a:ext uri="{FF2B5EF4-FFF2-40B4-BE49-F238E27FC236}">
                    <a16:creationId xmlns:a16="http://schemas.microsoft.com/office/drawing/2014/main" id="{F83D91BD-2739-254B-94F3-E36050F41D31}"/>
                  </a:ext>
                </a:extLst>
              </p:cNvPr>
              <p:cNvSpPr/>
              <p:nvPr/>
            </p:nvSpPr>
            <p:spPr>
              <a:xfrm>
                <a:off x="6363187" y="627913"/>
                <a:ext cx="380158" cy="298132"/>
              </a:xfrm>
              <a:custGeom>
                <a:avLst/>
                <a:gdLst>
                  <a:gd name="connsiteX0" fmla="*/ 380159 w 380158"/>
                  <a:gd name="connsiteY0" fmla="*/ 0 h 298132"/>
                  <a:gd name="connsiteX1" fmla="*/ 380159 w 380158"/>
                  <a:gd name="connsiteY1" fmla="*/ 1524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80159 w 380158"/>
                  <a:gd name="connsiteY6" fmla="*/ 80105 h 298132"/>
                  <a:gd name="connsiteX7" fmla="*/ 380159 w 380158"/>
                  <a:gd name="connsiteY7" fmla="*/ 80105 h 298132"/>
                  <a:gd name="connsiteX8" fmla="*/ 380159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1" y="507"/>
                      <a:pt x="380111" y="1017"/>
                      <a:pt x="380159" y="1524"/>
                    </a:cubicBezTo>
                    <a:lnTo>
                      <a:pt x="380159" y="0"/>
                    </a:lnTo>
                    <a:close/>
                    <a:moveTo>
                      <a:pt x="380159" y="2191"/>
                    </a:moveTo>
                    <a:cubicBezTo>
                      <a:pt x="380159" y="123539"/>
                      <a:pt x="209753" y="221933"/>
                      <a:pt x="0" y="221933"/>
                    </a:cubicBezTo>
                    <a:lnTo>
                      <a:pt x="0" y="298133"/>
                    </a:lnTo>
                    <a:cubicBezTo>
                      <a:pt x="209087" y="298133"/>
                      <a:pt x="378163" y="200787"/>
                      <a:pt x="380159" y="80105"/>
                    </a:cubicBezTo>
                    <a:lnTo>
                      <a:pt x="380159" y="80105"/>
                    </a:lnTo>
                    <a:lnTo>
                      <a:pt x="380159"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99" name="Freeform 52">
                <a:extLst>
                  <a:ext uri="{FF2B5EF4-FFF2-40B4-BE49-F238E27FC236}">
                    <a16:creationId xmlns:a16="http://schemas.microsoft.com/office/drawing/2014/main" id="{A4AC89FC-708A-F846-8E99-BE806F31DDC2}"/>
                  </a:ext>
                </a:extLst>
              </p:cNvPr>
              <p:cNvSpPr/>
              <p:nvPr/>
            </p:nvSpPr>
            <p:spPr>
              <a:xfrm>
                <a:off x="5983029" y="409886"/>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387 w 760317"/>
                  <a:gd name="connsiteY3" fmla="*/ 375380 h 439959"/>
                  <a:gd name="connsiteX4" fmla="*/ 0 w 760317"/>
                  <a:gd name="connsiteY4" fmla="*/ 219932 h 439959"/>
                  <a:gd name="connsiteX5" fmla="*/ 111387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306" y="334232"/>
                      <a:pt x="648931" y="375475"/>
                    </a:cubicBezTo>
                    <a:cubicBezTo>
                      <a:pt x="577557" y="416719"/>
                      <a:pt x="480996" y="439960"/>
                      <a:pt x="380159" y="439960"/>
                    </a:cubicBezTo>
                    <a:cubicBezTo>
                      <a:pt x="279322" y="439960"/>
                      <a:pt x="182666" y="416719"/>
                      <a:pt x="111387" y="375380"/>
                    </a:cubicBezTo>
                    <a:cubicBezTo>
                      <a:pt x="40107" y="334042"/>
                      <a:pt x="0" y="278321"/>
                      <a:pt x="0" y="219932"/>
                    </a:cubicBezTo>
                    <a:cubicBezTo>
                      <a:pt x="0" y="161544"/>
                      <a:pt x="40012" y="105632"/>
                      <a:pt x="111387" y="64389"/>
                    </a:cubicBezTo>
                    <a:cubicBezTo>
                      <a:pt x="182761" y="23146"/>
                      <a:pt x="279322" y="0"/>
                      <a:pt x="380159" y="0"/>
                    </a:cubicBezTo>
                    <a:cubicBezTo>
                      <a:pt x="480996" y="0"/>
                      <a:pt x="577652" y="22955"/>
                      <a:pt x="648931" y="64389"/>
                    </a:cubicBezTo>
                    <a:cubicBezTo>
                      <a:pt x="720211" y="105823"/>
                      <a:pt x="760318" y="161639"/>
                      <a:pt x="760318" y="219932"/>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0" name="Freeform 53">
                <a:extLst>
                  <a:ext uri="{FF2B5EF4-FFF2-40B4-BE49-F238E27FC236}">
                    <a16:creationId xmlns:a16="http://schemas.microsoft.com/office/drawing/2014/main" id="{3565E29A-539B-7840-B093-EEF6901C3818}"/>
                  </a:ext>
                </a:extLst>
              </p:cNvPr>
              <p:cNvSpPr/>
              <p:nvPr/>
            </p:nvSpPr>
            <p:spPr>
              <a:xfrm>
                <a:off x="6021044" y="431889"/>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1" name="Freeform 54">
                <a:extLst>
                  <a:ext uri="{FF2B5EF4-FFF2-40B4-BE49-F238E27FC236}">
                    <a16:creationId xmlns:a16="http://schemas.microsoft.com/office/drawing/2014/main" id="{895DDD1F-D2F7-1040-ACB3-CDF865565939}"/>
                  </a:ext>
                </a:extLst>
              </p:cNvPr>
              <p:cNvSpPr/>
              <p:nvPr/>
            </p:nvSpPr>
            <p:spPr>
              <a:xfrm>
                <a:off x="6172728" y="499520"/>
                <a:ext cx="380966" cy="260233"/>
              </a:xfrm>
              <a:custGeom>
                <a:avLst/>
                <a:gdLst>
                  <a:gd name="connsiteX0" fmla="*/ 336346 w 380966"/>
                  <a:gd name="connsiteY0" fmla="*/ 116678 h 260233"/>
                  <a:gd name="connsiteX1" fmla="*/ 363052 w 380966"/>
                  <a:gd name="connsiteY1" fmla="*/ 139062 h 260233"/>
                  <a:gd name="connsiteX2" fmla="*/ 371415 w 380966"/>
                  <a:gd name="connsiteY2" fmla="*/ 163255 h 260233"/>
                  <a:gd name="connsiteX3" fmla="*/ 361911 w 380966"/>
                  <a:gd name="connsiteY3" fmla="*/ 188306 h 260233"/>
                  <a:gd name="connsiteX4" fmla="*/ 334255 w 380966"/>
                  <a:gd name="connsiteY4" fmla="*/ 212976 h 260233"/>
                  <a:gd name="connsiteX5" fmla="*/ 378543 w 380966"/>
                  <a:gd name="connsiteY5" fmla="*/ 243551 h 260233"/>
                  <a:gd name="connsiteX6" fmla="*/ 380254 w 380966"/>
                  <a:gd name="connsiteY6" fmla="*/ 245456 h 260233"/>
                  <a:gd name="connsiteX7" fmla="*/ 380254 w 380966"/>
                  <a:gd name="connsiteY7" fmla="*/ 247552 h 260233"/>
                  <a:gd name="connsiteX8" fmla="*/ 377688 w 380966"/>
                  <a:gd name="connsiteY8" fmla="*/ 250600 h 260233"/>
                  <a:gd name="connsiteX9" fmla="*/ 371986 w 380966"/>
                  <a:gd name="connsiteY9" fmla="*/ 254505 h 260233"/>
                  <a:gd name="connsiteX10" fmla="*/ 364097 w 380966"/>
                  <a:gd name="connsiteY10" fmla="*/ 258220 h 260233"/>
                  <a:gd name="connsiteX11" fmla="*/ 358680 w 380966"/>
                  <a:gd name="connsiteY11" fmla="*/ 259839 h 260233"/>
                  <a:gd name="connsiteX12" fmla="*/ 354308 w 380966"/>
                  <a:gd name="connsiteY12" fmla="*/ 259839 h 260233"/>
                  <a:gd name="connsiteX13" fmla="*/ 351172 w 380966"/>
                  <a:gd name="connsiteY13" fmla="*/ 258029 h 260233"/>
                  <a:gd name="connsiteX14" fmla="*/ 307263 w 380966"/>
                  <a:gd name="connsiteY14" fmla="*/ 227454 h 260233"/>
                  <a:gd name="connsiteX15" fmla="*/ 286640 w 380966"/>
                  <a:gd name="connsiteY15" fmla="*/ 235455 h 260233"/>
                  <a:gd name="connsiteX16" fmla="*/ 267632 w 380966"/>
                  <a:gd name="connsiteY16" fmla="*/ 240979 h 260233"/>
                  <a:gd name="connsiteX17" fmla="*/ 251855 w 380966"/>
                  <a:gd name="connsiteY17" fmla="*/ 244123 h 260233"/>
                  <a:gd name="connsiteX18" fmla="*/ 240546 w 380966"/>
                  <a:gd name="connsiteY18" fmla="*/ 244980 h 260233"/>
                  <a:gd name="connsiteX19" fmla="*/ 231042 w 380966"/>
                  <a:gd name="connsiteY19" fmla="*/ 242980 h 260233"/>
                  <a:gd name="connsiteX20" fmla="*/ 219732 w 380966"/>
                  <a:gd name="connsiteY20" fmla="*/ 237360 h 260233"/>
                  <a:gd name="connsiteX21" fmla="*/ 212034 w 380966"/>
                  <a:gd name="connsiteY21" fmla="*/ 232407 h 260233"/>
                  <a:gd name="connsiteX22" fmla="*/ 207852 w 380966"/>
                  <a:gd name="connsiteY22" fmla="*/ 228597 h 260233"/>
                  <a:gd name="connsiteX23" fmla="*/ 206902 w 380966"/>
                  <a:gd name="connsiteY23" fmla="*/ 225835 h 260233"/>
                  <a:gd name="connsiteX24" fmla="*/ 209087 w 380966"/>
                  <a:gd name="connsiteY24" fmla="*/ 223549 h 260233"/>
                  <a:gd name="connsiteX25" fmla="*/ 219637 w 380966"/>
                  <a:gd name="connsiteY25" fmla="*/ 221263 h 260233"/>
                  <a:gd name="connsiteX26" fmla="*/ 238645 w 380966"/>
                  <a:gd name="connsiteY26" fmla="*/ 218405 h 260233"/>
                  <a:gd name="connsiteX27" fmla="*/ 264591 w 380966"/>
                  <a:gd name="connsiteY27" fmla="*/ 211642 h 260233"/>
                  <a:gd name="connsiteX28" fmla="*/ 294528 w 380966"/>
                  <a:gd name="connsiteY28" fmla="*/ 198212 h 260233"/>
                  <a:gd name="connsiteX29" fmla="*/ 323705 w 380966"/>
                  <a:gd name="connsiteY29" fmla="*/ 166780 h 260233"/>
                  <a:gd name="connsiteX30" fmla="*/ 304032 w 380966"/>
                  <a:gd name="connsiteY30" fmla="*/ 138776 h 260233"/>
                  <a:gd name="connsiteX31" fmla="*/ 276851 w 380966"/>
                  <a:gd name="connsiteY31" fmla="*/ 129251 h 260233"/>
                  <a:gd name="connsiteX32" fmla="*/ 247674 w 380966"/>
                  <a:gd name="connsiteY32" fmla="*/ 128489 h 260233"/>
                  <a:gd name="connsiteX33" fmla="*/ 218021 w 380966"/>
                  <a:gd name="connsiteY33" fmla="*/ 133347 h 260233"/>
                  <a:gd name="connsiteX34" fmla="*/ 186278 w 380966"/>
                  <a:gd name="connsiteY34" fmla="*/ 140872 h 260233"/>
                  <a:gd name="connsiteX35" fmla="*/ 153204 w 380966"/>
                  <a:gd name="connsiteY35" fmla="*/ 147539 h 260233"/>
                  <a:gd name="connsiteX36" fmla="*/ 118800 w 380966"/>
                  <a:gd name="connsiteY36" fmla="*/ 150111 h 260233"/>
                  <a:gd name="connsiteX37" fmla="*/ 83350 w 380966"/>
                  <a:gd name="connsiteY37" fmla="*/ 145444 h 260233"/>
                  <a:gd name="connsiteX38" fmla="*/ 46284 w 380966"/>
                  <a:gd name="connsiteY38" fmla="*/ 130108 h 260233"/>
                  <a:gd name="connsiteX39" fmla="*/ 22714 w 380966"/>
                  <a:gd name="connsiteY39" fmla="*/ 111058 h 260233"/>
                  <a:gd name="connsiteX40" fmla="*/ 13211 w 380966"/>
                  <a:gd name="connsiteY40" fmla="*/ 90199 h 260233"/>
                  <a:gd name="connsiteX41" fmla="*/ 19863 w 380966"/>
                  <a:gd name="connsiteY41" fmla="*/ 68005 h 260233"/>
                  <a:gd name="connsiteX42" fmla="*/ 43813 w 380966"/>
                  <a:gd name="connsiteY42" fmla="*/ 45241 h 260233"/>
                  <a:gd name="connsiteX43" fmla="*/ 2471 w 380966"/>
                  <a:gd name="connsiteY43" fmla="*/ 16666 h 260233"/>
                  <a:gd name="connsiteX44" fmla="*/ 570 w 380966"/>
                  <a:gd name="connsiteY44" fmla="*/ 14856 h 260233"/>
                  <a:gd name="connsiteX45" fmla="*/ 570 w 380966"/>
                  <a:gd name="connsiteY45" fmla="*/ 12475 h 260233"/>
                  <a:gd name="connsiteX46" fmla="*/ 3136 w 380966"/>
                  <a:gd name="connsiteY46" fmla="*/ 9712 h 260233"/>
                  <a:gd name="connsiteX47" fmla="*/ 9029 w 380966"/>
                  <a:gd name="connsiteY47" fmla="*/ 5712 h 260233"/>
                  <a:gd name="connsiteX48" fmla="*/ 16537 w 380966"/>
                  <a:gd name="connsiteY48" fmla="*/ 1902 h 260233"/>
                  <a:gd name="connsiteX49" fmla="*/ 22334 w 380966"/>
                  <a:gd name="connsiteY49" fmla="*/ 378 h 260233"/>
                  <a:gd name="connsiteX50" fmla="*/ 26516 w 380966"/>
                  <a:gd name="connsiteY50" fmla="*/ 378 h 260233"/>
                  <a:gd name="connsiteX51" fmla="*/ 30033 w 380966"/>
                  <a:gd name="connsiteY51" fmla="*/ 1997 h 260233"/>
                  <a:gd name="connsiteX52" fmla="*/ 70615 w 380966"/>
                  <a:gd name="connsiteY52" fmla="*/ 30572 h 260233"/>
                  <a:gd name="connsiteX53" fmla="*/ 85061 w 380966"/>
                  <a:gd name="connsiteY53" fmla="*/ 25048 h 260233"/>
                  <a:gd name="connsiteX54" fmla="*/ 100742 w 380966"/>
                  <a:gd name="connsiteY54" fmla="*/ 20380 h 260233"/>
                  <a:gd name="connsiteX55" fmla="*/ 115473 w 380966"/>
                  <a:gd name="connsiteY55" fmla="*/ 17237 h 260233"/>
                  <a:gd name="connsiteX56" fmla="*/ 125738 w 380966"/>
                  <a:gd name="connsiteY56" fmla="*/ 16189 h 260233"/>
                  <a:gd name="connsiteX57" fmla="*/ 131440 w 380966"/>
                  <a:gd name="connsiteY57" fmla="*/ 16856 h 260233"/>
                  <a:gd name="connsiteX58" fmla="*/ 136192 w 380966"/>
                  <a:gd name="connsiteY58" fmla="*/ 18190 h 260233"/>
                  <a:gd name="connsiteX59" fmla="*/ 141514 w 380966"/>
                  <a:gd name="connsiteY59" fmla="*/ 20571 h 260233"/>
                  <a:gd name="connsiteX60" fmla="*/ 147977 w 380966"/>
                  <a:gd name="connsiteY60" fmla="*/ 23905 h 260233"/>
                  <a:gd name="connsiteX61" fmla="*/ 154915 w 380966"/>
                  <a:gd name="connsiteY61" fmla="*/ 28381 h 260233"/>
                  <a:gd name="connsiteX62" fmla="*/ 159097 w 380966"/>
                  <a:gd name="connsiteY62" fmla="*/ 31715 h 260233"/>
                  <a:gd name="connsiteX63" fmla="*/ 160237 w 380966"/>
                  <a:gd name="connsiteY63" fmla="*/ 34096 h 260233"/>
                  <a:gd name="connsiteX64" fmla="*/ 158811 w 380966"/>
                  <a:gd name="connsiteY64" fmla="*/ 36001 h 260233"/>
                  <a:gd name="connsiteX65" fmla="*/ 149307 w 380966"/>
                  <a:gd name="connsiteY65" fmla="*/ 38287 h 260233"/>
                  <a:gd name="connsiteX66" fmla="*/ 131155 w 380966"/>
                  <a:gd name="connsiteY66" fmla="*/ 41431 h 260233"/>
                  <a:gd name="connsiteX67" fmla="*/ 108630 w 380966"/>
                  <a:gd name="connsiteY67" fmla="*/ 47241 h 260233"/>
                  <a:gd name="connsiteX68" fmla="*/ 84966 w 380966"/>
                  <a:gd name="connsiteY68" fmla="*/ 57623 h 260233"/>
                  <a:gd name="connsiteX69" fmla="*/ 65958 w 380966"/>
                  <a:gd name="connsiteY69" fmla="*/ 72196 h 260233"/>
                  <a:gd name="connsiteX70" fmla="*/ 59305 w 380966"/>
                  <a:gd name="connsiteY70" fmla="*/ 85627 h 260233"/>
                  <a:gd name="connsiteX71" fmla="*/ 63487 w 380966"/>
                  <a:gd name="connsiteY71" fmla="*/ 97723 h 260233"/>
                  <a:gd name="connsiteX72" fmla="*/ 76412 w 380966"/>
                  <a:gd name="connsiteY72" fmla="*/ 108868 h 260233"/>
                  <a:gd name="connsiteX73" fmla="*/ 104069 w 380966"/>
                  <a:gd name="connsiteY73" fmla="*/ 118393 h 260233"/>
                  <a:gd name="connsiteX74" fmla="*/ 133246 w 380966"/>
                  <a:gd name="connsiteY74" fmla="*/ 119155 h 260233"/>
                  <a:gd name="connsiteX75" fmla="*/ 163849 w 380966"/>
                  <a:gd name="connsiteY75" fmla="*/ 114297 h 260233"/>
                  <a:gd name="connsiteX76" fmla="*/ 195782 w 380966"/>
                  <a:gd name="connsiteY76" fmla="*/ 106772 h 260233"/>
                  <a:gd name="connsiteX77" fmla="*/ 229046 w 380966"/>
                  <a:gd name="connsiteY77" fmla="*/ 99724 h 260233"/>
                  <a:gd name="connsiteX78" fmla="*/ 263450 w 380966"/>
                  <a:gd name="connsiteY78" fmla="*/ 96961 h 260233"/>
                  <a:gd name="connsiteX79" fmla="*/ 299375 w 380966"/>
                  <a:gd name="connsiteY79" fmla="*/ 101533 h 260233"/>
                  <a:gd name="connsiteX80" fmla="*/ 336346 w 380966"/>
                  <a:gd name="connsiteY80" fmla="*/ 116678 h 26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80966" h="260233">
                    <a:moveTo>
                      <a:pt x="336346" y="116678"/>
                    </a:moveTo>
                    <a:cubicBezTo>
                      <a:pt x="354308" y="127060"/>
                      <a:pt x="354308" y="127060"/>
                      <a:pt x="363052" y="139062"/>
                    </a:cubicBezTo>
                    <a:cubicBezTo>
                      <a:pt x="371795" y="151063"/>
                      <a:pt x="371795" y="150873"/>
                      <a:pt x="371415" y="163255"/>
                    </a:cubicBezTo>
                    <a:cubicBezTo>
                      <a:pt x="371035" y="175638"/>
                      <a:pt x="371415" y="175638"/>
                      <a:pt x="361911" y="188306"/>
                    </a:cubicBezTo>
                    <a:cubicBezTo>
                      <a:pt x="355056" y="198857"/>
                      <a:pt x="345507" y="207376"/>
                      <a:pt x="334255" y="212976"/>
                    </a:cubicBezTo>
                    <a:lnTo>
                      <a:pt x="378543" y="243551"/>
                    </a:lnTo>
                    <a:cubicBezTo>
                      <a:pt x="379303" y="243986"/>
                      <a:pt x="379901" y="244654"/>
                      <a:pt x="380254" y="245456"/>
                    </a:cubicBezTo>
                    <a:cubicBezTo>
                      <a:pt x="381204" y="246409"/>
                      <a:pt x="381204" y="246409"/>
                      <a:pt x="380254" y="247552"/>
                    </a:cubicBezTo>
                    <a:cubicBezTo>
                      <a:pt x="379304" y="248695"/>
                      <a:pt x="380254" y="248885"/>
                      <a:pt x="377688" y="250600"/>
                    </a:cubicBezTo>
                    <a:cubicBezTo>
                      <a:pt x="375985" y="252169"/>
                      <a:pt x="374064" y="253485"/>
                      <a:pt x="371986" y="254505"/>
                    </a:cubicBezTo>
                    <a:cubicBezTo>
                      <a:pt x="369553" y="256127"/>
                      <a:pt x="366895" y="257379"/>
                      <a:pt x="364097" y="258220"/>
                    </a:cubicBezTo>
                    <a:cubicBezTo>
                      <a:pt x="362405" y="259085"/>
                      <a:pt x="360569" y="259635"/>
                      <a:pt x="358680" y="259839"/>
                    </a:cubicBezTo>
                    <a:cubicBezTo>
                      <a:pt x="357270" y="260365"/>
                      <a:pt x="355719" y="260365"/>
                      <a:pt x="354308" y="259839"/>
                    </a:cubicBezTo>
                    <a:cubicBezTo>
                      <a:pt x="353106" y="259563"/>
                      <a:pt x="352014" y="258933"/>
                      <a:pt x="351172" y="258029"/>
                    </a:cubicBezTo>
                    <a:lnTo>
                      <a:pt x="307263" y="227454"/>
                    </a:lnTo>
                    <a:cubicBezTo>
                      <a:pt x="300543" y="230504"/>
                      <a:pt x="293658" y="233176"/>
                      <a:pt x="286640" y="235455"/>
                    </a:cubicBezTo>
                    <a:cubicBezTo>
                      <a:pt x="280406" y="237634"/>
                      <a:pt x="274061" y="239478"/>
                      <a:pt x="267632" y="240979"/>
                    </a:cubicBezTo>
                    <a:cubicBezTo>
                      <a:pt x="262472" y="242478"/>
                      <a:pt x="257195" y="243529"/>
                      <a:pt x="251855" y="244123"/>
                    </a:cubicBezTo>
                    <a:cubicBezTo>
                      <a:pt x="248131" y="244845"/>
                      <a:pt x="244336" y="245132"/>
                      <a:pt x="240546" y="244980"/>
                    </a:cubicBezTo>
                    <a:cubicBezTo>
                      <a:pt x="237265" y="245067"/>
                      <a:pt x="234011" y="244382"/>
                      <a:pt x="231042" y="242980"/>
                    </a:cubicBezTo>
                    <a:cubicBezTo>
                      <a:pt x="227095" y="241489"/>
                      <a:pt x="223305" y="239606"/>
                      <a:pt x="219732" y="237360"/>
                    </a:cubicBezTo>
                    <a:cubicBezTo>
                      <a:pt x="217020" y="235948"/>
                      <a:pt x="214443" y="234291"/>
                      <a:pt x="212034" y="232407"/>
                    </a:cubicBezTo>
                    <a:cubicBezTo>
                      <a:pt x="210397" y="231433"/>
                      <a:pt x="208974" y="230137"/>
                      <a:pt x="207852" y="228597"/>
                    </a:cubicBezTo>
                    <a:cubicBezTo>
                      <a:pt x="206426" y="226882"/>
                      <a:pt x="206426" y="226882"/>
                      <a:pt x="206902" y="225835"/>
                    </a:cubicBezTo>
                    <a:cubicBezTo>
                      <a:pt x="207377" y="224787"/>
                      <a:pt x="207377" y="224501"/>
                      <a:pt x="209087" y="223549"/>
                    </a:cubicBezTo>
                    <a:cubicBezTo>
                      <a:pt x="210798" y="222596"/>
                      <a:pt x="211653" y="222025"/>
                      <a:pt x="219637" y="221263"/>
                    </a:cubicBezTo>
                    <a:cubicBezTo>
                      <a:pt x="227620" y="220501"/>
                      <a:pt x="227430" y="220405"/>
                      <a:pt x="238645" y="218405"/>
                    </a:cubicBezTo>
                    <a:cubicBezTo>
                      <a:pt x="247460" y="216850"/>
                      <a:pt x="256136" y="214588"/>
                      <a:pt x="264591" y="211642"/>
                    </a:cubicBezTo>
                    <a:cubicBezTo>
                      <a:pt x="275248" y="208873"/>
                      <a:pt x="285367" y="204334"/>
                      <a:pt x="294528" y="198212"/>
                    </a:cubicBezTo>
                    <a:cubicBezTo>
                      <a:pt x="322090" y="182305"/>
                      <a:pt x="322090" y="182305"/>
                      <a:pt x="323705" y="166780"/>
                    </a:cubicBezTo>
                    <a:cubicBezTo>
                      <a:pt x="325321" y="151254"/>
                      <a:pt x="325511" y="151254"/>
                      <a:pt x="304032" y="138776"/>
                    </a:cubicBezTo>
                    <a:cubicBezTo>
                      <a:pt x="296072" y="133053"/>
                      <a:pt x="286636" y="129745"/>
                      <a:pt x="276851" y="129251"/>
                    </a:cubicBezTo>
                    <a:cubicBezTo>
                      <a:pt x="267257" y="127179"/>
                      <a:pt x="257362" y="126919"/>
                      <a:pt x="247674" y="128489"/>
                    </a:cubicBezTo>
                    <a:cubicBezTo>
                      <a:pt x="237633" y="128923"/>
                      <a:pt x="227678" y="130554"/>
                      <a:pt x="218021" y="133347"/>
                    </a:cubicBezTo>
                    <a:lnTo>
                      <a:pt x="186278" y="140872"/>
                    </a:lnTo>
                    <a:cubicBezTo>
                      <a:pt x="175375" y="143662"/>
                      <a:pt x="164335" y="145887"/>
                      <a:pt x="153204" y="147539"/>
                    </a:cubicBezTo>
                    <a:cubicBezTo>
                      <a:pt x="141895" y="149882"/>
                      <a:pt x="130331" y="150747"/>
                      <a:pt x="118800" y="150111"/>
                    </a:cubicBezTo>
                    <a:cubicBezTo>
                      <a:pt x="106806" y="150549"/>
                      <a:pt x="94824" y="148972"/>
                      <a:pt x="83350" y="145444"/>
                    </a:cubicBezTo>
                    <a:cubicBezTo>
                      <a:pt x="70047" y="143032"/>
                      <a:pt x="57411" y="137804"/>
                      <a:pt x="46284" y="130108"/>
                    </a:cubicBezTo>
                    <a:cubicBezTo>
                      <a:pt x="36911" y="125916"/>
                      <a:pt x="28788" y="119352"/>
                      <a:pt x="22714" y="111058"/>
                    </a:cubicBezTo>
                    <a:cubicBezTo>
                      <a:pt x="14256" y="100962"/>
                      <a:pt x="14256" y="100962"/>
                      <a:pt x="13211" y="90199"/>
                    </a:cubicBezTo>
                    <a:cubicBezTo>
                      <a:pt x="12165" y="79435"/>
                      <a:pt x="12260" y="79340"/>
                      <a:pt x="19863" y="68005"/>
                    </a:cubicBezTo>
                    <a:cubicBezTo>
                      <a:pt x="27466" y="56671"/>
                      <a:pt x="27086" y="56480"/>
                      <a:pt x="43813" y="45241"/>
                    </a:cubicBezTo>
                    <a:lnTo>
                      <a:pt x="2471" y="16666"/>
                    </a:lnTo>
                    <a:cubicBezTo>
                      <a:pt x="1772" y="16135"/>
                      <a:pt x="1135" y="15528"/>
                      <a:pt x="570" y="14856"/>
                    </a:cubicBezTo>
                    <a:cubicBezTo>
                      <a:pt x="-190" y="13808"/>
                      <a:pt x="-190" y="13808"/>
                      <a:pt x="570" y="12475"/>
                    </a:cubicBezTo>
                    <a:cubicBezTo>
                      <a:pt x="1331" y="11141"/>
                      <a:pt x="1045" y="11141"/>
                      <a:pt x="3136" y="9712"/>
                    </a:cubicBezTo>
                    <a:cubicBezTo>
                      <a:pt x="4933" y="8146"/>
                      <a:pt x="6911" y="6803"/>
                      <a:pt x="9029" y="5712"/>
                    </a:cubicBezTo>
                    <a:cubicBezTo>
                      <a:pt x="11400" y="4197"/>
                      <a:pt x="13915" y="2921"/>
                      <a:pt x="16537" y="1902"/>
                    </a:cubicBezTo>
                    <a:cubicBezTo>
                      <a:pt x="18294" y="871"/>
                      <a:pt x="20300" y="345"/>
                      <a:pt x="22334" y="378"/>
                    </a:cubicBezTo>
                    <a:cubicBezTo>
                      <a:pt x="23683" y="-126"/>
                      <a:pt x="25167" y="-126"/>
                      <a:pt x="26516" y="378"/>
                    </a:cubicBezTo>
                    <a:cubicBezTo>
                      <a:pt x="27764" y="735"/>
                      <a:pt x="28950" y="1281"/>
                      <a:pt x="30033" y="1997"/>
                    </a:cubicBezTo>
                    <a:lnTo>
                      <a:pt x="70615" y="30572"/>
                    </a:lnTo>
                    <a:cubicBezTo>
                      <a:pt x="75225" y="28231"/>
                      <a:pt x="80066" y="26379"/>
                      <a:pt x="85061" y="25048"/>
                    </a:cubicBezTo>
                    <a:cubicBezTo>
                      <a:pt x="90147" y="23052"/>
                      <a:pt x="95393" y="21491"/>
                      <a:pt x="100742" y="20380"/>
                    </a:cubicBezTo>
                    <a:cubicBezTo>
                      <a:pt x="105545" y="18881"/>
                      <a:pt x="110477" y="17830"/>
                      <a:pt x="115473" y="17237"/>
                    </a:cubicBezTo>
                    <a:cubicBezTo>
                      <a:pt x="118831" y="16422"/>
                      <a:pt x="122285" y="16069"/>
                      <a:pt x="125738" y="16189"/>
                    </a:cubicBezTo>
                    <a:cubicBezTo>
                      <a:pt x="127663" y="16075"/>
                      <a:pt x="129593" y="16301"/>
                      <a:pt x="131440" y="16856"/>
                    </a:cubicBezTo>
                    <a:cubicBezTo>
                      <a:pt x="133087" y="17033"/>
                      <a:pt x="134693" y="17484"/>
                      <a:pt x="136192" y="18190"/>
                    </a:cubicBezTo>
                    <a:cubicBezTo>
                      <a:pt x="138020" y="18854"/>
                      <a:pt x="139800" y="19650"/>
                      <a:pt x="141514" y="20571"/>
                    </a:cubicBezTo>
                    <a:cubicBezTo>
                      <a:pt x="143760" y="21493"/>
                      <a:pt x="145923" y="22608"/>
                      <a:pt x="147977" y="23905"/>
                    </a:cubicBezTo>
                    <a:cubicBezTo>
                      <a:pt x="150389" y="25235"/>
                      <a:pt x="152707" y="26732"/>
                      <a:pt x="154915" y="28381"/>
                    </a:cubicBezTo>
                    <a:cubicBezTo>
                      <a:pt x="156522" y="29193"/>
                      <a:pt x="157946" y="30328"/>
                      <a:pt x="159097" y="31715"/>
                    </a:cubicBezTo>
                    <a:cubicBezTo>
                      <a:pt x="160332" y="33049"/>
                      <a:pt x="160332" y="33049"/>
                      <a:pt x="160237" y="34096"/>
                    </a:cubicBezTo>
                    <a:cubicBezTo>
                      <a:pt x="160142" y="35144"/>
                      <a:pt x="160237" y="35239"/>
                      <a:pt x="158811" y="36001"/>
                    </a:cubicBezTo>
                    <a:cubicBezTo>
                      <a:pt x="157386" y="36763"/>
                      <a:pt x="156625" y="37240"/>
                      <a:pt x="149307" y="38287"/>
                    </a:cubicBezTo>
                    <a:cubicBezTo>
                      <a:pt x="143200" y="38975"/>
                      <a:pt x="137139" y="40025"/>
                      <a:pt x="131155" y="41431"/>
                    </a:cubicBezTo>
                    <a:cubicBezTo>
                      <a:pt x="123517" y="42822"/>
                      <a:pt x="115989" y="44764"/>
                      <a:pt x="108630" y="47241"/>
                    </a:cubicBezTo>
                    <a:cubicBezTo>
                      <a:pt x="100194" y="49277"/>
                      <a:pt x="92182" y="52792"/>
                      <a:pt x="84966" y="57623"/>
                    </a:cubicBezTo>
                    <a:cubicBezTo>
                      <a:pt x="77609" y="60975"/>
                      <a:pt x="71110" y="65958"/>
                      <a:pt x="65958" y="72196"/>
                    </a:cubicBezTo>
                    <a:cubicBezTo>
                      <a:pt x="59685" y="79150"/>
                      <a:pt x="59685" y="79150"/>
                      <a:pt x="59305" y="85627"/>
                    </a:cubicBezTo>
                    <a:cubicBezTo>
                      <a:pt x="58925" y="92104"/>
                      <a:pt x="58830" y="91818"/>
                      <a:pt x="63487" y="97723"/>
                    </a:cubicBezTo>
                    <a:cubicBezTo>
                      <a:pt x="66784" y="102474"/>
                      <a:pt x="71232" y="106309"/>
                      <a:pt x="76412" y="108868"/>
                    </a:cubicBezTo>
                    <a:cubicBezTo>
                      <a:pt x="84526" y="114639"/>
                      <a:pt x="94128" y="117946"/>
                      <a:pt x="104069" y="118393"/>
                    </a:cubicBezTo>
                    <a:cubicBezTo>
                      <a:pt x="113674" y="120364"/>
                      <a:pt x="123551" y="120622"/>
                      <a:pt x="133246" y="119155"/>
                    </a:cubicBezTo>
                    <a:cubicBezTo>
                      <a:pt x="143594" y="118662"/>
                      <a:pt x="153856" y="117033"/>
                      <a:pt x="163849" y="114297"/>
                    </a:cubicBezTo>
                    <a:cubicBezTo>
                      <a:pt x="179435" y="110487"/>
                      <a:pt x="179435" y="110487"/>
                      <a:pt x="195782" y="106772"/>
                    </a:cubicBezTo>
                    <a:cubicBezTo>
                      <a:pt x="212129" y="103057"/>
                      <a:pt x="212129" y="102772"/>
                      <a:pt x="229046" y="99724"/>
                    </a:cubicBezTo>
                    <a:cubicBezTo>
                      <a:pt x="240318" y="97129"/>
                      <a:pt x="251909" y="96198"/>
                      <a:pt x="263450" y="96961"/>
                    </a:cubicBezTo>
                    <a:cubicBezTo>
                      <a:pt x="275600" y="96352"/>
                      <a:pt x="287762" y="97900"/>
                      <a:pt x="299375" y="101533"/>
                    </a:cubicBezTo>
                    <a:cubicBezTo>
                      <a:pt x="312655" y="103814"/>
                      <a:pt x="325274" y="108983"/>
                      <a:pt x="336346" y="116678"/>
                    </a:cubicBezTo>
                    <a:close/>
                  </a:path>
                </a:pathLst>
              </a:custGeom>
              <a:solidFill>
                <a:srgbClr val="FFC801"/>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2" name="Freeform 55">
                <a:extLst>
                  <a:ext uri="{FF2B5EF4-FFF2-40B4-BE49-F238E27FC236}">
                    <a16:creationId xmlns:a16="http://schemas.microsoft.com/office/drawing/2014/main" id="{47EF69D7-F3A3-3547-967D-E2D41A5EAD9D}"/>
                  </a:ext>
                </a:extLst>
              </p:cNvPr>
              <p:cNvSpPr/>
              <p:nvPr/>
            </p:nvSpPr>
            <p:spPr>
              <a:xfrm>
                <a:off x="6021044" y="431889"/>
                <a:ext cx="684286" cy="205740"/>
              </a:xfrm>
              <a:custGeom>
                <a:avLst/>
                <a:gdLst>
                  <a:gd name="connsiteX0" fmla="*/ 342143 w 684286"/>
                  <a:gd name="connsiteY0" fmla="*/ 0 h 205740"/>
                  <a:gd name="connsiteX1" fmla="*/ 100172 w 684286"/>
                  <a:gd name="connsiteY1" fmla="*/ 58007 h 205740"/>
                  <a:gd name="connsiteX2" fmla="*/ 0 w 684286"/>
                  <a:gd name="connsiteY2" fmla="*/ 197930 h 205740"/>
                  <a:gd name="connsiteX3" fmla="*/ 0 w 684286"/>
                  <a:gd name="connsiteY3" fmla="*/ 205740 h 205740"/>
                  <a:gd name="connsiteX4" fmla="*/ 342143 w 684286"/>
                  <a:gd name="connsiteY4" fmla="*/ 13335 h 205740"/>
                  <a:gd name="connsiteX5" fmla="*/ 684286 w 684286"/>
                  <a:gd name="connsiteY5" fmla="*/ 203835 h 205740"/>
                  <a:gd name="connsiteX6" fmla="*/ 684286 w 684286"/>
                  <a:gd name="connsiteY6" fmla="*/ 198311 h 205740"/>
                  <a:gd name="connsiteX7" fmla="*/ 584114 w 684286"/>
                  <a:gd name="connsiteY7" fmla="*/ 58388 h 205740"/>
                  <a:gd name="connsiteX8" fmla="*/ 342143 w 684286"/>
                  <a:gd name="connsiteY8" fmla="*/ 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740">
                    <a:moveTo>
                      <a:pt x="342143" y="0"/>
                    </a:moveTo>
                    <a:cubicBezTo>
                      <a:pt x="251380" y="0"/>
                      <a:pt x="164419" y="20860"/>
                      <a:pt x="100172" y="58007"/>
                    </a:cubicBezTo>
                    <a:cubicBezTo>
                      <a:pt x="35925" y="95155"/>
                      <a:pt x="0" y="145447"/>
                      <a:pt x="0" y="197930"/>
                    </a:cubicBezTo>
                    <a:cubicBezTo>
                      <a:pt x="0" y="200597"/>
                      <a:pt x="0" y="203168"/>
                      <a:pt x="0" y="205740"/>
                    </a:cubicBezTo>
                    <a:cubicBezTo>
                      <a:pt x="5132" y="98679"/>
                      <a:pt x="156530" y="13430"/>
                      <a:pt x="342143" y="13335"/>
                    </a:cubicBezTo>
                    <a:cubicBezTo>
                      <a:pt x="525760" y="13335"/>
                      <a:pt x="676588" y="97346"/>
                      <a:pt x="684286" y="203835"/>
                    </a:cubicBezTo>
                    <a:cubicBezTo>
                      <a:pt x="684286" y="202025"/>
                      <a:pt x="684286" y="200215"/>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3" name="Freeform 56">
                <a:extLst>
                  <a:ext uri="{FF2B5EF4-FFF2-40B4-BE49-F238E27FC236}">
                    <a16:creationId xmlns:a16="http://schemas.microsoft.com/office/drawing/2014/main" id="{C58FF4E6-3A5E-E941-A762-B69981A8261D}"/>
                  </a:ext>
                </a:extLst>
              </p:cNvPr>
              <p:cNvSpPr/>
              <p:nvPr/>
            </p:nvSpPr>
            <p:spPr>
              <a:xfrm>
                <a:off x="6078638" y="375692"/>
                <a:ext cx="759747" cy="439959"/>
              </a:xfrm>
              <a:custGeom>
                <a:avLst/>
                <a:gdLst>
                  <a:gd name="connsiteX0" fmla="*/ 380159 w 759747"/>
                  <a:gd name="connsiteY0" fmla="*/ 0 h 439959"/>
                  <a:gd name="connsiteX1" fmla="*/ 25281 w 759747"/>
                  <a:gd name="connsiteY1" fmla="*/ 141827 h 439959"/>
                  <a:gd name="connsiteX2" fmla="*/ 0 w 759747"/>
                  <a:gd name="connsiteY2" fmla="*/ 141827 h 439959"/>
                  <a:gd name="connsiteX3" fmla="*/ 0 w 759747"/>
                  <a:gd name="connsiteY3" fmla="*/ 221933 h 439959"/>
                  <a:gd name="connsiteX4" fmla="*/ 0 w 759747"/>
                  <a:gd name="connsiteY4" fmla="*/ 221933 h 439959"/>
                  <a:gd name="connsiteX5" fmla="*/ 380159 w 759747"/>
                  <a:gd name="connsiteY5" fmla="*/ 439960 h 439959"/>
                  <a:gd name="connsiteX6" fmla="*/ 759748 w 759747"/>
                  <a:gd name="connsiteY6" fmla="*/ 221933 h 439959"/>
                  <a:gd name="connsiteX7" fmla="*/ 759748 w 759747"/>
                  <a:gd name="connsiteY7" fmla="*/ 221933 h 439959"/>
                  <a:gd name="connsiteX8" fmla="*/ 759748 w 759747"/>
                  <a:gd name="connsiteY8" fmla="*/ 141827 h 439959"/>
                  <a:gd name="connsiteX9" fmla="*/ 735322 w 759747"/>
                  <a:gd name="connsiteY9" fmla="*/ 141827 h 439959"/>
                  <a:gd name="connsiteX10" fmla="*/ 380159 w 75974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47" h="439959">
                    <a:moveTo>
                      <a:pt x="380159" y="0"/>
                    </a:moveTo>
                    <a:cubicBezTo>
                      <a:pt x="222488" y="0"/>
                      <a:pt x="81259" y="56578"/>
                      <a:pt x="25281" y="141827"/>
                    </a:cubicBezTo>
                    <a:lnTo>
                      <a:pt x="0" y="141827"/>
                    </a:lnTo>
                    <a:lnTo>
                      <a:pt x="0" y="221933"/>
                    </a:lnTo>
                    <a:lnTo>
                      <a:pt x="0" y="221933"/>
                    </a:lnTo>
                    <a:cubicBezTo>
                      <a:pt x="1901" y="342614"/>
                      <a:pt x="171072" y="439865"/>
                      <a:pt x="380159" y="439960"/>
                    </a:cubicBezTo>
                    <a:cubicBezTo>
                      <a:pt x="589246" y="440055"/>
                      <a:pt x="758322" y="342900"/>
                      <a:pt x="759748" y="221933"/>
                    </a:cubicBezTo>
                    <a:lnTo>
                      <a:pt x="759748" y="221933"/>
                    </a:lnTo>
                    <a:lnTo>
                      <a:pt x="75974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4" name="Freeform 57">
                <a:extLst>
                  <a:ext uri="{FF2B5EF4-FFF2-40B4-BE49-F238E27FC236}">
                    <a16:creationId xmlns:a16="http://schemas.microsoft.com/office/drawing/2014/main" id="{FDD5944B-FEEC-3B4A-9C3C-BDC3304CFBFC}"/>
                  </a:ext>
                </a:extLst>
              </p:cNvPr>
              <p:cNvSpPr/>
              <p:nvPr/>
            </p:nvSpPr>
            <p:spPr>
              <a:xfrm>
                <a:off x="6458702" y="517519"/>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79684 w 380158"/>
                  <a:gd name="connsiteY6" fmla="*/ 80105 h 298132"/>
                  <a:gd name="connsiteX7" fmla="*/ 379684 w 380158"/>
                  <a:gd name="connsiteY7" fmla="*/ 80105 h 298132"/>
                  <a:gd name="connsiteX8" fmla="*/ 379684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3" y="539"/>
                      <a:pt x="380113" y="1080"/>
                      <a:pt x="380159" y="1619"/>
                    </a:cubicBezTo>
                    <a:lnTo>
                      <a:pt x="380159" y="0"/>
                    </a:lnTo>
                    <a:close/>
                    <a:moveTo>
                      <a:pt x="380159" y="2191"/>
                    </a:moveTo>
                    <a:cubicBezTo>
                      <a:pt x="380159" y="123539"/>
                      <a:pt x="209753" y="221933"/>
                      <a:pt x="0" y="221933"/>
                    </a:cubicBezTo>
                    <a:lnTo>
                      <a:pt x="0" y="298133"/>
                    </a:lnTo>
                    <a:cubicBezTo>
                      <a:pt x="208612" y="298037"/>
                      <a:pt x="378258" y="201073"/>
                      <a:pt x="379684" y="80105"/>
                    </a:cubicBezTo>
                    <a:lnTo>
                      <a:pt x="379684" y="80105"/>
                    </a:lnTo>
                    <a:lnTo>
                      <a:pt x="379684"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5" name="Freeform 58">
                <a:extLst>
                  <a:ext uri="{FF2B5EF4-FFF2-40B4-BE49-F238E27FC236}">
                    <a16:creationId xmlns:a16="http://schemas.microsoft.com/office/drawing/2014/main" id="{D2543FAD-F65E-7D40-8165-770D80199D24}"/>
                  </a:ext>
                </a:extLst>
              </p:cNvPr>
              <p:cNvSpPr/>
              <p:nvPr/>
            </p:nvSpPr>
            <p:spPr>
              <a:xfrm>
                <a:off x="6078638" y="299492"/>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292 w 760317"/>
                  <a:gd name="connsiteY3" fmla="*/ 375475 h 439959"/>
                  <a:gd name="connsiteX4" fmla="*/ 0 w 760317"/>
                  <a:gd name="connsiteY4" fmla="*/ 219932 h 439959"/>
                  <a:gd name="connsiteX5" fmla="*/ 111292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211" y="334232"/>
                      <a:pt x="648931" y="375475"/>
                    </a:cubicBezTo>
                    <a:cubicBezTo>
                      <a:pt x="577652" y="416719"/>
                      <a:pt x="480996" y="439960"/>
                      <a:pt x="380159" y="439960"/>
                    </a:cubicBezTo>
                    <a:cubicBezTo>
                      <a:pt x="279322" y="439960"/>
                      <a:pt x="182666" y="416719"/>
                      <a:pt x="111292" y="375475"/>
                    </a:cubicBezTo>
                    <a:cubicBezTo>
                      <a:pt x="39917" y="334232"/>
                      <a:pt x="0" y="278321"/>
                      <a:pt x="0" y="219932"/>
                    </a:cubicBezTo>
                    <a:cubicBezTo>
                      <a:pt x="0" y="161544"/>
                      <a:pt x="40012" y="105632"/>
                      <a:pt x="111292" y="64389"/>
                    </a:cubicBezTo>
                    <a:cubicBezTo>
                      <a:pt x="182571" y="23146"/>
                      <a:pt x="279322" y="0"/>
                      <a:pt x="380159" y="0"/>
                    </a:cubicBezTo>
                    <a:cubicBezTo>
                      <a:pt x="480996" y="0"/>
                      <a:pt x="577652" y="23146"/>
                      <a:pt x="648931" y="64389"/>
                    </a:cubicBezTo>
                    <a:cubicBezTo>
                      <a:pt x="720211" y="105632"/>
                      <a:pt x="760318" y="161925"/>
                      <a:pt x="760318" y="219932"/>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6" name="Freeform 59">
                <a:extLst>
                  <a:ext uri="{FF2B5EF4-FFF2-40B4-BE49-F238E27FC236}">
                    <a16:creationId xmlns:a16="http://schemas.microsoft.com/office/drawing/2014/main" id="{E6E60968-6F5D-CB47-8660-3C3CCAF4D4B0}"/>
                  </a:ext>
                </a:extLst>
              </p:cNvPr>
              <p:cNvSpPr/>
              <p:nvPr/>
            </p:nvSpPr>
            <p:spPr>
              <a:xfrm>
                <a:off x="6116654" y="321494"/>
                <a:ext cx="684286" cy="395859"/>
              </a:xfrm>
              <a:custGeom>
                <a:avLst/>
                <a:gdLst>
                  <a:gd name="connsiteX0" fmla="*/ 684286 w 684286"/>
                  <a:gd name="connsiteY0" fmla="*/ 197930 h 395859"/>
                  <a:gd name="connsiteX1" fmla="*/ 342143 w 684286"/>
                  <a:gd name="connsiteY1" fmla="*/ 395859 h 395859"/>
                  <a:gd name="connsiteX2" fmla="*/ 0 w 684286"/>
                  <a:gd name="connsiteY2" fmla="*/ 197929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29"/>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7" name="Freeform 60">
                <a:extLst>
                  <a:ext uri="{FF2B5EF4-FFF2-40B4-BE49-F238E27FC236}">
                    <a16:creationId xmlns:a16="http://schemas.microsoft.com/office/drawing/2014/main" id="{B349D6A7-9E7F-D64E-8EAB-7B063827DF0E}"/>
                  </a:ext>
                </a:extLst>
              </p:cNvPr>
              <p:cNvSpPr/>
              <p:nvPr/>
            </p:nvSpPr>
            <p:spPr>
              <a:xfrm>
                <a:off x="6116654" y="321494"/>
                <a:ext cx="684286" cy="205835"/>
              </a:xfrm>
              <a:custGeom>
                <a:avLst/>
                <a:gdLst>
                  <a:gd name="connsiteX0" fmla="*/ 342143 w 684286"/>
                  <a:gd name="connsiteY0" fmla="*/ 0 h 205835"/>
                  <a:gd name="connsiteX1" fmla="*/ 100172 w 684286"/>
                  <a:gd name="connsiteY1" fmla="*/ 58007 h 205835"/>
                  <a:gd name="connsiteX2" fmla="*/ 0 w 684286"/>
                  <a:gd name="connsiteY2" fmla="*/ 197930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388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324" y="20860"/>
                      <a:pt x="100172" y="58007"/>
                    </a:cubicBezTo>
                    <a:cubicBezTo>
                      <a:pt x="36020" y="95155"/>
                      <a:pt x="0" y="145447"/>
                      <a:pt x="0" y="197930"/>
                    </a:cubicBezTo>
                    <a:cubicBezTo>
                      <a:pt x="0" y="200597"/>
                      <a:pt x="0" y="203168"/>
                      <a:pt x="0" y="205835"/>
                    </a:cubicBezTo>
                    <a:cubicBezTo>
                      <a:pt x="5132" y="98679"/>
                      <a:pt x="156530" y="13430"/>
                      <a:pt x="342143" y="13335"/>
                    </a:cubicBezTo>
                    <a:cubicBezTo>
                      <a:pt x="525760" y="13335"/>
                      <a:pt x="676588" y="97346"/>
                      <a:pt x="684286" y="203835"/>
                    </a:cubicBezTo>
                    <a:cubicBezTo>
                      <a:pt x="684286" y="202025"/>
                      <a:pt x="684286" y="200216"/>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8" name="Freeform 61">
                <a:extLst>
                  <a:ext uri="{FF2B5EF4-FFF2-40B4-BE49-F238E27FC236}">
                    <a16:creationId xmlns:a16="http://schemas.microsoft.com/office/drawing/2014/main" id="{F29542C0-AD54-4640-9934-DEF3850E80DF}"/>
                  </a:ext>
                </a:extLst>
              </p:cNvPr>
              <p:cNvSpPr/>
              <p:nvPr/>
            </p:nvSpPr>
            <p:spPr>
              <a:xfrm>
                <a:off x="6657811" y="846607"/>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418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354" y="56579"/>
                      <a:pt x="25281" y="141827"/>
                    </a:cubicBezTo>
                    <a:lnTo>
                      <a:pt x="0" y="141827"/>
                    </a:lnTo>
                    <a:lnTo>
                      <a:pt x="0" y="221933"/>
                    </a:lnTo>
                    <a:lnTo>
                      <a:pt x="0" y="221933"/>
                    </a:lnTo>
                    <a:cubicBezTo>
                      <a:pt x="1901" y="342614"/>
                      <a:pt x="171072" y="439960"/>
                      <a:pt x="380159" y="439960"/>
                    </a:cubicBezTo>
                    <a:cubicBezTo>
                      <a:pt x="589246" y="439960"/>
                      <a:pt x="758322" y="342614"/>
                      <a:pt x="760318" y="221933"/>
                    </a:cubicBezTo>
                    <a:lnTo>
                      <a:pt x="760318" y="221933"/>
                    </a:lnTo>
                    <a:lnTo>
                      <a:pt x="760318" y="141827"/>
                    </a:lnTo>
                    <a:lnTo>
                      <a:pt x="735418" y="141827"/>
                    </a:lnTo>
                    <a:cubicBezTo>
                      <a:pt x="678869" y="56483"/>
                      <a:pt x="537545" y="95"/>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9" name="Freeform 62">
                <a:extLst>
                  <a:ext uri="{FF2B5EF4-FFF2-40B4-BE49-F238E27FC236}">
                    <a16:creationId xmlns:a16="http://schemas.microsoft.com/office/drawing/2014/main" id="{DC850608-50B5-5147-8529-43B252D7B506}"/>
                  </a:ext>
                </a:extLst>
              </p:cNvPr>
              <p:cNvSpPr/>
              <p:nvPr/>
            </p:nvSpPr>
            <p:spPr>
              <a:xfrm>
                <a:off x="7037399" y="988435"/>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286 h 298132"/>
                  <a:gd name="connsiteX4" fmla="*/ 0 w 380158"/>
                  <a:gd name="connsiteY4" fmla="*/ 221932 h 298132"/>
                  <a:gd name="connsiteX5" fmla="*/ 0 w 380158"/>
                  <a:gd name="connsiteY5" fmla="*/ 298132 h 298132"/>
                  <a:gd name="connsiteX6" fmla="*/ 380159 w 380158"/>
                  <a:gd name="connsiteY6" fmla="*/ 80105 h 298132"/>
                  <a:gd name="connsiteX7" fmla="*/ 380159 w 380158"/>
                  <a:gd name="connsiteY7" fmla="*/ 80105 h 298132"/>
                  <a:gd name="connsiteX8" fmla="*/ 380159 w 380158"/>
                  <a:gd name="connsiteY8" fmla="*/ 2286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59" y="571"/>
                      <a:pt x="380159" y="1048"/>
                      <a:pt x="380159" y="1619"/>
                    </a:cubicBezTo>
                    <a:lnTo>
                      <a:pt x="380159" y="0"/>
                    </a:lnTo>
                    <a:close/>
                    <a:moveTo>
                      <a:pt x="380159" y="2286"/>
                    </a:moveTo>
                    <a:cubicBezTo>
                      <a:pt x="380159" y="123634"/>
                      <a:pt x="209753" y="221932"/>
                      <a:pt x="0" y="221932"/>
                    </a:cubicBezTo>
                    <a:lnTo>
                      <a:pt x="0" y="298132"/>
                    </a:lnTo>
                    <a:cubicBezTo>
                      <a:pt x="209087" y="298132"/>
                      <a:pt x="378163" y="200787"/>
                      <a:pt x="380159" y="80105"/>
                    </a:cubicBezTo>
                    <a:lnTo>
                      <a:pt x="380159" y="80105"/>
                    </a:lnTo>
                    <a:lnTo>
                      <a:pt x="380159" y="2286"/>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10" name="Freeform 63">
                <a:extLst>
                  <a:ext uri="{FF2B5EF4-FFF2-40B4-BE49-F238E27FC236}">
                    <a16:creationId xmlns:a16="http://schemas.microsoft.com/office/drawing/2014/main" id="{2993DE0C-7A0C-AF45-A272-7001EB6805FC}"/>
                  </a:ext>
                </a:extLst>
              </p:cNvPr>
              <p:cNvSpPr/>
              <p:nvPr/>
            </p:nvSpPr>
            <p:spPr>
              <a:xfrm>
                <a:off x="6657811" y="770407"/>
                <a:ext cx="760317" cy="439959"/>
              </a:xfrm>
              <a:custGeom>
                <a:avLst/>
                <a:gdLst>
                  <a:gd name="connsiteX0" fmla="*/ 760318 w 760317"/>
                  <a:gd name="connsiteY0" fmla="*/ 220028 h 439959"/>
                  <a:gd name="connsiteX1" fmla="*/ 649026 w 760317"/>
                  <a:gd name="connsiteY1" fmla="*/ 375571 h 439959"/>
                  <a:gd name="connsiteX2" fmla="*/ 380159 w 760317"/>
                  <a:gd name="connsiteY2" fmla="*/ 439960 h 439959"/>
                  <a:gd name="connsiteX3" fmla="*/ 110911 w 760317"/>
                  <a:gd name="connsiteY3" fmla="*/ 375571 h 439959"/>
                  <a:gd name="connsiteX4" fmla="*/ 0 w 760317"/>
                  <a:gd name="connsiteY4" fmla="*/ 220028 h 439959"/>
                  <a:gd name="connsiteX5" fmla="*/ 111387 w 760317"/>
                  <a:gd name="connsiteY5" fmla="*/ 64484 h 439959"/>
                  <a:gd name="connsiteX6" fmla="*/ 380159 w 760317"/>
                  <a:gd name="connsiteY6" fmla="*/ 0 h 439959"/>
                  <a:gd name="connsiteX7" fmla="*/ 649026 w 760317"/>
                  <a:gd name="connsiteY7" fmla="*/ 64484 h 439959"/>
                  <a:gd name="connsiteX8" fmla="*/ 760318 w 760317"/>
                  <a:gd name="connsiteY8" fmla="*/ 220028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20028"/>
                    </a:moveTo>
                    <a:cubicBezTo>
                      <a:pt x="760318" y="278321"/>
                      <a:pt x="720306" y="334328"/>
                      <a:pt x="649026" y="375571"/>
                    </a:cubicBezTo>
                    <a:cubicBezTo>
                      <a:pt x="577747" y="416814"/>
                      <a:pt x="480521" y="439960"/>
                      <a:pt x="380159" y="439960"/>
                    </a:cubicBezTo>
                    <a:cubicBezTo>
                      <a:pt x="279797" y="439960"/>
                      <a:pt x="182191" y="416814"/>
                      <a:pt x="110911" y="375571"/>
                    </a:cubicBezTo>
                    <a:cubicBezTo>
                      <a:pt x="39632" y="334328"/>
                      <a:pt x="0" y="278321"/>
                      <a:pt x="0" y="220028"/>
                    </a:cubicBezTo>
                    <a:cubicBezTo>
                      <a:pt x="0" y="161735"/>
                      <a:pt x="40107" y="105728"/>
                      <a:pt x="111387" y="64484"/>
                    </a:cubicBezTo>
                    <a:cubicBezTo>
                      <a:pt x="182666" y="23241"/>
                      <a:pt x="279322" y="0"/>
                      <a:pt x="380159" y="0"/>
                    </a:cubicBezTo>
                    <a:cubicBezTo>
                      <a:pt x="480996" y="0"/>
                      <a:pt x="577652" y="23241"/>
                      <a:pt x="649026" y="64484"/>
                    </a:cubicBezTo>
                    <a:cubicBezTo>
                      <a:pt x="720401" y="105728"/>
                      <a:pt x="760318" y="161639"/>
                      <a:pt x="760318" y="220028"/>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11" name="Freeform 64">
                <a:extLst>
                  <a:ext uri="{FF2B5EF4-FFF2-40B4-BE49-F238E27FC236}">
                    <a16:creationId xmlns:a16="http://schemas.microsoft.com/office/drawing/2014/main" id="{938F1AB6-7B6E-3B4E-B1C6-737FFD1155C9}"/>
                  </a:ext>
                </a:extLst>
              </p:cNvPr>
              <p:cNvSpPr/>
              <p:nvPr/>
            </p:nvSpPr>
            <p:spPr>
              <a:xfrm>
                <a:off x="6695351" y="792506"/>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12" name="Freeform 65">
                <a:extLst>
                  <a:ext uri="{FF2B5EF4-FFF2-40B4-BE49-F238E27FC236}">
                    <a16:creationId xmlns:a16="http://schemas.microsoft.com/office/drawing/2014/main" id="{2D8C6B15-8A97-C04B-B371-7D8D62754405}"/>
                  </a:ext>
                </a:extLst>
              </p:cNvPr>
              <p:cNvSpPr/>
              <p:nvPr/>
            </p:nvSpPr>
            <p:spPr>
              <a:xfrm>
                <a:off x="6695827" y="792410"/>
                <a:ext cx="684286" cy="205835"/>
              </a:xfrm>
              <a:custGeom>
                <a:avLst/>
                <a:gdLst>
                  <a:gd name="connsiteX0" fmla="*/ 342143 w 684286"/>
                  <a:gd name="connsiteY0" fmla="*/ 0 h 205835"/>
                  <a:gd name="connsiteX1" fmla="*/ 100267 w 684286"/>
                  <a:gd name="connsiteY1" fmla="*/ 58007 h 205835"/>
                  <a:gd name="connsiteX2" fmla="*/ 0 w 684286"/>
                  <a:gd name="connsiteY2" fmla="*/ 198025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293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419" y="20860"/>
                      <a:pt x="100267" y="58007"/>
                    </a:cubicBezTo>
                    <a:cubicBezTo>
                      <a:pt x="36115" y="95155"/>
                      <a:pt x="0" y="145256"/>
                      <a:pt x="0" y="198025"/>
                    </a:cubicBezTo>
                    <a:cubicBezTo>
                      <a:pt x="0" y="200596"/>
                      <a:pt x="0" y="203263"/>
                      <a:pt x="0" y="205835"/>
                    </a:cubicBezTo>
                    <a:cubicBezTo>
                      <a:pt x="5132" y="98774"/>
                      <a:pt x="156530" y="13430"/>
                      <a:pt x="342143" y="13335"/>
                    </a:cubicBezTo>
                    <a:cubicBezTo>
                      <a:pt x="525760" y="13335"/>
                      <a:pt x="676588" y="97346"/>
                      <a:pt x="684286" y="203835"/>
                    </a:cubicBezTo>
                    <a:cubicBezTo>
                      <a:pt x="684286" y="201930"/>
                      <a:pt x="684286" y="200120"/>
                      <a:pt x="684286" y="198311"/>
                    </a:cubicBezTo>
                    <a:cubicBezTo>
                      <a:pt x="684286" y="145828"/>
                      <a:pt x="648266" y="95441"/>
                      <a:pt x="584114" y="58293"/>
                    </a:cubicBezTo>
                    <a:cubicBezTo>
                      <a:pt x="519962" y="21146"/>
                      <a:pt x="432431"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grpSp>
      </p:grpSp>
      <p:cxnSp>
        <p:nvCxnSpPr>
          <p:cNvPr id="1421"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4299350" y="3179748"/>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sp>
        <p:nvSpPr>
          <p:cNvPr id="1422" name="Rectangle 1182">
            <a:extLst>
              <a:ext uri="{FF2B5EF4-FFF2-40B4-BE49-F238E27FC236}">
                <a16:creationId xmlns:a16="http://schemas.microsoft.com/office/drawing/2014/main" id="{7D227899-A281-7143-8C34-D5FFE00CC22A}"/>
              </a:ext>
            </a:extLst>
          </p:cNvPr>
          <p:cNvSpPr/>
          <p:nvPr/>
        </p:nvSpPr>
        <p:spPr>
          <a:xfrm>
            <a:off x="2713958" y="4176530"/>
            <a:ext cx="1658069" cy="491866"/>
          </a:xfrm>
          <a:prstGeom prst="rect">
            <a:avLst/>
          </a:prstGeom>
          <a:noFill/>
        </p:spPr>
        <p:txBody>
          <a:bodyPr wrap="square" lIns="0" tIns="0" rIns="0" bIns="0" anchor="t">
            <a:spAutoFit/>
          </a:bodyPr>
          <a:lstStyle/>
          <a:p>
            <a:pPr marL="3175" indent="-3175">
              <a:lnSpc>
                <a:spcPct val="110000"/>
              </a:lnSpc>
            </a:pPr>
            <a:r>
              <a:rPr lang="de-DE" sz="1000" b="1" kern="0" dirty="0">
                <a:latin typeface="+mj-lt"/>
              </a:rPr>
              <a:t>Der Kunde bezahlt nur den Warenwert inkl. Transport</a:t>
            </a:r>
          </a:p>
        </p:txBody>
      </p:sp>
      <p:sp>
        <p:nvSpPr>
          <p:cNvPr id="1423" name="Rectangle 1182">
            <a:extLst>
              <a:ext uri="{FF2B5EF4-FFF2-40B4-BE49-F238E27FC236}">
                <a16:creationId xmlns:a16="http://schemas.microsoft.com/office/drawing/2014/main" id="{7D227899-A281-7143-8C34-D5FFE00CC22A}"/>
              </a:ext>
            </a:extLst>
          </p:cNvPr>
          <p:cNvSpPr/>
          <p:nvPr/>
        </p:nvSpPr>
        <p:spPr>
          <a:xfrm>
            <a:off x="8904312" y="4299968"/>
            <a:ext cx="2088252" cy="1354217"/>
          </a:xfrm>
          <a:prstGeom prst="rect">
            <a:avLst/>
          </a:prstGeom>
          <a:noFill/>
        </p:spPr>
        <p:txBody>
          <a:bodyPr wrap="square" lIns="0" tIns="0" rIns="0" bIns="0" anchor="t">
            <a:spAutoFit/>
          </a:bodyPr>
          <a:lstStyle/>
          <a:p>
            <a:pPr marL="3175" indent="-3175">
              <a:lnSpc>
                <a:spcPct val="110000"/>
              </a:lnSpc>
            </a:pPr>
            <a:r>
              <a:rPr lang="de-DE" sz="1000" kern="0" dirty="0">
                <a:latin typeface="+mj-lt"/>
              </a:rPr>
              <a:t>Der Zoll, die </a:t>
            </a:r>
            <a:r>
              <a:rPr lang="de-DE" sz="1000" kern="0" dirty="0" err="1">
                <a:latin typeface="+mj-lt"/>
              </a:rPr>
              <a:t>Mwst.</a:t>
            </a:r>
            <a:r>
              <a:rPr lang="de-DE" sz="1000" kern="0" dirty="0">
                <a:latin typeface="+mj-lt"/>
              </a:rPr>
              <a:t> und die Verzollungsgebühren werden vom Zustelldienstleister mit einer separaten zweiten Zahlung eingeholt. Das kann per Barzahlung an der Haustüre oder via separater Zahlung mit einer App erfolgen.</a:t>
            </a:r>
          </a:p>
          <a:p>
            <a:pPr marL="3175" indent="-3175">
              <a:lnSpc>
                <a:spcPct val="110000"/>
              </a:lnSpc>
            </a:pPr>
            <a:endParaRPr lang="de-DE" sz="1000" kern="0" dirty="0">
              <a:latin typeface="+mj-lt"/>
            </a:endParaRPr>
          </a:p>
        </p:txBody>
      </p:sp>
      <p:cxnSp>
        <p:nvCxnSpPr>
          <p:cNvPr id="375" name="Straight Arrow Connector 1185">
            <a:extLst>
              <a:ext uri="{FF2B5EF4-FFF2-40B4-BE49-F238E27FC236}">
                <a16:creationId xmlns:a16="http://schemas.microsoft.com/office/drawing/2014/main" id="{00623E22-E552-3D4F-BBCA-44CB5EFBA5D6}"/>
              </a:ext>
            </a:extLst>
          </p:cNvPr>
          <p:cNvCxnSpPr>
            <a:cxnSpLocks/>
          </p:cNvCxnSpPr>
          <p:nvPr/>
        </p:nvCxnSpPr>
        <p:spPr bwMode="auto">
          <a:xfrm>
            <a:off x="8187782" y="2742647"/>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cxnSp>
        <p:nvCxnSpPr>
          <p:cNvPr id="376" name="Straight Arrow Connector 1185">
            <a:extLst>
              <a:ext uri="{FF2B5EF4-FFF2-40B4-BE49-F238E27FC236}">
                <a16:creationId xmlns:a16="http://schemas.microsoft.com/office/drawing/2014/main" id="{63783072-6BE3-024D-824F-5F69D81C87DB}"/>
              </a:ext>
            </a:extLst>
          </p:cNvPr>
          <p:cNvCxnSpPr>
            <a:cxnSpLocks/>
          </p:cNvCxnSpPr>
          <p:nvPr/>
        </p:nvCxnSpPr>
        <p:spPr bwMode="auto">
          <a:xfrm>
            <a:off x="10140407" y="2742647"/>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cxnSp>
        <p:nvCxnSpPr>
          <p:cNvPr id="377" name="Straight Arrow Connector 1185">
            <a:extLst>
              <a:ext uri="{FF2B5EF4-FFF2-40B4-BE49-F238E27FC236}">
                <a16:creationId xmlns:a16="http://schemas.microsoft.com/office/drawing/2014/main" id="{5EAABE81-A45D-934E-8FF8-5CF53E33C704}"/>
              </a:ext>
            </a:extLst>
          </p:cNvPr>
          <p:cNvCxnSpPr>
            <a:cxnSpLocks/>
          </p:cNvCxnSpPr>
          <p:nvPr/>
        </p:nvCxnSpPr>
        <p:spPr bwMode="auto">
          <a:xfrm>
            <a:off x="10140407" y="3609422"/>
            <a:ext cx="451564" cy="0"/>
          </a:xfrm>
          <a:prstGeom prst="straightConnector1">
            <a:avLst/>
          </a:prstGeom>
          <a:solidFill>
            <a:schemeClr val="bg2"/>
          </a:solidFill>
          <a:ln w="19050" cap="flat" cmpd="sng" algn="ctr">
            <a:solidFill>
              <a:schemeClr val="tx1">
                <a:lumMod val="50000"/>
                <a:lumOff val="50000"/>
              </a:schemeClr>
            </a:solidFill>
            <a:prstDash val="sysDash"/>
            <a:round/>
            <a:headEnd type="triangle" w="med" len="med"/>
            <a:tailEnd type="none"/>
          </a:ln>
          <a:effectLst/>
        </p:spPr>
      </p:cxnSp>
      <p:cxnSp>
        <p:nvCxnSpPr>
          <p:cNvPr id="378" name="Straight Arrow Connector 1185">
            <a:extLst>
              <a:ext uri="{FF2B5EF4-FFF2-40B4-BE49-F238E27FC236}">
                <a16:creationId xmlns:a16="http://schemas.microsoft.com/office/drawing/2014/main" id="{78D1D99B-86BA-9344-B526-14F144A8943D}"/>
              </a:ext>
            </a:extLst>
          </p:cNvPr>
          <p:cNvCxnSpPr>
            <a:cxnSpLocks/>
          </p:cNvCxnSpPr>
          <p:nvPr/>
        </p:nvCxnSpPr>
        <p:spPr bwMode="auto">
          <a:xfrm>
            <a:off x="8187782" y="3609422"/>
            <a:ext cx="451564" cy="0"/>
          </a:xfrm>
          <a:prstGeom prst="straightConnector1">
            <a:avLst/>
          </a:prstGeom>
          <a:solidFill>
            <a:schemeClr val="bg2"/>
          </a:solidFill>
          <a:ln w="19050" cap="flat" cmpd="sng" algn="ctr">
            <a:solidFill>
              <a:schemeClr val="tx1">
                <a:lumMod val="50000"/>
                <a:lumOff val="50000"/>
              </a:schemeClr>
            </a:solidFill>
            <a:prstDash val="sysDash"/>
            <a:round/>
            <a:headEnd type="triangle" w="med" len="med"/>
            <a:tailEnd type="none"/>
          </a:ln>
          <a:effectLst/>
        </p:spPr>
      </p:cxnSp>
      <p:sp>
        <p:nvSpPr>
          <p:cNvPr id="369" name="Rectangle 14">
            <a:extLst>
              <a:ext uri="{FF2B5EF4-FFF2-40B4-BE49-F238E27FC236}">
                <a16:creationId xmlns:a16="http://schemas.microsoft.com/office/drawing/2014/main" id="{FDA75C90-1DAF-8643-BF6B-871D321151B0}"/>
              </a:ext>
            </a:extLst>
          </p:cNvPr>
          <p:cNvSpPr/>
          <p:nvPr/>
        </p:nvSpPr>
        <p:spPr bwMode="auto">
          <a:xfrm>
            <a:off x="407987" y="1569784"/>
            <a:ext cx="11376023" cy="604507"/>
          </a:xfrm>
          <a:prstGeom prst="rect">
            <a:avLst/>
          </a:prstGeom>
          <a:solidFill>
            <a:schemeClr val="accent2"/>
          </a:solidFill>
          <a:ln w="9525">
            <a:noFill/>
            <a:miter lim="800000"/>
            <a:headEnd/>
            <a:tailEnd/>
          </a:ln>
        </p:spPr>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26800" algn="ctr" defTabSz="226800" eaLnBrk="0" fontAlgn="base" hangingPunct="0">
              <a:lnSpc>
                <a:spcPct val="95000"/>
              </a:lnSpc>
              <a:spcBef>
                <a:spcPct val="0"/>
              </a:spcBef>
            </a:pPr>
            <a:r>
              <a:rPr lang="de-CH" sz="1200" b="1" kern="0" dirty="0">
                <a:solidFill>
                  <a:schemeClr val="bg1"/>
                </a:solidFill>
                <a:latin typeface="+mj-lt"/>
                <a:sym typeface="Wingdings" panose="05000000000000000000" pitchFamily="2" charset="2"/>
              </a:rPr>
              <a:t> DAP ist ein </a:t>
            </a:r>
            <a:r>
              <a:rPr lang="de-CH" sz="1200" b="1" kern="0" dirty="0" err="1">
                <a:solidFill>
                  <a:schemeClr val="bg1"/>
                </a:solidFill>
                <a:latin typeface="+mj-lt"/>
                <a:sym typeface="Wingdings" panose="05000000000000000000" pitchFamily="2" charset="2"/>
              </a:rPr>
              <a:t>Incoterm</a:t>
            </a:r>
            <a:r>
              <a:rPr lang="de-CH" sz="1200" b="1" kern="0" dirty="0">
                <a:solidFill>
                  <a:schemeClr val="bg1"/>
                </a:solidFill>
                <a:latin typeface="+mj-lt"/>
                <a:sym typeface="Wingdings" panose="05000000000000000000" pitchFamily="2" charset="2"/>
              </a:rPr>
              <a:t> und steht für «Delivery at Place» - das bedeutet Du kümmerst Dich als Händler nur um den reinen Transport, übergibst jedoch die Verantwortung für den Zoll, die Mehrwertsteuer und die Verzollungsgebühren Deinem Schweizer Kunden</a:t>
            </a:r>
            <a:endParaRPr lang="de-CH" sz="1200" b="1" kern="0" dirty="0">
              <a:solidFill>
                <a:schemeClr val="bg1"/>
              </a:solidFill>
              <a:latin typeface="+mj-lt"/>
            </a:endParaRPr>
          </a:p>
        </p:txBody>
      </p:sp>
      <p:grpSp>
        <p:nvGrpSpPr>
          <p:cNvPr id="370" name="Graphic 115">
            <a:extLst>
              <a:ext uri="{FF2B5EF4-FFF2-40B4-BE49-F238E27FC236}">
                <a16:creationId xmlns:a16="http://schemas.microsoft.com/office/drawing/2014/main" id="{C3B7E753-82E1-0540-AC88-BFC8BD0C1D14}"/>
              </a:ext>
            </a:extLst>
          </p:cNvPr>
          <p:cNvGrpSpPr/>
          <p:nvPr/>
        </p:nvGrpSpPr>
        <p:grpSpPr>
          <a:xfrm>
            <a:off x="410918" y="2661921"/>
            <a:ext cx="573332" cy="1238400"/>
            <a:chOff x="659396" y="2145111"/>
            <a:chExt cx="1176337" cy="2455659"/>
          </a:xfrm>
        </p:grpSpPr>
        <p:sp>
          <p:nvSpPr>
            <p:cNvPr id="371" name="Freeform 1040">
              <a:extLst>
                <a:ext uri="{FF2B5EF4-FFF2-40B4-BE49-F238E27FC236}">
                  <a16:creationId xmlns:a16="http://schemas.microsoft.com/office/drawing/2014/main" id="{D43C5073-9DCA-C24D-BC70-65C99A157912}"/>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72" name="Freeform 1041">
              <a:extLst>
                <a:ext uri="{FF2B5EF4-FFF2-40B4-BE49-F238E27FC236}">
                  <a16:creationId xmlns:a16="http://schemas.microsoft.com/office/drawing/2014/main" id="{A88D13E8-7422-1C43-BC2A-101D02CA1A03}"/>
                </a:ext>
              </a:extLst>
            </p:cNvPr>
            <p:cNvSpPr/>
            <p:nvPr/>
          </p:nvSpPr>
          <p:spPr>
            <a:xfrm>
              <a:off x="1198130" y="3282022"/>
              <a:ext cx="130206" cy="75243"/>
            </a:xfrm>
            <a:custGeom>
              <a:avLst/>
              <a:gdLst>
                <a:gd name="connsiteX0" fmla="*/ 64960 w 130206"/>
                <a:gd name="connsiteY0" fmla="*/ 75243 h 75243"/>
                <a:gd name="connsiteX1" fmla="*/ 0 w 130206"/>
                <a:gd name="connsiteY1" fmla="*/ 37622 h 75243"/>
                <a:gd name="connsiteX2" fmla="*/ 65341 w 130206"/>
                <a:gd name="connsiteY2" fmla="*/ 0 h 75243"/>
                <a:gd name="connsiteX3" fmla="*/ 130207 w 130206"/>
                <a:gd name="connsiteY3" fmla="*/ 37622 h 75243"/>
                <a:gd name="connsiteX4" fmla="*/ 64960 w 130206"/>
                <a:gd name="connsiteY4" fmla="*/ 75243 h 7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243">
                  <a:moveTo>
                    <a:pt x="64960" y="75243"/>
                  </a:moveTo>
                  <a:lnTo>
                    <a:pt x="0" y="37622"/>
                  </a:lnTo>
                  <a:lnTo>
                    <a:pt x="65341" y="0"/>
                  </a:lnTo>
                  <a:lnTo>
                    <a:pt x="130207" y="37622"/>
                  </a:lnTo>
                  <a:lnTo>
                    <a:pt x="64960" y="75243"/>
                  </a:lnTo>
                  <a:close/>
                </a:path>
              </a:pathLst>
            </a:custGeom>
            <a:solidFill>
              <a:srgbClr val="BABABA"/>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73" name="Freeform 1042">
              <a:extLst>
                <a:ext uri="{FF2B5EF4-FFF2-40B4-BE49-F238E27FC236}">
                  <a16:creationId xmlns:a16="http://schemas.microsoft.com/office/drawing/2014/main" id="{BF4B84D6-F9C5-F84A-9327-8C1C74D5BD72}"/>
                </a:ext>
              </a:extLst>
            </p:cNvPr>
            <p:cNvSpPr/>
            <p:nvPr/>
          </p:nvSpPr>
          <p:spPr>
            <a:xfrm>
              <a:off x="1262709" y="3319643"/>
              <a:ext cx="66674" cy="1281127"/>
            </a:xfrm>
            <a:custGeom>
              <a:avLst/>
              <a:gdLst>
                <a:gd name="connsiteX0" fmla="*/ 66675 w 66674"/>
                <a:gd name="connsiteY0" fmla="*/ 0 h 1281127"/>
                <a:gd name="connsiteX1" fmla="*/ 66675 w 66674"/>
                <a:gd name="connsiteY1" fmla="*/ 1243506 h 1281127"/>
                <a:gd name="connsiteX2" fmla="*/ 0 w 66674"/>
                <a:gd name="connsiteY2" fmla="*/ 1281127 h 1281127"/>
                <a:gd name="connsiteX3" fmla="*/ 0 w 66674"/>
                <a:gd name="connsiteY3" fmla="*/ 37622 h 1281127"/>
                <a:gd name="connsiteX4" fmla="*/ 66675 w 66674"/>
                <a:gd name="connsiteY4" fmla="*/ 0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4" h="1281127">
                  <a:moveTo>
                    <a:pt x="66675" y="0"/>
                  </a:moveTo>
                  <a:lnTo>
                    <a:pt x="66675" y="1243506"/>
                  </a:lnTo>
                  <a:lnTo>
                    <a:pt x="0" y="1281127"/>
                  </a:lnTo>
                  <a:lnTo>
                    <a:pt x="0" y="37622"/>
                  </a:lnTo>
                  <a:lnTo>
                    <a:pt x="66675" y="0"/>
                  </a:lnTo>
                  <a:close/>
                </a:path>
              </a:pathLst>
            </a:custGeom>
            <a:solidFill>
              <a:srgbClr val="CECECE"/>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74" name="Freeform 1043">
              <a:extLst>
                <a:ext uri="{FF2B5EF4-FFF2-40B4-BE49-F238E27FC236}">
                  <a16:creationId xmlns:a16="http://schemas.microsoft.com/office/drawing/2014/main" id="{8A0CFC7B-5978-2A4D-862A-1C6E2DB4C1BA}"/>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79" name="Freeform 1044">
              <a:extLst>
                <a:ext uri="{FF2B5EF4-FFF2-40B4-BE49-F238E27FC236}">
                  <a16:creationId xmlns:a16="http://schemas.microsoft.com/office/drawing/2014/main" id="{CB9D267B-2DA6-3C40-A256-52DA023EBCFF}"/>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0" name="Freeform 1045">
              <a:extLst>
                <a:ext uri="{FF2B5EF4-FFF2-40B4-BE49-F238E27FC236}">
                  <a16:creationId xmlns:a16="http://schemas.microsoft.com/office/drawing/2014/main" id="{1E554902-9545-6741-985C-B05D41033D18}"/>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1" name="Freeform 1046">
              <a:extLst>
                <a:ext uri="{FF2B5EF4-FFF2-40B4-BE49-F238E27FC236}">
                  <a16:creationId xmlns:a16="http://schemas.microsoft.com/office/drawing/2014/main" id="{56CC5C65-2A16-6645-A1EC-5F59D3CA946B}"/>
                </a:ext>
              </a:extLst>
            </p:cNvPr>
            <p:cNvSpPr/>
            <p:nvPr/>
          </p:nvSpPr>
          <p:spPr>
            <a:xfrm>
              <a:off x="740358" y="2191852"/>
              <a:ext cx="1095375" cy="1466669"/>
            </a:xfrm>
            <a:custGeom>
              <a:avLst/>
              <a:gdLst>
                <a:gd name="connsiteX0" fmla="*/ 1095375 w 1095375"/>
                <a:gd name="connsiteY0" fmla="*/ 0 h 1466669"/>
                <a:gd name="connsiteX1" fmla="*/ 1095375 w 1095375"/>
                <a:gd name="connsiteY1" fmla="*/ 836319 h 1466669"/>
                <a:gd name="connsiteX2" fmla="*/ 0 w 1095375"/>
                <a:gd name="connsiteY2" fmla="*/ 1466670 h 1466669"/>
                <a:gd name="connsiteX3" fmla="*/ 0 w 1095375"/>
                <a:gd name="connsiteY3" fmla="*/ 630351 h 1466669"/>
                <a:gd name="connsiteX4" fmla="*/ 1095375 w 1095375"/>
                <a:gd name="connsiteY4" fmla="*/ 0 h 146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5" h="1466669">
                  <a:moveTo>
                    <a:pt x="1095375" y="0"/>
                  </a:moveTo>
                  <a:lnTo>
                    <a:pt x="1095375" y="836319"/>
                  </a:lnTo>
                  <a:lnTo>
                    <a:pt x="0" y="1466670"/>
                  </a:lnTo>
                  <a:lnTo>
                    <a:pt x="0" y="630351"/>
                  </a:lnTo>
                  <a:lnTo>
                    <a:pt x="1095375" y="0"/>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2" name="Freeform 1047">
              <a:extLst>
                <a:ext uri="{FF2B5EF4-FFF2-40B4-BE49-F238E27FC236}">
                  <a16:creationId xmlns:a16="http://schemas.microsoft.com/office/drawing/2014/main" id="{F59265EC-7A78-7048-AB70-FA66C0C3F2B4}"/>
                </a:ext>
              </a:extLst>
            </p:cNvPr>
            <p:cNvSpPr/>
            <p:nvPr/>
          </p:nvSpPr>
          <p:spPr>
            <a:xfrm>
              <a:off x="1248612" y="2599894"/>
              <a:ext cx="77152" cy="97758"/>
            </a:xfrm>
            <a:custGeom>
              <a:avLst/>
              <a:gdLst>
                <a:gd name="connsiteX0" fmla="*/ 38481 w 77152"/>
                <a:gd name="connsiteY0" fmla="*/ 0 h 97758"/>
                <a:gd name="connsiteX1" fmla="*/ 29432 w 77152"/>
                <a:gd name="connsiteY1" fmla="*/ 37337 h 97758"/>
                <a:gd name="connsiteX2" fmla="*/ 0 w 77152"/>
                <a:gd name="connsiteY2" fmla="*/ 54342 h 97758"/>
                <a:gd name="connsiteX3" fmla="*/ 23908 w 77152"/>
                <a:gd name="connsiteY3" fmla="*/ 60422 h 97758"/>
                <a:gd name="connsiteX4" fmla="*/ 14859 w 77152"/>
                <a:gd name="connsiteY4" fmla="*/ 97759 h 97758"/>
                <a:gd name="connsiteX5" fmla="*/ 38671 w 77152"/>
                <a:gd name="connsiteY5" fmla="*/ 64223 h 97758"/>
                <a:gd name="connsiteX6" fmla="*/ 62579 w 77152"/>
                <a:gd name="connsiteY6" fmla="*/ 70303 h 97758"/>
                <a:gd name="connsiteX7" fmla="*/ 53340 w 77152"/>
                <a:gd name="connsiteY7" fmla="*/ 43512 h 97758"/>
                <a:gd name="connsiteX8" fmla="*/ 77152 w 77152"/>
                <a:gd name="connsiteY8" fmla="*/ 9880 h 97758"/>
                <a:gd name="connsiteX9" fmla="*/ 47625 w 77152"/>
                <a:gd name="connsiteY9" fmla="*/ 26886 h 97758"/>
                <a:gd name="connsiteX10" fmla="*/ 38481 w 77152"/>
                <a:gd name="connsiteY10" fmla="*/ 0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38481" y="0"/>
                  </a:moveTo>
                  <a:lnTo>
                    <a:pt x="29432" y="37337"/>
                  </a:lnTo>
                  <a:lnTo>
                    <a:pt x="0" y="54342"/>
                  </a:lnTo>
                  <a:lnTo>
                    <a:pt x="23908" y="60422"/>
                  </a:lnTo>
                  <a:lnTo>
                    <a:pt x="14859" y="97759"/>
                  </a:lnTo>
                  <a:lnTo>
                    <a:pt x="38671" y="64223"/>
                  </a:lnTo>
                  <a:lnTo>
                    <a:pt x="62579" y="70303"/>
                  </a:lnTo>
                  <a:lnTo>
                    <a:pt x="53340" y="43512"/>
                  </a:lnTo>
                  <a:lnTo>
                    <a:pt x="77152" y="9880"/>
                  </a:lnTo>
                  <a:lnTo>
                    <a:pt x="47625" y="26886"/>
                  </a:lnTo>
                  <a:lnTo>
                    <a:pt x="38481" y="0"/>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3" name="Freeform 1048">
              <a:extLst>
                <a:ext uri="{FF2B5EF4-FFF2-40B4-BE49-F238E27FC236}">
                  <a16:creationId xmlns:a16="http://schemas.microsoft.com/office/drawing/2014/main" id="{46606013-E1C6-4746-8C49-87528B803764}"/>
                </a:ext>
              </a:extLst>
            </p:cNvPr>
            <p:cNvSpPr/>
            <p:nvPr/>
          </p:nvSpPr>
          <p:spPr>
            <a:xfrm>
              <a:off x="1250231" y="3157472"/>
              <a:ext cx="77152" cy="97758"/>
            </a:xfrm>
            <a:custGeom>
              <a:avLst/>
              <a:gdLst>
                <a:gd name="connsiteX0" fmla="*/ 47625 w 77152"/>
                <a:gd name="connsiteY0" fmla="*/ 26886 h 97758"/>
                <a:gd name="connsiteX1" fmla="*/ 38481 w 77152"/>
                <a:gd name="connsiteY1" fmla="*/ 0 h 97758"/>
                <a:gd name="connsiteX2" fmla="*/ 29432 w 77152"/>
                <a:gd name="connsiteY2" fmla="*/ 37432 h 97758"/>
                <a:gd name="connsiteX3" fmla="*/ 0 w 77152"/>
                <a:gd name="connsiteY3" fmla="*/ 54342 h 97758"/>
                <a:gd name="connsiteX4" fmla="*/ 23908 w 77152"/>
                <a:gd name="connsiteY4" fmla="*/ 60517 h 97758"/>
                <a:gd name="connsiteX5" fmla="*/ 14859 w 77152"/>
                <a:gd name="connsiteY5" fmla="*/ 97759 h 97758"/>
                <a:gd name="connsiteX6" fmla="*/ 38671 w 77152"/>
                <a:gd name="connsiteY6" fmla="*/ 64223 h 97758"/>
                <a:gd name="connsiteX7" fmla="*/ 62484 w 77152"/>
                <a:gd name="connsiteY7" fmla="*/ 70398 h 97758"/>
                <a:gd name="connsiteX8" fmla="*/ 53340 w 77152"/>
                <a:gd name="connsiteY8" fmla="*/ 43512 h 97758"/>
                <a:gd name="connsiteX9" fmla="*/ 77152 w 77152"/>
                <a:gd name="connsiteY9" fmla="*/ 9975 h 97758"/>
                <a:gd name="connsiteX10" fmla="*/ 47625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625" y="26886"/>
                  </a:moveTo>
                  <a:lnTo>
                    <a:pt x="38481" y="0"/>
                  </a:lnTo>
                  <a:lnTo>
                    <a:pt x="29432" y="37432"/>
                  </a:lnTo>
                  <a:lnTo>
                    <a:pt x="0" y="54342"/>
                  </a:lnTo>
                  <a:lnTo>
                    <a:pt x="23908" y="60517"/>
                  </a:lnTo>
                  <a:lnTo>
                    <a:pt x="14859" y="97759"/>
                  </a:lnTo>
                  <a:lnTo>
                    <a:pt x="38671" y="64223"/>
                  </a:lnTo>
                  <a:lnTo>
                    <a:pt x="62484" y="70398"/>
                  </a:lnTo>
                  <a:lnTo>
                    <a:pt x="53340" y="43512"/>
                  </a:lnTo>
                  <a:lnTo>
                    <a:pt x="77152"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4" name="Freeform 1049">
              <a:extLst>
                <a:ext uri="{FF2B5EF4-FFF2-40B4-BE49-F238E27FC236}">
                  <a16:creationId xmlns:a16="http://schemas.microsoft.com/office/drawing/2014/main" id="{EFE0B996-C15D-2C46-9509-C1D47429EE52}"/>
                </a:ext>
              </a:extLst>
            </p:cNvPr>
            <p:cNvSpPr/>
            <p:nvPr/>
          </p:nvSpPr>
          <p:spPr>
            <a:xfrm>
              <a:off x="1006201" y="3018766"/>
              <a:ext cx="77057" cy="97854"/>
            </a:xfrm>
            <a:custGeom>
              <a:avLst/>
              <a:gdLst>
                <a:gd name="connsiteX0" fmla="*/ 47625 w 77057"/>
                <a:gd name="connsiteY0" fmla="*/ 26886 h 97854"/>
                <a:gd name="connsiteX1" fmla="*/ 38481 w 77057"/>
                <a:gd name="connsiteY1" fmla="*/ 0 h 97854"/>
                <a:gd name="connsiteX2" fmla="*/ 29432 w 77057"/>
                <a:gd name="connsiteY2" fmla="*/ 37432 h 97854"/>
                <a:gd name="connsiteX3" fmla="*/ 0 w 77057"/>
                <a:gd name="connsiteY3" fmla="*/ 54342 h 97854"/>
                <a:gd name="connsiteX4" fmla="*/ 23908 w 77057"/>
                <a:gd name="connsiteY4" fmla="*/ 60422 h 97854"/>
                <a:gd name="connsiteX5" fmla="*/ 14859 w 77057"/>
                <a:gd name="connsiteY5" fmla="*/ 97854 h 97854"/>
                <a:gd name="connsiteX6" fmla="*/ 38576 w 77057"/>
                <a:gd name="connsiteY6" fmla="*/ 64223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481" y="0"/>
                  </a:lnTo>
                  <a:lnTo>
                    <a:pt x="29432" y="37432"/>
                  </a:lnTo>
                  <a:lnTo>
                    <a:pt x="0" y="54342"/>
                  </a:lnTo>
                  <a:lnTo>
                    <a:pt x="23908" y="60422"/>
                  </a:lnTo>
                  <a:lnTo>
                    <a:pt x="14859" y="97854"/>
                  </a:lnTo>
                  <a:lnTo>
                    <a:pt x="38576" y="64223"/>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5" name="Freeform 1050">
              <a:extLst>
                <a:ext uri="{FF2B5EF4-FFF2-40B4-BE49-F238E27FC236}">
                  <a16:creationId xmlns:a16="http://schemas.microsoft.com/office/drawing/2014/main" id="{18FF6BD1-90A3-9541-83C3-1B5724F4B066}"/>
                </a:ext>
              </a:extLst>
            </p:cNvPr>
            <p:cNvSpPr/>
            <p:nvPr/>
          </p:nvSpPr>
          <p:spPr>
            <a:xfrm>
              <a:off x="1127168" y="2707248"/>
              <a:ext cx="77057" cy="97854"/>
            </a:xfrm>
            <a:custGeom>
              <a:avLst/>
              <a:gdLst>
                <a:gd name="connsiteX0" fmla="*/ 47625 w 77057"/>
                <a:gd name="connsiteY0" fmla="*/ 26886 h 97854"/>
                <a:gd name="connsiteX1" fmla="*/ 38386 w 77057"/>
                <a:gd name="connsiteY1" fmla="*/ 0 h 97854"/>
                <a:gd name="connsiteX2" fmla="*/ 29432 w 77057"/>
                <a:gd name="connsiteY2" fmla="*/ 37337 h 97854"/>
                <a:gd name="connsiteX3" fmla="*/ 0 w 77057"/>
                <a:gd name="connsiteY3" fmla="*/ 54342 h 97854"/>
                <a:gd name="connsiteX4" fmla="*/ 23908 w 77057"/>
                <a:gd name="connsiteY4" fmla="*/ 60517 h 97854"/>
                <a:gd name="connsiteX5" fmla="*/ 14859 w 77057"/>
                <a:gd name="connsiteY5" fmla="*/ 97854 h 97854"/>
                <a:gd name="connsiteX6" fmla="*/ 38576 w 77057"/>
                <a:gd name="connsiteY6" fmla="*/ 64318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386" y="0"/>
                  </a:lnTo>
                  <a:lnTo>
                    <a:pt x="29432" y="37337"/>
                  </a:lnTo>
                  <a:lnTo>
                    <a:pt x="0" y="54342"/>
                  </a:lnTo>
                  <a:lnTo>
                    <a:pt x="23908" y="60517"/>
                  </a:lnTo>
                  <a:lnTo>
                    <a:pt x="14859" y="97854"/>
                  </a:lnTo>
                  <a:lnTo>
                    <a:pt x="38576" y="64318"/>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6" name="Freeform 1051">
              <a:extLst>
                <a:ext uri="{FF2B5EF4-FFF2-40B4-BE49-F238E27FC236}">
                  <a16:creationId xmlns:a16="http://schemas.microsoft.com/office/drawing/2014/main" id="{FBE05CD5-B11F-2446-AA67-67522BBE4D0C}"/>
                </a:ext>
              </a:extLst>
            </p:cNvPr>
            <p:cNvSpPr/>
            <p:nvPr/>
          </p:nvSpPr>
          <p:spPr>
            <a:xfrm>
              <a:off x="1491976" y="2739075"/>
              <a:ext cx="77152" cy="97758"/>
            </a:xfrm>
            <a:custGeom>
              <a:avLst/>
              <a:gdLst>
                <a:gd name="connsiteX0" fmla="*/ 47720 w 77152"/>
                <a:gd name="connsiteY0" fmla="*/ 26791 h 97758"/>
                <a:gd name="connsiteX1" fmla="*/ 38481 w 77152"/>
                <a:gd name="connsiteY1" fmla="*/ 0 h 97758"/>
                <a:gd name="connsiteX2" fmla="*/ 29527 w 77152"/>
                <a:gd name="connsiteY2" fmla="*/ 37336 h 97758"/>
                <a:gd name="connsiteX3" fmla="*/ 0 w 77152"/>
                <a:gd name="connsiteY3" fmla="*/ 54247 h 97758"/>
                <a:gd name="connsiteX4" fmla="*/ 23908 w 77152"/>
                <a:gd name="connsiteY4" fmla="*/ 60422 h 97758"/>
                <a:gd name="connsiteX5" fmla="*/ 14859 w 77152"/>
                <a:gd name="connsiteY5" fmla="*/ 97759 h 97758"/>
                <a:gd name="connsiteX6" fmla="*/ 38671 w 77152"/>
                <a:gd name="connsiteY6" fmla="*/ 64128 h 97758"/>
                <a:gd name="connsiteX7" fmla="*/ 62579 w 77152"/>
                <a:gd name="connsiteY7" fmla="*/ 70303 h 97758"/>
                <a:gd name="connsiteX8" fmla="*/ 53435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527" y="37336"/>
                  </a:lnTo>
                  <a:lnTo>
                    <a:pt x="0" y="54247"/>
                  </a:lnTo>
                  <a:lnTo>
                    <a:pt x="23908" y="60422"/>
                  </a:lnTo>
                  <a:lnTo>
                    <a:pt x="14859" y="97759"/>
                  </a:lnTo>
                  <a:lnTo>
                    <a:pt x="38671" y="64128"/>
                  </a:lnTo>
                  <a:lnTo>
                    <a:pt x="62579" y="70303"/>
                  </a:lnTo>
                  <a:lnTo>
                    <a:pt x="53435"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7" name="Freeform 1052">
              <a:extLst>
                <a:ext uri="{FF2B5EF4-FFF2-40B4-BE49-F238E27FC236}">
                  <a16:creationId xmlns:a16="http://schemas.microsoft.com/office/drawing/2014/main" id="{35AD641F-9335-0F4E-AFA0-D5C892174290}"/>
                </a:ext>
              </a:extLst>
            </p:cNvPr>
            <p:cNvSpPr/>
            <p:nvPr/>
          </p:nvSpPr>
          <p:spPr>
            <a:xfrm>
              <a:off x="1370246" y="2567308"/>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8" name="Freeform 1053">
              <a:extLst>
                <a:ext uri="{FF2B5EF4-FFF2-40B4-BE49-F238E27FC236}">
                  <a16:creationId xmlns:a16="http://schemas.microsoft.com/office/drawing/2014/main" id="{A7A1F345-CFEB-654E-B2A0-5645B3975B58}"/>
                </a:ext>
              </a:extLst>
            </p:cNvPr>
            <p:cNvSpPr/>
            <p:nvPr/>
          </p:nvSpPr>
          <p:spPr>
            <a:xfrm>
              <a:off x="1128502" y="3189773"/>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2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89" name="Freeform 1054">
              <a:extLst>
                <a:ext uri="{FF2B5EF4-FFF2-40B4-BE49-F238E27FC236}">
                  <a16:creationId xmlns:a16="http://schemas.microsoft.com/office/drawing/2014/main" id="{BDF88838-4D2E-9C4B-9012-FA134C1FA99C}"/>
                </a:ext>
              </a:extLst>
            </p:cNvPr>
            <p:cNvSpPr/>
            <p:nvPr/>
          </p:nvSpPr>
          <p:spPr>
            <a:xfrm>
              <a:off x="1371675" y="3049737"/>
              <a:ext cx="77057" cy="97758"/>
            </a:xfrm>
            <a:custGeom>
              <a:avLst/>
              <a:gdLst>
                <a:gd name="connsiteX0" fmla="*/ 47625 w 77057"/>
                <a:gd name="connsiteY0" fmla="*/ 26886 h 97758"/>
                <a:gd name="connsiteX1" fmla="*/ 38481 w 77057"/>
                <a:gd name="connsiteY1" fmla="*/ 0 h 97758"/>
                <a:gd name="connsiteX2" fmla="*/ 29432 w 77057"/>
                <a:gd name="connsiteY2" fmla="*/ 37337 h 97758"/>
                <a:gd name="connsiteX3" fmla="*/ 0 w 77057"/>
                <a:gd name="connsiteY3" fmla="*/ 54342 h 97758"/>
                <a:gd name="connsiteX4" fmla="*/ 23813 w 77057"/>
                <a:gd name="connsiteY4" fmla="*/ 60422 h 97758"/>
                <a:gd name="connsiteX5" fmla="*/ 14859 w 77057"/>
                <a:gd name="connsiteY5" fmla="*/ 97759 h 97758"/>
                <a:gd name="connsiteX6" fmla="*/ 38671 w 77057"/>
                <a:gd name="connsiteY6" fmla="*/ 64223 h 97758"/>
                <a:gd name="connsiteX7" fmla="*/ 62484 w 77057"/>
                <a:gd name="connsiteY7" fmla="*/ 70303 h 97758"/>
                <a:gd name="connsiteX8" fmla="*/ 53340 w 77057"/>
                <a:gd name="connsiteY8" fmla="*/ 43512 h 97758"/>
                <a:gd name="connsiteX9" fmla="*/ 77057 w 77057"/>
                <a:gd name="connsiteY9" fmla="*/ 9975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481" y="0"/>
                  </a:lnTo>
                  <a:lnTo>
                    <a:pt x="29432" y="37337"/>
                  </a:lnTo>
                  <a:lnTo>
                    <a:pt x="0" y="54342"/>
                  </a:lnTo>
                  <a:lnTo>
                    <a:pt x="23813" y="60422"/>
                  </a:lnTo>
                  <a:lnTo>
                    <a:pt x="14859" y="97759"/>
                  </a:lnTo>
                  <a:lnTo>
                    <a:pt x="38671" y="64223"/>
                  </a:lnTo>
                  <a:lnTo>
                    <a:pt x="62484" y="70303"/>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90" name="Freeform 1055">
              <a:extLst>
                <a:ext uri="{FF2B5EF4-FFF2-40B4-BE49-F238E27FC236}">
                  <a16:creationId xmlns:a16="http://schemas.microsoft.com/office/drawing/2014/main" id="{D90F08D9-9CE7-F44D-A75C-C79358016B3F}"/>
                </a:ext>
              </a:extLst>
            </p:cNvPr>
            <p:cNvSpPr/>
            <p:nvPr/>
          </p:nvSpPr>
          <p:spPr>
            <a:xfrm>
              <a:off x="1459686" y="2617850"/>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342 h 97758"/>
                <a:gd name="connsiteX4" fmla="*/ 23908 w 77152"/>
                <a:gd name="connsiteY4" fmla="*/ 60422 h 97758"/>
                <a:gd name="connsiteX5" fmla="*/ 14859 w 77152"/>
                <a:gd name="connsiteY5" fmla="*/ 97759 h 97758"/>
                <a:gd name="connsiteX6" fmla="*/ 38672 w 77152"/>
                <a:gd name="connsiteY6" fmla="*/ 64128 h 97758"/>
                <a:gd name="connsiteX7" fmla="*/ 62484 w 77152"/>
                <a:gd name="connsiteY7" fmla="*/ 70303 h 97758"/>
                <a:gd name="connsiteX8" fmla="*/ 53340 w 77152"/>
                <a:gd name="connsiteY8" fmla="*/ 43417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342"/>
                  </a:lnTo>
                  <a:lnTo>
                    <a:pt x="23908" y="60422"/>
                  </a:lnTo>
                  <a:lnTo>
                    <a:pt x="14859" y="97759"/>
                  </a:lnTo>
                  <a:lnTo>
                    <a:pt x="38672" y="64128"/>
                  </a:lnTo>
                  <a:lnTo>
                    <a:pt x="62484" y="70303"/>
                  </a:lnTo>
                  <a:lnTo>
                    <a:pt x="53340" y="43417"/>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91" name="Freeform 1056">
              <a:extLst>
                <a:ext uri="{FF2B5EF4-FFF2-40B4-BE49-F238E27FC236}">
                  <a16:creationId xmlns:a16="http://schemas.microsoft.com/office/drawing/2014/main" id="{87E2B9BF-9522-2C45-8D1B-83DAE2CD617C}"/>
                </a:ext>
              </a:extLst>
            </p:cNvPr>
            <p:cNvSpPr/>
            <p:nvPr/>
          </p:nvSpPr>
          <p:spPr>
            <a:xfrm>
              <a:off x="1038014" y="2860680"/>
              <a:ext cx="77152" cy="97758"/>
            </a:xfrm>
            <a:custGeom>
              <a:avLst/>
              <a:gdLst>
                <a:gd name="connsiteX0" fmla="*/ 47720 w 77152"/>
                <a:gd name="connsiteY0" fmla="*/ 26791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327 h 97758"/>
                <a:gd name="connsiteX5" fmla="*/ 14859 w 77152"/>
                <a:gd name="connsiteY5" fmla="*/ 97759 h 97758"/>
                <a:gd name="connsiteX6" fmla="*/ 38672 w 77152"/>
                <a:gd name="connsiteY6" fmla="*/ 64128 h 97758"/>
                <a:gd name="connsiteX7" fmla="*/ 62579 w 77152"/>
                <a:gd name="connsiteY7" fmla="*/ 70303 h 97758"/>
                <a:gd name="connsiteX8" fmla="*/ 53340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432" y="37337"/>
                  </a:lnTo>
                  <a:lnTo>
                    <a:pt x="0" y="54247"/>
                  </a:lnTo>
                  <a:lnTo>
                    <a:pt x="23908" y="60327"/>
                  </a:lnTo>
                  <a:lnTo>
                    <a:pt x="14859" y="97759"/>
                  </a:lnTo>
                  <a:lnTo>
                    <a:pt x="38672" y="64128"/>
                  </a:lnTo>
                  <a:lnTo>
                    <a:pt x="62579" y="70303"/>
                  </a:lnTo>
                  <a:lnTo>
                    <a:pt x="53340"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92" name="Freeform 1057">
              <a:extLst>
                <a:ext uri="{FF2B5EF4-FFF2-40B4-BE49-F238E27FC236}">
                  <a16:creationId xmlns:a16="http://schemas.microsoft.com/office/drawing/2014/main" id="{D8D31D45-45C8-C743-AA97-C36ED9A7E989}"/>
                </a:ext>
              </a:extLst>
            </p:cNvPr>
            <p:cNvSpPr/>
            <p:nvPr/>
          </p:nvSpPr>
          <p:spPr>
            <a:xfrm>
              <a:off x="1460448" y="2896591"/>
              <a:ext cx="77152" cy="97854"/>
            </a:xfrm>
            <a:custGeom>
              <a:avLst/>
              <a:gdLst>
                <a:gd name="connsiteX0" fmla="*/ 47720 w 77152"/>
                <a:gd name="connsiteY0" fmla="*/ 26886 h 97854"/>
                <a:gd name="connsiteX1" fmla="*/ 38481 w 77152"/>
                <a:gd name="connsiteY1" fmla="*/ 0 h 97854"/>
                <a:gd name="connsiteX2" fmla="*/ 29527 w 77152"/>
                <a:gd name="connsiteY2" fmla="*/ 37337 h 97854"/>
                <a:gd name="connsiteX3" fmla="*/ 0 w 77152"/>
                <a:gd name="connsiteY3" fmla="*/ 54342 h 97854"/>
                <a:gd name="connsiteX4" fmla="*/ 23908 w 77152"/>
                <a:gd name="connsiteY4" fmla="*/ 60517 h 97854"/>
                <a:gd name="connsiteX5" fmla="*/ 14954 w 77152"/>
                <a:gd name="connsiteY5" fmla="*/ 97854 h 97854"/>
                <a:gd name="connsiteX6" fmla="*/ 38672 w 77152"/>
                <a:gd name="connsiteY6" fmla="*/ 64223 h 97854"/>
                <a:gd name="connsiteX7" fmla="*/ 62579 w 77152"/>
                <a:gd name="connsiteY7" fmla="*/ 70398 h 97854"/>
                <a:gd name="connsiteX8" fmla="*/ 53340 w 77152"/>
                <a:gd name="connsiteY8" fmla="*/ 43512 h 97854"/>
                <a:gd name="connsiteX9" fmla="*/ 77152 w 77152"/>
                <a:gd name="connsiteY9" fmla="*/ 9880 h 97854"/>
                <a:gd name="connsiteX10" fmla="*/ 47720 w 77152"/>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854">
                  <a:moveTo>
                    <a:pt x="47720" y="26886"/>
                  </a:moveTo>
                  <a:lnTo>
                    <a:pt x="38481" y="0"/>
                  </a:lnTo>
                  <a:lnTo>
                    <a:pt x="29527" y="37337"/>
                  </a:lnTo>
                  <a:lnTo>
                    <a:pt x="0" y="54342"/>
                  </a:lnTo>
                  <a:lnTo>
                    <a:pt x="23908" y="60517"/>
                  </a:lnTo>
                  <a:lnTo>
                    <a:pt x="14954" y="97854"/>
                  </a:lnTo>
                  <a:lnTo>
                    <a:pt x="38672" y="64223"/>
                  </a:lnTo>
                  <a:lnTo>
                    <a:pt x="62579" y="70398"/>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93" name="Freeform 1058">
              <a:extLst>
                <a:ext uri="{FF2B5EF4-FFF2-40B4-BE49-F238E27FC236}">
                  <a16:creationId xmlns:a16="http://schemas.microsoft.com/office/drawing/2014/main" id="{96683F92-0A5A-264D-81E3-DAE67EFD097A}"/>
                </a:ext>
              </a:extLst>
            </p:cNvPr>
            <p:cNvSpPr/>
            <p:nvPr/>
          </p:nvSpPr>
          <p:spPr>
            <a:xfrm>
              <a:off x="1038872" y="3139421"/>
              <a:ext cx="77057" cy="97758"/>
            </a:xfrm>
            <a:custGeom>
              <a:avLst/>
              <a:gdLst>
                <a:gd name="connsiteX0" fmla="*/ 47625 w 77057"/>
                <a:gd name="connsiteY0" fmla="*/ 26886 h 97758"/>
                <a:gd name="connsiteX1" fmla="*/ 38386 w 77057"/>
                <a:gd name="connsiteY1" fmla="*/ 0 h 97758"/>
                <a:gd name="connsiteX2" fmla="*/ 29432 w 77057"/>
                <a:gd name="connsiteY2" fmla="*/ 37336 h 97758"/>
                <a:gd name="connsiteX3" fmla="*/ 0 w 77057"/>
                <a:gd name="connsiteY3" fmla="*/ 54342 h 97758"/>
                <a:gd name="connsiteX4" fmla="*/ 23813 w 77057"/>
                <a:gd name="connsiteY4" fmla="*/ 60422 h 97758"/>
                <a:gd name="connsiteX5" fmla="*/ 14859 w 77057"/>
                <a:gd name="connsiteY5" fmla="*/ 97759 h 97758"/>
                <a:gd name="connsiteX6" fmla="*/ 38576 w 77057"/>
                <a:gd name="connsiteY6" fmla="*/ 64223 h 97758"/>
                <a:gd name="connsiteX7" fmla="*/ 62484 w 77057"/>
                <a:gd name="connsiteY7" fmla="*/ 70303 h 97758"/>
                <a:gd name="connsiteX8" fmla="*/ 53340 w 77057"/>
                <a:gd name="connsiteY8" fmla="*/ 43512 h 97758"/>
                <a:gd name="connsiteX9" fmla="*/ 77057 w 77057"/>
                <a:gd name="connsiteY9" fmla="*/ 9880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386" y="0"/>
                  </a:lnTo>
                  <a:lnTo>
                    <a:pt x="29432" y="37336"/>
                  </a:lnTo>
                  <a:lnTo>
                    <a:pt x="0" y="54342"/>
                  </a:lnTo>
                  <a:lnTo>
                    <a:pt x="23813" y="60422"/>
                  </a:lnTo>
                  <a:lnTo>
                    <a:pt x="14859" y="97759"/>
                  </a:lnTo>
                  <a:lnTo>
                    <a:pt x="38576" y="64223"/>
                  </a:lnTo>
                  <a:lnTo>
                    <a:pt x="62484" y="70303"/>
                  </a:lnTo>
                  <a:lnTo>
                    <a:pt x="53340" y="43512"/>
                  </a:lnTo>
                  <a:lnTo>
                    <a:pt x="77057" y="9880"/>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94" name="Freeform 1059">
              <a:extLst>
                <a:ext uri="{FF2B5EF4-FFF2-40B4-BE49-F238E27FC236}">
                  <a16:creationId xmlns:a16="http://schemas.microsoft.com/office/drawing/2014/main" id="{E30EFF11-4B2A-E543-B6A5-F08ADC005B20}"/>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0000">
                <a:alpha val="25000"/>
              </a:srgbClr>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95" name="Freeform 1060">
              <a:extLst>
                <a:ext uri="{FF2B5EF4-FFF2-40B4-BE49-F238E27FC236}">
                  <a16:creationId xmlns:a16="http://schemas.microsoft.com/office/drawing/2014/main" id="{456BF7ED-AC0A-0541-ADEF-5CC8AC1D1389}"/>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0000">
                <a:alpha val="30000"/>
              </a:srgbClr>
            </a:solidFill>
            <a:ln w="9525" cap="flat">
              <a:noFill/>
              <a:prstDash val="solid"/>
              <a:miter/>
            </a:ln>
          </p:spPr>
          <p:txBody>
            <a:bodyPr rtlCol="0" anchor="ctr"/>
            <a:lstStyle/>
            <a:p>
              <a:endParaRPr lang="en-US" dirty="0">
                <a:latin typeface="Frutiger LT Light" panose="02000503000000000000" pitchFamily="2" charset="0"/>
              </a:endParaRPr>
            </a:p>
          </p:txBody>
        </p:sp>
      </p:grpSp>
      <p:grpSp>
        <p:nvGrpSpPr>
          <p:cNvPr id="400" name="Group 399">
            <a:extLst>
              <a:ext uri="{FF2B5EF4-FFF2-40B4-BE49-F238E27FC236}">
                <a16:creationId xmlns:a16="http://schemas.microsoft.com/office/drawing/2014/main" id="{23C94BC4-85AB-BA43-B741-72834B7B1756}"/>
              </a:ext>
            </a:extLst>
          </p:cNvPr>
          <p:cNvGrpSpPr/>
          <p:nvPr/>
        </p:nvGrpSpPr>
        <p:grpSpPr>
          <a:xfrm>
            <a:off x="407987" y="6051387"/>
            <a:ext cx="2821377" cy="806613"/>
            <a:chOff x="4470097" y="6044491"/>
            <a:chExt cx="2821377" cy="806613"/>
          </a:xfrm>
        </p:grpSpPr>
        <p:grpSp>
          <p:nvGrpSpPr>
            <p:cNvPr id="401" name="Group 400">
              <a:extLst>
                <a:ext uri="{FF2B5EF4-FFF2-40B4-BE49-F238E27FC236}">
                  <a16:creationId xmlns:a16="http://schemas.microsoft.com/office/drawing/2014/main" id="{504F909D-1B31-544B-B2C5-0CD08995EA51}"/>
                </a:ext>
              </a:extLst>
            </p:cNvPr>
            <p:cNvGrpSpPr/>
            <p:nvPr/>
          </p:nvGrpSpPr>
          <p:grpSpPr>
            <a:xfrm>
              <a:off x="4470097" y="6044491"/>
              <a:ext cx="2821377" cy="806613"/>
              <a:chOff x="9624392" y="4995097"/>
              <a:chExt cx="2025938" cy="806613"/>
            </a:xfrm>
          </p:grpSpPr>
          <p:sp>
            <p:nvSpPr>
              <p:cNvPr id="404" name="Akzent">
                <a:extLst>
                  <a:ext uri="{FF2B5EF4-FFF2-40B4-BE49-F238E27FC236}">
                    <a16:creationId xmlns:a16="http://schemas.microsoft.com/office/drawing/2014/main" id="{BFDE899A-FBDB-D942-A7E3-1AB66781C13E}"/>
                  </a:ext>
                </a:extLst>
              </p:cNvPr>
              <p:cNvSpPr/>
              <p:nvPr/>
            </p:nvSpPr>
            <p:spPr bwMode="auto">
              <a:xfrm>
                <a:off x="9624392" y="5348597"/>
                <a:ext cx="2025938" cy="453113"/>
              </a:xfrm>
              <a:prstGeom prst="rect">
                <a:avLst/>
              </a:prstGeom>
              <a:solidFill>
                <a:schemeClr val="bg1"/>
              </a:solidFill>
              <a:ln w="9525">
                <a:noFill/>
                <a:miter lim="800000"/>
                <a:headEnd/>
                <a:tailEnd/>
              </a:ln>
            </p:spPr>
            <p:txBody>
              <a:bodyPr wrap="square" lIns="216000" rtlCol="0" anchor="ctr" anchorCtr="0">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de-CH" sz="900" kern="0" dirty="0">
                    <a:solidFill>
                      <a:prstClr val="black"/>
                    </a:solidFill>
                    <a:latin typeface="+mj-lt"/>
                  </a:rPr>
                  <a:t>Weitere Details in den Kommentaren</a:t>
                </a:r>
              </a:p>
            </p:txBody>
          </p:sp>
          <p:sp>
            <p:nvSpPr>
              <p:cNvPr id="405" name="Akzent">
                <a:extLst>
                  <a:ext uri="{FF2B5EF4-FFF2-40B4-BE49-F238E27FC236}">
                    <a16:creationId xmlns:a16="http://schemas.microsoft.com/office/drawing/2014/main" id="{3DAD5E1C-9D3D-EF41-BAB8-C4B2CAE76237}"/>
                  </a:ext>
                </a:extLst>
              </p:cNvPr>
              <p:cNvSpPr/>
              <p:nvPr/>
            </p:nvSpPr>
            <p:spPr bwMode="auto">
              <a:xfrm>
                <a:off x="9624392" y="4995097"/>
                <a:ext cx="2025938"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latin typeface="+mj-lt"/>
                  </a:rPr>
                  <a:t>HINWEIS</a:t>
                </a:r>
              </a:p>
            </p:txBody>
          </p:sp>
        </p:grpSp>
        <p:sp>
          <p:nvSpPr>
            <p:cNvPr id="402" name="Oval 401">
              <a:extLst>
                <a:ext uri="{FF2B5EF4-FFF2-40B4-BE49-F238E27FC236}">
                  <a16:creationId xmlns:a16="http://schemas.microsoft.com/office/drawing/2014/main" id="{73195B24-72AE-624B-BAD8-928F4734382B}"/>
                </a:ext>
              </a:extLst>
            </p:cNvPr>
            <p:cNvSpPr/>
            <p:nvPr/>
          </p:nvSpPr>
          <p:spPr bwMode="auto">
            <a:xfrm>
              <a:off x="6816080" y="6488960"/>
              <a:ext cx="288032" cy="288032"/>
            </a:xfrm>
            <a:prstGeom prst="ellipse">
              <a:avLst/>
            </a:prstGeom>
            <a:solidFill>
              <a:schemeClr val="tx2">
                <a:lumMod val="90000"/>
              </a:schemeClr>
            </a:solidFill>
            <a:ln w="9525">
              <a:noFill/>
              <a:miter lim="800000"/>
              <a:headEnd/>
              <a:tailEnd/>
            </a:ln>
          </p:spPr>
          <p:txBody>
            <a:bodyPr rot="0" spcFirstLastPara="0" vert="horz" wrap="square" lIns="72000" tIns="72000" rIns="72000" bIns="72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DE" sz="1600" dirty="0">
                <a:latin typeface="+mj-lt"/>
              </a:endParaRPr>
            </a:p>
          </p:txBody>
        </p:sp>
        <p:cxnSp>
          <p:nvCxnSpPr>
            <p:cNvPr id="403" name="Gerade Verbindung mit Pfeil 876">
              <a:extLst>
                <a:ext uri="{FF2B5EF4-FFF2-40B4-BE49-F238E27FC236}">
                  <a16:creationId xmlns:a16="http://schemas.microsoft.com/office/drawing/2014/main" id="{1E5D7DC5-7975-DC4D-8074-EFAA65915B80}"/>
                </a:ext>
              </a:extLst>
            </p:cNvPr>
            <p:cNvCxnSpPr>
              <a:cxnSpLocks/>
            </p:cNvCxnSpPr>
            <p:nvPr/>
          </p:nvCxnSpPr>
          <p:spPr bwMode="auto">
            <a:xfrm>
              <a:off x="6960096" y="6570152"/>
              <a:ext cx="0" cy="125648"/>
            </a:xfrm>
            <a:prstGeom prst="straightConnector1">
              <a:avLst/>
            </a:prstGeom>
            <a:solidFill>
              <a:schemeClr val="bg2"/>
            </a:solidFill>
            <a:ln w="19050" cap="flat" cmpd="sng" algn="ctr">
              <a:solidFill>
                <a:schemeClr val="tx1"/>
              </a:solidFill>
              <a:prstDash val="solid"/>
              <a:round/>
              <a:headEnd type="none" w="med" len="med"/>
              <a:tailEnd type="triangle" w="med" len="sm"/>
            </a:ln>
            <a:effectLst/>
          </p:spPr>
        </p:cxnSp>
      </p:grpSp>
      <p:pic>
        <p:nvPicPr>
          <p:cNvPr id="219" name="Graphic 372">
            <a:extLst>
              <a:ext uri="{FF2B5EF4-FFF2-40B4-BE49-F238E27FC236}">
                <a16:creationId xmlns:a16="http://schemas.microsoft.com/office/drawing/2014/main" id="{3F71097D-A529-2848-9DA1-1B2E9FDDD061}"/>
              </a:ext>
            </a:extLst>
          </p:cNvPr>
          <p:cNvPicPr>
            <a:picLocks noChangeAspect="1"/>
          </p:cNvPicPr>
          <p:nvPr/>
        </p:nvPicPr>
        <p:blipFill>
          <a:blip r:embed="rId7">
            <a:grayscl/>
            <a:extLst>
              <a:ext uri="{96DAC541-7B7A-43D3-8B79-37D633B846F1}">
                <asvg:svgBlip xmlns:asvg="http://schemas.microsoft.com/office/drawing/2016/SVG/main" xmlns="" r:embed="rId11"/>
              </a:ext>
            </a:extLst>
          </a:blip>
          <a:stretch>
            <a:fillRect/>
          </a:stretch>
        </p:blipFill>
        <p:spPr>
          <a:xfrm>
            <a:off x="5011227" y="2786533"/>
            <a:ext cx="1037502" cy="933752"/>
          </a:xfrm>
          <a:prstGeom prst="rect">
            <a:avLst/>
          </a:prstGeom>
        </p:spPr>
      </p:pic>
    </p:spTree>
    <p:extLst>
      <p:ext uri="{BB962C8B-B14F-4D97-AF65-F5344CB8AC3E}">
        <p14:creationId xmlns:p14="http://schemas.microsoft.com/office/powerpoint/2010/main" val="282332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388" name="Ellipse 387"/>
          <p:cNvSpPr/>
          <p:nvPr/>
        </p:nvSpPr>
        <p:spPr bwMode="auto">
          <a:xfrm>
            <a:off x="10868292" y="3495283"/>
            <a:ext cx="792088" cy="792088"/>
          </a:xfrm>
          <a:prstGeom prst="ellipse">
            <a:avLst/>
          </a:prstGeom>
          <a:solidFill>
            <a:schemeClr val="accent2"/>
          </a:solidFill>
          <a:ln w="9525">
            <a:solidFill>
              <a:schemeClr val="accent2"/>
            </a:solid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US" sz="1600" dirty="0">
              <a:latin typeface="Frutiger LT Light" panose="02000503000000000000" pitchFamily="2" charset="0"/>
            </a:endParaRPr>
          </a:p>
        </p:txBody>
      </p:sp>
      <p:cxnSp>
        <p:nvCxnSpPr>
          <p:cNvPr id="1186"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7900875" y="3538395"/>
            <a:ext cx="396000"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sp>
        <p:nvSpPr>
          <p:cNvPr id="3" name="Foliennummernplatzhalter 2"/>
          <p:cNvSpPr>
            <a:spLocks noGrp="1"/>
          </p:cNvSpPr>
          <p:nvPr>
            <p:ph type="sldNum" sz="quarter" idx="16"/>
          </p:nvPr>
        </p:nvSpPr>
        <p:spPr>
          <a:xfrm>
            <a:off x="11178000" y="6561138"/>
            <a:ext cx="612000" cy="126000"/>
          </a:xfrm>
        </p:spPr>
        <p:txBody>
          <a:bodyPr/>
          <a:lstStyle/>
          <a:p>
            <a:pPr fontAlgn="base">
              <a:spcBef>
                <a:spcPct val="0"/>
              </a:spcBef>
              <a:spcAft>
                <a:spcPct val="0"/>
              </a:spcAft>
              <a:defRPr/>
            </a:pPr>
            <a:r>
              <a:rPr lang="de-CH" dirty="0"/>
              <a:t> Seite </a:t>
            </a:r>
            <a:fld id="{9D1CE59F-3E2C-43A1-9A3C-65F063D14E4A}" type="slidenum">
              <a:rPr lang="de-CH" smtClean="0"/>
              <a:pPr fontAlgn="base">
                <a:spcBef>
                  <a:spcPct val="0"/>
                </a:spcBef>
                <a:spcAft>
                  <a:spcPct val="0"/>
                </a:spcAft>
                <a:defRPr/>
              </a:pPr>
              <a:t>4</a:t>
            </a:fld>
            <a:endParaRPr lang="de-CH" dirty="0"/>
          </a:p>
        </p:txBody>
      </p:sp>
      <p:sp>
        <p:nvSpPr>
          <p:cNvPr id="5" name="Titel 4"/>
          <p:cNvSpPr>
            <a:spLocks noGrp="1"/>
          </p:cNvSpPr>
          <p:nvPr>
            <p:ph type="title"/>
          </p:nvPr>
        </p:nvSpPr>
        <p:spPr>
          <a:xfrm>
            <a:off x="437080" y="440668"/>
            <a:ext cx="11346288" cy="738664"/>
          </a:xfrm>
        </p:spPr>
        <p:txBody>
          <a:bodyPr/>
          <a:lstStyle/>
          <a:p>
            <a:r>
              <a:rPr lang="de-CH" noProof="0" dirty="0">
                <a:latin typeface="+mj-lt"/>
              </a:rPr>
              <a:t>So einfach sieht das perfekte Setup aus</a:t>
            </a:r>
            <a:br>
              <a:rPr lang="de-CH" noProof="0" dirty="0">
                <a:latin typeface="+mj-lt"/>
              </a:rPr>
            </a:br>
            <a:r>
              <a:rPr lang="de-CH" b="0" noProof="0" dirty="0">
                <a:latin typeface="+mj-lt"/>
              </a:rPr>
              <a:t>Du versendest DDP</a:t>
            </a:r>
          </a:p>
        </p:txBody>
      </p:sp>
      <p:sp>
        <p:nvSpPr>
          <p:cNvPr id="1183" name="Rectangle 1182">
            <a:extLst>
              <a:ext uri="{FF2B5EF4-FFF2-40B4-BE49-F238E27FC236}">
                <a16:creationId xmlns:a16="http://schemas.microsoft.com/office/drawing/2014/main" id="{7D227899-A281-7143-8C34-D5FFE00CC22A}"/>
              </a:ext>
            </a:extLst>
          </p:cNvPr>
          <p:cNvSpPr/>
          <p:nvPr/>
        </p:nvSpPr>
        <p:spPr>
          <a:xfrm>
            <a:off x="1038741" y="4777983"/>
            <a:ext cx="1620639" cy="157735"/>
          </a:xfrm>
          <a:prstGeom prst="rect">
            <a:avLst/>
          </a:prstGeom>
          <a:noFill/>
        </p:spPr>
        <p:txBody>
          <a:bodyPr wrap="square" lIns="0" tIns="0" rIns="0" bIns="0" anchor="t">
            <a:spAutoFit/>
          </a:bodyPr>
          <a:lstStyle/>
          <a:p>
            <a:pPr marL="3175" indent="-3175">
              <a:lnSpc>
                <a:spcPct val="110000"/>
              </a:lnSpc>
            </a:pPr>
            <a:r>
              <a:rPr lang="de-DE" sz="1000" kern="0" dirty="0">
                <a:latin typeface="+mj-lt"/>
              </a:rPr>
              <a:t>Eingang der Bestellung</a:t>
            </a:r>
          </a:p>
        </p:txBody>
      </p:sp>
      <p:grpSp>
        <p:nvGrpSpPr>
          <p:cNvPr id="28" name="Group 27">
            <a:extLst>
              <a:ext uri="{FF2B5EF4-FFF2-40B4-BE49-F238E27FC236}">
                <a16:creationId xmlns:a16="http://schemas.microsoft.com/office/drawing/2014/main" id="{A4F853E8-F5CC-D54F-BB1B-09BE231037F5}"/>
              </a:ext>
            </a:extLst>
          </p:cNvPr>
          <p:cNvGrpSpPr/>
          <p:nvPr/>
        </p:nvGrpSpPr>
        <p:grpSpPr>
          <a:xfrm>
            <a:off x="8706733" y="3340684"/>
            <a:ext cx="408860" cy="1236784"/>
            <a:chOff x="7317714" y="-32595"/>
            <a:chExt cx="1323645" cy="4003983"/>
          </a:xfrm>
        </p:grpSpPr>
        <p:sp>
          <p:nvSpPr>
            <p:cNvPr id="29" name="Freeform 28">
              <a:extLst>
                <a:ext uri="{FF2B5EF4-FFF2-40B4-BE49-F238E27FC236}">
                  <a16:creationId xmlns:a16="http://schemas.microsoft.com/office/drawing/2014/main" id="{65AF7952-AF7C-7C42-B9A4-C0802A213A47}"/>
                </a:ext>
              </a:extLst>
            </p:cNvPr>
            <p:cNvSpPr/>
            <p:nvPr/>
          </p:nvSpPr>
          <p:spPr>
            <a:xfrm>
              <a:off x="7881536" y="1669567"/>
              <a:ext cx="213324" cy="123396"/>
            </a:xfrm>
            <a:custGeom>
              <a:avLst/>
              <a:gdLst>
                <a:gd name="connsiteX0" fmla="*/ 64865 w 130206"/>
                <a:gd name="connsiteY0" fmla="*/ 75318 h 75317"/>
                <a:gd name="connsiteX1" fmla="*/ 0 w 130206"/>
                <a:gd name="connsiteY1" fmla="*/ 37659 h 75317"/>
                <a:gd name="connsiteX2" fmla="*/ 65342 w 130206"/>
                <a:gd name="connsiteY2" fmla="*/ 0 h 75317"/>
                <a:gd name="connsiteX3" fmla="*/ 130207 w 130206"/>
                <a:gd name="connsiteY3" fmla="*/ 37659 h 75317"/>
                <a:gd name="connsiteX4" fmla="*/ 64865 w 130206"/>
                <a:gd name="connsiteY4" fmla="*/ 75318 h 7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317">
                  <a:moveTo>
                    <a:pt x="64865" y="75318"/>
                  </a:moveTo>
                  <a:lnTo>
                    <a:pt x="0" y="37659"/>
                  </a:lnTo>
                  <a:lnTo>
                    <a:pt x="65342" y="0"/>
                  </a:lnTo>
                  <a:lnTo>
                    <a:pt x="130207" y="37659"/>
                  </a:lnTo>
                  <a:lnTo>
                    <a:pt x="64865" y="75318"/>
                  </a:lnTo>
                  <a:close/>
                </a:path>
              </a:pathLst>
            </a:custGeom>
            <a:solidFill>
              <a:srgbClr val="BABABA"/>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0" name="Freeform 29">
              <a:extLst>
                <a:ext uri="{FF2B5EF4-FFF2-40B4-BE49-F238E27FC236}">
                  <a16:creationId xmlns:a16="http://schemas.microsoft.com/office/drawing/2014/main" id="{C124DC4C-8ADD-A84A-8B2A-92A005521E7D}"/>
                </a:ext>
              </a:extLst>
            </p:cNvPr>
            <p:cNvSpPr/>
            <p:nvPr/>
          </p:nvSpPr>
          <p:spPr>
            <a:xfrm>
              <a:off x="7987808" y="1731267"/>
              <a:ext cx="107054" cy="2240121"/>
            </a:xfrm>
            <a:custGeom>
              <a:avLst/>
              <a:gdLst>
                <a:gd name="connsiteX0" fmla="*/ 107054 w 107054"/>
                <a:gd name="connsiteY0" fmla="*/ 0 h 2240121"/>
                <a:gd name="connsiteX1" fmla="*/ 107054 w 107054"/>
                <a:gd name="connsiteY1" fmla="*/ 2178422 h 2240121"/>
                <a:gd name="connsiteX2" fmla="*/ 0 w 107054"/>
                <a:gd name="connsiteY2" fmla="*/ 2240121 h 2240121"/>
                <a:gd name="connsiteX3" fmla="*/ 0 w 107054"/>
                <a:gd name="connsiteY3" fmla="*/ 61699 h 2240121"/>
              </a:gdLst>
              <a:ahLst/>
              <a:cxnLst>
                <a:cxn ang="0">
                  <a:pos x="connsiteX0" y="connsiteY0"/>
                </a:cxn>
                <a:cxn ang="0">
                  <a:pos x="connsiteX1" y="connsiteY1"/>
                </a:cxn>
                <a:cxn ang="0">
                  <a:pos x="connsiteX2" y="connsiteY2"/>
                </a:cxn>
                <a:cxn ang="0">
                  <a:pos x="connsiteX3" y="connsiteY3"/>
                </a:cxn>
              </a:cxnLst>
              <a:rect l="l" t="t" r="r" b="b"/>
              <a:pathLst>
                <a:path w="107054" h="2240121">
                  <a:moveTo>
                    <a:pt x="107054" y="0"/>
                  </a:moveTo>
                  <a:lnTo>
                    <a:pt x="107054" y="2178422"/>
                  </a:lnTo>
                  <a:lnTo>
                    <a:pt x="0" y="2240121"/>
                  </a:lnTo>
                  <a:lnTo>
                    <a:pt x="0" y="61699"/>
                  </a:lnTo>
                  <a:close/>
                </a:path>
              </a:pathLst>
            </a:custGeom>
            <a:solidFill>
              <a:srgbClr val="CECECE"/>
            </a:solidFill>
            <a:ln w="9525" cap="flat">
              <a:noFill/>
              <a:prstDash val="solid"/>
              <a:miter/>
            </a:ln>
          </p:spPr>
          <p:txBody>
            <a:bodyPr wrap="square" rtlCol="0" anchor="ctr">
              <a:noAutofit/>
            </a:bodyPr>
            <a:lstStyle/>
            <a:p>
              <a:endParaRPr lang="en-US" dirty="0">
                <a:latin typeface="Frutiger LT Light" panose="02000503000000000000" pitchFamily="2" charset="0"/>
              </a:endParaRPr>
            </a:p>
          </p:txBody>
        </p:sp>
        <p:sp>
          <p:nvSpPr>
            <p:cNvPr id="31" name="Freeform 30">
              <a:extLst>
                <a:ext uri="{FF2B5EF4-FFF2-40B4-BE49-F238E27FC236}">
                  <a16:creationId xmlns:a16="http://schemas.microsoft.com/office/drawing/2014/main" id="{45D7147B-048F-D24B-9131-AB887A0B6075}"/>
                </a:ext>
              </a:extLst>
            </p:cNvPr>
            <p:cNvSpPr/>
            <p:nvPr/>
          </p:nvSpPr>
          <p:spPr>
            <a:xfrm>
              <a:off x="7881536" y="1731267"/>
              <a:ext cx="106272" cy="2240121"/>
            </a:xfrm>
            <a:custGeom>
              <a:avLst/>
              <a:gdLst>
                <a:gd name="connsiteX0" fmla="*/ 0 w 106272"/>
                <a:gd name="connsiteY0" fmla="*/ 0 h 2240121"/>
                <a:gd name="connsiteX1" fmla="*/ 106272 w 106272"/>
                <a:gd name="connsiteY1" fmla="*/ 61699 h 2240121"/>
                <a:gd name="connsiteX2" fmla="*/ 106272 w 106272"/>
                <a:gd name="connsiteY2" fmla="*/ 2240121 h 2240121"/>
                <a:gd name="connsiteX3" fmla="*/ 0 w 106272"/>
                <a:gd name="connsiteY3" fmla="*/ 2178422 h 2240121"/>
              </a:gdLst>
              <a:ahLst/>
              <a:cxnLst>
                <a:cxn ang="0">
                  <a:pos x="connsiteX0" y="connsiteY0"/>
                </a:cxn>
                <a:cxn ang="0">
                  <a:pos x="connsiteX1" y="connsiteY1"/>
                </a:cxn>
                <a:cxn ang="0">
                  <a:pos x="connsiteX2" y="connsiteY2"/>
                </a:cxn>
                <a:cxn ang="0">
                  <a:pos x="connsiteX3" y="connsiteY3"/>
                </a:cxn>
              </a:cxnLst>
              <a:rect l="l" t="t" r="r" b="b"/>
              <a:pathLst>
                <a:path w="106272" h="2240121">
                  <a:moveTo>
                    <a:pt x="0" y="0"/>
                  </a:moveTo>
                  <a:lnTo>
                    <a:pt x="106272" y="61699"/>
                  </a:lnTo>
                  <a:lnTo>
                    <a:pt x="106272" y="2240121"/>
                  </a:lnTo>
                  <a:lnTo>
                    <a:pt x="0" y="2178422"/>
                  </a:lnTo>
                  <a:close/>
                </a:path>
              </a:pathLst>
            </a:custGeom>
            <a:solidFill>
              <a:srgbClr val="A7A9AC"/>
            </a:solidFill>
            <a:ln w="9525" cap="flat">
              <a:noFill/>
              <a:prstDash val="solid"/>
              <a:miter/>
            </a:ln>
          </p:spPr>
          <p:txBody>
            <a:bodyPr wrap="square" rtlCol="0" anchor="ctr">
              <a:noAutofit/>
            </a:bodyPr>
            <a:lstStyle/>
            <a:p>
              <a:endParaRPr lang="en-US" dirty="0">
                <a:latin typeface="Frutiger LT Light" panose="02000503000000000000" pitchFamily="2" charset="0"/>
              </a:endParaRPr>
            </a:p>
          </p:txBody>
        </p:sp>
        <p:sp>
          <p:nvSpPr>
            <p:cNvPr id="32" name="Freeform 31">
              <a:extLst>
                <a:ext uri="{FF2B5EF4-FFF2-40B4-BE49-F238E27FC236}">
                  <a16:creationId xmlns:a16="http://schemas.microsoft.com/office/drawing/2014/main" id="{58313410-4EA3-8743-9005-422B944A5003}"/>
                </a:ext>
              </a:extLst>
            </p:cNvPr>
            <p:cNvSpPr/>
            <p:nvPr/>
          </p:nvSpPr>
          <p:spPr>
            <a:xfrm>
              <a:off x="7449580" y="44060"/>
              <a:ext cx="1191779" cy="2060824"/>
            </a:xfrm>
            <a:custGeom>
              <a:avLst/>
              <a:gdLst>
                <a:gd name="connsiteX0" fmla="*/ 0 w 727424"/>
                <a:gd name="connsiteY0" fmla="*/ 420619 h 1257862"/>
                <a:gd name="connsiteX1" fmla="*/ 727424 w 727424"/>
                <a:gd name="connsiteY1" fmla="*/ 0 h 1257862"/>
                <a:gd name="connsiteX2" fmla="*/ 727424 w 727424"/>
                <a:gd name="connsiteY2" fmla="*/ 837148 h 1257862"/>
                <a:gd name="connsiteX3" fmla="*/ 0 w 727424"/>
                <a:gd name="connsiteY3" fmla="*/ 1257862 h 1257862"/>
                <a:gd name="connsiteX4" fmla="*/ 0 w 727424"/>
                <a:gd name="connsiteY4" fmla="*/ 420619 h 125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24" h="1257862">
                  <a:moveTo>
                    <a:pt x="0" y="420619"/>
                  </a:moveTo>
                  <a:lnTo>
                    <a:pt x="727424" y="0"/>
                  </a:lnTo>
                  <a:lnTo>
                    <a:pt x="727424" y="837148"/>
                  </a:lnTo>
                  <a:lnTo>
                    <a:pt x="0" y="1257862"/>
                  </a:lnTo>
                  <a:lnTo>
                    <a:pt x="0" y="420619"/>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3" name="Freeform 32">
              <a:extLst>
                <a:ext uri="{FF2B5EF4-FFF2-40B4-BE49-F238E27FC236}">
                  <a16:creationId xmlns:a16="http://schemas.microsoft.com/office/drawing/2014/main" id="{05862487-BBD7-B14A-9ACC-2B9176C907A4}"/>
                </a:ext>
              </a:extLst>
            </p:cNvPr>
            <p:cNvSpPr/>
            <p:nvPr/>
          </p:nvSpPr>
          <p:spPr>
            <a:xfrm>
              <a:off x="7672267" y="581118"/>
              <a:ext cx="746402" cy="986553"/>
            </a:xfrm>
            <a:custGeom>
              <a:avLst/>
              <a:gdLst>
                <a:gd name="connsiteX0" fmla="*/ 295466 w 455580"/>
                <a:gd name="connsiteY0" fmla="*/ 0 h 602161"/>
                <a:gd name="connsiteX1" fmla="*/ 295466 w 455580"/>
                <a:gd name="connsiteY1" fmla="*/ 183159 h 602161"/>
                <a:gd name="connsiteX2" fmla="*/ 455581 w 455580"/>
                <a:gd name="connsiteY2" fmla="*/ 91104 h 602161"/>
                <a:gd name="connsiteX3" fmla="*/ 455581 w 455580"/>
                <a:gd name="connsiteY3" fmla="*/ 248111 h 602161"/>
                <a:gd name="connsiteX4" fmla="*/ 295466 w 455580"/>
                <a:gd name="connsiteY4" fmla="*/ 340166 h 602161"/>
                <a:gd name="connsiteX5" fmla="*/ 295466 w 455580"/>
                <a:gd name="connsiteY5" fmla="*/ 523325 h 602161"/>
                <a:gd name="connsiteX6" fmla="*/ 158687 w 455580"/>
                <a:gd name="connsiteY6" fmla="*/ 602161 h 602161"/>
                <a:gd name="connsiteX7" fmla="*/ 158687 w 455580"/>
                <a:gd name="connsiteY7" fmla="*/ 419002 h 602161"/>
                <a:gd name="connsiteX8" fmla="*/ 0 w 455580"/>
                <a:gd name="connsiteY8" fmla="*/ 511057 h 602161"/>
                <a:gd name="connsiteX9" fmla="*/ 0 w 455580"/>
                <a:gd name="connsiteY9" fmla="*/ 354050 h 602161"/>
                <a:gd name="connsiteX10" fmla="*/ 158687 w 455580"/>
                <a:gd name="connsiteY10" fmla="*/ 261995 h 602161"/>
                <a:gd name="connsiteX11" fmla="*/ 158687 w 455580"/>
                <a:gd name="connsiteY11" fmla="*/ 78931 h 602161"/>
                <a:gd name="connsiteX12" fmla="*/ 295466 w 455580"/>
                <a:gd name="connsiteY12" fmla="*/ 0 h 60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580" h="602161">
                  <a:moveTo>
                    <a:pt x="295466" y="0"/>
                  </a:moveTo>
                  <a:lnTo>
                    <a:pt x="295466" y="183159"/>
                  </a:lnTo>
                  <a:lnTo>
                    <a:pt x="455581" y="91104"/>
                  </a:lnTo>
                  <a:lnTo>
                    <a:pt x="455581" y="248111"/>
                  </a:lnTo>
                  <a:lnTo>
                    <a:pt x="295466" y="340166"/>
                  </a:lnTo>
                  <a:lnTo>
                    <a:pt x="295466" y="523325"/>
                  </a:lnTo>
                  <a:lnTo>
                    <a:pt x="158687" y="602161"/>
                  </a:lnTo>
                  <a:lnTo>
                    <a:pt x="158687" y="419002"/>
                  </a:lnTo>
                  <a:lnTo>
                    <a:pt x="0" y="511057"/>
                  </a:lnTo>
                  <a:lnTo>
                    <a:pt x="0" y="354050"/>
                  </a:lnTo>
                  <a:lnTo>
                    <a:pt x="158687" y="261995"/>
                  </a:lnTo>
                  <a:lnTo>
                    <a:pt x="158687" y="78931"/>
                  </a:lnTo>
                  <a:lnTo>
                    <a:pt x="295466" y="0"/>
                  </a:lnTo>
                  <a:close/>
                </a:path>
              </a:pathLst>
            </a:custGeom>
            <a:solidFill>
              <a:srgbClr val="FFFFFF"/>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4" name="Freeform 33">
              <a:extLst>
                <a:ext uri="{FF2B5EF4-FFF2-40B4-BE49-F238E27FC236}">
                  <a16:creationId xmlns:a16="http://schemas.microsoft.com/office/drawing/2014/main" id="{F7DE61DA-2538-F543-AC01-97D497AD46C5}"/>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5" name="Freeform 34">
              <a:extLst>
                <a:ext uri="{FF2B5EF4-FFF2-40B4-BE49-F238E27FC236}">
                  <a16:creationId xmlns:a16="http://schemas.microsoft.com/office/drawing/2014/main" id="{7BDFD348-1F80-B043-8311-506D5321592C}"/>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DC0018"/>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6" name="Freeform 35">
              <a:extLst>
                <a:ext uri="{FF2B5EF4-FFF2-40B4-BE49-F238E27FC236}">
                  <a16:creationId xmlns:a16="http://schemas.microsoft.com/office/drawing/2014/main" id="{3DED9782-9D9E-C44D-9E56-D076323412E0}"/>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000000">
                <a:alpha val="20000"/>
              </a:srgbClr>
            </a:solidFill>
            <a:ln w="9525" cap="flat">
              <a:noFill/>
              <a:prstDash val="solid"/>
              <a:miter/>
            </a:ln>
          </p:spPr>
          <p:txBody>
            <a:bodyPr rtlCol="0" anchor="ctr"/>
            <a:lstStyle/>
            <a:p>
              <a:endParaRPr lang="en-US" dirty="0">
                <a:latin typeface="Frutiger LT Light" panose="02000503000000000000" pitchFamily="2" charset="0"/>
              </a:endParaRPr>
            </a:p>
          </p:txBody>
        </p:sp>
        <p:sp>
          <p:nvSpPr>
            <p:cNvPr id="37" name="Freeform 36">
              <a:extLst>
                <a:ext uri="{FF2B5EF4-FFF2-40B4-BE49-F238E27FC236}">
                  <a16:creationId xmlns:a16="http://schemas.microsoft.com/office/drawing/2014/main" id="{7F4B347C-A0E7-4E4E-B6C2-2A23BB6D660E}"/>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000000">
                <a:alpha val="30000"/>
              </a:srgbClr>
            </a:solidFill>
            <a:ln w="9525" cap="flat">
              <a:noFill/>
              <a:prstDash val="solid"/>
              <a:miter/>
            </a:ln>
          </p:spPr>
          <p:txBody>
            <a:bodyPr rtlCol="0" anchor="ctr"/>
            <a:lstStyle/>
            <a:p>
              <a:endParaRPr lang="en-US" dirty="0">
                <a:latin typeface="Frutiger LT Light" panose="02000503000000000000" pitchFamily="2" charset="0"/>
              </a:endParaRPr>
            </a:p>
          </p:txBody>
        </p:sp>
      </p:grpSp>
      <p:grpSp>
        <p:nvGrpSpPr>
          <p:cNvPr id="1166" name="Graphic 2">
            <a:extLst>
              <a:ext uri="{FF2B5EF4-FFF2-40B4-BE49-F238E27FC236}">
                <a16:creationId xmlns:a16="http://schemas.microsoft.com/office/drawing/2014/main" id="{DD85CD25-1A06-E244-B321-5CEC5AE6A7C9}"/>
              </a:ext>
            </a:extLst>
          </p:cNvPr>
          <p:cNvGrpSpPr/>
          <p:nvPr/>
        </p:nvGrpSpPr>
        <p:grpSpPr>
          <a:xfrm>
            <a:off x="1219220" y="3187453"/>
            <a:ext cx="1038092" cy="1169910"/>
            <a:chOff x="659396" y="764704"/>
            <a:chExt cx="800100" cy="901700"/>
          </a:xfrm>
        </p:grpSpPr>
        <p:sp>
          <p:nvSpPr>
            <p:cNvPr id="1167" name="Freeform 341">
              <a:extLst>
                <a:ext uri="{FF2B5EF4-FFF2-40B4-BE49-F238E27FC236}">
                  <a16:creationId xmlns:a16="http://schemas.microsoft.com/office/drawing/2014/main" id="{87642B79-FFE6-6847-A10D-6220F75EF093}"/>
                </a:ext>
              </a:extLst>
            </p:cNvPr>
            <p:cNvSpPr/>
            <p:nvPr/>
          </p:nvSpPr>
          <p:spPr>
            <a:xfrm>
              <a:off x="659335" y="1274565"/>
              <a:ext cx="673817" cy="395482"/>
            </a:xfrm>
            <a:custGeom>
              <a:avLst/>
              <a:gdLst>
                <a:gd name="connsiteX0" fmla="*/ 671862 w 673817"/>
                <a:gd name="connsiteY0" fmla="*/ 225071 h 395482"/>
                <a:gd name="connsiteX1" fmla="*/ 288661 w 673817"/>
                <a:gd name="connsiteY1" fmla="*/ 1165 h 395482"/>
                <a:gd name="connsiteX2" fmla="*/ 279248 w 673817"/>
                <a:gd name="connsiteY2" fmla="*/ 1165 h 395482"/>
                <a:gd name="connsiteX3" fmla="*/ 1943 w 673817"/>
                <a:gd name="connsiteY3" fmla="*/ 164989 h 395482"/>
                <a:gd name="connsiteX4" fmla="*/ 142 w 673817"/>
                <a:gd name="connsiteY4" fmla="*/ 168584 h 395482"/>
                <a:gd name="connsiteX5" fmla="*/ 1943 w 673817"/>
                <a:gd name="connsiteY5" fmla="*/ 170399 h 395482"/>
                <a:gd name="connsiteX6" fmla="*/ 385144 w 673817"/>
                <a:gd name="connsiteY6" fmla="*/ 394211 h 395482"/>
                <a:gd name="connsiteX7" fmla="*/ 394557 w 673817"/>
                <a:gd name="connsiteY7" fmla="*/ 394211 h 395482"/>
                <a:gd name="connsiteX8" fmla="*/ 672238 w 673817"/>
                <a:gd name="connsiteY8" fmla="*/ 230386 h 395482"/>
                <a:gd name="connsiteX9" fmla="*/ 671862 w 673817"/>
                <a:gd name="connsiteY9" fmla="*/ 225071 h 39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817" h="395482">
                  <a:moveTo>
                    <a:pt x="671862" y="225071"/>
                  </a:moveTo>
                  <a:cubicBezTo>
                    <a:pt x="560695" y="160338"/>
                    <a:pt x="399828" y="65897"/>
                    <a:pt x="288661" y="1165"/>
                  </a:cubicBezTo>
                  <a:cubicBezTo>
                    <a:pt x="285712" y="-388"/>
                    <a:pt x="282197" y="-388"/>
                    <a:pt x="279248" y="1165"/>
                  </a:cubicBezTo>
                  <a:cubicBezTo>
                    <a:pt x="5990" y="161477"/>
                    <a:pt x="275577" y="4676"/>
                    <a:pt x="1943" y="164989"/>
                  </a:cubicBezTo>
                  <a:cubicBezTo>
                    <a:pt x="461" y="165480"/>
                    <a:pt x="-345" y="167090"/>
                    <a:pt x="142" y="168584"/>
                  </a:cubicBezTo>
                  <a:cubicBezTo>
                    <a:pt x="422" y="169443"/>
                    <a:pt x="1091" y="170117"/>
                    <a:pt x="1943" y="170399"/>
                  </a:cubicBezTo>
                  <a:cubicBezTo>
                    <a:pt x="113016" y="235132"/>
                    <a:pt x="273977" y="329478"/>
                    <a:pt x="385144" y="394211"/>
                  </a:cubicBezTo>
                  <a:cubicBezTo>
                    <a:pt x="388056" y="395906"/>
                    <a:pt x="391644" y="395906"/>
                    <a:pt x="394557" y="394211"/>
                  </a:cubicBezTo>
                  <a:cubicBezTo>
                    <a:pt x="668191" y="233898"/>
                    <a:pt x="398604" y="390699"/>
                    <a:pt x="672238" y="230386"/>
                  </a:cubicBezTo>
                  <a:cubicBezTo>
                    <a:pt x="674403" y="228868"/>
                    <a:pt x="674403" y="226495"/>
                    <a:pt x="671862" y="225071"/>
                  </a:cubicBezTo>
                  <a:close/>
                </a:path>
              </a:pathLst>
            </a:custGeom>
            <a:solidFill>
              <a:srgbClr val="E3E7F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68" name="Freeform 342">
              <a:extLst>
                <a:ext uri="{FF2B5EF4-FFF2-40B4-BE49-F238E27FC236}">
                  <a16:creationId xmlns:a16="http://schemas.microsoft.com/office/drawing/2014/main" id="{F1608C34-863E-424D-8675-BBFEED60D163}"/>
                </a:ext>
              </a:extLst>
            </p:cNvPr>
            <p:cNvSpPr/>
            <p:nvPr/>
          </p:nvSpPr>
          <p:spPr>
            <a:xfrm>
              <a:off x="946773" y="1183662"/>
              <a:ext cx="494744" cy="327079"/>
            </a:xfrm>
            <a:custGeom>
              <a:avLst/>
              <a:gdLst>
                <a:gd name="connsiteX0" fmla="*/ 299143 w 494744"/>
                <a:gd name="connsiteY0" fmla="*/ 327080 h 327079"/>
                <a:gd name="connsiteX1" fmla="*/ 494744 w 494744"/>
                <a:gd name="connsiteY1" fmla="*/ 163540 h 327079"/>
                <a:gd name="connsiteX2" fmla="*/ 299143 w 494744"/>
                <a:gd name="connsiteY2" fmla="*/ 0 h 327079"/>
                <a:gd name="connsiteX3" fmla="*/ 0 w 494744"/>
                <a:gd name="connsiteY3" fmla="*/ 163540 h 327079"/>
                <a:gd name="connsiteX4" fmla="*/ 299143 w 494744"/>
                <a:gd name="connsiteY4" fmla="*/ 327080 h 32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44" h="327079">
                  <a:moveTo>
                    <a:pt x="299143" y="327080"/>
                  </a:moveTo>
                  <a:cubicBezTo>
                    <a:pt x="463870" y="327080"/>
                    <a:pt x="494744" y="253615"/>
                    <a:pt x="494744" y="163540"/>
                  </a:cubicBezTo>
                  <a:cubicBezTo>
                    <a:pt x="494744" y="73465"/>
                    <a:pt x="463870" y="0"/>
                    <a:pt x="299143" y="0"/>
                  </a:cubicBezTo>
                  <a:cubicBezTo>
                    <a:pt x="134417" y="0"/>
                    <a:pt x="0" y="73465"/>
                    <a:pt x="0" y="163540"/>
                  </a:cubicBezTo>
                  <a:cubicBezTo>
                    <a:pt x="0" y="101750"/>
                    <a:pt x="435537" y="327080"/>
                    <a:pt x="299143" y="327080"/>
                  </a:cubicBezTo>
                  <a:close/>
                </a:path>
              </a:pathLst>
            </a:custGeom>
            <a:solidFill>
              <a:srgbClr val="E3E7F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69" name="Freeform 343">
              <a:extLst>
                <a:ext uri="{FF2B5EF4-FFF2-40B4-BE49-F238E27FC236}">
                  <a16:creationId xmlns:a16="http://schemas.microsoft.com/office/drawing/2014/main" id="{9D82FA0D-7749-BC47-9770-B8910E4F847C}"/>
                </a:ext>
              </a:extLst>
            </p:cNvPr>
            <p:cNvSpPr/>
            <p:nvPr/>
          </p:nvSpPr>
          <p:spPr>
            <a:xfrm>
              <a:off x="935327" y="856527"/>
              <a:ext cx="521610" cy="605047"/>
            </a:xfrm>
            <a:custGeom>
              <a:avLst/>
              <a:gdLst>
                <a:gd name="connsiteX0" fmla="*/ 38649 w 521610"/>
                <a:gd name="connsiteY0" fmla="*/ 252910 h 605047"/>
                <a:gd name="connsiteX1" fmla="*/ 187467 w 521610"/>
                <a:gd name="connsiteY1" fmla="*/ 150401 h 605047"/>
                <a:gd name="connsiteX2" fmla="*/ 256464 w 521610"/>
                <a:gd name="connsiteY2" fmla="*/ 80543 h 605047"/>
                <a:gd name="connsiteX3" fmla="*/ 303529 w 521610"/>
                <a:gd name="connsiteY3" fmla="*/ 1383 h 605047"/>
                <a:gd name="connsiteX4" fmla="*/ 424014 w 521610"/>
                <a:gd name="connsiteY4" fmla="*/ 92692 h 605047"/>
                <a:gd name="connsiteX5" fmla="*/ 373561 w 521610"/>
                <a:gd name="connsiteY5" fmla="*/ 579231 h 605047"/>
                <a:gd name="connsiteX6" fmla="*/ 33472 w 521610"/>
                <a:gd name="connsiteY6" fmla="*/ 487162 h 605047"/>
                <a:gd name="connsiteX7" fmla="*/ 38649 w 521610"/>
                <a:gd name="connsiteY7" fmla="*/ 252910 h 60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610" h="605047">
                  <a:moveTo>
                    <a:pt x="38649" y="252910"/>
                  </a:moveTo>
                  <a:cubicBezTo>
                    <a:pt x="69900" y="220164"/>
                    <a:pt x="113952" y="204693"/>
                    <a:pt x="187467" y="150401"/>
                  </a:cubicBezTo>
                  <a:cubicBezTo>
                    <a:pt x="213998" y="130956"/>
                    <a:pt x="237289" y="107375"/>
                    <a:pt x="256464" y="80543"/>
                  </a:cubicBezTo>
                  <a:cubicBezTo>
                    <a:pt x="302399" y="15716"/>
                    <a:pt x="256464" y="-6020"/>
                    <a:pt x="303529" y="1383"/>
                  </a:cubicBezTo>
                  <a:cubicBezTo>
                    <a:pt x="350593" y="8787"/>
                    <a:pt x="384292" y="43431"/>
                    <a:pt x="424014" y="92692"/>
                  </a:cubicBezTo>
                  <a:cubicBezTo>
                    <a:pt x="572457" y="277114"/>
                    <a:pt x="548359" y="492762"/>
                    <a:pt x="373561" y="579231"/>
                  </a:cubicBezTo>
                  <a:cubicBezTo>
                    <a:pt x="262394" y="633902"/>
                    <a:pt x="108587" y="601061"/>
                    <a:pt x="33472" y="487162"/>
                  </a:cubicBezTo>
                  <a:cubicBezTo>
                    <a:pt x="2409" y="440749"/>
                    <a:pt x="-25171" y="319921"/>
                    <a:pt x="38649" y="252910"/>
                  </a:cubicBezTo>
                  <a:close/>
                </a:path>
              </a:pathLst>
            </a:custGeom>
            <a:solidFill>
              <a:srgbClr val="18B2A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0" name="Freeform 344">
              <a:extLst>
                <a:ext uri="{FF2B5EF4-FFF2-40B4-BE49-F238E27FC236}">
                  <a16:creationId xmlns:a16="http://schemas.microsoft.com/office/drawing/2014/main" id="{7D4550DC-863D-9241-8098-0989DD8E1AD8}"/>
                </a:ext>
              </a:extLst>
            </p:cNvPr>
            <p:cNvSpPr/>
            <p:nvPr/>
          </p:nvSpPr>
          <p:spPr>
            <a:xfrm>
              <a:off x="942349" y="863511"/>
              <a:ext cx="514540" cy="598063"/>
            </a:xfrm>
            <a:custGeom>
              <a:avLst/>
              <a:gdLst>
                <a:gd name="connsiteX0" fmla="*/ 308933 w 514540"/>
                <a:gd name="connsiteY0" fmla="*/ 0 h 598063"/>
                <a:gd name="connsiteX1" fmla="*/ 416711 w 514540"/>
                <a:gd name="connsiteY1" fmla="*/ 85424 h 598063"/>
                <a:gd name="connsiteX2" fmla="*/ 366540 w 514540"/>
                <a:gd name="connsiteY2" fmla="*/ 572247 h 598063"/>
                <a:gd name="connsiteX3" fmla="*/ 26450 w 514540"/>
                <a:gd name="connsiteY3" fmla="*/ 480179 h 598063"/>
                <a:gd name="connsiteX4" fmla="*/ 0 w 514540"/>
                <a:gd name="connsiteY4" fmla="*/ 414213 h 598063"/>
                <a:gd name="connsiteX5" fmla="*/ 313263 w 514540"/>
                <a:gd name="connsiteY5" fmla="*/ 382226 h 598063"/>
                <a:gd name="connsiteX6" fmla="*/ 375012 w 514540"/>
                <a:gd name="connsiteY6" fmla="*/ 242890 h 598063"/>
                <a:gd name="connsiteX7" fmla="*/ 339054 w 514540"/>
                <a:gd name="connsiteY7" fmla="*/ 88082 h 598063"/>
                <a:gd name="connsiteX8" fmla="*/ 308933 w 514540"/>
                <a:gd name="connsiteY8" fmla="*/ 0 h 59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540" h="598063">
                  <a:moveTo>
                    <a:pt x="308933" y="0"/>
                  </a:moveTo>
                  <a:cubicBezTo>
                    <a:pt x="346584" y="13193"/>
                    <a:pt x="383389" y="44421"/>
                    <a:pt x="416711" y="85424"/>
                  </a:cubicBezTo>
                  <a:cubicBezTo>
                    <a:pt x="565435" y="270130"/>
                    <a:pt x="541338" y="485779"/>
                    <a:pt x="366540" y="572247"/>
                  </a:cubicBezTo>
                  <a:cubicBezTo>
                    <a:pt x="255373" y="626919"/>
                    <a:pt x="101566" y="594078"/>
                    <a:pt x="26450" y="480179"/>
                  </a:cubicBezTo>
                  <a:cubicBezTo>
                    <a:pt x="13969" y="459871"/>
                    <a:pt x="5024" y="437561"/>
                    <a:pt x="0" y="414213"/>
                  </a:cubicBezTo>
                  <a:cubicBezTo>
                    <a:pt x="123310" y="515488"/>
                    <a:pt x="193530" y="463284"/>
                    <a:pt x="313263" y="382226"/>
                  </a:cubicBezTo>
                  <a:cubicBezTo>
                    <a:pt x="359292" y="351473"/>
                    <a:pt x="385366" y="295378"/>
                    <a:pt x="375012" y="242890"/>
                  </a:cubicBezTo>
                  <a:cubicBezTo>
                    <a:pt x="367952" y="207201"/>
                    <a:pt x="346773" y="178726"/>
                    <a:pt x="339054" y="88082"/>
                  </a:cubicBezTo>
                  <a:cubicBezTo>
                    <a:pt x="337172" y="66441"/>
                    <a:pt x="339054" y="28759"/>
                    <a:pt x="308933" y="0"/>
                  </a:cubicBezTo>
                  <a:close/>
                </a:path>
              </a:pathLst>
            </a:custGeom>
            <a:solidFill>
              <a:srgbClr val="119C9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1" name="Freeform 345">
              <a:extLst>
                <a:ext uri="{FF2B5EF4-FFF2-40B4-BE49-F238E27FC236}">
                  <a16:creationId xmlns:a16="http://schemas.microsoft.com/office/drawing/2014/main" id="{F0F2237C-A306-A24A-82E3-D958314D5025}"/>
                </a:ext>
              </a:extLst>
            </p:cNvPr>
            <p:cNvSpPr/>
            <p:nvPr/>
          </p:nvSpPr>
          <p:spPr>
            <a:xfrm>
              <a:off x="1236409" y="860474"/>
              <a:ext cx="140307" cy="596261"/>
            </a:xfrm>
            <a:custGeom>
              <a:avLst/>
              <a:gdLst>
                <a:gd name="connsiteX0" fmla="*/ 4989 w 140307"/>
                <a:gd name="connsiteY0" fmla="*/ 0 h 596261"/>
                <a:gd name="connsiteX1" fmla="*/ 34828 w 140307"/>
                <a:gd name="connsiteY1" fmla="*/ 26007 h 596261"/>
                <a:gd name="connsiteX2" fmla="*/ 136582 w 140307"/>
                <a:gd name="connsiteY2" fmla="*/ 254469 h 596261"/>
                <a:gd name="connsiteX3" fmla="*/ 45088 w 140307"/>
                <a:gd name="connsiteY3" fmla="*/ 540830 h 596261"/>
                <a:gd name="connsiteX4" fmla="*/ 0 w 140307"/>
                <a:gd name="connsiteY4" fmla="*/ 596261 h 596261"/>
                <a:gd name="connsiteX5" fmla="*/ 5460 w 140307"/>
                <a:gd name="connsiteY5" fmla="*/ 595407 h 596261"/>
                <a:gd name="connsiteX6" fmla="*/ 47818 w 140307"/>
                <a:gd name="connsiteY6" fmla="*/ 542823 h 596261"/>
                <a:gd name="connsiteX7" fmla="*/ 139876 w 140307"/>
                <a:gd name="connsiteY7" fmla="*/ 254374 h 596261"/>
                <a:gd name="connsiteX8" fmla="*/ 36334 w 140307"/>
                <a:gd name="connsiteY8" fmla="*/ 23539 h 596261"/>
                <a:gd name="connsiteX9" fmla="*/ 9225 w 140307"/>
                <a:gd name="connsiteY9" fmla="*/ 1234 h 59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07" h="596261">
                  <a:moveTo>
                    <a:pt x="4989" y="0"/>
                  </a:moveTo>
                  <a:cubicBezTo>
                    <a:pt x="15372" y="8146"/>
                    <a:pt x="25332" y="16827"/>
                    <a:pt x="34828" y="26007"/>
                  </a:cubicBezTo>
                  <a:cubicBezTo>
                    <a:pt x="97462" y="85532"/>
                    <a:pt x="134067" y="167718"/>
                    <a:pt x="136582" y="254469"/>
                  </a:cubicBezTo>
                  <a:cubicBezTo>
                    <a:pt x="140912" y="345494"/>
                    <a:pt x="112861" y="446009"/>
                    <a:pt x="45088" y="540830"/>
                  </a:cubicBezTo>
                  <a:cubicBezTo>
                    <a:pt x="31086" y="560133"/>
                    <a:pt x="16034" y="578639"/>
                    <a:pt x="0" y="596261"/>
                  </a:cubicBezTo>
                  <a:cubicBezTo>
                    <a:pt x="1836" y="596099"/>
                    <a:pt x="3661" y="595814"/>
                    <a:pt x="5460" y="595407"/>
                  </a:cubicBezTo>
                  <a:cubicBezTo>
                    <a:pt x="20534" y="578684"/>
                    <a:pt x="34675" y="561129"/>
                    <a:pt x="47818" y="542823"/>
                  </a:cubicBezTo>
                  <a:cubicBezTo>
                    <a:pt x="116062" y="447338"/>
                    <a:pt x="144206" y="345968"/>
                    <a:pt x="139876" y="254374"/>
                  </a:cubicBezTo>
                  <a:cubicBezTo>
                    <a:pt x="137172" y="166608"/>
                    <a:pt x="99913" y="83542"/>
                    <a:pt x="36334" y="23539"/>
                  </a:cubicBezTo>
                  <a:cubicBezTo>
                    <a:pt x="27743" y="15570"/>
                    <a:pt x="18690" y="8122"/>
                    <a:pt x="9225" y="1234"/>
                  </a:cubicBezTo>
                  <a:close/>
                </a:path>
              </a:pathLst>
            </a:custGeom>
            <a:solidFill>
              <a:srgbClr val="18B2A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2" name="Freeform 346">
              <a:extLst>
                <a:ext uri="{FF2B5EF4-FFF2-40B4-BE49-F238E27FC236}">
                  <a16:creationId xmlns:a16="http://schemas.microsoft.com/office/drawing/2014/main" id="{3CD292EF-1979-AB45-BD0C-54933DA04871}"/>
                </a:ext>
              </a:extLst>
            </p:cNvPr>
            <p:cNvSpPr/>
            <p:nvPr/>
          </p:nvSpPr>
          <p:spPr>
            <a:xfrm>
              <a:off x="1037419" y="1064542"/>
              <a:ext cx="110790" cy="84285"/>
            </a:xfrm>
            <a:custGeom>
              <a:avLst/>
              <a:gdLst>
                <a:gd name="connsiteX0" fmla="*/ 110790 w 110790"/>
                <a:gd name="connsiteY0" fmla="*/ 84286 h 84285"/>
                <a:gd name="connsiteX1" fmla="*/ 0 w 110790"/>
                <a:gd name="connsiteY1" fmla="*/ 0 h 84285"/>
                <a:gd name="connsiteX2" fmla="*/ 110790 w 110790"/>
                <a:gd name="connsiteY2" fmla="*/ 84286 h 84285"/>
              </a:gdLst>
              <a:ahLst/>
              <a:cxnLst>
                <a:cxn ang="0">
                  <a:pos x="connsiteX0" y="connsiteY0"/>
                </a:cxn>
                <a:cxn ang="0">
                  <a:pos x="connsiteX1" y="connsiteY1"/>
                </a:cxn>
                <a:cxn ang="0">
                  <a:pos x="connsiteX2" y="connsiteY2"/>
                </a:cxn>
              </a:cxnLst>
              <a:rect l="l" t="t" r="r" b="b"/>
              <a:pathLst>
                <a:path w="110790" h="84285">
                  <a:moveTo>
                    <a:pt x="110790" y="84286"/>
                  </a:moveTo>
                  <a:cubicBezTo>
                    <a:pt x="47724" y="76882"/>
                    <a:pt x="49324" y="16136"/>
                    <a:pt x="0" y="0"/>
                  </a:cubicBezTo>
                  <a:cubicBezTo>
                    <a:pt x="48288" y="-189"/>
                    <a:pt x="67208" y="70902"/>
                    <a:pt x="110790" y="84286"/>
                  </a:cubicBezTo>
                  <a:close/>
                </a:path>
              </a:pathLst>
            </a:custGeom>
            <a:solidFill>
              <a:srgbClr val="119C9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3" name="Freeform 347">
              <a:extLst>
                <a:ext uri="{FF2B5EF4-FFF2-40B4-BE49-F238E27FC236}">
                  <a16:creationId xmlns:a16="http://schemas.microsoft.com/office/drawing/2014/main" id="{4F3157D0-5F89-6B4D-A8A5-F3A55A216043}"/>
                </a:ext>
              </a:extLst>
            </p:cNvPr>
            <p:cNvSpPr/>
            <p:nvPr/>
          </p:nvSpPr>
          <p:spPr>
            <a:xfrm>
              <a:off x="998261" y="1131714"/>
              <a:ext cx="76621" cy="44069"/>
            </a:xfrm>
            <a:custGeom>
              <a:avLst/>
              <a:gdLst>
                <a:gd name="connsiteX0" fmla="*/ 76621 w 76621"/>
                <a:gd name="connsiteY0" fmla="*/ 44069 h 44069"/>
                <a:gd name="connsiteX1" fmla="*/ 0 w 76621"/>
                <a:gd name="connsiteY1" fmla="*/ 123 h 44069"/>
                <a:gd name="connsiteX2" fmla="*/ 76621 w 76621"/>
                <a:gd name="connsiteY2" fmla="*/ 44069 h 44069"/>
              </a:gdLst>
              <a:ahLst/>
              <a:cxnLst>
                <a:cxn ang="0">
                  <a:pos x="connsiteX0" y="connsiteY0"/>
                </a:cxn>
                <a:cxn ang="0">
                  <a:pos x="connsiteX1" y="connsiteY1"/>
                </a:cxn>
                <a:cxn ang="0">
                  <a:pos x="connsiteX2" y="connsiteY2"/>
                </a:cxn>
              </a:cxnLst>
              <a:rect l="l" t="t" r="r" b="b"/>
              <a:pathLst>
                <a:path w="76621" h="44069">
                  <a:moveTo>
                    <a:pt x="76621" y="44069"/>
                  </a:moveTo>
                  <a:cubicBezTo>
                    <a:pt x="59019" y="16449"/>
                    <a:pt x="36334" y="-1680"/>
                    <a:pt x="0" y="123"/>
                  </a:cubicBezTo>
                  <a:cubicBezTo>
                    <a:pt x="34545" y="9235"/>
                    <a:pt x="48759" y="15310"/>
                    <a:pt x="76621" y="44069"/>
                  </a:cubicBezTo>
                  <a:close/>
                </a:path>
              </a:pathLst>
            </a:custGeom>
            <a:solidFill>
              <a:srgbClr val="1F7A8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4" name="Freeform 348">
              <a:extLst>
                <a:ext uri="{FF2B5EF4-FFF2-40B4-BE49-F238E27FC236}">
                  <a16:creationId xmlns:a16="http://schemas.microsoft.com/office/drawing/2014/main" id="{BEA6FD72-4248-D34F-8A08-C19D13F60886}"/>
                </a:ext>
              </a:extLst>
            </p:cNvPr>
            <p:cNvSpPr/>
            <p:nvPr/>
          </p:nvSpPr>
          <p:spPr>
            <a:xfrm>
              <a:off x="993743" y="1148952"/>
              <a:ext cx="83963" cy="29868"/>
            </a:xfrm>
            <a:custGeom>
              <a:avLst/>
              <a:gdLst>
                <a:gd name="connsiteX0" fmla="*/ 83963 w 83963"/>
                <a:gd name="connsiteY0" fmla="*/ 29869 h 29868"/>
                <a:gd name="connsiteX1" fmla="*/ 0 w 83963"/>
                <a:gd name="connsiteY1" fmla="*/ 3103 h 29868"/>
                <a:gd name="connsiteX2" fmla="*/ 83963 w 83963"/>
                <a:gd name="connsiteY2" fmla="*/ 29869 h 29868"/>
              </a:gdLst>
              <a:ahLst/>
              <a:cxnLst>
                <a:cxn ang="0">
                  <a:pos x="connsiteX0" y="connsiteY0"/>
                </a:cxn>
                <a:cxn ang="0">
                  <a:pos x="connsiteX1" y="connsiteY1"/>
                </a:cxn>
                <a:cxn ang="0">
                  <a:pos x="connsiteX2" y="connsiteY2"/>
                </a:cxn>
              </a:cxnLst>
              <a:rect l="l" t="t" r="r" b="b"/>
              <a:pathLst>
                <a:path w="83963" h="29868">
                  <a:moveTo>
                    <a:pt x="83963" y="29869"/>
                  </a:moveTo>
                  <a:cubicBezTo>
                    <a:pt x="61090" y="6519"/>
                    <a:pt x="35204" y="-6294"/>
                    <a:pt x="0" y="3103"/>
                  </a:cubicBezTo>
                  <a:cubicBezTo>
                    <a:pt x="35675" y="4906"/>
                    <a:pt x="50830" y="7659"/>
                    <a:pt x="83963" y="29869"/>
                  </a:cubicBezTo>
                  <a:close/>
                </a:path>
              </a:pathLst>
            </a:custGeom>
            <a:solidFill>
              <a:srgbClr val="1F7A8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5" name="Freeform 349">
              <a:extLst>
                <a:ext uri="{FF2B5EF4-FFF2-40B4-BE49-F238E27FC236}">
                  <a16:creationId xmlns:a16="http://schemas.microsoft.com/office/drawing/2014/main" id="{E40A83D9-8F2C-7B4F-AB2B-2CA01F8FCC9D}"/>
                </a:ext>
              </a:extLst>
            </p:cNvPr>
            <p:cNvSpPr/>
            <p:nvPr/>
          </p:nvSpPr>
          <p:spPr>
            <a:xfrm>
              <a:off x="1001179" y="1169007"/>
              <a:ext cx="76244" cy="10099"/>
            </a:xfrm>
            <a:custGeom>
              <a:avLst/>
              <a:gdLst>
                <a:gd name="connsiteX0" fmla="*/ 76245 w 76244"/>
                <a:gd name="connsiteY0" fmla="*/ 10099 h 10099"/>
                <a:gd name="connsiteX1" fmla="*/ 0 w 76244"/>
                <a:gd name="connsiteY1" fmla="*/ 10099 h 10099"/>
                <a:gd name="connsiteX2" fmla="*/ 76245 w 76244"/>
                <a:gd name="connsiteY2" fmla="*/ 10099 h 10099"/>
              </a:gdLst>
              <a:ahLst/>
              <a:cxnLst>
                <a:cxn ang="0">
                  <a:pos x="connsiteX0" y="connsiteY0"/>
                </a:cxn>
                <a:cxn ang="0">
                  <a:pos x="connsiteX1" y="connsiteY1"/>
                </a:cxn>
                <a:cxn ang="0">
                  <a:pos x="connsiteX2" y="connsiteY2"/>
                </a:cxn>
              </a:cxnLst>
              <a:rect l="l" t="t" r="r" b="b"/>
              <a:pathLst>
                <a:path w="76244" h="10099">
                  <a:moveTo>
                    <a:pt x="76245" y="10099"/>
                  </a:moveTo>
                  <a:cubicBezTo>
                    <a:pt x="52584" y="-3366"/>
                    <a:pt x="23661" y="-3366"/>
                    <a:pt x="0" y="10099"/>
                  </a:cubicBezTo>
                  <a:cubicBezTo>
                    <a:pt x="25053" y="3979"/>
                    <a:pt x="51192" y="3979"/>
                    <a:pt x="76245" y="10099"/>
                  </a:cubicBezTo>
                  <a:close/>
                </a:path>
              </a:pathLst>
            </a:custGeom>
            <a:solidFill>
              <a:srgbClr val="1F7A8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6" name="Freeform 350">
              <a:extLst>
                <a:ext uri="{FF2B5EF4-FFF2-40B4-BE49-F238E27FC236}">
                  <a16:creationId xmlns:a16="http://schemas.microsoft.com/office/drawing/2014/main" id="{4519032D-684C-454C-9E59-6D21009CE01E}"/>
                </a:ext>
              </a:extLst>
            </p:cNvPr>
            <p:cNvSpPr/>
            <p:nvPr/>
          </p:nvSpPr>
          <p:spPr>
            <a:xfrm>
              <a:off x="1009951" y="1391976"/>
              <a:ext cx="90995" cy="87553"/>
            </a:xfrm>
            <a:custGeom>
              <a:avLst/>
              <a:gdLst>
                <a:gd name="connsiteX0" fmla="*/ 51566 w 90995"/>
                <a:gd name="connsiteY0" fmla="*/ 59158 h 87553"/>
                <a:gd name="connsiteX1" fmla="*/ 46106 w 90995"/>
                <a:gd name="connsiteY1" fmla="*/ 65613 h 87553"/>
                <a:gd name="connsiteX2" fmla="*/ 17867 w 90995"/>
                <a:gd name="connsiteY2" fmla="*/ 73870 h 87553"/>
                <a:gd name="connsiteX3" fmla="*/ 359 w 90995"/>
                <a:gd name="connsiteY3" fmla="*/ 87348 h 87553"/>
                <a:gd name="connsiteX4" fmla="*/ 86394 w 90995"/>
                <a:gd name="connsiteY4" fmla="*/ 35524 h 87553"/>
                <a:gd name="connsiteX5" fmla="*/ 58155 w 90995"/>
                <a:gd name="connsiteY5" fmla="*/ 26033 h 87553"/>
                <a:gd name="connsiteX6" fmla="*/ 55237 w 90995"/>
                <a:gd name="connsiteY6" fmla="*/ 12365 h 87553"/>
                <a:gd name="connsiteX7" fmla="*/ 89594 w 90995"/>
                <a:gd name="connsiteY7" fmla="*/ 405 h 87553"/>
                <a:gd name="connsiteX8" fmla="*/ 51942 w 90995"/>
                <a:gd name="connsiteY8" fmla="*/ 39131 h 87553"/>
                <a:gd name="connsiteX9" fmla="*/ 51566 w 90995"/>
                <a:gd name="connsiteY9" fmla="*/ 59158 h 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95" h="87553">
                  <a:moveTo>
                    <a:pt x="51566" y="59158"/>
                  </a:moveTo>
                  <a:cubicBezTo>
                    <a:pt x="50433" y="61816"/>
                    <a:pt x="48530" y="64066"/>
                    <a:pt x="46106" y="65613"/>
                  </a:cubicBezTo>
                  <a:cubicBezTo>
                    <a:pt x="28410" y="76718"/>
                    <a:pt x="31799" y="65613"/>
                    <a:pt x="17867" y="73870"/>
                  </a:cubicBezTo>
                  <a:cubicBezTo>
                    <a:pt x="7796" y="79755"/>
                    <a:pt x="7513" y="83362"/>
                    <a:pt x="359" y="87348"/>
                  </a:cubicBezTo>
                  <a:cubicBezTo>
                    <a:pt x="-6794" y="91335"/>
                    <a:pt x="95336" y="35809"/>
                    <a:pt x="86394" y="35524"/>
                  </a:cubicBezTo>
                  <a:cubicBezTo>
                    <a:pt x="76349" y="34753"/>
                    <a:pt x="66649" y="31492"/>
                    <a:pt x="58155" y="26033"/>
                  </a:cubicBezTo>
                  <a:cubicBezTo>
                    <a:pt x="53542" y="22426"/>
                    <a:pt x="51378" y="16541"/>
                    <a:pt x="55237" y="12365"/>
                  </a:cubicBezTo>
                  <a:cubicBezTo>
                    <a:pt x="62861" y="3917"/>
                    <a:pt x="86205" y="1639"/>
                    <a:pt x="89594" y="405"/>
                  </a:cubicBezTo>
                  <a:cubicBezTo>
                    <a:pt x="100137" y="-3391"/>
                    <a:pt x="47612" y="20243"/>
                    <a:pt x="51942" y="39131"/>
                  </a:cubicBezTo>
                  <a:cubicBezTo>
                    <a:pt x="52670" y="45795"/>
                    <a:pt x="52543" y="52527"/>
                    <a:pt x="51566" y="59158"/>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7" name="Freeform 351">
              <a:extLst>
                <a:ext uri="{FF2B5EF4-FFF2-40B4-BE49-F238E27FC236}">
                  <a16:creationId xmlns:a16="http://schemas.microsoft.com/office/drawing/2014/main" id="{FAAA78D8-839D-B248-827E-C8FBF23FC362}"/>
                </a:ext>
              </a:extLst>
            </p:cNvPr>
            <p:cNvSpPr/>
            <p:nvPr/>
          </p:nvSpPr>
          <p:spPr>
            <a:xfrm>
              <a:off x="1003885" y="1376312"/>
              <a:ext cx="97555" cy="98495"/>
            </a:xfrm>
            <a:custGeom>
              <a:avLst/>
              <a:gdLst>
                <a:gd name="connsiteX0" fmla="*/ 55560 w 97555"/>
                <a:gd name="connsiteY0" fmla="*/ 19961 h 98495"/>
                <a:gd name="connsiteX1" fmla="*/ 53583 w 97555"/>
                <a:gd name="connsiteY1" fmla="*/ 30972 h 98495"/>
                <a:gd name="connsiteX2" fmla="*/ 57066 w 97555"/>
                <a:gd name="connsiteY2" fmla="*/ 47392 h 98495"/>
                <a:gd name="connsiteX3" fmla="*/ 53207 w 97555"/>
                <a:gd name="connsiteY3" fmla="*/ 71975 h 98495"/>
                <a:gd name="connsiteX4" fmla="*/ 29863 w 97555"/>
                <a:gd name="connsiteY4" fmla="*/ 81467 h 98495"/>
                <a:gd name="connsiteX5" fmla="*/ 18002 w 97555"/>
                <a:gd name="connsiteY5" fmla="*/ 87257 h 98495"/>
                <a:gd name="connsiteX6" fmla="*/ 212 w 97555"/>
                <a:gd name="connsiteY6" fmla="*/ 98457 h 98495"/>
                <a:gd name="connsiteX7" fmla="*/ 92365 w 97555"/>
                <a:gd name="connsiteY7" fmla="*/ 44450 h 98495"/>
                <a:gd name="connsiteX8" fmla="*/ 64126 w 97555"/>
                <a:gd name="connsiteY8" fmla="*/ 37046 h 98495"/>
                <a:gd name="connsiteX9" fmla="*/ 60172 w 97555"/>
                <a:gd name="connsiteY9" fmla="*/ 30212 h 98495"/>
                <a:gd name="connsiteX10" fmla="*/ 95659 w 97555"/>
                <a:gd name="connsiteY10" fmla="*/ 1738 h 98495"/>
                <a:gd name="connsiteX11" fmla="*/ 18755 w 97555"/>
                <a:gd name="connsiteY11" fmla="*/ 19772 h 98495"/>
                <a:gd name="connsiteX12" fmla="*/ 55560 w 97555"/>
                <a:gd name="connsiteY12" fmla="*/ 19961 h 9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55" h="98495">
                  <a:moveTo>
                    <a:pt x="55560" y="19961"/>
                  </a:moveTo>
                  <a:cubicBezTo>
                    <a:pt x="54567" y="23563"/>
                    <a:pt x="53905" y="27248"/>
                    <a:pt x="53583" y="30972"/>
                  </a:cubicBezTo>
                  <a:cubicBezTo>
                    <a:pt x="53583" y="34484"/>
                    <a:pt x="56125" y="40463"/>
                    <a:pt x="57066" y="47392"/>
                  </a:cubicBezTo>
                  <a:cubicBezTo>
                    <a:pt x="58949" y="60490"/>
                    <a:pt x="57819" y="67514"/>
                    <a:pt x="53207" y="71975"/>
                  </a:cubicBezTo>
                  <a:cubicBezTo>
                    <a:pt x="45933" y="76286"/>
                    <a:pt x="38067" y="79485"/>
                    <a:pt x="29863" y="81467"/>
                  </a:cubicBezTo>
                  <a:cubicBezTo>
                    <a:pt x="25610" y="82699"/>
                    <a:pt x="21598" y="84657"/>
                    <a:pt x="18002" y="87257"/>
                  </a:cubicBezTo>
                  <a:cubicBezTo>
                    <a:pt x="12983" y="92292"/>
                    <a:pt x="6902" y="96120"/>
                    <a:pt x="212" y="98457"/>
                  </a:cubicBezTo>
                  <a:cubicBezTo>
                    <a:pt x="-5342" y="100165"/>
                    <a:pt x="100177" y="44260"/>
                    <a:pt x="92365" y="44450"/>
                  </a:cubicBezTo>
                  <a:cubicBezTo>
                    <a:pt x="82522" y="44141"/>
                    <a:pt x="72871" y="41611"/>
                    <a:pt x="64126" y="37046"/>
                  </a:cubicBezTo>
                  <a:cubicBezTo>
                    <a:pt x="61302" y="34863"/>
                    <a:pt x="59419" y="32490"/>
                    <a:pt x="60172" y="30212"/>
                  </a:cubicBezTo>
                  <a:cubicBezTo>
                    <a:pt x="62902" y="20721"/>
                    <a:pt x="82387" y="10280"/>
                    <a:pt x="95659" y="1738"/>
                  </a:cubicBezTo>
                  <a:cubicBezTo>
                    <a:pt x="112320" y="-9178"/>
                    <a:pt x="13578" y="35528"/>
                    <a:pt x="18755" y="19772"/>
                  </a:cubicBezTo>
                  <a:cubicBezTo>
                    <a:pt x="31463" y="28504"/>
                    <a:pt x="46429" y="31636"/>
                    <a:pt x="55560" y="19961"/>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8" name="Freeform 352">
              <a:extLst>
                <a:ext uri="{FF2B5EF4-FFF2-40B4-BE49-F238E27FC236}">
                  <a16:creationId xmlns:a16="http://schemas.microsoft.com/office/drawing/2014/main" id="{A92DFB2A-3E67-EC47-98B7-26FC3161EE37}"/>
                </a:ext>
              </a:extLst>
            </p:cNvPr>
            <p:cNvSpPr/>
            <p:nvPr/>
          </p:nvSpPr>
          <p:spPr>
            <a:xfrm>
              <a:off x="1003553" y="1396558"/>
              <a:ext cx="93749" cy="78302"/>
            </a:xfrm>
            <a:custGeom>
              <a:avLst/>
              <a:gdLst>
                <a:gd name="connsiteX0" fmla="*/ 55799 w 93749"/>
                <a:gd name="connsiteY0" fmla="*/ 0 h 78302"/>
                <a:gd name="connsiteX1" fmla="*/ 53916 w 93749"/>
                <a:gd name="connsiteY1" fmla="*/ 10725 h 78302"/>
                <a:gd name="connsiteX2" fmla="*/ 57399 w 93749"/>
                <a:gd name="connsiteY2" fmla="*/ 27146 h 78302"/>
                <a:gd name="connsiteX3" fmla="*/ 53539 w 93749"/>
                <a:gd name="connsiteY3" fmla="*/ 51729 h 78302"/>
                <a:gd name="connsiteX4" fmla="*/ 30195 w 93749"/>
                <a:gd name="connsiteY4" fmla="*/ 61221 h 78302"/>
                <a:gd name="connsiteX5" fmla="*/ 18335 w 93749"/>
                <a:gd name="connsiteY5" fmla="*/ 67011 h 78302"/>
                <a:gd name="connsiteX6" fmla="*/ 545 w 93749"/>
                <a:gd name="connsiteY6" fmla="*/ 78211 h 78302"/>
                <a:gd name="connsiteX7" fmla="*/ 79519 w 93749"/>
                <a:gd name="connsiteY7" fmla="*/ 23539 h 78302"/>
                <a:gd name="connsiteX8" fmla="*/ 60693 w 93749"/>
                <a:gd name="connsiteY8" fmla="*/ 8922 h 78302"/>
                <a:gd name="connsiteX9" fmla="*/ 92697 w 93749"/>
                <a:gd name="connsiteY9" fmla="*/ 14807 h 78302"/>
                <a:gd name="connsiteX10" fmla="*/ 13723 w 93749"/>
                <a:gd name="connsiteY10" fmla="*/ 52773 h 78302"/>
                <a:gd name="connsiteX11" fmla="*/ 42526 w 93749"/>
                <a:gd name="connsiteY11" fmla="*/ 38156 h 78302"/>
                <a:gd name="connsiteX12" fmla="*/ 49115 w 93749"/>
                <a:gd name="connsiteY12" fmla="*/ 5505 h 78302"/>
                <a:gd name="connsiteX13" fmla="*/ 55799 w 93749"/>
                <a:gd name="connsiteY13" fmla="*/ 0 h 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49" h="78302">
                  <a:moveTo>
                    <a:pt x="55799" y="0"/>
                  </a:moveTo>
                  <a:cubicBezTo>
                    <a:pt x="54816" y="3502"/>
                    <a:pt x="54185" y="7096"/>
                    <a:pt x="53916" y="10725"/>
                  </a:cubicBezTo>
                  <a:cubicBezTo>
                    <a:pt x="53916" y="14237"/>
                    <a:pt x="56457" y="20217"/>
                    <a:pt x="57399" y="27146"/>
                  </a:cubicBezTo>
                  <a:cubicBezTo>
                    <a:pt x="59281" y="40244"/>
                    <a:pt x="58152" y="47268"/>
                    <a:pt x="53539" y="51729"/>
                  </a:cubicBezTo>
                  <a:cubicBezTo>
                    <a:pt x="46266" y="56040"/>
                    <a:pt x="38400" y="59239"/>
                    <a:pt x="30195" y="61221"/>
                  </a:cubicBezTo>
                  <a:cubicBezTo>
                    <a:pt x="25943" y="62453"/>
                    <a:pt x="21931" y="64411"/>
                    <a:pt x="18335" y="67011"/>
                  </a:cubicBezTo>
                  <a:cubicBezTo>
                    <a:pt x="13316" y="72046"/>
                    <a:pt x="7234" y="75874"/>
                    <a:pt x="545" y="78211"/>
                  </a:cubicBezTo>
                  <a:cubicBezTo>
                    <a:pt x="-8210" y="80868"/>
                    <a:pt x="91662" y="24963"/>
                    <a:pt x="79519" y="23539"/>
                  </a:cubicBezTo>
                  <a:cubicBezTo>
                    <a:pt x="75942" y="23539"/>
                    <a:pt x="59093" y="17275"/>
                    <a:pt x="60693" y="8922"/>
                  </a:cubicBezTo>
                  <a:cubicBezTo>
                    <a:pt x="69606" y="16393"/>
                    <a:pt x="81742" y="18624"/>
                    <a:pt x="92697" y="14807"/>
                  </a:cubicBezTo>
                  <a:cubicBezTo>
                    <a:pt x="105311" y="11675"/>
                    <a:pt x="74" y="58563"/>
                    <a:pt x="13723" y="52773"/>
                  </a:cubicBezTo>
                  <a:cubicBezTo>
                    <a:pt x="27371" y="46983"/>
                    <a:pt x="37161" y="45560"/>
                    <a:pt x="42526" y="38156"/>
                  </a:cubicBezTo>
                  <a:cubicBezTo>
                    <a:pt x="47892" y="30753"/>
                    <a:pt x="46856" y="21356"/>
                    <a:pt x="49115" y="5505"/>
                  </a:cubicBezTo>
                  <a:cubicBezTo>
                    <a:pt x="51595" y="4004"/>
                    <a:pt x="53845" y="2150"/>
                    <a:pt x="55799" y="0"/>
                  </a:cubicBezTo>
                  <a:close/>
                </a:path>
              </a:pathLst>
            </a:custGeom>
            <a:solidFill>
              <a:srgbClr val="B9DEF0"/>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79" name="Freeform 353">
              <a:extLst>
                <a:ext uri="{FF2B5EF4-FFF2-40B4-BE49-F238E27FC236}">
                  <a16:creationId xmlns:a16="http://schemas.microsoft.com/office/drawing/2014/main" id="{D87A7108-4C16-E444-AB33-4AF998C1EF45}"/>
                </a:ext>
              </a:extLst>
            </p:cNvPr>
            <p:cNvSpPr/>
            <p:nvPr/>
          </p:nvSpPr>
          <p:spPr>
            <a:xfrm>
              <a:off x="1002874" y="1420856"/>
              <a:ext cx="16190" cy="14427"/>
            </a:xfrm>
            <a:custGeom>
              <a:avLst/>
              <a:gdLst>
                <a:gd name="connsiteX0" fmla="*/ 0 w 16190"/>
                <a:gd name="connsiteY0" fmla="*/ 2563 h 14427"/>
                <a:gd name="connsiteX1" fmla="*/ 7813 w 16190"/>
                <a:gd name="connsiteY1" fmla="*/ 6264 h 14427"/>
                <a:gd name="connsiteX2" fmla="*/ 13931 w 16190"/>
                <a:gd name="connsiteY2" fmla="*/ 14427 h 14427"/>
                <a:gd name="connsiteX3" fmla="*/ 16190 w 16190"/>
                <a:gd name="connsiteY3" fmla="*/ 13383 h 14427"/>
                <a:gd name="connsiteX4" fmla="*/ 9319 w 16190"/>
                <a:gd name="connsiteY4" fmla="*/ 3892 h 14427"/>
                <a:gd name="connsiteX5" fmla="*/ 1977 w 16190"/>
                <a:gd name="connsiteY5" fmla="*/ 0 h 14427"/>
                <a:gd name="connsiteX6" fmla="*/ 0 w 16190"/>
                <a:gd name="connsiteY6" fmla="*/ 1614 h 1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0" h="14427">
                  <a:moveTo>
                    <a:pt x="0" y="2563"/>
                  </a:moveTo>
                  <a:cubicBezTo>
                    <a:pt x="2905" y="3007"/>
                    <a:pt x="5620" y="4293"/>
                    <a:pt x="7813" y="6264"/>
                  </a:cubicBezTo>
                  <a:cubicBezTo>
                    <a:pt x="10419" y="8503"/>
                    <a:pt x="12507" y="11288"/>
                    <a:pt x="13931" y="14427"/>
                  </a:cubicBezTo>
                  <a:lnTo>
                    <a:pt x="16190" y="13383"/>
                  </a:lnTo>
                  <a:cubicBezTo>
                    <a:pt x="14654" y="9729"/>
                    <a:pt x="12303" y="6481"/>
                    <a:pt x="9319" y="3892"/>
                  </a:cubicBezTo>
                  <a:cubicBezTo>
                    <a:pt x="7218" y="2017"/>
                    <a:pt x="4699" y="682"/>
                    <a:pt x="1977" y="0"/>
                  </a:cubicBezTo>
                  <a:lnTo>
                    <a:pt x="0" y="1614"/>
                  </a:ln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0" name="Freeform 354">
              <a:extLst>
                <a:ext uri="{FF2B5EF4-FFF2-40B4-BE49-F238E27FC236}">
                  <a16:creationId xmlns:a16="http://schemas.microsoft.com/office/drawing/2014/main" id="{021E4955-469A-F045-B3BD-883F8B48F733}"/>
                </a:ext>
              </a:extLst>
            </p:cNvPr>
            <p:cNvSpPr/>
            <p:nvPr/>
          </p:nvSpPr>
          <p:spPr>
            <a:xfrm>
              <a:off x="997038" y="1425507"/>
              <a:ext cx="15625" cy="13952"/>
            </a:xfrm>
            <a:custGeom>
              <a:avLst/>
              <a:gdLst>
                <a:gd name="connsiteX0" fmla="*/ 0 w 15625"/>
                <a:gd name="connsiteY0" fmla="*/ 2183 h 13952"/>
                <a:gd name="connsiteX1" fmla="*/ 7248 w 15625"/>
                <a:gd name="connsiteY1" fmla="*/ 5790 h 13952"/>
                <a:gd name="connsiteX2" fmla="*/ 13366 w 15625"/>
                <a:gd name="connsiteY2" fmla="*/ 13953 h 13952"/>
                <a:gd name="connsiteX3" fmla="*/ 15625 w 15625"/>
                <a:gd name="connsiteY3" fmla="*/ 12814 h 13952"/>
                <a:gd name="connsiteX4" fmla="*/ 8754 w 15625"/>
                <a:gd name="connsiteY4" fmla="*/ 3607 h 13952"/>
                <a:gd name="connsiteX5" fmla="*/ 2541 w 15625"/>
                <a:gd name="connsiteY5" fmla="*/ 0 h 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 h="13952">
                  <a:moveTo>
                    <a:pt x="0" y="2183"/>
                  </a:moveTo>
                  <a:cubicBezTo>
                    <a:pt x="2702" y="2682"/>
                    <a:pt x="5211" y="3931"/>
                    <a:pt x="7248" y="5790"/>
                  </a:cubicBezTo>
                  <a:cubicBezTo>
                    <a:pt x="9854" y="8028"/>
                    <a:pt x="11942" y="10814"/>
                    <a:pt x="13366" y="13953"/>
                  </a:cubicBezTo>
                  <a:lnTo>
                    <a:pt x="15625" y="12814"/>
                  </a:lnTo>
                  <a:cubicBezTo>
                    <a:pt x="14038" y="9270"/>
                    <a:pt x="11692" y="6126"/>
                    <a:pt x="8754" y="3607"/>
                  </a:cubicBezTo>
                  <a:cubicBezTo>
                    <a:pt x="6932" y="2014"/>
                    <a:pt x="4822" y="790"/>
                    <a:pt x="254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1" name="Freeform 355">
              <a:extLst>
                <a:ext uri="{FF2B5EF4-FFF2-40B4-BE49-F238E27FC236}">
                  <a16:creationId xmlns:a16="http://schemas.microsoft.com/office/drawing/2014/main" id="{0BE2B232-4930-2049-B916-C0B2335BAAFA}"/>
                </a:ext>
              </a:extLst>
            </p:cNvPr>
            <p:cNvSpPr/>
            <p:nvPr/>
          </p:nvSpPr>
          <p:spPr>
            <a:xfrm>
              <a:off x="997660" y="1373398"/>
              <a:ext cx="108872" cy="70427"/>
            </a:xfrm>
            <a:custGeom>
              <a:avLst/>
              <a:gdLst>
                <a:gd name="connsiteX0" fmla="*/ 106215 w 108872"/>
                <a:gd name="connsiteY0" fmla="*/ 1803 h 70427"/>
                <a:gd name="connsiteX1" fmla="*/ 37 w 108872"/>
                <a:gd name="connsiteY1" fmla="*/ 62265 h 70427"/>
                <a:gd name="connsiteX2" fmla="*/ 6155 w 108872"/>
                <a:gd name="connsiteY2" fmla="*/ 70428 h 70427"/>
                <a:gd name="connsiteX3" fmla="*/ 8415 w 108872"/>
                <a:gd name="connsiteY3" fmla="*/ 69289 h 70427"/>
                <a:gd name="connsiteX4" fmla="*/ 1543 w 108872"/>
                <a:gd name="connsiteY4" fmla="*/ 60366 h 70427"/>
                <a:gd name="connsiteX5" fmla="*/ 108851 w 108872"/>
                <a:gd name="connsiteY5" fmla="*/ 0 h 7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2" h="70427">
                  <a:moveTo>
                    <a:pt x="106215" y="1803"/>
                  </a:moveTo>
                  <a:cubicBezTo>
                    <a:pt x="108192" y="1803"/>
                    <a:pt x="-2316" y="60272"/>
                    <a:pt x="37" y="62265"/>
                  </a:cubicBezTo>
                  <a:cubicBezTo>
                    <a:pt x="2644" y="64503"/>
                    <a:pt x="4731" y="67289"/>
                    <a:pt x="6155" y="70428"/>
                  </a:cubicBezTo>
                  <a:lnTo>
                    <a:pt x="8415" y="69289"/>
                  </a:lnTo>
                  <a:cubicBezTo>
                    <a:pt x="6793" y="65848"/>
                    <a:pt x="4448" y="62803"/>
                    <a:pt x="1543" y="60366"/>
                  </a:cubicBezTo>
                  <a:cubicBezTo>
                    <a:pt x="-339" y="58753"/>
                    <a:pt x="110639" y="664"/>
                    <a:pt x="10885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2" name="Freeform 356">
              <a:extLst>
                <a:ext uri="{FF2B5EF4-FFF2-40B4-BE49-F238E27FC236}">
                  <a16:creationId xmlns:a16="http://schemas.microsoft.com/office/drawing/2014/main" id="{0184943F-6534-CD43-A275-527A7BE37F9F}"/>
                </a:ext>
              </a:extLst>
            </p:cNvPr>
            <p:cNvSpPr/>
            <p:nvPr/>
          </p:nvSpPr>
          <p:spPr>
            <a:xfrm>
              <a:off x="998991" y="1378239"/>
              <a:ext cx="110719" cy="69858"/>
            </a:xfrm>
            <a:custGeom>
              <a:avLst/>
              <a:gdLst>
                <a:gd name="connsiteX0" fmla="*/ 97542 w 110719"/>
                <a:gd name="connsiteY0" fmla="*/ 1803 h 69858"/>
                <a:gd name="connsiteX1" fmla="*/ 104602 w 110719"/>
                <a:gd name="connsiteY1" fmla="*/ 5315 h 69858"/>
                <a:gd name="connsiteX2" fmla="*/ 110720 w 110719"/>
                <a:gd name="connsiteY2" fmla="*/ 13478 h 69858"/>
                <a:gd name="connsiteX3" fmla="*/ 24 w 110719"/>
                <a:gd name="connsiteY3" fmla="*/ 69858 h 69858"/>
                <a:gd name="connsiteX4" fmla="*/ 106202 w 110719"/>
                <a:gd name="connsiteY4" fmla="*/ 3417 h 69858"/>
                <a:gd name="connsiteX5" fmla="*/ 100366 w 110719"/>
                <a:gd name="connsiteY5" fmla="*/ 0 h 6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19" h="69858">
                  <a:moveTo>
                    <a:pt x="97542" y="1803"/>
                  </a:moveTo>
                  <a:cubicBezTo>
                    <a:pt x="100144" y="2378"/>
                    <a:pt x="102566" y="3583"/>
                    <a:pt x="104602" y="5315"/>
                  </a:cubicBezTo>
                  <a:cubicBezTo>
                    <a:pt x="107186" y="7573"/>
                    <a:pt x="109270" y="10354"/>
                    <a:pt x="110720" y="13478"/>
                  </a:cubicBezTo>
                  <a:lnTo>
                    <a:pt x="24" y="69858"/>
                  </a:lnTo>
                  <a:cubicBezTo>
                    <a:pt x="-1859" y="65966"/>
                    <a:pt x="108649" y="5980"/>
                    <a:pt x="106202" y="3417"/>
                  </a:cubicBezTo>
                  <a:cubicBezTo>
                    <a:pt x="104464" y="1950"/>
                    <a:pt x="102490" y="795"/>
                    <a:pt x="100366"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5" name="Freeform 357">
              <a:extLst>
                <a:ext uri="{FF2B5EF4-FFF2-40B4-BE49-F238E27FC236}">
                  <a16:creationId xmlns:a16="http://schemas.microsoft.com/office/drawing/2014/main" id="{18565B3B-4F4F-474B-95EA-47382C6E5354}"/>
                </a:ext>
              </a:extLst>
            </p:cNvPr>
            <p:cNvSpPr/>
            <p:nvPr/>
          </p:nvSpPr>
          <p:spPr>
            <a:xfrm>
              <a:off x="1089661" y="1382226"/>
              <a:ext cx="15154" cy="13857"/>
            </a:xfrm>
            <a:custGeom>
              <a:avLst/>
              <a:gdLst>
                <a:gd name="connsiteX0" fmla="*/ 0 w 15154"/>
                <a:gd name="connsiteY0" fmla="*/ 2183 h 13857"/>
                <a:gd name="connsiteX1" fmla="*/ 6777 w 15154"/>
                <a:gd name="connsiteY1" fmla="*/ 5695 h 13857"/>
                <a:gd name="connsiteX2" fmla="*/ 12990 w 15154"/>
                <a:gd name="connsiteY2" fmla="*/ 13858 h 13857"/>
                <a:gd name="connsiteX3" fmla="*/ 15155 w 15154"/>
                <a:gd name="connsiteY3" fmla="*/ 12814 h 13857"/>
                <a:gd name="connsiteX4" fmla="*/ 8378 w 15154"/>
                <a:gd name="connsiteY4" fmla="*/ 3322 h 13857"/>
                <a:gd name="connsiteX5" fmla="*/ 2730 w 15154"/>
                <a:gd name="connsiteY5" fmla="*/ 0 h 1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4" h="13857">
                  <a:moveTo>
                    <a:pt x="0" y="2183"/>
                  </a:moveTo>
                  <a:cubicBezTo>
                    <a:pt x="2513" y="2768"/>
                    <a:pt x="4842" y="3975"/>
                    <a:pt x="6777" y="5695"/>
                  </a:cubicBezTo>
                  <a:cubicBezTo>
                    <a:pt x="9413" y="7927"/>
                    <a:pt x="11534" y="10713"/>
                    <a:pt x="12990" y="13858"/>
                  </a:cubicBezTo>
                  <a:lnTo>
                    <a:pt x="15155" y="12814"/>
                  </a:lnTo>
                  <a:cubicBezTo>
                    <a:pt x="13652" y="9165"/>
                    <a:pt x="11332" y="5917"/>
                    <a:pt x="8378" y="3322"/>
                  </a:cubicBezTo>
                  <a:cubicBezTo>
                    <a:pt x="6717" y="1869"/>
                    <a:pt x="4802" y="742"/>
                    <a:pt x="2730"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189" name="Freeform 358">
              <a:extLst>
                <a:ext uri="{FF2B5EF4-FFF2-40B4-BE49-F238E27FC236}">
                  <a16:creationId xmlns:a16="http://schemas.microsoft.com/office/drawing/2014/main" id="{6192CB5F-158B-F84A-AB53-1534CA3ADD80}"/>
                </a:ext>
              </a:extLst>
            </p:cNvPr>
            <p:cNvSpPr/>
            <p:nvPr/>
          </p:nvSpPr>
          <p:spPr>
            <a:xfrm>
              <a:off x="1082978" y="1386971"/>
              <a:ext cx="15437" cy="13572"/>
            </a:xfrm>
            <a:custGeom>
              <a:avLst/>
              <a:gdLst>
                <a:gd name="connsiteX0" fmla="*/ 0 w 15437"/>
                <a:gd name="connsiteY0" fmla="*/ 1898 h 13572"/>
                <a:gd name="connsiteX1" fmla="*/ 7060 w 15437"/>
                <a:gd name="connsiteY1" fmla="*/ 5410 h 13572"/>
                <a:gd name="connsiteX2" fmla="*/ 13178 w 15437"/>
                <a:gd name="connsiteY2" fmla="*/ 13573 h 13572"/>
                <a:gd name="connsiteX3" fmla="*/ 15437 w 15437"/>
                <a:gd name="connsiteY3" fmla="*/ 12529 h 13572"/>
                <a:gd name="connsiteX4" fmla="*/ 8660 w 15437"/>
                <a:gd name="connsiteY4" fmla="*/ 3512 h 13572"/>
                <a:gd name="connsiteX5" fmla="*/ 2730 w 15437"/>
                <a:gd name="connsiteY5" fmla="*/ 0 h 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7" h="13572">
                  <a:moveTo>
                    <a:pt x="0" y="1898"/>
                  </a:moveTo>
                  <a:cubicBezTo>
                    <a:pt x="2618" y="2426"/>
                    <a:pt x="5052" y="3637"/>
                    <a:pt x="7060" y="5410"/>
                  </a:cubicBezTo>
                  <a:cubicBezTo>
                    <a:pt x="9666" y="7648"/>
                    <a:pt x="11754" y="10434"/>
                    <a:pt x="13178" y="13573"/>
                  </a:cubicBezTo>
                  <a:lnTo>
                    <a:pt x="15437" y="12529"/>
                  </a:lnTo>
                  <a:cubicBezTo>
                    <a:pt x="13841" y="9070"/>
                    <a:pt x="11530" y="5996"/>
                    <a:pt x="8660" y="3512"/>
                  </a:cubicBezTo>
                  <a:cubicBezTo>
                    <a:pt x="6868" y="2050"/>
                    <a:pt x="4868" y="867"/>
                    <a:pt x="2730"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5" name="Freeform 359">
              <a:extLst>
                <a:ext uri="{FF2B5EF4-FFF2-40B4-BE49-F238E27FC236}">
                  <a16:creationId xmlns:a16="http://schemas.microsoft.com/office/drawing/2014/main" id="{A62A6781-0A59-0642-B90B-83DE2CA6F85F}"/>
                </a:ext>
              </a:extLst>
            </p:cNvPr>
            <p:cNvSpPr/>
            <p:nvPr/>
          </p:nvSpPr>
          <p:spPr>
            <a:xfrm>
              <a:off x="1013534" y="1164061"/>
              <a:ext cx="67956" cy="264600"/>
            </a:xfrm>
            <a:custGeom>
              <a:avLst/>
              <a:gdLst>
                <a:gd name="connsiteX0" fmla="*/ 60031 w 67956"/>
                <a:gd name="connsiteY0" fmla="*/ 37255 h 264600"/>
                <a:gd name="connsiteX1" fmla="*/ 67279 w 67956"/>
                <a:gd name="connsiteY1" fmla="*/ 98096 h 264600"/>
                <a:gd name="connsiteX2" fmla="*/ 46194 w 67956"/>
                <a:gd name="connsiteY2" fmla="*/ 255086 h 264600"/>
                <a:gd name="connsiteX3" fmla="*/ 164 w 67956"/>
                <a:gd name="connsiteY3" fmla="*/ 249866 h 264600"/>
                <a:gd name="connsiteX4" fmla="*/ 4400 w 67956"/>
                <a:gd name="connsiteY4" fmla="*/ 111764 h 264600"/>
                <a:gd name="connsiteX5" fmla="*/ 447 w 67956"/>
                <a:gd name="connsiteY5" fmla="*/ 31655 h 264600"/>
                <a:gd name="connsiteX6" fmla="*/ 9860 w 67956"/>
                <a:gd name="connsiteY6" fmla="*/ 11343 h 264600"/>
                <a:gd name="connsiteX7" fmla="*/ 60031 w 67956"/>
                <a:gd name="connsiteY7" fmla="*/ 37255 h 26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6" h="264600">
                  <a:moveTo>
                    <a:pt x="60031" y="37255"/>
                  </a:moveTo>
                  <a:cubicBezTo>
                    <a:pt x="56077" y="62597"/>
                    <a:pt x="63514" y="66584"/>
                    <a:pt x="67279" y="98096"/>
                  </a:cubicBezTo>
                  <a:cubicBezTo>
                    <a:pt x="71515" y="133689"/>
                    <a:pt x="54854" y="213988"/>
                    <a:pt x="46194" y="255086"/>
                  </a:cubicBezTo>
                  <a:cubicBezTo>
                    <a:pt x="32263" y="270748"/>
                    <a:pt x="6283" y="265717"/>
                    <a:pt x="164" y="249866"/>
                  </a:cubicBezTo>
                  <a:cubicBezTo>
                    <a:pt x="1106" y="208483"/>
                    <a:pt x="5247" y="154001"/>
                    <a:pt x="4400" y="111764"/>
                  </a:cubicBezTo>
                  <a:cubicBezTo>
                    <a:pt x="3647" y="73797"/>
                    <a:pt x="-1530" y="53580"/>
                    <a:pt x="447" y="31655"/>
                  </a:cubicBezTo>
                  <a:cubicBezTo>
                    <a:pt x="1482" y="20075"/>
                    <a:pt x="2141" y="20550"/>
                    <a:pt x="9860" y="11343"/>
                  </a:cubicBezTo>
                  <a:cubicBezTo>
                    <a:pt x="24732" y="-5268"/>
                    <a:pt x="67561" y="-8874"/>
                    <a:pt x="60031" y="37255"/>
                  </a:cubicBezTo>
                  <a:close/>
                </a:path>
              </a:pathLst>
            </a:custGeom>
            <a:solidFill>
              <a:srgbClr val="2B506D"/>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7" name="Freeform 360">
              <a:extLst>
                <a:ext uri="{FF2B5EF4-FFF2-40B4-BE49-F238E27FC236}">
                  <a16:creationId xmlns:a16="http://schemas.microsoft.com/office/drawing/2014/main" id="{AD86F7CE-8384-5840-B2C3-AE279219BB70}"/>
                </a:ext>
              </a:extLst>
            </p:cNvPr>
            <p:cNvSpPr/>
            <p:nvPr/>
          </p:nvSpPr>
          <p:spPr>
            <a:xfrm>
              <a:off x="1236221" y="1119594"/>
              <a:ext cx="37201" cy="70354"/>
            </a:xfrm>
            <a:custGeom>
              <a:avLst/>
              <a:gdLst>
                <a:gd name="connsiteX0" fmla="*/ 14967 w 37201"/>
                <a:gd name="connsiteY0" fmla="*/ 70238 h 70354"/>
                <a:gd name="connsiteX1" fmla="*/ 0 w 37201"/>
                <a:gd name="connsiteY1" fmla="*/ 43092 h 70354"/>
                <a:gd name="connsiteX2" fmla="*/ 6777 w 37201"/>
                <a:gd name="connsiteY2" fmla="*/ 1044 h 70354"/>
                <a:gd name="connsiteX3" fmla="*/ 20520 w 37201"/>
                <a:gd name="connsiteY3" fmla="*/ 0 h 70354"/>
                <a:gd name="connsiteX4" fmla="*/ 37087 w 37201"/>
                <a:gd name="connsiteY4" fmla="*/ 34265 h 70354"/>
                <a:gd name="connsiteX5" fmla="*/ 14967 w 37201"/>
                <a:gd name="connsiteY5" fmla="*/ 70238 h 7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1" h="70354">
                  <a:moveTo>
                    <a:pt x="14967" y="70238"/>
                  </a:moveTo>
                  <a:lnTo>
                    <a:pt x="0" y="43092"/>
                  </a:lnTo>
                  <a:lnTo>
                    <a:pt x="6777" y="1044"/>
                  </a:lnTo>
                  <a:lnTo>
                    <a:pt x="20520" y="0"/>
                  </a:lnTo>
                  <a:cubicBezTo>
                    <a:pt x="28718" y="9897"/>
                    <a:pt x="34404" y="21657"/>
                    <a:pt x="37087" y="34265"/>
                  </a:cubicBezTo>
                  <a:cubicBezTo>
                    <a:pt x="38593" y="48217"/>
                    <a:pt x="24944" y="72231"/>
                    <a:pt x="14967" y="70238"/>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8" name="Freeform 361">
              <a:extLst>
                <a:ext uri="{FF2B5EF4-FFF2-40B4-BE49-F238E27FC236}">
                  <a16:creationId xmlns:a16="http://schemas.microsoft.com/office/drawing/2014/main" id="{14F44411-4336-5147-880D-EE77C07AF8A9}"/>
                </a:ext>
              </a:extLst>
            </p:cNvPr>
            <p:cNvSpPr/>
            <p:nvPr/>
          </p:nvSpPr>
          <p:spPr>
            <a:xfrm>
              <a:off x="1016768" y="1060936"/>
              <a:ext cx="198111" cy="161072"/>
            </a:xfrm>
            <a:custGeom>
              <a:avLst/>
              <a:gdLst>
                <a:gd name="connsiteX0" fmla="*/ 170694 w 198111"/>
                <a:gd name="connsiteY0" fmla="*/ 107065 h 161072"/>
                <a:gd name="connsiteX1" fmla="*/ 54726 w 198111"/>
                <a:gd name="connsiteY1" fmla="*/ 161072 h 161072"/>
                <a:gd name="connsiteX2" fmla="*/ 320 w 198111"/>
                <a:gd name="connsiteY2" fmla="*/ 129560 h 161072"/>
                <a:gd name="connsiteX3" fmla="*/ 14439 w 198111"/>
                <a:gd name="connsiteY3" fmla="*/ 107635 h 161072"/>
                <a:gd name="connsiteX4" fmla="*/ 103297 w 198111"/>
                <a:gd name="connsiteY4" fmla="*/ 50116 h 161072"/>
                <a:gd name="connsiteX5" fmla="*/ 123441 w 198111"/>
                <a:gd name="connsiteY5" fmla="*/ 34265 h 161072"/>
                <a:gd name="connsiteX6" fmla="*/ 131254 w 198111"/>
                <a:gd name="connsiteY6" fmla="*/ 0 h 161072"/>
                <a:gd name="connsiteX7" fmla="*/ 191214 w 198111"/>
                <a:gd name="connsiteY7" fmla="*/ 28475 h 161072"/>
                <a:gd name="connsiteX8" fmla="*/ 197238 w 198111"/>
                <a:gd name="connsiteY8" fmla="*/ 50685 h 161072"/>
                <a:gd name="connsiteX9" fmla="*/ 170694 w 198111"/>
                <a:gd name="connsiteY9" fmla="*/ 107065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11" h="161072">
                  <a:moveTo>
                    <a:pt x="170694" y="107065"/>
                  </a:moveTo>
                  <a:cubicBezTo>
                    <a:pt x="134548" y="127282"/>
                    <a:pt x="82871" y="134970"/>
                    <a:pt x="54726" y="161072"/>
                  </a:cubicBezTo>
                  <a:cubicBezTo>
                    <a:pt x="54726" y="151581"/>
                    <a:pt x="22346" y="142753"/>
                    <a:pt x="320" y="129560"/>
                  </a:cubicBezTo>
                  <a:cubicBezTo>
                    <a:pt x="-1186" y="121587"/>
                    <a:pt x="2485" y="118360"/>
                    <a:pt x="14439" y="107635"/>
                  </a:cubicBezTo>
                  <a:cubicBezTo>
                    <a:pt x="41280" y="84412"/>
                    <a:pt x="71184" y="65055"/>
                    <a:pt x="103297" y="50116"/>
                  </a:cubicBezTo>
                  <a:cubicBezTo>
                    <a:pt x="120241" y="43377"/>
                    <a:pt x="122123" y="45465"/>
                    <a:pt x="123441" y="34265"/>
                  </a:cubicBezTo>
                  <a:cubicBezTo>
                    <a:pt x="124067" y="22474"/>
                    <a:pt x="126710" y="10882"/>
                    <a:pt x="131254" y="0"/>
                  </a:cubicBezTo>
                  <a:cubicBezTo>
                    <a:pt x="149422" y="12979"/>
                    <a:pt x="169720" y="22618"/>
                    <a:pt x="191214" y="28475"/>
                  </a:cubicBezTo>
                  <a:cubicBezTo>
                    <a:pt x="193883" y="35680"/>
                    <a:pt x="195900" y="43114"/>
                    <a:pt x="197238" y="50685"/>
                  </a:cubicBezTo>
                  <a:cubicBezTo>
                    <a:pt x="201354" y="73282"/>
                    <a:pt x="190660" y="95997"/>
                    <a:pt x="170694" y="107065"/>
                  </a:cubicBezTo>
                  <a:close/>
                </a:path>
              </a:pathLst>
            </a:custGeom>
            <a:solidFill>
              <a:srgbClr val="65656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09" name="Freeform 362">
              <a:extLst>
                <a:ext uri="{FF2B5EF4-FFF2-40B4-BE49-F238E27FC236}">
                  <a16:creationId xmlns:a16="http://schemas.microsoft.com/office/drawing/2014/main" id="{E5B6C2FC-0CC1-C74F-B897-D26E35641308}"/>
                </a:ext>
              </a:extLst>
            </p:cNvPr>
            <p:cNvSpPr/>
            <p:nvPr/>
          </p:nvSpPr>
          <p:spPr>
            <a:xfrm>
              <a:off x="1037513" y="1069763"/>
              <a:ext cx="177394" cy="358256"/>
            </a:xfrm>
            <a:custGeom>
              <a:avLst/>
              <a:gdLst>
                <a:gd name="connsiteX0" fmla="*/ 149948 w 177394"/>
                <a:gd name="connsiteY0" fmla="*/ 98238 h 358256"/>
                <a:gd name="connsiteX1" fmla="*/ 36052 w 177394"/>
                <a:gd name="connsiteY1" fmla="*/ 150536 h 358256"/>
                <a:gd name="connsiteX2" fmla="*/ 44053 w 177394"/>
                <a:gd name="connsiteY2" fmla="*/ 191730 h 358256"/>
                <a:gd name="connsiteX3" fmla="*/ 22968 w 177394"/>
                <a:gd name="connsiteY3" fmla="*/ 348721 h 358256"/>
                <a:gd name="connsiteX4" fmla="*/ 0 w 177394"/>
                <a:gd name="connsiteY4" fmla="*/ 358212 h 358256"/>
                <a:gd name="connsiteX5" fmla="*/ 15061 w 177394"/>
                <a:gd name="connsiteY5" fmla="*/ 232734 h 358256"/>
                <a:gd name="connsiteX6" fmla="*/ 7624 w 177394"/>
                <a:gd name="connsiteY6" fmla="*/ 152625 h 358256"/>
                <a:gd name="connsiteX7" fmla="*/ 17037 w 177394"/>
                <a:gd name="connsiteY7" fmla="*/ 129085 h 358256"/>
                <a:gd name="connsiteX8" fmla="*/ 111355 w 177394"/>
                <a:gd name="connsiteY8" fmla="*/ 76692 h 358256"/>
                <a:gd name="connsiteX9" fmla="*/ 88482 w 177394"/>
                <a:gd name="connsiteY9" fmla="*/ 38726 h 358256"/>
                <a:gd name="connsiteX10" fmla="*/ 102601 w 177394"/>
                <a:gd name="connsiteY10" fmla="*/ 25153 h 358256"/>
                <a:gd name="connsiteX11" fmla="*/ 106460 w 177394"/>
                <a:gd name="connsiteY11" fmla="*/ 1708 h 358256"/>
                <a:gd name="connsiteX12" fmla="*/ 124816 w 177394"/>
                <a:gd name="connsiteY12" fmla="*/ 0 h 358256"/>
                <a:gd name="connsiteX13" fmla="*/ 170374 w 177394"/>
                <a:gd name="connsiteY13" fmla="*/ 18983 h 358256"/>
                <a:gd name="connsiteX14" fmla="*/ 176399 w 177394"/>
                <a:gd name="connsiteY14" fmla="*/ 41193 h 358256"/>
                <a:gd name="connsiteX15" fmla="*/ 149948 w 177394"/>
                <a:gd name="connsiteY15" fmla="*/ 98238 h 35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94" h="358256">
                  <a:moveTo>
                    <a:pt x="149948" y="98238"/>
                  </a:moveTo>
                  <a:cubicBezTo>
                    <a:pt x="114461" y="118075"/>
                    <a:pt x="64290" y="125858"/>
                    <a:pt x="36052" y="150536"/>
                  </a:cubicBezTo>
                  <a:cubicBezTo>
                    <a:pt x="37275" y="161737"/>
                    <a:pt x="41511" y="170469"/>
                    <a:pt x="44053" y="191730"/>
                  </a:cubicBezTo>
                  <a:cubicBezTo>
                    <a:pt x="48288" y="227323"/>
                    <a:pt x="31627" y="307622"/>
                    <a:pt x="22968" y="348721"/>
                  </a:cubicBezTo>
                  <a:cubicBezTo>
                    <a:pt x="17117" y="355207"/>
                    <a:pt x="8683" y="358693"/>
                    <a:pt x="0" y="358212"/>
                  </a:cubicBezTo>
                  <a:cubicBezTo>
                    <a:pt x="6495" y="315405"/>
                    <a:pt x="14872" y="271744"/>
                    <a:pt x="15061" y="232734"/>
                  </a:cubicBezTo>
                  <a:cubicBezTo>
                    <a:pt x="14794" y="205869"/>
                    <a:pt x="12307" y="179073"/>
                    <a:pt x="7624" y="152625"/>
                  </a:cubicBezTo>
                  <a:cubicBezTo>
                    <a:pt x="6149" y="143621"/>
                    <a:pt x="9780" y="134538"/>
                    <a:pt x="17037" y="129085"/>
                  </a:cubicBezTo>
                  <a:cubicBezTo>
                    <a:pt x="37087" y="110957"/>
                    <a:pt x="92529" y="84095"/>
                    <a:pt x="111355" y="76692"/>
                  </a:cubicBezTo>
                  <a:cubicBezTo>
                    <a:pt x="120203" y="73275"/>
                    <a:pt x="103448" y="57709"/>
                    <a:pt x="88482" y="38726"/>
                  </a:cubicBezTo>
                  <a:cubicBezTo>
                    <a:pt x="99965" y="34549"/>
                    <a:pt x="101566" y="34834"/>
                    <a:pt x="102601" y="25153"/>
                  </a:cubicBezTo>
                  <a:cubicBezTo>
                    <a:pt x="103217" y="17241"/>
                    <a:pt x="104508" y="9397"/>
                    <a:pt x="106460" y="1708"/>
                  </a:cubicBezTo>
                  <a:lnTo>
                    <a:pt x="124816" y="0"/>
                  </a:lnTo>
                  <a:cubicBezTo>
                    <a:pt x="138962" y="8615"/>
                    <a:pt x="154323" y="15015"/>
                    <a:pt x="170374" y="18983"/>
                  </a:cubicBezTo>
                  <a:cubicBezTo>
                    <a:pt x="173043" y="26188"/>
                    <a:pt x="175059" y="33622"/>
                    <a:pt x="176399" y="41193"/>
                  </a:cubicBezTo>
                  <a:cubicBezTo>
                    <a:pt x="180841" y="63987"/>
                    <a:pt x="170143" y="87059"/>
                    <a:pt x="149948" y="98238"/>
                  </a:cubicBezTo>
                  <a:close/>
                </a:path>
              </a:pathLst>
            </a:custGeom>
            <a:solidFill>
              <a:srgbClr val="343434"/>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0" name="Freeform 363">
              <a:extLst>
                <a:ext uri="{FF2B5EF4-FFF2-40B4-BE49-F238E27FC236}">
                  <a16:creationId xmlns:a16="http://schemas.microsoft.com/office/drawing/2014/main" id="{9D0A5784-8724-A84A-BCBD-2436B50D0E93}"/>
                </a:ext>
              </a:extLst>
            </p:cNvPr>
            <p:cNvSpPr/>
            <p:nvPr/>
          </p:nvSpPr>
          <p:spPr>
            <a:xfrm>
              <a:off x="1005092" y="1463423"/>
              <a:ext cx="111926" cy="59180"/>
            </a:xfrm>
            <a:custGeom>
              <a:avLst/>
              <a:gdLst>
                <a:gd name="connsiteX0" fmla="*/ 110831 w 111926"/>
                <a:gd name="connsiteY0" fmla="*/ 25772 h 59180"/>
                <a:gd name="connsiteX1" fmla="*/ 105372 w 111926"/>
                <a:gd name="connsiteY1" fmla="*/ 32132 h 59180"/>
                <a:gd name="connsiteX2" fmla="*/ 77133 w 111926"/>
                <a:gd name="connsiteY2" fmla="*/ 40390 h 59180"/>
                <a:gd name="connsiteX3" fmla="*/ 59531 w 111926"/>
                <a:gd name="connsiteY3" fmla="*/ 53868 h 59180"/>
                <a:gd name="connsiteX4" fmla="*/ 32704 w 111926"/>
                <a:gd name="connsiteY4" fmla="*/ 59088 h 59180"/>
                <a:gd name="connsiteX5" fmla="*/ 4936 w 111926"/>
                <a:gd name="connsiteY5" fmla="*/ 49596 h 59180"/>
                <a:gd name="connsiteX6" fmla="*/ 1924 w 111926"/>
                <a:gd name="connsiteY6" fmla="*/ 35928 h 59180"/>
                <a:gd name="connsiteX7" fmla="*/ 36375 w 111926"/>
                <a:gd name="connsiteY7" fmla="*/ 24064 h 59180"/>
                <a:gd name="connsiteX8" fmla="*/ 111679 w 111926"/>
                <a:gd name="connsiteY8" fmla="*/ 5745 h 59180"/>
                <a:gd name="connsiteX9" fmla="*/ 110831 w 111926"/>
                <a:gd name="connsiteY9" fmla="*/ 25772 h 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26" h="59180">
                  <a:moveTo>
                    <a:pt x="110831" y="25772"/>
                  </a:moveTo>
                  <a:cubicBezTo>
                    <a:pt x="109693" y="28402"/>
                    <a:pt x="107789" y="30620"/>
                    <a:pt x="105372" y="32132"/>
                  </a:cubicBezTo>
                  <a:cubicBezTo>
                    <a:pt x="87676" y="43237"/>
                    <a:pt x="91064" y="32132"/>
                    <a:pt x="77133" y="40390"/>
                  </a:cubicBezTo>
                  <a:cubicBezTo>
                    <a:pt x="67061" y="46274"/>
                    <a:pt x="66779" y="49881"/>
                    <a:pt x="59531" y="53868"/>
                  </a:cubicBezTo>
                  <a:cubicBezTo>
                    <a:pt x="51158" y="57829"/>
                    <a:pt x="41938" y="59623"/>
                    <a:pt x="32704" y="59088"/>
                  </a:cubicBezTo>
                  <a:cubicBezTo>
                    <a:pt x="22834" y="58181"/>
                    <a:pt x="13318" y="54929"/>
                    <a:pt x="4936" y="49596"/>
                  </a:cubicBezTo>
                  <a:cubicBezTo>
                    <a:pt x="323" y="45990"/>
                    <a:pt x="-1841" y="40105"/>
                    <a:pt x="1924" y="35928"/>
                  </a:cubicBezTo>
                  <a:cubicBezTo>
                    <a:pt x="9642" y="27481"/>
                    <a:pt x="32986" y="25298"/>
                    <a:pt x="36375" y="24064"/>
                  </a:cubicBezTo>
                  <a:cubicBezTo>
                    <a:pt x="46918" y="20267"/>
                    <a:pt x="107349" y="-13143"/>
                    <a:pt x="111679" y="5745"/>
                  </a:cubicBezTo>
                  <a:cubicBezTo>
                    <a:pt x="112192" y="12431"/>
                    <a:pt x="111907" y="19155"/>
                    <a:pt x="110831" y="25772"/>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1" name="Freeform 364">
              <a:extLst>
                <a:ext uri="{FF2B5EF4-FFF2-40B4-BE49-F238E27FC236}">
                  <a16:creationId xmlns:a16="http://schemas.microsoft.com/office/drawing/2014/main" id="{BECF3950-FE6B-0943-AB6D-C68B71AB7D9F}"/>
                </a:ext>
              </a:extLst>
            </p:cNvPr>
            <p:cNvSpPr/>
            <p:nvPr/>
          </p:nvSpPr>
          <p:spPr>
            <a:xfrm>
              <a:off x="1005436" y="1434050"/>
              <a:ext cx="110790" cy="81627"/>
            </a:xfrm>
            <a:custGeom>
              <a:avLst/>
              <a:gdLst>
                <a:gd name="connsiteX0" fmla="*/ 108416 w 110790"/>
                <a:gd name="connsiteY0" fmla="*/ 190 h 81627"/>
                <a:gd name="connsiteX1" fmla="*/ 106345 w 110790"/>
                <a:gd name="connsiteY1" fmla="*/ 11200 h 81627"/>
                <a:gd name="connsiteX2" fmla="*/ 109922 w 110790"/>
                <a:gd name="connsiteY2" fmla="*/ 27621 h 81627"/>
                <a:gd name="connsiteX3" fmla="*/ 106063 w 110790"/>
                <a:gd name="connsiteY3" fmla="*/ 52299 h 81627"/>
                <a:gd name="connsiteX4" fmla="*/ 82718 w 110790"/>
                <a:gd name="connsiteY4" fmla="*/ 61790 h 81627"/>
                <a:gd name="connsiteX5" fmla="*/ 70858 w 110790"/>
                <a:gd name="connsiteY5" fmla="*/ 67580 h 81627"/>
                <a:gd name="connsiteX6" fmla="*/ 53068 w 110790"/>
                <a:gd name="connsiteY6" fmla="*/ 78685 h 81627"/>
                <a:gd name="connsiteX7" fmla="*/ 32265 w 110790"/>
                <a:gd name="connsiteY7" fmla="*/ 81628 h 81627"/>
                <a:gd name="connsiteX8" fmla="*/ 4026 w 110790"/>
                <a:gd name="connsiteY8" fmla="*/ 74319 h 81627"/>
                <a:gd name="connsiteX9" fmla="*/ 167 w 110790"/>
                <a:gd name="connsiteY9" fmla="*/ 67390 h 81627"/>
                <a:gd name="connsiteX10" fmla="*/ 35654 w 110790"/>
                <a:gd name="connsiteY10" fmla="*/ 38916 h 81627"/>
                <a:gd name="connsiteX11" fmla="*/ 71705 w 110790"/>
                <a:gd name="connsiteY11" fmla="*/ 0 h 81627"/>
                <a:gd name="connsiteX12" fmla="*/ 108416 w 110790"/>
                <a:gd name="connsiteY12" fmla="*/ 190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790" h="81627">
                  <a:moveTo>
                    <a:pt x="108416" y="190"/>
                  </a:moveTo>
                  <a:cubicBezTo>
                    <a:pt x="107411" y="3793"/>
                    <a:pt x="106719" y="7477"/>
                    <a:pt x="106345" y="11200"/>
                  </a:cubicBezTo>
                  <a:cubicBezTo>
                    <a:pt x="106345" y="14712"/>
                    <a:pt x="108981" y="20692"/>
                    <a:pt x="109922" y="27621"/>
                  </a:cubicBezTo>
                  <a:cubicBezTo>
                    <a:pt x="111804" y="40719"/>
                    <a:pt x="110675" y="47743"/>
                    <a:pt x="106063" y="52299"/>
                  </a:cubicBezTo>
                  <a:cubicBezTo>
                    <a:pt x="98743" y="56513"/>
                    <a:pt x="90890" y="59706"/>
                    <a:pt x="82718" y="61790"/>
                  </a:cubicBezTo>
                  <a:cubicBezTo>
                    <a:pt x="78436" y="62942"/>
                    <a:pt x="74411" y="64906"/>
                    <a:pt x="70858" y="67580"/>
                  </a:cubicBezTo>
                  <a:cubicBezTo>
                    <a:pt x="65844" y="72599"/>
                    <a:pt x="59759" y="76398"/>
                    <a:pt x="53068" y="78685"/>
                  </a:cubicBezTo>
                  <a:cubicBezTo>
                    <a:pt x="46288" y="80562"/>
                    <a:pt x="39296" y="81551"/>
                    <a:pt x="32265" y="81628"/>
                  </a:cubicBezTo>
                  <a:cubicBezTo>
                    <a:pt x="22437" y="81289"/>
                    <a:pt x="12801" y="78795"/>
                    <a:pt x="4026" y="74319"/>
                  </a:cubicBezTo>
                  <a:cubicBezTo>
                    <a:pt x="1297" y="72136"/>
                    <a:pt x="-586" y="69763"/>
                    <a:pt x="167" y="67390"/>
                  </a:cubicBezTo>
                  <a:cubicBezTo>
                    <a:pt x="2897" y="57899"/>
                    <a:pt x="22382" y="47458"/>
                    <a:pt x="35654" y="38916"/>
                  </a:cubicBezTo>
                  <a:cubicBezTo>
                    <a:pt x="52315" y="28000"/>
                    <a:pt x="66528" y="15756"/>
                    <a:pt x="71705" y="0"/>
                  </a:cubicBezTo>
                  <a:cubicBezTo>
                    <a:pt x="84319" y="8732"/>
                    <a:pt x="99285" y="11864"/>
                    <a:pt x="108416" y="190"/>
                  </a:cubicBezTo>
                  <a:close/>
                </a:path>
              </a:pathLst>
            </a:custGeom>
            <a:solidFill>
              <a:srgbClr val="EAF7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2" name="Freeform 365">
              <a:extLst>
                <a:ext uri="{FF2B5EF4-FFF2-40B4-BE49-F238E27FC236}">
                  <a16:creationId xmlns:a16="http://schemas.microsoft.com/office/drawing/2014/main" id="{2E0614BE-8386-264C-8DB9-361C049B7D77}"/>
                </a:ext>
              </a:extLst>
            </p:cNvPr>
            <p:cNvSpPr/>
            <p:nvPr/>
          </p:nvSpPr>
          <p:spPr>
            <a:xfrm>
              <a:off x="1005591" y="1434524"/>
              <a:ext cx="110636" cy="81204"/>
            </a:xfrm>
            <a:custGeom>
              <a:avLst/>
              <a:gdLst>
                <a:gd name="connsiteX0" fmla="*/ 108167 w 110636"/>
                <a:gd name="connsiteY0" fmla="*/ 0 h 81204"/>
                <a:gd name="connsiteX1" fmla="*/ 106191 w 110636"/>
                <a:gd name="connsiteY1" fmla="*/ 10725 h 81204"/>
                <a:gd name="connsiteX2" fmla="*/ 109768 w 110636"/>
                <a:gd name="connsiteY2" fmla="*/ 27146 h 81204"/>
                <a:gd name="connsiteX3" fmla="*/ 105908 w 110636"/>
                <a:gd name="connsiteY3" fmla="*/ 51824 h 81204"/>
                <a:gd name="connsiteX4" fmla="*/ 82564 w 110636"/>
                <a:gd name="connsiteY4" fmla="*/ 61316 h 81204"/>
                <a:gd name="connsiteX5" fmla="*/ 70704 w 110636"/>
                <a:gd name="connsiteY5" fmla="*/ 67105 h 81204"/>
                <a:gd name="connsiteX6" fmla="*/ 52913 w 110636"/>
                <a:gd name="connsiteY6" fmla="*/ 78211 h 81204"/>
                <a:gd name="connsiteX7" fmla="*/ 18933 w 110636"/>
                <a:gd name="connsiteY7" fmla="*/ 80583 h 81204"/>
                <a:gd name="connsiteX8" fmla="*/ 107 w 110636"/>
                <a:gd name="connsiteY8" fmla="*/ 65872 h 81204"/>
                <a:gd name="connsiteX9" fmla="*/ 32111 w 110636"/>
                <a:gd name="connsiteY9" fmla="*/ 71756 h 81204"/>
                <a:gd name="connsiteX10" fmla="*/ 66092 w 110636"/>
                <a:gd name="connsiteY10" fmla="*/ 52773 h 81204"/>
                <a:gd name="connsiteX11" fmla="*/ 94895 w 110636"/>
                <a:gd name="connsiteY11" fmla="*/ 38156 h 81204"/>
                <a:gd name="connsiteX12" fmla="*/ 101390 w 110636"/>
                <a:gd name="connsiteY12" fmla="*/ 5505 h 81204"/>
                <a:gd name="connsiteX13" fmla="*/ 108167 w 110636"/>
                <a:gd name="connsiteY13" fmla="*/ 0 h 8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636" h="81204">
                  <a:moveTo>
                    <a:pt x="108167" y="0"/>
                  </a:moveTo>
                  <a:cubicBezTo>
                    <a:pt x="107212" y="3513"/>
                    <a:pt x="106550" y="7101"/>
                    <a:pt x="106191" y="10725"/>
                  </a:cubicBezTo>
                  <a:cubicBezTo>
                    <a:pt x="106191" y="14237"/>
                    <a:pt x="108826" y="20217"/>
                    <a:pt x="109768" y="27146"/>
                  </a:cubicBezTo>
                  <a:cubicBezTo>
                    <a:pt x="111650" y="40244"/>
                    <a:pt x="110521" y="47268"/>
                    <a:pt x="105908" y="51824"/>
                  </a:cubicBezTo>
                  <a:cubicBezTo>
                    <a:pt x="98589" y="56038"/>
                    <a:pt x="90736" y="59231"/>
                    <a:pt x="82564" y="61316"/>
                  </a:cubicBezTo>
                  <a:cubicBezTo>
                    <a:pt x="78281" y="62467"/>
                    <a:pt x="74256" y="64432"/>
                    <a:pt x="70704" y="67105"/>
                  </a:cubicBezTo>
                  <a:cubicBezTo>
                    <a:pt x="65690" y="72125"/>
                    <a:pt x="59605" y="75923"/>
                    <a:pt x="52913" y="78211"/>
                  </a:cubicBezTo>
                  <a:cubicBezTo>
                    <a:pt x="41829" y="81106"/>
                    <a:pt x="30308" y="81911"/>
                    <a:pt x="18933" y="80583"/>
                  </a:cubicBezTo>
                  <a:cubicBezTo>
                    <a:pt x="15356" y="80583"/>
                    <a:pt x="-1493" y="74224"/>
                    <a:pt x="107" y="65872"/>
                  </a:cubicBezTo>
                  <a:cubicBezTo>
                    <a:pt x="8995" y="73396"/>
                    <a:pt x="21161" y="75633"/>
                    <a:pt x="32111" y="71756"/>
                  </a:cubicBezTo>
                  <a:cubicBezTo>
                    <a:pt x="44724" y="68719"/>
                    <a:pt x="52443" y="58658"/>
                    <a:pt x="66092" y="52773"/>
                  </a:cubicBezTo>
                  <a:cubicBezTo>
                    <a:pt x="79740" y="46888"/>
                    <a:pt x="89530" y="45654"/>
                    <a:pt x="94895" y="38156"/>
                  </a:cubicBezTo>
                  <a:cubicBezTo>
                    <a:pt x="100261" y="30658"/>
                    <a:pt x="99225" y="21356"/>
                    <a:pt x="101390" y="5505"/>
                  </a:cubicBezTo>
                  <a:cubicBezTo>
                    <a:pt x="103917" y="4034"/>
                    <a:pt x="106204" y="2177"/>
                    <a:pt x="108167" y="0"/>
                  </a:cubicBezTo>
                  <a:close/>
                </a:path>
              </a:pathLst>
            </a:custGeom>
            <a:solidFill>
              <a:srgbClr val="B9DEF0"/>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3" name="Freeform 366">
              <a:extLst>
                <a:ext uri="{FF2B5EF4-FFF2-40B4-BE49-F238E27FC236}">
                  <a16:creationId xmlns:a16="http://schemas.microsoft.com/office/drawing/2014/main" id="{230ADF30-65BB-5E4E-8FAD-8F4B218E6BE1}"/>
                </a:ext>
              </a:extLst>
            </p:cNvPr>
            <p:cNvSpPr/>
            <p:nvPr/>
          </p:nvSpPr>
          <p:spPr>
            <a:xfrm>
              <a:off x="1057281" y="1458823"/>
              <a:ext cx="16190" cy="14427"/>
            </a:xfrm>
            <a:custGeom>
              <a:avLst/>
              <a:gdLst>
                <a:gd name="connsiteX0" fmla="*/ 0 w 16190"/>
                <a:gd name="connsiteY0" fmla="*/ 2658 h 14427"/>
                <a:gd name="connsiteX1" fmla="*/ 7719 w 16190"/>
                <a:gd name="connsiteY1" fmla="*/ 6264 h 14427"/>
                <a:gd name="connsiteX2" fmla="*/ 13931 w 16190"/>
                <a:gd name="connsiteY2" fmla="*/ 14427 h 14427"/>
                <a:gd name="connsiteX3" fmla="*/ 16190 w 16190"/>
                <a:gd name="connsiteY3" fmla="*/ 13383 h 14427"/>
                <a:gd name="connsiteX4" fmla="*/ 9319 w 16190"/>
                <a:gd name="connsiteY4" fmla="*/ 3892 h 14427"/>
                <a:gd name="connsiteX5" fmla="*/ 1883 w 16190"/>
                <a:gd name="connsiteY5" fmla="*/ 0 h 14427"/>
                <a:gd name="connsiteX6" fmla="*/ 0 w 16190"/>
                <a:gd name="connsiteY6" fmla="*/ 1708 h 1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0" h="14427">
                  <a:moveTo>
                    <a:pt x="0" y="2658"/>
                  </a:moveTo>
                  <a:cubicBezTo>
                    <a:pt x="2862" y="3092"/>
                    <a:pt x="5540" y="4343"/>
                    <a:pt x="7719" y="6264"/>
                  </a:cubicBezTo>
                  <a:cubicBezTo>
                    <a:pt x="10334" y="8517"/>
                    <a:pt x="12450" y="11298"/>
                    <a:pt x="13931" y="14427"/>
                  </a:cubicBezTo>
                  <a:lnTo>
                    <a:pt x="16190" y="13383"/>
                  </a:lnTo>
                  <a:cubicBezTo>
                    <a:pt x="14628" y="9743"/>
                    <a:pt x="12281" y="6501"/>
                    <a:pt x="9319" y="3892"/>
                  </a:cubicBezTo>
                  <a:cubicBezTo>
                    <a:pt x="7149" y="2066"/>
                    <a:pt x="4611" y="738"/>
                    <a:pt x="1883" y="0"/>
                  </a:cubicBezTo>
                  <a:lnTo>
                    <a:pt x="0" y="1708"/>
                  </a:ln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4" name="Freeform 367">
              <a:extLst>
                <a:ext uri="{FF2B5EF4-FFF2-40B4-BE49-F238E27FC236}">
                  <a16:creationId xmlns:a16="http://schemas.microsoft.com/office/drawing/2014/main" id="{612C8103-164C-514B-BAC2-6DDA4B1C9E4B}"/>
                </a:ext>
              </a:extLst>
            </p:cNvPr>
            <p:cNvSpPr/>
            <p:nvPr/>
          </p:nvSpPr>
          <p:spPr>
            <a:xfrm>
              <a:off x="1051445" y="1463284"/>
              <a:ext cx="15625" cy="14142"/>
            </a:xfrm>
            <a:custGeom>
              <a:avLst/>
              <a:gdLst>
                <a:gd name="connsiteX0" fmla="*/ 0 w 15625"/>
                <a:gd name="connsiteY0" fmla="*/ 2373 h 14142"/>
                <a:gd name="connsiteX1" fmla="*/ 7154 w 15625"/>
                <a:gd name="connsiteY1" fmla="*/ 5980 h 14142"/>
                <a:gd name="connsiteX2" fmla="*/ 13366 w 15625"/>
                <a:gd name="connsiteY2" fmla="*/ 14142 h 14142"/>
                <a:gd name="connsiteX3" fmla="*/ 15625 w 15625"/>
                <a:gd name="connsiteY3" fmla="*/ 13098 h 14142"/>
                <a:gd name="connsiteX4" fmla="*/ 8754 w 15625"/>
                <a:gd name="connsiteY4" fmla="*/ 3607 h 14142"/>
                <a:gd name="connsiteX5" fmla="*/ 2541 w 15625"/>
                <a:gd name="connsiteY5" fmla="*/ 0 h 1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 h="14142">
                  <a:moveTo>
                    <a:pt x="0" y="2373"/>
                  </a:moveTo>
                  <a:cubicBezTo>
                    <a:pt x="2643" y="2960"/>
                    <a:pt x="5102" y="4200"/>
                    <a:pt x="7154" y="5980"/>
                  </a:cubicBezTo>
                  <a:cubicBezTo>
                    <a:pt x="9789" y="8212"/>
                    <a:pt x="11910" y="10998"/>
                    <a:pt x="13366" y="14142"/>
                  </a:cubicBezTo>
                  <a:lnTo>
                    <a:pt x="15625" y="13098"/>
                  </a:lnTo>
                  <a:cubicBezTo>
                    <a:pt x="14089" y="9444"/>
                    <a:pt x="11738" y="6196"/>
                    <a:pt x="8754" y="3607"/>
                  </a:cubicBezTo>
                  <a:cubicBezTo>
                    <a:pt x="6923" y="2026"/>
                    <a:pt x="4817" y="802"/>
                    <a:pt x="254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5" name="Freeform 368">
              <a:extLst>
                <a:ext uri="{FF2B5EF4-FFF2-40B4-BE49-F238E27FC236}">
                  <a16:creationId xmlns:a16="http://schemas.microsoft.com/office/drawing/2014/main" id="{EE814368-2A7F-C841-B963-C6A7A616582B}"/>
                </a:ext>
              </a:extLst>
            </p:cNvPr>
            <p:cNvSpPr/>
            <p:nvPr/>
          </p:nvSpPr>
          <p:spPr>
            <a:xfrm>
              <a:off x="1045326" y="1467840"/>
              <a:ext cx="15154" cy="13952"/>
            </a:xfrm>
            <a:custGeom>
              <a:avLst/>
              <a:gdLst>
                <a:gd name="connsiteX0" fmla="*/ 0 w 15154"/>
                <a:gd name="connsiteY0" fmla="*/ 2278 h 13952"/>
                <a:gd name="connsiteX1" fmla="*/ 6777 w 15154"/>
                <a:gd name="connsiteY1" fmla="*/ 5790 h 13952"/>
                <a:gd name="connsiteX2" fmla="*/ 12896 w 15154"/>
                <a:gd name="connsiteY2" fmla="*/ 13953 h 13952"/>
                <a:gd name="connsiteX3" fmla="*/ 15155 w 15154"/>
                <a:gd name="connsiteY3" fmla="*/ 12909 h 13952"/>
                <a:gd name="connsiteX4" fmla="*/ 8283 w 15154"/>
                <a:gd name="connsiteY4" fmla="*/ 3417 h 13952"/>
                <a:gd name="connsiteX5" fmla="*/ 2541 w 15154"/>
                <a:gd name="connsiteY5" fmla="*/ 0 h 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4" h="13952">
                  <a:moveTo>
                    <a:pt x="0" y="2278"/>
                  </a:moveTo>
                  <a:cubicBezTo>
                    <a:pt x="2507" y="2882"/>
                    <a:pt x="4832" y="4086"/>
                    <a:pt x="6777" y="5790"/>
                  </a:cubicBezTo>
                  <a:cubicBezTo>
                    <a:pt x="9384" y="8028"/>
                    <a:pt x="11472" y="10814"/>
                    <a:pt x="12896" y="13953"/>
                  </a:cubicBezTo>
                  <a:lnTo>
                    <a:pt x="15155" y="12909"/>
                  </a:lnTo>
                  <a:cubicBezTo>
                    <a:pt x="13619" y="9254"/>
                    <a:pt x="11267" y="6006"/>
                    <a:pt x="8283" y="3417"/>
                  </a:cubicBezTo>
                  <a:cubicBezTo>
                    <a:pt x="6586" y="1943"/>
                    <a:pt x="4642" y="786"/>
                    <a:pt x="2541"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6" name="Freeform 369">
              <a:extLst>
                <a:ext uri="{FF2B5EF4-FFF2-40B4-BE49-F238E27FC236}">
                  <a16:creationId xmlns:a16="http://schemas.microsoft.com/office/drawing/2014/main" id="{5D92A4D9-DCC3-9147-B338-BFC02F1C1C88}"/>
                </a:ext>
              </a:extLst>
            </p:cNvPr>
            <p:cNvSpPr/>
            <p:nvPr/>
          </p:nvSpPr>
          <p:spPr>
            <a:xfrm>
              <a:off x="1037984" y="1472680"/>
              <a:ext cx="15437" cy="14047"/>
            </a:xfrm>
            <a:custGeom>
              <a:avLst/>
              <a:gdLst>
                <a:gd name="connsiteX0" fmla="*/ 0 w 15437"/>
                <a:gd name="connsiteY0" fmla="*/ 2278 h 14047"/>
                <a:gd name="connsiteX1" fmla="*/ 7060 w 15437"/>
                <a:gd name="connsiteY1" fmla="*/ 5885 h 14047"/>
                <a:gd name="connsiteX2" fmla="*/ 13178 w 15437"/>
                <a:gd name="connsiteY2" fmla="*/ 14048 h 14047"/>
                <a:gd name="connsiteX3" fmla="*/ 15437 w 15437"/>
                <a:gd name="connsiteY3" fmla="*/ 12909 h 14047"/>
                <a:gd name="connsiteX4" fmla="*/ 8566 w 15437"/>
                <a:gd name="connsiteY4" fmla="*/ 3417 h 14047"/>
                <a:gd name="connsiteX5" fmla="*/ 2824 w 15437"/>
                <a:gd name="connsiteY5" fmla="*/ 0 h 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7" h="14047">
                  <a:moveTo>
                    <a:pt x="0" y="2278"/>
                  </a:moveTo>
                  <a:cubicBezTo>
                    <a:pt x="2614" y="2869"/>
                    <a:pt x="5041" y="4109"/>
                    <a:pt x="7060" y="5885"/>
                  </a:cubicBezTo>
                  <a:cubicBezTo>
                    <a:pt x="9666" y="8123"/>
                    <a:pt x="11754" y="10909"/>
                    <a:pt x="13178" y="14048"/>
                  </a:cubicBezTo>
                  <a:lnTo>
                    <a:pt x="15437" y="12909"/>
                  </a:lnTo>
                  <a:cubicBezTo>
                    <a:pt x="13845" y="9286"/>
                    <a:pt x="11503" y="6049"/>
                    <a:pt x="8566" y="3417"/>
                  </a:cubicBezTo>
                  <a:cubicBezTo>
                    <a:pt x="6861" y="1953"/>
                    <a:pt x="4918" y="798"/>
                    <a:pt x="2824"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7" name="Freeform 370">
              <a:extLst>
                <a:ext uri="{FF2B5EF4-FFF2-40B4-BE49-F238E27FC236}">
                  <a16:creationId xmlns:a16="http://schemas.microsoft.com/office/drawing/2014/main" id="{9AA40E73-AB16-7446-931A-E91FD2584BC5}"/>
                </a:ext>
              </a:extLst>
            </p:cNvPr>
            <p:cNvSpPr/>
            <p:nvPr/>
          </p:nvSpPr>
          <p:spPr>
            <a:xfrm>
              <a:off x="1031113" y="1477141"/>
              <a:ext cx="15154" cy="13857"/>
            </a:xfrm>
            <a:custGeom>
              <a:avLst/>
              <a:gdLst>
                <a:gd name="connsiteX0" fmla="*/ 0 w 15154"/>
                <a:gd name="connsiteY0" fmla="*/ 2183 h 13857"/>
                <a:gd name="connsiteX1" fmla="*/ 6777 w 15154"/>
                <a:gd name="connsiteY1" fmla="*/ 5695 h 13857"/>
                <a:gd name="connsiteX2" fmla="*/ 12896 w 15154"/>
                <a:gd name="connsiteY2" fmla="*/ 13858 h 13857"/>
                <a:gd name="connsiteX3" fmla="*/ 15155 w 15154"/>
                <a:gd name="connsiteY3" fmla="*/ 12814 h 13857"/>
                <a:gd name="connsiteX4" fmla="*/ 8378 w 15154"/>
                <a:gd name="connsiteY4" fmla="*/ 3322 h 13857"/>
                <a:gd name="connsiteX5" fmla="*/ 2730 w 15154"/>
                <a:gd name="connsiteY5" fmla="*/ 0 h 1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4" h="13857">
                  <a:moveTo>
                    <a:pt x="0" y="2183"/>
                  </a:moveTo>
                  <a:cubicBezTo>
                    <a:pt x="2498" y="2810"/>
                    <a:pt x="4818" y="4012"/>
                    <a:pt x="6777" y="5695"/>
                  </a:cubicBezTo>
                  <a:cubicBezTo>
                    <a:pt x="9362" y="7953"/>
                    <a:pt x="11447" y="10734"/>
                    <a:pt x="12896" y="13858"/>
                  </a:cubicBezTo>
                  <a:lnTo>
                    <a:pt x="15155" y="12814"/>
                  </a:lnTo>
                  <a:cubicBezTo>
                    <a:pt x="13589" y="9201"/>
                    <a:pt x="11279" y="5965"/>
                    <a:pt x="8378" y="3322"/>
                  </a:cubicBezTo>
                  <a:cubicBezTo>
                    <a:pt x="6679" y="1923"/>
                    <a:pt x="4773" y="802"/>
                    <a:pt x="2730"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8" name="Freeform 371">
              <a:extLst>
                <a:ext uri="{FF2B5EF4-FFF2-40B4-BE49-F238E27FC236}">
                  <a16:creationId xmlns:a16="http://schemas.microsoft.com/office/drawing/2014/main" id="{E2FBD230-9859-6D41-BCD8-D836BD75D663}"/>
                </a:ext>
              </a:extLst>
            </p:cNvPr>
            <p:cNvSpPr/>
            <p:nvPr/>
          </p:nvSpPr>
          <p:spPr>
            <a:xfrm>
              <a:off x="1024241" y="1481982"/>
              <a:ext cx="15531" cy="13572"/>
            </a:xfrm>
            <a:custGeom>
              <a:avLst/>
              <a:gdLst>
                <a:gd name="connsiteX0" fmla="*/ 0 w 15531"/>
                <a:gd name="connsiteY0" fmla="*/ 1803 h 13572"/>
                <a:gd name="connsiteX1" fmla="*/ 7154 w 15531"/>
                <a:gd name="connsiteY1" fmla="*/ 5315 h 13572"/>
                <a:gd name="connsiteX2" fmla="*/ 13272 w 15531"/>
                <a:gd name="connsiteY2" fmla="*/ 13573 h 13572"/>
                <a:gd name="connsiteX3" fmla="*/ 15531 w 15531"/>
                <a:gd name="connsiteY3" fmla="*/ 12434 h 13572"/>
                <a:gd name="connsiteX4" fmla="*/ 8660 w 15531"/>
                <a:gd name="connsiteY4" fmla="*/ 3417 h 13572"/>
                <a:gd name="connsiteX5" fmla="*/ 2824 w 15531"/>
                <a:gd name="connsiteY5" fmla="*/ 0 h 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1" h="13572">
                  <a:moveTo>
                    <a:pt x="0" y="1803"/>
                  </a:moveTo>
                  <a:cubicBezTo>
                    <a:pt x="2638" y="2352"/>
                    <a:pt x="5098" y="3559"/>
                    <a:pt x="7154" y="5315"/>
                  </a:cubicBezTo>
                  <a:cubicBezTo>
                    <a:pt x="9760" y="7591"/>
                    <a:pt x="11847" y="10407"/>
                    <a:pt x="13272" y="13573"/>
                  </a:cubicBezTo>
                  <a:lnTo>
                    <a:pt x="15531" y="12434"/>
                  </a:lnTo>
                  <a:cubicBezTo>
                    <a:pt x="13910" y="8965"/>
                    <a:pt x="11567" y="5890"/>
                    <a:pt x="8660" y="3417"/>
                  </a:cubicBezTo>
                  <a:cubicBezTo>
                    <a:pt x="6922" y="1950"/>
                    <a:pt x="4948" y="795"/>
                    <a:pt x="2824" y="0"/>
                  </a:cubicBezTo>
                  <a:close/>
                </a:path>
              </a:pathLst>
            </a:custGeom>
            <a:solidFill>
              <a:srgbClr val="67848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19" name="Freeform 372">
              <a:extLst>
                <a:ext uri="{FF2B5EF4-FFF2-40B4-BE49-F238E27FC236}">
                  <a16:creationId xmlns:a16="http://schemas.microsoft.com/office/drawing/2014/main" id="{EC6A39F0-525B-3B4B-AF33-09695AB07814}"/>
                </a:ext>
              </a:extLst>
            </p:cNvPr>
            <p:cNvSpPr/>
            <p:nvPr/>
          </p:nvSpPr>
          <p:spPr>
            <a:xfrm>
              <a:off x="1068281" y="1202068"/>
              <a:ext cx="67898" cy="264567"/>
            </a:xfrm>
            <a:custGeom>
              <a:avLst/>
              <a:gdLst>
                <a:gd name="connsiteX0" fmla="*/ 59973 w 67898"/>
                <a:gd name="connsiteY0" fmla="*/ 37214 h 264567"/>
                <a:gd name="connsiteX1" fmla="*/ 67221 w 67898"/>
                <a:gd name="connsiteY1" fmla="*/ 98055 h 264567"/>
                <a:gd name="connsiteX2" fmla="*/ 46136 w 67898"/>
                <a:gd name="connsiteY2" fmla="*/ 255046 h 264567"/>
                <a:gd name="connsiteX3" fmla="*/ 107 w 67898"/>
                <a:gd name="connsiteY3" fmla="*/ 249920 h 264567"/>
                <a:gd name="connsiteX4" fmla="*/ 9519 w 67898"/>
                <a:gd name="connsiteY4" fmla="*/ 114475 h 264567"/>
                <a:gd name="connsiteX5" fmla="*/ 2836 w 67898"/>
                <a:gd name="connsiteY5" fmla="*/ 58760 h 264567"/>
                <a:gd name="connsiteX6" fmla="*/ 295 w 67898"/>
                <a:gd name="connsiteY6" fmla="*/ 31614 h 264567"/>
                <a:gd name="connsiteX7" fmla="*/ 9708 w 67898"/>
                <a:gd name="connsiteY7" fmla="*/ 11302 h 264567"/>
                <a:gd name="connsiteX8" fmla="*/ 59973 w 67898"/>
                <a:gd name="connsiteY8" fmla="*/ 37214 h 26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98" h="264567">
                  <a:moveTo>
                    <a:pt x="59973" y="37214"/>
                  </a:moveTo>
                  <a:cubicBezTo>
                    <a:pt x="56019" y="62556"/>
                    <a:pt x="63456" y="66543"/>
                    <a:pt x="67221" y="98055"/>
                  </a:cubicBezTo>
                  <a:cubicBezTo>
                    <a:pt x="71457" y="133743"/>
                    <a:pt x="54796" y="213947"/>
                    <a:pt x="46136" y="255046"/>
                  </a:cubicBezTo>
                  <a:cubicBezTo>
                    <a:pt x="32205" y="270707"/>
                    <a:pt x="6225" y="265676"/>
                    <a:pt x="107" y="249920"/>
                  </a:cubicBezTo>
                  <a:cubicBezTo>
                    <a:pt x="1048" y="208442"/>
                    <a:pt x="10743" y="156618"/>
                    <a:pt x="9519" y="114475"/>
                  </a:cubicBezTo>
                  <a:cubicBezTo>
                    <a:pt x="10305" y="95661"/>
                    <a:pt x="8047" y="76843"/>
                    <a:pt x="2836" y="58760"/>
                  </a:cubicBezTo>
                  <a:cubicBezTo>
                    <a:pt x="347" y="49945"/>
                    <a:pt x="-515" y="40743"/>
                    <a:pt x="295" y="31614"/>
                  </a:cubicBezTo>
                  <a:cubicBezTo>
                    <a:pt x="1330" y="20034"/>
                    <a:pt x="1989" y="20509"/>
                    <a:pt x="9708" y="11302"/>
                  </a:cubicBezTo>
                  <a:cubicBezTo>
                    <a:pt x="24110" y="-5213"/>
                    <a:pt x="67221" y="-8915"/>
                    <a:pt x="59973" y="37214"/>
                  </a:cubicBezTo>
                  <a:close/>
                </a:path>
              </a:pathLst>
            </a:custGeom>
            <a:solidFill>
              <a:srgbClr val="406484"/>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77" name="Freeform 373">
              <a:extLst>
                <a:ext uri="{FF2B5EF4-FFF2-40B4-BE49-F238E27FC236}">
                  <a16:creationId xmlns:a16="http://schemas.microsoft.com/office/drawing/2014/main" id="{61F4CBAC-8313-9C48-9F6B-63598C6DE506}"/>
                </a:ext>
              </a:extLst>
            </p:cNvPr>
            <p:cNvSpPr/>
            <p:nvPr/>
          </p:nvSpPr>
          <p:spPr>
            <a:xfrm>
              <a:off x="1069616" y="1107729"/>
              <a:ext cx="199992" cy="150536"/>
            </a:xfrm>
            <a:custGeom>
              <a:avLst/>
              <a:gdLst>
                <a:gd name="connsiteX0" fmla="*/ 177053 w 199992"/>
                <a:gd name="connsiteY0" fmla="*/ 90740 h 150536"/>
                <a:gd name="connsiteX1" fmla="*/ 56285 w 199992"/>
                <a:gd name="connsiteY1" fmla="*/ 150536 h 150536"/>
                <a:gd name="connsiteX2" fmla="*/ 1031 w 199992"/>
                <a:gd name="connsiteY2" fmla="*/ 124624 h 150536"/>
                <a:gd name="connsiteX3" fmla="*/ 97984 w 199992"/>
                <a:gd name="connsiteY3" fmla="*/ 42238 h 150536"/>
                <a:gd name="connsiteX4" fmla="*/ 59108 w 199992"/>
                <a:gd name="connsiteY4" fmla="*/ 3227 h 150536"/>
                <a:gd name="connsiteX5" fmla="*/ 181477 w 199992"/>
                <a:gd name="connsiteY5" fmla="*/ 0 h 150536"/>
                <a:gd name="connsiteX6" fmla="*/ 177053 w 199992"/>
                <a:gd name="connsiteY6" fmla="*/ 90740 h 1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992" h="150536">
                  <a:moveTo>
                    <a:pt x="177053" y="90740"/>
                  </a:moveTo>
                  <a:cubicBezTo>
                    <a:pt x="143637" y="115228"/>
                    <a:pt x="65321" y="120828"/>
                    <a:pt x="56285" y="150536"/>
                  </a:cubicBezTo>
                  <a:cubicBezTo>
                    <a:pt x="55155" y="141045"/>
                    <a:pt x="24469" y="134970"/>
                    <a:pt x="1031" y="124624"/>
                  </a:cubicBezTo>
                  <a:cubicBezTo>
                    <a:pt x="-10736" y="99946"/>
                    <a:pt x="81794" y="51919"/>
                    <a:pt x="97984" y="42238"/>
                  </a:cubicBezTo>
                  <a:cubicBezTo>
                    <a:pt x="92995" y="33695"/>
                    <a:pt x="63909" y="9302"/>
                    <a:pt x="59108" y="3227"/>
                  </a:cubicBezTo>
                  <a:cubicBezTo>
                    <a:pt x="104385" y="17749"/>
                    <a:pt x="150414" y="24488"/>
                    <a:pt x="181477" y="0"/>
                  </a:cubicBezTo>
                  <a:cubicBezTo>
                    <a:pt x="205762" y="26292"/>
                    <a:pt x="208021" y="68150"/>
                    <a:pt x="177053" y="90740"/>
                  </a:cubicBezTo>
                  <a:close/>
                </a:path>
              </a:pathLst>
            </a:custGeom>
            <a:solidFill>
              <a:srgbClr val="65656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78" name="Freeform 374">
              <a:extLst>
                <a:ext uri="{FF2B5EF4-FFF2-40B4-BE49-F238E27FC236}">
                  <a16:creationId xmlns:a16="http://schemas.microsoft.com/office/drawing/2014/main" id="{FC6788D4-903B-FD4E-8ABA-FD3E9168EA2E}"/>
                </a:ext>
              </a:extLst>
            </p:cNvPr>
            <p:cNvSpPr/>
            <p:nvPr/>
          </p:nvSpPr>
          <p:spPr>
            <a:xfrm>
              <a:off x="1092956" y="1108394"/>
              <a:ext cx="176591" cy="358215"/>
            </a:xfrm>
            <a:custGeom>
              <a:avLst/>
              <a:gdLst>
                <a:gd name="connsiteX0" fmla="*/ 153713 w 176591"/>
                <a:gd name="connsiteY0" fmla="*/ 90075 h 358215"/>
                <a:gd name="connsiteX1" fmla="*/ 34263 w 176591"/>
                <a:gd name="connsiteY1" fmla="*/ 147025 h 358215"/>
                <a:gd name="connsiteX2" fmla="*/ 42547 w 176591"/>
                <a:gd name="connsiteY2" fmla="*/ 191730 h 358215"/>
                <a:gd name="connsiteX3" fmla="*/ 21461 w 176591"/>
                <a:gd name="connsiteY3" fmla="*/ 348721 h 358215"/>
                <a:gd name="connsiteX4" fmla="*/ 0 w 176591"/>
                <a:gd name="connsiteY4" fmla="*/ 358212 h 358215"/>
                <a:gd name="connsiteX5" fmla="*/ 16378 w 176591"/>
                <a:gd name="connsiteY5" fmla="*/ 224286 h 358215"/>
                <a:gd name="connsiteX6" fmla="*/ 6307 w 176591"/>
                <a:gd name="connsiteY6" fmla="*/ 144652 h 358215"/>
                <a:gd name="connsiteX7" fmla="*/ 32004 w 176591"/>
                <a:gd name="connsiteY7" fmla="*/ 110007 h 358215"/>
                <a:gd name="connsiteX8" fmla="*/ 126133 w 176591"/>
                <a:gd name="connsiteY8" fmla="*/ 62550 h 358215"/>
                <a:gd name="connsiteX9" fmla="*/ 137900 w 176591"/>
                <a:gd name="connsiteY9" fmla="*/ 14048 h 358215"/>
                <a:gd name="connsiteX10" fmla="*/ 139688 w 176591"/>
                <a:gd name="connsiteY10" fmla="*/ 10346 h 358215"/>
                <a:gd name="connsiteX11" fmla="*/ 157667 w 176591"/>
                <a:gd name="connsiteY11" fmla="*/ 0 h 358215"/>
                <a:gd name="connsiteX12" fmla="*/ 153713 w 176591"/>
                <a:gd name="connsiteY12" fmla="*/ 90075 h 3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591" h="358215">
                  <a:moveTo>
                    <a:pt x="153713" y="90075"/>
                  </a:moveTo>
                  <a:cubicBezTo>
                    <a:pt x="121521" y="113614"/>
                    <a:pt x="47818" y="119689"/>
                    <a:pt x="34263" y="147025"/>
                  </a:cubicBezTo>
                  <a:cubicBezTo>
                    <a:pt x="34922" y="160123"/>
                    <a:pt x="39723" y="168286"/>
                    <a:pt x="42547" y="191730"/>
                  </a:cubicBezTo>
                  <a:cubicBezTo>
                    <a:pt x="46782" y="227418"/>
                    <a:pt x="30121" y="307622"/>
                    <a:pt x="21461" y="348721"/>
                  </a:cubicBezTo>
                  <a:cubicBezTo>
                    <a:pt x="16009" y="354869"/>
                    <a:pt x="8180" y="358332"/>
                    <a:pt x="0" y="358212"/>
                  </a:cubicBezTo>
                  <a:cubicBezTo>
                    <a:pt x="6683" y="312748"/>
                    <a:pt x="16096" y="265859"/>
                    <a:pt x="16378" y="224286"/>
                  </a:cubicBezTo>
                  <a:cubicBezTo>
                    <a:pt x="15156" y="197511"/>
                    <a:pt x="11788" y="170879"/>
                    <a:pt x="6307" y="144652"/>
                  </a:cubicBezTo>
                  <a:cubicBezTo>
                    <a:pt x="4142" y="131743"/>
                    <a:pt x="10072" y="119784"/>
                    <a:pt x="32004" y="110007"/>
                  </a:cubicBezTo>
                  <a:cubicBezTo>
                    <a:pt x="76057" y="90265"/>
                    <a:pt x="109943" y="80394"/>
                    <a:pt x="126133" y="62550"/>
                  </a:cubicBezTo>
                  <a:cubicBezTo>
                    <a:pt x="136394" y="51065"/>
                    <a:pt x="141947" y="41858"/>
                    <a:pt x="137900" y="14048"/>
                  </a:cubicBezTo>
                  <a:lnTo>
                    <a:pt x="139688" y="10346"/>
                  </a:lnTo>
                  <a:cubicBezTo>
                    <a:pt x="146158" y="7817"/>
                    <a:pt x="152217" y="4330"/>
                    <a:pt x="157667" y="0"/>
                  </a:cubicBezTo>
                  <a:cubicBezTo>
                    <a:pt x="182423" y="25627"/>
                    <a:pt x="184682" y="67485"/>
                    <a:pt x="153713" y="90075"/>
                  </a:cubicBezTo>
                  <a:close/>
                </a:path>
              </a:pathLst>
            </a:custGeom>
            <a:solidFill>
              <a:srgbClr val="343434"/>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79" name="Freeform 375">
              <a:extLst>
                <a:ext uri="{FF2B5EF4-FFF2-40B4-BE49-F238E27FC236}">
                  <a16:creationId xmlns:a16="http://schemas.microsoft.com/office/drawing/2014/main" id="{E911CF98-3D70-0449-B5E2-BB2B52761474}"/>
                </a:ext>
              </a:extLst>
            </p:cNvPr>
            <p:cNvSpPr/>
            <p:nvPr/>
          </p:nvSpPr>
          <p:spPr>
            <a:xfrm>
              <a:off x="1132961" y="795741"/>
              <a:ext cx="75115" cy="130319"/>
            </a:xfrm>
            <a:custGeom>
              <a:avLst/>
              <a:gdLst>
                <a:gd name="connsiteX0" fmla="*/ 43017 w 75115"/>
                <a:gd name="connsiteY0" fmla="*/ 0 h 130319"/>
                <a:gd name="connsiteX1" fmla="*/ 75115 w 75115"/>
                <a:gd name="connsiteY1" fmla="*/ 130319 h 130319"/>
                <a:gd name="connsiteX2" fmla="*/ 5836 w 75115"/>
                <a:gd name="connsiteY2" fmla="*/ 88272 h 130319"/>
                <a:gd name="connsiteX3" fmla="*/ 0 w 75115"/>
                <a:gd name="connsiteY3" fmla="*/ 60936 h 130319"/>
                <a:gd name="connsiteX4" fmla="*/ 22026 w 75115"/>
                <a:gd name="connsiteY4" fmla="*/ 22970 h 13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5" h="130319">
                  <a:moveTo>
                    <a:pt x="43017" y="0"/>
                  </a:moveTo>
                  <a:cubicBezTo>
                    <a:pt x="59490" y="24393"/>
                    <a:pt x="70503" y="85424"/>
                    <a:pt x="75115" y="130319"/>
                  </a:cubicBezTo>
                  <a:cubicBezTo>
                    <a:pt x="75115" y="130319"/>
                    <a:pt x="7154" y="88936"/>
                    <a:pt x="5836" y="88272"/>
                  </a:cubicBezTo>
                  <a:cubicBezTo>
                    <a:pt x="3330" y="79291"/>
                    <a:pt x="1381" y="70161"/>
                    <a:pt x="0" y="60936"/>
                  </a:cubicBezTo>
                  <a:lnTo>
                    <a:pt x="22026" y="22970"/>
                  </a:ln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0" name="Freeform 376">
              <a:extLst>
                <a:ext uri="{FF2B5EF4-FFF2-40B4-BE49-F238E27FC236}">
                  <a16:creationId xmlns:a16="http://schemas.microsoft.com/office/drawing/2014/main" id="{65994732-83C9-5D45-936D-2E7E0C3DA754}"/>
                </a:ext>
              </a:extLst>
            </p:cNvPr>
            <p:cNvSpPr/>
            <p:nvPr/>
          </p:nvSpPr>
          <p:spPr>
            <a:xfrm>
              <a:off x="1019930" y="1044692"/>
              <a:ext cx="22344" cy="24713"/>
            </a:xfrm>
            <a:custGeom>
              <a:avLst/>
              <a:gdLst>
                <a:gd name="connsiteX0" fmla="*/ 75 w 22344"/>
                <a:gd name="connsiteY0" fmla="*/ 7416 h 24713"/>
                <a:gd name="connsiteX1" fmla="*/ 20030 w 22344"/>
                <a:gd name="connsiteY1" fmla="*/ 24026 h 24713"/>
                <a:gd name="connsiteX2" fmla="*/ 22007 w 22344"/>
                <a:gd name="connsiteY2" fmla="*/ 21558 h 24713"/>
                <a:gd name="connsiteX3" fmla="*/ 2240 w 22344"/>
                <a:gd name="connsiteY3" fmla="*/ 867 h 24713"/>
                <a:gd name="connsiteX4" fmla="*/ 75 w 22344"/>
                <a:gd name="connsiteY4" fmla="*/ 7416 h 2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4" h="24713">
                  <a:moveTo>
                    <a:pt x="75" y="7416"/>
                  </a:moveTo>
                  <a:cubicBezTo>
                    <a:pt x="1487" y="16908"/>
                    <a:pt x="14477" y="27538"/>
                    <a:pt x="20030" y="24026"/>
                  </a:cubicBezTo>
                  <a:cubicBezTo>
                    <a:pt x="20992" y="23506"/>
                    <a:pt x="21705" y="22616"/>
                    <a:pt x="22007" y="21558"/>
                  </a:cubicBezTo>
                  <a:cubicBezTo>
                    <a:pt x="24455" y="12636"/>
                    <a:pt x="13159" y="-3974"/>
                    <a:pt x="2240" y="867"/>
                  </a:cubicBezTo>
                  <a:cubicBezTo>
                    <a:pt x="263" y="1721"/>
                    <a:pt x="-207" y="5423"/>
                    <a:pt x="75" y="7416"/>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1" name="Freeform 377">
              <a:extLst>
                <a:ext uri="{FF2B5EF4-FFF2-40B4-BE49-F238E27FC236}">
                  <a16:creationId xmlns:a16="http://schemas.microsoft.com/office/drawing/2014/main" id="{965F01C9-665F-A040-9E80-F2C71AC35802}"/>
                </a:ext>
              </a:extLst>
            </p:cNvPr>
            <p:cNvSpPr/>
            <p:nvPr/>
          </p:nvSpPr>
          <p:spPr>
            <a:xfrm>
              <a:off x="976235" y="1004935"/>
              <a:ext cx="107401" cy="138766"/>
            </a:xfrm>
            <a:custGeom>
              <a:avLst/>
              <a:gdLst>
                <a:gd name="connsiteX0" fmla="*/ 75680 w 107401"/>
                <a:gd name="connsiteY0" fmla="*/ 0 h 138766"/>
                <a:gd name="connsiteX1" fmla="*/ 39911 w 107401"/>
                <a:gd name="connsiteY1" fmla="*/ 50970 h 138766"/>
                <a:gd name="connsiteX2" fmla="*/ 26356 w 107401"/>
                <a:gd name="connsiteY2" fmla="*/ 68339 h 138766"/>
                <a:gd name="connsiteX3" fmla="*/ 5365 w 107401"/>
                <a:gd name="connsiteY3" fmla="*/ 91119 h 138766"/>
                <a:gd name="connsiteX4" fmla="*/ 0 w 107401"/>
                <a:gd name="connsiteY4" fmla="*/ 112665 h 138766"/>
                <a:gd name="connsiteX5" fmla="*/ 3200 w 107401"/>
                <a:gd name="connsiteY5" fmla="*/ 129940 h 138766"/>
                <a:gd name="connsiteX6" fmla="*/ 12613 w 107401"/>
                <a:gd name="connsiteY6" fmla="*/ 138767 h 138766"/>
                <a:gd name="connsiteX7" fmla="*/ 23815 w 107401"/>
                <a:gd name="connsiteY7" fmla="*/ 137723 h 138766"/>
                <a:gd name="connsiteX8" fmla="*/ 21556 w 107401"/>
                <a:gd name="connsiteY8" fmla="*/ 110957 h 138766"/>
                <a:gd name="connsiteX9" fmla="*/ 37558 w 107401"/>
                <a:gd name="connsiteY9" fmla="*/ 94726 h 138766"/>
                <a:gd name="connsiteX10" fmla="*/ 42735 w 107401"/>
                <a:gd name="connsiteY10" fmla="*/ 79634 h 138766"/>
                <a:gd name="connsiteX11" fmla="*/ 76621 w 107401"/>
                <a:gd name="connsiteY11" fmla="*/ 51824 h 138766"/>
                <a:gd name="connsiteX12" fmla="*/ 107402 w 107401"/>
                <a:gd name="connsiteY12" fmla="*/ 23349 h 13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01" h="138766">
                  <a:moveTo>
                    <a:pt x="75680" y="0"/>
                  </a:moveTo>
                  <a:cubicBezTo>
                    <a:pt x="63537" y="17085"/>
                    <a:pt x="51677" y="35024"/>
                    <a:pt x="39911" y="50970"/>
                  </a:cubicBezTo>
                  <a:cubicBezTo>
                    <a:pt x="35581" y="56855"/>
                    <a:pt x="31063" y="62739"/>
                    <a:pt x="26356" y="68339"/>
                  </a:cubicBezTo>
                  <a:cubicBezTo>
                    <a:pt x="18449" y="77831"/>
                    <a:pt x="12519" y="82956"/>
                    <a:pt x="5365" y="91119"/>
                  </a:cubicBezTo>
                  <a:lnTo>
                    <a:pt x="0" y="112665"/>
                  </a:lnTo>
                  <a:lnTo>
                    <a:pt x="3200" y="129940"/>
                  </a:lnTo>
                  <a:cubicBezTo>
                    <a:pt x="4826" y="134184"/>
                    <a:pt x="8298" y="137439"/>
                    <a:pt x="12613" y="138767"/>
                  </a:cubicBezTo>
                  <a:cubicBezTo>
                    <a:pt x="20238" y="138767"/>
                    <a:pt x="23062" y="138767"/>
                    <a:pt x="23815" y="137723"/>
                  </a:cubicBezTo>
                  <a:cubicBezTo>
                    <a:pt x="27674" y="131553"/>
                    <a:pt x="19391" y="122157"/>
                    <a:pt x="21556" y="110957"/>
                  </a:cubicBezTo>
                  <a:cubicBezTo>
                    <a:pt x="27862" y="105451"/>
                    <a:pt x="35016" y="102414"/>
                    <a:pt x="37558" y="94726"/>
                  </a:cubicBezTo>
                  <a:cubicBezTo>
                    <a:pt x="38812" y="89544"/>
                    <a:pt x="40545" y="84491"/>
                    <a:pt x="42735" y="79634"/>
                  </a:cubicBezTo>
                  <a:cubicBezTo>
                    <a:pt x="50265" y="71092"/>
                    <a:pt x="66173" y="60651"/>
                    <a:pt x="76621" y="51824"/>
                  </a:cubicBezTo>
                  <a:cubicBezTo>
                    <a:pt x="87070" y="42997"/>
                    <a:pt x="96953" y="33505"/>
                    <a:pt x="107402" y="23349"/>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2" name="Freeform 378">
              <a:extLst>
                <a:ext uri="{FF2B5EF4-FFF2-40B4-BE49-F238E27FC236}">
                  <a16:creationId xmlns:a16="http://schemas.microsoft.com/office/drawing/2014/main" id="{10DDEFCD-9B2D-074F-9FCE-28799ADA3866}"/>
                </a:ext>
              </a:extLst>
            </p:cNvPr>
            <p:cNvSpPr/>
            <p:nvPr/>
          </p:nvSpPr>
          <p:spPr>
            <a:xfrm>
              <a:off x="983389" y="1016705"/>
              <a:ext cx="100812" cy="127189"/>
            </a:xfrm>
            <a:custGeom>
              <a:avLst/>
              <a:gdLst>
                <a:gd name="connsiteX0" fmla="*/ 83681 w 100812"/>
                <a:gd name="connsiteY0" fmla="*/ 0 h 127189"/>
                <a:gd name="connsiteX1" fmla="*/ 37464 w 100812"/>
                <a:gd name="connsiteY1" fmla="*/ 50495 h 127189"/>
                <a:gd name="connsiteX2" fmla="*/ 28521 w 100812"/>
                <a:gd name="connsiteY2" fmla="*/ 58943 h 127189"/>
                <a:gd name="connsiteX3" fmla="*/ 24380 w 100812"/>
                <a:gd name="connsiteY3" fmla="*/ 58943 h 127189"/>
                <a:gd name="connsiteX4" fmla="*/ 0 w 100812"/>
                <a:gd name="connsiteY4" fmla="*/ 97858 h 127189"/>
                <a:gd name="connsiteX5" fmla="*/ 1977 w 100812"/>
                <a:gd name="connsiteY5" fmla="*/ 115797 h 127189"/>
                <a:gd name="connsiteX6" fmla="*/ 6307 w 100812"/>
                <a:gd name="connsiteY6" fmla="*/ 126618 h 127189"/>
                <a:gd name="connsiteX7" fmla="*/ 16567 w 100812"/>
                <a:gd name="connsiteY7" fmla="*/ 126618 h 127189"/>
                <a:gd name="connsiteX8" fmla="*/ 14778 w 100812"/>
                <a:gd name="connsiteY8" fmla="*/ 99282 h 127189"/>
                <a:gd name="connsiteX9" fmla="*/ 30874 w 100812"/>
                <a:gd name="connsiteY9" fmla="*/ 83431 h 127189"/>
                <a:gd name="connsiteX10" fmla="*/ 38122 w 100812"/>
                <a:gd name="connsiteY10" fmla="*/ 65872 h 127189"/>
                <a:gd name="connsiteX11" fmla="*/ 70032 w 100812"/>
                <a:gd name="connsiteY11" fmla="*/ 40149 h 127189"/>
                <a:gd name="connsiteX12" fmla="*/ 100813 w 100812"/>
                <a:gd name="connsiteY12" fmla="*/ 11675 h 12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812" h="127189">
                  <a:moveTo>
                    <a:pt x="83681" y="0"/>
                  </a:moveTo>
                  <a:cubicBezTo>
                    <a:pt x="69583" y="18003"/>
                    <a:pt x="54132" y="34884"/>
                    <a:pt x="37464" y="50495"/>
                  </a:cubicBezTo>
                  <a:cubicBezTo>
                    <a:pt x="34766" y="53601"/>
                    <a:pt x="31771" y="56431"/>
                    <a:pt x="28521" y="58943"/>
                  </a:cubicBezTo>
                  <a:cubicBezTo>
                    <a:pt x="27201" y="59524"/>
                    <a:pt x="25700" y="59524"/>
                    <a:pt x="24380" y="58943"/>
                  </a:cubicBezTo>
                  <a:cubicBezTo>
                    <a:pt x="28992" y="73275"/>
                    <a:pt x="6683" y="84190"/>
                    <a:pt x="0" y="97858"/>
                  </a:cubicBezTo>
                  <a:cubicBezTo>
                    <a:pt x="1164" y="103770"/>
                    <a:pt x="1826" y="109772"/>
                    <a:pt x="1977" y="115797"/>
                  </a:cubicBezTo>
                  <a:cubicBezTo>
                    <a:pt x="3200" y="120923"/>
                    <a:pt x="8472" y="120448"/>
                    <a:pt x="6307" y="126618"/>
                  </a:cubicBezTo>
                  <a:cubicBezTo>
                    <a:pt x="10919" y="127282"/>
                    <a:pt x="15720" y="127472"/>
                    <a:pt x="16567" y="126618"/>
                  </a:cubicBezTo>
                  <a:cubicBezTo>
                    <a:pt x="20426" y="120543"/>
                    <a:pt x="12707" y="110482"/>
                    <a:pt x="14778" y="99282"/>
                  </a:cubicBezTo>
                  <a:cubicBezTo>
                    <a:pt x="21179" y="93777"/>
                    <a:pt x="28710" y="91214"/>
                    <a:pt x="30874" y="83431"/>
                  </a:cubicBezTo>
                  <a:cubicBezTo>
                    <a:pt x="33416" y="73939"/>
                    <a:pt x="33887" y="70428"/>
                    <a:pt x="38122" y="65872"/>
                  </a:cubicBezTo>
                  <a:cubicBezTo>
                    <a:pt x="46218" y="57804"/>
                    <a:pt x="60431" y="48597"/>
                    <a:pt x="70032" y="40149"/>
                  </a:cubicBezTo>
                  <a:cubicBezTo>
                    <a:pt x="79634" y="31702"/>
                    <a:pt x="90364" y="21831"/>
                    <a:pt x="100813" y="11675"/>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3" name="Freeform 379">
              <a:extLst>
                <a:ext uri="{FF2B5EF4-FFF2-40B4-BE49-F238E27FC236}">
                  <a16:creationId xmlns:a16="http://schemas.microsoft.com/office/drawing/2014/main" id="{2646C106-EA7A-C049-AFD7-36E516581452}"/>
                </a:ext>
              </a:extLst>
            </p:cNvPr>
            <p:cNvSpPr/>
            <p:nvPr/>
          </p:nvSpPr>
          <p:spPr>
            <a:xfrm>
              <a:off x="985460" y="1075854"/>
              <a:ext cx="26151" cy="46778"/>
            </a:xfrm>
            <a:custGeom>
              <a:avLst/>
              <a:gdLst>
                <a:gd name="connsiteX0" fmla="*/ 25886 w 26151"/>
                <a:gd name="connsiteY0" fmla="*/ 5394 h 46778"/>
                <a:gd name="connsiteX1" fmla="*/ 12331 w 26151"/>
                <a:gd name="connsiteY1" fmla="*/ 22479 h 46778"/>
                <a:gd name="connsiteX2" fmla="*/ 8189 w 26151"/>
                <a:gd name="connsiteY2" fmla="*/ 31306 h 46778"/>
                <a:gd name="connsiteX3" fmla="*/ 2730 w 26151"/>
                <a:gd name="connsiteY3" fmla="*/ 46777 h 46778"/>
                <a:gd name="connsiteX4" fmla="*/ 0 w 26151"/>
                <a:gd name="connsiteY4" fmla="*/ 32919 h 46778"/>
                <a:gd name="connsiteX5" fmla="*/ 14872 w 26151"/>
                <a:gd name="connsiteY5" fmla="*/ 2072 h 46778"/>
                <a:gd name="connsiteX6" fmla="*/ 23917 w 26151"/>
                <a:gd name="connsiteY6" fmla="*/ 1716 h 46778"/>
                <a:gd name="connsiteX7" fmla="*/ 25886 w 26151"/>
                <a:gd name="connsiteY7" fmla="*/ 5394 h 4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1" h="46778">
                  <a:moveTo>
                    <a:pt x="25886" y="5394"/>
                  </a:moveTo>
                  <a:cubicBezTo>
                    <a:pt x="27674" y="14885"/>
                    <a:pt x="20144" y="15550"/>
                    <a:pt x="12331" y="22479"/>
                  </a:cubicBezTo>
                  <a:cubicBezTo>
                    <a:pt x="11362" y="25601"/>
                    <a:pt x="9968" y="28571"/>
                    <a:pt x="8189" y="31306"/>
                  </a:cubicBezTo>
                  <a:cubicBezTo>
                    <a:pt x="8848" y="42411"/>
                    <a:pt x="8189" y="46872"/>
                    <a:pt x="2730" y="46777"/>
                  </a:cubicBezTo>
                  <a:cubicBezTo>
                    <a:pt x="1977" y="43170"/>
                    <a:pt x="377" y="36052"/>
                    <a:pt x="0" y="32919"/>
                  </a:cubicBezTo>
                  <a:cubicBezTo>
                    <a:pt x="2918" y="15740"/>
                    <a:pt x="-2071" y="18967"/>
                    <a:pt x="14872" y="2072"/>
                  </a:cubicBezTo>
                  <a:cubicBezTo>
                    <a:pt x="17273" y="-545"/>
                    <a:pt x="21322" y="-704"/>
                    <a:pt x="23917" y="1716"/>
                  </a:cubicBezTo>
                  <a:cubicBezTo>
                    <a:pt x="24960" y="2688"/>
                    <a:pt x="25652" y="3982"/>
                    <a:pt x="25886" y="5394"/>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4" name="Freeform 380">
              <a:extLst>
                <a:ext uri="{FF2B5EF4-FFF2-40B4-BE49-F238E27FC236}">
                  <a16:creationId xmlns:a16="http://schemas.microsoft.com/office/drawing/2014/main" id="{EFA9D944-C222-B444-9C7E-1B21B6BA610B}"/>
                </a:ext>
              </a:extLst>
            </p:cNvPr>
            <p:cNvSpPr/>
            <p:nvPr/>
          </p:nvSpPr>
          <p:spPr>
            <a:xfrm>
              <a:off x="1021323" y="887656"/>
              <a:ext cx="116262" cy="179828"/>
            </a:xfrm>
            <a:custGeom>
              <a:avLst/>
              <a:gdLst>
                <a:gd name="connsiteX0" fmla="*/ 30592 w 116262"/>
                <a:gd name="connsiteY0" fmla="*/ 117279 h 179828"/>
                <a:gd name="connsiteX1" fmla="*/ 0 w 116262"/>
                <a:gd name="connsiteY1" fmla="*/ 158662 h 179828"/>
                <a:gd name="connsiteX2" fmla="*/ 19955 w 116262"/>
                <a:gd name="connsiteY2" fmla="*/ 179828 h 179828"/>
                <a:gd name="connsiteX3" fmla="*/ 62878 w 116262"/>
                <a:gd name="connsiteY3" fmla="*/ 140723 h 179828"/>
                <a:gd name="connsiteX4" fmla="*/ 109002 w 116262"/>
                <a:gd name="connsiteY4" fmla="*/ 55299 h 179828"/>
                <a:gd name="connsiteX5" fmla="*/ 110508 w 116262"/>
                <a:gd name="connsiteY5" fmla="*/ 5278 h 179828"/>
                <a:gd name="connsiteX6" fmla="*/ 85752 w 116262"/>
                <a:gd name="connsiteY6" fmla="*/ 5278 h 179828"/>
                <a:gd name="connsiteX7" fmla="*/ 30592 w 116262"/>
                <a:gd name="connsiteY7" fmla="*/ 117279 h 1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2" h="179828">
                  <a:moveTo>
                    <a:pt x="30592" y="117279"/>
                  </a:moveTo>
                  <a:cubicBezTo>
                    <a:pt x="20050" y="132181"/>
                    <a:pt x="8566" y="145754"/>
                    <a:pt x="0" y="158662"/>
                  </a:cubicBezTo>
                  <a:cubicBezTo>
                    <a:pt x="11107" y="156289"/>
                    <a:pt x="19955" y="171856"/>
                    <a:pt x="19955" y="179828"/>
                  </a:cubicBezTo>
                  <a:cubicBezTo>
                    <a:pt x="38781" y="162933"/>
                    <a:pt x="54689" y="149645"/>
                    <a:pt x="62878" y="140723"/>
                  </a:cubicBezTo>
                  <a:cubicBezTo>
                    <a:pt x="79916" y="108737"/>
                    <a:pt x="100530" y="77699"/>
                    <a:pt x="109002" y="55299"/>
                  </a:cubicBezTo>
                  <a:cubicBezTo>
                    <a:pt x="118415" y="28343"/>
                    <a:pt x="118415" y="7841"/>
                    <a:pt x="110508" y="5278"/>
                  </a:cubicBezTo>
                  <a:cubicBezTo>
                    <a:pt x="97424" y="1197"/>
                    <a:pt x="95259" y="-4213"/>
                    <a:pt x="85752" y="5278"/>
                  </a:cubicBezTo>
                  <a:cubicBezTo>
                    <a:pt x="64102" y="26445"/>
                    <a:pt x="44994" y="89279"/>
                    <a:pt x="30592" y="117279"/>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5" name="Freeform 381">
              <a:extLst>
                <a:ext uri="{FF2B5EF4-FFF2-40B4-BE49-F238E27FC236}">
                  <a16:creationId xmlns:a16="http://schemas.microsoft.com/office/drawing/2014/main" id="{250384E6-1126-9745-8A2A-C925A78A8466}"/>
                </a:ext>
              </a:extLst>
            </p:cNvPr>
            <p:cNvSpPr/>
            <p:nvPr/>
          </p:nvSpPr>
          <p:spPr>
            <a:xfrm>
              <a:off x="1035913" y="887713"/>
              <a:ext cx="101860" cy="179867"/>
            </a:xfrm>
            <a:custGeom>
              <a:avLst/>
              <a:gdLst>
                <a:gd name="connsiteX0" fmla="*/ 0 w 101860"/>
                <a:gd name="connsiteY0" fmla="*/ 165725 h 179867"/>
                <a:gd name="connsiteX1" fmla="*/ 5554 w 101860"/>
                <a:gd name="connsiteY1" fmla="*/ 179867 h 179867"/>
                <a:gd name="connsiteX2" fmla="*/ 50077 w 101860"/>
                <a:gd name="connsiteY2" fmla="*/ 140002 h 179867"/>
                <a:gd name="connsiteX3" fmla="*/ 94600 w 101860"/>
                <a:gd name="connsiteY3" fmla="*/ 54578 h 179867"/>
                <a:gd name="connsiteX4" fmla="*/ 96106 w 101860"/>
                <a:gd name="connsiteY4" fmla="*/ 4558 h 179867"/>
                <a:gd name="connsiteX5" fmla="*/ 87164 w 101860"/>
                <a:gd name="connsiteY5" fmla="*/ 2754 h 179867"/>
                <a:gd name="connsiteX6" fmla="*/ 70691 w 101860"/>
                <a:gd name="connsiteY6" fmla="*/ 5317 h 179867"/>
                <a:gd name="connsiteX7" fmla="*/ 61843 w 101860"/>
                <a:gd name="connsiteY7" fmla="*/ 30470 h 179867"/>
                <a:gd name="connsiteX8" fmla="*/ 51395 w 101860"/>
                <a:gd name="connsiteY8" fmla="*/ 66822 h 179867"/>
                <a:gd name="connsiteX9" fmla="*/ 55066 w 101860"/>
                <a:gd name="connsiteY9" fmla="*/ 97955 h 179867"/>
                <a:gd name="connsiteX10" fmla="*/ 37652 w 101860"/>
                <a:gd name="connsiteY10" fmla="*/ 129562 h 179867"/>
                <a:gd name="connsiteX11" fmla="*/ 18826 w 101860"/>
                <a:gd name="connsiteY11" fmla="*/ 121873 h 179867"/>
                <a:gd name="connsiteX12" fmla="*/ 33604 w 101860"/>
                <a:gd name="connsiteY12" fmla="*/ 136585 h 179867"/>
                <a:gd name="connsiteX13" fmla="*/ 0 w 101860"/>
                <a:gd name="connsiteY13" fmla="*/ 165725 h 1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860" h="179867">
                  <a:moveTo>
                    <a:pt x="0" y="165725"/>
                  </a:moveTo>
                  <a:cubicBezTo>
                    <a:pt x="3228" y="169763"/>
                    <a:pt x="5165" y="174695"/>
                    <a:pt x="5554" y="179867"/>
                  </a:cubicBezTo>
                  <a:cubicBezTo>
                    <a:pt x="21523" y="167918"/>
                    <a:pt x="36422" y="154579"/>
                    <a:pt x="50077" y="140002"/>
                  </a:cubicBezTo>
                  <a:cubicBezTo>
                    <a:pt x="67208" y="108016"/>
                    <a:pt x="86505" y="77643"/>
                    <a:pt x="94600" y="54578"/>
                  </a:cubicBezTo>
                  <a:cubicBezTo>
                    <a:pt x="104013" y="27622"/>
                    <a:pt x="104013" y="7120"/>
                    <a:pt x="96106" y="4558"/>
                  </a:cubicBezTo>
                  <a:cubicBezTo>
                    <a:pt x="93195" y="3646"/>
                    <a:pt x="90199" y="3043"/>
                    <a:pt x="87164" y="2754"/>
                  </a:cubicBezTo>
                  <a:cubicBezTo>
                    <a:pt x="77751" y="-663"/>
                    <a:pt x="76810" y="-1992"/>
                    <a:pt x="70691" y="5317"/>
                  </a:cubicBezTo>
                  <a:cubicBezTo>
                    <a:pt x="66319" y="13121"/>
                    <a:pt x="63325" y="21632"/>
                    <a:pt x="61843" y="30470"/>
                  </a:cubicBezTo>
                  <a:cubicBezTo>
                    <a:pt x="56632" y="42012"/>
                    <a:pt x="53113" y="54258"/>
                    <a:pt x="51395" y="66822"/>
                  </a:cubicBezTo>
                  <a:cubicBezTo>
                    <a:pt x="50879" y="77334"/>
                    <a:pt x="52119" y="87858"/>
                    <a:pt x="55066" y="97955"/>
                  </a:cubicBezTo>
                  <a:cubicBezTo>
                    <a:pt x="50957" y="109353"/>
                    <a:pt x="45079" y="120022"/>
                    <a:pt x="37652" y="129562"/>
                  </a:cubicBezTo>
                  <a:cubicBezTo>
                    <a:pt x="32540" y="124733"/>
                    <a:pt x="25830" y="121993"/>
                    <a:pt x="18826" y="121873"/>
                  </a:cubicBezTo>
                  <a:cubicBezTo>
                    <a:pt x="25150" y="125107"/>
                    <a:pt x="30316" y="130251"/>
                    <a:pt x="33604" y="136585"/>
                  </a:cubicBezTo>
                  <a:cubicBezTo>
                    <a:pt x="20050" y="153196"/>
                    <a:pt x="16379" y="149589"/>
                    <a:pt x="0" y="165725"/>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6" name="Freeform 382">
              <a:extLst>
                <a:ext uri="{FF2B5EF4-FFF2-40B4-BE49-F238E27FC236}">
                  <a16:creationId xmlns:a16="http://schemas.microsoft.com/office/drawing/2014/main" id="{D6869E46-5B2B-5B40-BC3E-61E0356628DA}"/>
                </a:ext>
              </a:extLst>
            </p:cNvPr>
            <p:cNvSpPr/>
            <p:nvPr/>
          </p:nvSpPr>
          <p:spPr>
            <a:xfrm>
              <a:off x="1021229" y="1023254"/>
              <a:ext cx="30874" cy="44990"/>
            </a:xfrm>
            <a:custGeom>
              <a:avLst/>
              <a:gdLst>
                <a:gd name="connsiteX0" fmla="*/ 13084 w 30874"/>
                <a:gd name="connsiteY0" fmla="*/ 0 h 44990"/>
                <a:gd name="connsiteX1" fmla="*/ 0 w 30874"/>
                <a:gd name="connsiteY1" fmla="*/ 23065 h 44990"/>
                <a:gd name="connsiteX2" fmla="*/ 19485 w 30874"/>
                <a:gd name="connsiteY2" fmla="*/ 44990 h 44990"/>
                <a:gd name="connsiteX3" fmla="*/ 30874 w 30874"/>
                <a:gd name="connsiteY3" fmla="*/ 37112 h 44990"/>
                <a:gd name="connsiteX4" fmla="*/ 13084 w 30874"/>
                <a:gd name="connsiteY4" fmla="*/ 0 h 4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4" h="44990">
                  <a:moveTo>
                    <a:pt x="13084" y="0"/>
                  </a:moveTo>
                  <a:cubicBezTo>
                    <a:pt x="7694" y="7047"/>
                    <a:pt x="3292" y="14808"/>
                    <a:pt x="0" y="23065"/>
                  </a:cubicBezTo>
                  <a:cubicBezTo>
                    <a:pt x="11954" y="21356"/>
                    <a:pt x="21838" y="39675"/>
                    <a:pt x="19485" y="44990"/>
                  </a:cubicBezTo>
                  <a:cubicBezTo>
                    <a:pt x="23505" y="42709"/>
                    <a:pt x="27317" y="40073"/>
                    <a:pt x="30874" y="37112"/>
                  </a:cubicBezTo>
                  <a:cubicBezTo>
                    <a:pt x="30216" y="28854"/>
                    <a:pt x="13555" y="8163"/>
                    <a:pt x="13084" y="0"/>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7" name="Freeform 383">
              <a:extLst>
                <a:ext uri="{FF2B5EF4-FFF2-40B4-BE49-F238E27FC236}">
                  <a16:creationId xmlns:a16="http://schemas.microsoft.com/office/drawing/2014/main" id="{6D381B62-3966-A14E-9F18-B24D9CD9D139}"/>
                </a:ext>
              </a:extLst>
            </p:cNvPr>
            <p:cNvSpPr/>
            <p:nvPr/>
          </p:nvSpPr>
          <p:spPr>
            <a:xfrm>
              <a:off x="1102732" y="874844"/>
              <a:ext cx="148650" cy="258042"/>
            </a:xfrm>
            <a:custGeom>
              <a:avLst/>
              <a:gdLst>
                <a:gd name="connsiteX0" fmla="*/ 115604 w 148650"/>
                <a:gd name="connsiteY0" fmla="*/ 146132 h 258042"/>
                <a:gd name="connsiteX1" fmla="*/ 148644 w 148650"/>
                <a:gd name="connsiteY1" fmla="*/ 232600 h 258042"/>
                <a:gd name="connsiteX2" fmla="*/ 16863 w 148650"/>
                <a:gd name="connsiteY2" fmla="*/ 225007 h 258042"/>
                <a:gd name="connsiteX3" fmla="*/ 19404 w 148650"/>
                <a:gd name="connsiteY3" fmla="*/ 184003 h 258042"/>
                <a:gd name="connsiteX4" fmla="*/ 7638 w 148650"/>
                <a:gd name="connsiteY4" fmla="*/ 134362 h 258042"/>
                <a:gd name="connsiteX5" fmla="*/ 6038 w 148650"/>
                <a:gd name="connsiteY5" fmla="*/ 118511 h 258042"/>
                <a:gd name="connsiteX6" fmla="*/ 1614 w 148650"/>
                <a:gd name="connsiteY6" fmla="*/ 66687 h 258042"/>
                <a:gd name="connsiteX7" fmla="*/ 202 w 148650"/>
                <a:gd name="connsiteY7" fmla="*/ 20463 h 258042"/>
                <a:gd name="connsiteX8" fmla="*/ 2461 w 148650"/>
                <a:gd name="connsiteY8" fmla="*/ 11826 h 258042"/>
                <a:gd name="connsiteX9" fmla="*/ 32488 w 148650"/>
                <a:gd name="connsiteY9" fmla="*/ 1101 h 258042"/>
                <a:gd name="connsiteX10" fmla="*/ 116640 w 148650"/>
                <a:gd name="connsiteY10" fmla="*/ 30430 h 258042"/>
                <a:gd name="connsiteX11" fmla="*/ 136972 w 148650"/>
                <a:gd name="connsiteY11" fmla="*/ 51216 h 258042"/>
                <a:gd name="connsiteX12" fmla="*/ 115604 w 148650"/>
                <a:gd name="connsiteY12" fmla="*/ 146132 h 2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650" h="258042">
                  <a:moveTo>
                    <a:pt x="115604" y="146132"/>
                  </a:moveTo>
                  <a:cubicBezTo>
                    <a:pt x="104120" y="201942"/>
                    <a:pt x="149303" y="231556"/>
                    <a:pt x="148644" y="232600"/>
                  </a:cubicBezTo>
                  <a:cubicBezTo>
                    <a:pt x="116922" y="278255"/>
                    <a:pt x="42372" y="254146"/>
                    <a:pt x="16863" y="225007"/>
                  </a:cubicBezTo>
                  <a:cubicBezTo>
                    <a:pt x="15921" y="208017"/>
                    <a:pt x="19404" y="196532"/>
                    <a:pt x="19404" y="184003"/>
                  </a:cubicBezTo>
                  <a:cubicBezTo>
                    <a:pt x="19404" y="166634"/>
                    <a:pt x="9991" y="154010"/>
                    <a:pt x="7638" y="134362"/>
                  </a:cubicBezTo>
                  <a:cubicBezTo>
                    <a:pt x="7073" y="129142"/>
                    <a:pt x="6602" y="123827"/>
                    <a:pt x="6038" y="118511"/>
                  </a:cubicBezTo>
                  <a:cubicBezTo>
                    <a:pt x="4343" y="100477"/>
                    <a:pt x="2743" y="82538"/>
                    <a:pt x="1614" y="66687"/>
                  </a:cubicBezTo>
                  <a:cubicBezTo>
                    <a:pt x="158" y="51326"/>
                    <a:pt x="-313" y="35886"/>
                    <a:pt x="202" y="20463"/>
                  </a:cubicBezTo>
                  <a:cubicBezTo>
                    <a:pt x="416" y="17468"/>
                    <a:pt x="1182" y="14539"/>
                    <a:pt x="2461" y="11826"/>
                  </a:cubicBezTo>
                  <a:cubicBezTo>
                    <a:pt x="6226" y="3189"/>
                    <a:pt x="14792" y="-2506"/>
                    <a:pt x="32488" y="1101"/>
                  </a:cubicBezTo>
                  <a:cubicBezTo>
                    <a:pt x="56962" y="6131"/>
                    <a:pt x="93578" y="13819"/>
                    <a:pt x="116640" y="30430"/>
                  </a:cubicBezTo>
                  <a:cubicBezTo>
                    <a:pt x="126692" y="33062"/>
                    <a:pt x="134501" y="41044"/>
                    <a:pt x="136972" y="51216"/>
                  </a:cubicBezTo>
                  <a:cubicBezTo>
                    <a:pt x="143843" y="76274"/>
                    <a:pt x="120687" y="121359"/>
                    <a:pt x="115604" y="146132"/>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8" name="Freeform 384">
              <a:extLst>
                <a:ext uri="{FF2B5EF4-FFF2-40B4-BE49-F238E27FC236}">
                  <a16:creationId xmlns:a16="http://schemas.microsoft.com/office/drawing/2014/main" id="{2651D6D1-8B84-5945-8F25-3D99E4AD7977}"/>
                </a:ext>
              </a:extLst>
            </p:cNvPr>
            <p:cNvSpPr/>
            <p:nvPr/>
          </p:nvSpPr>
          <p:spPr>
            <a:xfrm>
              <a:off x="1089859" y="884108"/>
              <a:ext cx="120099" cy="129952"/>
            </a:xfrm>
            <a:custGeom>
              <a:avLst/>
              <a:gdLst>
                <a:gd name="connsiteX0" fmla="*/ 44702 w 120099"/>
                <a:gd name="connsiteY0" fmla="*/ 111716 h 129952"/>
                <a:gd name="connsiteX1" fmla="*/ 76800 w 120099"/>
                <a:gd name="connsiteY1" fmla="*/ 128611 h 129952"/>
                <a:gd name="connsiteX2" fmla="*/ 113040 w 120099"/>
                <a:gd name="connsiteY2" fmla="*/ 113519 h 129952"/>
                <a:gd name="connsiteX3" fmla="*/ 113040 w 120099"/>
                <a:gd name="connsiteY3" fmla="*/ 93017 h 129952"/>
                <a:gd name="connsiteX4" fmla="*/ 120100 w 120099"/>
                <a:gd name="connsiteY4" fmla="*/ 30278 h 129952"/>
                <a:gd name="connsiteX5" fmla="*/ 94214 w 120099"/>
                <a:gd name="connsiteY5" fmla="*/ 19458 h 129952"/>
                <a:gd name="connsiteX6" fmla="*/ 31994 w 120099"/>
                <a:gd name="connsiteY6" fmla="*/ 0 h 129952"/>
                <a:gd name="connsiteX7" fmla="*/ 15145 w 120099"/>
                <a:gd name="connsiteY7" fmla="*/ 8353 h 129952"/>
                <a:gd name="connsiteX8" fmla="*/ 3567 w 120099"/>
                <a:gd name="connsiteY8" fmla="*/ 54671 h 129952"/>
                <a:gd name="connsiteX9" fmla="*/ 3567 w 120099"/>
                <a:gd name="connsiteY9" fmla="*/ 87892 h 129952"/>
                <a:gd name="connsiteX10" fmla="*/ 44702 w 120099"/>
                <a:gd name="connsiteY10" fmla="*/ 111716 h 1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99" h="129952">
                  <a:moveTo>
                    <a:pt x="44702" y="111716"/>
                  </a:moveTo>
                  <a:cubicBezTo>
                    <a:pt x="53268" y="114184"/>
                    <a:pt x="63528" y="124245"/>
                    <a:pt x="76800" y="128611"/>
                  </a:cubicBezTo>
                  <a:cubicBezTo>
                    <a:pt x="90902" y="132913"/>
                    <a:pt x="106058" y="126602"/>
                    <a:pt x="113040" y="113519"/>
                  </a:cubicBezTo>
                  <a:cubicBezTo>
                    <a:pt x="113978" y="106718"/>
                    <a:pt x="113978" y="99818"/>
                    <a:pt x="113040" y="93017"/>
                  </a:cubicBezTo>
                  <a:cubicBezTo>
                    <a:pt x="108277" y="71902"/>
                    <a:pt x="110766" y="49781"/>
                    <a:pt x="120100" y="30278"/>
                  </a:cubicBezTo>
                  <a:cubicBezTo>
                    <a:pt x="111003" y="27937"/>
                    <a:pt x="102286" y="24293"/>
                    <a:pt x="94214" y="19458"/>
                  </a:cubicBezTo>
                  <a:lnTo>
                    <a:pt x="31994" y="0"/>
                  </a:lnTo>
                  <a:lnTo>
                    <a:pt x="15145" y="8353"/>
                  </a:lnTo>
                  <a:cubicBezTo>
                    <a:pt x="13779" y="24319"/>
                    <a:pt x="9870" y="39960"/>
                    <a:pt x="3567" y="54671"/>
                  </a:cubicBezTo>
                  <a:cubicBezTo>
                    <a:pt x="-1189" y="65226"/>
                    <a:pt x="-1189" y="77337"/>
                    <a:pt x="3567" y="87892"/>
                  </a:cubicBezTo>
                  <a:cubicBezTo>
                    <a:pt x="11945" y="104882"/>
                    <a:pt x="29170" y="107350"/>
                    <a:pt x="44702" y="111716"/>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89" name="Freeform 385">
              <a:extLst>
                <a:ext uri="{FF2B5EF4-FFF2-40B4-BE49-F238E27FC236}">
                  <a16:creationId xmlns:a16="http://schemas.microsoft.com/office/drawing/2014/main" id="{F89B808A-411D-0044-B276-EC3C5B861BC3}"/>
                </a:ext>
              </a:extLst>
            </p:cNvPr>
            <p:cNvSpPr/>
            <p:nvPr/>
          </p:nvSpPr>
          <p:spPr>
            <a:xfrm>
              <a:off x="1108581" y="874670"/>
              <a:ext cx="133096" cy="92298"/>
            </a:xfrm>
            <a:custGeom>
              <a:avLst/>
              <a:gdLst>
                <a:gd name="connsiteX0" fmla="*/ 93376 w 133096"/>
                <a:gd name="connsiteY0" fmla="*/ 65723 h 92298"/>
                <a:gd name="connsiteX1" fmla="*/ 126322 w 133096"/>
                <a:gd name="connsiteY1" fmla="*/ 90591 h 92298"/>
                <a:gd name="connsiteX2" fmla="*/ 115497 w 133096"/>
                <a:gd name="connsiteY2" fmla="*/ 31743 h 92298"/>
                <a:gd name="connsiteX3" fmla="*/ 26262 w 133096"/>
                <a:gd name="connsiteY3" fmla="*/ 1560 h 92298"/>
                <a:gd name="connsiteX4" fmla="*/ 0 w 133096"/>
                <a:gd name="connsiteY4" fmla="*/ 6496 h 92298"/>
                <a:gd name="connsiteX5" fmla="*/ 10637 w 133096"/>
                <a:gd name="connsiteY5" fmla="*/ 8489 h 92298"/>
                <a:gd name="connsiteX6" fmla="*/ 73892 w 133096"/>
                <a:gd name="connsiteY6" fmla="*/ 22916 h 92298"/>
                <a:gd name="connsiteX7" fmla="*/ 102130 w 133096"/>
                <a:gd name="connsiteY7" fmla="*/ 40475 h 92298"/>
                <a:gd name="connsiteX8" fmla="*/ 93376 w 133096"/>
                <a:gd name="connsiteY8" fmla="*/ 65723 h 9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96" h="92298">
                  <a:moveTo>
                    <a:pt x="93376" y="65723"/>
                  </a:moveTo>
                  <a:cubicBezTo>
                    <a:pt x="100248" y="67621"/>
                    <a:pt x="121615" y="99988"/>
                    <a:pt x="126322" y="90591"/>
                  </a:cubicBezTo>
                  <a:cubicBezTo>
                    <a:pt x="135735" y="69425"/>
                    <a:pt x="137994" y="44842"/>
                    <a:pt x="115497" y="31743"/>
                  </a:cubicBezTo>
                  <a:cubicBezTo>
                    <a:pt x="87376" y="17337"/>
                    <a:pt x="57311" y="7168"/>
                    <a:pt x="26262" y="1560"/>
                  </a:cubicBezTo>
                  <a:cubicBezTo>
                    <a:pt x="17265" y="-1680"/>
                    <a:pt x="7236" y="205"/>
                    <a:pt x="0" y="6496"/>
                  </a:cubicBezTo>
                  <a:lnTo>
                    <a:pt x="10637" y="8489"/>
                  </a:lnTo>
                  <a:lnTo>
                    <a:pt x="73892" y="22916"/>
                  </a:lnTo>
                  <a:cubicBezTo>
                    <a:pt x="84058" y="28421"/>
                    <a:pt x="91682" y="34781"/>
                    <a:pt x="102130" y="40475"/>
                  </a:cubicBezTo>
                  <a:cubicBezTo>
                    <a:pt x="97901" y="48370"/>
                    <a:pt x="94946" y="56892"/>
                    <a:pt x="93376" y="65723"/>
                  </a:cubicBezTo>
                  <a:close/>
                </a:path>
              </a:pathLst>
            </a:custGeom>
            <a:solidFill>
              <a:srgbClr val="C3E6F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0" name="Freeform 386">
              <a:extLst>
                <a:ext uri="{FF2B5EF4-FFF2-40B4-BE49-F238E27FC236}">
                  <a16:creationId xmlns:a16="http://schemas.microsoft.com/office/drawing/2014/main" id="{C6FEBB01-FE6B-CB47-B7C5-F26CA7699681}"/>
                </a:ext>
              </a:extLst>
            </p:cNvPr>
            <p:cNvSpPr/>
            <p:nvPr/>
          </p:nvSpPr>
          <p:spPr>
            <a:xfrm>
              <a:off x="1102543" y="875319"/>
              <a:ext cx="168787" cy="316375"/>
            </a:xfrm>
            <a:custGeom>
              <a:avLst/>
              <a:gdLst>
                <a:gd name="connsiteX0" fmla="*/ 119558 w 168787"/>
                <a:gd name="connsiteY0" fmla="*/ 143759 h 316375"/>
                <a:gd name="connsiteX1" fmla="*/ 168787 w 168787"/>
                <a:gd name="connsiteY1" fmla="*/ 272275 h 316375"/>
                <a:gd name="connsiteX2" fmla="*/ 158339 w 168787"/>
                <a:gd name="connsiteY2" fmla="*/ 260790 h 316375"/>
                <a:gd name="connsiteX3" fmla="*/ 146290 w 168787"/>
                <a:gd name="connsiteY3" fmla="*/ 307299 h 316375"/>
                <a:gd name="connsiteX4" fmla="*/ 107980 w 168787"/>
                <a:gd name="connsiteY4" fmla="*/ 315841 h 316375"/>
                <a:gd name="connsiteX5" fmla="*/ 75317 w 168787"/>
                <a:gd name="connsiteY5" fmla="*/ 266105 h 316375"/>
                <a:gd name="connsiteX6" fmla="*/ 52914 w 168787"/>
                <a:gd name="connsiteY6" fmla="*/ 164261 h 316375"/>
                <a:gd name="connsiteX7" fmla="*/ 56962 w 168787"/>
                <a:gd name="connsiteY7" fmla="*/ 107311 h 316375"/>
                <a:gd name="connsiteX8" fmla="*/ 45384 w 168787"/>
                <a:gd name="connsiteY8" fmla="*/ 61087 h 316375"/>
                <a:gd name="connsiteX9" fmla="*/ 63645 w 168787"/>
                <a:gd name="connsiteY9" fmla="*/ 50742 h 316375"/>
                <a:gd name="connsiteX10" fmla="*/ 79835 w 168787"/>
                <a:gd name="connsiteY10" fmla="*/ 14104 h 316375"/>
                <a:gd name="connsiteX11" fmla="*/ 75129 w 168787"/>
                <a:gd name="connsiteY11" fmla="*/ 10687 h 316375"/>
                <a:gd name="connsiteX12" fmla="*/ 138384 w 168787"/>
                <a:gd name="connsiteY12" fmla="*/ 49697 h 316375"/>
                <a:gd name="connsiteX13" fmla="*/ 119558 w 168787"/>
                <a:gd name="connsiteY13" fmla="*/ 143854 h 316375"/>
                <a:gd name="connsiteX14" fmla="*/ 15074 w 168787"/>
                <a:gd name="connsiteY14" fmla="*/ 236682 h 316375"/>
                <a:gd name="connsiteX15" fmla="*/ 17616 w 168787"/>
                <a:gd name="connsiteY15" fmla="*/ 189224 h 316375"/>
                <a:gd name="connsiteX16" fmla="*/ 7073 w 168787"/>
                <a:gd name="connsiteY16" fmla="*/ 133983 h 316375"/>
                <a:gd name="connsiteX17" fmla="*/ 4720 w 168787"/>
                <a:gd name="connsiteY17" fmla="*/ 110633 h 316375"/>
                <a:gd name="connsiteX18" fmla="*/ 1614 w 168787"/>
                <a:gd name="connsiteY18" fmla="*/ 66687 h 316375"/>
                <a:gd name="connsiteX19" fmla="*/ 202 w 168787"/>
                <a:gd name="connsiteY19" fmla="*/ 20463 h 316375"/>
                <a:gd name="connsiteX20" fmla="*/ 2461 w 168787"/>
                <a:gd name="connsiteY20" fmla="*/ 11826 h 316375"/>
                <a:gd name="connsiteX21" fmla="*/ 32488 w 168787"/>
                <a:gd name="connsiteY21" fmla="*/ 1101 h 316375"/>
                <a:gd name="connsiteX22" fmla="*/ 41901 w 168787"/>
                <a:gd name="connsiteY22" fmla="*/ 2999 h 316375"/>
                <a:gd name="connsiteX23" fmla="*/ 29664 w 168787"/>
                <a:gd name="connsiteY23" fmla="*/ 6701 h 316375"/>
                <a:gd name="connsiteX24" fmla="*/ 13850 w 168787"/>
                <a:gd name="connsiteY24" fmla="*/ 75515 h 316375"/>
                <a:gd name="connsiteX25" fmla="*/ 22134 w 168787"/>
                <a:gd name="connsiteY25" fmla="*/ 155149 h 316375"/>
                <a:gd name="connsiteX26" fmla="*/ 25052 w 168787"/>
                <a:gd name="connsiteY26" fmla="*/ 233265 h 3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87" h="316375">
                  <a:moveTo>
                    <a:pt x="119558" y="143759"/>
                  </a:moveTo>
                  <a:cubicBezTo>
                    <a:pt x="106850" y="207068"/>
                    <a:pt x="160410" y="215990"/>
                    <a:pt x="168787" y="272275"/>
                  </a:cubicBezTo>
                  <a:cubicBezTo>
                    <a:pt x="163987" y="262783"/>
                    <a:pt x="157304" y="256614"/>
                    <a:pt x="158339" y="260790"/>
                  </a:cubicBezTo>
                  <a:cubicBezTo>
                    <a:pt x="163422" y="282811"/>
                    <a:pt x="158339" y="298757"/>
                    <a:pt x="146290" y="307299"/>
                  </a:cubicBezTo>
                  <a:cubicBezTo>
                    <a:pt x="134943" y="314672"/>
                    <a:pt x="121352" y="317702"/>
                    <a:pt x="107980" y="315841"/>
                  </a:cubicBezTo>
                  <a:cubicBezTo>
                    <a:pt x="88401" y="303882"/>
                    <a:pt x="77011" y="272275"/>
                    <a:pt x="75317" y="266105"/>
                  </a:cubicBezTo>
                  <a:cubicBezTo>
                    <a:pt x="64492" y="227190"/>
                    <a:pt x="56491" y="183434"/>
                    <a:pt x="52914" y="164261"/>
                  </a:cubicBezTo>
                  <a:cubicBezTo>
                    <a:pt x="48772" y="142145"/>
                    <a:pt x="61292" y="128952"/>
                    <a:pt x="56962" y="107311"/>
                  </a:cubicBezTo>
                  <a:cubicBezTo>
                    <a:pt x="54044" y="92884"/>
                    <a:pt x="50467" y="77793"/>
                    <a:pt x="45384" y="61087"/>
                  </a:cubicBezTo>
                  <a:lnTo>
                    <a:pt x="63645" y="50742"/>
                  </a:lnTo>
                  <a:lnTo>
                    <a:pt x="79835" y="14104"/>
                  </a:lnTo>
                  <a:lnTo>
                    <a:pt x="75129" y="10687"/>
                  </a:lnTo>
                  <a:cubicBezTo>
                    <a:pt x="102803" y="18280"/>
                    <a:pt x="132642" y="30430"/>
                    <a:pt x="138384" y="49697"/>
                  </a:cubicBezTo>
                  <a:cubicBezTo>
                    <a:pt x="145914" y="75040"/>
                    <a:pt x="124641" y="118701"/>
                    <a:pt x="119558" y="143854"/>
                  </a:cubicBezTo>
                  <a:close/>
                  <a:moveTo>
                    <a:pt x="15074" y="236682"/>
                  </a:moveTo>
                  <a:cubicBezTo>
                    <a:pt x="15074" y="215041"/>
                    <a:pt x="16298" y="202892"/>
                    <a:pt x="17616" y="189224"/>
                  </a:cubicBezTo>
                  <a:cubicBezTo>
                    <a:pt x="19216" y="171949"/>
                    <a:pt x="10368" y="153440"/>
                    <a:pt x="7073" y="133983"/>
                  </a:cubicBezTo>
                  <a:cubicBezTo>
                    <a:pt x="6038" y="128193"/>
                    <a:pt x="5190" y="115949"/>
                    <a:pt x="4720" y="110633"/>
                  </a:cubicBezTo>
                  <a:cubicBezTo>
                    <a:pt x="2931" y="92694"/>
                    <a:pt x="2743" y="82159"/>
                    <a:pt x="1614" y="66687"/>
                  </a:cubicBezTo>
                  <a:cubicBezTo>
                    <a:pt x="158" y="51326"/>
                    <a:pt x="-313" y="35886"/>
                    <a:pt x="202" y="20463"/>
                  </a:cubicBezTo>
                  <a:cubicBezTo>
                    <a:pt x="416" y="17468"/>
                    <a:pt x="1182" y="14539"/>
                    <a:pt x="2461" y="11826"/>
                  </a:cubicBezTo>
                  <a:cubicBezTo>
                    <a:pt x="6226" y="3189"/>
                    <a:pt x="14792" y="-2506"/>
                    <a:pt x="32488" y="1101"/>
                  </a:cubicBezTo>
                  <a:lnTo>
                    <a:pt x="41901" y="2999"/>
                  </a:lnTo>
                  <a:lnTo>
                    <a:pt x="29664" y="6701"/>
                  </a:lnTo>
                  <a:cubicBezTo>
                    <a:pt x="21216" y="28776"/>
                    <a:pt x="15893" y="51942"/>
                    <a:pt x="13850" y="75515"/>
                  </a:cubicBezTo>
                  <a:cubicBezTo>
                    <a:pt x="12391" y="102335"/>
                    <a:pt x="15188" y="129218"/>
                    <a:pt x="22134" y="155149"/>
                  </a:cubicBezTo>
                  <a:cubicBezTo>
                    <a:pt x="27178" y="180870"/>
                    <a:pt x="28163" y="207233"/>
                    <a:pt x="25052" y="233265"/>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1" name="Freeform 387">
              <a:extLst>
                <a:ext uri="{FF2B5EF4-FFF2-40B4-BE49-F238E27FC236}">
                  <a16:creationId xmlns:a16="http://schemas.microsoft.com/office/drawing/2014/main" id="{88A603E3-DF6F-0747-96FB-2F379F7E0773}"/>
                </a:ext>
              </a:extLst>
            </p:cNvPr>
            <p:cNvSpPr/>
            <p:nvPr/>
          </p:nvSpPr>
          <p:spPr>
            <a:xfrm>
              <a:off x="1107357" y="986806"/>
              <a:ext cx="12707" cy="20691"/>
            </a:xfrm>
            <a:custGeom>
              <a:avLst/>
              <a:gdLst>
                <a:gd name="connsiteX0" fmla="*/ 1600 w 12707"/>
                <a:gd name="connsiteY0" fmla="*/ 17939 h 20691"/>
                <a:gd name="connsiteX1" fmla="*/ 0 w 12707"/>
                <a:gd name="connsiteY1" fmla="*/ 0 h 20691"/>
                <a:gd name="connsiteX2" fmla="*/ 10166 w 12707"/>
                <a:gd name="connsiteY2" fmla="*/ 4176 h 20691"/>
                <a:gd name="connsiteX3" fmla="*/ 12707 w 12707"/>
                <a:gd name="connsiteY3" fmla="*/ 20692 h 20691"/>
              </a:gdLst>
              <a:ahLst/>
              <a:cxnLst>
                <a:cxn ang="0">
                  <a:pos x="connsiteX0" y="connsiteY0"/>
                </a:cxn>
                <a:cxn ang="0">
                  <a:pos x="connsiteX1" y="connsiteY1"/>
                </a:cxn>
                <a:cxn ang="0">
                  <a:pos x="connsiteX2" y="connsiteY2"/>
                </a:cxn>
                <a:cxn ang="0">
                  <a:pos x="connsiteX3" y="connsiteY3"/>
                </a:cxn>
              </a:cxnLst>
              <a:rect l="l" t="t" r="r" b="b"/>
              <a:pathLst>
                <a:path w="12707" h="20691">
                  <a:moveTo>
                    <a:pt x="1600" y="17939"/>
                  </a:moveTo>
                  <a:cubicBezTo>
                    <a:pt x="941" y="12244"/>
                    <a:pt x="377" y="4461"/>
                    <a:pt x="0" y="0"/>
                  </a:cubicBezTo>
                  <a:lnTo>
                    <a:pt x="10166" y="4176"/>
                  </a:lnTo>
                  <a:cubicBezTo>
                    <a:pt x="10825" y="9397"/>
                    <a:pt x="11672" y="14807"/>
                    <a:pt x="12707" y="20692"/>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2" name="Freeform 388">
              <a:extLst>
                <a:ext uri="{FF2B5EF4-FFF2-40B4-BE49-F238E27FC236}">
                  <a16:creationId xmlns:a16="http://schemas.microsoft.com/office/drawing/2014/main" id="{59ED24ED-3C96-F143-844C-CA881BCEC570}"/>
                </a:ext>
              </a:extLst>
            </p:cNvPr>
            <p:cNvSpPr/>
            <p:nvPr/>
          </p:nvSpPr>
          <p:spPr>
            <a:xfrm>
              <a:off x="1155081" y="901287"/>
              <a:ext cx="118039" cy="283323"/>
            </a:xfrm>
            <a:custGeom>
              <a:avLst/>
              <a:gdLst>
                <a:gd name="connsiteX0" fmla="*/ 67020 w 118039"/>
                <a:gd name="connsiteY0" fmla="*/ 117790 h 283323"/>
                <a:gd name="connsiteX1" fmla="*/ 85846 w 118039"/>
                <a:gd name="connsiteY1" fmla="*/ 23634 h 283323"/>
                <a:gd name="connsiteX2" fmla="*/ 62878 w 118039"/>
                <a:gd name="connsiteY2" fmla="*/ 0 h 283323"/>
                <a:gd name="connsiteX3" fmla="*/ 55066 w 118039"/>
                <a:gd name="connsiteY3" fmla="*/ 13288 h 283323"/>
                <a:gd name="connsiteX4" fmla="*/ 44241 w 118039"/>
                <a:gd name="connsiteY4" fmla="*/ 74983 h 283323"/>
                <a:gd name="connsiteX5" fmla="*/ 47818 w 118039"/>
                <a:gd name="connsiteY5" fmla="*/ 96340 h 283323"/>
                <a:gd name="connsiteX6" fmla="*/ 2918 w 118039"/>
                <a:gd name="connsiteY6" fmla="*/ 107729 h 283323"/>
                <a:gd name="connsiteX7" fmla="*/ 0 w 118039"/>
                <a:gd name="connsiteY7" fmla="*/ 121872 h 283323"/>
                <a:gd name="connsiteX8" fmla="*/ 0 w 118039"/>
                <a:gd name="connsiteY8" fmla="*/ 121872 h 283323"/>
                <a:gd name="connsiteX9" fmla="*/ 32569 w 118039"/>
                <a:gd name="connsiteY9" fmla="*/ 130224 h 283323"/>
                <a:gd name="connsiteX10" fmla="*/ 41982 w 118039"/>
                <a:gd name="connsiteY10" fmla="*/ 145696 h 283323"/>
                <a:gd name="connsiteX11" fmla="*/ 55630 w 118039"/>
                <a:gd name="connsiteY11" fmla="*/ 197899 h 283323"/>
                <a:gd name="connsiteX12" fmla="*/ 91023 w 118039"/>
                <a:gd name="connsiteY12" fmla="*/ 283324 h 283323"/>
                <a:gd name="connsiteX13" fmla="*/ 106366 w 118039"/>
                <a:gd name="connsiteY13" fmla="*/ 235866 h 283323"/>
                <a:gd name="connsiteX14" fmla="*/ 118038 w 118039"/>
                <a:gd name="connsiteY14" fmla="*/ 255513 h 283323"/>
                <a:gd name="connsiteX15" fmla="*/ 67020 w 118039"/>
                <a:gd name="connsiteY15" fmla="*/ 117790 h 28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039" h="283323">
                  <a:moveTo>
                    <a:pt x="67020" y="117790"/>
                  </a:moveTo>
                  <a:cubicBezTo>
                    <a:pt x="72103" y="92638"/>
                    <a:pt x="93376" y="48977"/>
                    <a:pt x="85846" y="23634"/>
                  </a:cubicBezTo>
                  <a:cubicBezTo>
                    <a:pt x="81454" y="13095"/>
                    <a:pt x="73239" y="4642"/>
                    <a:pt x="62878" y="0"/>
                  </a:cubicBezTo>
                  <a:cubicBezTo>
                    <a:pt x="59772" y="5125"/>
                    <a:pt x="56101" y="11200"/>
                    <a:pt x="55066" y="13288"/>
                  </a:cubicBezTo>
                  <a:cubicBezTo>
                    <a:pt x="44900" y="36543"/>
                    <a:pt x="40382" y="49736"/>
                    <a:pt x="44241" y="74983"/>
                  </a:cubicBezTo>
                  <a:cubicBezTo>
                    <a:pt x="46336" y="81918"/>
                    <a:pt x="47538" y="89096"/>
                    <a:pt x="47818" y="96340"/>
                  </a:cubicBezTo>
                  <a:cubicBezTo>
                    <a:pt x="38405" y="114089"/>
                    <a:pt x="19579" y="116177"/>
                    <a:pt x="2918" y="107729"/>
                  </a:cubicBezTo>
                  <a:lnTo>
                    <a:pt x="0" y="121872"/>
                  </a:lnTo>
                  <a:lnTo>
                    <a:pt x="0" y="121872"/>
                  </a:lnTo>
                  <a:cubicBezTo>
                    <a:pt x="8660" y="125384"/>
                    <a:pt x="28239" y="126997"/>
                    <a:pt x="32569" y="130224"/>
                  </a:cubicBezTo>
                  <a:cubicBezTo>
                    <a:pt x="37722" y="133820"/>
                    <a:pt x="41138" y="139434"/>
                    <a:pt x="41982" y="145696"/>
                  </a:cubicBezTo>
                  <a:cubicBezTo>
                    <a:pt x="44617" y="163730"/>
                    <a:pt x="43958" y="177967"/>
                    <a:pt x="55630" y="197899"/>
                  </a:cubicBezTo>
                  <a:cubicBezTo>
                    <a:pt x="68432" y="219730"/>
                    <a:pt x="86223" y="243174"/>
                    <a:pt x="91023" y="283324"/>
                  </a:cubicBezTo>
                  <a:cubicBezTo>
                    <a:pt x="105237" y="275446"/>
                    <a:pt x="112014" y="260449"/>
                    <a:pt x="106366" y="235866"/>
                  </a:cubicBezTo>
                  <a:cubicBezTo>
                    <a:pt x="105331" y="231689"/>
                    <a:pt x="113520" y="238998"/>
                    <a:pt x="118038" y="255513"/>
                  </a:cubicBezTo>
                  <a:cubicBezTo>
                    <a:pt x="118321" y="189167"/>
                    <a:pt x="54313" y="181099"/>
                    <a:pt x="67020" y="117790"/>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3" name="Freeform 389">
              <a:extLst>
                <a:ext uri="{FF2B5EF4-FFF2-40B4-BE49-F238E27FC236}">
                  <a16:creationId xmlns:a16="http://schemas.microsoft.com/office/drawing/2014/main" id="{2553ECF2-9930-AF41-96C6-8BEFCFD8D493}"/>
                </a:ext>
              </a:extLst>
            </p:cNvPr>
            <p:cNvSpPr/>
            <p:nvPr/>
          </p:nvSpPr>
          <p:spPr>
            <a:xfrm>
              <a:off x="1115547" y="840162"/>
              <a:ext cx="65755" cy="79431"/>
            </a:xfrm>
            <a:custGeom>
              <a:avLst/>
              <a:gdLst>
                <a:gd name="connsiteX0" fmla="*/ 64949 w 65755"/>
                <a:gd name="connsiteY0" fmla="*/ 48407 h 79431"/>
                <a:gd name="connsiteX1" fmla="*/ 19579 w 65755"/>
                <a:gd name="connsiteY1" fmla="*/ 74794 h 79431"/>
                <a:gd name="connsiteX2" fmla="*/ 0 w 65755"/>
                <a:gd name="connsiteY2" fmla="*/ 32176 h 79431"/>
                <a:gd name="connsiteX3" fmla="*/ 38875 w 65755"/>
                <a:gd name="connsiteY3" fmla="*/ 6929 h 79431"/>
                <a:gd name="connsiteX4" fmla="*/ 48288 w 65755"/>
                <a:gd name="connsiteY4" fmla="*/ 0 h 79431"/>
                <a:gd name="connsiteX5" fmla="*/ 64949 w 65755"/>
                <a:gd name="connsiteY5" fmla="*/ 48407 h 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55" h="79431">
                  <a:moveTo>
                    <a:pt x="64949" y="48407"/>
                  </a:moveTo>
                  <a:cubicBezTo>
                    <a:pt x="72103" y="70807"/>
                    <a:pt x="29557" y="88082"/>
                    <a:pt x="19579" y="74794"/>
                  </a:cubicBezTo>
                  <a:cubicBezTo>
                    <a:pt x="16647" y="59174"/>
                    <a:pt x="9919" y="44532"/>
                    <a:pt x="0" y="32176"/>
                  </a:cubicBezTo>
                  <a:lnTo>
                    <a:pt x="38875" y="6929"/>
                  </a:lnTo>
                  <a:lnTo>
                    <a:pt x="48288" y="0"/>
                  </a:lnTo>
                  <a:cubicBezTo>
                    <a:pt x="47629" y="23634"/>
                    <a:pt x="53466" y="30658"/>
                    <a:pt x="64949" y="48407"/>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4" name="Freeform 390">
              <a:extLst>
                <a:ext uri="{FF2B5EF4-FFF2-40B4-BE49-F238E27FC236}">
                  <a16:creationId xmlns:a16="http://schemas.microsoft.com/office/drawing/2014/main" id="{E5A0FD10-A743-A742-ADAA-AE6FC818565D}"/>
                </a:ext>
              </a:extLst>
            </p:cNvPr>
            <p:cNvSpPr/>
            <p:nvPr/>
          </p:nvSpPr>
          <p:spPr>
            <a:xfrm>
              <a:off x="1113664" y="836745"/>
              <a:ext cx="66769" cy="52108"/>
            </a:xfrm>
            <a:custGeom>
              <a:avLst/>
              <a:gdLst>
                <a:gd name="connsiteX0" fmla="*/ 66738 w 66769"/>
                <a:gd name="connsiteY0" fmla="*/ 51349 h 52108"/>
                <a:gd name="connsiteX1" fmla="*/ 66738 w 66769"/>
                <a:gd name="connsiteY1" fmla="*/ 52109 h 52108"/>
                <a:gd name="connsiteX2" fmla="*/ 8472 w 66769"/>
                <a:gd name="connsiteY2" fmla="*/ 44990 h 52108"/>
                <a:gd name="connsiteX3" fmla="*/ 5177 w 66769"/>
                <a:gd name="connsiteY3" fmla="*/ 40339 h 52108"/>
                <a:gd name="connsiteX4" fmla="*/ 0 w 66769"/>
                <a:gd name="connsiteY4" fmla="*/ 32936 h 52108"/>
                <a:gd name="connsiteX5" fmla="*/ 40287 w 66769"/>
                <a:gd name="connsiteY5" fmla="*/ 6929 h 52108"/>
                <a:gd name="connsiteX6" fmla="*/ 49700 w 66769"/>
                <a:gd name="connsiteY6" fmla="*/ 0 h 52108"/>
                <a:gd name="connsiteX7" fmla="*/ 66738 w 66769"/>
                <a:gd name="connsiteY7" fmla="*/ 51349 h 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69" h="52108">
                  <a:moveTo>
                    <a:pt x="66738" y="51349"/>
                  </a:moveTo>
                  <a:cubicBezTo>
                    <a:pt x="66780" y="51601"/>
                    <a:pt x="66780" y="51857"/>
                    <a:pt x="66738" y="52109"/>
                  </a:cubicBezTo>
                  <a:cubicBezTo>
                    <a:pt x="43017" y="34739"/>
                    <a:pt x="24380" y="46983"/>
                    <a:pt x="8472" y="44990"/>
                  </a:cubicBezTo>
                  <a:cubicBezTo>
                    <a:pt x="7813" y="43946"/>
                    <a:pt x="5836" y="41099"/>
                    <a:pt x="5177" y="40339"/>
                  </a:cubicBezTo>
                  <a:cubicBezTo>
                    <a:pt x="3106" y="36827"/>
                    <a:pt x="2730" y="37397"/>
                    <a:pt x="0" y="32936"/>
                  </a:cubicBezTo>
                  <a:lnTo>
                    <a:pt x="40287" y="6929"/>
                  </a:lnTo>
                  <a:lnTo>
                    <a:pt x="49700" y="0"/>
                  </a:lnTo>
                  <a:cubicBezTo>
                    <a:pt x="49230" y="23729"/>
                    <a:pt x="55254" y="33600"/>
                    <a:pt x="66738" y="51349"/>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5" name="Freeform 391">
              <a:extLst>
                <a:ext uri="{FF2B5EF4-FFF2-40B4-BE49-F238E27FC236}">
                  <a16:creationId xmlns:a16="http://schemas.microsoft.com/office/drawing/2014/main" id="{34561367-698B-FD42-8F15-F41D916EDA13}"/>
                </a:ext>
              </a:extLst>
            </p:cNvPr>
            <p:cNvSpPr/>
            <p:nvPr/>
          </p:nvSpPr>
          <p:spPr>
            <a:xfrm>
              <a:off x="1089616" y="884582"/>
              <a:ext cx="120624" cy="129478"/>
            </a:xfrm>
            <a:custGeom>
              <a:avLst/>
              <a:gdLst>
                <a:gd name="connsiteX0" fmla="*/ 68665 w 120624"/>
                <a:gd name="connsiteY0" fmla="*/ 124435 h 129478"/>
                <a:gd name="connsiteX1" fmla="*/ 77325 w 120624"/>
                <a:gd name="connsiteY1" fmla="*/ 128136 h 129478"/>
                <a:gd name="connsiteX2" fmla="*/ 113565 w 120624"/>
                <a:gd name="connsiteY2" fmla="*/ 113045 h 129478"/>
                <a:gd name="connsiteX3" fmla="*/ 113565 w 120624"/>
                <a:gd name="connsiteY3" fmla="*/ 92543 h 129478"/>
                <a:gd name="connsiteX4" fmla="*/ 120625 w 120624"/>
                <a:gd name="connsiteY4" fmla="*/ 29804 h 129478"/>
                <a:gd name="connsiteX5" fmla="*/ 94739 w 120624"/>
                <a:gd name="connsiteY5" fmla="*/ 18983 h 129478"/>
                <a:gd name="connsiteX6" fmla="*/ 87491 w 120624"/>
                <a:gd name="connsiteY6" fmla="*/ 16705 h 129478"/>
                <a:gd name="connsiteX7" fmla="*/ 76572 w 120624"/>
                <a:gd name="connsiteY7" fmla="*/ 41478 h 129478"/>
                <a:gd name="connsiteX8" fmla="*/ 59158 w 120624"/>
                <a:gd name="connsiteY8" fmla="*/ 48122 h 129478"/>
                <a:gd name="connsiteX9" fmla="*/ 62076 w 120624"/>
                <a:gd name="connsiteY9" fmla="*/ 64922 h 129478"/>
                <a:gd name="connsiteX10" fmla="*/ 69889 w 120624"/>
                <a:gd name="connsiteY10" fmla="*/ 98428 h 129478"/>
                <a:gd name="connsiteX11" fmla="*/ 68665 w 120624"/>
                <a:gd name="connsiteY11" fmla="*/ 124435 h 129478"/>
                <a:gd name="connsiteX12" fmla="*/ 36097 w 120624"/>
                <a:gd name="connsiteY12" fmla="*/ 13003 h 129478"/>
                <a:gd name="connsiteX13" fmla="*/ 32520 w 120624"/>
                <a:gd name="connsiteY13" fmla="*/ 0 h 129478"/>
                <a:gd name="connsiteX14" fmla="*/ 15670 w 120624"/>
                <a:gd name="connsiteY14" fmla="*/ 8353 h 129478"/>
                <a:gd name="connsiteX15" fmla="*/ 3528 w 120624"/>
                <a:gd name="connsiteY15" fmla="*/ 54766 h 129478"/>
                <a:gd name="connsiteX16" fmla="*/ 3528 w 120624"/>
                <a:gd name="connsiteY16" fmla="*/ 87892 h 129478"/>
                <a:gd name="connsiteX17" fmla="*/ 27907 w 120624"/>
                <a:gd name="connsiteY17" fmla="*/ 106875 h 129478"/>
                <a:gd name="connsiteX18" fmla="*/ 26684 w 120624"/>
                <a:gd name="connsiteY18" fmla="*/ 66346 h 129478"/>
                <a:gd name="connsiteX19" fmla="*/ 36097 w 120624"/>
                <a:gd name="connsiteY19" fmla="*/ 13003 h 12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624" h="129478">
                  <a:moveTo>
                    <a:pt x="68665" y="124435"/>
                  </a:moveTo>
                  <a:cubicBezTo>
                    <a:pt x="71452" y="125895"/>
                    <a:pt x="74347" y="127133"/>
                    <a:pt x="77325" y="128136"/>
                  </a:cubicBezTo>
                  <a:cubicBezTo>
                    <a:pt x="91428" y="132439"/>
                    <a:pt x="106583" y="126128"/>
                    <a:pt x="113565" y="113045"/>
                  </a:cubicBezTo>
                  <a:cubicBezTo>
                    <a:pt x="114504" y="106243"/>
                    <a:pt x="114504" y="99344"/>
                    <a:pt x="113565" y="92543"/>
                  </a:cubicBezTo>
                  <a:cubicBezTo>
                    <a:pt x="108802" y="71427"/>
                    <a:pt x="111291" y="49307"/>
                    <a:pt x="120625" y="29804"/>
                  </a:cubicBezTo>
                  <a:cubicBezTo>
                    <a:pt x="111528" y="27462"/>
                    <a:pt x="102811" y="23818"/>
                    <a:pt x="94739" y="18983"/>
                  </a:cubicBezTo>
                  <a:lnTo>
                    <a:pt x="87491" y="16705"/>
                  </a:lnTo>
                  <a:lnTo>
                    <a:pt x="76572" y="41478"/>
                  </a:lnTo>
                  <a:lnTo>
                    <a:pt x="59158" y="48122"/>
                  </a:lnTo>
                  <a:cubicBezTo>
                    <a:pt x="56805" y="54671"/>
                    <a:pt x="59911" y="58563"/>
                    <a:pt x="62076" y="64922"/>
                  </a:cubicBezTo>
                  <a:cubicBezTo>
                    <a:pt x="65439" y="75898"/>
                    <a:pt x="68049" y="87092"/>
                    <a:pt x="69889" y="98428"/>
                  </a:cubicBezTo>
                  <a:cubicBezTo>
                    <a:pt x="71425" y="107079"/>
                    <a:pt x="71006" y="115968"/>
                    <a:pt x="68665" y="124435"/>
                  </a:cubicBezTo>
                  <a:close/>
                  <a:moveTo>
                    <a:pt x="36097" y="13003"/>
                  </a:moveTo>
                  <a:lnTo>
                    <a:pt x="32520" y="0"/>
                  </a:lnTo>
                  <a:lnTo>
                    <a:pt x="15670" y="8353"/>
                  </a:lnTo>
                  <a:cubicBezTo>
                    <a:pt x="14044" y="24367"/>
                    <a:pt x="9946" y="40027"/>
                    <a:pt x="3528" y="54766"/>
                  </a:cubicBezTo>
                  <a:cubicBezTo>
                    <a:pt x="-1176" y="65299"/>
                    <a:pt x="-1176" y="77359"/>
                    <a:pt x="3528" y="87892"/>
                  </a:cubicBezTo>
                  <a:cubicBezTo>
                    <a:pt x="8491" y="97526"/>
                    <a:pt x="17408" y="104469"/>
                    <a:pt x="27907" y="106875"/>
                  </a:cubicBezTo>
                  <a:cubicBezTo>
                    <a:pt x="26060" y="93448"/>
                    <a:pt x="25650" y="79861"/>
                    <a:pt x="26684" y="66346"/>
                  </a:cubicBezTo>
                  <a:cubicBezTo>
                    <a:pt x="26732" y="48150"/>
                    <a:pt x="29917" y="30100"/>
                    <a:pt x="36097" y="13003"/>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6" name="Freeform 392">
              <a:extLst>
                <a:ext uri="{FF2B5EF4-FFF2-40B4-BE49-F238E27FC236}">
                  <a16:creationId xmlns:a16="http://schemas.microsoft.com/office/drawing/2014/main" id="{AF35D6AB-135D-C948-B537-76B76424723E}"/>
                </a:ext>
              </a:extLst>
            </p:cNvPr>
            <p:cNvSpPr/>
            <p:nvPr/>
          </p:nvSpPr>
          <p:spPr>
            <a:xfrm>
              <a:off x="1106228" y="882494"/>
              <a:ext cx="28803" cy="64922"/>
            </a:xfrm>
            <a:custGeom>
              <a:avLst/>
              <a:gdLst>
                <a:gd name="connsiteX0" fmla="*/ 28804 w 28803"/>
                <a:gd name="connsiteY0" fmla="*/ 32366 h 64922"/>
                <a:gd name="connsiteX1" fmla="*/ 22403 w 28803"/>
                <a:gd name="connsiteY1" fmla="*/ 50305 h 64922"/>
                <a:gd name="connsiteX2" fmla="*/ 9695 w 28803"/>
                <a:gd name="connsiteY2" fmla="*/ 64922 h 64922"/>
                <a:gd name="connsiteX3" fmla="*/ 11296 w 28803"/>
                <a:gd name="connsiteY3" fmla="*/ 45275 h 64922"/>
                <a:gd name="connsiteX4" fmla="*/ 0 w 28803"/>
                <a:gd name="connsiteY4" fmla="*/ 37966 h 64922"/>
                <a:gd name="connsiteX5" fmla="*/ 16567 w 28803"/>
                <a:gd name="connsiteY5" fmla="*/ 0 h 64922"/>
                <a:gd name="connsiteX6" fmla="*/ 28804 w 28803"/>
                <a:gd name="connsiteY6" fmla="*/ 32366 h 6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 h="64922">
                  <a:moveTo>
                    <a:pt x="28804" y="32366"/>
                  </a:moveTo>
                  <a:cubicBezTo>
                    <a:pt x="26321" y="38213"/>
                    <a:pt x="24184" y="44203"/>
                    <a:pt x="22403" y="50305"/>
                  </a:cubicBezTo>
                  <a:cubicBezTo>
                    <a:pt x="12990" y="53343"/>
                    <a:pt x="14590" y="54292"/>
                    <a:pt x="9695" y="64922"/>
                  </a:cubicBezTo>
                  <a:cubicBezTo>
                    <a:pt x="9522" y="58334"/>
                    <a:pt x="10059" y="51746"/>
                    <a:pt x="11296" y="45275"/>
                  </a:cubicBezTo>
                  <a:lnTo>
                    <a:pt x="0" y="37966"/>
                  </a:lnTo>
                  <a:cubicBezTo>
                    <a:pt x="1130" y="16420"/>
                    <a:pt x="22026" y="28475"/>
                    <a:pt x="16567" y="0"/>
                  </a:cubicBezTo>
                  <a:cubicBezTo>
                    <a:pt x="22370" y="10043"/>
                    <a:pt x="26504" y="20976"/>
                    <a:pt x="28804" y="32366"/>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7" name="Freeform 393">
              <a:extLst>
                <a:ext uri="{FF2B5EF4-FFF2-40B4-BE49-F238E27FC236}">
                  <a16:creationId xmlns:a16="http://schemas.microsoft.com/office/drawing/2014/main" id="{1DDE1E94-2D18-F044-AB0C-D348DBBA2C9F}"/>
                </a:ext>
              </a:extLst>
            </p:cNvPr>
            <p:cNvSpPr/>
            <p:nvPr/>
          </p:nvSpPr>
          <p:spPr>
            <a:xfrm>
              <a:off x="1148348" y="878318"/>
              <a:ext cx="47575" cy="76217"/>
            </a:xfrm>
            <a:custGeom>
              <a:avLst/>
              <a:gdLst>
                <a:gd name="connsiteX0" fmla="*/ 1367 w 47575"/>
                <a:gd name="connsiteY0" fmla="*/ 52773 h 76217"/>
                <a:gd name="connsiteX1" fmla="*/ 4473 w 47575"/>
                <a:gd name="connsiteY1" fmla="*/ 65777 h 76217"/>
                <a:gd name="connsiteX2" fmla="*/ 27723 w 47575"/>
                <a:gd name="connsiteY2" fmla="*/ 76217 h 76217"/>
                <a:gd name="connsiteX3" fmla="*/ 44855 w 47575"/>
                <a:gd name="connsiteY3" fmla="*/ 15946 h 76217"/>
                <a:gd name="connsiteX4" fmla="*/ 25558 w 47575"/>
                <a:gd name="connsiteY4" fmla="*/ 0 h 76217"/>
                <a:gd name="connsiteX5" fmla="*/ 30641 w 47575"/>
                <a:gd name="connsiteY5" fmla="*/ 9492 h 76217"/>
                <a:gd name="connsiteX6" fmla="*/ 1367 w 47575"/>
                <a:gd name="connsiteY6" fmla="*/ 52773 h 7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5" h="76217">
                  <a:moveTo>
                    <a:pt x="1367" y="52773"/>
                  </a:moveTo>
                  <a:cubicBezTo>
                    <a:pt x="-1316" y="57232"/>
                    <a:pt x="71" y="63039"/>
                    <a:pt x="4473" y="65777"/>
                  </a:cubicBezTo>
                  <a:cubicBezTo>
                    <a:pt x="11614" y="70499"/>
                    <a:pt x="19465" y="74025"/>
                    <a:pt x="27723" y="76217"/>
                  </a:cubicBezTo>
                  <a:cubicBezTo>
                    <a:pt x="42031" y="57804"/>
                    <a:pt x="52856" y="32651"/>
                    <a:pt x="44855" y="15946"/>
                  </a:cubicBezTo>
                  <a:cubicBezTo>
                    <a:pt x="40093" y="8856"/>
                    <a:pt x="33388" y="3315"/>
                    <a:pt x="25558" y="0"/>
                  </a:cubicBezTo>
                  <a:cubicBezTo>
                    <a:pt x="27619" y="2950"/>
                    <a:pt x="29326" y="6136"/>
                    <a:pt x="30641" y="9492"/>
                  </a:cubicBezTo>
                  <a:cubicBezTo>
                    <a:pt x="35913" y="27051"/>
                    <a:pt x="18687" y="37112"/>
                    <a:pt x="1367" y="52773"/>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8" name="Freeform 394">
              <a:extLst>
                <a:ext uri="{FF2B5EF4-FFF2-40B4-BE49-F238E27FC236}">
                  <a16:creationId xmlns:a16="http://schemas.microsoft.com/office/drawing/2014/main" id="{6EF668ED-961E-6C45-8759-AB970A844F86}"/>
                </a:ext>
              </a:extLst>
            </p:cNvPr>
            <p:cNvSpPr/>
            <p:nvPr/>
          </p:nvSpPr>
          <p:spPr>
            <a:xfrm>
              <a:off x="1148304" y="879647"/>
              <a:ext cx="40128" cy="68624"/>
            </a:xfrm>
            <a:custGeom>
              <a:avLst/>
              <a:gdLst>
                <a:gd name="connsiteX0" fmla="*/ 26639 w 40128"/>
                <a:gd name="connsiteY0" fmla="*/ 0 h 68624"/>
                <a:gd name="connsiteX1" fmla="*/ 29933 w 40128"/>
                <a:gd name="connsiteY1" fmla="*/ 5885 h 68624"/>
                <a:gd name="connsiteX2" fmla="*/ 0 w 40128"/>
                <a:gd name="connsiteY2" fmla="*/ 54482 h 68624"/>
                <a:gd name="connsiteX3" fmla="*/ 28239 w 40128"/>
                <a:gd name="connsiteY3" fmla="*/ 68624 h 68624"/>
                <a:gd name="connsiteX4" fmla="*/ 26639 w 40128"/>
                <a:gd name="connsiteY4" fmla="*/ 0 h 6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8" h="68624">
                  <a:moveTo>
                    <a:pt x="26639" y="0"/>
                  </a:moveTo>
                  <a:cubicBezTo>
                    <a:pt x="27971" y="1819"/>
                    <a:pt x="29078" y="3795"/>
                    <a:pt x="29933" y="5885"/>
                  </a:cubicBezTo>
                  <a:cubicBezTo>
                    <a:pt x="30780" y="18129"/>
                    <a:pt x="5554" y="37302"/>
                    <a:pt x="0" y="54482"/>
                  </a:cubicBezTo>
                  <a:cubicBezTo>
                    <a:pt x="11203" y="53962"/>
                    <a:pt x="21879" y="59309"/>
                    <a:pt x="28239" y="68624"/>
                  </a:cubicBezTo>
                  <a:cubicBezTo>
                    <a:pt x="36522" y="43092"/>
                    <a:pt x="51018" y="9776"/>
                    <a:pt x="26639" y="0"/>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299" name="Freeform 395">
              <a:extLst>
                <a:ext uri="{FF2B5EF4-FFF2-40B4-BE49-F238E27FC236}">
                  <a16:creationId xmlns:a16="http://schemas.microsoft.com/office/drawing/2014/main" id="{E8B1BB03-7FB8-264C-856E-632B2E4A9C76}"/>
                </a:ext>
              </a:extLst>
            </p:cNvPr>
            <p:cNvSpPr/>
            <p:nvPr/>
          </p:nvSpPr>
          <p:spPr>
            <a:xfrm>
              <a:off x="1105945" y="884108"/>
              <a:ext cx="24097" cy="47268"/>
            </a:xfrm>
            <a:custGeom>
              <a:avLst/>
              <a:gdLst>
                <a:gd name="connsiteX0" fmla="*/ 24097 w 24097"/>
                <a:gd name="connsiteY0" fmla="*/ 14048 h 47268"/>
                <a:gd name="connsiteX1" fmla="*/ 20897 w 24097"/>
                <a:gd name="connsiteY1" fmla="*/ 47268 h 47268"/>
                <a:gd name="connsiteX2" fmla="*/ 0 w 24097"/>
                <a:gd name="connsiteY2" fmla="*/ 36353 h 47268"/>
                <a:gd name="connsiteX3" fmla="*/ 17414 w 24097"/>
                <a:gd name="connsiteY3" fmla="*/ 0 h 47268"/>
                <a:gd name="connsiteX4" fmla="*/ 24097 w 24097"/>
                <a:gd name="connsiteY4" fmla="*/ 14048 h 4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7" h="47268">
                  <a:moveTo>
                    <a:pt x="24097" y="14048"/>
                  </a:moveTo>
                  <a:cubicBezTo>
                    <a:pt x="20820" y="24790"/>
                    <a:pt x="19731" y="36090"/>
                    <a:pt x="20897" y="47268"/>
                  </a:cubicBezTo>
                  <a:cubicBezTo>
                    <a:pt x="16101" y="40426"/>
                    <a:pt x="8310" y="36357"/>
                    <a:pt x="0" y="36353"/>
                  </a:cubicBezTo>
                  <a:cubicBezTo>
                    <a:pt x="2447" y="21166"/>
                    <a:pt x="9413" y="3986"/>
                    <a:pt x="17414" y="0"/>
                  </a:cubicBezTo>
                  <a:cubicBezTo>
                    <a:pt x="20128" y="4431"/>
                    <a:pt x="22368" y="9140"/>
                    <a:pt x="24097" y="14048"/>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0" name="Freeform 396">
              <a:extLst>
                <a:ext uri="{FF2B5EF4-FFF2-40B4-BE49-F238E27FC236}">
                  <a16:creationId xmlns:a16="http://schemas.microsoft.com/office/drawing/2014/main" id="{F22945D5-1D9B-564E-9D63-786FE24C931C}"/>
                </a:ext>
              </a:extLst>
            </p:cNvPr>
            <p:cNvSpPr/>
            <p:nvPr/>
          </p:nvSpPr>
          <p:spPr>
            <a:xfrm>
              <a:off x="1077330" y="786629"/>
              <a:ext cx="41134" cy="66539"/>
            </a:xfrm>
            <a:custGeom>
              <a:avLst/>
              <a:gdLst>
                <a:gd name="connsiteX0" fmla="*/ 24944 w 41134"/>
                <a:gd name="connsiteY0" fmla="*/ 66536 h 66539"/>
                <a:gd name="connsiteX1" fmla="*/ 41134 w 41134"/>
                <a:gd name="connsiteY1" fmla="*/ 51729 h 66539"/>
                <a:gd name="connsiteX2" fmla="*/ 28050 w 41134"/>
                <a:gd name="connsiteY2" fmla="*/ 20597 h 66539"/>
                <a:gd name="connsiteX3" fmla="*/ 9224 w 41134"/>
                <a:gd name="connsiteY3" fmla="*/ 0 h 66539"/>
                <a:gd name="connsiteX4" fmla="*/ 24944 w 41134"/>
                <a:gd name="connsiteY4" fmla="*/ 66536 h 6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4" h="66539">
                  <a:moveTo>
                    <a:pt x="24944" y="66536"/>
                  </a:moveTo>
                  <a:lnTo>
                    <a:pt x="41134" y="51729"/>
                  </a:lnTo>
                  <a:lnTo>
                    <a:pt x="28050" y="20597"/>
                  </a:lnTo>
                  <a:lnTo>
                    <a:pt x="9224" y="0"/>
                  </a:lnTo>
                  <a:cubicBezTo>
                    <a:pt x="-12614" y="19837"/>
                    <a:pt x="9130" y="67011"/>
                    <a:pt x="24944" y="66536"/>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1" name="Freeform 397">
              <a:extLst>
                <a:ext uri="{FF2B5EF4-FFF2-40B4-BE49-F238E27FC236}">
                  <a16:creationId xmlns:a16="http://schemas.microsoft.com/office/drawing/2014/main" id="{DBFE9067-76D6-DB47-BA72-8A6BB1579815}"/>
                </a:ext>
              </a:extLst>
            </p:cNvPr>
            <p:cNvSpPr/>
            <p:nvPr/>
          </p:nvSpPr>
          <p:spPr>
            <a:xfrm>
              <a:off x="1113670" y="764530"/>
              <a:ext cx="70766" cy="106384"/>
            </a:xfrm>
            <a:custGeom>
              <a:avLst/>
              <a:gdLst>
                <a:gd name="connsiteX0" fmla="*/ 58636 w 70766"/>
                <a:gd name="connsiteY0" fmla="*/ 106385 h 106384"/>
                <a:gd name="connsiteX1" fmla="*/ 64755 w 70766"/>
                <a:gd name="connsiteY1" fmla="*/ 35767 h 106384"/>
                <a:gd name="connsiteX2" fmla="*/ 45929 w 70766"/>
                <a:gd name="connsiteY2" fmla="*/ 9476 h 106384"/>
                <a:gd name="connsiteX3" fmla="*/ 1123 w 70766"/>
                <a:gd name="connsiteY3" fmla="*/ 4445 h 106384"/>
                <a:gd name="connsiteX4" fmla="*/ 7712 w 70766"/>
                <a:gd name="connsiteY4" fmla="*/ 11089 h 106384"/>
                <a:gd name="connsiteX5" fmla="*/ 34633 w 70766"/>
                <a:gd name="connsiteY5" fmla="*/ 60350 h 106384"/>
                <a:gd name="connsiteX6" fmla="*/ 58636 w 70766"/>
                <a:gd name="connsiteY6" fmla="*/ 106385 h 1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66" h="106384">
                  <a:moveTo>
                    <a:pt x="58636" y="106385"/>
                  </a:moveTo>
                  <a:cubicBezTo>
                    <a:pt x="73697" y="91862"/>
                    <a:pt x="73509" y="55889"/>
                    <a:pt x="64755" y="35767"/>
                  </a:cubicBezTo>
                  <a:cubicBezTo>
                    <a:pt x="60271" y="25831"/>
                    <a:pt x="53871" y="16894"/>
                    <a:pt x="45929" y="9476"/>
                  </a:cubicBezTo>
                  <a:cubicBezTo>
                    <a:pt x="33296" y="-992"/>
                    <a:pt x="15730" y="-2964"/>
                    <a:pt x="1123" y="4445"/>
                  </a:cubicBezTo>
                  <a:cubicBezTo>
                    <a:pt x="-4619" y="6818"/>
                    <a:pt x="13831" y="4445"/>
                    <a:pt x="7712" y="11089"/>
                  </a:cubicBezTo>
                  <a:lnTo>
                    <a:pt x="34633" y="60350"/>
                  </a:lnTo>
                  <a:cubicBezTo>
                    <a:pt x="42728" y="85598"/>
                    <a:pt x="41222" y="86927"/>
                    <a:pt x="58636" y="106385"/>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2" name="Freeform 398">
              <a:extLst>
                <a:ext uri="{FF2B5EF4-FFF2-40B4-BE49-F238E27FC236}">
                  <a16:creationId xmlns:a16="http://schemas.microsoft.com/office/drawing/2014/main" id="{6FAAB9D3-D3A8-CD40-9530-8467D5BEBBA2}"/>
                </a:ext>
              </a:extLst>
            </p:cNvPr>
            <p:cNvSpPr/>
            <p:nvPr/>
          </p:nvSpPr>
          <p:spPr>
            <a:xfrm>
              <a:off x="1078410" y="771472"/>
              <a:ext cx="89284" cy="122879"/>
            </a:xfrm>
            <a:custGeom>
              <a:avLst/>
              <a:gdLst>
                <a:gd name="connsiteX0" fmla="*/ 50315 w 89284"/>
                <a:gd name="connsiteY0" fmla="*/ 116622 h 122879"/>
                <a:gd name="connsiteX1" fmla="*/ 77424 w 89284"/>
                <a:gd name="connsiteY1" fmla="*/ 65083 h 122879"/>
                <a:gd name="connsiteX2" fmla="*/ 89284 w 89284"/>
                <a:gd name="connsiteY2" fmla="*/ 43157 h 122879"/>
                <a:gd name="connsiteX3" fmla="*/ 65187 w 89284"/>
                <a:gd name="connsiteY3" fmla="*/ 5191 h 122879"/>
                <a:gd name="connsiteX4" fmla="*/ 29418 w 89284"/>
                <a:gd name="connsiteY4" fmla="*/ 3293 h 122879"/>
                <a:gd name="connsiteX5" fmla="*/ 332 w 89284"/>
                <a:gd name="connsiteY5" fmla="*/ 53029 h 122879"/>
                <a:gd name="connsiteX6" fmla="*/ 6639 w 89284"/>
                <a:gd name="connsiteY6" fmla="*/ 70019 h 122879"/>
                <a:gd name="connsiteX7" fmla="*/ 7957 w 89284"/>
                <a:gd name="connsiteY7" fmla="*/ 82642 h 122879"/>
                <a:gd name="connsiteX8" fmla="*/ 19440 w 89284"/>
                <a:gd name="connsiteY8" fmla="*/ 108365 h 122879"/>
                <a:gd name="connsiteX9" fmla="*/ 28853 w 89284"/>
                <a:gd name="connsiteY9" fmla="*/ 122792 h 122879"/>
                <a:gd name="connsiteX10" fmla="*/ 50315 w 89284"/>
                <a:gd name="connsiteY10" fmla="*/ 116622 h 12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284" h="122879">
                  <a:moveTo>
                    <a:pt x="50315" y="116622"/>
                  </a:moveTo>
                  <a:cubicBezTo>
                    <a:pt x="71588" y="102670"/>
                    <a:pt x="76294" y="89856"/>
                    <a:pt x="77424" y="65083"/>
                  </a:cubicBezTo>
                  <a:cubicBezTo>
                    <a:pt x="84247" y="59772"/>
                    <a:pt x="88550" y="51818"/>
                    <a:pt x="89284" y="43157"/>
                  </a:cubicBezTo>
                  <a:cubicBezTo>
                    <a:pt x="88105" y="27217"/>
                    <a:pt x="79048" y="12947"/>
                    <a:pt x="65187" y="5191"/>
                  </a:cubicBezTo>
                  <a:cubicBezTo>
                    <a:pt x="54198" y="-988"/>
                    <a:pt x="40990" y="-1689"/>
                    <a:pt x="29418" y="3293"/>
                  </a:cubicBezTo>
                  <a:cubicBezTo>
                    <a:pt x="4850" y="12784"/>
                    <a:pt x="-1645" y="30723"/>
                    <a:pt x="332" y="53029"/>
                  </a:cubicBezTo>
                  <a:cubicBezTo>
                    <a:pt x="1676" y="58949"/>
                    <a:pt x="3797" y="64663"/>
                    <a:pt x="6639" y="70019"/>
                  </a:cubicBezTo>
                  <a:cubicBezTo>
                    <a:pt x="10027" y="76758"/>
                    <a:pt x="6639" y="75429"/>
                    <a:pt x="7957" y="82642"/>
                  </a:cubicBezTo>
                  <a:cubicBezTo>
                    <a:pt x="10786" y="91635"/>
                    <a:pt x="14640" y="100267"/>
                    <a:pt x="19440" y="108365"/>
                  </a:cubicBezTo>
                  <a:cubicBezTo>
                    <a:pt x="23300" y="115009"/>
                    <a:pt x="24994" y="122317"/>
                    <a:pt x="28853" y="122792"/>
                  </a:cubicBezTo>
                  <a:cubicBezTo>
                    <a:pt x="36505" y="123356"/>
                    <a:pt x="44108" y="121171"/>
                    <a:pt x="50315" y="116622"/>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3" name="Freeform 399">
              <a:extLst>
                <a:ext uri="{FF2B5EF4-FFF2-40B4-BE49-F238E27FC236}">
                  <a16:creationId xmlns:a16="http://schemas.microsoft.com/office/drawing/2014/main" id="{F1BE116F-E80E-F143-B094-C0EAEDEBEB9A}"/>
                </a:ext>
              </a:extLst>
            </p:cNvPr>
            <p:cNvSpPr/>
            <p:nvPr/>
          </p:nvSpPr>
          <p:spPr>
            <a:xfrm>
              <a:off x="1079589" y="771472"/>
              <a:ext cx="88105" cy="117286"/>
            </a:xfrm>
            <a:custGeom>
              <a:avLst/>
              <a:gdLst>
                <a:gd name="connsiteX0" fmla="*/ 49136 w 88105"/>
                <a:gd name="connsiteY0" fmla="*/ 116622 h 117286"/>
                <a:gd name="connsiteX1" fmla="*/ 76245 w 88105"/>
                <a:gd name="connsiteY1" fmla="*/ 65083 h 117286"/>
                <a:gd name="connsiteX2" fmla="*/ 88105 w 88105"/>
                <a:gd name="connsiteY2" fmla="*/ 43157 h 117286"/>
                <a:gd name="connsiteX3" fmla="*/ 64008 w 88105"/>
                <a:gd name="connsiteY3" fmla="*/ 5191 h 117286"/>
                <a:gd name="connsiteX4" fmla="*/ 28239 w 88105"/>
                <a:gd name="connsiteY4" fmla="*/ 3293 h 117286"/>
                <a:gd name="connsiteX5" fmla="*/ 0 w 88105"/>
                <a:gd name="connsiteY5" fmla="*/ 35469 h 117286"/>
                <a:gd name="connsiteX6" fmla="*/ 41040 w 88105"/>
                <a:gd name="connsiteY6" fmla="*/ 61666 h 117286"/>
                <a:gd name="connsiteX7" fmla="*/ 50453 w 88105"/>
                <a:gd name="connsiteY7" fmla="*/ 67646 h 117286"/>
                <a:gd name="connsiteX8" fmla="*/ 44711 w 88105"/>
                <a:gd name="connsiteY8" fmla="*/ 82358 h 117286"/>
                <a:gd name="connsiteX9" fmla="*/ 55630 w 88105"/>
                <a:gd name="connsiteY9" fmla="*/ 96785 h 117286"/>
                <a:gd name="connsiteX10" fmla="*/ 47629 w 88105"/>
                <a:gd name="connsiteY10" fmla="*/ 117287 h 11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05" h="117286">
                  <a:moveTo>
                    <a:pt x="49136" y="116622"/>
                  </a:moveTo>
                  <a:cubicBezTo>
                    <a:pt x="70409" y="102670"/>
                    <a:pt x="75115" y="89856"/>
                    <a:pt x="76245" y="65083"/>
                  </a:cubicBezTo>
                  <a:cubicBezTo>
                    <a:pt x="83068" y="59772"/>
                    <a:pt x="87371" y="51818"/>
                    <a:pt x="88105" y="43157"/>
                  </a:cubicBezTo>
                  <a:cubicBezTo>
                    <a:pt x="86926" y="27217"/>
                    <a:pt x="77869" y="12947"/>
                    <a:pt x="64008" y="5191"/>
                  </a:cubicBezTo>
                  <a:cubicBezTo>
                    <a:pt x="53018" y="-988"/>
                    <a:pt x="39811" y="-1689"/>
                    <a:pt x="28239" y="3293"/>
                  </a:cubicBezTo>
                  <a:cubicBezTo>
                    <a:pt x="14219" y="8782"/>
                    <a:pt x="3699" y="20770"/>
                    <a:pt x="0" y="35469"/>
                  </a:cubicBezTo>
                  <a:cubicBezTo>
                    <a:pt x="8001" y="48852"/>
                    <a:pt x="31627" y="59673"/>
                    <a:pt x="41040" y="61666"/>
                  </a:cubicBezTo>
                  <a:cubicBezTo>
                    <a:pt x="46876" y="63090"/>
                    <a:pt x="48759" y="63754"/>
                    <a:pt x="50453" y="67646"/>
                  </a:cubicBezTo>
                  <a:cubicBezTo>
                    <a:pt x="53842" y="75903"/>
                    <a:pt x="44147" y="78276"/>
                    <a:pt x="44711" y="82358"/>
                  </a:cubicBezTo>
                  <a:cubicBezTo>
                    <a:pt x="45276" y="86439"/>
                    <a:pt x="55725" y="85110"/>
                    <a:pt x="55630" y="96785"/>
                  </a:cubicBezTo>
                  <a:cubicBezTo>
                    <a:pt x="54030" y="103995"/>
                    <a:pt x="51332" y="110911"/>
                    <a:pt x="47629" y="117287"/>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4" name="Freeform 400">
              <a:extLst>
                <a:ext uri="{FF2B5EF4-FFF2-40B4-BE49-F238E27FC236}">
                  <a16:creationId xmlns:a16="http://schemas.microsoft.com/office/drawing/2014/main" id="{31B4B76C-B7D2-2F4C-9686-B2B39B1E3060}"/>
                </a:ext>
              </a:extLst>
            </p:cNvPr>
            <p:cNvSpPr/>
            <p:nvPr/>
          </p:nvSpPr>
          <p:spPr>
            <a:xfrm>
              <a:off x="1077707" y="767083"/>
              <a:ext cx="95197" cy="77785"/>
            </a:xfrm>
            <a:custGeom>
              <a:avLst/>
              <a:gdLst>
                <a:gd name="connsiteX0" fmla="*/ 0 w 95197"/>
                <a:gd name="connsiteY0" fmla="*/ 36441 h 77785"/>
                <a:gd name="connsiteX1" fmla="*/ 80575 w 95197"/>
                <a:gd name="connsiteY1" fmla="*/ 76021 h 77785"/>
                <a:gd name="connsiteX2" fmla="*/ 94788 w 95197"/>
                <a:gd name="connsiteY2" fmla="*/ 57037 h 77785"/>
                <a:gd name="connsiteX3" fmla="*/ 63255 w 95197"/>
                <a:gd name="connsiteY3" fmla="*/ 2841 h 77785"/>
                <a:gd name="connsiteX4" fmla="*/ 0 w 95197"/>
                <a:gd name="connsiteY4" fmla="*/ 36441 h 7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7" h="77785">
                  <a:moveTo>
                    <a:pt x="0" y="36441"/>
                  </a:moveTo>
                  <a:cubicBezTo>
                    <a:pt x="35863" y="73553"/>
                    <a:pt x="76810" y="66339"/>
                    <a:pt x="80575" y="76021"/>
                  </a:cubicBezTo>
                  <a:cubicBezTo>
                    <a:pt x="83399" y="83519"/>
                    <a:pt x="93565" y="65200"/>
                    <a:pt x="94788" y="57037"/>
                  </a:cubicBezTo>
                  <a:cubicBezTo>
                    <a:pt x="97711" y="33846"/>
                    <a:pt x="84758" y="11583"/>
                    <a:pt x="63255" y="2841"/>
                  </a:cubicBezTo>
                  <a:cubicBezTo>
                    <a:pt x="36240" y="-7790"/>
                    <a:pt x="3577" y="13186"/>
                    <a:pt x="0" y="36441"/>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5" name="Freeform 401">
              <a:extLst>
                <a:ext uri="{FF2B5EF4-FFF2-40B4-BE49-F238E27FC236}">
                  <a16:creationId xmlns:a16="http://schemas.microsoft.com/office/drawing/2014/main" id="{27C525A6-B112-F246-824D-F7DFCA30EBAB}"/>
                </a:ext>
              </a:extLst>
            </p:cNvPr>
            <p:cNvSpPr/>
            <p:nvPr/>
          </p:nvSpPr>
          <p:spPr>
            <a:xfrm>
              <a:off x="1150606" y="818394"/>
              <a:ext cx="16900" cy="32480"/>
            </a:xfrm>
            <a:custGeom>
              <a:avLst/>
              <a:gdLst>
                <a:gd name="connsiteX0" fmla="*/ 4193 w 16900"/>
                <a:gd name="connsiteY0" fmla="*/ 1836 h 32480"/>
                <a:gd name="connsiteX1" fmla="*/ 16900 w 16900"/>
                <a:gd name="connsiteY1" fmla="*/ 13985 h 32480"/>
                <a:gd name="connsiteX2" fmla="*/ 13041 w 16900"/>
                <a:gd name="connsiteY2" fmla="*/ 23476 h 32480"/>
                <a:gd name="connsiteX3" fmla="*/ 7111 w 16900"/>
                <a:gd name="connsiteY3" fmla="*/ 32304 h 32480"/>
                <a:gd name="connsiteX4" fmla="*/ 1745 w 16900"/>
                <a:gd name="connsiteY4" fmla="*/ 20344 h 32480"/>
                <a:gd name="connsiteX5" fmla="*/ 4193 w 16900"/>
                <a:gd name="connsiteY5" fmla="*/ 1836 h 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00" h="32480">
                  <a:moveTo>
                    <a:pt x="4193" y="1836"/>
                  </a:moveTo>
                  <a:cubicBezTo>
                    <a:pt x="12853" y="-4429"/>
                    <a:pt x="16335" y="6771"/>
                    <a:pt x="16900" y="13985"/>
                  </a:cubicBezTo>
                  <a:cubicBezTo>
                    <a:pt x="16900" y="18920"/>
                    <a:pt x="13323" y="19775"/>
                    <a:pt x="13041" y="23476"/>
                  </a:cubicBezTo>
                  <a:cubicBezTo>
                    <a:pt x="13045" y="27366"/>
                    <a:pt x="10694" y="30864"/>
                    <a:pt x="7111" y="32304"/>
                  </a:cubicBezTo>
                  <a:cubicBezTo>
                    <a:pt x="1181" y="33917"/>
                    <a:pt x="2122" y="24046"/>
                    <a:pt x="1745" y="20344"/>
                  </a:cubicBezTo>
                  <a:cubicBezTo>
                    <a:pt x="-608" y="15219"/>
                    <a:pt x="-1267" y="5822"/>
                    <a:pt x="4193" y="1836"/>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6" name="Freeform 402">
              <a:extLst>
                <a:ext uri="{FF2B5EF4-FFF2-40B4-BE49-F238E27FC236}">
                  <a16:creationId xmlns:a16="http://schemas.microsoft.com/office/drawing/2014/main" id="{D3C3828E-62AD-6344-94A8-6B3EE5D1C97E}"/>
                </a:ext>
              </a:extLst>
            </p:cNvPr>
            <p:cNvSpPr/>
            <p:nvPr/>
          </p:nvSpPr>
          <p:spPr>
            <a:xfrm>
              <a:off x="1154704" y="822033"/>
              <a:ext cx="6494" cy="12718"/>
            </a:xfrm>
            <a:custGeom>
              <a:avLst/>
              <a:gdLst>
                <a:gd name="connsiteX0" fmla="*/ 0 w 6494"/>
                <a:gd name="connsiteY0" fmla="*/ 12719 h 12718"/>
                <a:gd name="connsiteX1" fmla="*/ 6495 w 6494"/>
                <a:gd name="connsiteY1" fmla="*/ 0 h 12718"/>
                <a:gd name="connsiteX2" fmla="*/ 0 w 6494"/>
                <a:gd name="connsiteY2" fmla="*/ 12719 h 12718"/>
              </a:gdLst>
              <a:ahLst/>
              <a:cxnLst>
                <a:cxn ang="0">
                  <a:pos x="connsiteX0" y="connsiteY0"/>
                </a:cxn>
                <a:cxn ang="0">
                  <a:pos x="connsiteX1" y="connsiteY1"/>
                </a:cxn>
                <a:cxn ang="0">
                  <a:pos x="connsiteX2" y="connsiteY2"/>
                </a:cxn>
              </a:cxnLst>
              <a:rect l="l" t="t" r="r" b="b"/>
              <a:pathLst>
                <a:path w="6494" h="12718">
                  <a:moveTo>
                    <a:pt x="0" y="12719"/>
                  </a:moveTo>
                  <a:cubicBezTo>
                    <a:pt x="659" y="7498"/>
                    <a:pt x="0" y="1329"/>
                    <a:pt x="6495" y="0"/>
                  </a:cubicBezTo>
                  <a:cubicBezTo>
                    <a:pt x="941" y="2183"/>
                    <a:pt x="1224" y="7783"/>
                    <a:pt x="0" y="12719"/>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7" name="Freeform 403">
              <a:extLst>
                <a:ext uri="{FF2B5EF4-FFF2-40B4-BE49-F238E27FC236}">
                  <a16:creationId xmlns:a16="http://schemas.microsoft.com/office/drawing/2014/main" id="{6E7F72C8-6B7D-0347-A2C1-4BA018ED1761}"/>
                </a:ext>
              </a:extLst>
            </p:cNvPr>
            <p:cNvSpPr/>
            <p:nvPr/>
          </p:nvSpPr>
          <p:spPr>
            <a:xfrm>
              <a:off x="1160729" y="796975"/>
              <a:ext cx="25001" cy="79634"/>
            </a:xfrm>
            <a:custGeom>
              <a:avLst/>
              <a:gdLst>
                <a:gd name="connsiteX0" fmla="*/ 16379 w 25001"/>
                <a:gd name="connsiteY0" fmla="*/ 0 h 79634"/>
                <a:gd name="connsiteX1" fmla="*/ 12990 w 25001"/>
                <a:gd name="connsiteY1" fmla="*/ 79634 h 79634"/>
                <a:gd name="connsiteX2" fmla="*/ 0 w 25001"/>
                <a:gd name="connsiteY2" fmla="*/ 59322 h 79634"/>
                <a:gd name="connsiteX3" fmla="*/ 16379 w 25001"/>
                <a:gd name="connsiteY3" fmla="*/ 0 h 79634"/>
              </a:gdLst>
              <a:ahLst/>
              <a:cxnLst>
                <a:cxn ang="0">
                  <a:pos x="connsiteX0" y="connsiteY0"/>
                </a:cxn>
                <a:cxn ang="0">
                  <a:pos x="connsiteX1" y="connsiteY1"/>
                </a:cxn>
                <a:cxn ang="0">
                  <a:pos x="connsiteX2" y="connsiteY2"/>
                </a:cxn>
                <a:cxn ang="0">
                  <a:pos x="connsiteX3" y="connsiteY3"/>
                </a:cxn>
              </a:cxnLst>
              <a:rect l="l" t="t" r="r" b="b"/>
              <a:pathLst>
                <a:path w="25001" h="79634">
                  <a:moveTo>
                    <a:pt x="16379" y="0"/>
                  </a:moveTo>
                  <a:cubicBezTo>
                    <a:pt x="24850" y="12054"/>
                    <a:pt x="31910" y="48027"/>
                    <a:pt x="12990" y="79634"/>
                  </a:cubicBezTo>
                  <a:cubicBezTo>
                    <a:pt x="7351" y="73812"/>
                    <a:pt x="2932" y="66904"/>
                    <a:pt x="0" y="59322"/>
                  </a:cubicBezTo>
                  <a:cubicBezTo>
                    <a:pt x="17979" y="28475"/>
                    <a:pt x="14967" y="39770"/>
                    <a:pt x="16379" y="0"/>
                  </a:cubicBezTo>
                  <a:close/>
                </a:path>
              </a:pathLst>
            </a:custGeom>
            <a:solidFill>
              <a:srgbClr val="474747"/>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8" name="Freeform 404">
              <a:extLst>
                <a:ext uri="{FF2B5EF4-FFF2-40B4-BE49-F238E27FC236}">
                  <a16:creationId xmlns:a16="http://schemas.microsoft.com/office/drawing/2014/main" id="{F78526AE-4C8F-CE44-A272-62EEA697D4DA}"/>
                </a:ext>
              </a:extLst>
            </p:cNvPr>
            <p:cNvSpPr/>
            <p:nvPr/>
          </p:nvSpPr>
          <p:spPr>
            <a:xfrm>
              <a:off x="1051633" y="1261113"/>
              <a:ext cx="160020" cy="346537"/>
            </a:xfrm>
            <a:custGeom>
              <a:avLst/>
              <a:gdLst>
                <a:gd name="connsiteX0" fmla="*/ 282 w 160020"/>
                <a:gd name="connsiteY0" fmla="*/ 101845 h 346537"/>
                <a:gd name="connsiteX1" fmla="*/ 0 w 160020"/>
                <a:gd name="connsiteY1" fmla="*/ 346538 h 346537"/>
                <a:gd name="connsiteX2" fmla="*/ 160020 w 160020"/>
                <a:gd name="connsiteY2" fmla="*/ 252476 h 346537"/>
                <a:gd name="connsiteX3" fmla="*/ 158232 w 160020"/>
                <a:gd name="connsiteY3" fmla="*/ 0 h 346537"/>
                <a:gd name="connsiteX4" fmla="*/ 282 w 160020"/>
                <a:gd name="connsiteY4" fmla="*/ 101845 h 34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346537">
                  <a:moveTo>
                    <a:pt x="282" y="101845"/>
                  </a:moveTo>
                  <a:lnTo>
                    <a:pt x="0" y="346538"/>
                  </a:lnTo>
                  <a:lnTo>
                    <a:pt x="160020" y="252476"/>
                  </a:lnTo>
                  <a:lnTo>
                    <a:pt x="158232" y="0"/>
                  </a:lnTo>
                  <a:lnTo>
                    <a:pt x="282" y="101845"/>
                  </a:ln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09" name="Freeform 405">
              <a:extLst>
                <a:ext uri="{FF2B5EF4-FFF2-40B4-BE49-F238E27FC236}">
                  <a16:creationId xmlns:a16="http://schemas.microsoft.com/office/drawing/2014/main" id="{4D729BA5-CC60-C14D-BFF6-65497F30E0DC}"/>
                </a:ext>
              </a:extLst>
            </p:cNvPr>
            <p:cNvSpPr/>
            <p:nvPr/>
          </p:nvSpPr>
          <p:spPr>
            <a:xfrm>
              <a:off x="778752" y="1206442"/>
              <a:ext cx="273163" cy="401209"/>
            </a:xfrm>
            <a:custGeom>
              <a:avLst/>
              <a:gdLst>
                <a:gd name="connsiteX0" fmla="*/ 0 w 273163"/>
                <a:gd name="connsiteY0" fmla="*/ 0 h 401209"/>
                <a:gd name="connsiteX1" fmla="*/ 3200 w 273163"/>
                <a:gd name="connsiteY1" fmla="*/ 243934 h 401209"/>
                <a:gd name="connsiteX2" fmla="*/ 272881 w 273163"/>
                <a:gd name="connsiteY2" fmla="*/ 401209 h 401209"/>
                <a:gd name="connsiteX3" fmla="*/ 273164 w 273163"/>
                <a:gd name="connsiteY3" fmla="*/ 156516 h 401209"/>
                <a:gd name="connsiteX4" fmla="*/ 0 w 273163"/>
                <a:gd name="connsiteY4" fmla="*/ 0 h 4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63" h="401209">
                  <a:moveTo>
                    <a:pt x="0" y="0"/>
                  </a:moveTo>
                  <a:lnTo>
                    <a:pt x="3200" y="243934"/>
                  </a:lnTo>
                  <a:lnTo>
                    <a:pt x="272881" y="401209"/>
                  </a:lnTo>
                  <a:lnTo>
                    <a:pt x="273164" y="156516"/>
                  </a:lnTo>
                  <a:lnTo>
                    <a:pt x="0" y="0"/>
                  </a:lnTo>
                  <a:close/>
                </a:path>
              </a:pathLst>
            </a:custGeom>
            <a:solidFill>
              <a:srgbClr val="012C3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0" name="Freeform 406">
              <a:extLst>
                <a:ext uri="{FF2B5EF4-FFF2-40B4-BE49-F238E27FC236}">
                  <a16:creationId xmlns:a16="http://schemas.microsoft.com/office/drawing/2014/main" id="{D4D87A97-1778-D544-9BA7-63D23326E57A}"/>
                </a:ext>
              </a:extLst>
            </p:cNvPr>
            <p:cNvSpPr/>
            <p:nvPr/>
          </p:nvSpPr>
          <p:spPr>
            <a:xfrm>
              <a:off x="778752" y="1108868"/>
              <a:ext cx="431112" cy="254089"/>
            </a:xfrm>
            <a:custGeom>
              <a:avLst/>
              <a:gdLst>
                <a:gd name="connsiteX0" fmla="*/ 166421 w 431112"/>
                <a:gd name="connsiteY0" fmla="*/ 0 h 254089"/>
                <a:gd name="connsiteX1" fmla="*/ 0 w 431112"/>
                <a:gd name="connsiteY1" fmla="*/ 97573 h 254089"/>
                <a:gd name="connsiteX2" fmla="*/ 273164 w 431112"/>
                <a:gd name="connsiteY2" fmla="*/ 254090 h 254089"/>
                <a:gd name="connsiteX3" fmla="*/ 431113 w 431112"/>
                <a:gd name="connsiteY3" fmla="*/ 152245 h 254089"/>
                <a:gd name="connsiteX4" fmla="*/ 166421 w 431112"/>
                <a:gd name="connsiteY4" fmla="*/ 0 h 25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12" h="254089">
                  <a:moveTo>
                    <a:pt x="166421" y="0"/>
                  </a:moveTo>
                  <a:lnTo>
                    <a:pt x="0" y="97573"/>
                  </a:lnTo>
                  <a:lnTo>
                    <a:pt x="273164" y="254090"/>
                  </a:lnTo>
                  <a:lnTo>
                    <a:pt x="431113" y="152245"/>
                  </a:lnTo>
                  <a:lnTo>
                    <a:pt x="166421" y="0"/>
                  </a:ln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1" name="Freeform 407">
              <a:extLst>
                <a:ext uri="{FF2B5EF4-FFF2-40B4-BE49-F238E27FC236}">
                  <a16:creationId xmlns:a16="http://schemas.microsoft.com/office/drawing/2014/main" id="{66B93BB2-5EB1-A742-BB14-4F7C94E1F2A8}"/>
                </a:ext>
              </a:extLst>
            </p:cNvPr>
            <p:cNvSpPr/>
            <p:nvPr/>
          </p:nvSpPr>
          <p:spPr>
            <a:xfrm>
              <a:off x="927908" y="1110184"/>
              <a:ext cx="211547" cy="124092"/>
            </a:xfrm>
            <a:custGeom>
              <a:avLst/>
              <a:gdLst>
                <a:gd name="connsiteX0" fmla="*/ 206841 w 211547"/>
                <a:gd name="connsiteY0" fmla="*/ 74807 h 124092"/>
                <a:gd name="connsiteX1" fmla="*/ 121278 w 211547"/>
                <a:gd name="connsiteY1" fmla="*/ 123689 h 124092"/>
                <a:gd name="connsiteX2" fmla="*/ 118360 w 211547"/>
                <a:gd name="connsiteY2" fmla="*/ 121316 h 124092"/>
                <a:gd name="connsiteX3" fmla="*/ 510 w 211547"/>
                <a:gd name="connsiteY3" fmla="*/ 52122 h 124092"/>
                <a:gd name="connsiteX4" fmla="*/ 4934 w 211547"/>
                <a:gd name="connsiteY4" fmla="*/ 45098 h 124092"/>
                <a:gd name="connsiteX5" fmla="*/ 82496 w 211547"/>
                <a:gd name="connsiteY5" fmla="*/ 1532 h 124092"/>
                <a:gd name="connsiteX6" fmla="*/ 94922 w 211547"/>
                <a:gd name="connsiteY6" fmla="*/ 1532 h 124092"/>
                <a:gd name="connsiteX7" fmla="*/ 211548 w 211547"/>
                <a:gd name="connsiteY7" fmla="*/ 65600 h 124092"/>
                <a:gd name="connsiteX8" fmla="*/ 211548 w 211547"/>
                <a:gd name="connsiteY8" fmla="*/ 69492 h 124092"/>
                <a:gd name="connsiteX9" fmla="*/ 206841 w 211547"/>
                <a:gd name="connsiteY9" fmla="*/ 74807 h 12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547" h="124092">
                  <a:moveTo>
                    <a:pt x="206841" y="74807"/>
                  </a:moveTo>
                  <a:lnTo>
                    <a:pt x="121278" y="123689"/>
                  </a:lnTo>
                  <a:cubicBezTo>
                    <a:pt x="119866" y="124733"/>
                    <a:pt x="119207" y="123689"/>
                    <a:pt x="118360" y="121316"/>
                  </a:cubicBezTo>
                  <a:lnTo>
                    <a:pt x="510" y="52122"/>
                  </a:lnTo>
                  <a:cubicBezTo>
                    <a:pt x="-432" y="50129"/>
                    <a:pt x="-620" y="47946"/>
                    <a:pt x="4934" y="45098"/>
                  </a:cubicBezTo>
                  <a:lnTo>
                    <a:pt x="82496" y="1532"/>
                  </a:lnTo>
                  <a:cubicBezTo>
                    <a:pt x="86391" y="-511"/>
                    <a:pt x="91027" y="-511"/>
                    <a:pt x="94922" y="1532"/>
                  </a:cubicBezTo>
                  <a:lnTo>
                    <a:pt x="211548" y="65600"/>
                  </a:lnTo>
                  <a:lnTo>
                    <a:pt x="211548" y="69492"/>
                  </a:lnTo>
                  <a:cubicBezTo>
                    <a:pt x="211548" y="71200"/>
                    <a:pt x="209665" y="73193"/>
                    <a:pt x="206841" y="74807"/>
                  </a:cubicBezTo>
                  <a:close/>
                </a:path>
              </a:pathLst>
            </a:custGeom>
            <a:solidFill>
              <a:srgbClr val="E8DF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2" name="Freeform 408">
              <a:extLst>
                <a:ext uri="{FF2B5EF4-FFF2-40B4-BE49-F238E27FC236}">
                  <a16:creationId xmlns:a16="http://schemas.microsoft.com/office/drawing/2014/main" id="{0203642C-2F4B-4A4D-89D7-09A3DB516CE7}"/>
                </a:ext>
              </a:extLst>
            </p:cNvPr>
            <p:cNvSpPr/>
            <p:nvPr/>
          </p:nvSpPr>
          <p:spPr>
            <a:xfrm>
              <a:off x="927908" y="1105912"/>
              <a:ext cx="211206" cy="124280"/>
            </a:xfrm>
            <a:custGeom>
              <a:avLst/>
              <a:gdLst>
                <a:gd name="connsiteX0" fmla="*/ 206841 w 211206"/>
                <a:gd name="connsiteY0" fmla="*/ 74712 h 124280"/>
                <a:gd name="connsiteX1" fmla="*/ 121278 w 211206"/>
                <a:gd name="connsiteY1" fmla="*/ 123878 h 124280"/>
                <a:gd name="connsiteX2" fmla="*/ 118360 w 211206"/>
                <a:gd name="connsiteY2" fmla="*/ 121411 h 124280"/>
                <a:gd name="connsiteX3" fmla="*/ 510 w 211206"/>
                <a:gd name="connsiteY3" fmla="*/ 52027 h 124280"/>
                <a:gd name="connsiteX4" fmla="*/ 4934 w 211206"/>
                <a:gd name="connsiteY4" fmla="*/ 45003 h 124280"/>
                <a:gd name="connsiteX5" fmla="*/ 82496 w 211206"/>
                <a:gd name="connsiteY5" fmla="*/ 1532 h 124280"/>
                <a:gd name="connsiteX6" fmla="*/ 94922 w 211206"/>
                <a:gd name="connsiteY6" fmla="*/ 1532 h 124280"/>
                <a:gd name="connsiteX7" fmla="*/ 210230 w 211206"/>
                <a:gd name="connsiteY7" fmla="*/ 67973 h 124280"/>
                <a:gd name="connsiteX8" fmla="*/ 206841 w 211206"/>
                <a:gd name="connsiteY8" fmla="*/ 74712 h 12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06" h="124280">
                  <a:moveTo>
                    <a:pt x="206841" y="74712"/>
                  </a:moveTo>
                  <a:lnTo>
                    <a:pt x="121278" y="123878"/>
                  </a:lnTo>
                  <a:cubicBezTo>
                    <a:pt x="119866" y="124922"/>
                    <a:pt x="119207" y="123878"/>
                    <a:pt x="118360" y="121411"/>
                  </a:cubicBezTo>
                  <a:lnTo>
                    <a:pt x="510" y="52027"/>
                  </a:lnTo>
                  <a:cubicBezTo>
                    <a:pt x="-432" y="50129"/>
                    <a:pt x="-620" y="47946"/>
                    <a:pt x="4934" y="45003"/>
                  </a:cubicBezTo>
                  <a:lnTo>
                    <a:pt x="82496" y="1532"/>
                  </a:lnTo>
                  <a:cubicBezTo>
                    <a:pt x="86391" y="-511"/>
                    <a:pt x="91027" y="-511"/>
                    <a:pt x="94922" y="1532"/>
                  </a:cubicBezTo>
                  <a:lnTo>
                    <a:pt x="210230" y="67973"/>
                  </a:lnTo>
                  <a:cubicBezTo>
                    <a:pt x="212489" y="69871"/>
                    <a:pt x="210607" y="72624"/>
                    <a:pt x="206841" y="74712"/>
                  </a:cubicBezTo>
                  <a:close/>
                </a:path>
              </a:pathLst>
            </a:custGeom>
            <a:solidFill>
              <a:srgbClr val="FCFAF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3" name="Freeform 409">
              <a:extLst>
                <a:ext uri="{FF2B5EF4-FFF2-40B4-BE49-F238E27FC236}">
                  <a16:creationId xmlns:a16="http://schemas.microsoft.com/office/drawing/2014/main" id="{ED994F62-67B2-2544-BD4C-0FCD43A2651B}"/>
                </a:ext>
              </a:extLst>
            </p:cNvPr>
            <p:cNvSpPr/>
            <p:nvPr/>
          </p:nvSpPr>
          <p:spPr>
            <a:xfrm>
              <a:off x="933570" y="1123080"/>
              <a:ext cx="176556" cy="103491"/>
            </a:xfrm>
            <a:custGeom>
              <a:avLst/>
              <a:gdLst>
                <a:gd name="connsiteX0" fmla="*/ 173034 w 176556"/>
                <a:gd name="connsiteY0" fmla="*/ 65992 h 103491"/>
                <a:gd name="connsiteX1" fmla="*/ 107991 w 176556"/>
                <a:gd name="connsiteY1" fmla="*/ 103199 h 103491"/>
                <a:gd name="connsiteX2" fmla="*/ 105732 w 176556"/>
                <a:gd name="connsiteY2" fmla="*/ 101396 h 103491"/>
                <a:gd name="connsiteX3" fmla="*/ 401 w 176556"/>
                <a:gd name="connsiteY3" fmla="*/ 39606 h 103491"/>
                <a:gd name="connsiteX4" fmla="*/ 3790 w 176556"/>
                <a:gd name="connsiteY4" fmla="*/ 34195 h 103491"/>
                <a:gd name="connsiteX5" fmla="*/ 62809 w 176556"/>
                <a:gd name="connsiteY5" fmla="*/ 1165 h 103491"/>
                <a:gd name="connsiteX6" fmla="*/ 72222 w 176556"/>
                <a:gd name="connsiteY6" fmla="*/ 1165 h 103491"/>
                <a:gd name="connsiteX7" fmla="*/ 175764 w 176556"/>
                <a:gd name="connsiteY7" fmla="*/ 61151 h 103491"/>
                <a:gd name="connsiteX8" fmla="*/ 173034 w 176556"/>
                <a:gd name="connsiteY8" fmla="*/ 65992 h 10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56" h="103491">
                  <a:moveTo>
                    <a:pt x="173034" y="65992"/>
                  </a:moveTo>
                  <a:lnTo>
                    <a:pt x="107991" y="103199"/>
                  </a:lnTo>
                  <a:cubicBezTo>
                    <a:pt x="106861" y="103958"/>
                    <a:pt x="106391" y="103199"/>
                    <a:pt x="105732" y="101396"/>
                  </a:cubicBezTo>
                  <a:lnTo>
                    <a:pt x="401" y="39606"/>
                  </a:lnTo>
                  <a:cubicBezTo>
                    <a:pt x="-352" y="38087"/>
                    <a:pt x="-446" y="36473"/>
                    <a:pt x="3790" y="34195"/>
                  </a:cubicBezTo>
                  <a:lnTo>
                    <a:pt x="62809" y="1165"/>
                  </a:lnTo>
                  <a:cubicBezTo>
                    <a:pt x="65758" y="-388"/>
                    <a:pt x="69273" y="-388"/>
                    <a:pt x="72222" y="1165"/>
                  </a:cubicBezTo>
                  <a:lnTo>
                    <a:pt x="175764" y="61151"/>
                  </a:lnTo>
                  <a:cubicBezTo>
                    <a:pt x="177647" y="62290"/>
                    <a:pt x="175952" y="64379"/>
                    <a:pt x="173034" y="65992"/>
                  </a:cubicBezTo>
                  <a:close/>
                </a:path>
              </a:pathLst>
            </a:custGeom>
            <a:solidFill>
              <a:srgbClr val="C7BFB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4" name="Freeform 410">
              <a:extLst>
                <a:ext uri="{FF2B5EF4-FFF2-40B4-BE49-F238E27FC236}">
                  <a16:creationId xmlns:a16="http://schemas.microsoft.com/office/drawing/2014/main" id="{905391EC-091C-D442-9A7C-CB9731408107}"/>
                </a:ext>
              </a:extLst>
            </p:cNvPr>
            <p:cNvSpPr/>
            <p:nvPr/>
          </p:nvSpPr>
          <p:spPr>
            <a:xfrm>
              <a:off x="985460" y="1076434"/>
              <a:ext cx="26189" cy="48854"/>
            </a:xfrm>
            <a:custGeom>
              <a:avLst/>
              <a:gdLst>
                <a:gd name="connsiteX0" fmla="*/ 25886 w 26189"/>
                <a:gd name="connsiteY0" fmla="*/ 5288 h 48854"/>
                <a:gd name="connsiteX1" fmla="*/ 12802 w 26189"/>
                <a:gd name="connsiteY1" fmla="*/ 22373 h 48854"/>
                <a:gd name="connsiteX2" fmla="*/ 8472 w 26189"/>
                <a:gd name="connsiteY2" fmla="*/ 31865 h 48854"/>
                <a:gd name="connsiteX3" fmla="*/ 2541 w 26189"/>
                <a:gd name="connsiteY3" fmla="*/ 48854 h 48854"/>
                <a:gd name="connsiteX4" fmla="*/ 0 w 26189"/>
                <a:gd name="connsiteY4" fmla="*/ 32909 h 48854"/>
                <a:gd name="connsiteX5" fmla="*/ 14872 w 26189"/>
                <a:gd name="connsiteY5" fmla="*/ 1966 h 48854"/>
                <a:gd name="connsiteX6" fmla="*/ 24058 w 26189"/>
                <a:gd name="connsiteY6" fmla="*/ 1870 h 48854"/>
                <a:gd name="connsiteX7" fmla="*/ 25886 w 26189"/>
                <a:gd name="connsiteY7" fmla="*/ 5288 h 4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9" h="48854">
                  <a:moveTo>
                    <a:pt x="25886" y="5288"/>
                  </a:moveTo>
                  <a:cubicBezTo>
                    <a:pt x="27768" y="15254"/>
                    <a:pt x="20614" y="15444"/>
                    <a:pt x="12802" y="22373"/>
                  </a:cubicBezTo>
                  <a:cubicBezTo>
                    <a:pt x="11721" y="25692"/>
                    <a:pt x="10269" y="28877"/>
                    <a:pt x="8472" y="31865"/>
                  </a:cubicBezTo>
                  <a:cubicBezTo>
                    <a:pt x="9131" y="42875"/>
                    <a:pt x="9225" y="48854"/>
                    <a:pt x="2541" y="48854"/>
                  </a:cubicBezTo>
                  <a:cubicBezTo>
                    <a:pt x="1788" y="45248"/>
                    <a:pt x="377" y="36041"/>
                    <a:pt x="0" y="32909"/>
                  </a:cubicBezTo>
                  <a:cubicBezTo>
                    <a:pt x="2918" y="15729"/>
                    <a:pt x="-2071" y="18956"/>
                    <a:pt x="14872" y="1966"/>
                  </a:cubicBezTo>
                  <a:cubicBezTo>
                    <a:pt x="17383" y="-618"/>
                    <a:pt x="21494" y="-660"/>
                    <a:pt x="24058" y="1870"/>
                  </a:cubicBezTo>
                  <a:cubicBezTo>
                    <a:pt x="24995" y="2798"/>
                    <a:pt x="25632" y="3989"/>
                    <a:pt x="25886" y="5288"/>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5" name="Freeform 411">
              <a:extLst>
                <a:ext uri="{FF2B5EF4-FFF2-40B4-BE49-F238E27FC236}">
                  <a16:creationId xmlns:a16="http://schemas.microsoft.com/office/drawing/2014/main" id="{29E1830D-B618-8048-8190-EC03938D1E5B}"/>
                </a:ext>
              </a:extLst>
            </p:cNvPr>
            <p:cNvSpPr/>
            <p:nvPr/>
          </p:nvSpPr>
          <p:spPr>
            <a:xfrm>
              <a:off x="876360" y="1053168"/>
              <a:ext cx="176035" cy="181179"/>
            </a:xfrm>
            <a:custGeom>
              <a:avLst/>
              <a:gdLst>
                <a:gd name="connsiteX0" fmla="*/ 57329 w 176035"/>
                <a:gd name="connsiteY0" fmla="*/ 111131 h 181179"/>
                <a:gd name="connsiteX1" fmla="*/ 47916 w 176035"/>
                <a:gd name="connsiteY1" fmla="*/ 100216 h 181179"/>
                <a:gd name="connsiteX2" fmla="*/ 4 w 176035"/>
                <a:gd name="connsiteY2" fmla="*/ 2927 h 181179"/>
                <a:gd name="connsiteX3" fmla="*/ 3110 w 176035"/>
                <a:gd name="connsiteY3" fmla="*/ 270 h 181179"/>
                <a:gd name="connsiteX4" fmla="*/ 9699 w 176035"/>
                <a:gd name="connsiteY4" fmla="*/ 3022 h 181179"/>
                <a:gd name="connsiteX5" fmla="*/ 117665 w 176035"/>
                <a:gd name="connsiteY5" fmla="*/ 68514 h 181179"/>
                <a:gd name="connsiteX6" fmla="*/ 128114 w 176035"/>
                <a:gd name="connsiteY6" fmla="*/ 79524 h 181179"/>
                <a:gd name="connsiteX7" fmla="*/ 173484 w 176035"/>
                <a:gd name="connsiteY7" fmla="*/ 171118 h 181179"/>
                <a:gd name="connsiteX8" fmla="*/ 175837 w 176035"/>
                <a:gd name="connsiteY8" fmla="*/ 178522 h 181179"/>
                <a:gd name="connsiteX9" fmla="*/ 172166 w 176035"/>
                <a:gd name="connsiteY9" fmla="*/ 181179 h 181179"/>
                <a:gd name="connsiteX10" fmla="*/ 57329 w 176035"/>
                <a:gd name="connsiteY10" fmla="*/ 111131 h 1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035" h="181179">
                  <a:moveTo>
                    <a:pt x="57329" y="111131"/>
                  </a:moveTo>
                  <a:cubicBezTo>
                    <a:pt x="50551" y="107050"/>
                    <a:pt x="51681" y="107430"/>
                    <a:pt x="47916" y="100216"/>
                  </a:cubicBezTo>
                  <a:cubicBezTo>
                    <a:pt x="43962" y="91199"/>
                    <a:pt x="-467" y="3402"/>
                    <a:pt x="4" y="2927"/>
                  </a:cubicBezTo>
                  <a:cubicBezTo>
                    <a:pt x="474" y="2453"/>
                    <a:pt x="1416" y="1219"/>
                    <a:pt x="3110" y="270"/>
                  </a:cubicBezTo>
                  <a:cubicBezTo>
                    <a:pt x="4804" y="-679"/>
                    <a:pt x="6405" y="1029"/>
                    <a:pt x="9699" y="3022"/>
                  </a:cubicBezTo>
                  <a:lnTo>
                    <a:pt x="117665" y="68514"/>
                  </a:lnTo>
                  <a:cubicBezTo>
                    <a:pt x="125196" y="73070"/>
                    <a:pt x="124160" y="71646"/>
                    <a:pt x="128114" y="79524"/>
                  </a:cubicBezTo>
                  <a:lnTo>
                    <a:pt x="173484" y="171118"/>
                  </a:lnTo>
                  <a:cubicBezTo>
                    <a:pt x="175461" y="175579"/>
                    <a:pt x="176496" y="177952"/>
                    <a:pt x="175837" y="178522"/>
                  </a:cubicBezTo>
                  <a:lnTo>
                    <a:pt x="172166" y="181179"/>
                  </a:lnTo>
                  <a:cubicBezTo>
                    <a:pt x="171131" y="181179"/>
                    <a:pt x="68812" y="117870"/>
                    <a:pt x="57329" y="111131"/>
                  </a:cubicBezTo>
                  <a:close/>
                </a:path>
              </a:pathLst>
            </a:custGeom>
            <a:solidFill>
              <a:srgbClr val="E8DF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6" name="Freeform 412">
              <a:extLst>
                <a:ext uri="{FF2B5EF4-FFF2-40B4-BE49-F238E27FC236}">
                  <a16:creationId xmlns:a16="http://schemas.microsoft.com/office/drawing/2014/main" id="{6476AB28-34DE-B247-800F-4D13B50C4229}"/>
                </a:ext>
              </a:extLst>
            </p:cNvPr>
            <p:cNvSpPr/>
            <p:nvPr/>
          </p:nvSpPr>
          <p:spPr>
            <a:xfrm>
              <a:off x="875893" y="1053238"/>
              <a:ext cx="128486" cy="111060"/>
            </a:xfrm>
            <a:custGeom>
              <a:avLst/>
              <a:gdLst>
                <a:gd name="connsiteX0" fmla="*/ 57795 w 128486"/>
                <a:gd name="connsiteY0" fmla="*/ 111061 h 111060"/>
                <a:gd name="connsiteX1" fmla="*/ 48383 w 128486"/>
                <a:gd name="connsiteY1" fmla="*/ 100145 h 111060"/>
                <a:gd name="connsiteX2" fmla="*/ 0 w 128486"/>
                <a:gd name="connsiteY2" fmla="*/ 2667 h 111060"/>
                <a:gd name="connsiteX3" fmla="*/ 3483 w 128486"/>
                <a:gd name="connsiteY3" fmla="*/ 199 h 111060"/>
                <a:gd name="connsiteX4" fmla="*/ 10072 w 128486"/>
                <a:gd name="connsiteY4" fmla="*/ 2952 h 111060"/>
                <a:gd name="connsiteX5" fmla="*/ 118038 w 128486"/>
                <a:gd name="connsiteY5" fmla="*/ 68444 h 111060"/>
                <a:gd name="connsiteX6" fmla="*/ 128487 w 128486"/>
                <a:gd name="connsiteY6" fmla="*/ 79454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86" h="111060">
                  <a:moveTo>
                    <a:pt x="57795" y="111061"/>
                  </a:moveTo>
                  <a:cubicBezTo>
                    <a:pt x="51018" y="106979"/>
                    <a:pt x="52148" y="107359"/>
                    <a:pt x="48383" y="100145"/>
                  </a:cubicBezTo>
                  <a:cubicBezTo>
                    <a:pt x="44617" y="92932"/>
                    <a:pt x="0" y="2857"/>
                    <a:pt x="0" y="2667"/>
                  </a:cubicBezTo>
                  <a:cubicBezTo>
                    <a:pt x="0" y="2477"/>
                    <a:pt x="2071" y="958"/>
                    <a:pt x="3483" y="199"/>
                  </a:cubicBezTo>
                  <a:cubicBezTo>
                    <a:pt x="4895" y="-560"/>
                    <a:pt x="6777" y="958"/>
                    <a:pt x="10072" y="2952"/>
                  </a:cubicBezTo>
                  <a:lnTo>
                    <a:pt x="118038" y="68444"/>
                  </a:lnTo>
                  <a:cubicBezTo>
                    <a:pt x="125569" y="73000"/>
                    <a:pt x="124533" y="71576"/>
                    <a:pt x="128487" y="79454"/>
                  </a:cubicBezTo>
                  <a:close/>
                </a:path>
              </a:pathLst>
            </a:custGeom>
            <a:solidFill>
              <a:srgbClr val="FCFAFA"/>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7" name="Freeform 413">
              <a:extLst>
                <a:ext uri="{FF2B5EF4-FFF2-40B4-BE49-F238E27FC236}">
                  <a16:creationId xmlns:a16="http://schemas.microsoft.com/office/drawing/2014/main" id="{FFF935B8-452B-D74F-8EE1-CE04A4E976BE}"/>
                </a:ext>
              </a:extLst>
            </p:cNvPr>
            <p:cNvSpPr/>
            <p:nvPr/>
          </p:nvSpPr>
          <p:spPr>
            <a:xfrm>
              <a:off x="905262" y="1098997"/>
              <a:ext cx="102695" cy="101085"/>
            </a:xfrm>
            <a:custGeom>
              <a:avLst/>
              <a:gdLst>
                <a:gd name="connsiteX0" fmla="*/ 85375 w 102695"/>
                <a:gd name="connsiteY0" fmla="*/ 101085 h 101085"/>
                <a:gd name="connsiteX1" fmla="*/ 28898 w 102695"/>
                <a:gd name="connsiteY1" fmla="*/ 65302 h 101085"/>
                <a:gd name="connsiteX2" fmla="*/ 19485 w 102695"/>
                <a:gd name="connsiteY2" fmla="*/ 54387 h 101085"/>
                <a:gd name="connsiteX3" fmla="*/ 0 w 102695"/>
                <a:gd name="connsiteY3" fmla="*/ 0 h 101085"/>
                <a:gd name="connsiteX4" fmla="*/ 16190 w 102695"/>
                <a:gd name="connsiteY4" fmla="*/ 15661 h 101085"/>
                <a:gd name="connsiteX5" fmla="*/ 77468 w 102695"/>
                <a:gd name="connsiteY5" fmla="*/ 28095 h 101085"/>
                <a:gd name="connsiteX6" fmla="*/ 87540 w 102695"/>
                <a:gd name="connsiteY6" fmla="*/ 21736 h 101085"/>
                <a:gd name="connsiteX7" fmla="*/ 89046 w 102695"/>
                <a:gd name="connsiteY7" fmla="*/ 22685 h 101085"/>
                <a:gd name="connsiteX8" fmla="*/ 99495 w 102695"/>
                <a:gd name="connsiteY8" fmla="*/ 33695 h 101085"/>
                <a:gd name="connsiteX9" fmla="*/ 102695 w 102695"/>
                <a:gd name="connsiteY9" fmla="*/ 40244 h 101085"/>
                <a:gd name="connsiteX10" fmla="*/ 78127 w 102695"/>
                <a:gd name="connsiteY10" fmla="*/ 76882 h 10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95" h="101085">
                  <a:moveTo>
                    <a:pt x="85375" y="101085"/>
                  </a:moveTo>
                  <a:lnTo>
                    <a:pt x="28898" y="65302"/>
                  </a:lnTo>
                  <a:cubicBezTo>
                    <a:pt x="22120" y="61221"/>
                    <a:pt x="23250" y="61600"/>
                    <a:pt x="19485" y="54387"/>
                  </a:cubicBezTo>
                  <a:lnTo>
                    <a:pt x="0" y="0"/>
                  </a:lnTo>
                  <a:lnTo>
                    <a:pt x="16190" y="15661"/>
                  </a:lnTo>
                  <a:lnTo>
                    <a:pt x="77468" y="28095"/>
                  </a:lnTo>
                  <a:lnTo>
                    <a:pt x="87540" y="21736"/>
                  </a:lnTo>
                  <a:lnTo>
                    <a:pt x="89046" y="22685"/>
                  </a:lnTo>
                  <a:cubicBezTo>
                    <a:pt x="96577" y="27241"/>
                    <a:pt x="95541" y="25817"/>
                    <a:pt x="99495" y="33695"/>
                  </a:cubicBezTo>
                  <a:lnTo>
                    <a:pt x="102695" y="40244"/>
                  </a:lnTo>
                  <a:lnTo>
                    <a:pt x="78127" y="76882"/>
                  </a:lnTo>
                  <a:close/>
                </a:path>
              </a:pathLst>
            </a:custGeom>
            <a:solidFill>
              <a:srgbClr val="EDE8E8"/>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8" name="Freeform 414">
              <a:extLst>
                <a:ext uri="{FF2B5EF4-FFF2-40B4-BE49-F238E27FC236}">
                  <a16:creationId xmlns:a16="http://schemas.microsoft.com/office/drawing/2014/main" id="{F34E0813-5A90-CA45-951A-9CBFE1E3D729}"/>
                </a:ext>
              </a:extLst>
            </p:cNvPr>
            <p:cNvSpPr/>
            <p:nvPr/>
          </p:nvSpPr>
          <p:spPr>
            <a:xfrm>
              <a:off x="875497" y="1055417"/>
              <a:ext cx="173297" cy="178591"/>
            </a:xfrm>
            <a:custGeom>
              <a:avLst/>
              <a:gdLst>
                <a:gd name="connsiteX0" fmla="*/ 125306 w 173297"/>
                <a:gd name="connsiteY0" fmla="*/ 79458 h 178591"/>
                <a:gd name="connsiteX1" fmla="*/ 170771 w 173297"/>
                <a:gd name="connsiteY1" fmla="*/ 171052 h 178591"/>
                <a:gd name="connsiteX2" fmla="*/ 167476 w 173297"/>
                <a:gd name="connsiteY2" fmla="*/ 175703 h 178591"/>
                <a:gd name="connsiteX3" fmla="*/ 57721 w 173297"/>
                <a:gd name="connsiteY3" fmla="*/ 109262 h 178591"/>
                <a:gd name="connsiteX4" fmla="*/ 48308 w 173297"/>
                <a:gd name="connsiteY4" fmla="*/ 98441 h 178591"/>
                <a:gd name="connsiteX5" fmla="*/ 1903 w 173297"/>
                <a:gd name="connsiteY5" fmla="*/ 5234 h 178591"/>
                <a:gd name="connsiteX6" fmla="*/ 6797 w 173297"/>
                <a:gd name="connsiteY6" fmla="*/ 2956 h 178591"/>
                <a:gd name="connsiteX7" fmla="*/ 114764 w 173297"/>
                <a:gd name="connsiteY7" fmla="*/ 68448 h 178591"/>
                <a:gd name="connsiteX8" fmla="*/ 125306 w 173297"/>
                <a:gd name="connsiteY8" fmla="*/ 79458 h 17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97" h="178591">
                  <a:moveTo>
                    <a:pt x="125306" y="79458"/>
                  </a:moveTo>
                  <a:lnTo>
                    <a:pt x="170771" y="171052"/>
                  </a:lnTo>
                  <a:cubicBezTo>
                    <a:pt x="174442" y="179500"/>
                    <a:pt x="174724" y="180544"/>
                    <a:pt x="167476" y="175703"/>
                  </a:cubicBezTo>
                  <a:lnTo>
                    <a:pt x="57721" y="109262"/>
                  </a:lnTo>
                  <a:cubicBezTo>
                    <a:pt x="50944" y="105181"/>
                    <a:pt x="52074" y="105560"/>
                    <a:pt x="48308" y="98441"/>
                  </a:cubicBezTo>
                  <a:lnTo>
                    <a:pt x="1903" y="5234"/>
                  </a:lnTo>
                  <a:cubicBezTo>
                    <a:pt x="-2427" y="-2264"/>
                    <a:pt x="1244" y="-461"/>
                    <a:pt x="6797" y="2956"/>
                  </a:cubicBezTo>
                  <a:lnTo>
                    <a:pt x="114764" y="68448"/>
                  </a:lnTo>
                  <a:cubicBezTo>
                    <a:pt x="122765" y="73289"/>
                    <a:pt x="121447" y="71960"/>
                    <a:pt x="125306" y="79458"/>
                  </a:cubicBezTo>
                  <a:close/>
                </a:path>
              </a:pathLst>
            </a:custGeom>
            <a:solidFill>
              <a:srgbClr val="D9D0D0"/>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19" name="Freeform 415">
              <a:extLst>
                <a:ext uri="{FF2B5EF4-FFF2-40B4-BE49-F238E27FC236}">
                  <a16:creationId xmlns:a16="http://schemas.microsoft.com/office/drawing/2014/main" id="{0711D8C5-020D-E74E-99F2-3A5BE7C86097}"/>
                </a:ext>
              </a:extLst>
            </p:cNvPr>
            <p:cNvSpPr/>
            <p:nvPr/>
          </p:nvSpPr>
          <p:spPr>
            <a:xfrm>
              <a:off x="1121053" y="1093389"/>
              <a:ext cx="28648" cy="22460"/>
            </a:xfrm>
            <a:custGeom>
              <a:avLst/>
              <a:gdLst>
                <a:gd name="connsiteX0" fmla="*/ 4095 w 28648"/>
                <a:gd name="connsiteY0" fmla="*/ 103 h 22460"/>
                <a:gd name="connsiteX1" fmla="*/ 1083 w 28648"/>
                <a:gd name="connsiteY1" fmla="*/ 1621 h 22460"/>
                <a:gd name="connsiteX2" fmla="*/ 48 w 28648"/>
                <a:gd name="connsiteY2" fmla="*/ 5323 h 22460"/>
                <a:gd name="connsiteX3" fmla="*/ 28286 w 28648"/>
                <a:gd name="connsiteY3" fmla="*/ 21269 h 22460"/>
                <a:gd name="connsiteX4" fmla="*/ 4095 w 28648"/>
                <a:gd name="connsiteY4" fmla="*/ 103 h 2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8" h="22460">
                  <a:moveTo>
                    <a:pt x="4095" y="103"/>
                  </a:moveTo>
                  <a:cubicBezTo>
                    <a:pt x="2926" y="167"/>
                    <a:pt x="1836" y="717"/>
                    <a:pt x="1083" y="1621"/>
                  </a:cubicBezTo>
                  <a:cubicBezTo>
                    <a:pt x="235" y="2652"/>
                    <a:pt x="-141" y="3997"/>
                    <a:pt x="48" y="5323"/>
                  </a:cubicBezTo>
                  <a:cubicBezTo>
                    <a:pt x="1083" y="14815"/>
                    <a:pt x="25274" y="26205"/>
                    <a:pt x="28286" y="21269"/>
                  </a:cubicBezTo>
                  <a:cubicBezTo>
                    <a:pt x="31299" y="16333"/>
                    <a:pt x="14826" y="-1511"/>
                    <a:pt x="4095" y="103"/>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0" name="Freeform 416">
              <a:extLst>
                <a:ext uri="{FF2B5EF4-FFF2-40B4-BE49-F238E27FC236}">
                  <a16:creationId xmlns:a16="http://schemas.microsoft.com/office/drawing/2014/main" id="{2DFC9915-E9AC-0D4B-B884-F305E57DAD9E}"/>
                </a:ext>
              </a:extLst>
            </p:cNvPr>
            <p:cNvSpPr/>
            <p:nvPr/>
          </p:nvSpPr>
          <p:spPr>
            <a:xfrm>
              <a:off x="1045785" y="1053265"/>
              <a:ext cx="145648" cy="116020"/>
            </a:xfrm>
            <a:custGeom>
              <a:avLst/>
              <a:gdLst>
                <a:gd name="connsiteX0" fmla="*/ 145347 w 145648"/>
                <a:gd name="connsiteY0" fmla="*/ 5678 h 116020"/>
                <a:gd name="connsiteX1" fmla="*/ 143935 w 145648"/>
                <a:gd name="connsiteY1" fmla="*/ 16308 h 116020"/>
                <a:gd name="connsiteX2" fmla="*/ 65714 w 145648"/>
                <a:gd name="connsiteY2" fmla="*/ 85977 h 116020"/>
                <a:gd name="connsiteX3" fmla="*/ 36157 w 145648"/>
                <a:gd name="connsiteY3" fmla="*/ 98126 h 116020"/>
                <a:gd name="connsiteX4" fmla="*/ 13190 w 145648"/>
                <a:gd name="connsiteY4" fmla="*/ 114546 h 116020"/>
                <a:gd name="connsiteX5" fmla="*/ 1141 w 145648"/>
                <a:gd name="connsiteY5" fmla="*/ 101828 h 116020"/>
                <a:gd name="connsiteX6" fmla="*/ 12437 w 145648"/>
                <a:gd name="connsiteY6" fmla="*/ 77149 h 116020"/>
                <a:gd name="connsiteX7" fmla="*/ 35875 w 145648"/>
                <a:gd name="connsiteY7" fmla="*/ 72119 h 116020"/>
                <a:gd name="connsiteX8" fmla="*/ 54701 w 145648"/>
                <a:gd name="connsiteY8" fmla="*/ 66709 h 116020"/>
                <a:gd name="connsiteX9" fmla="*/ 101765 w 145648"/>
                <a:gd name="connsiteY9" fmla="*/ 16024 h 116020"/>
                <a:gd name="connsiteX10" fmla="*/ 145347 w 145648"/>
                <a:gd name="connsiteY10" fmla="*/ 5678 h 1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648" h="116020">
                  <a:moveTo>
                    <a:pt x="145347" y="5678"/>
                  </a:moveTo>
                  <a:cubicBezTo>
                    <a:pt x="146034" y="9282"/>
                    <a:pt x="145538" y="13014"/>
                    <a:pt x="143935" y="16308"/>
                  </a:cubicBezTo>
                  <a:cubicBezTo>
                    <a:pt x="128028" y="50383"/>
                    <a:pt x="85105" y="68038"/>
                    <a:pt x="65714" y="85977"/>
                  </a:cubicBezTo>
                  <a:cubicBezTo>
                    <a:pt x="55171" y="105529"/>
                    <a:pt x="43311" y="93570"/>
                    <a:pt x="36157" y="98126"/>
                  </a:cubicBezTo>
                  <a:cubicBezTo>
                    <a:pt x="25991" y="104485"/>
                    <a:pt x="22979" y="111129"/>
                    <a:pt x="13190" y="114546"/>
                  </a:cubicBezTo>
                  <a:cubicBezTo>
                    <a:pt x="-365" y="119197"/>
                    <a:pt x="-1495" y="112268"/>
                    <a:pt x="1141" y="101828"/>
                  </a:cubicBezTo>
                  <a:cubicBezTo>
                    <a:pt x="2486" y="92681"/>
                    <a:pt x="6407" y="84116"/>
                    <a:pt x="12437" y="77149"/>
                  </a:cubicBezTo>
                  <a:cubicBezTo>
                    <a:pt x="19688" y="73462"/>
                    <a:pt x="27763" y="71729"/>
                    <a:pt x="35875" y="72119"/>
                  </a:cubicBezTo>
                  <a:cubicBezTo>
                    <a:pt x="42584" y="72587"/>
                    <a:pt x="49244" y="70673"/>
                    <a:pt x="54701" y="66709"/>
                  </a:cubicBezTo>
                  <a:cubicBezTo>
                    <a:pt x="71348" y="50745"/>
                    <a:pt x="87061" y="33821"/>
                    <a:pt x="101765" y="16024"/>
                  </a:cubicBezTo>
                  <a:cubicBezTo>
                    <a:pt x="109108" y="7671"/>
                    <a:pt x="142618" y="-8654"/>
                    <a:pt x="145347" y="5678"/>
                  </a:cubicBezTo>
                  <a:close/>
                </a:path>
              </a:pathLst>
            </a:custGeom>
            <a:solidFill>
              <a:srgbClr val="FFFFF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1" name="Freeform 417">
              <a:extLst>
                <a:ext uri="{FF2B5EF4-FFF2-40B4-BE49-F238E27FC236}">
                  <a16:creationId xmlns:a16="http://schemas.microsoft.com/office/drawing/2014/main" id="{E933E6F3-46B1-954A-8B2A-8B01D1C76525}"/>
                </a:ext>
              </a:extLst>
            </p:cNvPr>
            <p:cNvSpPr/>
            <p:nvPr/>
          </p:nvSpPr>
          <p:spPr>
            <a:xfrm>
              <a:off x="1046173" y="1053392"/>
              <a:ext cx="145260" cy="115889"/>
            </a:xfrm>
            <a:custGeom>
              <a:avLst/>
              <a:gdLst>
                <a:gd name="connsiteX0" fmla="*/ 144959 w 145260"/>
                <a:gd name="connsiteY0" fmla="*/ 5551 h 115889"/>
                <a:gd name="connsiteX1" fmla="*/ 143547 w 145260"/>
                <a:gd name="connsiteY1" fmla="*/ 16181 h 115889"/>
                <a:gd name="connsiteX2" fmla="*/ 65326 w 145260"/>
                <a:gd name="connsiteY2" fmla="*/ 85850 h 115889"/>
                <a:gd name="connsiteX3" fmla="*/ 35769 w 145260"/>
                <a:gd name="connsiteY3" fmla="*/ 97999 h 115889"/>
                <a:gd name="connsiteX4" fmla="*/ 12802 w 145260"/>
                <a:gd name="connsiteY4" fmla="*/ 114419 h 115889"/>
                <a:gd name="connsiteX5" fmla="*/ 0 w 145260"/>
                <a:gd name="connsiteY5" fmla="*/ 112236 h 115889"/>
                <a:gd name="connsiteX6" fmla="*/ 1224 w 145260"/>
                <a:gd name="connsiteY6" fmla="*/ 113280 h 115889"/>
                <a:gd name="connsiteX7" fmla="*/ 28615 w 145260"/>
                <a:gd name="connsiteY7" fmla="*/ 88887 h 115889"/>
                <a:gd name="connsiteX8" fmla="*/ 56101 w 145260"/>
                <a:gd name="connsiteY8" fmla="*/ 80914 h 115889"/>
                <a:gd name="connsiteX9" fmla="*/ 109190 w 145260"/>
                <a:gd name="connsiteY9" fmla="*/ 36398 h 115889"/>
                <a:gd name="connsiteX10" fmla="*/ 133852 w 145260"/>
                <a:gd name="connsiteY10" fmla="*/ 5551 h 115889"/>
                <a:gd name="connsiteX11" fmla="*/ 126886 w 145260"/>
                <a:gd name="connsiteY11" fmla="*/ 1754 h 115889"/>
                <a:gd name="connsiteX12" fmla="*/ 144959 w 145260"/>
                <a:gd name="connsiteY12" fmla="*/ 5551 h 11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60" h="115889">
                  <a:moveTo>
                    <a:pt x="144959" y="5551"/>
                  </a:moveTo>
                  <a:cubicBezTo>
                    <a:pt x="145646" y="9155"/>
                    <a:pt x="145150" y="12887"/>
                    <a:pt x="143547" y="16181"/>
                  </a:cubicBezTo>
                  <a:cubicBezTo>
                    <a:pt x="127639" y="50256"/>
                    <a:pt x="84716" y="67911"/>
                    <a:pt x="65326" y="85850"/>
                  </a:cubicBezTo>
                  <a:cubicBezTo>
                    <a:pt x="54783" y="105402"/>
                    <a:pt x="42923" y="93443"/>
                    <a:pt x="35769" y="97999"/>
                  </a:cubicBezTo>
                  <a:cubicBezTo>
                    <a:pt x="25603" y="104358"/>
                    <a:pt x="22591" y="111002"/>
                    <a:pt x="12802" y="114419"/>
                  </a:cubicBezTo>
                  <a:cubicBezTo>
                    <a:pt x="4801" y="117172"/>
                    <a:pt x="1130" y="115843"/>
                    <a:pt x="0" y="112236"/>
                  </a:cubicBezTo>
                  <a:lnTo>
                    <a:pt x="1224" y="113280"/>
                  </a:lnTo>
                  <a:cubicBezTo>
                    <a:pt x="7436" y="118216"/>
                    <a:pt x="18073" y="99518"/>
                    <a:pt x="28615" y="88887"/>
                  </a:cubicBezTo>
                  <a:cubicBezTo>
                    <a:pt x="33887" y="83572"/>
                    <a:pt x="48100" y="81958"/>
                    <a:pt x="56101" y="80914"/>
                  </a:cubicBezTo>
                  <a:cubicBezTo>
                    <a:pt x="73421" y="66107"/>
                    <a:pt x="91306" y="51490"/>
                    <a:pt x="109190" y="36398"/>
                  </a:cubicBezTo>
                  <a:lnTo>
                    <a:pt x="133852" y="5551"/>
                  </a:lnTo>
                  <a:lnTo>
                    <a:pt x="126886" y="1754"/>
                  </a:lnTo>
                  <a:cubicBezTo>
                    <a:pt x="135829" y="-1093"/>
                    <a:pt x="143736" y="-903"/>
                    <a:pt x="144959" y="5551"/>
                  </a:cubicBezTo>
                  <a:close/>
                </a:path>
              </a:pathLst>
            </a:custGeom>
            <a:solidFill>
              <a:srgbClr val="DFE0DF"/>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2" name="Freeform 418">
              <a:extLst>
                <a:ext uri="{FF2B5EF4-FFF2-40B4-BE49-F238E27FC236}">
                  <a16:creationId xmlns:a16="http://schemas.microsoft.com/office/drawing/2014/main" id="{5F345A44-A732-FE47-BAFF-ED13DE40E9DF}"/>
                </a:ext>
              </a:extLst>
            </p:cNvPr>
            <p:cNvSpPr/>
            <p:nvPr/>
          </p:nvSpPr>
          <p:spPr>
            <a:xfrm>
              <a:off x="1132961" y="910070"/>
              <a:ext cx="111551" cy="191014"/>
            </a:xfrm>
            <a:custGeom>
              <a:avLst/>
              <a:gdLst>
                <a:gd name="connsiteX0" fmla="*/ 34734 w 111551"/>
                <a:gd name="connsiteY0" fmla="*/ 125903 h 191014"/>
                <a:gd name="connsiteX1" fmla="*/ 0 w 111551"/>
                <a:gd name="connsiteY1" fmla="*/ 173930 h 191014"/>
                <a:gd name="connsiteX2" fmla="*/ 33322 w 111551"/>
                <a:gd name="connsiteY2" fmla="*/ 191015 h 191014"/>
                <a:gd name="connsiteX3" fmla="*/ 70974 w 111551"/>
                <a:gd name="connsiteY3" fmla="*/ 143557 h 191014"/>
                <a:gd name="connsiteX4" fmla="*/ 107402 w 111551"/>
                <a:gd name="connsiteY4" fmla="*/ 56614 h 191014"/>
                <a:gd name="connsiteX5" fmla="*/ 111355 w 111551"/>
                <a:gd name="connsiteY5" fmla="*/ 20167 h 191014"/>
                <a:gd name="connsiteX6" fmla="*/ 99495 w 111551"/>
                <a:gd name="connsiteY6" fmla="*/ 1183 h 191014"/>
                <a:gd name="connsiteX7" fmla="*/ 78222 w 111551"/>
                <a:gd name="connsiteY7" fmla="*/ 8397 h 191014"/>
                <a:gd name="connsiteX8" fmla="*/ 34734 w 111551"/>
                <a:gd name="connsiteY8" fmla="*/ 125903 h 19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51" h="191014">
                  <a:moveTo>
                    <a:pt x="34734" y="125903"/>
                  </a:moveTo>
                  <a:cubicBezTo>
                    <a:pt x="24281" y="142709"/>
                    <a:pt x="12675" y="158758"/>
                    <a:pt x="0" y="173930"/>
                  </a:cubicBezTo>
                  <a:cubicBezTo>
                    <a:pt x="10825" y="170608"/>
                    <a:pt x="32569" y="183422"/>
                    <a:pt x="33322" y="191015"/>
                  </a:cubicBezTo>
                  <a:cubicBezTo>
                    <a:pt x="47516" y="176595"/>
                    <a:pt x="60138" y="160686"/>
                    <a:pt x="70974" y="143557"/>
                  </a:cubicBezTo>
                  <a:cubicBezTo>
                    <a:pt x="85093" y="110147"/>
                    <a:pt x="101471" y="80153"/>
                    <a:pt x="107402" y="56614"/>
                  </a:cubicBezTo>
                  <a:cubicBezTo>
                    <a:pt x="110755" y="44778"/>
                    <a:pt x="112092" y="32453"/>
                    <a:pt x="111355" y="20167"/>
                  </a:cubicBezTo>
                  <a:cubicBezTo>
                    <a:pt x="110647" y="12288"/>
                    <a:pt x="106237" y="5229"/>
                    <a:pt x="99495" y="1183"/>
                  </a:cubicBezTo>
                  <a:cubicBezTo>
                    <a:pt x="91606" y="-1874"/>
                    <a:pt x="82676" y="1155"/>
                    <a:pt x="78222" y="8397"/>
                  </a:cubicBezTo>
                  <a:cubicBezTo>
                    <a:pt x="58360" y="32316"/>
                    <a:pt x="46500" y="96764"/>
                    <a:pt x="34734" y="125903"/>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3" name="Freeform 419">
              <a:extLst>
                <a:ext uri="{FF2B5EF4-FFF2-40B4-BE49-F238E27FC236}">
                  <a16:creationId xmlns:a16="http://schemas.microsoft.com/office/drawing/2014/main" id="{3D56ED4F-7C8D-F048-9232-B093069074D1}"/>
                </a:ext>
              </a:extLst>
            </p:cNvPr>
            <p:cNvSpPr/>
            <p:nvPr/>
          </p:nvSpPr>
          <p:spPr>
            <a:xfrm>
              <a:off x="1152069" y="910020"/>
              <a:ext cx="92349" cy="190875"/>
            </a:xfrm>
            <a:custGeom>
              <a:avLst/>
              <a:gdLst>
                <a:gd name="connsiteX0" fmla="*/ 0 w 92349"/>
                <a:gd name="connsiteY0" fmla="*/ 177398 h 190875"/>
                <a:gd name="connsiteX1" fmla="*/ 14119 w 92349"/>
                <a:gd name="connsiteY1" fmla="*/ 190876 h 190875"/>
                <a:gd name="connsiteX2" fmla="*/ 51771 w 92349"/>
                <a:gd name="connsiteY2" fmla="*/ 143418 h 190875"/>
                <a:gd name="connsiteX3" fmla="*/ 88199 w 92349"/>
                <a:gd name="connsiteY3" fmla="*/ 56475 h 190875"/>
                <a:gd name="connsiteX4" fmla="*/ 92153 w 92349"/>
                <a:gd name="connsiteY4" fmla="*/ 20027 h 190875"/>
                <a:gd name="connsiteX5" fmla="*/ 80292 w 92349"/>
                <a:gd name="connsiteY5" fmla="*/ 1044 h 190875"/>
                <a:gd name="connsiteX6" fmla="*/ 77186 w 92349"/>
                <a:gd name="connsiteY6" fmla="*/ 0 h 190875"/>
                <a:gd name="connsiteX7" fmla="*/ 77186 w 92349"/>
                <a:gd name="connsiteY7" fmla="*/ 664 h 190875"/>
                <a:gd name="connsiteX8" fmla="*/ 40476 w 92349"/>
                <a:gd name="connsiteY8" fmla="*/ 127567 h 190875"/>
                <a:gd name="connsiteX9" fmla="*/ 18920 w 92349"/>
                <a:gd name="connsiteY9" fmla="*/ 123485 h 190875"/>
                <a:gd name="connsiteX10" fmla="*/ 35675 w 92349"/>
                <a:gd name="connsiteY10" fmla="*/ 135065 h 190875"/>
                <a:gd name="connsiteX11" fmla="*/ 0 w 92349"/>
                <a:gd name="connsiteY11" fmla="*/ 177398 h 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49" h="190875">
                  <a:moveTo>
                    <a:pt x="0" y="177398"/>
                  </a:moveTo>
                  <a:cubicBezTo>
                    <a:pt x="7436" y="181099"/>
                    <a:pt x="13743" y="186889"/>
                    <a:pt x="14119" y="190876"/>
                  </a:cubicBezTo>
                  <a:cubicBezTo>
                    <a:pt x="28313" y="176456"/>
                    <a:pt x="40936" y="160546"/>
                    <a:pt x="51771" y="143418"/>
                  </a:cubicBezTo>
                  <a:cubicBezTo>
                    <a:pt x="65891" y="110007"/>
                    <a:pt x="82269" y="80014"/>
                    <a:pt x="88199" y="56475"/>
                  </a:cubicBezTo>
                  <a:cubicBezTo>
                    <a:pt x="91553" y="44639"/>
                    <a:pt x="92890" y="32314"/>
                    <a:pt x="92153" y="20027"/>
                  </a:cubicBezTo>
                  <a:cubicBezTo>
                    <a:pt x="91445" y="12148"/>
                    <a:pt x="87035" y="5089"/>
                    <a:pt x="80292" y="1044"/>
                  </a:cubicBezTo>
                  <a:cubicBezTo>
                    <a:pt x="79293" y="597"/>
                    <a:pt x="78253" y="247"/>
                    <a:pt x="77186" y="0"/>
                  </a:cubicBezTo>
                  <a:lnTo>
                    <a:pt x="77186" y="664"/>
                  </a:lnTo>
                  <a:cubicBezTo>
                    <a:pt x="75868" y="47078"/>
                    <a:pt x="59678" y="83811"/>
                    <a:pt x="40476" y="127567"/>
                  </a:cubicBezTo>
                  <a:cubicBezTo>
                    <a:pt x="33780" y="124291"/>
                    <a:pt x="26337" y="122882"/>
                    <a:pt x="18920" y="123485"/>
                  </a:cubicBezTo>
                  <a:cubicBezTo>
                    <a:pt x="25522" y="125581"/>
                    <a:pt x="31355" y="129612"/>
                    <a:pt x="35675" y="135065"/>
                  </a:cubicBezTo>
                  <a:cubicBezTo>
                    <a:pt x="26201" y="151078"/>
                    <a:pt x="14144" y="165386"/>
                    <a:pt x="0" y="177398"/>
                  </a:cubicBezTo>
                  <a:close/>
                </a:path>
              </a:pathLst>
            </a:custGeom>
            <a:solidFill>
              <a:srgbClr val="014972"/>
            </a:solidFill>
            <a:ln w="9413" cap="flat">
              <a:noFill/>
              <a:prstDash val="solid"/>
              <a:miter/>
            </a:ln>
          </p:spPr>
          <p:txBody>
            <a:bodyPr rtlCol="0" anchor="ctr"/>
            <a:lstStyle/>
            <a:p>
              <a:endParaRPr lang="en-US" dirty="0">
                <a:latin typeface="Frutiger LT Light" panose="02000503000000000000" pitchFamily="2" charset="0"/>
              </a:endParaRPr>
            </a:p>
          </p:txBody>
        </p:sp>
        <p:sp>
          <p:nvSpPr>
            <p:cNvPr id="1324" name="Freeform 420">
              <a:extLst>
                <a:ext uri="{FF2B5EF4-FFF2-40B4-BE49-F238E27FC236}">
                  <a16:creationId xmlns:a16="http://schemas.microsoft.com/office/drawing/2014/main" id="{EC1DC88A-5B2A-0749-8734-059718E00F19}"/>
                </a:ext>
              </a:extLst>
            </p:cNvPr>
            <p:cNvSpPr/>
            <p:nvPr/>
          </p:nvSpPr>
          <p:spPr>
            <a:xfrm>
              <a:off x="1123077" y="1083526"/>
              <a:ext cx="47347" cy="31132"/>
            </a:xfrm>
            <a:custGeom>
              <a:avLst/>
              <a:gdLst>
                <a:gd name="connsiteX0" fmla="*/ 47347 w 47347"/>
                <a:gd name="connsiteY0" fmla="*/ 16895 h 31132"/>
                <a:gd name="connsiteX1" fmla="*/ 26356 w 47347"/>
                <a:gd name="connsiteY1" fmla="*/ 31132 h 31132"/>
                <a:gd name="connsiteX2" fmla="*/ 0 w 47347"/>
                <a:gd name="connsiteY2" fmla="*/ 10631 h 31132"/>
                <a:gd name="connsiteX3" fmla="*/ 6966 w 47347"/>
                <a:gd name="connsiteY3" fmla="*/ 0 h 31132"/>
                <a:gd name="connsiteX4" fmla="*/ 47347 w 47347"/>
                <a:gd name="connsiteY4" fmla="*/ 16895 h 3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7" h="31132">
                  <a:moveTo>
                    <a:pt x="47347" y="16895"/>
                  </a:moveTo>
                  <a:cubicBezTo>
                    <a:pt x="41104" y="22684"/>
                    <a:pt x="34027" y="27484"/>
                    <a:pt x="26356" y="31132"/>
                  </a:cubicBezTo>
                  <a:cubicBezTo>
                    <a:pt x="20238" y="20122"/>
                    <a:pt x="6683" y="9586"/>
                    <a:pt x="0" y="10631"/>
                  </a:cubicBezTo>
                  <a:cubicBezTo>
                    <a:pt x="1374" y="6541"/>
                    <a:pt x="3774" y="2879"/>
                    <a:pt x="6966" y="0"/>
                  </a:cubicBezTo>
                  <a:cubicBezTo>
                    <a:pt x="21716" y="1762"/>
                    <a:pt x="35693" y="7609"/>
                    <a:pt x="47347" y="16895"/>
                  </a:cubicBezTo>
                  <a:close/>
                </a:path>
              </a:pathLst>
            </a:custGeom>
            <a:solidFill>
              <a:srgbClr val="0278B5"/>
            </a:solidFill>
            <a:ln w="9413" cap="flat">
              <a:noFill/>
              <a:prstDash val="solid"/>
              <a:miter/>
            </a:ln>
          </p:spPr>
          <p:txBody>
            <a:bodyPr rtlCol="0" anchor="ctr"/>
            <a:lstStyle/>
            <a:p>
              <a:endParaRPr lang="en-US" dirty="0">
                <a:latin typeface="Frutiger LT Light" panose="02000503000000000000" pitchFamily="2" charset="0"/>
              </a:endParaRPr>
            </a:p>
          </p:txBody>
        </p:sp>
      </p:grpSp>
      <p:cxnSp>
        <p:nvCxnSpPr>
          <p:cNvPr id="1335"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2587372" y="3820387"/>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sp>
        <p:nvSpPr>
          <p:cNvPr id="1336" name="Rectangle 1182">
            <a:extLst>
              <a:ext uri="{FF2B5EF4-FFF2-40B4-BE49-F238E27FC236}">
                <a16:creationId xmlns:a16="http://schemas.microsoft.com/office/drawing/2014/main" id="{7D227899-A281-7143-8C34-D5FFE00CC22A}"/>
              </a:ext>
            </a:extLst>
          </p:cNvPr>
          <p:cNvSpPr/>
          <p:nvPr/>
        </p:nvSpPr>
        <p:spPr>
          <a:xfrm>
            <a:off x="5176037" y="4747495"/>
            <a:ext cx="3112747" cy="1569084"/>
          </a:xfrm>
          <a:prstGeom prst="rect">
            <a:avLst/>
          </a:prstGeom>
          <a:noFill/>
        </p:spPr>
        <p:txBody>
          <a:bodyPr wrap="square" lIns="0" tIns="0" rIns="0" bIns="0" anchor="t">
            <a:spAutoFit/>
          </a:bodyPr>
          <a:lstStyle/>
          <a:p>
            <a:pPr marL="3175" indent="-3175">
              <a:lnSpc>
                <a:spcPct val="110000"/>
              </a:lnSpc>
              <a:spcAft>
                <a:spcPts val="600"/>
              </a:spcAft>
            </a:pPr>
            <a:r>
              <a:rPr lang="de-DE" sz="1000" kern="0" dirty="0">
                <a:latin typeface="+mj-lt"/>
              </a:rPr>
              <a:t>Die Verzollung wird durchgeführt durch Deinen Dienstleister.</a:t>
            </a:r>
          </a:p>
          <a:p>
            <a:pPr marL="3175" indent="-3175">
              <a:lnSpc>
                <a:spcPct val="110000"/>
              </a:lnSpc>
              <a:spcAft>
                <a:spcPts val="600"/>
              </a:spcAft>
            </a:pPr>
            <a:r>
              <a:rPr lang="de-DE" sz="1000" kern="0" dirty="0">
                <a:latin typeface="+mj-lt"/>
              </a:rPr>
              <a:t>Die Verzollung findet konsolidiert und automatisiert statt.</a:t>
            </a:r>
          </a:p>
          <a:p>
            <a:pPr marL="171450" indent="-171450">
              <a:lnSpc>
                <a:spcPct val="110000"/>
              </a:lnSpc>
              <a:spcAft>
                <a:spcPts val="600"/>
              </a:spcAft>
              <a:buFont typeface="Wingdings" panose="05000000000000000000" pitchFamily="2" charset="2"/>
              <a:buChar char="à"/>
            </a:pPr>
            <a:r>
              <a:rPr lang="de-DE" sz="1000" b="1" kern="0" dirty="0">
                <a:latin typeface="+mj-lt"/>
                <a:sym typeface="Wingdings" panose="05000000000000000000" pitchFamily="2" charset="2"/>
              </a:rPr>
              <a:t>Da es i.d.R. keine physischen Zollkotrollen benötigt, kommt es zu keinerlei Verzögerungen.</a:t>
            </a:r>
          </a:p>
          <a:p>
            <a:pPr marL="171450" indent="-171450">
              <a:lnSpc>
                <a:spcPct val="110000"/>
              </a:lnSpc>
              <a:buFont typeface="Wingdings" panose="05000000000000000000" pitchFamily="2" charset="2"/>
              <a:buChar char="à"/>
            </a:pPr>
            <a:r>
              <a:rPr lang="de-DE" sz="1000" b="1" kern="0" dirty="0">
                <a:latin typeface="+mj-lt"/>
                <a:sym typeface="Wingdings" panose="05000000000000000000" pitchFamily="2" charset="2"/>
              </a:rPr>
              <a:t>Tiefere Transaktionskosten da automatisiert</a:t>
            </a:r>
            <a:endParaRPr lang="de-DE" sz="1000" b="1" kern="0" dirty="0">
              <a:latin typeface="+mj-lt"/>
            </a:endParaRPr>
          </a:p>
        </p:txBody>
      </p:sp>
      <p:grpSp>
        <p:nvGrpSpPr>
          <p:cNvPr id="1337" name="Group 66">
            <a:extLst>
              <a:ext uri="{FF2B5EF4-FFF2-40B4-BE49-F238E27FC236}">
                <a16:creationId xmlns:a16="http://schemas.microsoft.com/office/drawing/2014/main" id="{586F3ECF-E951-8843-9005-8B30A185979A}"/>
              </a:ext>
            </a:extLst>
          </p:cNvPr>
          <p:cNvGrpSpPr/>
          <p:nvPr/>
        </p:nvGrpSpPr>
        <p:grpSpPr>
          <a:xfrm>
            <a:off x="7158595" y="3377254"/>
            <a:ext cx="600042" cy="353980"/>
            <a:chOff x="4799856" y="299492"/>
            <a:chExt cx="2618273" cy="1544588"/>
          </a:xfrm>
        </p:grpSpPr>
        <p:grpSp>
          <p:nvGrpSpPr>
            <p:cNvPr id="1338" name="Graphic 21">
              <a:extLst>
                <a:ext uri="{FF2B5EF4-FFF2-40B4-BE49-F238E27FC236}">
                  <a16:creationId xmlns:a16="http://schemas.microsoft.com/office/drawing/2014/main" id="{43A5DD41-B53A-5D45-9689-3F68F83D3290}"/>
                </a:ext>
              </a:extLst>
            </p:cNvPr>
            <p:cNvGrpSpPr/>
            <p:nvPr/>
          </p:nvGrpSpPr>
          <p:grpSpPr>
            <a:xfrm>
              <a:off x="4799856" y="548680"/>
              <a:ext cx="1828800" cy="1295400"/>
              <a:chOff x="4189116" y="337038"/>
              <a:chExt cx="1828800" cy="1295400"/>
            </a:xfrm>
          </p:grpSpPr>
          <p:sp>
            <p:nvSpPr>
              <p:cNvPr id="1356" name="Freeform 41">
                <a:extLst>
                  <a:ext uri="{FF2B5EF4-FFF2-40B4-BE49-F238E27FC236}">
                    <a16:creationId xmlns:a16="http://schemas.microsoft.com/office/drawing/2014/main" id="{48B3857B-0F56-EC4F-BC3F-A300E4A9E7BC}"/>
                  </a:ext>
                </a:extLst>
              </p:cNvPr>
              <p:cNvSpPr/>
              <p:nvPr/>
            </p:nvSpPr>
            <p:spPr>
              <a:xfrm>
                <a:off x="4189116" y="337038"/>
                <a:ext cx="1826336" cy="1059941"/>
              </a:xfrm>
              <a:custGeom>
                <a:avLst/>
                <a:gdLst>
                  <a:gd name="connsiteX0" fmla="*/ 608810 w 1826336"/>
                  <a:gd name="connsiteY0" fmla="*/ 0 h 1059941"/>
                  <a:gd name="connsiteX1" fmla="*/ 1826336 w 1826336"/>
                  <a:gd name="connsiteY1" fmla="*/ 706660 h 1059941"/>
                  <a:gd name="connsiteX2" fmla="*/ 1217621 w 1826336"/>
                  <a:gd name="connsiteY2" fmla="*/ 1059942 h 1059941"/>
                  <a:gd name="connsiteX3" fmla="*/ 0 w 1826336"/>
                  <a:gd name="connsiteY3" fmla="*/ 353282 h 1059941"/>
                  <a:gd name="connsiteX4" fmla="*/ 608810 w 1826336"/>
                  <a:gd name="connsiteY4" fmla="*/ 0 h 105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336" h="1059941">
                    <a:moveTo>
                      <a:pt x="608810" y="0"/>
                    </a:moveTo>
                    <a:lnTo>
                      <a:pt x="1826336" y="706660"/>
                    </a:lnTo>
                    <a:lnTo>
                      <a:pt x="1217621" y="1059942"/>
                    </a:lnTo>
                    <a:lnTo>
                      <a:pt x="0" y="353282"/>
                    </a:lnTo>
                    <a:lnTo>
                      <a:pt x="608810" y="0"/>
                    </a:ln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57" name="Freeform 42">
                <a:extLst>
                  <a:ext uri="{FF2B5EF4-FFF2-40B4-BE49-F238E27FC236}">
                    <a16:creationId xmlns:a16="http://schemas.microsoft.com/office/drawing/2014/main" id="{593E72DE-C873-1E4E-8DEF-E391FEBCACB0}"/>
                  </a:ext>
                </a:extLst>
              </p:cNvPr>
              <p:cNvSpPr/>
              <p:nvPr/>
            </p:nvSpPr>
            <p:spPr>
              <a:xfrm>
                <a:off x="4423827" y="473245"/>
                <a:ext cx="1356912" cy="787717"/>
              </a:xfrm>
              <a:custGeom>
                <a:avLst/>
                <a:gdLst>
                  <a:gd name="connsiteX0" fmla="*/ 443366 w 1356912"/>
                  <a:gd name="connsiteY0" fmla="*/ 0 h 787717"/>
                  <a:gd name="connsiteX1" fmla="*/ 438438 w 1356912"/>
                  <a:gd name="connsiteY1" fmla="*/ 3143 h 787717"/>
                  <a:gd name="connsiteX2" fmla="*/ 274415 w 1356912"/>
                  <a:gd name="connsiteY2" fmla="*/ 9906 h 787717"/>
                  <a:gd name="connsiteX3" fmla="*/ 17151 w 1356912"/>
                  <a:gd name="connsiteY3" fmla="*/ 159068 h 787717"/>
                  <a:gd name="connsiteX4" fmla="*/ 5401 w 1356912"/>
                  <a:gd name="connsiteY4" fmla="*/ 254318 h 787717"/>
                  <a:gd name="connsiteX5" fmla="*/ 0 w 1356912"/>
                  <a:gd name="connsiteY5" fmla="*/ 257270 h 787717"/>
                  <a:gd name="connsiteX6" fmla="*/ 913547 w 1356912"/>
                  <a:gd name="connsiteY6" fmla="*/ 787718 h 787717"/>
                  <a:gd name="connsiteX7" fmla="*/ 918569 w 1356912"/>
                  <a:gd name="connsiteY7" fmla="*/ 784574 h 787717"/>
                  <a:gd name="connsiteX8" fmla="*/ 1082498 w 1356912"/>
                  <a:gd name="connsiteY8" fmla="*/ 777812 h 787717"/>
                  <a:gd name="connsiteX9" fmla="*/ 1339857 w 1356912"/>
                  <a:gd name="connsiteY9" fmla="*/ 628460 h 787717"/>
                  <a:gd name="connsiteX10" fmla="*/ 1351606 w 1356912"/>
                  <a:gd name="connsiteY10" fmla="*/ 533210 h 787717"/>
                  <a:gd name="connsiteX11" fmla="*/ 1356913 w 1356912"/>
                  <a:gd name="connsiteY11" fmla="*/ 530257 h 78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912" h="787717">
                    <a:moveTo>
                      <a:pt x="443366" y="0"/>
                    </a:moveTo>
                    <a:lnTo>
                      <a:pt x="438438" y="3143"/>
                    </a:lnTo>
                    <a:cubicBezTo>
                      <a:pt x="389923" y="31242"/>
                      <a:pt x="316487" y="34385"/>
                      <a:pt x="274415" y="9906"/>
                    </a:cubicBezTo>
                    <a:lnTo>
                      <a:pt x="17151" y="159068"/>
                    </a:lnTo>
                    <a:cubicBezTo>
                      <a:pt x="59128" y="183452"/>
                      <a:pt x="53916" y="225743"/>
                      <a:pt x="5401" y="254318"/>
                    </a:cubicBezTo>
                    <a:lnTo>
                      <a:pt x="0" y="257270"/>
                    </a:lnTo>
                    <a:lnTo>
                      <a:pt x="913547" y="787718"/>
                    </a:lnTo>
                    <a:lnTo>
                      <a:pt x="918569" y="784574"/>
                    </a:lnTo>
                    <a:cubicBezTo>
                      <a:pt x="967085" y="755999"/>
                      <a:pt x="1040521" y="753428"/>
                      <a:pt x="1082498" y="777812"/>
                    </a:cubicBezTo>
                    <a:lnTo>
                      <a:pt x="1339857" y="628460"/>
                    </a:lnTo>
                    <a:cubicBezTo>
                      <a:pt x="1297785" y="604076"/>
                      <a:pt x="1303091" y="561785"/>
                      <a:pt x="1351606" y="533210"/>
                    </a:cubicBezTo>
                    <a:cubicBezTo>
                      <a:pt x="1353312" y="532162"/>
                      <a:pt x="1355112" y="531209"/>
                      <a:pt x="1356913" y="530257"/>
                    </a:cubicBezTo>
                    <a:close/>
                  </a:path>
                </a:pathLst>
              </a:custGeom>
              <a:solidFill>
                <a:srgbClr val="12AFA6"/>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58" name="Freeform 43">
                <a:extLst>
                  <a:ext uri="{FF2B5EF4-FFF2-40B4-BE49-F238E27FC236}">
                    <a16:creationId xmlns:a16="http://schemas.microsoft.com/office/drawing/2014/main" id="{69261AED-01F1-4B41-9068-31DA31DA452B}"/>
                  </a:ext>
                </a:extLst>
              </p:cNvPr>
              <p:cNvSpPr/>
              <p:nvPr/>
            </p:nvSpPr>
            <p:spPr>
              <a:xfrm>
                <a:off x="4854379" y="706690"/>
                <a:ext cx="495894" cy="320638"/>
              </a:xfrm>
              <a:custGeom>
                <a:avLst/>
                <a:gdLst>
                  <a:gd name="connsiteX0" fmla="*/ 479900 w 495894"/>
                  <a:gd name="connsiteY0" fmla="*/ 131897 h 320638"/>
                  <a:gd name="connsiteX1" fmla="*/ 263942 w 495894"/>
                  <a:gd name="connsiteY1" fmla="*/ 292217 h 320638"/>
                  <a:gd name="connsiteX2" fmla="*/ 15995 w 495894"/>
                  <a:gd name="connsiteY2" fmla="*/ 188741 h 320638"/>
                  <a:gd name="connsiteX3" fmla="*/ 231952 w 495894"/>
                  <a:gd name="connsiteY3" fmla="*/ 28422 h 320638"/>
                  <a:gd name="connsiteX4" fmla="*/ 479900 w 495894"/>
                  <a:gd name="connsiteY4" fmla="*/ 131897 h 32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94" h="320638">
                    <a:moveTo>
                      <a:pt x="479900" y="131897"/>
                    </a:moveTo>
                    <a:cubicBezTo>
                      <a:pt x="488733" y="204742"/>
                      <a:pt x="392046" y="276520"/>
                      <a:pt x="263942" y="292217"/>
                    </a:cubicBezTo>
                    <a:cubicBezTo>
                      <a:pt x="135838" y="307914"/>
                      <a:pt x="24828" y="261586"/>
                      <a:pt x="15995" y="188741"/>
                    </a:cubicBezTo>
                    <a:cubicBezTo>
                      <a:pt x="7161" y="115896"/>
                      <a:pt x="103849" y="44119"/>
                      <a:pt x="231952" y="28422"/>
                    </a:cubicBezTo>
                    <a:cubicBezTo>
                      <a:pt x="360056" y="12725"/>
                      <a:pt x="471066" y="59052"/>
                      <a:pt x="479900" y="131897"/>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59" name="Freeform 44">
                <a:extLst>
                  <a:ext uri="{FF2B5EF4-FFF2-40B4-BE49-F238E27FC236}">
                    <a16:creationId xmlns:a16="http://schemas.microsoft.com/office/drawing/2014/main" id="{8269A3D8-7EEA-9749-A594-B35C716ABC8A}"/>
                  </a:ext>
                </a:extLst>
              </p:cNvPr>
              <p:cNvSpPr/>
              <p:nvPr/>
            </p:nvSpPr>
            <p:spPr>
              <a:xfrm>
                <a:off x="5333313" y="995539"/>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8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8" y="9474"/>
                    </a:cubicBezTo>
                    <a:cubicBezTo>
                      <a:pt x="120019" y="4242"/>
                      <a:pt x="157022" y="19684"/>
                      <a:pt x="159967" y="43966"/>
                    </a:cubicBezTo>
                    <a:close/>
                  </a:path>
                </a:pathLst>
              </a:custGeom>
              <a:solidFill>
                <a:srgbClr val="029F8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0" name="Freeform 45">
                <a:extLst>
                  <a:ext uri="{FF2B5EF4-FFF2-40B4-BE49-F238E27FC236}">
                    <a16:creationId xmlns:a16="http://schemas.microsoft.com/office/drawing/2014/main" id="{C2B9EDD2-EA98-124C-B6C7-921947542717}"/>
                  </a:ext>
                </a:extLst>
              </p:cNvPr>
              <p:cNvSpPr/>
              <p:nvPr/>
            </p:nvSpPr>
            <p:spPr>
              <a:xfrm>
                <a:off x="5329171" y="993194"/>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1" name="Freeform 46">
                <a:extLst>
                  <a:ext uri="{FF2B5EF4-FFF2-40B4-BE49-F238E27FC236}">
                    <a16:creationId xmlns:a16="http://schemas.microsoft.com/office/drawing/2014/main" id="{224022DA-F56D-D345-B114-05B77D93AF7A}"/>
                  </a:ext>
                </a:extLst>
              </p:cNvPr>
              <p:cNvSpPr/>
              <p:nvPr/>
            </p:nvSpPr>
            <p:spPr>
              <a:xfrm>
                <a:off x="4710182" y="633933"/>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2" name="Freeform 47">
                <a:extLst>
                  <a:ext uri="{FF2B5EF4-FFF2-40B4-BE49-F238E27FC236}">
                    <a16:creationId xmlns:a16="http://schemas.microsoft.com/office/drawing/2014/main" id="{A6FD9927-A030-934F-9EB3-59E457CA67F9}"/>
                  </a:ext>
                </a:extLst>
              </p:cNvPr>
              <p:cNvSpPr/>
              <p:nvPr/>
            </p:nvSpPr>
            <p:spPr>
              <a:xfrm>
                <a:off x="5406736" y="1043697"/>
                <a:ext cx="608715" cy="588835"/>
              </a:xfrm>
              <a:custGeom>
                <a:avLst/>
                <a:gdLst>
                  <a:gd name="connsiteX0" fmla="*/ 608716 w 608715"/>
                  <a:gd name="connsiteY0" fmla="*/ 0 h 588835"/>
                  <a:gd name="connsiteX1" fmla="*/ 0 w 608715"/>
                  <a:gd name="connsiteY1" fmla="*/ 353282 h 588835"/>
                  <a:gd name="connsiteX2" fmla="*/ 0 w 608715"/>
                  <a:gd name="connsiteY2" fmla="*/ 588835 h 588835"/>
                  <a:gd name="connsiteX3" fmla="*/ 608716 w 608715"/>
                  <a:gd name="connsiteY3" fmla="*/ 235553 h 588835"/>
                  <a:gd name="connsiteX4" fmla="*/ 608716 w 608715"/>
                  <a:gd name="connsiteY4" fmla="*/ 0 h 58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15" h="588835">
                    <a:moveTo>
                      <a:pt x="608716" y="0"/>
                    </a:moveTo>
                    <a:lnTo>
                      <a:pt x="0" y="353282"/>
                    </a:lnTo>
                    <a:lnTo>
                      <a:pt x="0" y="588835"/>
                    </a:lnTo>
                    <a:lnTo>
                      <a:pt x="608716" y="235553"/>
                    </a:lnTo>
                    <a:lnTo>
                      <a:pt x="608716" y="0"/>
                    </a:lnTo>
                    <a:close/>
                  </a:path>
                </a:pathLst>
              </a:custGeom>
              <a:solidFill>
                <a:srgbClr val="0F635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363" name="Freeform 48">
                <a:extLst>
                  <a:ext uri="{FF2B5EF4-FFF2-40B4-BE49-F238E27FC236}">
                    <a16:creationId xmlns:a16="http://schemas.microsoft.com/office/drawing/2014/main" id="{8128187E-133C-3E4F-8EB4-6176D1E0645C}"/>
                  </a:ext>
                </a:extLst>
              </p:cNvPr>
              <p:cNvSpPr/>
              <p:nvPr/>
            </p:nvSpPr>
            <p:spPr>
              <a:xfrm>
                <a:off x="4189116" y="690320"/>
                <a:ext cx="1217620" cy="942212"/>
              </a:xfrm>
              <a:custGeom>
                <a:avLst/>
                <a:gdLst>
                  <a:gd name="connsiteX0" fmla="*/ 1217621 w 1217620"/>
                  <a:gd name="connsiteY0" fmla="*/ 706660 h 942212"/>
                  <a:gd name="connsiteX1" fmla="*/ 0 w 1217620"/>
                  <a:gd name="connsiteY1" fmla="*/ 0 h 942212"/>
                  <a:gd name="connsiteX2" fmla="*/ 0 w 1217620"/>
                  <a:gd name="connsiteY2" fmla="*/ 235553 h 942212"/>
                  <a:gd name="connsiteX3" fmla="*/ 1217621 w 1217620"/>
                  <a:gd name="connsiteY3" fmla="*/ 942213 h 942212"/>
                  <a:gd name="connsiteX4" fmla="*/ 1217621 w 1217620"/>
                  <a:gd name="connsiteY4" fmla="*/ 706660 h 94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20" h="942212">
                    <a:moveTo>
                      <a:pt x="1217621" y="706660"/>
                    </a:moveTo>
                    <a:lnTo>
                      <a:pt x="0" y="0"/>
                    </a:lnTo>
                    <a:lnTo>
                      <a:pt x="0" y="235553"/>
                    </a:lnTo>
                    <a:lnTo>
                      <a:pt x="1217621" y="942213"/>
                    </a:lnTo>
                    <a:lnTo>
                      <a:pt x="1217621" y="706660"/>
                    </a:lnTo>
                    <a:close/>
                  </a:path>
                </a:pathLst>
              </a:custGeom>
              <a:solidFill>
                <a:srgbClr val="008982"/>
              </a:solidFill>
              <a:ln w="9476" cap="flat">
                <a:noFill/>
                <a:prstDash val="solid"/>
                <a:miter/>
              </a:ln>
            </p:spPr>
            <p:txBody>
              <a:bodyPr rtlCol="0" anchor="ctr"/>
              <a:lstStyle/>
              <a:p>
                <a:endParaRPr lang="en-US" dirty="0">
                  <a:latin typeface="Frutiger LT Light" panose="02000503000000000000" pitchFamily="2" charset="0"/>
                </a:endParaRPr>
              </a:p>
            </p:txBody>
          </p:sp>
        </p:grpSp>
        <p:grpSp>
          <p:nvGrpSpPr>
            <p:cNvPr id="1339" name="Graphic 23">
              <a:extLst>
                <a:ext uri="{FF2B5EF4-FFF2-40B4-BE49-F238E27FC236}">
                  <a16:creationId xmlns:a16="http://schemas.microsoft.com/office/drawing/2014/main" id="{2BB74471-2A8E-9844-A459-9AD65581B073}"/>
                </a:ext>
              </a:extLst>
            </p:cNvPr>
            <p:cNvGrpSpPr/>
            <p:nvPr/>
          </p:nvGrpSpPr>
          <p:grpSpPr>
            <a:xfrm>
              <a:off x="5983029" y="299492"/>
              <a:ext cx="1435100" cy="990600"/>
              <a:chOff x="5983029" y="299492"/>
              <a:chExt cx="1435100" cy="990600"/>
            </a:xfrm>
          </p:grpSpPr>
          <p:sp>
            <p:nvSpPr>
              <p:cNvPr id="1340" name="Freeform 50">
                <a:extLst>
                  <a:ext uri="{FF2B5EF4-FFF2-40B4-BE49-F238E27FC236}">
                    <a16:creationId xmlns:a16="http://schemas.microsoft.com/office/drawing/2014/main" id="{1483AEC8-39F5-3B4E-A69F-51D06EA48778}"/>
                  </a:ext>
                </a:extLst>
              </p:cNvPr>
              <p:cNvSpPr/>
              <p:nvPr/>
            </p:nvSpPr>
            <p:spPr>
              <a:xfrm>
                <a:off x="5983029" y="486086"/>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322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259" y="56483"/>
                      <a:pt x="25281" y="141827"/>
                    </a:cubicBezTo>
                    <a:lnTo>
                      <a:pt x="0" y="141827"/>
                    </a:lnTo>
                    <a:lnTo>
                      <a:pt x="0" y="221933"/>
                    </a:lnTo>
                    <a:lnTo>
                      <a:pt x="0" y="221933"/>
                    </a:lnTo>
                    <a:cubicBezTo>
                      <a:pt x="1901" y="342614"/>
                      <a:pt x="171072" y="439864"/>
                      <a:pt x="380159" y="439960"/>
                    </a:cubicBezTo>
                    <a:cubicBezTo>
                      <a:pt x="589246" y="440055"/>
                      <a:pt x="758322" y="342614"/>
                      <a:pt x="760318" y="221933"/>
                    </a:cubicBezTo>
                    <a:lnTo>
                      <a:pt x="760318" y="221933"/>
                    </a:lnTo>
                    <a:lnTo>
                      <a:pt x="76031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1" name="Freeform 51">
                <a:extLst>
                  <a:ext uri="{FF2B5EF4-FFF2-40B4-BE49-F238E27FC236}">
                    <a16:creationId xmlns:a16="http://schemas.microsoft.com/office/drawing/2014/main" id="{F83D91BD-2739-254B-94F3-E36050F41D31}"/>
                  </a:ext>
                </a:extLst>
              </p:cNvPr>
              <p:cNvSpPr/>
              <p:nvPr/>
            </p:nvSpPr>
            <p:spPr>
              <a:xfrm>
                <a:off x="6363187" y="627913"/>
                <a:ext cx="380158" cy="298132"/>
              </a:xfrm>
              <a:custGeom>
                <a:avLst/>
                <a:gdLst>
                  <a:gd name="connsiteX0" fmla="*/ 380159 w 380158"/>
                  <a:gd name="connsiteY0" fmla="*/ 0 h 298132"/>
                  <a:gd name="connsiteX1" fmla="*/ 380159 w 380158"/>
                  <a:gd name="connsiteY1" fmla="*/ 1524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80159 w 380158"/>
                  <a:gd name="connsiteY6" fmla="*/ 80105 h 298132"/>
                  <a:gd name="connsiteX7" fmla="*/ 380159 w 380158"/>
                  <a:gd name="connsiteY7" fmla="*/ 80105 h 298132"/>
                  <a:gd name="connsiteX8" fmla="*/ 380159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1" y="507"/>
                      <a:pt x="380111" y="1017"/>
                      <a:pt x="380159" y="1524"/>
                    </a:cubicBezTo>
                    <a:lnTo>
                      <a:pt x="380159" y="0"/>
                    </a:lnTo>
                    <a:close/>
                    <a:moveTo>
                      <a:pt x="380159" y="2191"/>
                    </a:moveTo>
                    <a:cubicBezTo>
                      <a:pt x="380159" y="123539"/>
                      <a:pt x="209753" y="221933"/>
                      <a:pt x="0" y="221933"/>
                    </a:cubicBezTo>
                    <a:lnTo>
                      <a:pt x="0" y="298133"/>
                    </a:lnTo>
                    <a:cubicBezTo>
                      <a:pt x="209087" y="298133"/>
                      <a:pt x="378163" y="200787"/>
                      <a:pt x="380159" y="80105"/>
                    </a:cubicBezTo>
                    <a:lnTo>
                      <a:pt x="380159" y="80105"/>
                    </a:lnTo>
                    <a:lnTo>
                      <a:pt x="380159"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2" name="Freeform 52">
                <a:extLst>
                  <a:ext uri="{FF2B5EF4-FFF2-40B4-BE49-F238E27FC236}">
                    <a16:creationId xmlns:a16="http://schemas.microsoft.com/office/drawing/2014/main" id="{A4AC89FC-708A-F846-8E99-BE806F31DDC2}"/>
                  </a:ext>
                </a:extLst>
              </p:cNvPr>
              <p:cNvSpPr/>
              <p:nvPr/>
            </p:nvSpPr>
            <p:spPr>
              <a:xfrm>
                <a:off x="5983029" y="409886"/>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387 w 760317"/>
                  <a:gd name="connsiteY3" fmla="*/ 375380 h 439959"/>
                  <a:gd name="connsiteX4" fmla="*/ 0 w 760317"/>
                  <a:gd name="connsiteY4" fmla="*/ 219932 h 439959"/>
                  <a:gd name="connsiteX5" fmla="*/ 111387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306" y="334232"/>
                      <a:pt x="648931" y="375475"/>
                    </a:cubicBezTo>
                    <a:cubicBezTo>
                      <a:pt x="577557" y="416719"/>
                      <a:pt x="480996" y="439960"/>
                      <a:pt x="380159" y="439960"/>
                    </a:cubicBezTo>
                    <a:cubicBezTo>
                      <a:pt x="279322" y="439960"/>
                      <a:pt x="182666" y="416719"/>
                      <a:pt x="111387" y="375380"/>
                    </a:cubicBezTo>
                    <a:cubicBezTo>
                      <a:pt x="40107" y="334042"/>
                      <a:pt x="0" y="278321"/>
                      <a:pt x="0" y="219932"/>
                    </a:cubicBezTo>
                    <a:cubicBezTo>
                      <a:pt x="0" y="161544"/>
                      <a:pt x="40012" y="105632"/>
                      <a:pt x="111387" y="64389"/>
                    </a:cubicBezTo>
                    <a:cubicBezTo>
                      <a:pt x="182761" y="23146"/>
                      <a:pt x="279322" y="0"/>
                      <a:pt x="380159" y="0"/>
                    </a:cubicBezTo>
                    <a:cubicBezTo>
                      <a:pt x="480996" y="0"/>
                      <a:pt x="577652" y="22955"/>
                      <a:pt x="648931" y="64389"/>
                    </a:cubicBezTo>
                    <a:cubicBezTo>
                      <a:pt x="720211" y="105823"/>
                      <a:pt x="760318" y="161639"/>
                      <a:pt x="760318" y="219932"/>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3" name="Freeform 53">
                <a:extLst>
                  <a:ext uri="{FF2B5EF4-FFF2-40B4-BE49-F238E27FC236}">
                    <a16:creationId xmlns:a16="http://schemas.microsoft.com/office/drawing/2014/main" id="{3565E29A-539B-7840-B093-EEF6901C3818}"/>
                  </a:ext>
                </a:extLst>
              </p:cNvPr>
              <p:cNvSpPr/>
              <p:nvPr/>
            </p:nvSpPr>
            <p:spPr>
              <a:xfrm>
                <a:off x="6021044" y="431889"/>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4" name="Freeform 54">
                <a:extLst>
                  <a:ext uri="{FF2B5EF4-FFF2-40B4-BE49-F238E27FC236}">
                    <a16:creationId xmlns:a16="http://schemas.microsoft.com/office/drawing/2014/main" id="{895DDD1F-D2F7-1040-ACB3-CDF865565939}"/>
                  </a:ext>
                </a:extLst>
              </p:cNvPr>
              <p:cNvSpPr/>
              <p:nvPr/>
            </p:nvSpPr>
            <p:spPr>
              <a:xfrm>
                <a:off x="6172728" y="499520"/>
                <a:ext cx="380966" cy="260233"/>
              </a:xfrm>
              <a:custGeom>
                <a:avLst/>
                <a:gdLst>
                  <a:gd name="connsiteX0" fmla="*/ 336346 w 380966"/>
                  <a:gd name="connsiteY0" fmla="*/ 116678 h 260233"/>
                  <a:gd name="connsiteX1" fmla="*/ 363052 w 380966"/>
                  <a:gd name="connsiteY1" fmla="*/ 139062 h 260233"/>
                  <a:gd name="connsiteX2" fmla="*/ 371415 w 380966"/>
                  <a:gd name="connsiteY2" fmla="*/ 163255 h 260233"/>
                  <a:gd name="connsiteX3" fmla="*/ 361911 w 380966"/>
                  <a:gd name="connsiteY3" fmla="*/ 188306 h 260233"/>
                  <a:gd name="connsiteX4" fmla="*/ 334255 w 380966"/>
                  <a:gd name="connsiteY4" fmla="*/ 212976 h 260233"/>
                  <a:gd name="connsiteX5" fmla="*/ 378543 w 380966"/>
                  <a:gd name="connsiteY5" fmla="*/ 243551 h 260233"/>
                  <a:gd name="connsiteX6" fmla="*/ 380254 w 380966"/>
                  <a:gd name="connsiteY6" fmla="*/ 245456 h 260233"/>
                  <a:gd name="connsiteX7" fmla="*/ 380254 w 380966"/>
                  <a:gd name="connsiteY7" fmla="*/ 247552 h 260233"/>
                  <a:gd name="connsiteX8" fmla="*/ 377688 w 380966"/>
                  <a:gd name="connsiteY8" fmla="*/ 250600 h 260233"/>
                  <a:gd name="connsiteX9" fmla="*/ 371986 w 380966"/>
                  <a:gd name="connsiteY9" fmla="*/ 254505 h 260233"/>
                  <a:gd name="connsiteX10" fmla="*/ 364097 w 380966"/>
                  <a:gd name="connsiteY10" fmla="*/ 258220 h 260233"/>
                  <a:gd name="connsiteX11" fmla="*/ 358680 w 380966"/>
                  <a:gd name="connsiteY11" fmla="*/ 259839 h 260233"/>
                  <a:gd name="connsiteX12" fmla="*/ 354308 w 380966"/>
                  <a:gd name="connsiteY12" fmla="*/ 259839 h 260233"/>
                  <a:gd name="connsiteX13" fmla="*/ 351172 w 380966"/>
                  <a:gd name="connsiteY13" fmla="*/ 258029 h 260233"/>
                  <a:gd name="connsiteX14" fmla="*/ 307263 w 380966"/>
                  <a:gd name="connsiteY14" fmla="*/ 227454 h 260233"/>
                  <a:gd name="connsiteX15" fmla="*/ 286640 w 380966"/>
                  <a:gd name="connsiteY15" fmla="*/ 235455 h 260233"/>
                  <a:gd name="connsiteX16" fmla="*/ 267632 w 380966"/>
                  <a:gd name="connsiteY16" fmla="*/ 240979 h 260233"/>
                  <a:gd name="connsiteX17" fmla="*/ 251855 w 380966"/>
                  <a:gd name="connsiteY17" fmla="*/ 244123 h 260233"/>
                  <a:gd name="connsiteX18" fmla="*/ 240546 w 380966"/>
                  <a:gd name="connsiteY18" fmla="*/ 244980 h 260233"/>
                  <a:gd name="connsiteX19" fmla="*/ 231042 w 380966"/>
                  <a:gd name="connsiteY19" fmla="*/ 242980 h 260233"/>
                  <a:gd name="connsiteX20" fmla="*/ 219732 w 380966"/>
                  <a:gd name="connsiteY20" fmla="*/ 237360 h 260233"/>
                  <a:gd name="connsiteX21" fmla="*/ 212034 w 380966"/>
                  <a:gd name="connsiteY21" fmla="*/ 232407 h 260233"/>
                  <a:gd name="connsiteX22" fmla="*/ 207852 w 380966"/>
                  <a:gd name="connsiteY22" fmla="*/ 228597 h 260233"/>
                  <a:gd name="connsiteX23" fmla="*/ 206902 w 380966"/>
                  <a:gd name="connsiteY23" fmla="*/ 225835 h 260233"/>
                  <a:gd name="connsiteX24" fmla="*/ 209087 w 380966"/>
                  <a:gd name="connsiteY24" fmla="*/ 223549 h 260233"/>
                  <a:gd name="connsiteX25" fmla="*/ 219637 w 380966"/>
                  <a:gd name="connsiteY25" fmla="*/ 221263 h 260233"/>
                  <a:gd name="connsiteX26" fmla="*/ 238645 w 380966"/>
                  <a:gd name="connsiteY26" fmla="*/ 218405 h 260233"/>
                  <a:gd name="connsiteX27" fmla="*/ 264591 w 380966"/>
                  <a:gd name="connsiteY27" fmla="*/ 211642 h 260233"/>
                  <a:gd name="connsiteX28" fmla="*/ 294528 w 380966"/>
                  <a:gd name="connsiteY28" fmla="*/ 198212 h 260233"/>
                  <a:gd name="connsiteX29" fmla="*/ 323705 w 380966"/>
                  <a:gd name="connsiteY29" fmla="*/ 166780 h 260233"/>
                  <a:gd name="connsiteX30" fmla="*/ 304032 w 380966"/>
                  <a:gd name="connsiteY30" fmla="*/ 138776 h 260233"/>
                  <a:gd name="connsiteX31" fmla="*/ 276851 w 380966"/>
                  <a:gd name="connsiteY31" fmla="*/ 129251 h 260233"/>
                  <a:gd name="connsiteX32" fmla="*/ 247674 w 380966"/>
                  <a:gd name="connsiteY32" fmla="*/ 128489 h 260233"/>
                  <a:gd name="connsiteX33" fmla="*/ 218021 w 380966"/>
                  <a:gd name="connsiteY33" fmla="*/ 133347 h 260233"/>
                  <a:gd name="connsiteX34" fmla="*/ 186278 w 380966"/>
                  <a:gd name="connsiteY34" fmla="*/ 140872 h 260233"/>
                  <a:gd name="connsiteX35" fmla="*/ 153204 w 380966"/>
                  <a:gd name="connsiteY35" fmla="*/ 147539 h 260233"/>
                  <a:gd name="connsiteX36" fmla="*/ 118800 w 380966"/>
                  <a:gd name="connsiteY36" fmla="*/ 150111 h 260233"/>
                  <a:gd name="connsiteX37" fmla="*/ 83350 w 380966"/>
                  <a:gd name="connsiteY37" fmla="*/ 145444 h 260233"/>
                  <a:gd name="connsiteX38" fmla="*/ 46284 w 380966"/>
                  <a:gd name="connsiteY38" fmla="*/ 130108 h 260233"/>
                  <a:gd name="connsiteX39" fmla="*/ 22714 w 380966"/>
                  <a:gd name="connsiteY39" fmla="*/ 111058 h 260233"/>
                  <a:gd name="connsiteX40" fmla="*/ 13211 w 380966"/>
                  <a:gd name="connsiteY40" fmla="*/ 90199 h 260233"/>
                  <a:gd name="connsiteX41" fmla="*/ 19863 w 380966"/>
                  <a:gd name="connsiteY41" fmla="*/ 68005 h 260233"/>
                  <a:gd name="connsiteX42" fmla="*/ 43813 w 380966"/>
                  <a:gd name="connsiteY42" fmla="*/ 45241 h 260233"/>
                  <a:gd name="connsiteX43" fmla="*/ 2471 w 380966"/>
                  <a:gd name="connsiteY43" fmla="*/ 16666 h 260233"/>
                  <a:gd name="connsiteX44" fmla="*/ 570 w 380966"/>
                  <a:gd name="connsiteY44" fmla="*/ 14856 h 260233"/>
                  <a:gd name="connsiteX45" fmla="*/ 570 w 380966"/>
                  <a:gd name="connsiteY45" fmla="*/ 12475 h 260233"/>
                  <a:gd name="connsiteX46" fmla="*/ 3136 w 380966"/>
                  <a:gd name="connsiteY46" fmla="*/ 9712 h 260233"/>
                  <a:gd name="connsiteX47" fmla="*/ 9029 w 380966"/>
                  <a:gd name="connsiteY47" fmla="*/ 5712 h 260233"/>
                  <a:gd name="connsiteX48" fmla="*/ 16537 w 380966"/>
                  <a:gd name="connsiteY48" fmla="*/ 1902 h 260233"/>
                  <a:gd name="connsiteX49" fmla="*/ 22334 w 380966"/>
                  <a:gd name="connsiteY49" fmla="*/ 378 h 260233"/>
                  <a:gd name="connsiteX50" fmla="*/ 26516 w 380966"/>
                  <a:gd name="connsiteY50" fmla="*/ 378 h 260233"/>
                  <a:gd name="connsiteX51" fmla="*/ 30033 w 380966"/>
                  <a:gd name="connsiteY51" fmla="*/ 1997 h 260233"/>
                  <a:gd name="connsiteX52" fmla="*/ 70615 w 380966"/>
                  <a:gd name="connsiteY52" fmla="*/ 30572 h 260233"/>
                  <a:gd name="connsiteX53" fmla="*/ 85061 w 380966"/>
                  <a:gd name="connsiteY53" fmla="*/ 25048 h 260233"/>
                  <a:gd name="connsiteX54" fmla="*/ 100742 w 380966"/>
                  <a:gd name="connsiteY54" fmla="*/ 20380 h 260233"/>
                  <a:gd name="connsiteX55" fmla="*/ 115473 w 380966"/>
                  <a:gd name="connsiteY55" fmla="*/ 17237 h 260233"/>
                  <a:gd name="connsiteX56" fmla="*/ 125738 w 380966"/>
                  <a:gd name="connsiteY56" fmla="*/ 16189 h 260233"/>
                  <a:gd name="connsiteX57" fmla="*/ 131440 w 380966"/>
                  <a:gd name="connsiteY57" fmla="*/ 16856 h 260233"/>
                  <a:gd name="connsiteX58" fmla="*/ 136192 w 380966"/>
                  <a:gd name="connsiteY58" fmla="*/ 18190 h 260233"/>
                  <a:gd name="connsiteX59" fmla="*/ 141514 w 380966"/>
                  <a:gd name="connsiteY59" fmla="*/ 20571 h 260233"/>
                  <a:gd name="connsiteX60" fmla="*/ 147977 w 380966"/>
                  <a:gd name="connsiteY60" fmla="*/ 23905 h 260233"/>
                  <a:gd name="connsiteX61" fmla="*/ 154915 w 380966"/>
                  <a:gd name="connsiteY61" fmla="*/ 28381 h 260233"/>
                  <a:gd name="connsiteX62" fmla="*/ 159097 w 380966"/>
                  <a:gd name="connsiteY62" fmla="*/ 31715 h 260233"/>
                  <a:gd name="connsiteX63" fmla="*/ 160237 w 380966"/>
                  <a:gd name="connsiteY63" fmla="*/ 34096 h 260233"/>
                  <a:gd name="connsiteX64" fmla="*/ 158811 w 380966"/>
                  <a:gd name="connsiteY64" fmla="*/ 36001 h 260233"/>
                  <a:gd name="connsiteX65" fmla="*/ 149307 w 380966"/>
                  <a:gd name="connsiteY65" fmla="*/ 38287 h 260233"/>
                  <a:gd name="connsiteX66" fmla="*/ 131155 w 380966"/>
                  <a:gd name="connsiteY66" fmla="*/ 41431 h 260233"/>
                  <a:gd name="connsiteX67" fmla="*/ 108630 w 380966"/>
                  <a:gd name="connsiteY67" fmla="*/ 47241 h 260233"/>
                  <a:gd name="connsiteX68" fmla="*/ 84966 w 380966"/>
                  <a:gd name="connsiteY68" fmla="*/ 57623 h 260233"/>
                  <a:gd name="connsiteX69" fmla="*/ 65958 w 380966"/>
                  <a:gd name="connsiteY69" fmla="*/ 72196 h 260233"/>
                  <a:gd name="connsiteX70" fmla="*/ 59305 w 380966"/>
                  <a:gd name="connsiteY70" fmla="*/ 85627 h 260233"/>
                  <a:gd name="connsiteX71" fmla="*/ 63487 w 380966"/>
                  <a:gd name="connsiteY71" fmla="*/ 97723 h 260233"/>
                  <a:gd name="connsiteX72" fmla="*/ 76412 w 380966"/>
                  <a:gd name="connsiteY72" fmla="*/ 108868 h 260233"/>
                  <a:gd name="connsiteX73" fmla="*/ 104069 w 380966"/>
                  <a:gd name="connsiteY73" fmla="*/ 118393 h 260233"/>
                  <a:gd name="connsiteX74" fmla="*/ 133246 w 380966"/>
                  <a:gd name="connsiteY74" fmla="*/ 119155 h 260233"/>
                  <a:gd name="connsiteX75" fmla="*/ 163849 w 380966"/>
                  <a:gd name="connsiteY75" fmla="*/ 114297 h 260233"/>
                  <a:gd name="connsiteX76" fmla="*/ 195782 w 380966"/>
                  <a:gd name="connsiteY76" fmla="*/ 106772 h 260233"/>
                  <a:gd name="connsiteX77" fmla="*/ 229046 w 380966"/>
                  <a:gd name="connsiteY77" fmla="*/ 99724 h 260233"/>
                  <a:gd name="connsiteX78" fmla="*/ 263450 w 380966"/>
                  <a:gd name="connsiteY78" fmla="*/ 96961 h 260233"/>
                  <a:gd name="connsiteX79" fmla="*/ 299375 w 380966"/>
                  <a:gd name="connsiteY79" fmla="*/ 101533 h 260233"/>
                  <a:gd name="connsiteX80" fmla="*/ 336346 w 380966"/>
                  <a:gd name="connsiteY80" fmla="*/ 116678 h 26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80966" h="260233">
                    <a:moveTo>
                      <a:pt x="336346" y="116678"/>
                    </a:moveTo>
                    <a:cubicBezTo>
                      <a:pt x="354308" y="127060"/>
                      <a:pt x="354308" y="127060"/>
                      <a:pt x="363052" y="139062"/>
                    </a:cubicBezTo>
                    <a:cubicBezTo>
                      <a:pt x="371795" y="151063"/>
                      <a:pt x="371795" y="150873"/>
                      <a:pt x="371415" y="163255"/>
                    </a:cubicBezTo>
                    <a:cubicBezTo>
                      <a:pt x="371035" y="175638"/>
                      <a:pt x="371415" y="175638"/>
                      <a:pt x="361911" y="188306"/>
                    </a:cubicBezTo>
                    <a:cubicBezTo>
                      <a:pt x="355056" y="198857"/>
                      <a:pt x="345507" y="207376"/>
                      <a:pt x="334255" y="212976"/>
                    </a:cubicBezTo>
                    <a:lnTo>
                      <a:pt x="378543" y="243551"/>
                    </a:lnTo>
                    <a:cubicBezTo>
                      <a:pt x="379303" y="243986"/>
                      <a:pt x="379901" y="244654"/>
                      <a:pt x="380254" y="245456"/>
                    </a:cubicBezTo>
                    <a:cubicBezTo>
                      <a:pt x="381204" y="246409"/>
                      <a:pt x="381204" y="246409"/>
                      <a:pt x="380254" y="247552"/>
                    </a:cubicBezTo>
                    <a:cubicBezTo>
                      <a:pt x="379304" y="248695"/>
                      <a:pt x="380254" y="248885"/>
                      <a:pt x="377688" y="250600"/>
                    </a:cubicBezTo>
                    <a:cubicBezTo>
                      <a:pt x="375985" y="252169"/>
                      <a:pt x="374064" y="253485"/>
                      <a:pt x="371986" y="254505"/>
                    </a:cubicBezTo>
                    <a:cubicBezTo>
                      <a:pt x="369553" y="256127"/>
                      <a:pt x="366895" y="257379"/>
                      <a:pt x="364097" y="258220"/>
                    </a:cubicBezTo>
                    <a:cubicBezTo>
                      <a:pt x="362405" y="259085"/>
                      <a:pt x="360569" y="259635"/>
                      <a:pt x="358680" y="259839"/>
                    </a:cubicBezTo>
                    <a:cubicBezTo>
                      <a:pt x="357270" y="260365"/>
                      <a:pt x="355719" y="260365"/>
                      <a:pt x="354308" y="259839"/>
                    </a:cubicBezTo>
                    <a:cubicBezTo>
                      <a:pt x="353106" y="259563"/>
                      <a:pt x="352014" y="258933"/>
                      <a:pt x="351172" y="258029"/>
                    </a:cubicBezTo>
                    <a:lnTo>
                      <a:pt x="307263" y="227454"/>
                    </a:lnTo>
                    <a:cubicBezTo>
                      <a:pt x="300543" y="230504"/>
                      <a:pt x="293658" y="233176"/>
                      <a:pt x="286640" y="235455"/>
                    </a:cubicBezTo>
                    <a:cubicBezTo>
                      <a:pt x="280406" y="237634"/>
                      <a:pt x="274061" y="239478"/>
                      <a:pt x="267632" y="240979"/>
                    </a:cubicBezTo>
                    <a:cubicBezTo>
                      <a:pt x="262472" y="242478"/>
                      <a:pt x="257195" y="243529"/>
                      <a:pt x="251855" y="244123"/>
                    </a:cubicBezTo>
                    <a:cubicBezTo>
                      <a:pt x="248131" y="244845"/>
                      <a:pt x="244336" y="245132"/>
                      <a:pt x="240546" y="244980"/>
                    </a:cubicBezTo>
                    <a:cubicBezTo>
                      <a:pt x="237265" y="245067"/>
                      <a:pt x="234011" y="244382"/>
                      <a:pt x="231042" y="242980"/>
                    </a:cubicBezTo>
                    <a:cubicBezTo>
                      <a:pt x="227095" y="241489"/>
                      <a:pt x="223305" y="239606"/>
                      <a:pt x="219732" y="237360"/>
                    </a:cubicBezTo>
                    <a:cubicBezTo>
                      <a:pt x="217020" y="235948"/>
                      <a:pt x="214443" y="234291"/>
                      <a:pt x="212034" y="232407"/>
                    </a:cubicBezTo>
                    <a:cubicBezTo>
                      <a:pt x="210397" y="231433"/>
                      <a:pt x="208974" y="230137"/>
                      <a:pt x="207852" y="228597"/>
                    </a:cubicBezTo>
                    <a:cubicBezTo>
                      <a:pt x="206426" y="226882"/>
                      <a:pt x="206426" y="226882"/>
                      <a:pt x="206902" y="225835"/>
                    </a:cubicBezTo>
                    <a:cubicBezTo>
                      <a:pt x="207377" y="224787"/>
                      <a:pt x="207377" y="224501"/>
                      <a:pt x="209087" y="223549"/>
                    </a:cubicBezTo>
                    <a:cubicBezTo>
                      <a:pt x="210798" y="222596"/>
                      <a:pt x="211653" y="222025"/>
                      <a:pt x="219637" y="221263"/>
                    </a:cubicBezTo>
                    <a:cubicBezTo>
                      <a:pt x="227620" y="220501"/>
                      <a:pt x="227430" y="220405"/>
                      <a:pt x="238645" y="218405"/>
                    </a:cubicBezTo>
                    <a:cubicBezTo>
                      <a:pt x="247460" y="216850"/>
                      <a:pt x="256136" y="214588"/>
                      <a:pt x="264591" y="211642"/>
                    </a:cubicBezTo>
                    <a:cubicBezTo>
                      <a:pt x="275248" y="208873"/>
                      <a:pt x="285367" y="204334"/>
                      <a:pt x="294528" y="198212"/>
                    </a:cubicBezTo>
                    <a:cubicBezTo>
                      <a:pt x="322090" y="182305"/>
                      <a:pt x="322090" y="182305"/>
                      <a:pt x="323705" y="166780"/>
                    </a:cubicBezTo>
                    <a:cubicBezTo>
                      <a:pt x="325321" y="151254"/>
                      <a:pt x="325511" y="151254"/>
                      <a:pt x="304032" y="138776"/>
                    </a:cubicBezTo>
                    <a:cubicBezTo>
                      <a:pt x="296072" y="133053"/>
                      <a:pt x="286636" y="129745"/>
                      <a:pt x="276851" y="129251"/>
                    </a:cubicBezTo>
                    <a:cubicBezTo>
                      <a:pt x="267257" y="127179"/>
                      <a:pt x="257362" y="126919"/>
                      <a:pt x="247674" y="128489"/>
                    </a:cubicBezTo>
                    <a:cubicBezTo>
                      <a:pt x="237633" y="128923"/>
                      <a:pt x="227678" y="130554"/>
                      <a:pt x="218021" y="133347"/>
                    </a:cubicBezTo>
                    <a:lnTo>
                      <a:pt x="186278" y="140872"/>
                    </a:lnTo>
                    <a:cubicBezTo>
                      <a:pt x="175375" y="143662"/>
                      <a:pt x="164335" y="145887"/>
                      <a:pt x="153204" y="147539"/>
                    </a:cubicBezTo>
                    <a:cubicBezTo>
                      <a:pt x="141895" y="149882"/>
                      <a:pt x="130331" y="150747"/>
                      <a:pt x="118800" y="150111"/>
                    </a:cubicBezTo>
                    <a:cubicBezTo>
                      <a:pt x="106806" y="150549"/>
                      <a:pt x="94824" y="148972"/>
                      <a:pt x="83350" y="145444"/>
                    </a:cubicBezTo>
                    <a:cubicBezTo>
                      <a:pt x="70047" y="143032"/>
                      <a:pt x="57411" y="137804"/>
                      <a:pt x="46284" y="130108"/>
                    </a:cubicBezTo>
                    <a:cubicBezTo>
                      <a:pt x="36911" y="125916"/>
                      <a:pt x="28788" y="119352"/>
                      <a:pt x="22714" y="111058"/>
                    </a:cubicBezTo>
                    <a:cubicBezTo>
                      <a:pt x="14256" y="100962"/>
                      <a:pt x="14256" y="100962"/>
                      <a:pt x="13211" y="90199"/>
                    </a:cubicBezTo>
                    <a:cubicBezTo>
                      <a:pt x="12165" y="79435"/>
                      <a:pt x="12260" y="79340"/>
                      <a:pt x="19863" y="68005"/>
                    </a:cubicBezTo>
                    <a:cubicBezTo>
                      <a:pt x="27466" y="56671"/>
                      <a:pt x="27086" y="56480"/>
                      <a:pt x="43813" y="45241"/>
                    </a:cubicBezTo>
                    <a:lnTo>
                      <a:pt x="2471" y="16666"/>
                    </a:lnTo>
                    <a:cubicBezTo>
                      <a:pt x="1772" y="16135"/>
                      <a:pt x="1135" y="15528"/>
                      <a:pt x="570" y="14856"/>
                    </a:cubicBezTo>
                    <a:cubicBezTo>
                      <a:pt x="-190" y="13808"/>
                      <a:pt x="-190" y="13808"/>
                      <a:pt x="570" y="12475"/>
                    </a:cubicBezTo>
                    <a:cubicBezTo>
                      <a:pt x="1331" y="11141"/>
                      <a:pt x="1045" y="11141"/>
                      <a:pt x="3136" y="9712"/>
                    </a:cubicBezTo>
                    <a:cubicBezTo>
                      <a:pt x="4933" y="8146"/>
                      <a:pt x="6911" y="6803"/>
                      <a:pt x="9029" y="5712"/>
                    </a:cubicBezTo>
                    <a:cubicBezTo>
                      <a:pt x="11400" y="4197"/>
                      <a:pt x="13915" y="2921"/>
                      <a:pt x="16537" y="1902"/>
                    </a:cubicBezTo>
                    <a:cubicBezTo>
                      <a:pt x="18294" y="871"/>
                      <a:pt x="20300" y="345"/>
                      <a:pt x="22334" y="378"/>
                    </a:cubicBezTo>
                    <a:cubicBezTo>
                      <a:pt x="23683" y="-126"/>
                      <a:pt x="25167" y="-126"/>
                      <a:pt x="26516" y="378"/>
                    </a:cubicBezTo>
                    <a:cubicBezTo>
                      <a:pt x="27764" y="735"/>
                      <a:pt x="28950" y="1281"/>
                      <a:pt x="30033" y="1997"/>
                    </a:cubicBezTo>
                    <a:lnTo>
                      <a:pt x="70615" y="30572"/>
                    </a:lnTo>
                    <a:cubicBezTo>
                      <a:pt x="75225" y="28231"/>
                      <a:pt x="80066" y="26379"/>
                      <a:pt x="85061" y="25048"/>
                    </a:cubicBezTo>
                    <a:cubicBezTo>
                      <a:pt x="90147" y="23052"/>
                      <a:pt x="95393" y="21491"/>
                      <a:pt x="100742" y="20380"/>
                    </a:cubicBezTo>
                    <a:cubicBezTo>
                      <a:pt x="105545" y="18881"/>
                      <a:pt x="110477" y="17830"/>
                      <a:pt x="115473" y="17237"/>
                    </a:cubicBezTo>
                    <a:cubicBezTo>
                      <a:pt x="118831" y="16422"/>
                      <a:pt x="122285" y="16069"/>
                      <a:pt x="125738" y="16189"/>
                    </a:cubicBezTo>
                    <a:cubicBezTo>
                      <a:pt x="127663" y="16075"/>
                      <a:pt x="129593" y="16301"/>
                      <a:pt x="131440" y="16856"/>
                    </a:cubicBezTo>
                    <a:cubicBezTo>
                      <a:pt x="133087" y="17033"/>
                      <a:pt x="134693" y="17484"/>
                      <a:pt x="136192" y="18190"/>
                    </a:cubicBezTo>
                    <a:cubicBezTo>
                      <a:pt x="138020" y="18854"/>
                      <a:pt x="139800" y="19650"/>
                      <a:pt x="141514" y="20571"/>
                    </a:cubicBezTo>
                    <a:cubicBezTo>
                      <a:pt x="143760" y="21493"/>
                      <a:pt x="145923" y="22608"/>
                      <a:pt x="147977" y="23905"/>
                    </a:cubicBezTo>
                    <a:cubicBezTo>
                      <a:pt x="150389" y="25235"/>
                      <a:pt x="152707" y="26732"/>
                      <a:pt x="154915" y="28381"/>
                    </a:cubicBezTo>
                    <a:cubicBezTo>
                      <a:pt x="156522" y="29193"/>
                      <a:pt x="157946" y="30328"/>
                      <a:pt x="159097" y="31715"/>
                    </a:cubicBezTo>
                    <a:cubicBezTo>
                      <a:pt x="160332" y="33049"/>
                      <a:pt x="160332" y="33049"/>
                      <a:pt x="160237" y="34096"/>
                    </a:cubicBezTo>
                    <a:cubicBezTo>
                      <a:pt x="160142" y="35144"/>
                      <a:pt x="160237" y="35239"/>
                      <a:pt x="158811" y="36001"/>
                    </a:cubicBezTo>
                    <a:cubicBezTo>
                      <a:pt x="157386" y="36763"/>
                      <a:pt x="156625" y="37240"/>
                      <a:pt x="149307" y="38287"/>
                    </a:cubicBezTo>
                    <a:cubicBezTo>
                      <a:pt x="143200" y="38975"/>
                      <a:pt x="137139" y="40025"/>
                      <a:pt x="131155" y="41431"/>
                    </a:cubicBezTo>
                    <a:cubicBezTo>
                      <a:pt x="123517" y="42822"/>
                      <a:pt x="115989" y="44764"/>
                      <a:pt x="108630" y="47241"/>
                    </a:cubicBezTo>
                    <a:cubicBezTo>
                      <a:pt x="100194" y="49277"/>
                      <a:pt x="92182" y="52792"/>
                      <a:pt x="84966" y="57623"/>
                    </a:cubicBezTo>
                    <a:cubicBezTo>
                      <a:pt x="77609" y="60975"/>
                      <a:pt x="71110" y="65958"/>
                      <a:pt x="65958" y="72196"/>
                    </a:cubicBezTo>
                    <a:cubicBezTo>
                      <a:pt x="59685" y="79150"/>
                      <a:pt x="59685" y="79150"/>
                      <a:pt x="59305" y="85627"/>
                    </a:cubicBezTo>
                    <a:cubicBezTo>
                      <a:pt x="58925" y="92104"/>
                      <a:pt x="58830" y="91818"/>
                      <a:pt x="63487" y="97723"/>
                    </a:cubicBezTo>
                    <a:cubicBezTo>
                      <a:pt x="66784" y="102474"/>
                      <a:pt x="71232" y="106309"/>
                      <a:pt x="76412" y="108868"/>
                    </a:cubicBezTo>
                    <a:cubicBezTo>
                      <a:pt x="84526" y="114639"/>
                      <a:pt x="94128" y="117946"/>
                      <a:pt x="104069" y="118393"/>
                    </a:cubicBezTo>
                    <a:cubicBezTo>
                      <a:pt x="113674" y="120364"/>
                      <a:pt x="123551" y="120622"/>
                      <a:pt x="133246" y="119155"/>
                    </a:cubicBezTo>
                    <a:cubicBezTo>
                      <a:pt x="143594" y="118662"/>
                      <a:pt x="153856" y="117033"/>
                      <a:pt x="163849" y="114297"/>
                    </a:cubicBezTo>
                    <a:cubicBezTo>
                      <a:pt x="179435" y="110487"/>
                      <a:pt x="179435" y="110487"/>
                      <a:pt x="195782" y="106772"/>
                    </a:cubicBezTo>
                    <a:cubicBezTo>
                      <a:pt x="212129" y="103057"/>
                      <a:pt x="212129" y="102772"/>
                      <a:pt x="229046" y="99724"/>
                    </a:cubicBezTo>
                    <a:cubicBezTo>
                      <a:pt x="240318" y="97129"/>
                      <a:pt x="251909" y="96198"/>
                      <a:pt x="263450" y="96961"/>
                    </a:cubicBezTo>
                    <a:cubicBezTo>
                      <a:pt x="275600" y="96352"/>
                      <a:pt x="287762" y="97900"/>
                      <a:pt x="299375" y="101533"/>
                    </a:cubicBezTo>
                    <a:cubicBezTo>
                      <a:pt x="312655" y="103814"/>
                      <a:pt x="325274" y="108983"/>
                      <a:pt x="336346" y="116678"/>
                    </a:cubicBezTo>
                    <a:close/>
                  </a:path>
                </a:pathLst>
              </a:custGeom>
              <a:solidFill>
                <a:srgbClr val="FFC801"/>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5" name="Freeform 55">
                <a:extLst>
                  <a:ext uri="{FF2B5EF4-FFF2-40B4-BE49-F238E27FC236}">
                    <a16:creationId xmlns:a16="http://schemas.microsoft.com/office/drawing/2014/main" id="{47EF69D7-F3A3-3547-967D-E2D41A5EAD9D}"/>
                  </a:ext>
                </a:extLst>
              </p:cNvPr>
              <p:cNvSpPr/>
              <p:nvPr/>
            </p:nvSpPr>
            <p:spPr>
              <a:xfrm>
                <a:off x="6021044" y="431889"/>
                <a:ext cx="684286" cy="205740"/>
              </a:xfrm>
              <a:custGeom>
                <a:avLst/>
                <a:gdLst>
                  <a:gd name="connsiteX0" fmla="*/ 342143 w 684286"/>
                  <a:gd name="connsiteY0" fmla="*/ 0 h 205740"/>
                  <a:gd name="connsiteX1" fmla="*/ 100172 w 684286"/>
                  <a:gd name="connsiteY1" fmla="*/ 58007 h 205740"/>
                  <a:gd name="connsiteX2" fmla="*/ 0 w 684286"/>
                  <a:gd name="connsiteY2" fmla="*/ 197930 h 205740"/>
                  <a:gd name="connsiteX3" fmla="*/ 0 w 684286"/>
                  <a:gd name="connsiteY3" fmla="*/ 205740 h 205740"/>
                  <a:gd name="connsiteX4" fmla="*/ 342143 w 684286"/>
                  <a:gd name="connsiteY4" fmla="*/ 13335 h 205740"/>
                  <a:gd name="connsiteX5" fmla="*/ 684286 w 684286"/>
                  <a:gd name="connsiteY5" fmla="*/ 203835 h 205740"/>
                  <a:gd name="connsiteX6" fmla="*/ 684286 w 684286"/>
                  <a:gd name="connsiteY6" fmla="*/ 198311 h 205740"/>
                  <a:gd name="connsiteX7" fmla="*/ 584114 w 684286"/>
                  <a:gd name="connsiteY7" fmla="*/ 58388 h 205740"/>
                  <a:gd name="connsiteX8" fmla="*/ 342143 w 684286"/>
                  <a:gd name="connsiteY8" fmla="*/ 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740">
                    <a:moveTo>
                      <a:pt x="342143" y="0"/>
                    </a:moveTo>
                    <a:cubicBezTo>
                      <a:pt x="251380" y="0"/>
                      <a:pt x="164419" y="20860"/>
                      <a:pt x="100172" y="58007"/>
                    </a:cubicBezTo>
                    <a:cubicBezTo>
                      <a:pt x="35925" y="95155"/>
                      <a:pt x="0" y="145447"/>
                      <a:pt x="0" y="197930"/>
                    </a:cubicBezTo>
                    <a:cubicBezTo>
                      <a:pt x="0" y="200597"/>
                      <a:pt x="0" y="203168"/>
                      <a:pt x="0" y="205740"/>
                    </a:cubicBezTo>
                    <a:cubicBezTo>
                      <a:pt x="5132" y="98679"/>
                      <a:pt x="156530" y="13430"/>
                      <a:pt x="342143" y="13335"/>
                    </a:cubicBezTo>
                    <a:cubicBezTo>
                      <a:pt x="525760" y="13335"/>
                      <a:pt x="676588" y="97346"/>
                      <a:pt x="684286" y="203835"/>
                    </a:cubicBezTo>
                    <a:cubicBezTo>
                      <a:pt x="684286" y="202025"/>
                      <a:pt x="684286" y="200215"/>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6" name="Freeform 56">
                <a:extLst>
                  <a:ext uri="{FF2B5EF4-FFF2-40B4-BE49-F238E27FC236}">
                    <a16:creationId xmlns:a16="http://schemas.microsoft.com/office/drawing/2014/main" id="{C58FF4E6-3A5E-E941-A762-B69981A8261D}"/>
                  </a:ext>
                </a:extLst>
              </p:cNvPr>
              <p:cNvSpPr/>
              <p:nvPr/>
            </p:nvSpPr>
            <p:spPr>
              <a:xfrm>
                <a:off x="6078638" y="375692"/>
                <a:ext cx="759747" cy="439959"/>
              </a:xfrm>
              <a:custGeom>
                <a:avLst/>
                <a:gdLst>
                  <a:gd name="connsiteX0" fmla="*/ 380159 w 759747"/>
                  <a:gd name="connsiteY0" fmla="*/ 0 h 439959"/>
                  <a:gd name="connsiteX1" fmla="*/ 25281 w 759747"/>
                  <a:gd name="connsiteY1" fmla="*/ 141827 h 439959"/>
                  <a:gd name="connsiteX2" fmla="*/ 0 w 759747"/>
                  <a:gd name="connsiteY2" fmla="*/ 141827 h 439959"/>
                  <a:gd name="connsiteX3" fmla="*/ 0 w 759747"/>
                  <a:gd name="connsiteY3" fmla="*/ 221933 h 439959"/>
                  <a:gd name="connsiteX4" fmla="*/ 0 w 759747"/>
                  <a:gd name="connsiteY4" fmla="*/ 221933 h 439959"/>
                  <a:gd name="connsiteX5" fmla="*/ 380159 w 759747"/>
                  <a:gd name="connsiteY5" fmla="*/ 439960 h 439959"/>
                  <a:gd name="connsiteX6" fmla="*/ 759748 w 759747"/>
                  <a:gd name="connsiteY6" fmla="*/ 221933 h 439959"/>
                  <a:gd name="connsiteX7" fmla="*/ 759748 w 759747"/>
                  <a:gd name="connsiteY7" fmla="*/ 221933 h 439959"/>
                  <a:gd name="connsiteX8" fmla="*/ 759748 w 759747"/>
                  <a:gd name="connsiteY8" fmla="*/ 141827 h 439959"/>
                  <a:gd name="connsiteX9" fmla="*/ 735322 w 759747"/>
                  <a:gd name="connsiteY9" fmla="*/ 141827 h 439959"/>
                  <a:gd name="connsiteX10" fmla="*/ 380159 w 75974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47" h="439959">
                    <a:moveTo>
                      <a:pt x="380159" y="0"/>
                    </a:moveTo>
                    <a:cubicBezTo>
                      <a:pt x="222488" y="0"/>
                      <a:pt x="81259" y="56578"/>
                      <a:pt x="25281" y="141827"/>
                    </a:cubicBezTo>
                    <a:lnTo>
                      <a:pt x="0" y="141827"/>
                    </a:lnTo>
                    <a:lnTo>
                      <a:pt x="0" y="221933"/>
                    </a:lnTo>
                    <a:lnTo>
                      <a:pt x="0" y="221933"/>
                    </a:lnTo>
                    <a:cubicBezTo>
                      <a:pt x="1901" y="342614"/>
                      <a:pt x="171072" y="439865"/>
                      <a:pt x="380159" y="439960"/>
                    </a:cubicBezTo>
                    <a:cubicBezTo>
                      <a:pt x="589246" y="440055"/>
                      <a:pt x="758322" y="342900"/>
                      <a:pt x="759748" y="221933"/>
                    </a:cubicBezTo>
                    <a:lnTo>
                      <a:pt x="759748" y="221933"/>
                    </a:lnTo>
                    <a:lnTo>
                      <a:pt x="75974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7" name="Freeform 57">
                <a:extLst>
                  <a:ext uri="{FF2B5EF4-FFF2-40B4-BE49-F238E27FC236}">
                    <a16:creationId xmlns:a16="http://schemas.microsoft.com/office/drawing/2014/main" id="{FDD5944B-FEEC-3B4A-9C3C-BDC3304CFBFC}"/>
                  </a:ext>
                </a:extLst>
              </p:cNvPr>
              <p:cNvSpPr/>
              <p:nvPr/>
            </p:nvSpPr>
            <p:spPr>
              <a:xfrm>
                <a:off x="6458702" y="517519"/>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79684 w 380158"/>
                  <a:gd name="connsiteY6" fmla="*/ 80105 h 298132"/>
                  <a:gd name="connsiteX7" fmla="*/ 379684 w 380158"/>
                  <a:gd name="connsiteY7" fmla="*/ 80105 h 298132"/>
                  <a:gd name="connsiteX8" fmla="*/ 379684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3" y="539"/>
                      <a:pt x="380113" y="1080"/>
                      <a:pt x="380159" y="1619"/>
                    </a:cubicBezTo>
                    <a:lnTo>
                      <a:pt x="380159" y="0"/>
                    </a:lnTo>
                    <a:close/>
                    <a:moveTo>
                      <a:pt x="380159" y="2191"/>
                    </a:moveTo>
                    <a:cubicBezTo>
                      <a:pt x="380159" y="123539"/>
                      <a:pt x="209753" y="221933"/>
                      <a:pt x="0" y="221933"/>
                    </a:cubicBezTo>
                    <a:lnTo>
                      <a:pt x="0" y="298133"/>
                    </a:lnTo>
                    <a:cubicBezTo>
                      <a:pt x="208612" y="298037"/>
                      <a:pt x="378258" y="201073"/>
                      <a:pt x="379684" y="80105"/>
                    </a:cubicBezTo>
                    <a:lnTo>
                      <a:pt x="379684" y="80105"/>
                    </a:lnTo>
                    <a:lnTo>
                      <a:pt x="379684"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8" name="Freeform 58">
                <a:extLst>
                  <a:ext uri="{FF2B5EF4-FFF2-40B4-BE49-F238E27FC236}">
                    <a16:creationId xmlns:a16="http://schemas.microsoft.com/office/drawing/2014/main" id="{D2543FAD-F65E-7D40-8165-770D80199D24}"/>
                  </a:ext>
                </a:extLst>
              </p:cNvPr>
              <p:cNvSpPr/>
              <p:nvPr/>
            </p:nvSpPr>
            <p:spPr>
              <a:xfrm>
                <a:off x="6078638" y="299492"/>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292 w 760317"/>
                  <a:gd name="connsiteY3" fmla="*/ 375475 h 439959"/>
                  <a:gd name="connsiteX4" fmla="*/ 0 w 760317"/>
                  <a:gd name="connsiteY4" fmla="*/ 219932 h 439959"/>
                  <a:gd name="connsiteX5" fmla="*/ 111292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211" y="334232"/>
                      <a:pt x="648931" y="375475"/>
                    </a:cubicBezTo>
                    <a:cubicBezTo>
                      <a:pt x="577652" y="416719"/>
                      <a:pt x="480996" y="439960"/>
                      <a:pt x="380159" y="439960"/>
                    </a:cubicBezTo>
                    <a:cubicBezTo>
                      <a:pt x="279322" y="439960"/>
                      <a:pt x="182666" y="416719"/>
                      <a:pt x="111292" y="375475"/>
                    </a:cubicBezTo>
                    <a:cubicBezTo>
                      <a:pt x="39917" y="334232"/>
                      <a:pt x="0" y="278321"/>
                      <a:pt x="0" y="219932"/>
                    </a:cubicBezTo>
                    <a:cubicBezTo>
                      <a:pt x="0" y="161544"/>
                      <a:pt x="40012" y="105632"/>
                      <a:pt x="111292" y="64389"/>
                    </a:cubicBezTo>
                    <a:cubicBezTo>
                      <a:pt x="182571" y="23146"/>
                      <a:pt x="279322" y="0"/>
                      <a:pt x="380159" y="0"/>
                    </a:cubicBezTo>
                    <a:cubicBezTo>
                      <a:pt x="480996" y="0"/>
                      <a:pt x="577652" y="23146"/>
                      <a:pt x="648931" y="64389"/>
                    </a:cubicBezTo>
                    <a:cubicBezTo>
                      <a:pt x="720211" y="105632"/>
                      <a:pt x="760318" y="161925"/>
                      <a:pt x="760318" y="219932"/>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49" name="Freeform 59">
                <a:extLst>
                  <a:ext uri="{FF2B5EF4-FFF2-40B4-BE49-F238E27FC236}">
                    <a16:creationId xmlns:a16="http://schemas.microsoft.com/office/drawing/2014/main" id="{E6E60968-6F5D-CB47-8660-3C3CCAF4D4B0}"/>
                  </a:ext>
                </a:extLst>
              </p:cNvPr>
              <p:cNvSpPr/>
              <p:nvPr/>
            </p:nvSpPr>
            <p:spPr>
              <a:xfrm>
                <a:off x="6116654" y="321494"/>
                <a:ext cx="684286" cy="395859"/>
              </a:xfrm>
              <a:custGeom>
                <a:avLst/>
                <a:gdLst>
                  <a:gd name="connsiteX0" fmla="*/ 684286 w 684286"/>
                  <a:gd name="connsiteY0" fmla="*/ 197930 h 395859"/>
                  <a:gd name="connsiteX1" fmla="*/ 342143 w 684286"/>
                  <a:gd name="connsiteY1" fmla="*/ 395859 h 395859"/>
                  <a:gd name="connsiteX2" fmla="*/ 0 w 684286"/>
                  <a:gd name="connsiteY2" fmla="*/ 197929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29"/>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0" name="Freeform 60">
                <a:extLst>
                  <a:ext uri="{FF2B5EF4-FFF2-40B4-BE49-F238E27FC236}">
                    <a16:creationId xmlns:a16="http://schemas.microsoft.com/office/drawing/2014/main" id="{B349D6A7-9E7F-D64E-8EAB-7B063827DF0E}"/>
                  </a:ext>
                </a:extLst>
              </p:cNvPr>
              <p:cNvSpPr/>
              <p:nvPr/>
            </p:nvSpPr>
            <p:spPr>
              <a:xfrm>
                <a:off x="6116654" y="321494"/>
                <a:ext cx="684286" cy="205835"/>
              </a:xfrm>
              <a:custGeom>
                <a:avLst/>
                <a:gdLst>
                  <a:gd name="connsiteX0" fmla="*/ 342143 w 684286"/>
                  <a:gd name="connsiteY0" fmla="*/ 0 h 205835"/>
                  <a:gd name="connsiteX1" fmla="*/ 100172 w 684286"/>
                  <a:gd name="connsiteY1" fmla="*/ 58007 h 205835"/>
                  <a:gd name="connsiteX2" fmla="*/ 0 w 684286"/>
                  <a:gd name="connsiteY2" fmla="*/ 197930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388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324" y="20860"/>
                      <a:pt x="100172" y="58007"/>
                    </a:cubicBezTo>
                    <a:cubicBezTo>
                      <a:pt x="36020" y="95155"/>
                      <a:pt x="0" y="145447"/>
                      <a:pt x="0" y="197930"/>
                    </a:cubicBezTo>
                    <a:cubicBezTo>
                      <a:pt x="0" y="200597"/>
                      <a:pt x="0" y="203168"/>
                      <a:pt x="0" y="205835"/>
                    </a:cubicBezTo>
                    <a:cubicBezTo>
                      <a:pt x="5132" y="98679"/>
                      <a:pt x="156530" y="13430"/>
                      <a:pt x="342143" y="13335"/>
                    </a:cubicBezTo>
                    <a:cubicBezTo>
                      <a:pt x="525760" y="13335"/>
                      <a:pt x="676588" y="97346"/>
                      <a:pt x="684286" y="203835"/>
                    </a:cubicBezTo>
                    <a:cubicBezTo>
                      <a:pt x="684286" y="202025"/>
                      <a:pt x="684286" y="200216"/>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1" name="Freeform 61">
                <a:extLst>
                  <a:ext uri="{FF2B5EF4-FFF2-40B4-BE49-F238E27FC236}">
                    <a16:creationId xmlns:a16="http://schemas.microsoft.com/office/drawing/2014/main" id="{F29542C0-AD54-4640-9934-DEF3850E80DF}"/>
                  </a:ext>
                </a:extLst>
              </p:cNvPr>
              <p:cNvSpPr/>
              <p:nvPr/>
            </p:nvSpPr>
            <p:spPr>
              <a:xfrm>
                <a:off x="6657811" y="846607"/>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418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354" y="56579"/>
                      <a:pt x="25281" y="141827"/>
                    </a:cubicBezTo>
                    <a:lnTo>
                      <a:pt x="0" y="141827"/>
                    </a:lnTo>
                    <a:lnTo>
                      <a:pt x="0" y="221933"/>
                    </a:lnTo>
                    <a:lnTo>
                      <a:pt x="0" y="221933"/>
                    </a:lnTo>
                    <a:cubicBezTo>
                      <a:pt x="1901" y="342614"/>
                      <a:pt x="171072" y="439960"/>
                      <a:pt x="380159" y="439960"/>
                    </a:cubicBezTo>
                    <a:cubicBezTo>
                      <a:pt x="589246" y="439960"/>
                      <a:pt x="758322" y="342614"/>
                      <a:pt x="760318" y="221933"/>
                    </a:cubicBezTo>
                    <a:lnTo>
                      <a:pt x="760318" y="221933"/>
                    </a:lnTo>
                    <a:lnTo>
                      <a:pt x="760318" y="141827"/>
                    </a:lnTo>
                    <a:lnTo>
                      <a:pt x="735418" y="141827"/>
                    </a:lnTo>
                    <a:cubicBezTo>
                      <a:pt x="678869" y="56483"/>
                      <a:pt x="537545" y="95"/>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2" name="Freeform 62">
                <a:extLst>
                  <a:ext uri="{FF2B5EF4-FFF2-40B4-BE49-F238E27FC236}">
                    <a16:creationId xmlns:a16="http://schemas.microsoft.com/office/drawing/2014/main" id="{DC850608-50B5-5147-8529-43B252D7B506}"/>
                  </a:ext>
                </a:extLst>
              </p:cNvPr>
              <p:cNvSpPr/>
              <p:nvPr/>
            </p:nvSpPr>
            <p:spPr>
              <a:xfrm>
                <a:off x="7037399" y="988435"/>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286 h 298132"/>
                  <a:gd name="connsiteX4" fmla="*/ 0 w 380158"/>
                  <a:gd name="connsiteY4" fmla="*/ 221932 h 298132"/>
                  <a:gd name="connsiteX5" fmla="*/ 0 w 380158"/>
                  <a:gd name="connsiteY5" fmla="*/ 298132 h 298132"/>
                  <a:gd name="connsiteX6" fmla="*/ 380159 w 380158"/>
                  <a:gd name="connsiteY6" fmla="*/ 80105 h 298132"/>
                  <a:gd name="connsiteX7" fmla="*/ 380159 w 380158"/>
                  <a:gd name="connsiteY7" fmla="*/ 80105 h 298132"/>
                  <a:gd name="connsiteX8" fmla="*/ 380159 w 380158"/>
                  <a:gd name="connsiteY8" fmla="*/ 2286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59" y="571"/>
                      <a:pt x="380159" y="1048"/>
                      <a:pt x="380159" y="1619"/>
                    </a:cubicBezTo>
                    <a:lnTo>
                      <a:pt x="380159" y="0"/>
                    </a:lnTo>
                    <a:close/>
                    <a:moveTo>
                      <a:pt x="380159" y="2286"/>
                    </a:moveTo>
                    <a:cubicBezTo>
                      <a:pt x="380159" y="123634"/>
                      <a:pt x="209753" y="221932"/>
                      <a:pt x="0" y="221932"/>
                    </a:cubicBezTo>
                    <a:lnTo>
                      <a:pt x="0" y="298132"/>
                    </a:lnTo>
                    <a:cubicBezTo>
                      <a:pt x="209087" y="298132"/>
                      <a:pt x="378163" y="200787"/>
                      <a:pt x="380159" y="80105"/>
                    </a:cubicBezTo>
                    <a:lnTo>
                      <a:pt x="380159" y="80105"/>
                    </a:lnTo>
                    <a:lnTo>
                      <a:pt x="380159" y="2286"/>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3" name="Freeform 63">
                <a:extLst>
                  <a:ext uri="{FF2B5EF4-FFF2-40B4-BE49-F238E27FC236}">
                    <a16:creationId xmlns:a16="http://schemas.microsoft.com/office/drawing/2014/main" id="{2993DE0C-7A0C-AF45-A272-7001EB6805FC}"/>
                  </a:ext>
                </a:extLst>
              </p:cNvPr>
              <p:cNvSpPr/>
              <p:nvPr/>
            </p:nvSpPr>
            <p:spPr>
              <a:xfrm>
                <a:off x="6657811" y="770407"/>
                <a:ext cx="760317" cy="439959"/>
              </a:xfrm>
              <a:custGeom>
                <a:avLst/>
                <a:gdLst>
                  <a:gd name="connsiteX0" fmla="*/ 760318 w 760317"/>
                  <a:gd name="connsiteY0" fmla="*/ 220028 h 439959"/>
                  <a:gd name="connsiteX1" fmla="*/ 649026 w 760317"/>
                  <a:gd name="connsiteY1" fmla="*/ 375571 h 439959"/>
                  <a:gd name="connsiteX2" fmla="*/ 380159 w 760317"/>
                  <a:gd name="connsiteY2" fmla="*/ 439960 h 439959"/>
                  <a:gd name="connsiteX3" fmla="*/ 110911 w 760317"/>
                  <a:gd name="connsiteY3" fmla="*/ 375571 h 439959"/>
                  <a:gd name="connsiteX4" fmla="*/ 0 w 760317"/>
                  <a:gd name="connsiteY4" fmla="*/ 220028 h 439959"/>
                  <a:gd name="connsiteX5" fmla="*/ 111387 w 760317"/>
                  <a:gd name="connsiteY5" fmla="*/ 64484 h 439959"/>
                  <a:gd name="connsiteX6" fmla="*/ 380159 w 760317"/>
                  <a:gd name="connsiteY6" fmla="*/ 0 h 439959"/>
                  <a:gd name="connsiteX7" fmla="*/ 649026 w 760317"/>
                  <a:gd name="connsiteY7" fmla="*/ 64484 h 439959"/>
                  <a:gd name="connsiteX8" fmla="*/ 760318 w 760317"/>
                  <a:gd name="connsiteY8" fmla="*/ 220028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20028"/>
                    </a:moveTo>
                    <a:cubicBezTo>
                      <a:pt x="760318" y="278321"/>
                      <a:pt x="720306" y="334328"/>
                      <a:pt x="649026" y="375571"/>
                    </a:cubicBezTo>
                    <a:cubicBezTo>
                      <a:pt x="577747" y="416814"/>
                      <a:pt x="480521" y="439960"/>
                      <a:pt x="380159" y="439960"/>
                    </a:cubicBezTo>
                    <a:cubicBezTo>
                      <a:pt x="279797" y="439960"/>
                      <a:pt x="182191" y="416814"/>
                      <a:pt x="110911" y="375571"/>
                    </a:cubicBezTo>
                    <a:cubicBezTo>
                      <a:pt x="39632" y="334328"/>
                      <a:pt x="0" y="278321"/>
                      <a:pt x="0" y="220028"/>
                    </a:cubicBezTo>
                    <a:cubicBezTo>
                      <a:pt x="0" y="161735"/>
                      <a:pt x="40107" y="105728"/>
                      <a:pt x="111387" y="64484"/>
                    </a:cubicBezTo>
                    <a:cubicBezTo>
                      <a:pt x="182666" y="23241"/>
                      <a:pt x="279322" y="0"/>
                      <a:pt x="380159" y="0"/>
                    </a:cubicBezTo>
                    <a:cubicBezTo>
                      <a:pt x="480996" y="0"/>
                      <a:pt x="577652" y="23241"/>
                      <a:pt x="649026" y="64484"/>
                    </a:cubicBezTo>
                    <a:cubicBezTo>
                      <a:pt x="720401" y="105728"/>
                      <a:pt x="760318" y="161639"/>
                      <a:pt x="760318" y="220028"/>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4" name="Freeform 64">
                <a:extLst>
                  <a:ext uri="{FF2B5EF4-FFF2-40B4-BE49-F238E27FC236}">
                    <a16:creationId xmlns:a16="http://schemas.microsoft.com/office/drawing/2014/main" id="{938F1AB6-7B6E-3B4E-B1C6-737FFD1155C9}"/>
                  </a:ext>
                </a:extLst>
              </p:cNvPr>
              <p:cNvSpPr/>
              <p:nvPr/>
            </p:nvSpPr>
            <p:spPr>
              <a:xfrm>
                <a:off x="6695351" y="792506"/>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55" name="Freeform 65">
                <a:extLst>
                  <a:ext uri="{FF2B5EF4-FFF2-40B4-BE49-F238E27FC236}">
                    <a16:creationId xmlns:a16="http://schemas.microsoft.com/office/drawing/2014/main" id="{2D8C6B15-8A97-C04B-B371-7D8D62754405}"/>
                  </a:ext>
                </a:extLst>
              </p:cNvPr>
              <p:cNvSpPr/>
              <p:nvPr/>
            </p:nvSpPr>
            <p:spPr>
              <a:xfrm>
                <a:off x="6695827" y="792410"/>
                <a:ext cx="684286" cy="205835"/>
              </a:xfrm>
              <a:custGeom>
                <a:avLst/>
                <a:gdLst>
                  <a:gd name="connsiteX0" fmla="*/ 342143 w 684286"/>
                  <a:gd name="connsiteY0" fmla="*/ 0 h 205835"/>
                  <a:gd name="connsiteX1" fmla="*/ 100267 w 684286"/>
                  <a:gd name="connsiteY1" fmla="*/ 58007 h 205835"/>
                  <a:gd name="connsiteX2" fmla="*/ 0 w 684286"/>
                  <a:gd name="connsiteY2" fmla="*/ 198025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293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419" y="20860"/>
                      <a:pt x="100267" y="58007"/>
                    </a:cubicBezTo>
                    <a:cubicBezTo>
                      <a:pt x="36115" y="95155"/>
                      <a:pt x="0" y="145256"/>
                      <a:pt x="0" y="198025"/>
                    </a:cubicBezTo>
                    <a:cubicBezTo>
                      <a:pt x="0" y="200596"/>
                      <a:pt x="0" y="203263"/>
                      <a:pt x="0" y="205835"/>
                    </a:cubicBezTo>
                    <a:cubicBezTo>
                      <a:pt x="5132" y="98774"/>
                      <a:pt x="156530" y="13430"/>
                      <a:pt x="342143" y="13335"/>
                    </a:cubicBezTo>
                    <a:cubicBezTo>
                      <a:pt x="525760" y="13335"/>
                      <a:pt x="676588" y="97346"/>
                      <a:pt x="684286" y="203835"/>
                    </a:cubicBezTo>
                    <a:cubicBezTo>
                      <a:pt x="684286" y="201930"/>
                      <a:pt x="684286" y="200120"/>
                      <a:pt x="684286" y="198311"/>
                    </a:cubicBezTo>
                    <a:cubicBezTo>
                      <a:pt x="684286" y="145828"/>
                      <a:pt x="648266" y="95441"/>
                      <a:pt x="584114" y="58293"/>
                    </a:cubicBezTo>
                    <a:cubicBezTo>
                      <a:pt x="519962" y="21146"/>
                      <a:pt x="432431"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grpSp>
      </p:grpSp>
      <p:grpSp>
        <p:nvGrpSpPr>
          <p:cNvPr id="1364" name="Group 1">
            <a:extLst>
              <a:ext uri="{FF2B5EF4-FFF2-40B4-BE49-F238E27FC236}">
                <a16:creationId xmlns:a16="http://schemas.microsoft.com/office/drawing/2014/main" id="{78456AEB-5485-6A43-9AA2-5535F49AB47D}"/>
              </a:ext>
            </a:extLst>
          </p:cNvPr>
          <p:cNvGrpSpPr/>
          <p:nvPr/>
        </p:nvGrpSpPr>
        <p:grpSpPr>
          <a:xfrm flipH="1">
            <a:off x="7144409" y="3899056"/>
            <a:ext cx="542881" cy="401406"/>
            <a:chOff x="7645518" y="2950588"/>
            <a:chExt cx="325160" cy="240423"/>
          </a:xfrm>
        </p:grpSpPr>
        <p:sp>
          <p:nvSpPr>
            <p:cNvPr id="1365" name="Freeform 77">
              <a:extLst>
                <a:ext uri="{FF2B5EF4-FFF2-40B4-BE49-F238E27FC236}">
                  <a16:creationId xmlns:a16="http://schemas.microsoft.com/office/drawing/2014/main" id="{75D355F6-4490-0C43-9EE6-CA18A055B463}"/>
                </a:ext>
              </a:extLst>
            </p:cNvPr>
            <p:cNvSpPr/>
            <p:nvPr/>
          </p:nvSpPr>
          <p:spPr>
            <a:xfrm>
              <a:off x="7645887" y="3059216"/>
              <a:ext cx="136596" cy="131762"/>
            </a:xfrm>
            <a:custGeom>
              <a:avLst/>
              <a:gdLst>
                <a:gd name="connsiteX0" fmla="*/ 0 w 188192"/>
                <a:gd name="connsiteY0" fmla="*/ 53655 h 162284"/>
                <a:gd name="connsiteX1" fmla="*/ 188193 w 188192"/>
                <a:gd name="connsiteY1" fmla="*/ 162284 h 162284"/>
                <a:gd name="connsiteX2" fmla="*/ 188193 w 188192"/>
                <a:gd name="connsiteY2" fmla="*/ 108596 h 162284"/>
                <a:gd name="connsiteX3" fmla="*/ 0 w 188192"/>
                <a:gd name="connsiteY3" fmla="*/ 0 h 162284"/>
                <a:gd name="connsiteX4" fmla="*/ 0 w 188192"/>
                <a:gd name="connsiteY4" fmla="*/ 53655 h 162284"/>
                <a:gd name="connsiteX0" fmla="*/ 0 w 188193"/>
                <a:gd name="connsiteY0" fmla="*/ 23133 h 131762"/>
                <a:gd name="connsiteX1" fmla="*/ 188193 w 188193"/>
                <a:gd name="connsiteY1" fmla="*/ 131762 h 131762"/>
                <a:gd name="connsiteX2" fmla="*/ 188193 w 188193"/>
                <a:gd name="connsiteY2" fmla="*/ 78074 h 131762"/>
                <a:gd name="connsiteX3" fmla="*/ 52324 w 188193"/>
                <a:gd name="connsiteY3" fmla="*/ 0 h 131762"/>
                <a:gd name="connsiteX4" fmla="*/ 0 w 188193"/>
                <a:gd name="connsiteY4" fmla="*/ 23133 h 131762"/>
                <a:gd name="connsiteX0" fmla="*/ 0 w 136596"/>
                <a:gd name="connsiteY0" fmla="*/ 52202 h 131762"/>
                <a:gd name="connsiteX1" fmla="*/ 136596 w 136596"/>
                <a:gd name="connsiteY1" fmla="*/ 131762 h 131762"/>
                <a:gd name="connsiteX2" fmla="*/ 136596 w 136596"/>
                <a:gd name="connsiteY2" fmla="*/ 78074 h 131762"/>
                <a:gd name="connsiteX3" fmla="*/ 727 w 136596"/>
                <a:gd name="connsiteY3" fmla="*/ 0 h 131762"/>
                <a:gd name="connsiteX4" fmla="*/ 0 w 136596"/>
                <a:gd name="connsiteY4" fmla="*/ 52202 h 1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6" h="131762">
                  <a:moveTo>
                    <a:pt x="0" y="52202"/>
                  </a:moveTo>
                  <a:lnTo>
                    <a:pt x="136596" y="131762"/>
                  </a:lnTo>
                  <a:lnTo>
                    <a:pt x="136596" y="78074"/>
                  </a:lnTo>
                  <a:lnTo>
                    <a:pt x="727" y="0"/>
                  </a:lnTo>
                  <a:cubicBezTo>
                    <a:pt x="485" y="17401"/>
                    <a:pt x="242" y="34801"/>
                    <a:pt x="0" y="52202"/>
                  </a:cubicBez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6" name="Freeform 78">
              <a:extLst>
                <a:ext uri="{FF2B5EF4-FFF2-40B4-BE49-F238E27FC236}">
                  <a16:creationId xmlns:a16="http://schemas.microsoft.com/office/drawing/2014/main" id="{30403CF5-8EB8-FE4F-88DB-070314ED86B0}"/>
                </a:ext>
              </a:extLst>
            </p:cNvPr>
            <p:cNvSpPr/>
            <p:nvPr/>
          </p:nvSpPr>
          <p:spPr>
            <a:xfrm>
              <a:off x="7782483" y="3028694"/>
              <a:ext cx="188192" cy="162317"/>
            </a:xfrm>
            <a:custGeom>
              <a:avLst/>
              <a:gdLst>
                <a:gd name="connsiteX0" fmla="*/ 0 w 188192"/>
                <a:gd name="connsiteY0" fmla="*/ 108629 h 162317"/>
                <a:gd name="connsiteX1" fmla="*/ 0 w 188192"/>
                <a:gd name="connsiteY1" fmla="*/ 162317 h 162317"/>
                <a:gd name="connsiteX2" fmla="*/ 188193 w 188192"/>
                <a:gd name="connsiteY2" fmla="*/ 53655 h 162317"/>
                <a:gd name="connsiteX3" fmla="*/ 188193 w 188192"/>
                <a:gd name="connsiteY3" fmla="*/ 0 h 162317"/>
                <a:gd name="connsiteX4" fmla="*/ 0 w 188192"/>
                <a:gd name="connsiteY4" fmla="*/ 108629 h 16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 h="162317">
                  <a:moveTo>
                    <a:pt x="0" y="108629"/>
                  </a:moveTo>
                  <a:lnTo>
                    <a:pt x="0" y="162317"/>
                  </a:lnTo>
                  <a:lnTo>
                    <a:pt x="188193" y="53655"/>
                  </a:lnTo>
                  <a:lnTo>
                    <a:pt x="188193" y="0"/>
                  </a:lnTo>
                  <a:lnTo>
                    <a:pt x="0" y="108629"/>
                  </a:lnTo>
                  <a:close/>
                </a:path>
              </a:pathLst>
            </a:custGeom>
            <a:solidFill>
              <a:srgbClr val="119C9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7" name="Freeform 80">
              <a:extLst>
                <a:ext uri="{FF2B5EF4-FFF2-40B4-BE49-F238E27FC236}">
                  <a16:creationId xmlns:a16="http://schemas.microsoft.com/office/drawing/2014/main" id="{07EC013E-33C5-F147-AAAD-794D4A0B7F96}"/>
                </a:ext>
              </a:extLst>
            </p:cNvPr>
            <p:cNvSpPr/>
            <p:nvPr/>
          </p:nvSpPr>
          <p:spPr>
            <a:xfrm>
              <a:off x="7645518" y="2950588"/>
              <a:ext cx="325160" cy="186736"/>
            </a:xfrm>
            <a:custGeom>
              <a:avLst/>
              <a:gdLst>
                <a:gd name="connsiteX0" fmla="*/ 188193 w 376385"/>
                <a:gd name="connsiteY0" fmla="*/ 0 h 217259"/>
                <a:gd name="connsiteX1" fmla="*/ 0 w 376385"/>
                <a:gd name="connsiteY1" fmla="*/ 108630 h 217259"/>
                <a:gd name="connsiteX2" fmla="*/ 188193 w 376385"/>
                <a:gd name="connsiteY2" fmla="*/ 217259 h 217259"/>
                <a:gd name="connsiteX3" fmla="*/ 376386 w 376385"/>
                <a:gd name="connsiteY3" fmla="*/ 108630 h 217259"/>
                <a:gd name="connsiteX4" fmla="*/ 188193 w 376385"/>
                <a:gd name="connsiteY4" fmla="*/ 0 h 217259"/>
                <a:gd name="connsiteX0" fmla="*/ 136967 w 325160"/>
                <a:gd name="connsiteY0" fmla="*/ 0 h 217259"/>
                <a:gd name="connsiteX1" fmla="*/ 0 w 325160"/>
                <a:gd name="connsiteY1" fmla="*/ 139366 h 217259"/>
                <a:gd name="connsiteX2" fmla="*/ 136967 w 325160"/>
                <a:gd name="connsiteY2" fmla="*/ 217259 h 217259"/>
                <a:gd name="connsiteX3" fmla="*/ 325160 w 325160"/>
                <a:gd name="connsiteY3" fmla="*/ 108630 h 217259"/>
                <a:gd name="connsiteX4" fmla="*/ 136967 w 325160"/>
                <a:gd name="connsiteY4" fmla="*/ 0 h 217259"/>
                <a:gd name="connsiteX0" fmla="*/ 182750 w 325160"/>
                <a:gd name="connsiteY0" fmla="*/ 0 h 190370"/>
                <a:gd name="connsiteX1" fmla="*/ 0 w 325160"/>
                <a:gd name="connsiteY1" fmla="*/ 112477 h 190370"/>
                <a:gd name="connsiteX2" fmla="*/ 136967 w 325160"/>
                <a:gd name="connsiteY2" fmla="*/ 190370 h 190370"/>
                <a:gd name="connsiteX3" fmla="*/ 325160 w 325160"/>
                <a:gd name="connsiteY3" fmla="*/ 81741 h 190370"/>
                <a:gd name="connsiteX4" fmla="*/ 182750 w 325160"/>
                <a:gd name="connsiteY4" fmla="*/ 0 h 190370"/>
                <a:gd name="connsiteX0" fmla="*/ 187837 w 325160"/>
                <a:gd name="connsiteY0" fmla="*/ 0 h 186736"/>
                <a:gd name="connsiteX1" fmla="*/ 0 w 325160"/>
                <a:gd name="connsiteY1" fmla="*/ 108843 h 186736"/>
                <a:gd name="connsiteX2" fmla="*/ 136967 w 325160"/>
                <a:gd name="connsiteY2" fmla="*/ 186736 h 186736"/>
                <a:gd name="connsiteX3" fmla="*/ 325160 w 325160"/>
                <a:gd name="connsiteY3" fmla="*/ 78107 h 186736"/>
                <a:gd name="connsiteX4" fmla="*/ 187837 w 325160"/>
                <a:gd name="connsiteY4" fmla="*/ 0 h 18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0" h="186736">
                  <a:moveTo>
                    <a:pt x="187837" y="0"/>
                  </a:moveTo>
                  <a:lnTo>
                    <a:pt x="0" y="108843"/>
                  </a:lnTo>
                  <a:lnTo>
                    <a:pt x="136967" y="186736"/>
                  </a:lnTo>
                  <a:lnTo>
                    <a:pt x="325160" y="78107"/>
                  </a:lnTo>
                  <a:lnTo>
                    <a:pt x="187837" y="0"/>
                  </a:lnTo>
                  <a:close/>
                </a:path>
              </a:pathLst>
            </a:custGeom>
            <a:solidFill>
              <a:srgbClr val="18B2A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8" name="Freeform 85">
              <a:extLst>
                <a:ext uri="{FF2B5EF4-FFF2-40B4-BE49-F238E27FC236}">
                  <a16:creationId xmlns:a16="http://schemas.microsoft.com/office/drawing/2014/main" id="{7EB13F16-A6ED-8349-B5B6-A84FBB091FEB}"/>
                </a:ext>
              </a:extLst>
            </p:cNvPr>
            <p:cNvSpPr/>
            <p:nvPr/>
          </p:nvSpPr>
          <p:spPr>
            <a:xfrm>
              <a:off x="7706193" y="2984928"/>
              <a:ext cx="205289" cy="118495"/>
            </a:xfrm>
            <a:custGeom>
              <a:avLst/>
              <a:gdLst>
                <a:gd name="connsiteX0" fmla="*/ 16998 w 205289"/>
                <a:gd name="connsiteY0" fmla="*/ 118496 h 118495"/>
                <a:gd name="connsiteX1" fmla="*/ 205290 w 205289"/>
                <a:gd name="connsiteY1" fmla="*/ 9833 h 118495"/>
                <a:gd name="connsiteX2" fmla="*/ 188325 w 205289"/>
                <a:gd name="connsiteY2" fmla="*/ 0 h 118495"/>
                <a:gd name="connsiteX3" fmla="*/ 0 w 205289"/>
                <a:gd name="connsiteY3" fmla="*/ 108695 h 118495"/>
                <a:gd name="connsiteX4" fmla="*/ 16998 w 205289"/>
                <a:gd name="connsiteY4" fmla="*/ 118496 h 11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89" h="118495">
                  <a:moveTo>
                    <a:pt x="16998" y="118496"/>
                  </a:moveTo>
                  <a:lnTo>
                    <a:pt x="205290" y="9833"/>
                  </a:lnTo>
                  <a:lnTo>
                    <a:pt x="188325" y="0"/>
                  </a:lnTo>
                  <a:lnTo>
                    <a:pt x="0" y="108695"/>
                  </a:lnTo>
                  <a:lnTo>
                    <a:pt x="16998" y="118496"/>
                  </a:lnTo>
                  <a:close/>
                </a:path>
              </a:pathLst>
            </a:custGeom>
            <a:solidFill>
              <a:srgbClr val="FFFFFF"/>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69" name="Freeform 88">
              <a:extLst>
                <a:ext uri="{FF2B5EF4-FFF2-40B4-BE49-F238E27FC236}">
                  <a16:creationId xmlns:a16="http://schemas.microsoft.com/office/drawing/2014/main" id="{FC527E2A-D110-314E-999D-87CECD7756EB}"/>
                </a:ext>
              </a:extLst>
            </p:cNvPr>
            <p:cNvSpPr/>
            <p:nvPr/>
          </p:nvSpPr>
          <p:spPr>
            <a:xfrm>
              <a:off x="7901663" y="3046084"/>
              <a:ext cx="57824" cy="66227"/>
            </a:xfrm>
            <a:custGeom>
              <a:avLst/>
              <a:gdLst>
                <a:gd name="connsiteX0" fmla="*/ 0 w 57824"/>
                <a:gd name="connsiteY0" fmla="*/ 33394 h 66227"/>
                <a:gd name="connsiteX1" fmla="*/ 0 w 57824"/>
                <a:gd name="connsiteY1" fmla="*/ 66227 h 66227"/>
                <a:gd name="connsiteX2" fmla="*/ 57824 w 57824"/>
                <a:gd name="connsiteY2" fmla="*/ 32833 h 66227"/>
                <a:gd name="connsiteX3" fmla="*/ 57824 w 57824"/>
                <a:gd name="connsiteY3" fmla="*/ 0 h 66227"/>
                <a:gd name="connsiteX4" fmla="*/ 0 w 57824"/>
                <a:gd name="connsiteY4" fmla="*/ 33394 h 6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4" h="66227">
                  <a:moveTo>
                    <a:pt x="0" y="33394"/>
                  </a:moveTo>
                  <a:lnTo>
                    <a:pt x="0" y="66227"/>
                  </a:lnTo>
                  <a:lnTo>
                    <a:pt x="57824" y="32833"/>
                  </a:lnTo>
                  <a:lnTo>
                    <a:pt x="57824" y="0"/>
                  </a:lnTo>
                  <a:lnTo>
                    <a:pt x="0" y="33394"/>
                  </a:lnTo>
                  <a:close/>
                </a:path>
              </a:pathLst>
            </a:custGeom>
            <a:solidFill>
              <a:srgbClr val="E2E9ED"/>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0" name="Freeform 89">
              <a:extLst>
                <a:ext uri="{FF2B5EF4-FFF2-40B4-BE49-F238E27FC236}">
                  <a16:creationId xmlns:a16="http://schemas.microsoft.com/office/drawing/2014/main" id="{430D0E4E-9E1A-9B49-A46E-CB7BBA7729F9}"/>
                </a:ext>
              </a:extLst>
            </p:cNvPr>
            <p:cNvSpPr/>
            <p:nvPr/>
          </p:nvSpPr>
          <p:spPr>
            <a:xfrm>
              <a:off x="7904469" y="3051199"/>
              <a:ext cx="52213" cy="32734"/>
            </a:xfrm>
            <a:custGeom>
              <a:avLst/>
              <a:gdLst>
                <a:gd name="connsiteX0" fmla="*/ 52213 w 52213"/>
                <a:gd name="connsiteY0" fmla="*/ 2607 h 32734"/>
                <a:gd name="connsiteX1" fmla="*/ 0 w 52213"/>
                <a:gd name="connsiteY1" fmla="*/ 32734 h 32734"/>
                <a:gd name="connsiteX2" fmla="*/ 0 w 52213"/>
                <a:gd name="connsiteY2" fmla="*/ 30127 h 32734"/>
                <a:gd name="connsiteX3" fmla="*/ 52213 w 52213"/>
                <a:gd name="connsiteY3" fmla="*/ 0 h 32734"/>
                <a:gd name="connsiteX4" fmla="*/ 52213 w 52213"/>
                <a:gd name="connsiteY4" fmla="*/ 2607 h 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4">
                  <a:moveTo>
                    <a:pt x="52213" y="2607"/>
                  </a:moveTo>
                  <a:lnTo>
                    <a:pt x="0" y="32734"/>
                  </a:lnTo>
                  <a:lnTo>
                    <a:pt x="0" y="30127"/>
                  </a:lnTo>
                  <a:lnTo>
                    <a:pt x="52213" y="0"/>
                  </a:lnTo>
                  <a:lnTo>
                    <a:pt x="52213" y="260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1" name="Freeform 90">
              <a:extLst>
                <a:ext uri="{FF2B5EF4-FFF2-40B4-BE49-F238E27FC236}">
                  <a16:creationId xmlns:a16="http://schemas.microsoft.com/office/drawing/2014/main" id="{3DAFE3F8-62CF-954F-9FB1-DE733C1FA102}"/>
                </a:ext>
              </a:extLst>
            </p:cNvPr>
            <p:cNvSpPr/>
            <p:nvPr/>
          </p:nvSpPr>
          <p:spPr>
            <a:xfrm>
              <a:off x="7904469" y="3056809"/>
              <a:ext cx="52213" cy="32733"/>
            </a:xfrm>
            <a:custGeom>
              <a:avLst/>
              <a:gdLst>
                <a:gd name="connsiteX0" fmla="*/ 52213 w 52213"/>
                <a:gd name="connsiteY0" fmla="*/ 2574 h 32733"/>
                <a:gd name="connsiteX1" fmla="*/ 0 w 52213"/>
                <a:gd name="connsiteY1" fmla="*/ 32734 h 32733"/>
                <a:gd name="connsiteX2" fmla="*/ 0 w 52213"/>
                <a:gd name="connsiteY2" fmla="*/ 30127 h 32733"/>
                <a:gd name="connsiteX3" fmla="*/ 52213 w 52213"/>
                <a:gd name="connsiteY3" fmla="*/ 0 h 32733"/>
                <a:gd name="connsiteX4" fmla="*/ 52213 w 52213"/>
                <a:gd name="connsiteY4" fmla="*/ 2574 h 3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3">
                  <a:moveTo>
                    <a:pt x="52213" y="2574"/>
                  </a:moveTo>
                  <a:lnTo>
                    <a:pt x="0" y="32734"/>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2" name="Freeform 91">
              <a:extLst>
                <a:ext uri="{FF2B5EF4-FFF2-40B4-BE49-F238E27FC236}">
                  <a16:creationId xmlns:a16="http://schemas.microsoft.com/office/drawing/2014/main" id="{BA8A6353-E8E2-C94D-BBBC-D704B038372B}"/>
                </a:ext>
              </a:extLst>
            </p:cNvPr>
            <p:cNvSpPr/>
            <p:nvPr/>
          </p:nvSpPr>
          <p:spPr>
            <a:xfrm>
              <a:off x="7904469" y="3062847"/>
              <a:ext cx="52213" cy="32700"/>
            </a:xfrm>
            <a:custGeom>
              <a:avLst/>
              <a:gdLst>
                <a:gd name="connsiteX0" fmla="*/ 52213 w 52213"/>
                <a:gd name="connsiteY0" fmla="*/ 2574 h 32700"/>
                <a:gd name="connsiteX1" fmla="*/ 0 w 52213"/>
                <a:gd name="connsiteY1" fmla="*/ 32701 h 32700"/>
                <a:gd name="connsiteX2" fmla="*/ 0 w 52213"/>
                <a:gd name="connsiteY2" fmla="*/ 30127 h 32700"/>
                <a:gd name="connsiteX3" fmla="*/ 52213 w 52213"/>
                <a:gd name="connsiteY3" fmla="*/ 0 h 32700"/>
                <a:gd name="connsiteX4" fmla="*/ 52213 w 52213"/>
                <a:gd name="connsiteY4" fmla="*/ 2574 h 3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00">
                  <a:moveTo>
                    <a:pt x="52213" y="2574"/>
                  </a:moveTo>
                  <a:lnTo>
                    <a:pt x="0" y="32701"/>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1373" name="Freeform 92">
              <a:extLst>
                <a:ext uri="{FF2B5EF4-FFF2-40B4-BE49-F238E27FC236}">
                  <a16:creationId xmlns:a16="http://schemas.microsoft.com/office/drawing/2014/main" id="{F4D61C04-C899-B04B-B5D9-A5219A047AD4}"/>
                </a:ext>
              </a:extLst>
            </p:cNvPr>
            <p:cNvSpPr/>
            <p:nvPr/>
          </p:nvSpPr>
          <p:spPr>
            <a:xfrm>
              <a:off x="7904469" y="3083405"/>
              <a:ext cx="26106" cy="17686"/>
            </a:xfrm>
            <a:custGeom>
              <a:avLst/>
              <a:gdLst>
                <a:gd name="connsiteX0" fmla="*/ 0 w 26106"/>
                <a:gd name="connsiteY0" fmla="*/ 15047 h 17686"/>
                <a:gd name="connsiteX1" fmla="*/ 0 w 26106"/>
                <a:gd name="connsiteY1" fmla="*/ 17687 h 17686"/>
                <a:gd name="connsiteX2" fmla="*/ 26106 w 26106"/>
                <a:gd name="connsiteY2" fmla="*/ 2574 h 17686"/>
                <a:gd name="connsiteX3" fmla="*/ 26106 w 26106"/>
                <a:gd name="connsiteY3" fmla="*/ 0 h 17686"/>
                <a:gd name="connsiteX4" fmla="*/ 0 w 26106"/>
                <a:gd name="connsiteY4" fmla="*/ 15047 h 1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6" h="17686">
                  <a:moveTo>
                    <a:pt x="0" y="15047"/>
                  </a:moveTo>
                  <a:lnTo>
                    <a:pt x="0" y="17687"/>
                  </a:lnTo>
                  <a:lnTo>
                    <a:pt x="26106" y="2574"/>
                  </a:lnTo>
                  <a:lnTo>
                    <a:pt x="26106" y="0"/>
                  </a:lnTo>
                  <a:lnTo>
                    <a:pt x="0" y="1504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grpSp>
      <p:cxnSp>
        <p:nvCxnSpPr>
          <p:cNvPr id="1389"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9284156" y="3868586"/>
            <a:ext cx="360000"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none" w="med" len="med"/>
          </a:ln>
          <a:effectLst/>
        </p:spPr>
      </p:cxnSp>
      <p:grpSp>
        <p:nvGrpSpPr>
          <p:cNvPr id="1394" name="Group 66">
            <a:extLst>
              <a:ext uri="{FF2B5EF4-FFF2-40B4-BE49-F238E27FC236}">
                <a16:creationId xmlns:a16="http://schemas.microsoft.com/office/drawing/2014/main" id="{586F3ECF-E951-8843-9005-8B30A185979A}"/>
              </a:ext>
            </a:extLst>
          </p:cNvPr>
          <p:cNvGrpSpPr/>
          <p:nvPr/>
        </p:nvGrpSpPr>
        <p:grpSpPr>
          <a:xfrm>
            <a:off x="3374264" y="3525275"/>
            <a:ext cx="888808" cy="524331"/>
            <a:chOff x="4799856" y="299492"/>
            <a:chExt cx="2618273" cy="1544588"/>
          </a:xfrm>
        </p:grpSpPr>
        <p:grpSp>
          <p:nvGrpSpPr>
            <p:cNvPr id="1395" name="Graphic 21">
              <a:extLst>
                <a:ext uri="{FF2B5EF4-FFF2-40B4-BE49-F238E27FC236}">
                  <a16:creationId xmlns:a16="http://schemas.microsoft.com/office/drawing/2014/main" id="{43A5DD41-B53A-5D45-9689-3F68F83D3290}"/>
                </a:ext>
              </a:extLst>
            </p:cNvPr>
            <p:cNvGrpSpPr/>
            <p:nvPr/>
          </p:nvGrpSpPr>
          <p:grpSpPr>
            <a:xfrm>
              <a:off x="4799856" y="548680"/>
              <a:ext cx="1828800" cy="1295400"/>
              <a:chOff x="4189116" y="337038"/>
              <a:chExt cx="1828800" cy="1295400"/>
            </a:xfrm>
          </p:grpSpPr>
          <p:sp>
            <p:nvSpPr>
              <p:cNvPr id="1413" name="Freeform 41">
                <a:extLst>
                  <a:ext uri="{FF2B5EF4-FFF2-40B4-BE49-F238E27FC236}">
                    <a16:creationId xmlns:a16="http://schemas.microsoft.com/office/drawing/2014/main" id="{48B3857B-0F56-EC4F-BC3F-A300E4A9E7BC}"/>
                  </a:ext>
                </a:extLst>
              </p:cNvPr>
              <p:cNvSpPr/>
              <p:nvPr/>
            </p:nvSpPr>
            <p:spPr>
              <a:xfrm>
                <a:off x="4189116" y="337038"/>
                <a:ext cx="1826336" cy="1059941"/>
              </a:xfrm>
              <a:custGeom>
                <a:avLst/>
                <a:gdLst>
                  <a:gd name="connsiteX0" fmla="*/ 608810 w 1826336"/>
                  <a:gd name="connsiteY0" fmla="*/ 0 h 1059941"/>
                  <a:gd name="connsiteX1" fmla="*/ 1826336 w 1826336"/>
                  <a:gd name="connsiteY1" fmla="*/ 706660 h 1059941"/>
                  <a:gd name="connsiteX2" fmla="*/ 1217621 w 1826336"/>
                  <a:gd name="connsiteY2" fmla="*/ 1059942 h 1059941"/>
                  <a:gd name="connsiteX3" fmla="*/ 0 w 1826336"/>
                  <a:gd name="connsiteY3" fmla="*/ 353282 h 1059941"/>
                  <a:gd name="connsiteX4" fmla="*/ 608810 w 1826336"/>
                  <a:gd name="connsiteY4" fmla="*/ 0 h 105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336" h="1059941">
                    <a:moveTo>
                      <a:pt x="608810" y="0"/>
                    </a:moveTo>
                    <a:lnTo>
                      <a:pt x="1826336" y="706660"/>
                    </a:lnTo>
                    <a:lnTo>
                      <a:pt x="1217621" y="1059942"/>
                    </a:lnTo>
                    <a:lnTo>
                      <a:pt x="0" y="353282"/>
                    </a:lnTo>
                    <a:lnTo>
                      <a:pt x="608810" y="0"/>
                    </a:ln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4" name="Freeform 42">
                <a:extLst>
                  <a:ext uri="{FF2B5EF4-FFF2-40B4-BE49-F238E27FC236}">
                    <a16:creationId xmlns:a16="http://schemas.microsoft.com/office/drawing/2014/main" id="{593E72DE-C873-1E4E-8DEF-E391FEBCACB0}"/>
                  </a:ext>
                </a:extLst>
              </p:cNvPr>
              <p:cNvSpPr/>
              <p:nvPr/>
            </p:nvSpPr>
            <p:spPr>
              <a:xfrm>
                <a:off x="4423827" y="473245"/>
                <a:ext cx="1356912" cy="787717"/>
              </a:xfrm>
              <a:custGeom>
                <a:avLst/>
                <a:gdLst>
                  <a:gd name="connsiteX0" fmla="*/ 443366 w 1356912"/>
                  <a:gd name="connsiteY0" fmla="*/ 0 h 787717"/>
                  <a:gd name="connsiteX1" fmla="*/ 438438 w 1356912"/>
                  <a:gd name="connsiteY1" fmla="*/ 3143 h 787717"/>
                  <a:gd name="connsiteX2" fmla="*/ 274415 w 1356912"/>
                  <a:gd name="connsiteY2" fmla="*/ 9906 h 787717"/>
                  <a:gd name="connsiteX3" fmla="*/ 17151 w 1356912"/>
                  <a:gd name="connsiteY3" fmla="*/ 159068 h 787717"/>
                  <a:gd name="connsiteX4" fmla="*/ 5401 w 1356912"/>
                  <a:gd name="connsiteY4" fmla="*/ 254318 h 787717"/>
                  <a:gd name="connsiteX5" fmla="*/ 0 w 1356912"/>
                  <a:gd name="connsiteY5" fmla="*/ 257270 h 787717"/>
                  <a:gd name="connsiteX6" fmla="*/ 913547 w 1356912"/>
                  <a:gd name="connsiteY6" fmla="*/ 787718 h 787717"/>
                  <a:gd name="connsiteX7" fmla="*/ 918569 w 1356912"/>
                  <a:gd name="connsiteY7" fmla="*/ 784574 h 787717"/>
                  <a:gd name="connsiteX8" fmla="*/ 1082498 w 1356912"/>
                  <a:gd name="connsiteY8" fmla="*/ 777812 h 787717"/>
                  <a:gd name="connsiteX9" fmla="*/ 1339857 w 1356912"/>
                  <a:gd name="connsiteY9" fmla="*/ 628460 h 787717"/>
                  <a:gd name="connsiteX10" fmla="*/ 1351606 w 1356912"/>
                  <a:gd name="connsiteY10" fmla="*/ 533210 h 787717"/>
                  <a:gd name="connsiteX11" fmla="*/ 1356913 w 1356912"/>
                  <a:gd name="connsiteY11" fmla="*/ 530257 h 78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912" h="787717">
                    <a:moveTo>
                      <a:pt x="443366" y="0"/>
                    </a:moveTo>
                    <a:lnTo>
                      <a:pt x="438438" y="3143"/>
                    </a:lnTo>
                    <a:cubicBezTo>
                      <a:pt x="389923" y="31242"/>
                      <a:pt x="316487" y="34385"/>
                      <a:pt x="274415" y="9906"/>
                    </a:cubicBezTo>
                    <a:lnTo>
                      <a:pt x="17151" y="159068"/>
                    </a:lnTo>
                    <a:cubicBezTo>
                      <a:pt x="59128" y="183452"/>
                      <a:pt x="53916" y="225743"/>
                      <a:pt x="5401" y="254318"/>
                    </a:cubicBezTo>
                    <a:lnTo>
                      <a:pt x="0" y="257270"/>
                    </a:lnTo>
                    <a:lnTo>
                      <a:pt x="913547" y="787718"/>
                    </a:lnTo>
                    <a:lnTo>
                      <a:pt x="918569" y="784574"/>
                    </a:lnTo>
                    <a:cubicBezTo>
                      <a:pt x="967085" y="755999"/>
                      <a:pt x="1040521" y="753428"/>
                      <a:pt x="1082498" y="777812"/>
                    </a:cubicBezTo>
                    <a:lnTo>
                      <a:pt x="1339857" y="628460"/>
                    </a:lnTo>
                    <a:cubicBezTo>
                      <a:pt x="1297785" y="604076"/>
                      <a:pt x="1303091" y="561785"/>
                      <a:pt x="1351606" y="533210"/>
                    </a:cubicBezTo>
                    <a:cubicBezTo>
                      <a:pt x="1353312" y="532162"/>
                      <a:pt x="1355112" y="531209"/>
                      <a:pt x="1356913" y="530257"/>
                    </a:cubicBezTo>
                    <a:close/>
                  </a:path>
                </a:pathLst>
              </a:custGeom>
              <a:solidFill>
                <a:srgbClr val="12AFA6"/>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5" name="Freeform 43">
                <a:extLst>
                  <a:ext uri="{FF2B5EF4-FFF2-40B4-BE49-F238E27FC236}">
                    <a16:creationId xmlns:a16="http://schemas.microsoft.com/office/drawing/2014/main" id="{69261AED-01F1-4B41-9068-31DA31DA452B}"/>
                  </a:ext>
                </a:extLst>
              </p:cNvPr>
              <p:cNvSpPr/>
              <p:nvPr/>
            </p:nvSpPr>
            <p:spPr>
              <a:xfrm>
                <a:off x="4854379" y="706690"/>
                <a:ext cx="495894" cy="320638"/>
              </a:xfrm>
              <a:custGeom>
                <a:avLst/>
                <a:gdLst>
                  <a:gd name="connsiteX0" fmla="*/ 479900 w 495894"/>
                  <a:gd name="connsiteY0" fmla="*/ 131897 h 320638"/>
                  <a:gd name="connsiteX1" fmla="*/ 263942 w 495894"/>
                  <a:gd name="connsiteY1" fmla="*/ 292217 h 320638"/>
                  <a:gd name="connsiteX2" fmla="*/ 15995 w 495894"/>
                  <a:gd name="connsiteY2" fmla="*/ 188741 h 320638"/>
                  <a:gd name="connsiteX3" fmla="*/ 231952 w 495894"/>
                  <a:gd name="connsiteY3" fmla="*/ 28422 h 320638"/>
                  <a:gd name="connsiteX4" fmla="*/ 479900 w 495894"/>
                  <a:gd name="connsiteY4" fmla="*/ 131897 h 32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94" h="320638">
                    <a:moveTo>
                      <a:pt x="479900" y="131897"/>
                    </a:moveTo>
                    <a:cubicBezTo>
                      <a:pt x="488733" y="204742"/>
                      <a:pt x="392046" y="276520"/>
                      <a:pt x="263942" y="292217"/>
                    </a:cubicBezTo>
                    <a:cubicBezTo>
                      <a:pt x="135838" y="307914"/>
                      <a:pt x="24828" y="261586"/>
                      <a:pt x="15995" y="188741"/>
                    </a:cubicBezTo>
                    <a:cubicBezTo>
                      <a:pt x="7161" y="115896"/>
                      <a:pt x="103849" y="44119"/>
                      <a:pt x="231952" y="28422"/>
                    </a:cubicBezTo>
                    <a:cubicBezTo>
                      <a:pt x="360056" y="12725"/>
                      <a:pt x="471066" y="59052"/>
                      <a:pt x="479900" y="131897"/>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6" name="Freeform 44">
                <a:extLst>
                  <a:ext uri="{FF2B5EF4-FFF2-40B4-BE49-F238E27FC236}">
                    <a16:creationId xmlns:a16="http://schemas.microsoft.com/office/drawing/2014/main" id="{8269A3D8-7EEA-9749-A594-B35C716ABC8A}"/>
                  </a:ext>
                </a:extLst>
              </p:cNvPr>
              <p:cNvSpPr/>
              <p:nvPr/>
            </p:nvSpPr>
            <p:spPr>
              <a:xfrm>
                <a:off x="5333313" y="995539"/>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8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8" y="9474"/>
                    </a:cubicBezTo>
                    <a:cubicBezTo>
                      <a:pt x="120019" y="4242"/>
                      <a:pt x="157022" y="19684"/>
                      <a:pt x="159967" y="43966"/>
                    </a:cubicBezTo>
                    <a:close/>
                  </a:path>
                </a:pathLst>
              </a:custGeom>
              <a:solidFill>
                <a:srgbClr val="029F8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7" name="Freeform 45">
                <a:extLst>
                  <a:ext uri="{FF2B5EF4-FFF2-40B4-BE49-F238E27FC236}">
                    <a16:creationId xmlns:a16="http://schemas.microsoft.com/office/drawing/2014/main" id="{C2B9EDD2-EA98-124C-B6C7-921947542717}"/>
                  </a:ext>
                </a:extLst>
              </p:cNvPr>
              <p:cNvSpPr/>
              <p:nvPr/>
            </p:nvSpPr>
            <p:spPr>
              <a:xfrm>
                <a:off x="5329171" y="993194"/>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8" name="Freeform 46">
                <a:extLst>
                  <a:ext uri="{FF2B5EF4-FFF2-40B4-BE49-F238E27FC236}">
                    <a16:creationId xmlns:a16="http://schemas.microsoft.com/office/drawing/2014/main" id="{224022DA-F56D-D345-B114-05B77D93AF7A}"/>
                  </a:ext>
                </a:extLst>
              </p:cNvPr>
              <p:cNvSpPr/>
              <p:nvPr/>
            </p:nvSpPr>
            <p:spPr>
              <a:xfrm>
                <a:off x="4710182" y="633933"/>
                <a:ext cx="165298" cy="106879"/>
              </a:xfrm>
              <a:custGeom>
                <a:avLst/>
                <a:gdLst>
                  <a:gd name="connsiteX0" fmla="*/ 159967 w 165298"/>
                  <a:gd name="connsiteY0" fmla="*/ 43966 h 106879"/>
                  <a:gd name="connsiteX1" fmla="*/ 87981 w 165298"/>
                  <a:gd name="connsiteY1" fmla="*/ 97406 h 106879"/>
                  <a:gd name="connsiteX2" fmla="*/ 5332 w 165298"/>
                  <a:gd name="connsiteY2" fmla="*/ 62914 h 106879"/>
                  <a:gd name="connsiteX3" fmla="*/ 77317 w 165298"/>
                  <a:gd name="connsiteY3" fmla="*/ 9474 h 106879"/>
                  <a:gd name="connsiteX4" fmla="*/ 159967 w 165298"/>
                  <a:gd name="connsiteY4" fmla="*/ 43966 h 10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8" h="106879">
                    <a:moveTo>
                      <a:pt x="159967" y="43966"/>
                    </a:moveTo>
                    <a:cubicBezTo>
                      <a:pt x="162911" y="68247"/>
                      <a:pt x="130682" y="92173"/>
                      <a:pt x="87981" y="97406"/>
                    </a:cubicBezTo>
                    <a:cubicBezTo>
                      <a:pt x="45279" y="102638"/>
                      <a:pt x="8276" y="87195"/>
                      <a:pt x="5332" y="62914"/>
                    </a:cubicBezTo>
                    <a:cubicBezTo>
                      <a:pt x="2387" y="38632"/>
                      <a:pt x="34616" y="14706"/>
                      <a:pt x="77317" y="9474"/>
                    </a:cubicBezTo>
                    <a:cubicBezTo>
                      <a:pt x="120019" y="4242"/>
                      <a:pt x="157022" y="19684"/>
                      <a:pt x="159967" y="43966"/>
                    </a:cubicBezTo>
                    <a:close/>
                  </a:path>
                </a:pathLst>
              </a:custGeom>
              <a:solidFill>
                <a:srgbClr val="009C9A"/>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19" name="Freeform 47">
                <a:extLst>
                  <a:ext uri="{FF2B5EF4-FFF2-40B4-BE49-F238E27FC236}">
                    <a16:creationId xmlns:a16="http://schemas.microsoft.com/office/drawing/2014/main" id="{A6FD9927-A030-934F-9EB3-59E457CA67F9}"/>
                  </a:ext>
                </a:extLst>
              </p:cNvPr>
              <p:cNvSpPr/>
              <p:nvPr/>
            </p:nvSpPr>
            <p:spPr>
              <a:xfrm>
                <a:off x="5406736" y="1043697"/>
                <a:ext cx="608715" cy="588835"/>
              </a:xfrm>
              <a:custGeom>
                <a:avLst/>
                <a:gdLst>
                  <a:gd name="connsiteX0" fmla="*/ 608716 w 608715"/>
                  <a:gd name="connsiteY0" fmla="*/ 0 h 588835"/>
                  <a:gd name="connsiteX1" fmla="*/ 0 w 608715"/>
                  <a:gd name="connsiteY1" fmla="*/ 353282 h 588835"/>
                  <a:gd name="connsiteX2" fmla="*/ 0 w 608715"/>
                  <a:gd name="connsiteY2" fmla="*/ 588835 h 588835"/>
                  <a:gd name="connsiteX3" fmla="*/ 608716 w 608715"/>
                  <a:gd name="connsiteY3" fmla="*/ 235553 h 588835"/>
                  <a:gd name="connsiteX4" fmla="*/ 608716 w 608715"/>
                  <a:gd name="connsiteY4" fmla="*/ 0 h 58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15" h="588835">
                    <a:moveTo>
                      <a:pt x="608716" y="0"/>
                    </a:moveTo>
                    <a:lnTo>
                      <a:pt x="0" y="353282"/>
                    </a:lnTo>
                    <a:lnTo>
                      <a:pt x="0" y="588835"/>
                    </a:lnTo>
                    <a:lnTo>
                      <a:pt x="608716" y="235553"/>
                    </a:lnTo>
                    <a:lnTo>
                      <a:pt x="608716" y="0"/>
                    </a:lnTo>
                    <a:close/>
                  </a:path>
                </a:pathLst>
              </a:custGeom>
              <a:solidFill>
                <a:srgbClr val="0F635C"/>
              </a:solidFill>
              <a:ln w="9476" cap="flat">
                <a:noFill/>
                <a:prstDash val="solid"/>
                <a:miter/>
              </a:ln>
            </p:spPr>
            <p:txBody>
              <a:bodyPr rtlCol="0" anchor="ctr"/>
              <a:lstStyle/>
              <a:p>
                <a:endParaRPr lang="en-US" dirty="0">
                  <a:latin typeface="Frutiger LT Light" panose="02000503000000000000" pitchFamily="2" charset="0"/>
                </a:endParaRPr>
              </a:p>
            </p:txBody>
          </p:sp>
          <p:sp>
            <p:nvSpPr>
              <p:cNvPr id="1420" name="Freeform 48">
                <a:extLst>
                  <a:ext uri="{FF2B5EF4-FFF2-40B4-BE49-F238E27FC236}">
                    <a16:creationId xmlns:a16="http://schemas.microsoft.com/office/drawing/2014/main" id="{8128187E-133C-3E4F-8EB4-6176D1E0645C}"/>
                  </a:ext>
                </a:extLst>
              </p:cNvPr>
              <p:cNvSpPr/>
              <p:nvPr/>
            </p:nvSpPr>
            <p:spPr>
              <a:xfrm>
                <a:off x="4189116" y="690320"/>
                <a:ext cx="1217620" cy="942212"/>
              </a:xfrm>
              <a:custGeom>
                <a:avLst/>
                <a:gdLst>
                  <a:gd name="connsiteX0" fmla="*/ 1217621 w 1217620"/>
                  <a:gd name="connsiteY0" fmla="*/ 706660 h 942212"/>
                  <a:gd name="connsiteX1" fmla="*/ 0 w 1217620"/>
                  <a:gd name="connsiteY1" fmla="*/ 0 h 942212"/>
                  <a:gd name="connsiteX2" fmla="*/ 0 w 1217620"/>
                  <a:gd name="connsiteY2" fmla="*/ 235553 h 942212"/>
                  <a:gd name="connsiteX3" fmla="*/ 1217621 w 1217620"/>
                  <a:gd name="connsiteY3" fmla="*/ 942213 h 942212"/>
                  <a:gd name="connsiteX4" fmla="*/ 1217621 w 1217620"/>
                  <a:gd name="connsiteY4" fmla="*/ 706660 h 94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20" h="942212">
                    <a:moveTo>
                      <a:pt x="1217621" y="706660"/>
                    </a:moveTo>
                    <a:lnTo>
                      <a:pt x="0" y="0"/>
                    </a:lnTo>
                    <a:lnTo>
                      <a:pt x="0" y="235553"/>
                    </a:lnTo>
                    <a:lnTo>
                      <a:pt x="1217621" y="942213"/>
                    </a:lnTo>
                    <a:lnTo>
                      <a:pt x="1217621" y="706660"/>
                    </a:lnTo>
                    <a:close/>
                  </a:path>
                </a:pathLst>
              </a:custGeom>
              <a:solidFill>
                <a:srgbClr val="008982"/>
              </a:solidFill>
              <a:ln w="9476" cap="flat">
                <a:noFill/>
                <a:prstDash val="solid"/>
                <a:miter/>
              </a:ln>
            </p:spPr>
            <p:txBody>
              <a:bodyPr rtlCol="0" anchor="ctr"/>
              <a:lstStyle/>
              <a:p>
                <a:endParaRPr lang="en-US" dirty="0">
                  <a:latin typeface="Frutiger LT Light" panose="02000503000000000000" pitchFamily="2" charset="0"/>
                </a:endParaRPr>
              </a:p>
            </p:txBody>
          </p:sp>
        </p:grpSp>
        <p:grpSp>
          <p:nvGrpSpPr>
            <p:cNvPr id="1396" name="Graphic 23">
              <a:extLst>
                <a:ext uri="{FF2B5EF4-FFF2-40B4-BE49-F238E27FC236}">
                  <a16:creationId xmlns:a16="http://schemas.microsoft.com/office/drawing/2014/main" id="{2BB74471-2A8E-9844-A459-9AD65581B073}"/>
                </a:ext>
              </a:extLst>
            </p:cNvPr>
            <p:cNvGrpSpPr/>
            <p:nvPr/>
          </p:nvGrpSpPr>
          <p:grpSpPr>
            <a:xfrm>
              <a:off x="5983029" y="299492"/>
              <a:ext cx="1435100" cy="990600"/>
              <a:chOff x="5983029" y="299492"/>
              <a:chExt cx="1435100" cy="990600"/>
            </a:xfrm>
          </p:grpSpPr>
          <p:sp>
            <p:nvSpPr>
              <p:cNvPr id="1397" name="Freeform 50">
                <a:extLst>
                  <a:ext uri="{FF2B5EF4-FFF2-40B4-BE49-F238E27FC236}">
                    <a16:creationId xmlns:a16="http://schemas.microsoft.com/office/drawing/2014/main" id="{1483AEC8-39F5-3B4E-A69F-51D06EA48778}"/>
                  </a:ext>
                </a:extLst>
              </p:cNvPr>
              <p:cNvSpPr/>
              <p:nvPr/>
            </p:nvSpPr>
            <p:spPr>
              <a:xfrm>
                <a:off x="5983029" y="486086"/>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322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259" y="56483"/>
                      <a:pt x="25281" y="141827"/>
                    </a:cubicBezTo>
                    <a:lnTo>
                      <a:pt x="0" y="141827"/>
                    </a:lnTo>
                    <a:lnTo>
                      <a:pt x="0" y="221933"/>
                    </a:lnTo>
                    <a:lnTo>
                      <a:pt x="0" y="221933"/>
                    </a:lnTo>
                    <a:cubicBezTo>
                      <a:pt x="1901" y="342614"/>
                      <a:pt x="171072" y="439864"/>
                      <a:pt x="380159" y="439960"/>
                    </a:cubicBezTo>
                    <a:cubicBezTo>
                      <a:pt x="589246" y="440055"/>
                      <a:pt x="758322" y="342614"/>
                      <a:pt x="760318" y="221933"/>
                    </a:cubicBezTo>
                    <a:lnTo>
                      <a:pt x="760318" y="221933"/>
                    </a:lnTo>
                    <a:lnTo>
                      <a:pt x="76031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98" name="Freeform 51">
                <a:extLst>
                  <a:ext uri="{FF2B5EF4-FFF2-40B4-BE49-F238E27FC236}">
                    <a16:creationId xmlns:a16="http://schemas.microsoft.com/office/drawing/2014/main" id="{F83D91BD-2739-254B-94F3-E36050F41D31}"/>
                  </a:ext>
                </a:extLst>
              </p:cNvPr>
              <p:cNvSpPr/>
              <p:nvPr/>
            </p:nvSpPr>
            <p:spPr>
              <a:xfrm>
                <a:off x="6363187" y="627913"/>
                <a:ext cx="380158" cy="298132"/>
              </a:xfrm>
              <a:custGeom>
                <a:avLst/>
                <a:gdLst>
                  <a:gd name="connsiteX0" fmla="*/ 380159 w 380158"/>
                  <a:gd name="connsiteY0" fmla="*/ 0 h 298132"/>
                  <a:gd name="connsiteX1" fmla="*/ 380159 w 380158"/>
                  <a:gd name="connsiteY1" fmla="*/ 1524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80159 w 380158"/>
                  <a:gd name="connsiteY6" fmla="*/ 80105 h 298132"/>
                  <a:gd name="connsiteX7" fmla="*/ 380159 w 380158"/>
                  <a:gd name="connsiteY7" fmla="*/ 80105 h 298132"/>
                  <a:gd name="connsiteX8" fmla="*/ 380159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1" y="507"/>
                      <a:pt x="380111" y="1017"/>
                      <a:pt x="380159" y="1524"/>
                    </a:cubicBezTo>
                    <a:lnTo>
                      <a:pt x="380159" y="0"/>
                    </a:lnTo>
                    <a:close/>
                    <a:moveTo>
                      <a:pt x="380159" y="2191"/>
                    </a:moveTo>
                    <a:cubicBezTo>
                      <a:pt x="380159" y="123539"/>
                      <a:pt x="209753" y="221933"/>
                      <a:pt x="0" y="221933"/>
                    </a:cubicBezTo>
                    <a:lnTo>
                      <a:pt x="0" y="298133"/>
                    </a:lnTo>
                    <a:cubicBezTo>
                      <a:pt x="209087" y="298133"/>
                      <a:pt x="378163" y="200787"/>
                      <a:pt x="380159" y="80105"/>
                    </a:cubicBezTo>
                    <a:lnTo>
                      <a:pt x="380159" y="80105"/>
                    </a:lnTo>
                    <a:lnTo>
                      <a:pt x="380159"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399" name="Freeform 52">
                <a:extLst>
                  <a:ext uri="{FF2B5EF4-FFF2-40B4-BE49-F238E27FC236}">
                    <a16:creationId xmlns:a16="http://schemas.microsoft.com/office/drawing/2014/main" id="{A4AC89FC-708A-F846-8E99-BE806F31DDC2}"/>
                  </a:ext>
                </a:extLst>
              </p:cNvPr>
              <p:cNvSpPr/>
              <p:nvPr/>
            </p:nvSpPr>
            <p:spPr>
              <a:xfrm>
                <a:off x="5983029" y="409886"/>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387 w 760317"/>
                  <a:gd name="connsiteY3" fmla="*/ 375380 h 439959"/>
                  <a:gd name="connsiteX4" fmla="*/ 0 w 760317"/>
                  <a:gd name="connsiteY4" fmla="*/ 219932 h 439959"/>
                  <a:gd name="connsiteX5" fmla="*/ 111387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306" y="334232"/>
                      <a:pt x="648931" y="375475"/>
                    </a:cubicBezTo>
                    <a:cubicBezTo>
                      <a:pt x="577557" y="416719"/>
                      <a:pt x="480996" y="439960"/>
                      <a:pt x="380159" y="439960"/>
                    </a:cubicBezTo>
                    <a:cubicBezTo>
                      <a:pt x="279322" y="439960"/>
                      <a:pt x="182666" y="416719"/>
                      <a:pt x="111387" y="375380"/>
                    </a:cubicBezTo>
                    <a:cubicBezTo>
                      <a:pt x="40107" y="334042"/>
                      <a:pt x="0" y="278321"/>
                      <a:pt x="0" y="219932"/>
                    </a:cubicBezTo>
                    <a:cubicBezTo>
                      <a:pt x="0" y="161544"/>
                      <a:pt x="40012" y="105632"/>
                      <a:pt x="111387" y="64389"/>
                    </a:cubicBezTo>
                    <a:cubicBezTo>
                      <a:pt x="182761" y="23146"/>
                      <a:pt x="279322" y="0"/>
                      <a:pt x="380159" y="0"/>
                    </a:cubicBezTo>
                    <a:cubicBezTo>
                      <a:pt x="480996" y="0"/>
                      <a:pt x="577652" y="22955"/>
                      <a:pt x="648931" y="64389"/>
                    </a:cubicBezTo>
                    <a:cubicBezTo>
                      <a:pt x="720211" y="105823"/>
                      <a:pt x="760318" y="161639"/>
                      <a:pt x="760318" y="219932"/>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0" name="Freeform 53">
                <a:extLst>
                  <a:ext uri="{FF2B5EF4-FFF2-40B4-BE49-F238E27FC236}">
                    <a16:creationId xmlns:a16="http://schemas.microsoft.com/office/drawing/2014/main" id="{3565E29A-539B-7840-B093-EEF6901C3818}"/>
                  </a:ext>
                </a:extLst>
              </p:cNvPr>
              <p:cNvSpPr/>
              <p:nvPr/>
            </p:nvSpPr>
            <p:spPr>
              <a:xfrm>
                <a:off x="6021044" y="431889"/>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1" name="Freeform 54">
                <a:extLst>
                  <a:ext uri="{FF2B5EF4-FFF2-40B4-BE49-F238E27FC236}">
                    <a16:creationId xmlns:a16="http://schemas.microsoft.com/office/drawing/2014/main" id="{895DDD1F-D2F7-1040-ACB3-CDF865565939}"/>
                  </a:ext>
                </a:extLst>
              </p:cNvPr>
              <p:cNvSpPr/>
              <p:nvPr/>
            </p:nvSpPr>
            <p:spPr>
              <a:xfrm>
                <a:off x="6172728" y="499520"/>
                <a:ext cx="380966" cy="260233"/>
              </a:xfrm>
              <a:custGeom>
                <a:avLst/>
                <a:gdLst>
                  <a:gd name="connsiteX0" fmla="*/ 336346 w 380966"/>
                  <a:gd name="connsiteY0" fmla="*/ 116678 h 260233"/>
                  <a:gd name="connsiteX1" fmla="*/ 363052 w 380966"/>
                  <a:gd name="connsiteY1" fmla="*/ 139062 h 260233"/>
                  <a:gd name="connsiteX2" fmla="*/ 371415 w 380966"/>
                  <a:gd name="connsiteY2" fmla="*/ 163255 h 260233"/>
                  <a:gd name="connsiteX3" fmla="*/ 361911 w 380966"/>
                  <a:gd name="connsiteY3" fmla="*/ 188306 h 260233"/>
                  <a:gd name="connsiteX4" fmla="*/ 334255 w 380966"/>
                  <a:gd name="connsiteY4" fmla="*/ 212976 h 260233"/>
                  <a:gd name="connsiteX5" fmla="*/ 378543 w 380966"/>
                  <a:gd name="connsiteY5" fmla="*/ 243551 h 260233"/>
                  <a:gd name="connsiteX6" fmla="*/ 380254 w 380966"/>
                  <a:gd name="connsiteY6" fmla="*/ 245456 h 260233"/>
                  <a:gd name="connsiteX7" fmla="*/ 380254 w 380966"/>
                  <a:gd name="connsiteY7" fmla="*/ 247552 h 260233"/>
                  <a:gd name="connsiteX8" fmla="*/ 377688 w 380966"/>
                  <a:gd name="connsiteY8" fmla="*/ 250600 h 260233"/>
                  <a:gd name="connsiteX9" fmla="*/ 371986 w 380966"/>
                  <a:gd name="connsiteY9" fmla="*/ 254505 h 260233"/>
                  <a:gd name="connsiteX10" fmla="*/ 364097 w 380966"/>
                  <a:gd name="connsiteY10" fmla="*/ 258220 h 260233"/>
                  <a:gd name="connsiteX11" fmla="*/ 358680 w 380966"/>
                  <a:gd name="connsiteY11" fmla="*/ 259839 h 260233"/>
                  <a:gd name="connsiteX12" fmla="*/ 354308 w 380966"/>
                  <a:gd name="connsiteY12" fmla="*/ 259839 h 260233"/>
                  <a:gd name="connsiteX13" fmla="*/ 351172 w 380966"/>
                  <a:gd name="connsiteY13" fmla="*/ 258029 h 260233"/>
                  <a:gd name="connsiteX14" fmla="*/ 307263 w 380966"/>
                  <a:gd name="connsiteY14" fmla="*/ 227454 h 260233"/>
                  <a:gd name="connsiteX15" fmla="*/ 286640 w 380966"/>
                  <a:gd name="connsiteY15" fmla="*/ 235455 h 260233"/>
                  <a:gd name="connsiteX16" fmla="*/ 267632 w 380966"/>
                  <a:gd name="connsiteY16" fmla="*/ 240979 h 260233"/>
                  <a:gd name="connsiteX17" fmla="*/ 251855 w 380966"/>
                  <a:gd name="connsiteY17" fmla="*/ 244123 h 260233"/>
                  <a:gd name="connsiteX18" fmla="*/ 240546 w 380966"/>
                  <a:gd name="connsiteY18" fmla="*/ 244980 h 260233"/>
                  <a:gd name="connsiteX19" fmla="*/ 231042 w 380966"/>
                  <a:gd name="connsiteY19" fmla="*/ 242980 h 260233"/>
                  <a:gd name="connsiteX20" fmla="*/ 219732 w 380966"/>
                  <a:gd name="connsiteY20" fmla="*/ 237360 h 260233"/>
                  <a:gd name="connsiteX21" fmla="*/ 212034 w 380966"/>
                  <a:gd name="connsiteY21" fmla="*/ 232407 h 260233"/>
                  <a:gd name="connsiteX22" fmla="*/ 207852 w 380966"/>
                  <a:gd name="connsiteY22" fmla="*/ 228597 h 260233"/>
                  <a:gd name="connsiteX23" fmla="*/ 206902 w 380966"/>
                  <a:gd name="connsiteY23" fmla="*/ 225835 h 260233"/>
                  <a:gd name="connsiteX24" fmla="*/ 209087 w 380966"/>
                  <a:gd name="connsiteY24" fmla="*/ 223549 h 260233"/>
                  <a:gd name="connsiteX25" fmla="*/ 219637 w 380966"/>
                  <a:gd name="connsiteY25" fmla="*/ 221263 h 260233"/>
                  <a:gd name="connsiteX26" fmla="*/ 238645 w 380966"/>
                  <a:gd name="connsiteY26" fmla="*/ 218405 h 260233"/>
                  <a:gd name="connsiteX27" fmla="*/ 264591 w 380966"/>
                  <a:gd name="connsiteY27" fmla="*/ 211642 h 260233"/>
                  <a:gd name="connsiteX28" fmla="*/ 294528 w 380966"/>
                  <a:gd name="connsiteY28" fmla="*/ 198212 h 260233"/>
                  <a:gd name="connsiteX29" fmla="*/ 323705 w 380966"/>
                  <a:gd name="connsiteY29" fmla="*/ 166780 h 260233"/>
                  <a:gd name="connsiteX30" fmla="*/ 304032 w 380966"/>
                  <a:gd name="connsiteY30" fmla="*/ 138776 h 260233"/>
                  <a:gd name="connsiteX31" fmla="*/ 276851 w 380966"/>
                  <a:gd name="connsiteY31" fmla="*/ 129251 h 260233"/>
                  <a:gd name="connsiteX32" fmla="*/ 247674 w 380966"/>
                  <a:gd name="connsiteY32" fmla="*/ 128489 h 260233"/>
                  <a:gd name="connsiteX33" fmla="*/ 218021 w 380966"/>
                  <a:gd name="connsiteY33" fmla="*/ 133347 h 260233"/>
                  <a:gd name="connsiteX34" fmla="*/ 186278 w 380966"/>
                  <a:gd name="connsiteY34" fmla="*/ 140872 h 260233"/>
                  <a:gd name="connsiteX35" fmla="*/ 153204 w 380966"/>
                  <a:gd name="connsiteY35" fmla="*/ 147539 h 260233"/>
                  <a:gd name="connsiteX36" fmla="*/ 118800 w 380966"/>
                  <a:gd name="connsiteY36" fmla="*/ 150111 h 260233"/>
                  <a:gd name="connsiteX37" fmla="*/ 83350 w 380966"/>
                  <a:gd name="connsiteY37" fmla="*/ 145444 h 260233"/>
                  <a:gd name="connsiteX38" fmla="*/ 46284 w 380966"/>
                  <a:gd name="connsiteY38" fmla="*/ 130108 h 260233"/>
                  <a:gd name="connsiteX39" fmla="*/ 22714 w 380966"/>
                  <a:gd name="connsiteY39" fmla="*/ 111058 h 260233"/>
                  <a:gd name="connsiteX40" fmla="*/ 13211 w 380966"/>
                  <a:gd name="connsiteY40" fmla="*/ 90199 h 260233"/>
                  <a:gd name="connsiteX41" fmla="*/ 19863 w 380966"/>
                  <a:gd name="connsiteY41" fmla="*/ 68005 h 260233"/>
                  <a:gd name="connsiteX42" fmla="*/ 43813 w 380966"/>
                  <a:gd name="connsiteY42" fmla="*/ 45241 h 260233"/>
                  <a:gd name="connsiteX43" fmla="*/ 2471 w 380966"/>
                  <a:gd name="connsiteY43" fmla="*/ 16666 h 260233"/>
                  <a:gd name="connsiteX44" fmla="*/ 570 w 380966"/>
                  <a:gd name="connsiteY44" fmla="*/ 14856 h 260233"/>
                  <a:gd name="connsiteX45" fmla="*/ 570 w 380966"/>
                  <a:gd name="connsiteY45" fmla="*/ 12475 h 260233"/>
                  <a:gd name="connsiteX46" fmla="*/ 3136 w 380966"/>
                  <a:gd name="connsiteY46" fmla="*/ 9712 h 260233"/>
                  <a:gd name="connsiteX47" fmla="*/ 9029 w 380966"/>
                  <a:gd name="connsiteY47" fmla="*/ 5712 h 260233"/>
                  <a:gd name="connsiteX48" fmla="*/ 16537 w 380966"/>
                  <a:gd name="connsiteY48" fmla="*/ 1902 h 260233"/>
                  <a:gd name="connsiteX49" fmla="*/ 22334 w 380966"/>
                  <a:gd name="connsiteY49" fmla="*/ 378 h 260233"/>
                  <a:gd name="connsiteX50" fmla="*/ 26516 w 380966"/>
                  <a:gd name="connsiteY50" fmla="*/ 378 h 260233"/>
                  <a:gd name="connsiteX51" fmla="*/ 30033 w 380966"/>
                  <a:gd name="connsiteY51" fmla="*/ 1997 h 260233"/>
                  <a:gd name="connsiteX52" fmla="*/ 70615 w 380966"/>
                  <a:gd name="connsiteY52" fmla="*/ 30572 h 260233"/>
                  <a:gd name="connsiteX53" fmla="*/ 85061 w 380966"/>
                  <a:gd name="connsiteY53" fmla="*/ 25048 h 260233"/>
                  <a:gd name="connsiteX54" fmla="*/ 100742 w 380966"/>
                  <a:gd name="connsiteY54" fmla="*/ 20380 h 260233"/>
                  <a:gd name="connsiteX55" fmla="*/ 115473 w 380966"/>
                  <a:gd name="connsiteY55" fmla="*/ 17237 h 260233"/>
                  <a:gd name="connsiteX56" fmla="*/ 125738 w 380966"/>
                  <a:gd name="connsiteY56" fmla="*/ 16189 h 260233"/>
                  <a:gd name="connsiteX57" fmla="*/ 131440 w 380966"/>
                  <a:gd name="connsiteY57" fmla="*/ 16856 h 260233"/>
                  <a:gd name="connsiteX58" fmla="*/ 136192 w 380966"/>
                  <a:gd name="connsiteY58" fmla="*/ 18190 h 260233"/>
                  <a:gd name="connsiteX59" fmla="*/ 141514 w 380966"/>
                  <a:gd name="connsiteY59" fmla="*/ 20571 h 260233"/>
                  <a:gd name="connsiteX60" fmla="*/ 147977 w 380966"/>
                  <a:gd name="connsiteY60" fmla="*/ 23905 h 260233"/>
                  <a:gd name="connsiteX61" fmla="*/ 154915 w 380966"/>
                  <a:gd name="connsiteY61" fmla="*/ 28381 h 260233"/>
                  <a:gd name="connsiteX62" fmla="*/ 159097 w 380966"/>
                  <a:gd name="connsiteY62" fmla="*/ 31715 h 260233"/>
                  <a:gd name="connsiteX63" fmla="*/ 160237 w 380966"/>
                  <a:gd name="connsiteY63" fmla="*/ 34096 h 260233"/>
                  <a:gd name="connsiteX64" fmla="*/ 158811 w 380966"/>
                  <a:gd name="connsiteY64" fmla="*/ 36001 h 260233"/>
                  <a:gd name="connsiteX65" fmla="*/ 149307 w 380966"/>
                  <a:gd name="connsiteY65" fmla="*/ 38287 h 260233"/>
                  <a:gd name="connsiteX66" fmla="*/ 131155 w 380966"/>
                  <a:gd name="connsiteY66" fmla="*/ 41431 h 260233"/>
                  <a:gd name="connsiteX67" fmla="*/ 108630 w 380966"/>
                  <a:gd name="connsiteY67" fmla="*/ 47241 h 260233"/>
                  <a:gd name="connsiteX68" fmla="*/ 84966 w 380966"/>
                  <a:gd name="connsiteY68" fmla="*/ 57623 h 260233"/>
                  <a:gd name="connsiteX69" fmla="*/ 65958 w 380966"/>
                  <a:gd name="connsiteY69" fmla="*/ 72196 h 260233"/>
                  <a:gd name="connsiteX70" fmla="*/ 59305 w 380966"/>
                  <a:gd name="connsiteY70" fmla="*/ 85627 h 260233"/>
                  <a:gd name="connsiteX71" fmla="*/ 63487 w 380966"/>
                  <a:gd name="connsiteY71" fmla="*/ 97723 h 260233"/>
                  <a:gd name="connsiteX72" fmla="*/ 76412 w 380966"/>
                  <a:gd name="connsiteY72" fmla="*/ 108868 h 260233"/>
                  <a:gd name="connsiteX73" fmla="*/ 104069 w 380966"/>
                  <a:gd name="connsiteY73" fmla="*/ 118393 h 260233"/>
                  <a:gd name="connsiteX74" fmla="*/ 133246 w 380966"/>
                  <a:gd name="connsiteY74" fmla="*/ 119155 h 260233"/>
                  <a:gd name="connsiteX75" fmla="*/ 163849 w 380966"/>
                  <a:gd name="connsiteY75" fmla="*/ 114297 h 260233"/>
                  <a:gd name="connsiteX76" fmla="*/ 195782 w 380966"/>
                  <a:gd name="connsiteY76" fmla="*/ 106772 h 260233"/>
                  <a:gd name="connsiteX77" fmla="*/ 229046 w 380966"/>
                  <a:gd name="connsiteY77" fmla="*/ 99724 h 260233"/>
                  <a:gd name="connsiteX78" fmla="*/ 263450 w 380966"/>
                  <a:gd name="connsiteY78" fmla="*/ 96961 h 260233"/>
                  <a:gd name="connsiteX79" fmla="*/ 299375 w 380966"/>
                  <a:gd name="connsiteY79" fmla="*/ 101533 h 260233"/>
                  <a:gd name="connsiteX80" fmla="*/ 336346 w 380966"/>
                  <a:gd name="connsiteY80" fmla="*/ 116678 h 26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80966" h="260233">
                    <a:moveTo>
                      <a:pt x="336346" y="116678"/>
                    </a:moveTo>
                    <a:cubicBezTo>
                      <a:pt x="354308" y="127060"/>
                      <a:pt x="354308" y="127060"/>
                      <a:pt x="363052" y="139062"/>
                    </a:cubicBezTo>
                    <a:cubicBezTo>
                      <a:pt x="371795" y="151063"/>
                      <a:pt x="371795" y="150873"/>
                      <a:pt x="371415" y="163255"/>
                    </a:cubicBezTo>
                    <a:cubicBezTo>
                      <a:pt x="371035" y="175638"/>
                      <a:pt x="371415" y="175638"/>
                      <a:pt x="361911" y="188306"/>
                    </a:cubicBezTo>
                    <a:cubicBezTo>
                      <a:pt x="355056" y="198857"/>
                      <a:pt x="345507" y="207376"/>
                      <a:pt x="334255" y="212976"/>
                    </a:cubicBezTo>
                    <a:lnTo>
                      <a:pt x="378543" y="243551"/>
                    </a:lnTo>
                    <a:cubicBezTo>
                      <a:pt x="379303" y="243986"/>
                      <a:pt x="379901" y="244654"/>
                      <a:pt x="380254" y="245456"/>
                    </a:cubicBezTo>
                    <a:cubicBezTo>
                      <a:pt x="381204" y="246409"/>
                      <a:pt x="381204" y="246409"/>
                      <a:pt x="380254" y="247552"/>
                    </a:cubicBezTo>
                    <a:cubicBezTo>
                      <a:pt x="379304" y="248695"/>
                      <a:pt x="380254" y="248885"/>
                      <a:pt x="377688" y="250600"/>
                    </a:cubicBezTo>
                    <a:cubicBezTo>
                      <a:pt x="375985" y="252169"/>
                      <a:pt x="374064" y="253485"/>
                      <a:pt x="371986" y="254505"/>
                    </a:cubicBezTo>
                    <a:cubicBezTo>
                      <a:pt x="369553" y="256127"/>
                      <a:pt x="366895" y="257379"/>
                      <a:pt x="364097" y="258220"/>
                    </a:cubicBezTo>
                    <a:cubicBezTo>
                      <a:pt x="362405" y="259085"/>
                      <a:pt x="360569" y="259635"/>
                      <a:pt x="358680" y="259839"/>
                    </a:cubicBezTo>
                    <a:cubicBezTo>
                      <a:pt x="357270" y="260365"/>
                      <a:pt x="355719" y="260365"/>
                      <a:pt x="354308" y="259839"/>
                    </a:cubicBezTo>
                    <a:cubicBezTo>
                      <a:pt x="353106" y="259563"/>
                      <a:pt x="352014" y="258933"/>
                      <a:pt x="351172" y="258029"/>
                    </a:cubicBezTo>
                    <a:lnTo>
                      <a:pt x="307263" y="227454"/>
                    </a:lnTo>
                    <a:cubicBezTo>
                      <a:pt x="300543" y="230504"/>
                      <a:pt x="293658" y="233176"/>
                      <a:pt x="286640" y="235455"/>
                    </a:cubicBezTo>
                    <a:cubicBezTo>
                      <a:pt x="280406" y="237634"/>
                      <a:pt x="274061" y="239478"/>
                      <a:pt x="267632" y="240979"/>
                    </a:cubicBezTo>
                    <a:cubicBezTo>
                      <a:pt x="262472" y="242478"/>
                      <a:pt x="257195" y="243529"/>
                      <a:pt x="251855" y="244123"/>
                    </a:cubicBezTo>
                    <a:cubicBezTo>
                      <a:pt x="248131" y="244845"/>
                      <a:pt x="244336" y="245132"/>
                      <a:pt x="240546" y="244980"/>
                    </a:cubicBezTo>
                    <a:cubicBezTo>
                      <a:pt x="237265" y="245067"/>
                      <a:pt x="234011" y="244382"/>
                      <a:pt x="231042" y="242980"/>
                    </a:cubicBezTo>
                    <a:cubicBezTo>
                      <a:pt x="227095" y="241489"/>
                      <a:pt x="223305" y="239606"/>
                      <a:pt x="219732" y="237360"/>
                    </a:cubicBezTo>
                    <a:cubicBezTo>
                      <a:pt x="217020" y="235948"/>
                      <a:pt x="214443" y="234291"/>
                      <a:pt x="212034" y="232407"/>
                    </a:cubicBezTo>
                    <a:cubicBezTo>
                      <a:pt x="210397" y="231433"/>
                      <a:pt x="208974" y="230137"/>
                      <a:pt x="207852" y="228597"/>
                    </a:cubicBezTo>
                    <a:cubicBezTo>
                      <a:pt x="206426" y="226882"/>
                      <a:pt x="206426" y="226882"/>
                      <a:pt x="206902" y="225835"/>
                    </a:cubicBezTo>
                    <a:cubicBezTo>
                      <a:pt x="207377" y="224787"/>
                      <a:pt x="207377" y="224501"/>
                      <a:pt x="209087" y="223549"/>
                    </a:cubicBezTo>
                    <a:cubicBezTo>
                      <a:pt x="210798" y="222596"/>
                      <a:pt x="211653" y="222025"/>
                      <a:pt x="219637" y="221263"/>
                    </a:cubicBezTo>
                    <a:cubicBezTo>
                      <a:pt x="227620" y="220501"/>
                      <a:pt x="227430" y="220405"/>
                      <a:pt x="238645" y="218405"/>
                    </a:cubicBezTo>
                    <a:cubicBezTo>
                      <a:pt x="247460" y="216850"/>
                      <a:pt x="256136" y="214588"/>
                      <a:pt x="264591" y="211642"/>
                    </a:cubicBezTo>
                    <a:cubicBezTo>
                      <a:pt x="275248" y="208873"/>
                      <a:pt x="285367" y="204334"/>
                      <a:pt x="294528" y="198212"/>
                    </a:cubicBezTo>
                    <a:cubicBezTo>
                      <a:pt x="322090" y="182305"/>
                      <a:pt x="322090" y="182305"/>
                      <a:pt x="323705" y="166780"/>
                    </a:cubicBezTo>
                    <a:cubicBezTo>
                      <a:pt x="325321" y="151254"/>
                      <a:pt x="325511" y="151254"/>
                      <a:pt x="304032" y="138776"/>
                    </a:cubicBezTo>
                    <a:cubicBezTo>
                      <a:pt x="296072" y="133053"/>
                      <a:pt x="286636" y="129745"/>
                      <a:pt x="276851" y="129251"/>
                    </a:cubicBezTo>
                    <a:cubicBezTo>
                      <a:pt x="267257" y="127179"/>
                      <a:pt x="257362" y="126919"/>
                      <a:pt x="247674" y="128489"/>
                    </a:cubicBezTo>
                    <a:cubicBezTo>
                      <a:pt x="237633" y="128923"/>
                      <a:pt x="227678" y="130554"/>
                      <a:pt x="218021" y="133347"/>
                    </a:cubicBezTo>
                    <a:lnTo>
                      <a:pt x="186278" y="140872"/>
                    </a:lnTo>
                    <a:cubicBezTo>
                      <a:pt x="175375" y="143662"/>
                      <a:pt x="164335" y="145887"/>
                      <a:pt x="153204" y="147539"/>
                    </a:cubicBezTo>
                    <a:cubicBezTo>
                      <a:pt x="141895" y="149882"/>
                      <a:pt x="130331" y="150747"/>
                      <a:pt x="118800" y="150111"/>
                    </a:cubicBezTo>
                    <a:cubicBezTo>
                      <a:pt x="106806" y="150549"/>
                      <a:pt x="94824" y="148972"/>
                      <a:pt x="83350" y="145444"/>
                    </a:cubicBezTo>
                    <a:cubicBezTo>
                      <a:pt x="70047" y="143032"/>
                      <a:pt x="57411" y="137804"/>
                      <a:pt x="46284" y="130108"/>
                    </a:cubicBezTo>
                    <a:cubicBezTo>
                      <a:pt x="36911" y="125916"/>
                      <a:pt x="28788" y="119352"/>
                      <a:pt x="22714" y="111058"/>
                    </a:cubicBezTo>
                    <a:cubicBezTo>
                      <a:pt x="14256" y="100962"/>
                      <a:pt x="14256" y="100962"/>
                      <a:pt x="13211" y="90199"/>
                    </a:cubicBezTo>
                    <a:cubicBezTo>
                      <a:pt x="12165" y="79435"/>
                      <a:pt x="12260" y="79340"/>
                      <a:pt x="19863" y="68005"/>
                    </a:cubicBezTo>
                    <a:cubicBezTo>
                      <a:pt x="27466" y="56671"/>
                      <a:pt x="27086" y="56480"/>
                      <a:pt x="43813" y="45241"/>
                    </a:cubicBezTo>
                    <a:lnTo>
                      <a:pt x="2471" y="16666"/>
                    </a:lnTo>
                    <a:cubicBezTo>
                      <a:pt x="1772" y="16135"/>
                      <a:pt x="1135" y="15528"/>
                      <a:pt x="570" y="14856"/>
                    </a:cubicBezTo>
                    <a:cubicBezTo>
                      <a:pt x="-190" y="13808"/>
                      <a:pt x="-190" y="13808"/>
                      <a:pt x="570" y="12475"/>
                    </a:cubicBezTo>
                    <a:cubicBezTo>
                      <a:pt x="1331" y="11141"/>
                      <a:pt x="1045" y="11141"/>
                      <a:pt x="3136" y="9712"/>
                    </a:cubicBezTo>
                    <a:cubicBezTo>
                      <a:pt x="4933" y="8146"/>
                      <a:pt x="6911" y="6803"/>
                      <a:pt x="9029" y="5712"/>
                    </a:cubicBezTo>
                    <a:cubicBezTo>
                      <a:pt x="11400" y="4197"/>
                      <a:pt x="13915" y="2921"/>
                      <a:pt x="16537" y="1902"/>
                    </a:cubicBezTo>
                    <a:cubicBezTo>
                      <a:pt x="18294" y="871"/>
                      <a:pt x="20300" y="345"/>
                      <a:pt x="22334" y="378"/>
                    </a:cubicBezTo>
                    <a:cubicBezTo>
                      <a:pt x="23683" y="-126"/>
                      <a:pt x="25167" y="-126"/>
                      <a:pt x="26516" y="378"/>
                    </a:cubicBezTo>
                    <a:cubicBezTo>
                      <a:pt x="27764" y="735"/>
                      <a:pt x="28950" y="1281"/>
                      <a:pt x="30033" y="1997"/>
                    </a:cubicBezTo>
                    <a:lnTo>
                      <a:pt x="70615" y="30572"/>
                    </a:lnTo>
                    <a:cubicBezTo>
                      <a:pt x="75225" y="28231"/>
                      <a:pt x="80066" y="26379"/>
                      <a:pt x="85061" y="25048"/>
                    </a:cubicBezTo>
                    <a:cubicBezTo>
                      <a:pt x="90147" y="23052"/>
                      <a:pt x="95393" y="21491"/>
                      <a:pt x="100742" y="20380"/>
                    </a:cubicBezTo>
                    <a:cubicBezTo>
                      <a:pt x="105545" y="18881"/>
                      <a:pt x="110477" y="17830"/>
                      <a:pt x="115473" y="17237"/>
                    </a:cubicBezTo>
                    <a:cubicBezTo>
                      <a:pt x="118831" y="16422"/>
                      <a:pt x="122285" y="16069"/>
                      <a:pt x="125738" y="16189"/>
                    </a:cubicBezTo>
                    <a:cubicBezTo>
                      <a:pt x="127663" y="16075"/>
                      <a:pt x="129593" y="16301"/>
                      <a:pt x="131440" y="16856"/>
                    </a:cubicBezTo>
                    <a:cubicBezTo>
                      <a:pt x="133087" y="17033"/>
                      <a:pt x="134693" y="17484"/>
                      <a:pt x="136192" y="18190"/>
                    </a:cubicBezTo>
                    <a:cubicBezTo>
                      <a:pt x="138020" y="18854"/>
                      <a:pt x="139800" y="19650"/>
                      <a:pt x="141514" y="20571"/>
                    </a:cubicBezTo>
                    <a:cubicBezTo>
                      <a:pt x="143760" y="21493"/>
                      <a:pt x="145923" y="22608"/>
                      <a:pt x="147977" y="23905"/>
                    </a:cubicBezTo>
                    <a:cubicBezTo>
                      <a:pt x="150389" y="25235"/>
                      <a:pt x="152707" y="26732"/>
                      <a:pt x="154915" y="28381"/>
                    </a:cubicBezTo>
                    <a:cubicBezTo>
                      <a:pt x="156522" y="29193"/>
                      <a:pt x="157946" y="30328"/>
                      <a:pt x="159097" y="31715"/>
                    </a:cubicBezTo>
                    <a:cubicBezTo>
                      <a:pt x="160332" y="33049"/>
                      <a:pt x="160332" y="33049"/>
                      <a:pt x="160237" y="34096"/>
                    </a:cubicBezTo>
                    <a:cubicBezTo>
                      <a:pt x="160142" y="35144"/>
                      <a:pt x="160237" y="35239"/>
                      <a:pt x="158811" y="36001"/>
                    </a:cubicBezTo>
                    <a:cubicBezTo>
                      <a:pt x="157386" y="36763"/>
                      <a:pt x="156625" y="37240"/>
                      <a:pt x="149307" y="38287"/>
                    </a:cubicBezTo>
                    <a:cubicBezTo>
                      <a:pt x="143200" y="38975"/>
                      <a:pt x="137139" y="40025"/>
                      <a:pt x="131155" y="41431"/>
                    </a:cubicBezTo>
                    <a:cubicBezTo>
                      <a:pt x="123517" y="42822"/>
                      <a:pt x="115989" y="44764"/>
                      <a:pt x="108630" y="47241"/>
                    </a:cubicBezTo>
                    <a:cubicBezTo>
                      <a:pt x="100194" y="49277"/>
                      <a:pt x="92182" y="52792"/>
                      <a:pt x="84966" y="57623"/>
                    </a:cubicBezTo>
                    <a:cubicBezTo>
                      <a:pt x="77609" y="60975"/>
                      <a:pt x="71110" y="65958"/>
                      <a:pt x="65958" y="72196"/>
                    </a:cubicBezTo>
                    <a:cubicBezTo>
                      <a:pt x="59685" y="79150"/>
                      <a:pt x="59685" y="79150"/>
                      <a:pt x="59305" y="85627"/>
                    </a:cubicBezTo>
                    <a:cubicBezTo>
                      <a:pt x="58925" y="92104"/>
                      <a:pt x="58830" y="91818"/>
                      <a:pt x="63487" y="97723"/>
                    </a:cubicBezTo>
                    <a:cubicBezTo>
                      <a:pt x="66784" y="102474"/>
                      <a:pt x="71232" y="106309"/>
                      <a:pt x="76412" y="108868"/>
                    </a:cubicBezTo>
                    <a:cubicBezTo>
                      <a:pt x="84526" y="114639"/>
                      <a:pt x="94128" y="117946"/>
                      <a:pt x="104069" y="118393"/>
                    </a:cubicBezTo>
                    <a:cubicBezTo>
                      <a:pt x="113674" y="120364"/>
                      <a:pt x="123551" y="120622"/>
                      <a:pt x="133246" y="119155"/>
                    </a:cubicBezTo>
                    <a:cubicBezTo>
                      <a:pt x="143594" y="118662"/>
                      <a:pt x="153856" y="117033"/>
                      <a:pt x="163849" y="114297"/>
                    </a:cubicBezTo>
                    <a:cubicBezTo>
                      <a:pt x="179435" y="110487"/>
                      <a:pt x="179435" y="110487"/>
                      <a:pt x="195782" y="106772"/>
                    </a:cubicBezTo>
                    <a:cubicBezTo>
                      <a:pt x="212129" y="103057"/>
                      <a:pt x="212129" y="102772"/>
                      <a:pt x="229046" y="99724"/>
                    </a:cubicBezTo>
                    <a:cubicBezTo>
                      <a:pt x="240318" y="97129"/>
                      <a:pt x="251909" y="96198"/>
                      <a:pt x="263450" y="96961"/>
                    </a:cubicBezTo>
                    <a:cubicBezTo>
                      <a:pt x="275600" y="96352"/>
                      <a:pt x="287762" y="97900"/>
                      <a:pt x="299375" y="101533"/>
                    </a:cubicBezTo>
                    <a:cubicBezTo>
                      <a:pt x="312655" y="103814"/>
                      <a:pt x="325274" y="108983"/>
                      <a:pt x="336346" y="116678"/>
                    </a:cubicBezTo>
                    <a:close/>
                  </a:path>
                </a:pathLst>
              </a:custGeom>
              <a:solidFill>
                <a:srgbClr val="FFC801"/>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2" name="Freeform 55">
                <a:extLst>
                  <a:ext uri="{FF2B5EF4-FFF2-40B4-BE49-F238E27FC236}">
                    <a16:creationId xmlns:a16="http://schemas.microsoft.com/office/drawing/2014/main" id="{47EF69D7-F3A3-3547-967D-E2D41A5EAD9D}"/>
                  </a:ext>
                </a:extLst>
              </p:cNvPr>
              <p:cNvSpPr/>
              <p:nvPr/>
            </p:nvSpPr>
            <p:spPr>
              <a:xfrm>
                <a:off x="6021044" y="431889"/>
                <a:ext cx="684286" cy="205740"/>
              </a:xfrm>
              <a:custGeom>
                <a:avLst/>
                <a:gdLst>
                  <a:gd name="connsiteX0" fmla="*/ 342143 w 684286"/>
                  <a:gd name="connsiteY0" fmla="*/ 0 h 205740"/>
                  <a:gd name="connsiteX1" fmla="*/ 100172 w 684286"/>
                  <a:gd name="connsiteY1" fmla="*/ 58007 h 205740"/>
                  <a:gd name="connsiteX2" fmla="*/ 0 w 684286"/>
                  <a:gd name="connsiteY2" fmla="*/ 197930 h 205740"/>
                  <a:gd name="connsiteX3" fmla="*/ 0 w 684286"/>
                  <a:gd name="connsiteY3" fmla="*/ 205740 h 205740"/>
                  <a:gd name="connsiteX4" fmla="*/ 342143 w 684286"/>
                  <a:gd name="connsiteY4" fmla="*/ 13335 h 205740"/>
                  <a:gd name="connsiteX5" fmla="*/ 684286 w 684286"/>
                  <a:gd name="connsiteY5" fmla="*/ 203835 h 205740"/>
                  <a:gd name="connsiteX6" fmla="*/ 684286 w 684286"/>
                  <a:gd name="connsiteY6" fmla="*/ 198311 h 205740"/>
                  <a:gd name="connsiteX7" fmla="*/ 584114 w 684286"/>
                  <a:gd name="connsiteY7" fmla="*/ 58388 h 205740"/>
                  <a:gd name="connsiteX8" fmla="*/ 342143 w 684286"/>
                  <a:gd name="connsiteY8" fmla="*/ 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740">
                    <a:moveTo>
                      <a:pt x="342143" y="0"/>
                    </a:moveTo>
                    <a:cubicBezTo>
                      <a:pt x="251380" y="0"/>
                      <a:pt x="164419" y="20860"/>
                      <a:pt x="100172" y="58007"/>
                    </a:cubicBezTo>
                    <a:cubicBezTo>
                      <a:pt x="35925" y="95155"/>
                      <a:pt x="0" y="145447"/>
                      <a:pt x="0" y="197930"/>
                    </a:cubicBezTo>
                    <a:cubicBezTo>
                      <a:pt x="0" y="200597"/>
                      <a:pt x="0" y="203168"/>
                      <a:pt x="0" y="205740"/>
                    </a:cubicBezTo>
                    <a:cubicBezTo>
                      <a:pt x="5132" y="98679"/>
                      <a:pt x="156530" y="13430"/>
                      <a:pt x="342143" y="13335"/>
                    </a:cubicBezTo>
                    <a:cubicBezTo>
                      <a:pt x="525760" y="13335"/>
                      <a:pt x="676588" y="97346"/>
                      <a:pt x="684286" y="203835"/>
                    </a:cubicBezTo>
                    <a:cubicBezTo>
                      <a:pt x="684286" y="202025"/>
                      <a:pt x="684286" y="200215"/>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3" name="Freeform 56">
                <a:extLst>
                  <a:ext uri="{FF2B5EF4-FFF2-40B4-BE49-F238E27FC236}">
                    <a16:creationId xmlns:a16="http://schemas.microsoft.com/office/drawing/2014/main" id="{C58FF4E6-3A5E-E941-A762-B69981A8261D}"/>
                  </a:ext>
                </a:extLst>
              </p:cNvPr>
              <p:cNvSpPr/>
              <p:nvPr/>
            </p:nvSpPr>
            <p:spPr>
              <a:xfrm>
                <a:off x="6078638" y="375692"/>
                <a:ext cx="759747" cy="439959"/>
              </a:xfrm>
              <a:custGeom>
                <a:avLst/>
                <a:gdLst>
                  <a:gd name="connsiteX0" fmla="*/ 380159 w 759747"/>
                  <a:gd name="connsiteY0" fmla="*/ 0 h 439959"/>
                  <a:gd name="connsiteX1" fmla="*/ 25281 w 759747"/>
                  <a:gd name="connsiteY1" fmla="*/ 141827 h 439959"/>
                  <a:gd name="connsiteX2" fmla="*/ 0 w 759747"/>
                  <a:gd name="connsiteY2" fmla="*/ 141827 h 439959"/>
                  <a:gd name="connsiteX3" fmla="*/ 0 w 759747"/>
                  <a:gd name="connsiteY3" fmla="*/ 221933 h 439959"/>
                  <a:gd name="connsiteX4" fmla="*/ 0 w 759747"/>
                  <a:gd name="connsiteY4" fmla="*/ 221933 h 439959"/>
                  <a:gd name="connsiteX5" fmla="*/ 380159 w 759747"/>
                  <a:gd name="connsiteY5" fmla="*/ 439960 h 439959"/>
                  <a:gd name="connsiteX6" fmla="*/ 759748 w 759747"/>
                  <a:gd name="connsiteY6" fmla="*/ 221933 h 439959"/>
                  <a:gd name="connsiteX7" fmla="*/ 759748 w 759747"/>
                  <a:gd name="connsiteY7" fmla="*/ 221933 h 439959"/>
                  <a:gd name="connsiteX8" fmla="*/ 759748 w 759747"/>
                  <a:gd name="connsiteY8" fmla="*/ 141827 h 439959"/>
                  <a:gd name="connsiteX9" fmla="*/ 735322 w 759747"/>
                  <a:gd name="connsiteY9" fmla="*/ 141827 h 439959"/>
                  <a:gd name="connsiteX10" fmla="*/ 380159 w 75974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47" h="439959">
                    <a:moveTo>
                      <a:pt x="380159" y="0"/>
                    </a:moveTo>
                    <a:cubicBezTo>
                      <a:pt x="222488" y="0"/>
                      <a:pt x="81259" y="56578"/>
                      <a:pt x="25281" y="141827"/>
                    </a:cubicBezTo>
                    <a:lnTo>
                      <a:pt x="0" y="141827"/>
                    </a:lnTo>
                    <a:lnTo>
                      <a:pt x="0" y="221933"/>
                    </a:lnTo>
                    <a:lnTo>
                      <a:pt x="0" y="221933"/>
                    </a:lnTo>
                    <a:cubicBezTo>
                      <a:pt x="1901" y="342614"/>
                      <a:pt x="171072" y="439865"/>
                      <a:pt x="380159" y="439960"/>
                    </a:cubicBezTo>
                    <a:cubicBezTo>
                      <a:pt x="589246" y="440055"/>
                      <a:pt x="758322" y="342900"/>
                      <a:pt x="759748" y="221933"/>
                    </a:cubicBezTo>
                    <a:lnTo>
                      <a:pt x="759748" y="221933"/>
                    </a:lnTo>
                    <a:lnTo>
                      <a:pt x="759748" y="141827"/>
                    </a:lnTo>
                    <a:lnTo>
                      <a:pt x="735322" y="141827"/>
                    </a:lnTo>
                    <a:cubicBezTo>
                      <a:pt x="679344" y="56483"/>
                      <a:pt x="537925" y="0"/>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4" name="Freeform 57">
                <a:extLst>
                  <a:ext uri="{FF2B5EF4-FFF2-40B4-BE49-F238E27FC236}">
                    <a16:creationId xmlns:a16="http://schemas.microsoft.com/office/drawing/2014/main" id="{FDD5944B-FEEC-3B4A-9C3C-BDC3304CFBFC}"/>
                  </a:ext>
                </a:extLst>
              </p:cNvPr>
              <p:cNvSpPr/>
              <p:nvPr/>
            </p:nvSpPr>
            <p:spPr>
              <a:xfrm>
                <a:off x="6458702" y="517519"/>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191 h 298132"/>
                  <a:gd name="connsiteX4" fmla="*/ 0 w 380158"/>
                  <a:gd name="connsiteY4" fmla="*/ 221933 h 298132"/>
                  <a:gd name="connsiteX5" fmla="*/ 0 w 380158"/>
                  <a:gd name="connsiteY5" fmla="*/ 298133 h 298132"/>
                  <a:gd name="connsiteX6" fmla="*/ 379684 w 380158"/>
                  <a:gd name="connsiteY6" fmla="*/ 80105 h 298132"/>
                  <a:gd name="connsiteX7" fmla="*/ 379684 w 380158"/>
                  <a:gd name="connsiteY7" fmla="*/ 80105 h 298132"/>
                  <a:gd name="connsiteX8" fmla="*/ 379684 w 380158"/>
                  <a:gd name="connsiteY8" fmla="*/ 2191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13" y="539"/>
                      <a:pt x="380113" y="1080"/>
                      <a:pt x="380159" y="1619"/>
                    </a:cubicBezTo>
                    <a:lnTo>
                      <a:pt x="380159" y="0"/>
                    </a:lnTo>
                    <a:close/>
                    <a:moveTo>
                      <a:pt x="380159" y="2191"/>
                    </a:moveTo>
                    <a:cubicBezTo>
                      <a:pt x="380159" y="123539"/>
                      <a:pt x="209753" y="221933"/>
                      <a:pt x="0" y="221933"/>
                    </a:cubicBezTo>
                    <a:lnTo>
                      <a:pt x="0" y="298133"/>
                    </a:lnTo>
                    <a:cubicBezTo>
                      <a:pt x="208612" y="298037"/>
                      <a:pt x="378258" y="201073"/>
                      <a:pt x="379684" y="80105"/>
                    </a:cubicBezTo>
                    <a:lnTo>
                      <a:pt x="379684" y="80105"/>
                    </a:lnTo>
                    <a:lnTo>
                      <a:pt x="379684" y="2191"/>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5" name="Freeform 58">
                <a:extLst>
                  <a:ext uri="{FF2B5EF4-FFF2-40B4-BE49-F238E27FC236}">
                    <a16:creationId xmlns:a16="http://schemas.microsoft.com/office/drawing/2014/main" id="{D2543FAD-F65E-7D40-8165-770D80199D24}"/>
                  </a:ext>
                </a:extLst>
              </p:cNvPr>
              <p:cNvSpPr/>
              <p:nvPr/>
            </p:nvSpPr>
            <p:spPr>
              <a:xfrm>
                <a:off x="6078638" y="299492"/>
                <a:ext cx="760317" cy="439959"/>
              </a:xfrm>
              <a:custGeom>
                <a:avLst/>
                <a:gdLst>
                  <a:gd name="connsiteX0" fmla="*/ 760318 w 760317"/>
                  <a:gd name="connsiteY0" fmla="*/ 219932 h 439959"/>
                  <a:gd name="connsiteX1" fmla="*/ 648931 w 760317"/>
                  <a:gd name="connsiteY1" fmla="*/ 375475 h 439959"/>
                  <a:gd name="connsiteX2" fmla="*/ 380159 w 760317"/>
                  <a:gd name="connsiteY2" fmla="*/ 439960 h 439959"/>
                  <a:gd name="connsiteX3" fmla="*/ 111292 w 760317"/>
                  <a:gd name="connsiteY3" fmla="*/ 375475 h 439959"/>
                  <a:gd name="connsiteX4" fmla="*/ 0 w 760317"/>
                  <a:gd name="connsiteY4" fmla="*/ 219932 h 439959"/>
                  <a:gd name="connsiteX5" fmla="*/ 111292 w 760317"/>
                  <a:gd name="connsiteY5" fmla="*/ 64389 h 439959"/>
                  <a:gd name="connsiteX6" fmla="*/ 380159 w 760317"/>
                  <a:gd name="connsiteY6" fmla="*/ 0 h 439959"/>
                  <a:gd name="connsiteX7" fmla="*/ 648931 w 760317"/>
                  <a:gd name="connsiteY7" fmla="*/ 64389 h 439959"/>
                  <a:gd name="connsiteX8" fmla="*/ 760318 w 760317"/>
                  <a:gd name="connsiteY8" fmla="*/ 219932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19932"/>
                    </a:moveTo>
                    <a:cubicBezTo>
                      <a:pt x="760318" y="278321"/>
                      <a:pt x="720211" y="334232"/>
                      <a:pt x="648931" y="375475"/>
                    </a:cubicBezTo>
                    <a:cubicBezTo>
                      <a:pt x="577652" y="416719"/>
                      <a:pt x="480996" y="439960"/>
                      <a:pt x="380159" y="439960"/>
                    </a:cubicBezTo>
                    <a:cubicBezTo>
                      <a:pt x="279322" y="439960"/>
                      <a:pt x="182666" y="416719"/>
                      <a:pt x="111292" y="375475"/>
                    </a:cubicBezTo>
                    <a:cubicBezTo>
                      <a:pt x="39917" y="334232"/>
                      <a:pt x="0" y="278321"/>
                      <a:pt x="0" y="219932"/>
                    </a:cubicBezTo>
                    <a:cubicBezTo>
                      <a:pt x="0" y="161544"/>
                      <a:pt x="40012" y="105632"/>
                      <a:pt x="111292" y="64389"/>
                    </a:cubicBezTo>
                    <a:cubicBezTo>
                      <a:pt x="182571" y="23146"/>
                      <a:pt x="279322" y="0"/>
                      <a:pt x="380159" y="0"/>
                    </a:cubicBezTo>
                    <a:cubicBezTo>
                      <a:pt x="480996" y="0"/>
                      <a:pt x="577652" y="23146"/>
                      <a:pt x="648931" y="64389"/>
                    </a:cubicBezTo>
                    <a:cubicBezTo>
                      <a:pt x="720211" y="105632"/>
                      <a:pt x="760318" y="161925"/>
                      <a:pt x="760318" y="219932"/>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6" name="Freeform 59">
                <a:extLst>
                  <a:ext uri="{FF2B5EF4-FFF2-40B4-BE49-F238E27FC236}">
                    <a16:creationId xmlns:a16="http://schemas.microsoft.com/office/drawing/2014/main" id="{E6E60968-6F5D-CB47-8660-3C3CCAF4D4B0}"/>
                  </a:ext>
                </a:extLst>
              </p:cNvPr>
              <p:cNvSpPr/>
              <p:nvPr/>
            </p:nvSpPr>
            <p:spPr>
              <a:xfrm>
                <a:off x="6116654" y="321494"/>
                <a:ext cx="684286" cy="395859"/>
              </a:xfrm>
              <a:custGeom>
                <a:avLst/>
                <a:gdLst>
                  <a:gd name="connsiteX0" fmla="*/ 684286 w 684286"/>
                  <a:gd name="connsiteY0" fmla="*/ 197930 h 395859"/>
                  <a:gd name="connsiteX1" fmla="*/ 342143 w 684286"/>
                  <a:gd name="connsiteY1" fmla="*/ 395859 h 395859"/>
                  <a:gd name="connsiteX2" fmla="*/ 0 w 684286"/>
                  <a:gd name="connsiteY2" fmla="*/ 197929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29"/>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7" name="Freeform 60">
                <a:extLst>
                  <a:ext uri="{FF2B5EF4-FFF2-40B4-BE49-F238E27FC236}">
                    <a16:creationId xmlns:a16="http://schemas.microsoft.com/office/drawing/2014/main" id="{B349D6A7-9E7F-D64E-8EAB-7B063827DF0E}"/>
                  </a:ext>
                </a:extLst>
              </p:cNvPr>
              <p:cNvSpPr/>
              <p:nvPr/>
            </p:nvSpPr>
            <p:spPr>
              <a:xfrm>
                <a:off x="6116654" y="321494"/>
                <a:ext cx="684286" cy="205835"/>
              </a:xfrm>
              <a:custGeom>
                <a:avLst/>
                <a:gdLst>
                  <a:gd name="connsiteX0" fmla="*/ 342143 w 684286"/>
                  <a:gd name="connsiteY0" fmla="*/ 0 h 205835"/>
                  <a:gd name="connsiteX1" fmla="*/ 100172 w 684286"/>
                  <a:gd name="connsiteY1" fmla="*/ 58007 h 205835"/>
                  <a:gd name="connsiteX2" fmla="*/ 0 w 684286"/>
                  <a:gd name="connsiteY2" fmla="*/ 197930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388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324" y="20860"/>
                      <a:pt x="100172" y="58007"/>
                    </a:cubicBezTo>
                    <a:cubicBezTo>
                      <a:pt x="36020" y="95155"/>
                      <a:pt x="0" y="145447"/>
                      <a:pt x="0" y="197930"/>
                    </a:cubicBezTo>
                    <a:cubicBezTo>
                      <a:pt x="0" y="200597"/>
                      <a:pt x="0" y="203168"/>
                      <a:pt x="0" y="205835"/>
                    </a:cubicBezTo>
                    <a:cubicBezTo>
                      <a:pt x="5132" y="98679"/>
                      <a:pt x="156530" y="13430"/>
                      <a:pt x="342143" y="13335"/>
                    </a:cubicBezTo>
                    <a:cubicBezTo>
                      <a:pt x="525760" y="13335"/>
                      <a:pt x="676588" y="97346"/>
                      <a:pt x="684286" y="203835"/>
                    </a:cubicBezTo>
                    <a:cubicBezTo>
                      <a:pt x="684286" y="202025"/>
                      <a:pt x="684286" y="200216"/>
                      <a:pt x="684286" y="198311"/>
                    </a:cubicBezTo>
                    <a:cubicBezTo>
                      <a:pt x="684286" y="145828"/>
                      <a:pt x="648266" y="95441"/>
                      <a:pt x="584114" y="58388"/>
                    </a:cubicBezTo>
                    <a:cubicBezTo>
                      <a:pt x="519962" y="21336"/>
                      <a:pt x="432906"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8" name="Freeform 61">
                <a:extLst>
                  <a:ext uri="{FF2B5EF4-FFF2-40B4-BE49-F238E27FC236}">
                    <a16:creationId xmlns:a16="http://schemas.microsoft.com/office/drawing/2014/main" id="{F29542C0-AD54-4640-9934-DEF3850E80DF}"/>
                  </a:ext>
                </a:extLst>
              </p:cNvPr>
              <p:cNvSpPr/>
              <p:nvPr/>
            </p:nvSpPr>
            <p:spPr>
              <a:xfrm>
                <a:off x="6657811" y="846607"/>
                <a:ext cx="760317" cy="439959"/>
              </a:xfrm>
              <a:custGeom>
                <a:avLst/>
                <a:gdLst>
                  <a:gd name="connsiteX0" fmla="*/ 380159 w 760317"/>
                  <a:gd name="connsiteY0" fmla="*/ 0 h 439959"/>
                  <a:gd name="connsiteX1" fmla="*/ 25281 w 760317"/>
                  <a:gd name="connsiteY1" fmla="*/ 141827 h 439959"/>
                  <a:gd name="connsiteX2" fmla="*/ 0 w 760317"/>
                  <a:gd name="connsiteY2" fmla="*/ 141827 h 439959"/>
                  <a:gd name="connsiteX3" fmla="*/ 0 w 760317"/>
                  <a:gd name="connsiteY3" fmla="*/ 221933 h 439959"/>
                  <a:gd name="connsiteX4" fmla="*/ 0 w 760317"/>
                  <a:gd name="connsiteY4" fmla="*/ 221933 h 439959"/>
                  <a:gd name="connsiteX5" fmla="*/ 380159 w 760317"/>
                  <a:gd name="connsiteY5" fmla="*/ 439960 h 439959"/>
                  <a:gd name="connsiteX6" fmla="*/ 760318 w 760317"/>
                  <a:gd name="connsiteY6" fmla="*/ 221933 h 439959"/>
                  <a:gd name="connsiteX7" fmla="*/ 760318 w 760317"/>
                  <a:gd name="connsiteY7" fmla="*/ 221933 h 439959"/>
                  <a:gd name="connsiteX8" fmla="*/ 760318 w 760317"/>
                  <a:gd name="connsiteY8" fmla="*/ 141827 h 439959"/>
                  <a:gd name="connsiteX9" fmla="*/ 735418 w 760317"/>
                  <a:gd name="connsiteY9" fmla="*/ 141827 h 439959"/>
                  <a:gd name="connsiteX10" fmla="*/ 380159 w 760317"/>
                  <a:gd name="connsiteY10" fmla="*/ 0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17" h="439959">
                    <a:moveTo>
                      <a:pt x="380159" y="0"/>
                    </a:moveTo>
                    <a:cubicBezTo>
                      <a:pt x="222488" y="0"/>
                      <a:pt x="81354" y="56579"/>
                      <a:pt x="25281" y="141827"/>
                    </a:cubicBezTo>
                    <a:lnTo>
                      <a:pt x="0" y="141827"/>
                    </a:lnTo>
                    <a:lnTo>
                      <a:pt x="0" y="221933"/>
                    </a:lnTo>
                    <a:lnTo>
                      <a:pt x="0" y="221933"/>
                    </a:lnTo>
                    <a:cubicBezTo>
                      <a:pt x="1901" y="342614"/>
                      <a:pt x="171072" y="439960"/>
                      <a:pt x="380159" y="439960"/>
                    </a:cubicBezTo>
                    <a:cubicBezTo>
                      <a:pt x="589246" y="439960"/>
                      <a:pt x="758322" y="342614"/>
                      <a:pt x="760318" y="221933"/>
                    </a:cubicBezTo>
                    <a:lnTo>
                      <a:pt x="760318" y="221933"/>
                    </a:lnTo>
                    <a:lnTo>
                      <a:pt x="760318" y="141827"/>
                    </a:lnTo>
                    <a:lnTo>
                      <a:pt x="735418" y="141827"/>
                    </a:lnTo>
                    <a:cubicBezTo>
                      <a:pt x="678869" y="56483"/>
                      <a:pt x="537545" y="95"/>
                      <a:pt x="380159" y="0"/>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09" name="Freeform 62">
                <a:extLst>
                  <a:ext uri="{FF2B5EF4-FFF2-40B4-BE49-F238E27FC236}">
                    <a16:creationId xmlns:a16="http://schemas.microsoft.com/office/drawing/2014/main" id="{DC850608-50B5-5147-8529-43B252D7B506}"/>
                  </a:ext>
                </a:extLst>
              </p:cNvPr>
              <p:cNvSpPr/>
              <p:nvPr/>
            </p:nvSpPr>
            <p:spPr>
              <a:xfrm>
                <a:off x="7037399" y="988435"/>
                <a:ext cx="380158" cy="298132"/>
              </a:xfrm>
              <a:custGeom>
                <a:avLst/>
                <a:gdLst>
                  <a:gd name="connsiteX0" fmla="*/ 380159 w 380158"/>
                  <a:gd name="connsiteY0" fmla="*/ 0 h 298132"/>
                  <a:gd name="connsiteX1" fmla="*/ 380159 w 380158"/>
                  <a:gd name="connsiteY1" fmla="*/ 1619 h 298132"/>
                  <a:gd name="connsiteX2" fmla="*/ 380159 w 380158"/>
                  <a:gd name="connsiteY2" fmla="*/ 0 h 298132"/>
                  <a:gd name="connsiteX3" fmla="*/ 380159 w 380158"/>
                  <a:gd name="connsiteY3" fmla="*/ 2286 h 298132"/>
                  <a:gd name="connsiteX4" fmla="*/ 0 w 380158"/>
                  <a:gd name="connsiteY4" fmla="*/ 221932 h 298132"/>
                  <a:gd name="connsiteX5" fmla="*/ 0 w 380158"/>
                  <a:gd name="connsiteY5" fmla="*/ 298132 h 298132"/>
                  <a:gd name="connsiteX6" fmla="*/ 380159 w 380158"/>
                  <a:gd name="connsiteY6" fmla="*/ 80105 h 298132"/>
                  <a:gd name="connsiteX7" fmla="*/ 380159 w 380158"/>
                  <a:gd name="connsiteY7" fmla="*/ 80105 h 298132"/>
                  <a:gd name="connsiteX8" fmla="*/ 380159 w 380158"/>
                  <a:gd name="connsiteY8" fmla="*/ 2286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158" h="298132">
                    <a:moveTo>
                      <a:pt x="380159" y="0"/>
                    </a:moveTo>
                    <a:cubicBezTo>
                      <a:pt x="380159" y="571"/>
                      <a:pt x="380159" y="1048"/>
                      <a:pt x="380159" y="1619"/>
                    </a:cubicBezTo>
                    <a:lnTo>
                      <a:pt x="380159" y="0"/>
                    </a:lnTo>
                    <a:close/>
                    <a:moveTo>
                      <a:pt x="380159" y="2286"/>
                    </a:moveTo>
                    <a:cubicBezTo>
                      <a:pt x="380159" y="123634"/>
                      <a:pt x="209753" y="221932"/>
                      <a:pt x="0" y="221932"/>
                    </a:cubicBezTo>
                    <a:lnTo>
                      <a:pt x="0" y="298132"/>
                    </a:lnTo>
                    <a:cubicBezTo>
                      <a:pt x="209087" y="298132"/>
                      <a:pt x="378163" y="200787"/>
                      <a:pt x="380159" y="80105"/>
                    </a:cubicBezTo>
                    <a:lnTo>
                      <a:pt x="380159" y="80105"/>
                    </a:lnTo>
                    <a:lnTo>
                      <a:pt x="380159" y="2286"/>
                    </a:ln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10" name="Freeform 63">
                <a:extLst>
                  <a:ext uri="{FF2B5EF4-FFF2-40B4-BE49-F238E27FC236}">
                    <a16:creationId xmlns:a16="http://schemas.microsoft.com/office/drawing/2014/main" id="{2993DE0C-7A0C-AF45-A272-7001EB6805FC}"/>
                  </a:ext>
                </a:extLst>
              </p:cNvPr>
              <p:cNvSpPr/>
              <p:nvPr/>
            </p:nvSpPr>
            <p:spPr>
              <a:xfrm>
                <a:off x="6657811" y="770407"/>
                <a:ext cx="760317" cy="439959"/>
              </a:xfrm>
              <a:custGeom>
                <a:avLst/>
                <a:gdLst>
                  <a:gd name="connsiteX0" fmla="*/ 760318 w 760317"/>
                  <a:gd name="connsiteY0" fmla="*/ 220028 h 439959"/>
                  <a:gd name="connsiteX1" fmla="*/ 649026 w 760317"/>
                  <a:gd name="connsiteY1" fmla="*/ 375571 h 439959"/>
                  <a:gd name="connsiteX2" fmla="*/ 380159 w 760317"/>
                  <a:gd name="connsiteY2" fmla="*/ 439960 h 439959"/>
                  <a:gd name="connsiteX3" fmla="*/ 110911 w 760317"/>
                  <a:gd name="connsiteY3" fmla="*/ 375571 h 439959"/>
                  <a:gd name="connsiteX4" fmla="*/ 0 w 760317"/>
                  <a:gd name="connsiteY4" fmla="*/ 220028 h 439959"/>
                  <a:gd name="connsiteX5" fmla="*/ 111387 w 760317"/>
                  <a:gd name="connsiteY5" fmla="*/ 64484 h 439959"/>
                  <a:gd name="connsiteX6" fmla="*/ 380159 w 760317"/>
                  <a:gd name="connsiteY6" fmla="*/ 0 h 439959"/>
                  <a:gd name="connsiteX7" fmla="*/ 649026 w 760317"/>
                  <a:gd name="connsiteY7" fmla="*/ 64484 h 439959"/>
                  <a:gd name="connsiteX8" fmla="*/ 760318 w 760317"/>
                  <a:gd name="connsiteY8" fmla="*/ 220028 h 4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17" h="439959">
                    <a:moveTo>
                      <a:pt x="760318" y="220028"/>
                    </a:moveTo>
                    <a:cubicBezTo>
                      <a:pt x="760318" y="278321"/>
                      <a:pt x="720306" y="334328"/>
                      <a:pt x="649026" y="375571"/>
                    </a:cubicBezTo>
                    <a:cubicBezTo>
                      <a:pt x="577747" y="416814"/>
                      <a:pt x="480521" y="439960"/>
                      <a:pt x="380159" y="439960"/>
                    </a:cubicBezTo>
                    <a:cubicBezTo>
                      <a:pt x="279797" y="439960"/>
                      <a:pt x="182191" y="416814"/>
                      <a:pt x="110911" y="375571"/>
                    </a:cubicBezTo>
                    <a:cubicBezTo>
                      <a:pt x="39632" y="334328"/>
                      <a:pt x="0" y="278321"/>
                      <a:pt x="0" y="220028"/>
                    </a:cubicBezTo>
                    <a:cubicBezTo>
                      <a:pt x="0" y="161735"/>
                      <a:pt x="40107" y="105728"/>
                      <a:pt x="111387" y="64484"/>
                    </a:cubicBezTo>
                    <a:cubicBezTo>
                      <a:pt x="182666" y="23241"/>
                      <a:pt x="279322" y="0"/>
                      <a:pt x="380159" y="0"/>
                    </a:cubicBezTo>
                    <a:cubicBezTo>
                      <a:pt x="480996" y="0"/>
                      <a:pt x="577652" y="23241"/>
                      <a:pt x="649026" y="64484"/>
                    </a:cubicBezTo>
                    <a:cubicBezTo>
                      <a:pt x="720401" y="105728"/>
                      <a:pt x="760318" y="161639"/>
                      <a:pt x="760318" y="220028"/>
                    </a:cubicBezTo>
                    <a:close/>
                  </a:path>
                </a:pathLst>
              </a:custGeom>
              <a:solidFill>
                <a:srgbClr val="12AFA6"/>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11" name="Freeform 64">
                <a:extLst>
                  <a:ext uri="{FF2B5EF4-FFF2-40B4-BE49-F238E27FC236}">
                    <a16:creationId xmlns:a16="http://schemas.microsoft.com/office/drawing/2014/main" id="{938F1AB6-7B6E-3B4E-B1C6-737FFD1155C9}"/>
                  </a:ext>
                </a:extLst>
              </p:cNvPr>
              <p:cNvSpPr/>
              <p:nvPr/>
            </p:nvSpPr>
            <p:spPr>
              <a:xfrm>
                <a:off x="6695351" y="792506"/>
                <a:ext cx="684286" cy="395859"/>
              </a:xfrm>
              <a:custGeom>
                <a:avLst/>
                <a:gdLst>
                  <a:gd name="connsiteX0" fmla="*/ 684286 w 684286"/>
                  <a:gd name="connsiteY0" fmla="*/ 197930 h 395859"/>
                  <a:gd name="connsiteX1" fmla="*/ 342143 w 684286"/>
                  <a:gd name="connsiteY1" fmla="*/ 395859 h 395859"/>
                  <a:gd name="connsiteX2" fmla="*/ 0 w 684286"/>
                  <a:gd name="connsiteY2" fmla="*/ 197930 h 395859"/>
                  <a:gd name="connsiteX3" fmla="*/ 342143 w 684286"/>
                  <a:gd name="connsiteY3" fmla="*/ 0 h 395859"/>
                  <a:gd name="connsiteX4" fmla="*/ 684286 w 684286"/>
                  <a:gd name="connsiteY4" fmla="*/ 197930 h 39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86" h="395859">
                    <a:moveTo>
                      <a:pt x="684286" y="197930"/>
                    </a:moveTo>
                    <a:cubicBezTo>
                      <a:pt x="684286" y="307243"/>
                      <a:pt x="531103" y="395859"/>
                      <a:pt x="342143" y="395859"/>
                    </a:cubicBezTo>
                    <a:cubicBezTo>
                      <a:pt x="153183" y="395859"/>
                      <a:pt x="0" y="307243"/>
                      <a:pt x="0" y="197930"/>
                    </a:cubicBezTo>
                    <a:cubicBezTo>
                      <a:pt x="0" y="88616"/>
                      <a:pt x="153183" y="0"/>
                      <a:pt x="342143" y="0"/>
                    </a:cubicBezTo>
                    <a:cubicBezTo>
                      <a:pt x="531103" y="0"/>
                      <a:pt x="684286" y="88616"/>
                      <a:pt x="684286" y="197930"/>
                    </a:cubicBezTo>
                    <a:close/>
                  </a:path>
                </a:pathLst>
              </a:custGeom>
              <a:solidFill>
                <a:srgbClr val="009C9A"/>
              </a:solidFill>
              <a:ln w="9462" cap="flat">
                <a:noFill/>
                <a:prstDash val="solid"/>
                <a:miter/>
              </a:ln>
            </p:spPr>
            <p:txBody>
              <a:bodyPr rtlCol="0" anchor="ctr"/>
              <a:lstStyle/>
              <a:p>
                <a:endParaRPr lang="en-US" dirty="0">
                  <a:latin typeface="Frutiger LT Light" panose="02000503000000000000" pitchFamily="2" charset="0"/>
                </a:endParaRPr>
              </a:p>
            </p:txBody>
          </p:sp>
          <p:sp>
            <p:nvSpPr>
              <p:cNvPr id="1412" name="Freeform 65">
                <a:extLst>
                  <a:ext uri="{FF2B5EF4-FFF2-40B4-BE49-F238E27FC236}">
                    <a16:creationId xmlns:a16="http://schemas.microsoft.com/office/drawing/2014/main" id="{2D8C6B15-8A97-C04B-B371-7D8D62754405}"/>
                  </a:ext>
                </a:extLst>
              </p:cNvPr>
              <p:cNvSpPr/>
              <p:nvPr/>
            </p:nvSpPr>
            <p:spPr>
              <a:xfrm>
                <a:off x="6695827" y="792410"/>
                <a:ext cx="684286" cy="205835"/>
              </a:xfrm>
              <a:custGeom>
                <a:avLst/>
                <a:gdLst>
                  <a:gd name="connsiteX0" fmla="*/ 342143 w 684286"/>
                  <a:gd name="connsiteY0" fmla="*/ 0 h 205835"/>
                  <a:gd name="connsiteX1" fmla="*/ 100267 w 684286"/>
                  <a:gd name="connsiteY1" fmla="*/ 58007 h 205835"/>
                  <a:gd name="connsiteX2" fmla="*/ 0 w 684286"/>
                  <a:gd name="connsiteY2" fmla="*/ 198025 h 205835"/>
                  <a:gd name="connsiteX3" fmla="*/ 0 w 684286"/>
                  <a:gd name="connsiteY3" fmla="*/ 205835 h 205835"/>
                  <a:gd name="connsiteX4" fmla="*/ 342143 w 684286"/>
                  <a:gd name="connsiteY4" fmla="*/ 13335 h 205835"/>
                  <a:gd name="connsiteX5" fmla="*/ 684286 w 684286"/>
                  <a:gd name="connsiteY5" fmla="*/ 203835 h 205835"/>
                  <a:gd name="connsiteX6" fmla="*/ 684286 w 684286"/>
                  <a:gd name="connsiteY6" fmla="*/ 198311 h 205835"/>
                  <a:gd name="connsiteX7" fmla="*/ 584114 w 684286"/>
                  <a:gd name="connsiteY7" fmla="*/ 58293 h 205835"/>
                  <a:gd name="connsiteX8" fmla="*/ 342143 w 684286"/>
                  <a:gd name="connsiteY8" fmla="*/ 0 h 20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86" h="205835">
                    <a:moveTo>
                      <a:pt x="342143" y="0"/>
                    </a:moveTo>
                    <a:cubicBezTo>
                      <a:pt x="251380" y="0"/>
                      <a:pt x="164419" y="20860"/>
                      <a:pt x="100267" y="58007"/>
                    </a:cubicBezTo>
                    <a:cubicBezTo>
                      <a:pt x="36115" y="95155"/>
                      <a:pt x="0" y="145256"/>
                      <a:pt x="0" y="198025"/>
                    </a:cubicBezTo>
                    <a:cubicBezTo>
                      <a:pt x="0" y="200596"/>
                      <a:pt x="0" y="203263"/>
                      <a:pt x="0" y="205835"/>
                    </a:cubicBezTo>
                    <a:cubicBezTo>
                      <a:pt x="5132" y="98774"/>
                      <a:pt x="156530" y="13430"/>
                      <a:pt x="342143" y="13335"/>
                    </a:cubicBezTo>
                    <a:cubicBezTo>
                      <a:pt x="525760" y="13335"/>
                      <a:pt x="676588" y="97346"/>
                      <a:pt x="684286" y="203835"/>
                    </a:cubicBezTo>
                    <a:cubicBezTo>
                      <a:pt x="684286" y="201930"/>
                      <a:pt x="684286" y="200120"/>
                      <a:pt x="684286" y="198311"/>
                    </a:cubicBezTo>
                    <a:cubicBezTo>
                      <a:pt x="684286" y="145828"/>
                      <a:pt x="648266" y="95441"/>
                      <a:pt x="584114" y="58293"/>
                    </a:cubicBezTo>
                    <a:cubicBezTo>
                      <a:pt x="519962" y="21146"/>
                      <a:pt x="432431" y="0"/>
                      <a:pt x="342143" y="0"/>
                    </a:cubicBezTo>
                    <a:close/>
                  </a:path>
                </a:pathLst>
              </a:custGeom>
              <a:solidFill>
                <a:srgbClr val="0F635C"/>
              </a:solidFill>
              <a:ln w="9462" cap="flat">
                <a:noFill/>
                <a:prstDash val="solid"/>
                <a:miter/>
              </a:ln>
            </p:spPr>
            <p:txBody>
              <a:bodyPr rtlCol="0" anchor="ctr"/>
              <a:lstStyle/>
              <a:p>
                <a:endParaRPr lang="en-US" dirty="0">
                  <a:latin typeface="Frutiger LT Light" panose="02000503000000000000" pitchFamily="2" charset="0"/>
                </a:endParaRPr>
              </a:p>
            </p:txBody>
          </p:sp>
        </p:grpSp>
      </p:grpSp>
      <p:cxnSp>
        <p:nvCxnSpPr>
          <p:cNvPr id="1421"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4531588" y="3816414"/>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sp>
        <p:nvSpPr>
          <p:cNvPr id="1422" name="Rectangle 1182">
            <a:extLst>
              <a:ext uri="{FF2B5EF4-FFF2-40B4-BE49-F238E27FC236}">
                <a16:creationId xmlns:a16="http://schemas.microsoft.com/office/drawing/2014/main" id="{7D227899-A281-7143-8C34-D5FFE00CC22A}"/>
              </a:ext>
            </a:extLst>
          </p:cNvPr>
          <p:cNvSpPr/>
          <p:nvPr/>
        </p:nvSpPr>
        <p:spPr>
          <a:xfrm>
            <a:off x="2946916" y="4777983"/>
            <a:ext cx="1734488" cy="710964"/>
          </a:xfrm>
          <a:prstGeom prst="rect">
            <a:avLst/>
          </a:prstGeom>
          <a:noFill/>
        </p:spPr>
        <p:txBody>
          <a:bodyPr wrap="square" lIns="0" tIns="0" rIns="0" bIns="0" anchor="t">
            <a:spAutoFit/>
          </a:bodyPr>
          <a:lstStyle/>
          <a:p>
            <a:pPr marL="3175" indent="-3175">
              <a:lnSpc>
                <a:spcPct val="110000"/>
              </a:lnSpc>
            </a:pPr>
            <a:r>
              <a:rPr lang="de-DE" sz="1050" b="1" kern="0" dirty="0">
                <a:latin typeface="+mj-lt"/>
              </a:rPr>
              <a:t>Der Kunde bezahlt den Warenwert inkl. Versand, Zoll, MwSt., Verzollungsgebühren</a:t>
            </a:r>
          </a:p>
        </p:txBody>
      </p:sp>
      <p:sp>
        <p:nvSpPr>
          <p:cNvPr id="1424" name="Rectangle 14">
            <a:extLst>
              <a:ext uri="{FF2B5EF4-FFF2-40B4-BE49-F238E27FC236}">
                <a16:creationId xmlns:a16="http://schemas.microsoft.com/office/drawing/2014/main" id="{FDA75C90-1DAF-8643-BF6B-871D321151B0}"/>
              </a:ext>
            </a:extLst>
          </p:cNvPr>
          <p:cNvSpPr/>
          <p:nvPr/>
        </p:nvSpPr>
        <p:spPr bwMode="auto">
          <a:xfrm>
            <a:off x="442913" y="1336017"/>
            <a:ext cx="11347083" cy="624650"/>
          </a:xfrm>
          <a:prstGeom prst="rect">
            <a:avLst/>
          </a:prstGeom>
          <a:solidFill>
            <a:schemeClr val="accent2"/>
          </a:solidFill>
          <a:ln w="9525">
            <a:noFill/>
            <a:miter lim="800000"/>
            <a:headEnd/>
            <a:tailEnd/>
          </a:ln>
        </p:spPr>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26800" defTabSz="226800" eaLnBrk="0" fontAlgn="base" hangingPunct="0">
              <a:lnSpc>
                <a:spcPct val="95000"/>
              </a:lnSpc>
              <a:spcBef>
                <a:spcPct val="0"/>
              </a:spcBef>
            </a:pPr>
            <a:r>
              <a:rPr lang="de-CH" sz="1200" kern="0" dirty="0">
                <a:solidFill>
                  <a:schemeClr val="bg1"/>
                </a:solidFill>
                <a:latin typeface="+mj-lt"/>
                <a:sym typeface="Wingdings" panose="05000000000000000000" pitchFamily="2" charset="2"/>
              </a:rPr>
              <a:t> </a:t>
            </a:r>
            <a:r>
              <a:rPr lang="de-CH" sz="1200" b="1" kern="0" dirty="0">
                <a:solidFill>
                  <a:schemeClr val="bg1"/>
                </a:solidFill>
                <a:latin typeface="+mj-lt"/>
                <a:sym typeface="Wingdings" panose="05000000000000000000" pitchFamily="2" charset="2"/>
              </a:rPr>
              <a:t>DDP ist ein </a:t>
            </a:r>
            <a:r>
              <a:rPr lang="de-CH" sz="1200" b="1" kern="0" dirty="0" err="1">
                <a:solidFill>
                  <a:schemeClr val="bg1"/>
                </a:solidFill>
                <a:latin typeface="+mj-lt"/>
                <a:sym typeface="Wingdings" panose="05000000000000000000" pitchFamily="2" charset="2"/>
              </a:rPr>
              <a:t>Incoterm</a:t>
            </a:r>
            <a:r>
              <a:rPr lang="de-CH" sz="1200" b="1" kern="0" dirty="0">
                <a:solidFill>
                  <a:schemeClr val="bg1"/>
                </a:solidFill>
                <a:latin typeface="+mj-lt"/>
                <a:sym typeface="Wingdings" panose="05000000000000000000" pitchFamily="2" charset="2"/>
              </a:rPr>
              <a:t> und steht für «</a:t>
            </a:r>
            <a:r>
              <a:rPr lang="de-CH" sz="1200" b="1" kern="0" dirty="0" err="1">
                <a:solidFill>
                  <a:schemeClr val="bg1"/>
                </a:solidFill>
                <a:latin typeface="+mj-lt"/>
                <a:sym typeface="Wingdings" panose="05000000000000000000" pitchFamily="2" charset="2"/>
              </a:rPr>
              <a:t>Delivery</a:t>
            </a:r>
            <a:r>
              <a:rPr lang="de-CH" sz="1200" b="1" kern="0" dirty="0">
                <a:solidFill>
                  <a:schemeClr val="bg1"/>
                </a:solidFill>
                <a:latin typeface="+mj-lt"/>
                <a:sym typeface="Wingdings" panose="05000000000000000000" pitchFamily="2" charset="2"/>
              </a:rPr>
              <a:t> </a:t>
            </a:r>
            <a:r>
              <a:rPr lang="de-CH" sz="1200" b="1" kern="0" dirty="0" err="1">
                <a:solidFill>
                  <a:schemeClr val="bg1"/>
                </a:solidFill>
                <a:latin typeface="+mj-lt"/>
                <a:sym typeface="Wingdings" panose="05000000000000000000" pitchFamily="2" charset="2"/>
              </a:rPr>
              <a:t>Duty</a:t>
            </a:r>
            <a:r>
              <a:rPr lang="de-CH" sz="1200" b="1" kern="0" dirty="0">
                <a:solidFill>
                  <a:schemeClr val="bg1"/>
                </a:solidFill>
                <a:latin typeface="+mj-lt"/>
                <a:sym typeface="Wingdings" panose="05000000000000000000" pitchFamily="2" charset="2"/>
              </a:rPr>
              <a:t> </a:t>
            </a:r>
            <a:r>
              <a:rPr lang="de-CH" sz="1200" b="1" kern="0" dirty="0" err="1">
                <a:solidFill>
                  <a:schemeClr val="bg1"/>
                </a:solidFill>
                <a:latin typeface="+mj-lt"/>
                <a:sym typeface="Wingdings" panose="05000000000000000000" pitchFamily="2" charset="2"/>
              </a:rPr>
              <a:t>Paid</a:t>
            </a:r>
            <a:r>
              <a:rPr lang="de-CH" sz="1200" b="1" kern="0" dirty="0">
                <a:solidFill>
                  <a:schemeClr val="bg1"/>
                </a:solidFill>
                <a:latin typeface="+mj-lt"/>
                <a:sym typeface="Wingdings" panose="05000000000000000000" pitchFamily="2" charset="2"/>
              </a:rPr>
              <a:t>» - das bedeutet, Du kümmerst Dich als Händler um den Transport UND die Verzollung – Deine Schweizer Kunden empfangen die Waren als hätten sie in der Schweiz bestellt – Sie werden es Dir danken.</a:t>
            </a:r>
            <a:endParaRPr lang="de-CH" sz="1200" b="1" kern="0" dirty="0">
              <a:solidFill>
                <a:schemeClr val="bg1"/>
              </a:solidFill>
              <a:latin typeface="+mj-lt"/>
            </a:endParaRPr>
          </a:p>
        </p:txBody>
      </p:sp>
      <p:grpSp>
        <p:nvGrpSpPr>
          <p:cNvPr id="55" name="Group 54">
            <a:extLst>
              <a:ext uri="{FF2B5EF4-FFF2-40B4-BE49-F238E27FC236}">
                <a16:creationId xmlns:a16="http://schemas.microsoft.com/office/drawing/2014/main" id="{50D575E1-B761-D349-BD7D-18F9C493E0B4}"/>
              </a:ext>
            </a:extLst>
          </p:cNvPr>
          <p:cNvGrpSpPr/>
          <p:nvPr/>
        </p:nvGrpSpPr>
        <p:grpSpPr>
          <a:xfrm>
            <a:off x="7707916" y="2212097"/>
            <a:ext cx="1265736" cy="1016402"/>
            <a:chOff x="5433735" y="5026931"/>
            <a:chExt cx="1449841" cy="1164242"/>
          </a:xfrm>
        </p:grpSpPr>
        <p:pic>
          <p:nvPicPr>
            <p:cNvPr id="39" name="Graphic 38">
              <a:extLst>
                <a:ext uri="{FF2B5EF4-FFF2-40B4-BE49-F238E27FC236}">
                  <a16:creationId xmlns:a16="http://schemas.microsoft.com/office/drawing/2014/main" id="{2D92B9C8-04C5-6142-94AC-CBFD703CEE0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96000" y="5026931"/>
              <a:ext cx="787576" cy="1164242"/>
            </a:xfrm>
            <a:prstGeom prst="rect">
              <a:avLst/>
            </a:prstGeom>
          </p:spPr>
        </p:pic>
        <p:grpSp>
          <p:nvGrpSpPr>
            <p:cNvPr id="40" name="Graphic 870">
              <a:extLst>
                <a:ext uri="{FF2B5EF4-FFF2-40B4-BE49-F238E27FC236}">
                  <a16:creationId xmlns:a16="http://schemas.microsoft.com/office/drawing/2014/main" id="{AEFEA055-E0C5-8B4C-8EE3-46BCEFC2D295}"/>
                </a:ext>
              </a:extLst>
            </p:cNvPr>
            <p:cNvGrpSpPr/>
            <p:nvPr/>
          </p:nvGrpSpPr>
          <p:grpSpPr>
            <a:xfrm>
              <a:off x="5433735" y="5350703"/>
              <a:ext cx="910102" cy="749494"/>
              <a:chOff x="3071664" y="296652"/>
              <a:chExt cx="1476040" cy="1215562"/>
            </a:xfrm>
          </p:grpSpPr>
          <p:sp>
            <p:nvSpPr>
              <p:cNvPr id="41" name="Freeform 40">
                <a:extLst>
                  <a:ext uri="{FF2B5EF4-FFF2-40B4-BE49-F238E27FC236}">
                    <a16:creationId xmlns:a16="http://schemas.microsoft.com/office/drawing/2014/main" id="{107AD61F-59F3-7C45-9BFF-15A8394A6081}"/>
                  </a:ext>
                </a:extLst>
              </p:cNvPr>
              <p:cNvSpPr/>
              <p:nvPr/>
            </p:nvSpPr>
            <p:spPr>
              <a:xfrm>
                <a:off x="3071664" y="296652"/>
                <a:ext cx="457251" cy="263265"/>
              </a:xfrm>
              <a:custGeom>
                <a:avLst/>
                <a:gdLst>
                  <a:gd name="connsiteX0" fmla="*/ 282052 w 457251"/>
                  <a:gd name="connsiteY0" fmla="*/ 263265 h 263265"/>
                  <a:gd name="connsiteX1" fmla="*/ 0 w 457251"/>
                  <a:gd name="connsiteY1" fmla="*/ 100764 h 263265"/>
                  <a:gd name="connsiteX2" fmla="*/ 175200 w 457251"/>
                  <a:gd name="connsiteY2" fmla="*/ 0 h 263265"/>
                  <a:gd name="connsiteX3" fmla="*/ 457252 w 457251"/>
                  <a:gd name="connsiteY3" fmla="*/ 162501 h 263265"/>
                  <a:gd name="connsiteX4" fmla="*/ 282052 w 457251"/>
                  <a:gd name="connsiteY4" fmla="*/ 263265 h 26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51" h="263265">
                    <a:moveTo>
                      <a:pt x="282052" y="263265"/>
                    </a:moveTo>
                    <a:lnTo>
                      <a:pt x="0" y="100764"/>
                    </a:lnTo>
                    <a:lnTo>
                      <a:pt x="175200" y="0"/>
                    </a:lnTo>
                    <a:lnTo>
                      <a:pt x="457252" y="162501"/>
                    </a:lnTo>
                    <a:lnTo>
                      <a:pt x="282052" y="263265"/>
                    </a:lnTo>
                    <a:close/>
                  </a:path>
                </a:pathLst>
              </a:custGeom>
              <a:solidFill>
                <a:srgbClr val="18B3AB"/>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2" name="Freeform 41">
                <a:extLst>
                  <a:ext uri="{FF2B5EF4-FFF2-40B4-BE49-F238E27FC236}">
                    <a16:creationId xmlns:a16="http://schemas.microsoft.com/office/drawing/2014/main" id="{3AB5F4D2-9455-6846-B4F4-D6C45C383E99}"/>
                  </a:ext>
                </a:extLst>
              </p:cNvPr>
              <p:cNvSpPr/>
              <p:nvPr/>
            </p:nvSpPr>
            <p:spPr>
              <a:xfrm>
                <a:off x="3353715" y="459153"/>
                <a:ext cx="175199" cy="839377"/>
              </a:xfrm>
              <a:custGeom>
                <a:avLst/>
                <a:gdLst>
                  <a:gd name="connsiteX0" fmla="*/ 0 w 175199"/>
                  <a:gd name="connsiteY0" fmla="*/ 100764 h 839377"/>
                  <a:gd name="connsiteX1" fmla="*/ 0 w 175199"/>
                  <a:gd name="connsiteY1" fmla="*/ 839378 h 839377"/>
                  <a:gd name="connsiteX2" fmla="*/ 175200 w 175199"/>
                  <a:gd name="connsiteY2" fmla="*/ 738614 h 839377"/>
                  <a:gd name="connsiteX3" fmla="*/ 175200 w 175199"/>
                  <a:gd name="connsiteY3" fmla="*/ 0 h 839377"/>
                  <a:gd name="connsiteX4" fmla="*/ 0 w 175199"/>
                  <a:gd name="connsiteY4" fmla="*/ 100764 h 83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99" h="839377">
                    <a:moveTo>
                      <a:pt x="0" y="100764"/>
                    </a:moveTo>
                    <a:lnTo>
                      <a:pt x="0" y="839378"/>
                    </a:lnTo>
                    <a:lnTo>
                      <a:pt x="175200" y="738614"/>
                    </a:lnTo>
                    <a:lnTo>
                      <a:pt x="175200" y="0"/>
                    </a:lnTo>
                    <a:lnTo>
                      <a:pt x="0" y="100764"/>
                    </a:lnTo>
                    <a:close/>
                  </a:path>
                </a:pathLst>
              </a:custGeom>
              <a:solidFill>
                <a:schemeClr val="accent2"/>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3" name="Freeform 42">
                <a:extLst>
                  <a:ext uri="{FF2B5EF4-FFF2-40B4-BE49-F238E27FC236}">
                    <a16:creationId xmlns:a16="http://schemas.microsoft.com/office/drawing/2014/main" id="{D1D97BED-DE3E-D943-A460-EEC1BAAB90BB}"/>
                  </a:ext>
                </a:extLst>
              </p:cNvPr>
              <p:cNvSpPr/>
              <p:nvPr/>
            </p:nvSpPr>
            <p:spPr>
              <a:xfrm>
                <a:off x="3071664" y="397415"/>
                <a:ext cx="282051" cy="901115"/>
              </a:xfrm>
              <a:custGeom>
                <a:avLst/>
                <a:gdLst>
                  <a:gd name="connsiteX0" fmla="*/ 282052 w 282051"/>
                  <a:gd name="connsiteY0" fmla="*/ 162501 h 901115"/>
                  <a:gd name="connsiteX1" fmla="*/ 282052 w 282051"/>
                  <a:gd name="connsiteY1" fmla="*/ 901115 h 901115"/>
                  <a:gd name="connsiteX2" fmla="*/ 0 w 282051"/>
                  <a:gd name="connsiteY2" fmla="*/ 738614 h 901115"/>
                  <a:gd name="connsiteX3" fmla="*/ 0 w 282051"/>
                  <a:gd name="connsiteY3" fmla="*/ 0 h 901115"/>
                  <a:gd name="connsiteX4" fmla="*/ 282052 w 282051"/>
                  <a:gd name="connsiteY4" fmla="*/ 162501 h 90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1" h="901115">
                    <a:moveTo>
                      <a:pt x="282052" y="162501"/>
                    </a:moveTo>
                    <a:lnTo>
                      <a:pt x="282052" y="901115"/>
                    </a:lnTo>
                    <a:lnTo>
                      <a:pt x="0" y="738614"/>
                    </a:lnTo>
                    <a:lnTo>
                      <a:pt x="0" y="0"/>
                    </a:lnTo>
                    <a:lnTo>
                      <a:pt x="282052" y="162501"/>
                    </a:lnTo>
                    <a:close/>
                  </a:path>
                </a:pathLst>
              </a:custGeom>
              <a:solidFill>
                <a:schemeClr val="accent2">
                  <a:lumMod val="75000"/>
                </a:schemeClr>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4" name="Freeform 43">
                <a:extLst>
                  <a:ext uri="{FF2B5EF4-FFF2-40B4-BE49-F238E27FC236}">
                    <a16:creationId xmlns:a16="http://schemas.microsoft.com/office/drawing/2014/main" id="{7E387C2F-24E2-4549-9171-4E60D8111707}"/>
                  </a:ext>
                </a:extLst>
              </p:cNvPr>
              <p:cNvSpPr/>
              <p:nvPr/>
            </p:nvSpPr>
            <p:spPr>
              <a:xfrm>
                <a:off x="4501497" y="1384899"/>
                <a:ext cx="34013" cy="114198"/>
              </a:xfrm>
              <a:custGeom>
                <a:avLst/>
                <a:gdLst>
                  <a:gd name="connsiteX0" fmla="*/ 0 w 34013"/>
                  <a:gd name="connsiteY0" fmla="*/ 114199 h 114198"/>
                  <a:gd name="connsiteX1" fmla="*/ 0 w 34013"/>
                  <a:gd name="connsiteY1" fmla="*/ 19513 h 114198"/>
                  <a:gd name="connsiteX2" fmla="*/ 34013 w 34013"/>
                  <a:gd name="connsiteY2" fmla="*/ 0 h 114198"/>
                  <a:gd name="connsiteX3" fmla="*/ 34013 w 34013"/>
                  <a:gd name="connsiteY3" fmla="*/ 94686 h 114198"/>
                  <a:gd name="connsiteX4" fmla="*/ 0 w 34013"/>
                  <a:gd name="connsiteY4" fmla="*/ 114199 h 11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 h="114198">
                    <a:moveTo>
                      <a:pt x="0" y="114199"/>
                    </a:moveTo>
                    <a:lnTo>
                      <a:pt x="0" y="19513"/>
                    </a:lnTo>
                    <a:lnTo>
                      <a:pt x="34013" y="0"/>
                    </a:lnTo>
                    <a:lnTo>
                      <a:pt x="34013" y="94686"/>
                    </a:lnTo>
                    <a:lnTo>
                      <a:pt x="0" y="114199"/>
                    </a:lnTo>
                    <a:close/>
                  </a:path>
                </a:pathLst>
              </a:custGeom>
              <a:solidFill>
                <a:srgbClr val="EDE6DD"/>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5" name="Freeform 44">
                <a:extLst>
                  <a:ext uri="{FF2B5EF4-FFF2-40B4-BE49-F238E27FC236}">
                    <a16:creationId xmlns:a16="http://schemas.microsoft.com/office/drawing/2014/main" id="{E1A67951-A8A0-8F4B-AAAE-C566A4615DCD}"/>
                  </a:ext>
                </a:extLst>
              </p:cNvPr>
              <p:cNvSpPr/>
              <p:nvPr/>
            </p:nvSpPr>
            <p:spPr>
              <a:xfrm>
                <a:off x="3257131" y="688190"/>
                <a:ext cx="1244365" cy="810907"/>
              </a:xfrm>
              <a:custGeom>
                <a:avLst/>
                <a:gdLst>
                  <a:gd name="connsiteX0" fmla="*/ 1244366 w 1244365"/>
                  <a:gd name="connsiteY0" fmla="*/ 716222 h 810907"/>
                  <a:gd name="connsiteX1" fmla="*/ 0 w 1244365"/>
                  <a:gd name="connsiteY1" fmla="*/ 0 h 810907"/>
                  <a:gd name="connsiteX2" fmla="*/ 0 w 1244365"/>
                  <a:gd name="connsiteY2" fmla="*/ 94686 h 810907"/>
                  <a:gd name="connsiteX3" fmla="*/ 1244366 w 1244365"/>
                  <a:gd name="connsiteY3" fmla="*/ 810908 h 810907"/>
                  <a:gd name="connsiteX4" fmla="*/ 1244366 w 1244365"/>
                  <a:gd name="connsiteY4" fmla="*/ 716222 h 81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65" h="810907">
                    <a:moveTo>
                      <a:pt x="1244366" y="716222"/>
                    </a:moveTo>
                    <a:lnTo>
                      <a:pt x="0" y="0"/>
                    </a:lnTo>
                    <a:lnTo>
                      <a:pt x="0" y="94686"/>
                    </a:lnTo>
                    <a:lnTo>
                      <a:pt x="1244366" y="810908"/>
                    </a:lnTo>
                    <a:lnTo>
                      <a:pt x="1244366" y="716222"/>
                    </a:lnTo>
                    <a:close/>
                  </a:path>
                </a:pathLst>
              </a:custGeom>
              <a:solidFill>
                <a:srgbClr val="C7BA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6" name="Freeform 45">
                <a:extLst>
                  <a:ext uri="{FF2B5EF4-FFF2-40B4-BE49-F238E27FC236}">
                    <a16:creationId xmlns:a16="http://schemas.microsoft.com/office/drawing/2014/main" id="{F411C26D-E347-F848-9112-0C4C182CE38B}"/>
                  </a:ext>
                </a:extLst>
              </p:cNvPr>
              <p:cNvSpPr/>
              <p:nvPr/>
            </p:nvSpPr>
            <p:spPr>
              <a:xfrm>
                <a:off x="3280555" y="682113"/>
                <a:ext cx="1254954" cy="722299"/>
              </a:xfrm>
              <a:custGeom>
                <a:avLst/>
                <a:gdLst>
                  <a:gd name="connsiteX0" fmla="*/ 1220942 w 1254954"/>
                  <a:gd name="connsiteY0" fmla="*/ 722300 h 722299"/>
                  <a:gd name="connsiteX1" fmla="*/ 0 w 1254954"/>
                  <a:gd name="connsiteY1" fmla="*/ 19513 h 722299"/>
                  <a:gd name="connsiteX2" fmla="*/ 34013 w 1254954"/>
                  <a:gd name="connsiteY2" fmla="*/ 0 h 722299"/>
                  <a:gd name="connsiteX3" fmla="*/ 1254955 w 1254954"/>
                  <a:gd name="connsiteY3" fmla="*/ 702787 h 722299"/>
                  <a:gd name="connsiteX4" fmla="*/ 1220942 w 1254954"/>
                  <a:gd name="connsiteY4" fmla="*/ 722300 h 722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954" h="722299">
                    <a:moveTo>
                      <a:pt x="1220942" y="722300"/>
                    </a:moveTo>
                    <a:lnTo>
                      <a:pt x="0" y="19513"/>
                    </a:lnTo>
                    <a:lnTo>
                      <a:pt x="34013" y="0"/>
                    </a:lnTo>
                    <a:lnTo>
                      <a:pt x="1254955" y="702787"/>
                    </a:lnTo>
                    <a:lnTo>
                      <a:pt x="1220942" y="722300"/>
                    </a:lnTo>
                    <a:close/>
                  </a:path>
                </a:pathLst>
              </a:custGeom>
              <a:solidFill>
                <a:srgbClr val="F5EFE8"/>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7" name="Freeform 46">
                <a:extLst>
                  <a:ext uri="{FF2B5EF4-FFF2-40B4-BE49-F238E27FC236}">
                    <a16:creationId xmlns:a16="http://schemas.microsoft.com/office/drawing/2014/main" id="{F6661500-ACCC-A54E-9864-08DFE24FD3CE}"/>
                  </a:ext>
                </a:extLst>
              </p:cNvPr>
              <p:cNvSpPr/>
              <p:nvPr/>
            </p:nvSpPr>
            <p:spPr>
              <a:xfrm>
                <a:off x="3221193" y="581669"/>
                <a:ext cx="93375" cy="119956"/>
              </a:xfrm>
              <a:custGeom>
                <a:avLst/>
                <a:gdLst>
                  <a:gd name="connsiteX0" fmla="*/ 1284 w 93375"/>
                  <a:gd name="connsiteY0" fmla="*/ 19513 h 119956"/>
                  <a:gd name="connsiteX1" fmla="*/ 0 w 93375"/>
                  <a:gd name="connsiteY1" fmla="*/ 74533 h 119956"/>
                  <a:gd name="connsiteX2" fmla="*/ 59362 w 93375"/>
                  <a:gd name="connsiteY2" fmla="*/ 119957 h 119956"/>
                  <a:gd name="connsiteX3" fmla="*/ 93376 w 93375"/>
                  <a:gd name="connsiteY3" fmla="*/ 100444 h 119956"/>
                  <a:gd name="connsiteX4" fmla="*/ 34976 w 93375"/>
                  <a:gd name="connsiteY4" fmla="*/ 0 h 119956"/>
                  <a:gd name="connsiteX5" fmla="*/ 1284 w 93375"/>
                  <a:gd name="connsiteY5" fmla="*/ 19513 h 1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5" h="119956">
                    <a:moveTo>
                      <a:pt x="1284" y="19513"/>
                    </a:moveTo>
                    <a:lnTo>
                      <a:pt x="0" y="74533"/>
                    </a:lnTo>
                    <a:lnTo>
                      <a:pt x="59362" y="119957"/>
                    </a:lnTo>
                    <a:lnTo>
                      <a:pt x="93376" y="100444"/>
                    </a:lnTo>
                    <a:lnTo>
                      <a:pt x="34976" y="0"/>
                    </a:lnTo>
                    <a:lnTo>
                      <a:pt x="1284" y="19513"/>
                    </a:lnTo>
                    <a:close/>
                  </a:path>
                </a:pathLst>
              </a:custGeom>
              <a:solidFill>
                <a:srgbClr val="CABC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8" name="Freeform 47">
                <a:extLst>
                  <a:ext uri="{FF2B5EF4-FFF2-40B4-BE49-F238E27FC236}">
                    <a16:creationId xmlns:a16="http://schemas.microsoft.com/office/drawing/2014/main" id="{6AFA6DB1-0664-EA43-BD51-3BCC3AD280ED}"/>
                  </a:ext>
                </a:extLst>
              </p:cNvPr>
              <p:cNvSpPr/>
              <p:nvPr/>
            </p:nvSpPr>
            <p:spPr>
              <a:xfrm>
                <a:off x="3140011" y="534326"/>
                <a:ext cx="116157" cy="66855"/>
              </a:xfrm>
              <a:custGeom>
                <a:avLst/>
                <a:gdLst>
                  <a:gd name="connsiteX0" fmla="*/ 82466 w 116157"/>
                  <a:gd name="connsiteY0" fmla="*/ 66856 h 66855"/>
                  <a:gd name="connsiteX1" fmla="*/ 34655 w 116157"/>
                  <a:gd name="connsiteY1" fmla="*/ 49262 h 66855"/>
                  <a:gd name="connsiteX2" fmla="*/ 0 w 116157"/>
                  <a:gd name="connsiteY2" fmla="*/ 19513 h 66855"/>
                  <a:gd name="connsiteX3" fmla="*/ 34013 w 116157"/>
                  <a:gd name="connsiteY3" fmla="*/ 0 h 66855"/>
                  <a:gd name="connsiteX4" fmla="*/ 116158 w 116157"/>
                  <a:gd name="connsiteY4" fmla="*/ 47343 h 66855"/>
                  <a:gd name="connsiteX5" fmla="*/ 82466 w 116157"/>
                  <a:gd name="connsiteY5" fmla="*/ 66856 h 6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7" h="66855">
                    <a:moveTo>
                      <a:pt x="82466" y="66856"/>
                    </a:moveTo>
                    <a:lnTo>
                      <a:pt x="34655" y="49262"/>
                    </a:lnTo>
                    <a:lnTo>
                      <a:pt x="0" y="19513"/>
                    </a:lnTo>
                    <a:lnTo>
                      <a:pt x="34013" y="0"/>
                    </a:lnTo>
                    <a:lnTo>
                      <a:pt x="116158" y="47343"/>
                    </a:lnTo>
                    <a:lnTo>
                      <a:pt x="82466" y="66856"/>
                    </a:lnTo>
                    <a:close/>
                  </a:path>
                </a:pathLst>
              </a:custGeom>
              <a:solidFill>
                <a:srgbClr val="C7BAB4"/>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49" name="Freeform 48">
                <a:extLst>
                  <a:ext uri="{FF2B5EF4-FFF2-40B4-BE49-F238E27FC236}">
                    <a16:creationId xmlns:a16="http://schemas.microsoft.com/office/drawing/2014/main" id="{91B04241-CDB5-0D4C-815F-4E315C1B5CAB}"/>
                  </a:ext>
                </a:extLst>
              </p:cNvPr>
              <p:cNvSpPr/>
              <p:nvPr/>
            </p:nvSpPr>
            <p:spPr>
              <a:xfrm>
                <a:off x="3296278" y="728816"/>
                <a:ext cx="1174414" cy="734455"/>
              </a:xfrm>
              <a:custGeom>
                <a:avLst/>
                <a:gdLst>
                  <a:gd name="connsiteX0" fmla="*/ 1138797 w 1174414"/>
                  <a:gd name="connsiteY0" fmla="*/ 655444 h 734455"/>
                  <a:gd name="connsiteX1" fmla="*/ 1174414 w 1174414"/>
                  <a:gd name="connsiteY1" fmla="*/ 734455 h 734455"/>
                  <a:gd name="connsiteX2" fmla="*/ 1075905 w 1174414"/>
                  <a:gd name="connsiteY2" fmla="*/ 677516 h 734455"/>
                  <a:gd name="connsiteX3" fmla="*/ 1040287 w 1174414"/>
                  <a:gd name="connsiteY3" fmla="*/ 598824 h 734455"/>
                  <a:gd name="connsiteX4" fmla="*/ 1138797 w 1174414"/>
                  <a:gd name="connsiteY4" fmla="*/ 655444 h 734455"/>
                  <a:gd name="connsiteX5" fmla="*/ 878886 w 1174414"/>
                  <a:gd name="connsiteY5" fmla="*/ 505738 h 734455"/>
                  <a:gd name="connsiteX6" fmla="*/ 914182 w 1174414"/>
                  <a:gd name="connsiteY6" fmla="*/ 584749 h 734455"/>
                  <a:gd name="connsiteX7" fmla="*/ 815673 w 1174414"/>
                  <a:gd name="connsiteY7" fmla="*/ 527490 h 734455"/>
                  <a:gd name="connsiteX8" fmla="*/ 780376 w 1174414"/>
                  <a:gd name="connsiteY8" fmla="*/ 448798 h 734455"/>
                  <a:gd name="connsiteX9" fmla="*/ 878886 w 1174414"/>
                  <a:gd name="connsiteY9" fmla="*/ 505418 h 734455"/>
                  <a:gd name="connsiteX10" fmla="*/ 618653 w 1174414"/>
                  <a:gd name="connsiteY10" fmla="*/ 356032 h 734455"/>
                  <a:gd name="connsiteX11" fmla="*/ 654271 w 1174414"/>
                  <a:gd name="connsiteY11" fmla="*/ 435043 h 734455"/>
                  <a:gd name="connsiteX12" fmla="*/ 555440 w 1174414"/>
                  <a:gd name="connsiteY12" fmla="*/ 378104 h 734455"/>
                  <a:gd name="connsiteX13" fmla="*/ 520144 w 1174414"/>
                  <a:gd name="connsiteY13" fmla="*/ 299412 h 734455"/>
                  <a:gd name="connsiteX14" fmla="*/ 618653 w 1174414"/>
                  <a:gd name="connsiteY14" fmla="*/ 356032 h 734455"/>
                  <a:gd name="connsiteX15" fmla="*/ 358742 w 1174414"/>
                  <a:gd name="connsiteY15" fmla="*/ 207605 h 734455"/>
                  <a:gd name="connsiteX16" fmla="*/ 394039 w 1174414"/>
                  <a:gd name="connsiteY16" fmla="*/ 286617 h 734455"/>
                  <a:gd name="connsiteX17" fmla="*/ 295529 w 1174414"/>
                  <a:gd name="connsiteY17" fmla="*/ 229677 h 734455"/>
                  <a:gd name="connsiteX18" fmla="*/ 259911 w 1174414"/>
                  <a:gd name="connsiteY18" fmla="*/ 149706 h 734455"/>
                  <a:gd name="connsiteX19" fmla="*/ 358742 w 1174414"/>
                  <a:gd name="connsiteY19" fmla="*/ 207605 h 734455"/>
                  <a:gd name="connsiteX20" fmla="*/ 134127 w 1174414"/>
                  <a:gd name="connsiteY20" fmla="*/ 136911 h 734455"/>
                  <a:gd name="connsiteX21" fmla="*/ 35297 w 1174414"/>
                  <a:gd name="connsiteY21" fmla="*/ 79651 h 734455"/>
                  <a:gd name="connsiteX22" fmla="*/ 0 w 1174414"/>
                  <a:gd name="connsiteY22" fmla="*/ 0 h 734455"/>
                  <a:gd name="connsiteX23" fmla="*/ 98510 w 1174414"/>
                  <a:gd name="connsiteY23" fmla="*/ 56620 h 73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4414" h="734455">
                    <a:moveTo>
                      <a:pt x="1138797" y="655444"/>
                    </a:moveTo>
                    <a:lnTo>
                      <a:pt x="1174414" y="734455"/>
                    </a:lnTo>
                    <a:lnTo>
                      <a:pt x="1075905" y="677516"/>
                    </a:lnTo>
                    <a:lnTo>
                      <a:pt x="1040287" y="598824"/>
                    </a:lnTo>
                    <a:lnTo>
                      <a:pt x="1138797" y="655444"/>
                    </a:lnTo>
                    <a:close/>
                    <a:moveTo>
                      <a:pt x="878886" y="505738"/>
                    </a:moveTo>
                    <a:cubicBezTo>
                      <a:pt x="890758" y="532288"/>
                      <a:pt x="902310" y="558519"/>
                      <a:pt x="914182" y="584749"/>
                    </a:cubicBezTo>
                    <a:lnTo>
                      <a:pt x="815673" y="527490"/>
                    </a:lnTo>
                    <a:cubicBezTo>
                      <a:pt x="803800" y="501259"/>
                      <a:pt x="791928" y="475029"/>
                      <a:pt x="780376" y="448798"/>
                    </a:cubicBezTo>
                    <a:lnTo>
                      <a:pt x="878886" y="505418"/>
                    </a:lnTo>
                    <a:close/>
                    <a:moveTo>
                      <a:pt x="618653" y="356032"/>
                    </a:moveTo>
                    <a:lnTo>
                      <a:pt x="654271" y="435043"/>
                    </a:lnTo>
                    <a:lnTo>
                      <a:pt x="555440" y="378104"/>
                    </a:lnTo>
                    <a:cubicBezTo>
                      <a:pt x="543889" y="351873"/>
                      <a:pt x="532016" y="325643"/>
                      <a:pt x="520144" y="299412"/>
                    </a:cubicBezTo>
                    <a:lnTo>
                      <a:pt x="618653" y="356032"/>
                    </a:lnTo>
                    <a:close/>
                    <a:moveTo>
                      <a:pt x="358742" y="207605"/>
                    </a:moveTo>
                    <a:cubicBezTo>
                      <a:pt x="370614" y="234156"/>
                      <a:pt x="382166" y="260386"/>
                      <a:pt x="394039" y="286617"/>
                    </a:cubicBezTo>
                    <a:lnTo>
                      <a:pt x="295529" y="229677"/>
                    </a:lnTo>
                    <a:lnTo>
                      <a:pt x="259911" y="149706"/>
                    </a:lnTo>
                    <a:lnTo>
                      <a:pt x="358742" y="207605"/>
                    </a:lnTo>
                    <a:close/>
                    <a:moveTo>
                      <a:pt x="134127" y="136911"/>
                    </a:moveTo>
                    <a:lnTo>
                      <a:pt x="35297" y="79651"/>
                    </a:lnTo>
                    <a:lnTo>
                      <a:pt x="0" y="0"/>
                    </a:lnTo>
                    <a:lnTo>
                      <a:pt x="98510" y="56620"/>
                    </a:lnTo>
                    <a:close/>
                  </a:path>
                </a:pathLst>
              </a:custGeom>
              <a:solidFill>
                <a:srgbClr val="BF2127"/>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50" name="Freeform 49">
                <a:extLst>
                  <a:ext uri="{FF2B5EF4-FFF2-40B4-BE49-F238E27FC236}">
                    <a16:creationId xmlns:a16="http://schemas.microsoft.com/office/drawing/2014/main" id="{C981038C-4EF1-B844-8660-29CEE5B3E0A8}"/>
                  </a:ext>
                </a:extLst>
              </p:cNvPr>
              <p:cNvSpPr/>
              <p:nvPr/>
            </p:nvSpPr>
            <p:spPr>
              <a:xfrm>
                <a:off x="3081932" y="553839"/>
                <a:ext cx="198623" cy="276060"/>
              </a:xfrm>
              <a:custGeom>
                <a:avLst/>
                <a:gdLst>
                  <a:gd name="connsiteX0" fmla="*/ 0 w 198623"/>
                  <a:gd name="connsiteY0" fmla="*/ 128274 h 276060"/>
                  <a:gd name="connsiteX1" fmla="*/ 0 w 198623"/>
                  <a:gd name="connsiteY1" fmla="*/ 80931 h 276060"/>
                  <a:gd name="connsiteX2" fmla="*/ 0 w 198623"/>
                  <a:gd name="connsiteY2" fmla="*/ 33588 h 276060"/>
                  <a:gd name="connsiteX3" fmla="*/ 28879 w 198623"/>
                  <a:gd name="connsiteY3" fmla="*/ 16634 h 276060"/>
                  <a:gd name="connsiteX4" fmla="*/ 58079 w 198623"/>
                  <a:gd name="connsiteY4" fmla="*/ 0 h 276060"/>
                  <a:gd name="connsiteX5" fmla="*/ 99151 w 198623"/>
                  <a:gd name="connsiteY5" fmla="*/ 23671 h 276060"/>
                  <a:gd name="connsiteX6" fmla="*/ 140545 w 198623"/>
                  <a:gd name="connsiteY6" fmla="*/ 47343 h 276060"/>
                  <a:gd name="connsiteX7" fmla="*/ 169424 w 198623"/>
                  <a:gd name="connsiteY7" fmla="*/ 97565 h 276060"/>
                  <a:gd name="connsiteX8" fmla="*/ 198624 w 198623"/>
                  <a:gd name="connsiteY8" fmla="*/ 147787 h 276060"/>
                  <a:gd name="connsiteX9" fmla="*/ 198624 w 198623"/>
                  <a:gd name="connsiteY9" fmla="*/ 195130 h 276060"/>
                  <a:gd name="connsiteX10" fmla="*/ 198624 w 198623"/>
                  <a:gd name="connsiteY10" fmla="*/ 242473 h 276060"/>
                  <a:gd name="connsiteX11" fmla="*/ 169424 w 198623"/>
                  <a:gd name="connsiteY11" fmla="*/ 259427 h 276060"/>
                  <a:gd name="connsiteX12" fmla="*/ 140545 w 198623"/>
                  <a:gd name="connsiteY12" fmla="*/ 276061 h 276060"/>
                  <a:gd name="connsiteX13" fmla="*/ 99151 w 198623"/>
                  <a:gd name="connsiteY13" fmla="*/ 252389 h 276060"/>
                  <a:gd name="connsiteX14" fmla="*/ 58079 w 198623"/>
                  <a:gd name="connsiteY14" fmla="*/ 228718 h 276060"/>
                  <a:gd name="connsiteX15" fmla="*/ 28879 w 198623"/>
                  <a:gd name="connsiteY15" fmla="*/ 178496 h 276060"/>
                  <a:gd name="connsiteX16" fmla="*/ 0 w 198623"/>
                  <a:gd name="connsiteY16" fmla="*/ 128274 h 27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623" h="276060">
                    <a:moveTo>
                      <a:pt x="0" y="128274"/>
                    </a:moveTo>
                    <a:lnTo>
                      <a:pt x="0" y="80931"/>
                    </a:lnTo>
                    <a:lnTo>
                      <a:pt x="0" y="33588"/>
                    </a:lnTo>
                    <a:lnTo>
                      <a:pt x="28879" y="16634"/>
                    </a:lnTo>
                    <a:lnTo>
                      <a:pt x="58079" y="0"/>
                    </a:lnTo>
                    <a:lnTo>
                      <a:pt x="99151" y="23671"/>
                    </a:lnTo>
                    <a:lnTo>
                      <a:pt x="140545" y="47343"/>
                    </a:lnTo>
                    <a:lnTo>
                      <a:pt x="169424" y="97565"/>
                    </a:lnTo>
                    <a:lnTo>
                      <a:pt x="198624" y="147787"/>
                    </a:lnTo>
                    <a:lnTo>
                      <a:pt x="198624" y="195130"/>
                    </a:lnTo>
                    <a:lnTo>
                      <a:pt x="198624" y="242473"/>
                    </a:lnTo>
                    <a:lnTo>
                      <a:pt x="169424" y="259427"/>
                    </a:lnTo>
                    <a:lnTo>
                      <a:pt x="140545" y="276061"/>
                    </a:lnTo>
                    <a:lnTo>
                      <a:pt x="99151" y="252389"/>
                    </a:lnTo>
                    <a:lnTo>
                      <a:pt x="58079" y="228718"/>
                    </a:lnTo>
                    <a:lnTo>
                      <a:pt x="28879" y="178496"/>
                    </a:lnTo>
                    <a:lnTo>
                      <a:pt x="0" y="128274"/>
                    </a:lnTo>
                    <a:close/>
                  </a:path>
                </a:pathLst>
              </a:custGeom>
              <a:solidFill>
                <a:srgbClr val="C7BAB6"/>
              </a:solidFill>
              <a:ln w="31888" cap="flat">
                <a:noFill/>
                <a:prstDash val="solid"/>
                <a:miter/>
              </a:ln>
            </p:spPr>
            <p:txBody>
              <a:bodyPr rtlCol="0" anchor="ctr"/>
              <a:lstStyle/>
              <a:p>
                <a:endParaRPr lang="en-US" dirty="0">
                  <a:latin typeface="Frutiger LT Light" panose="02000503000000000000" pitchFamily="2" charset="0"/>
                </a:endParaRPr>
              </a:p>
            </p:txBody>
          </p:sp>
          <p:sp>
            <p:nvSpPr>
              <p:cNvPr id="51" name="Freeform 50">
                <a:extLst>
                  <a:ext uri="{FF2B5EF4-FFF2-40B4-BE49-F238E27FC236}">
                    <a16:creationId xmlns:a16="http://schemas.microsoft.com/office/drawing/2014/main" id="{96CE2C5E-468C-6543-AAE4-96E88A8FD53E}"/>
                  </a:ext>
                </a:extLst>
              </p:cNvPr>
              <p:cNvSpPr/>
              <p:nvPr/>
            </p:nvSpPr>
            <p:spPr>
              <a:xfrm>
                <a:off x="3133914" y="626133"/>
                <a:ext cx="94338" cy="131472"/>
              </a:xfrm>
              <a:custGeom>
                <a:avLst/>
                <a:gdLst>
                  <a:gd name="connsiteX0" fmla="*/ 0 w 94338"/>
                  <a:gd name="connsiteY0" fmla="*/ 61098 h 131472"/>
                  <a:gd name="connsiteX1" fmla="*/ 0 w 94338"/>
                  <a:gd name="connsiteY1" fmla="*/ 38386 h 131472"/>
                  <a:gd name="connsiteX2" fmla="*/ 0 w 94338"/>
                  <a:gd name="connsiteY2" fmla="*/ 15994 h 131472"/>
                  <a:gd name="connsiteX3" fmla="*/ 13798 w 94338"/>
                  <a:gd name="connsiteY3" fmla="*/ 7997 h 131472"/>
                  <a:gd name="connsiteX4" fmla="*/ 27596 w 94338"/>
                  <a:gd name="connsiteY4" fmla="*/ 0 h 131472"/>
                  <a:gd name="connsiteX5" fmla="*/ 47169 w 94338"/>
                  <a:gd name="connsiteY5" fmla="*/ 11196 h 131472"/>
                  <a:gd name="connsiteX6" fmla="*/ 66743 w 94338"/>
                  <a:gd name="connsiteY6" fmla="*/ 22712 h 131472"/>
                  <a:gd name="connsiteX7" fmla="*/ 80540 w 94338"/>
                  <a:gd name="connsiteY7" fmla="*/ 46383 h 131472"/>
                  <a:gd name="connsiteX8" fmla="*/ 94338 w 94338"/>
                  <a:gd name="connsiteY8" fmla="*/ 70375 h 131472"/>
                  <a:gd name="connsiteX9" fmla="*/ 94338 w 94338"/>
                  <a:gd name="connsiteY9" fmla="*/ 92767 h 131472"/>
                  <a:gd name="connsiteX10" fmla="*/ 94338 w 94338"/>
                  <a:gd name="connsiteY10" fmla="*/ 115478 h 131472"/>
                  <a:gd name="connsiteX11" fmla="*/ 80540 w 94338"/>
                  <a:gd name="connsiteY11" fmla="*/ 123476 h 131472"/>
                  <a:gd name="connsiteX12" fmla="*/ 66743 w 94338"/>
                  <a:gd name="connsiteY12" fmla="*/ 131473 h 131472"/>
                  <a:gd name="connsiteX13" fmla="*/ 47169 w 94338"/>
                  <a:gd name="connsiteY13" fmla="*/ 119957 h 131472"/>
                  <a:gd name="connsiteX14" fmla="*/ 27596 w 94338"/>
                  <a:gd name="connsiteY14" fmla="*/ 108761 h 131472"/>
                  <a:gd name="connsiteX15" fmla="*/ 13798 w 94338"/>
                  <a:gd name="connsiteY15" fmla="*/ 85089 h 131472"/>
                  <a:gd name="connsiteX16" fmla="*/ 0 w 94338"/>
                  <a:gd name="connsiteY16" fmla="*/ 61098 h 1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338" h="131472">
                    <a:moveTo>
                      <a:pt x="0" y="61098"/>
                    </a:moveTo>
                    <a:lnTo>
                      <a:pt x="0" y="38386"/>
                    </a:lnTo>
                    <a:lnTo>
                      <a:pt x="0" y="15994"/>
                    </a:lnTo>
                    <a:lnTo>
                      <a:pt x="13798" y="7997"/>
                    </a:lnTo>
                    <a:lnTo>
                      <a:pt x="27596" y="0"/>
                    </a:lnTo>
                    <a:lnTo>
                      <a:pt x="47169" y="11196"/>
                    </a:lnTo>
                    <a:lnTo>
                      <a:pt x="66743" y="22712"/>
                    </a:lnTo>
                    <a:lnTo>
                      <a:pt x="80540" y="46383"/>
                    </a:lnTo>
                    <a:lnTo>
                      <a:pt x="94338" y="70375"/>
                    </a:lnTo>
                    <a:lnTo>
                      <a:pt x="94338" y="92767"/>
                    </a:lnTo>
                    <a:lnTo>
                      <a:pt x="94338" y="115478"/>
                    </a:lnTo>
                    <a:lnTo>
                      <a:pt x="80540" y="123476"/>
                    </a:lnTo>
                    <a:lnTo>
                      <a:pt x="66743" y="131473"/>
                    </a:lnTo>
                    <a:lnTo>
                      <a:pt x="47169" y="119957"/>
                    </a:lnTo>
                    <a:lnTo>
                      <a:pt x="27596" y="108761"/>
                    </a:lnTo>
                    <a:lnTo>
                      <a:pt x="13798" y="85089"/>
                    </a:lnTo>
                    <a:lnTo>
                      <a:pt x="0" y="61098"/>
                    </a:lnTo>
                    <a:close/>
                  </a:path>
                </a:pathLst>
              </a:custGeom>
              <a:solidFill>
                <a:srgbClr val="3D3C33"/>
              </a:solidFill>
              <a:ln w="31888" cap="flat">
                <a:noFill/>
                <a:prstDash val="solid"/>
                <a:miter/>
              </a:ln>
            </p:spPr>
            <p:txBody>
              <a:bodyPr rtlCol="0" anchor="ctr"/>
              <a:lstStyle/>
              <a:p>
                <a:endParaRPr lang="en-US" dirty="0">
                  <a:latin typeface="Frutiger LT Light" panose="02000503000000000000" pitchFamily="2" charset="0"/>
                </a:endParaRPr>
              </a:p>
            </p:txBody>
          </p:sp>
        </p:grpSp>
      </p:grpSp>
      <p:cxnSp>
        <p:nvCxnSpPr>
          <p:cNvPr id="373"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6475804" y="3544554"/>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cxnSp>
        <p:nvCxnSpPr>
          <p:cNvPr id="374"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6475804" y="4116563"/>
            <a:ext cx="451564"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cxnSp>
        <p:nvCxnSpPr>
          <p:cNvPr id="375"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7892784" y="4158189"/>
            <a:ext cx="396000"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grpSp>
        <p:nvGrpSpPr>
          <p:cNvPr id="376" name="Group 1">
            <a:extLst>
              <a:ext uri="{FF2B5EF4-FFF2-40B4-BE49-F238E27FC236}">
                <a16:creationId xmlns:a16="http://schemas.microsoft.com/office/drawing/2014/main" id="{78456AEB-5485-6A43-9AA2-5535F49AB47D}"/>
              </a:ext>
            </a:extLst>
          </p:cNvPr>
          <p:cNvGrpSpPr/>
          <p:nvPr/>
        </p:nvGrpSpPr>
        <p:grpSpPr>
          <a:xfrm flipH="1">
            <a:off x="9700973" y="3687364"/>
            <a:ext cx="542881" cy="401406"/>
            <a:chOff x="7645518" y="2950588"/>
            <a:chExt cx="325160" cy="240423"/>
          </a:xfrm>
        </p:grpSpPr>
        <p:sp>
          <p:nvSpPr>
            <p:cNvPr id="377" name="Freeform 77">
              <a:extLst>
                <a:ext uri="{FF2B5EF4-FFF2-40B4-BE49-F238E27FC236}">
                  <a16:creationId xmlns:a16="http://schemas.microsoft.com/office/drawing/2014/main" id="{75D355F6-4490-0C43-9EE6-CA18A055B463}"/>
                </a:ext>
              </a:extLst>
            </p:cNvPr>
            <p:cNvSpPr/>
            <p:nvPr/>
          </p:nvSpPr>
          <p:spPr>
            <a:xfrm>
              <a:off x="7645887" y="3059216"/>
              <a:ext cx="136596" cy="131762"/>
            </a:xfrm>
            <a:custGeom>
              <a:avLst/>
              <a:gdLst>
                <a:gd name="connsiteX0" fmla="*/ 0 w 188192"/>
                <a:gd name="connsiteY0" fmla="*/ 53655 h 162284"/>
                <a:gd name="connsiteX1" fmla="*/ 188193 w 188192"/>
                <a:gd name="connsiteY1" fmla="*/ 162284 h 162284"/>
                <a:gd name="connsiteX2" fmla="*/ 188193 w 188192"/>
                <a:gd name="connsiteY2" fmla="*/ 108596 h 162284"/>
                <a:gd name="connsiteX3" fmla="*/ 0 w 188192"/>
                <a:gd name="connsiteY3" fmla="*/ 0 h 162284"/>
                <a:gd name="connsiteX4" fmla="*/ 0 w 188192"/>
                <a:gd name="connsiteY4" fmla="*/ 53655 h 162284"/>
                <a:gd name="connsiteX0" fmla="*/ 0 w 188193"/>
                <a:gd name="connsiteY0" fmla="*/ 23133 h 131762"/>
                <a:gd name="connsiteX1" fmla="*/ 188193 w 188193"/>
                <a:gd name="connsiteY1" fmla="*/ 131762 h 131762"/>
                <a:gd name="connsiteX2" fmla="*/ 188193 w 188193"/>
                <a:gd name="connsiteY2" fmla="*/ 78074 h 131762"/>
                <a:gd name="connsiteX3" fmla="*/ 52324 w 188193"/>
                <a:gd name="connsiteY3" fmla="*/ 0 h 131762"/>
                <a:gd name="connsiteX4" fmla="*/ 0 w 188193"/>
                <a:gd name="connsiteY4" fmla="*/ 23133 h 131762"/>
                <a:gd name="connsiteX0" fmla="*/ 0 w 136596"/>
                <a:gd name="connsiteY0" fmla="*/ 52202 h 131762"/>
                <a:gd name="connsiteX1" fmla="*/ 136596 w 136596"/>
                <a:gd name="connsiteY1" fmla="*/ 131762 h 131762"/>
                <a:gd name="connsiteX2" fmla="*/ 136596 w 136596"/>
                <a:gd name="connsiteY2" fmla="*/ 78074 h 131762"/>
                <a:gd name="connsiteX3" fmla="*/ 727 w 136596"/>
                <a:gd name="connsiteY3" fmla="*/ 0 h 131762"/>
                <a:gd name="connsiteX4" fmla="*/ 0 w 136596"/>
                <a:gd name="connsiteY4" fmla="*/ 52202 h 1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6" h="131762">
                  <a:moveTo>
                    <a:pt x="0" y="52202"/>
                  </a:moveTo>
                  <a:lnTo>
                    <a:pt x="136596" y="131762"/>
                  </a:lnTo>
                  <a:lnTo>
                    <a:pt x="136596" y="78074"/>
                  </a:lnTo>
                  <a:lnTo>
                    <a:pt x="727" y="0"/>
                  </a:lnTo>
                  <a:cubicBezTo>
                    <a:pt x="485" y="17401"/>
                    <a:pt x="242" y="34801"/>
                    <a:pt x="0" y="52202"/>
                  </a:cubicBez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78" name="Freeform 78">
              <a:extLst>
                <a:ext uri="{FF2B5EF4-FFF2-40B4-BE49-F238E27FC236}">
                  <a16:creationId xmlns:a16="http://schemas.microsoft.com/office/drawing/2014/main" id="{30403CF5-8EB8-FE4F-88DB-070314ED86B0}"/>
                </a:ext>
              </a:extLst>
            </p:cNvPr>
            <p:cNvSpPr/>
            <p:nvPr/>
          </p:nvSpPr>
          <p:spPr>
            <a:xfrm>
              <a:off x="7782483" y="3028694"/>
              <a:ext cx="188192" cy="162317"/>
            </a:xfrm>
            <a:custGeom>
              <a:avLst/>
              <a:gdLst>
                <a:gd name="connsiteX0" fmla="*/ 0 w 188192"/>
                <a:gd name="connsiteY0" fmla="*/ 108629 h 162317"/>
                <a:gd name="connsiteX1" fmla="*/ 0 w 188192"/>
                <a:gd name="connsiteY1" fmla="*/ 162317 h 162317"/>
                <a:gd name="connsiteX2" fmla="*/ 188193 w 188192"/>
                <a:gd name="connsiteY2" fmla="*/ 53655 h 162317"/>
                <a:gd name="connsiteX3" fmla="*/ 188193 w 188192"/>
                <a:gd name="connsiteY3" fmla="*/ 0 h 162317"/>
                <a:gd name="connsiteX4" fmla="*/ 0 w 188192"/>
                <a:gd name="connsiteY4" fmla="*/ 108629 h 16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 h="162317">
                  <a:moveTo>
                    <a:pt x="0" y="108629"/>
                  </a:moveTo>
                  <a:lnTo>
                    <a:pt x="0" y="162317"/>
                  </a:lnTo>
                  <a:lnTo>
                    <a:pt x="188193" y="53655"/>
                  </a:lnTo>
                  <a:lnTo>
                    <a:pt x="188193" y="0"/>
                  </a:lnTo>
                  <a:lnTo>
                    <a:pt x="0" y="108629"/>
                  </a:lnTo>
                  <a:close/>
                </a:path>
              </a:pathLst>
            </a:custGeom>
            <a:solidFill>
              <a:srgbClr val="119C9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79" name="Freeform 80">
              <a:extLst>
                <a:ext uri="{FF2B5EF4-FFF2-40B4-BE49-F238E27FC236}">
                  <a16:creationId xmlns:a16="http://schemas.microsoft.com/office/drawing/2014/main" id="{07EC013E-33C5-F147-AAAD-794D4A0B7F96}"/>
                </a:ext>
              </a:extLst>
            </p:cNvPr>
            <p:cNvSpPr/>
            <p:nvPr/>
          </p:nvSpPr>
          <p:spPr>
            <a:xfrm>
              <a:off x="7645518" y="2950588"/>
              <a:ext cx="325160" cy="186736"/>
            </a:xfrm>
            <a:custGeom>
              <a:avLst/>
              <a:gdLst>
                <a:gd name="connsiteX0" fmla="*/ 188193 w 376385"/>
                <a:gd name="connsiteY0" fmla="*/ 0 h 217259"/>
                <a:gd name="connsiteX1" fmla="*/ 0 w 376385"/>
                <a:gd name="connsiteY1" fmla="*/ 108630 h 217259"/>
                <a:gd name="connsiteX2" fmla="*/ 188193 w 376385"/>
                <a:gd name="connsiteY2" fmla="*/ 217259 h 217259"/>
                <a:gd name="connsiteX3" fmla="*/ 376386 w 376385"/>
                <a:gd name="connsiteY3" fmla="*/ 108630 h 217259"/>
                <a:gd name="connsiteX4" fmla="*/ 188193 w 376385"/>
                <a:gd name="connsiteY4" fmla="*/ 0 h 217259"/>
                <a:gd name="connsiteX0" fmla="*/ 136967 w 325160"/>
                <a:gd name="connsiteY0" fmla="*/ 0 h 217259"/>
                <a:gd name="connsiteX1" fmla="*/ 0 w 325160"/>
                <a:gd name="connsiteY1" fmla="*/ 139366 h 217259"/>
                <a:gd name="connsiteX2" fmla="*/ 136967 w 325160"/>
                <a:gd name="connsiteY2" fmla="*/ 217259 h 217259"/>
                <a:gd name="connsiteX3" fmla="*/ 325160 w 325160"/>
                <a:gd name="connsiteY3" fmla="*/ 108630 h 217259"/>
                <a:gd name="connsiteX4" fmla="*/ 136967 w 325160"/>
                <a:gd name="connsiteY4" fmla="*/ 0 h 217259"/>
                <a:gd name="connsiteX0" fmla="*/ 182750 w 325160"/>
                <a:gd name="connsiteY0" fmla="*/ 0 h 190370"/>
                <a:gd name="connsiteX1" fmla="*/ 0 w 325160"/>
                <a:gd name="connsiteY1" fmla="*/ 112477 h 190370"/>
                <a:gd name="connsiteX2" fmla="*/ 136967 w 325160"/>
                <a:gd name="connsiteY2" fmla="*/ 190370 h 190370"/>
                <a:gd name="connsiteX3" fmla="*/ 325160 w 325160"/>
                <a:gd name="connsiteY3" fmla="*/ 81741 h 190370"/>
                <a:gd name="connsiteX4" fmla="*/ 182750 w 325160"/>
                <a:gd name="connsiteY4" fmla="*/ 0 h 190370"/>
                <a:gd name="connsiteX0" fmla="*/ 187837 w 325160"/>
                <a:gd name="connsiteY0" fmla="*/ 0 h 186736"/>
                <a:gd name="connsiteX1" fmla="*/ 0 w 325160"/>
                <a:gd name="connsiteY1" fmla="*/ 108843 h 186736"/>
                <a:gd name="connsiteX2" fmla="*/ 136967 w 325160"/>
                <a:gd name="connsiteY2" fmla="*/ 186736 h 186736"/>
                <a:gd name="connsiteX3" fmla="*/ 325160 w 325160"/>
                <a:gd name="connsiteY3" fmla="*/ 78107 h 186736"/>
                <a:gd name="connsiteX4" fmla="*/ 187837 w 325160"/>
                <a:gd name="connsiteY4" fmla="*/ 0 h 18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60" h="186736">
                  <a:moveTo>
                    <a:pt x="187837" y="0"/>
                  </a:moveTo>
                  <a:lnTo>
                    <a:pt x="0" y="108843"/>
                  </a:lnTo>
                  <a:lnTo>
                    <a:pt x="136967" y="186736"/>
                  </a:lnTo>
                  <a:lnTo>
                    <a:pt x="325160" y="78107"/>
                  </a:lnTo>
                  <a:lnTo>
                    <a:pt x="187837" y="0"/>
                  </a:lnTo>
                  <a:close/>
                </a:path>
              </a:pathLst>
            </a:custGeom>
            <a:solidFill>
              <a:srgbClr val="18B2AA"/>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80" name="Freeform 85">
              <a:extLst>
                <a:ext uri="{FF2B5EF4-FFF2-40B4-BE49-F238E27FC236}">
                  <a16:creationId xmlns:a16="http://schemas.microsoft.com/office/drawing/2014/main" id="{7EB13F16-A6ED-8349-B5B6-A84FBB091FEB}"/>
                </a:ext>
              </a:extLst>
            </p:cNvPr>
            <p:cNvSpPr/>
            <p:nvPr/>
          </p:nvSpPr>
          <p:spPr>
            <a:xfrm>
              <a:off x="7706193" y="2984928"/>
              <a:ext cx="205289" cy="118495"/>
            </a:xfrm>
            <a:custGeom>
              <a:avLst/>
              <a:gdLst>
                <a:gd name="connsiteX0" fmla="*/ 16998 w 205289"/>
                <a:gd name="connsiteY0" fmla="*/ 118496 h 118495"/>
                <a:gd name="connsiteX1" fmla="*/ 205290 w 205289"/>
                <a:gd name="connsiteY1" fmla="*/ 9833 h 118495"/>
                <a:gd name="connsiteX2" fmla="*/ 188325 w 205289"/>
                <a:gd name="connsiteY2" fmla="*/ 0 h 118495"/>
                <a:gd name="connsiteX3" fmla="*/ 0 w 205289"/>
                <a:gd name="connsiteY3" fmla="*/ 108695 h 118495"/>
                <a:gd name="connsiteX4" fmla="*/ 16998 w 205289"/>
                <a:gd name="connsiteY4" fmla="*/ 118496 h 118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89" h="118495">
                  <a:moveTo>
                    <a:pt x="16998" y="118496"/>
                  </a:moveTo>
                  <a:lnTo>
                    <a:pt x="205290" y="9833"/>
                  </a:lnTo>
                  <a:lnTo>
                    <a:pt x="188325" y="0"/>
                  </a:lnTo>
                  <a:lnTo>
                    <a:pt x="0" y="108695"/>
                  </a:lnTo>
                  <a:lnTo>
                    <a:pt x="16998" y="118496"/>
                  </a:lnTo>
                  <a:close/>
                </a:path>
              </a:pathLst>
            </a:custGeom>
            <a:solidFill>
              <a:srgbClr val="FFFFFF"/>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81" name="Freeform 88">
              <a:extLst>
                <a:ext uri="{FF2B5EF4-FFF2-40B4-BE49-F238E27FC236}">
                  <a16:creationId xmlns:a16="http://schemas.microsoft.com/office/drawing/2014/main" id="{FC527E2A-D110-314E-999D-87CECD7756EB}"/>
                </a:ext>
              </a:extLst>
            </p:cNvPr>
            <p:cNvSpPr/>
            <p:nvPr/>
          </p:nvSpPr>
          <p:spPr>
            <a:xfrm>
              <a:off x="7901663" y="3046084"/>
              <a:ext cx="57824" cy="66227"/>
            </a:xfrm>
            <a:custGeom>
              <a:avLst/>
              <a:gdLst>
                <a:gd name="connsiteX0" fmla="*/ 0 w 57824"/>
                <a:gd name="connsiteY0" fmla="*/ 33394 h 66227"/>
                <a:gd name="connsiteX1" fmla="*/ 0 w 57824"/>
                <a:gd name="connsiteY1" fmla="*/ 66227 h 66227"/>
                <a:gd name="connsiteX2" fmla="*/ 57824 w 57824"/>
                <a:gd name="connsiteY2" fmla="*/ 32833 h 66227"/>
                <a:gd name="connsiteX3" fmla="*/ 57824 w 57824"/>
                <a:gd name="connsiteY3" fmla="*/ 0 h 66227"/>
                <a:gd name="connsiteX4" fmla="*/ 0 w 57824"/>
                <a:gd name="connsiteY4" fmla="*/ 33394 h 6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4" h="66227">
                  <a:moveTo>
                    <a:pt x="0" y="33394"/>
                  </a:moveTo>
                  <a:lnTo>
                    <a:pt x="0" y="66227"/>
                  </a:lnTo>
                  <a:lnTo>
                    <a:pt x="57824" y="32833"/>
                  </a:lnTo>
                  <a:lnTo>
                    <a:pt x="57824" y="0"/>
                  </a:lnTo>
                  <a:lnTo>
                    <a:pt x="0" y="33394"/>
                  </a:lnTo>
                  <a:close/>
                </a:path>
              </a:pathLst>
            </a:custGeom>
            <a:solidFill>
              <a:srgbClr val="E2E9ED"/>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82" name="Freeform 89">
              <a:extLst>
                <a:ext uri="{FF2B5EF4-FFF2-40B4-BE49-F238E27FC236}">
                  <a16:creationId xmlns:a16="http://schemas.microsoft.com/office/drawing/2014/main" id="{430D0E4E-9E1A-9B49-A46E-CB7BBA7729F9}"/>
                </a:ext>
              </a:extLst>
            </p:cNvPr>
            <p:cNvSpPr/>
            <p:nvPr/>
          </p:nvSpPr>
          <p:spPr>
            <a:xfrm>
              <a:off x="7904469" y="3051199"/>
              <a:ext cx="52213" cy="32734"/>
            </a:xfrm>
            <a:custGeom>
              <a:avLst/>
              <a:gdLst>
                <a:gd name="connsiteX0" fmla="*/ 52213 w 52213"/>
                <a:gd name="connsiteY0" fmla="*/ 2607 h 32734"/>
                <a:gd name="connsiteX1" fmla="*/ 0 w 52213"/>
                <a:gd name="connsiteY1" fmla="*/ 32734 h 32734"/>
                <a:gd name="connsiteX2" fmla="*/ 0 w 52213"/>
                <a:gd name="connsiteY2" fmla="*/ 30127 h 32734"/>
                <a:gd name="connsiteX3" fmla="*/ 52213 w 52213"/>
                <a:gd name="connsiteY3" fmla="*/ 0 h 32734"/>
                <a:gd name="connsiteX4" fmla="*/ 52213 w 52213"/>
                <a:gd name="connsiteY4" fmla="*/ 2607 h 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4">
                  <a:moveTo>
                    <a:pt x="52213" y="2607"/>
                  </a:moveTo>
                  <a:lnTo>
                    <a:pt x="0" y="32734"/>
                  </a:lnTo>
                  <a:lnTo>
                    <a:pt x="0" y="30127"/>
                  </a:lnTo>
                  <a:lnTo>
                    <a:pt x="52213" y="0"/>
                  </a:lnTo>
                  <a:lnTo>
                    <a:pt x="52213" y="260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83" name="Freeform 90">
              <a:extLst>
                <a:ext uri="{FF2B5EF4-FFF2-40B4-BE49-F238E27FC236}">
                  <a16:creationId xmlns:a16="http://schemas.microsoft.com/office/drawing/2014/main" id="{3DAFE3F8-62CF-954F-9FB1-DE733C1FA102}"/>
                </a:ext>
              </a:extLst>
            </p:cNvPr>
            <p:cNvSpPr/>
            <p:nvPr/>
          </p:nvSpPr>
          <p:spPr>
            <a:xfrm>
              <a:off x="7904469" y="3056809"/>
              <a:ext cx="52213" cy="32733"/>
            </a:xfrm>
            <a:custGeom>
              <a:avLst/>
              <a:gdLst>
                <a:gd name="connsiteX0" fmla="*/ 52213 w 52213"/>
                <a:gd name="connsiteY0" fmla="*/ 2574 h 32733"/>
                <a:gd name="connsiteX1" fmla="*/ 0 w 52213"/>
                <a:gd name="connsiteY1" fmla="*/ 32734 h 32733"/>
                <a:gd name="connsiteX2" fmla="*/ 0 w 52213"/>
                <a:gd name="connsiteY2" fmla="*/ 30127 h 32733"/>
                <a:gd name="connsiteX3" fmla="*/ 52213 w 52213"/>
                <a:gd name="connsiteY3" fmla="*/ 0 h 32733"/>
                <a:gd name="connsiteX4" fmla="*/ 52213 w 52213"/>
                <a:gd name="connsiteY4" fmla="*/ 2574 h 3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33">
                  <a:moveTo>
                    <a:pt x="52213" y="2574"/>
                  </a:moveTo>
                  <a:lnTo>
                    <a:pt x="0" y="32734"/>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84" name="Freeform 91">
              <a:extLst>
                <a:ext uri="{FF2B5EF4-FFF2-40B4-BE49-F238E27FC236}">
                  <a16:creationId xmlns:a16="http://schemas.microsoft.com/office/drawing/2014/main" id="{BA8A6353-E8E2-C94D-BBBC-D704B038372B}"/>
                </a:ext>
              </a:extLst>
            </p:cNvPr>
            <p:cNvSpPr/>
            <p:nvPr/>
          </p:nvSpPr>
          <p:spPr>
            <a:xfrm>
              <a:off x="7904469" y="3062847"/>
              <a:ext cx="52213" cy="32700"/>
            </a:xfrm>
            <a:custGeom>
              <a:avLst/>
              <a:gdLst>
                <a:gd name="connsiteX0" fmla="*/ 52213 w 52213"/>
                <a:gd name="connsiteY0" fmla="*/ 2574 h 32700"/>
                <a:gd name="connsiteX1" fmla="*/ 0 w 52213"/>
                <a:gd name="connsiteY1" fmla="*/ 32701 h 32700"/>
                <a:gd name="connsiteX2" fmla="*/ 0 w 52213"/>
                <a:gd name="connsiteY2" fmla="*/ 30127 h 32700"/>
                <a:gd name="connsiteX3" fmla="*/ 52213 w 52213"/>
                <a:gd name="connsiteY3" fmla="*/ 0 h 32700"/>
                <a:gd name="connsiteX4" fmla="*/ 52213 w 52213"/>
                <a:gd name="connsiteY4" fmla="*/ 2574 h 3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3" h="32700">
                  <a:moveTo>
                    <a:pt x="52213" y="2574"/>
                  </a:moveTo>
                  <a:lnTo>
                    <a:pt x="0" y="32701"/>
                  </a:lnTo>
                  <a:lnTo>
                    <a:pt x="0" y="30127"/>
                  </a:lnTo>
                  <a:lnTo>
                    <a:pt x="52213" y="0"/>
                  </a:lnTo>
                  <a:lnTo>
                    <a:pt x="52213" y="2574"/>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sp>
          <p:nvSpPr>
            <p:cNvPr id="385" name="Freeform 92">
              <a:extLst>
                <a:ext uri="{FF2B5EF4-FFF2-40B4-BE49-F238E27FC236}">
                  <a16:creationId xmlns:a16="http://schemas.microsoft.com/office/drawing/2014/main" id="{F4D61C04-C899-B04B-B5D9-A5219A047AD4}"/>
                </a:ext>
              </a:extLst>
            </p:cNvPr>
            <p:cNvSpPr/>
            <p:nvPr/>
          </p:nvSpPr>
          <p:spPr>
            <a:xfrm>
              <a:off x="7904469" y="3083405"/>
              <a:ext cx="26106" cy="17686"/>
            </a:xfrm>
            <a:custGeom>
              <a:avLst/>
              <a:gdLst>
                <a:gd name="connsiteX0" fmla="*/ 0 w 26106"/>
                <a:gd name="connsiteY0" fmla="*/ 15047 h 17686"/>
                <a:gd name="connsiteX1" fmla="*/ 0 w 26106"/>
                <a:gd name="connsiteY1" fmla="*/ 17687 h 17686"/>
                <a:gd name="connsiteX2" fmla="*/ 26106 w 26106"/>
                <a:gd name="connsiteY2" fmla="*/ 2574 h 17686"/>
                <a:gd name="connsiteX3" fmla="*/ 26106 w 26106"/>
                <a:gd name="connsiteY3" fmla="*/ 0 h 17686"/>
                <a:gd name="connsiteX4" fmla="*/ 0 w 26106"/>
                <a:gd name="connsiteY4" fmla="*/ 15047 h 1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6" h="17686">
                  <a:moveTo>
                    <a:pt x="0" y="15047"/>
                  </a:moveTo>
                  <a:lnTo>
                    <a:pt x="0" y="17687"/>
                  </a:lnTo>
                  <a:lnTo>
                    <a:pt x="26106" y="2574"/>
                  </a:lnTo>
                  <a:lnTo>
                    <a:pt x="26106" y="0"/>
                  </a:lnTo>
                  <a:lnTo>
                    <a:pt x="0" y="15047"/>
                  </a:lnTo>
                  <a:close/>
                </a:path>
              </a:pathLst>
            </a:custGeom>
            <a:solidFill>
              <a:srgbClr val="09635C"/>
            </a:solidFill>
            <a:ln w="3295" cap="flat">
              <a:noFill/>
              <a:prstDash val="solid"/>
              <a:miter/>
            </a:ln>
          </p:spPr>
          <p:txBody>
            <a:bodyPr rtlCol="0" anchor="ctr"/>
            <a:lstStyle/>
            <a:p>
              <a:endParaRPr lang="en-US" dirty="0">
                <a:latin typeface="Frutiger LT Light" panose="02000503000000000000" pitchFamily="2" charset="0"/>
              </a:endParaRPr>
            </a:p>
          </p:txBody>
        </p:sp>
      </p:grpSp>
      <p:cxnSp>
        <p:nvCxnSpPr>
          <p:cNvPr id="386" name="Straight Arrow Connector 1185">
            <a:extLst>
              <a:ext uri="{FF2B5EF4-FFF2-40B4-BE49-F238E27FC236}">
                <a16:creationId xmlns:a16="http://schemas.microsoft.com/office/drawing/2014/main" id="{A2EE8EA5-3336-0045-B1A0-9F54FAE6D1DC}"/>
              </a:ext>
            </a:extLst>
          </p:cNvPr>
          <p:cNvCxnSpPr>
            <a:cxnSpLocks/>
          </p:cNvCxnSpPr>
          <p:nvPr/>
        </p:nvCxnSpPr>
        <p:spPr bwMode="auto">
          <a:xfrm>
            <a:off x="10292228" y="3878406"/>
            <a:ext cx="360000" cy="0"/>
          </a:xfrm>
          <a:prstGeom prst="straightConnector1">
            <a:avLst/>
          </a:prstGeom>
          <a:solidFill>
            <a:schemeClr val="bg2"/>
          </a:solidFill>
          <a:ln w="19050" cap="flat" cmpd="sng" algn="ctr">
            <a:solidFill>
              <a:schemeClr val="tx1">
                <a:lumMod val="50000"/>
                <a:lumOff val="50000"/>
              </a:schemeClr>
            </a:solidFill>
            <a:prstDash val="sysDash"/>
            <a:round/>
            <a:headEnd type="none" w="med" len="med"/>
            <a:tailEnd type="triangle"/>
          </a:ln>
          <a:effectLst/>
        </p:spPr>
      </p:cxnSp>
      <p:pic>
        <p:nvPicPr>
          <p:cNvPr id="387" name="Picture 35">
            <a:extLst>
              <a:ext uri="{FF2B5EF4-FFF2-40B4-BE49-F238E27FC236}">
                <a16:creationId xmlns:a16="http://schemas.microsoft.com/office/drawing/2014/main" id="{37F41F78-BAF1-704F-AE9B-77609CE6C3FF}"/>
              </a:ext>
            </a:extLst>
          </p:cNvPr>
          <p:cNvPicPr>
            <a:picLocks noChangeAspect="1"/>
          </p:cNvPicPr>
          <p:nvPr/>
        </p:nvPicPr>
        <p:blipFill>
          <a:blip r:embed="rId6">
            <a:duotone>
              <a:schemeClr val="accent2">
                <a:shade val="45000"/>
                <a:satMod val="135000"/>
              </a:schemeClr>
              <a:prstClr val="white"/>
            </a:duotone>
            <a:lum bright="100000"/>
          </a:blip>
          <a:stretch>
            <a:fillRect/>
          </a:stretch>
        </p:blipFill>
        <p:spPr>
          <a:xfrm>
            <a:off x="10920536" y="3547527"/>
            <a:ext cx="687600" cy="687600"/>
          </a:xfrm>
          <a:prstGeom prst="rect">
            <a:avLst/>
          </a:prstGeom>
        </p:spPr>
      </p:pic>
      <p:grpSp>
        <p:nvGrpSpPr>
          <p:cNvPr id="202" name="Graphic 115">
            <a:extLst>
              <a:ext uri="{FF2B5EF4-FFF2-40B4-BE49-F238E27FC236}">
                <a16:creationId xmlns:a16="http://schemas.microsoft.com/office/drawing/2014/main" id="{C3B7E753-82E1-0540-AC88-BFC8BD0C1D14}"/>
              </a:ext>
            </a:extLst>
          </p:cNvPr>
          <p:cNvGrpSpPr/>
          <p:nvPr/>
        </p:nvGrpSpPr>
        <p:grpSpPr>
          <a:xfrm>
            <a:off x="643156" y="3176784"/>
            <a:ext cx="573332" cy="1238400"/>
            <a:chOff x="659396" y="2145111"/>
            <a:chExt cx="1176337" cy="2455659"/>
          </a:xfrm>
        </p:grpSpPr>
        <p:sp>
          <p:nvSpPr>
            <p:cNvPr id="203" name="Freeform 1040">
              <a:extLst>
                <a:ext uri="{FF2B5EF4-FFF2-40B4-BE49-F238E27FC236}">
                  <a16:creationId xmlns:a16="http://schemas.microsoft.com/office/drawing/2014/main" id="{D43C5073-9DCA-C24D-BC70-65C99A157912}"/>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4" name="Freeform 1041">
              <a:extLst>
                <a:ext uri="{FF2B5EF4-FFF2-40B4-BE49-F238E27FC236}">
                  <a16:creationId xmlns:a16="http://schemas.microsoft.com/office/drawing/2014/main" id="{A88D13E8-7422-1C43-BC2A-101D02CA1A03}"/>
                </a:ext>
              </a:extLst>
            </p:cNvPr>
            <p:cNvSpPr/>
            <p:nvPr/>
          </p:nvSpPr>
          <p:spPr>
            <a:xfrm>
              <a:off x="1198130" y="3282022"/>
              <a:ext cx="130206" cy="75243"/>
            </a:xfrm>
            <a:custGeom>
              <a:avLst/>
              <a:gdLst>
                <a:gd name="connsiteX0" fmla="*/ 64960 w 130206"/>
                <a:gd name="connsiteY0" fmla="*/ 75243 h 75243"/>
                <a:gd name="connsiteX1" fmla="*/ 0 w 130206"/>
                <a:gd name="connsiteY1" fmla="*/ 37622 h 75243"/>
                <a:gd name="connsiteX2" fmla="*/ 65341 w 130206"/>
                <a:gd name="connsiteY2" fmla="*/ 0 h 75243"/>
                <a:gd name="connsiteX3" fmla="*/ 130207 w 130206"/>
                <a:gd name="connsiteY3" fmla="*/ 37622 h 75243"/>
                <a:gd name="connsiteX4" fmla="*/ 64960 w 130206"/>
                <a:gd name="connsiteY4" fmla="*/ 75243 h 7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243">
                  <a:moveTo>
                    <a:pt x="64960" y="75243"/>
                  </a:moveTo>
                  <a:lnTo>
                    <a:pt x="0" y="37622"/>
                  </a:lnTo>
                  <a:lnTo>
                    <a:pt x="65341" y="0"/>
                  </a:lnTo>
                  <a:lnTo>
                    <a:pt x="130207" y="37622"/>
                  </a:lnTo>
                  <a:lnTo>
                    <a:pt x="64960" y="75243"/>
                  </a:lnTo>
                  <a:close/>
                </a:path>
              </a:pathLst>
            </a:custGeom>
            <a:solidFill>
              <a:srgbClr val="BABABA"/>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5" name="Freeform 1042">
              <a:extLst>
                <a:ext uri="{FF2B5EF4-FFF2-40B4-BE49-F238E27FC236}">
                  <a16:creationId xmlns:a16="http://schemas.microsoft.com/office/drawing/2014/main" id="{BF4B84D6-F9C5-F84A-9327-8C1C74D5BD72}"/>
                </a:ext>
              </a:extLst>
            </p:cNvPr>
            <p:cNvSpPr/>
            <p:nvPr/>
          </p:nvSpPr>
          <p:spPr>
            <a:xfrm>
              <a:off x="1262709" y="3319643"/>
              <a:ext cx="66674" cy="1281127"/>
            </a:xfrm>
            <a:custGeom>
              <a:avLst/>
              <a:gdLst>
                <a:gd name="connsiteX0" fmla="*/ 66675 w 66674"/>
                <a:gd name="connsiteY0" fmla="*/ 0 h 1281127"/>
                <a:gd name="connsiteX1" fmla="*/ 66675 w 66674"/>
                <a:gd name="connsiteY1" fmla="*/ 1243506 h 1281127"/>
                <a:gd name="connsiteX2" fmla="*/ 0 w 66674"/>
                <a:gd name="connsiteY2" fmla="*/ 1281127 h 1281127"/>
                <a:gd name="connsiteX3" fmla="*/ 0 w 66674"/>
                <a:gd name="connsiteY3" fmla="*/ 37622 h 1281127"/>
                <a:gd name="connsiteX4" fmla="*/ 66675 w 66674"/>
                <a:gd name="connsiteY4" fmla="*/ 0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4" h="1281127">
                  <a:moveTo>
                    <a:pt x="66675" y="0"/>
                  </a:moveTo>
                  <a:lnTo>
                    <a:pt x="66675" y="1243506"/>
                  </a:lnTo>
                  <a:lnTo>
                    <a:pt x="0" y="1281127"/>
                  </a:lnTo>
                  <a:lnTo>
                    <a:pt x="0" y="37622"/>
                  </a:lnTo>
                  <a:lnTo>
                    <a:pt x="66675" y="0"/>
                  </a:lnTo>
                  <a:close/>
                </a:path>
              </a:pathLst>
            </a:custGeom>
            <a:solidFill>
              <a:srgbClr val="CECECE"/>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6" name="Freeform 1043">
              <a:extLst>
                <a:ext uri="{FF2B5EF4-FFF2-40B4-BE49-F238E27FC236}">
                  <a16:creationId xmlns:a16="http://schemas.microsoft.com/office/drawing/2014/main" id="{8A0CFC7B-5978-2A4D-862A-1C6E2DB4C1BA}"/>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7" name="Freeform 1044">
              <a:extLst>
                <a:ext uri="{FF2B5EF4-FFF2-40B4-BE49-F238E27FC236}">
                  <a16:creationId xmlns:a16="http://schemas.microsoft.com/office/drawing/2014/main" id="{CB9D267B-2DA6-3C40-A256-52DA023EBCFF}"/>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8" name="Freeform 1045">
              <a:extLst>
                <a:ext uri="{FF2B5EF4-FFF2-40B4-BE49-F238E27FC236}">
                  <a16:creationId xmlns:a16="http://schemas.microsoft.com/office/drawing/2014/main" id="{1E554902-9545-6741-985C-B05D41033D18}"/>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09" name="Freeform 1046">
              <a:extLst>
                <a:ext uri="{FF2B5EF4-FFF2-40B4-BE49-F238E27FC236}">
                  <a16:creationId xmlns:a16="http://schemas.microsoft.com/office/drawing/2014/main" id="{56CC5C65-2A16-6645-A1EC-5F59D3CA946B}"/>
                </a:ext>
              </a:extLst>
            </p:cNvPr>
            <p:cNvSpPr/>
            <p:nvPr/>
          </p:nvSpPr>
          <p:spPr>
            <a:xfrm>
              <a:off x="740358" y="2191852"/>
              <a:ext cx="1095375" cy="1466669"/>
            </a:xfrm>
            <a:custGeom>
              <a:avLst/>
              <a:gdLst>
                <a:gd name="connsiteX0" fmla="*/ 1095375 w 1095375"/>
                <a:gd name="connsiteY0" fmla="*/ 0 h 1466669"/>
                <a:gd name="connsiteX1" fmla="*/ 1095375 w 1095375"/>
                <a:gd name="connsiteY1" fmla="*/ 836319 h 1466669"/>
                <a:gd name="connsiteX2" fmla="*/ 0 w 1095375"/>
                <a:gd name="connsiteY2" fmla="*/ 1466670 h 1466669"/>
                <a:gd name="connsiteX3" fmla="*/ 0 w 1095375"/>
                <a:gd name="connsiteY3" fmla="*/ 630351 h 1466669"/>
                <a:gd name="connsiteX4" fmla="*/ 1095375 w 1095375"/>
                <a:gd name="connsiteY4" fmla="*/ 0 h 146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5" h="1466669">
                  <a:moveTo>
                    <a:pt x="1095375" y="0"/>
                  </a:moveTo>
                  <a:lnTo>
                    <a:pt x="1095375" y="836319"/>
                  </a:lnTo>
                  <a:lnTo>
                    <a:pt x="0" y="1466670"/>
                  </a:lnTo>
                  <a:lnTo>
                    <a:pt x="0" y="630351"/>
                  </a:lnTo>
                  <a:lnTo>
                    <a:pt x="1095375" y="0"/>
                  </a:lnTo>
                  <a:close/>
                </a:path>
              </a:pathLst>
            </a:custGeom>
            <a:solidFill>
              <a:srgbClr val="003399"/>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0" name="Freeform 1047">
              <a:extLst>
                <a:ext uri="{FF2B5EF4-FFF2-40B4-BE49-F238E27FC236}">
                  <a16:creationId xmlns:a16="http://schemas.microsoft.com/office/drawing/2014/main" id="{F59265EC-7A78-7048-AB70-FA66C0C3F2B4}"/>
                </a:ext>
              </a:extLst>
            </p:cNvPr>
            <p:cNvSpPr/>
            <p:nvPr/>
          </p:nvSpPr>
          <p:spPr>
            <a:xfrm>
              <a:off x="1248612" y="2599894"/>
              <a:ext cx="77152" cy="97758"/>
            </a:xfrm>
            <a:custGeom>
              <a:avLst/>
              <a:gdLst>
                <a:gd name="connsiteX0" fmla="*/ 38481 w 77152"/>
                <a:gd name="connsiteY0" fmla="*/ 0 h 97758"/>
                <a:gd name="connsiteX1" fmla="*/ 29432 w 77152"/>
                <a:gd name="connsiteY1" fmla="*/ 37337 h 97758"/>
                <a:gd name="connsiteX2" fmla="*/ 0 w 77152"/>
                <a:gd name="connsiteY2" fmla="*/ 54342 h 97758"/>
                <a:gd name="connsiteX3" fmla="*/ 23908 w 77152"/>
                <a:gd name="connsiteY3" fmla="*/ 60422 h 97758"/>
                <a:gd name="connsiteX4" fmla="*/ 14859 w 77152"/>
                <a:gd name="connsiteY4" fmla="*/ 97759 h 97758"/>
                <a:gd name="connsiteX5" fmla="*/ 38671 w 77152"/>
                <a:gd name="connsiteY5" fmla="*/ 64223 h 97758"/>
                <a:gd name="connsiteX6" fmla="*/ 62579 w 77152"/>
                <a:gd name="connsiteY6" fmla="*/ 70303 h 97758"/>
                <a:gd name="connsiteX7" fmla="*/ 53340 w 77152"/>
                <a:gd name="connsiteY7" fmla="*/ 43512 h 97758"/>
                <a:gd name="connsiteX8" fmla="*/ 77152 w 77152"/>
                <a:gd name="connsiteY8" fmla="*/ 9880 h 97758"/>
                <a:gd name="connsiteX9" fmla="*/ 47625 w 77152"/>
                <a:gd name="connsiteY9" fmla="*/ 26886 h 97758"/>
                <a:gd name="connsiteX10" fmla="*/ 38481 w 77152"/>
                <a:gd name="connsiteY10" fmla="*/ 0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38481" y="0"/>
                  </a:moveTo>
                  <a:lnTo>
                    <a:pt x="29432" y="37337"/>
                  </a:lnTo>
                  <a:lnTo>
                    <a:pt x="0" y="54342"/>
                  </a:lnTo>
                  <a:lnTo>
                    <a:pt x="23908" y="60422"/>
                  </a:lnTo>
                  <a:lnTo>
                    <a:pt x="14859" y="97759"/>
                  </a:lnTo>
                  <a:lnTo>
                    <a:pt x="38671" y="64223"/>
                  </a:lnTo>
                  <a:lnTo>
                    <a:pt x="62579" y="70303"/>
                  </a:lnTo>
                  <a:lnTo>
                    <a:pt x="53340" y="43512"/>
                  </a:lnTo>
                  <a:lnTo>
                    <a:pt x="77152" y="9880"/>
                  </a:lnTo>
                  <a:lnTo>
                    <a:pt x="47625" y="26886"/>
                  </a:lnTo>
                  <a:lnTo>
                    <a:pt x="38481" y="0"/>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1" name="Freeform 1048">
              <a:extLst>
                <a:ext uri="{FF2B5EF4-FFF2-40B4-BE49-F238E27FC236}">
                  <a16:creationId xmlns:a16="http://schemas.microsoft.com/office/drawing/2014/main" id="{46606013-E1C6-4746-8C49-87528B803764}"/>
                </a:ext>
              </a:extLst>
            </p:cNvPr>
            <p:cNvSpPr/>
            <p:nvPr/>
          </p:nvSpPr>
          <p:spPr>
            <a:xfrm>
              <a:off x="1250231" y="3157472"/>
              <a:ext cx="77152" cy="97758"/>
            </a:xfrm>
            <a:custGeom>
              <a:avLst/>
              <a:gdLst>
                <a:gd name="connsiteX0" fmla="*/ 47625 w 77152"/>
                <a:gd name="connsiteY0" fmla="*/ 26886 h 97758"/>
                <a:gd name="connsiteX1" fmla="*/ 38481 w 77152"/>
                <a:gd name="connsiteY1" fmla="*/ 0 h 97758"/>
                <a:gd name="connsiteX2" fmla="*/ 29432 w 77152"/>
                <a:gd name="connsiteY2" fmla="*/ 37432 h 97758"/>
                <a:gd name="connsiteX3" fmla="*/ 0 w 77152"/>
                <a:gd name="connsiteY3" fmla="*/ 54342 h 97758"/>
                <a:gd name="connsiteX4" fmla="*/ 23908 w 77152"/>
                <a:gd name="connsiteY4" fmla="*/ 60517 h 97758"/>
                <a:gd name="connsiteX5" fmla="*/ 14859 w 77152"/>
                <a:gd name="connsiteY5" fmla="*/ 97759 h 97758"/>
                <a:gd name="connsiteX6" fmla="*/ 38671 w 77152"/>
                <a:gd name="connsiteY6" fmla="*/ 64223 h 97758"/>
                <a:gd name="connsiteX7" fmla="*/ 62484 w 77152"/>
                <a:gd name="connsiteY7" fmla="*/ 70398 h 97758"/>
                <a:gd name="connsiteX8" fmla="*/ 53340 w 77152"/>
                <a:gd name="connsiteY8" fmla="*/ 43512 h 97758"/>
                <a:gd name="connsiteX9" fmla="*/ 77152 w 77152"/>
                <a:gd name="connsiteY9" fmla="*/ 9975 h 97758"/>
                <a:gd name="connsiteX10" fmla="*/ 47625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625" y="26886"/>
                  </a:moveTo>
                  <a:lnTo>
                    <a:pt x="38481" y="0"/>
                  </a:lnTo>
                  <a:lnTo>
                    <a:pt x="29432" y="37432"/>
                  </a:lnTo>
                  <a:lnTo>
                    <a:pt x="0" y="54342"/>
                  </a:lnTo>
                  <a:lnTo>
                    <a:pt x="23908" y="60517"/>
                  </a:lnTo>
                  <a:lnTo>
                    <a:pt x="14859" y="97759"/>
                  </a:lnTo>
                  <a:lnTo>
                    <a:pt x="38671" y="64223"/>
                  </a:lnTo>
                  <a:lnTo>
                    <a:pt x="62484" y="70398"/>
                  </a:lnTo>
                  <a:lnTo>
                    <a:pt x="53340" y="43512"/>
                  </a:lnTo>
                  <a:lnTo>
                    <a:pt x="77152"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2" name="Freeform 1049">
              <a:extLst>
                <a:ext uri="{FF2B5EF4-FFF2-40B4-BE49-F238E27FC236}">
                  <a16:creationId xmlns:a16="http://schemas.microsoft.com/office/drawing/2014/main" id="{EFE0B996-C15D-2C46-9509-C1D47429EE52}"/>
                </a:ext>
              </a:extLst>
            </p:cNvPr>
            <p:cNvSpPr/>
            <p:nvPr/>
          </p:nvSpPr>
          <p:spPr>
            <a:xfrm>
              <a:off x="1006201" y="3018766"/>
              <a:ext cx="77057" cy="97854"/>
            </a:xfrm>
            <a:custGeom>
              <a:avLst/>
              <a:gdLst>
                <a:gd name="connsiteX0" fmla="*/ 47625 w 77057"/>
                <a:gd name="connsiteY0" fmla="*/ 26886 h 97854"/>
                <a:gd name="connsiteX1" fmla="*/ 38481 w 77057"/>
                <a:gd name="connsiteY1" fmla="*/ 0 h 97854"/>
                <a:gd name="connsiteX2" fmla="*/ 29432 w 77057"/>
                <a:gd name="connsiteY2" fmla="*/ 37432 h 97854"/>
                <a:gd name="connsiteX3" fmla="*/ 0 w 77057"/>
                <a:gd name="connsiteY3" fmla="*/ 54342 h 97854"/>
                <a:gd name="connsiteX4" fmla="*/ 23908 w 77057"/>
                <a:gd name="connsiteY4" fmla="*/ 60422 h 97854"/>
                <a:gd name="connsiteX5" fmla="*/ 14859 w 77057"/>
                <a:gd name="connsiteY5" fmla="*/ 97854 h 97854"/>
                <a:gd name="connsiteX6" fmla="*/ 38576 w 77057"/>
                <a:gd name="connsiteY6" fmla="*/ 64223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481" y="0"/>
                  </a:lnTo>
                  <a:lnTo>
                    <a:pt x="29432" y="37432"/>
                  </a:lnTo>
                  <a:lnTo>
                    <a:pt x="0" y="54342"/>
                  </a:lnTo>
                  <a:lnTo>
                    <a:pt x="23908" y="60422"/>
                  </a:lnTo>
                  <a:lnTo>
                    <a:pt x="14859" y="97854"/>
                  </a:lnTo>
                  <a:lnTo>
                    <a:pt x="38576" y="64223"/>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3" name="Freeform 1050">
              <a:extLst>
                <a:ext uri="{FF2B5EF4-FFF2-40B4-BE49-F238E27FC236}">
                  <a16:creationId xmlns:a16="http://schemas.microsoft.com/office/drawing/2014/main" id="{18FF6BD1-90A3-9541-83C3-1B5724F4B066}"/>
                </a:ext>
              </a:extLst>
            </p:cNvPr>
            <p:cNvSpPr/>
            <p:nvPr/>
          </p:nvSpPr>
          <p:spPr>
            <a:xfrm>
              <a:off x="1127168" y="2707248"/>
              <a:ext cx="77057" cy="97854"/>
            </a:xfrm>
            <a:custGeom>
              <a:avLst/>
              <a:gdLst>
                <a:gd name="connsiteX0" fmla="*/ 47625 w 77057"/>
                <a:gd name="connsiteY0" fmla="*/ 26886 h 97854"/>
                <a:gd name="connsiteX1" fmla="*/ 38386 w 77057"/>
                <a:gd name="connsiteY1" fmla="*/ 0 h 97854"/>
                <a:gd name="connsiteX2" fmla="*/ 29432 w 77057"/>
                <a:gd name="connsiteY2" fmla="*/ 37337 h 97854"/>
                <a:gd name="connsiteX3" fmla="*/ 0 w 77057"/>
                <a:gd name="connsiteY3" fmla="*/ 54342 h 97854"/>
                <a:gd name="connsiteX4" fmla="*/ 23908 w 77057"/>
                <a:gd name="connsiteY4" fmla="*/ 60517 h 97854"/>
                <a:gd name="connsiteX5" fmla="*/ 14859 w 77057"/>
                <a:gd name="connsiteY5" fmla="*/ 97854 h 97854"/>
                <a:gd name="connsiteX6" fmla="*/ 38576 w 77057"/>
                <a:gd name="connsiteY6" fmla="*/ 64318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386" y="0"/>
                  </a:lnTo>
                  <a:lnTo>
                    <a:pt x="29432" y="37337"/>
                  </a:lnTo>
                  <a:lnTo>
                    <a:pt x="0" y="54342"/>
                  </a:lnTo>
                  <a:lnTo>
                    <a:pt x="23908" y="60517"/>
                  </a:lnTo>
                  <a:lnTo>
                    <a:pt x="14859" y="97854"/>
                  </a:lnTo>
                  <a:lnTo>
                    <a:pt x="38576" y="64318"/>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4" name="Freeform 1051">
              <a:extLst>
                <a:ext uri="{FF2B5EF4-FFF2-40B4-BE49-F238E27FC236}">
                  <a16:creationId xmlns:a16="http://schemas.microsoft.com/office/drawing/2014/main" id="{FBE05CD5-B11F-2446-AA67-67522BBE4D0C}"/>
                </a:ext>
              </a:extLst>
            </p:cNvPr>
            <p:cNvSpPr/>
            <p:nvPr/>
          </p:nvSpPr>
          <p:spPr>
            <a:xfrm>
              <a:off x="1491976" y="2739075"/>
              <a:ext cx="77152" cy="97758"/>
            </a:xfrm>
            <a:custGeom>
              <a:avLst/>
              <a:gdLst>
                <a:gd name="connsiteX0" fmla="*/ 47720 w 77152"/>
                <a:gd name="connsiteY0" fmla="*/ 26791 h 97758"/>
                <a:gd name="connsiteX1" fmla="*/ 38481 w 77152"/>
                <a:gd name="connsiteY1" fmla="*/ 0 h 97758"/>
                <a:gd name="connsiteX2" fmla="*/ 29527 w 77152"/>
                <a:gd name="connsiteY2" fmla="*/ 37336 h 97758"/>
                <a:gd name="connsiteX3" fmla="*/ 0 w 77152"/>
                <a:gd name="connsiteY3" fmla="*/ 54247 h 97758"/>
                <a:gd name="connsiteX4" fmla="*/ 23908 w 77152"/>
                <a:gd name="connsiteY4" fmla="*/ 60422 h 97758"/>
                <a:gd name="connsiteX5" fmla="*/ 14859 w 77152"/>
                <a:gd name="connsiteY5" fmla="*/ 97759 h 97758"/>
                <a:gd name="connsiteX6" fmla="*/ 38671 w 77152"/>
                <a:gd name="connsiteY6" fmla="*/ 64128 h 97758"/>
                <a:gd name="connsiteX7" fmla="*/ 62579 w 77152"/>
                <a:gd name="connsiteY7" fmla="*/ 70303 h 97758"/>
                <a:gd name="connsiteX8" fmla="*/ 53435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527" y="37336"/>
                  </a:lnTo>
                  <a:lnTo>
                    <a:pt x="0" y="54247"/>
                  </a:lnTo>
                  <a:lnTo>
                    <a:pt x="23908" y="60422"/>
                  </a:lnTo>
                  <a:lnTo>
                    <a:pt x="14859" y="97759"/>
                  </a:lnTo>
                  <a:lnTo>
                    <a:pt x="38671" y="64128"/>
                  </a:lnTo>
                  <a:lnTo>
                    <a:pt x="62579" y="70303"/>
                  </a:lnTo>
                  <a:lnTo>
                    <a:pt x="53435"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5" name="Freeform 1052">
              <a:extLst>
                <a:ext uri="{FF2B5EF4-FFF2-40B4-BE49-F238E27FC236}">
                  <a16:creationId xmlns:a16="http://schemas.microsoft.com/office/drawing/2014/main" id="{35AD641F-9335-0F4E-AFA0-D5C892174290}"/>
                </a:ext>
              </a:extLst>
            </p:cNvPr>
            <p:cNvSpPr/>
            <p:nvPr/>
          </p:nvSpPr>
          <p:spPr>
            <a:xfrm>
              <a:off x="1370246" y="2567308"/>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6" name="Freeform 1053">
              <a:extLst>
                <a:ext uri="{FF2B5EF4-FFF2-40B4-BE49-F238E27FC236}">
                  <a16:creationId xmlns:a16="http://schemas.microsoft.com/office/drawing/2014/main" id="{A7A1F345-CFEB-654E-B2A0-5645B3975B58}"/>
                </a:ext>
              </a:extLst>
            </p:cNvPr>
            <p:cNvSpPr/>
            <p:nvPr/>
          </p:nvSpPr>
          <p:spPr>
            <a:xfrm>
              <a:off x="1128502" y="3189773"/>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2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7" name="Freeform 1054">
              <a:extLst>
                <a:ext uri="{FF2B5EF4-FFF2-40B4-BE49-F238E27FC236}">
                  <a16:creationId xmlns:a16="http://schemas.microsoft.com/office/drawing/2014/main" id="{BDF88838-4D2E-9C4B-9012-FA134C1FA99C}"/>
                </a:ext>
              </a:extLst>
            </p:cNvPr>
            <p:cNvSpPr/>
            <p:nvPr/>
          </p:nvSpPr>
          <p:spPr>
            <a:xfrm>
              <a:off x="1371675" y="3049737"/>
              <a:ext cx="77057" cy="97758"/>
            </a:xfrm>
            <a:custGeom>
              <a:avLst/>
              <a:gdLst>
                <a:gd name="connsiteX0" fmla="*/ 47625 w 77057"/>
                <a:gd name="connsiteY0" fmla="*/ 26886 h 97758"/>
                <a:gd name="connsiteX1" fmla="*/ 38481 w 77057"/>
                <a:gd name="connsiteY1" fmla="*/ 0 h 97758"/>
                <a:gd name="connsiteX2" fmla="*/ 29432 w 77057"/>
                <a:gd name="connsiteY2" fmla="*/ 37337 h 97758"/>
                <a:gd name="connsiteX3" fmla="*/ 0 w 77057"/>
                <a:gd name="connsiteY3" fmla="*/ 54342 h 97758"/>
                <a:gd name="connsiteX4" fmla="*/ 23813 w 77057"/>
                <a:gd name="connsiteY4" fmla="*/ 60422 h 97758"/>
                <a:gd name="connsiteX5" fmla="*/ 14859 w 77057"/>
                <a:gd name="connsiteY5" fmla="*/ 97759 h 97758"/>
                <a:gd name="connsiteX6" fmla="*/ 38671 w 77057"/>
                <a:gd name="connsiteY6" fmla="*/ 64223 h 97758"/>
                <a:gd name="connsiteX7" fmla="*/ 62484 w 77057"/>
                <a:gd name="connsiteY7" fmla="*/ 70303 h 97758"/>
                <a:gd name="connsiteX8" fmla="*/ 53340 w 77057"/>
                <a:gd name="connsiteY8" fmla="*/ 43512 h 97758"/>
                <a:gd name="connsiteX9" fmla="*/ 77057 w 77057"/>
                <a:gd name="connsiteY9" fmla="*/ 9975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481" y="0"/>
                  </a:lnTo>
                  <a:lnTo>
                    <a:pt x="29432" y="37337"/>
                  </a:lnTo>
                  <a:lnTo>
                    <a:pt x="0" y="54342"/>
                  </a:lnTo>
                  <a:lnTo>
                    <a:pt x="23813" y="60422"/>
                  </a:lnTo>
                  <a:lnTo>
                    <a:pt x="14859" y="97759"/>
                  </a:lnTo>
                  <a:lnTo>
                    <a:pt x="38671" y="64223"/>
                  </a:lnTo>
                  <a:lnTo>
                    <a:pt x="62484" y="70303"/>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8" name="Freeform 1055">
              <a:extLst>
                <a:ext uri="{FF2B5EF4-FFF2-40B4-BE49-F238E27FC236}">
                  <a16:creationId xmlns:a16="http://schemas.microsoft.com/office/drawing/2014/main" id="{D90F08D9-9CE7-F44D-A75C-C79358016B3F}"/>
                </a:ext>
              </a:extLst>
            </p:cNvPr>
            <p:cNvSpPr/>
            <p:nvPr/>
          </p:nvSpPr>
          <p:spPr>
            <a:xfrm>
              <a:off x="1459686" y="2617850"/>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342 h 97758"/>
                <a:gd name="connsiteX4" fmla="*/ 23908 w 77152"/>
                <a:gd name="connsiteY4" fmla="*/ 60422 h 97758"/>
                <a:gd name="connsiteX5" fmla="*/ 14859 w 77152"/>
                <a:gd name="connsiteY5" fmla="*/ 97759 h 97758"/>
                <a:gd name="connsiteX6" fmla="*/ 38672 w 77152"/>
                <a:gd name="connsiteY6" fmla="*/ 64128 h 97758"/>
                <a:gd name="connsiteX7" fmla="*/ 62484 w 77152"/>
                <a:gd name="connsiteY7" fmla="*/ 70303 h 97758"/>
                <a:gd name="connsiteX8" fmla="*/ 53340 w 77152"/>
                <a:gd name="connsiteY8" fmla="*/ 43417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342"/>
                  </a:lnTo>
                  <a:lnTo>
                    <a:pt x="23908" y="60422"/>
                  </a:lnTo>
                  <a:lnTo>
                    <a:pt x="14859" y="97759"/>
                  </a:lnTo>
                  <a:lnTo>
                    <a:pt x="38672" y="64128"/>
                  </a:lnTo>
                  <a:lnTo>
                    <a:pt x="62484" y="70303"/>
                  </a:lnTo>
                  <a:lnTo>
                    <a:pt x="53340" y="43417"/>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19" name="Freeform 1056">
              <a:extLst>
                <a:ext uri="{FF2B5EF4-FFF2-40B4-BE49-F238E27FC236}">
                  <a16:creationId xmlns:a16="http://schemas.microsoft.com/office/drawing/2014/main" id="{87E2B9BF-9522-2C45-8D1B-83DAE2CD617C}"/>
                </a:ext>
              </a:extLst>
            </p:cNvPr>
            <p:cNvSpPr/>
            <p:nvPr/>
          </p:nvSpPr>
          <p:spPr>
            <a:xfrm>
              <a:off x="1038014" y="2860680"/>
              <a:ext cx="77152" cy="97758"/>
            </a:xfrm>
            <a:custGeom>
              <a:avLst/>
              <a:gdLst>
                <a:gd name="connsiteX0" fmla="*/ 47720 w 77152"/>
                <a:gd name="connsiteY0" fmla="*/ 26791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327 h 97758"/>
                <a:gd name="connsiteX5" fmla="*/ 14859 w 77152"/>
                <a:gd name="connsiteY5" fmla="*/ 97759 h 97758"/>
                <a:gd name="connsiteX6" fmla="*/ 38672 w 77152"/>
                <a:gd name="connsiteY6" fmla="*/ 64128 h 97758"/>
                <a:gd name="connsiteX7" fmla="*/ 62579 w 77152"/>
                <a:gd name="connsiteY7" fmla="*/ 70303 h 97758"/>
                <a:gd name="connsiteX8" fmla="*/ 53340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432" y="37337"/>
                  </a:lnTo>
                  <a:lnTo>
                    <a:pt x="0" y="54247"/>
                  </a:lnTo>
                  <a:lnTo>
                    <a:pt x="23908" y="60327"/>
                  </a:lnTo>
                  <a:lnTo>
                    <a:pt x="14859" y="97759"/>
                  </a:lnTo>
                  <a:lnTo>
                    <a:pt x="38672" y="64128"/>
                  </a:lnTo>
                  <a:lnTo>
                    <a:pt x="62579" y="70303"/>
                  </a:lnTo>
                  <a:lnTo>
                    <a:pt x="53340"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20" name="Freeform 1057">
              <a:extLst>
                <a:ext uri="{FF2B5EF4-FFF2-40B4-BE49-F238E27FC236}">
                  <a16:creationId xmlns:a16="http://schemas.microsoft.com/office/drawing/2014/main" id="{D8D31D45-45C8-C743-AA97-C36ED9A7E989}"/>
                </a:ext>
              </a:extLst>
            </p:cNvPr>
            <p:cNvSpPr/>
            <p:nvPr/>
          </p:nvSpPr>
          <p:spPr>
            <a:xfrm>
              <a:off x="1460448" y="2896591"/>
              <a:ext cx="77152" cy="97854"/>
            </a:xfrm>
            <a:custGeom>
              <a:avLst/>
              <a:gdLst>
                <a:gd name="connsiteX0" fmla="*/ 47720 w 77152"/>
                <a:gd name="connsiteY0" fmla="*/ 26886 h 97854"/>
                <a:gd name="connsiteX1" fmla="*/ 38481 w 77152"/>
                <a:gd name="connsiteY1" fmla="*/ 0 h 97854"/>
                <a:gd name="connsiteX2" fmla="*/ 29527 w 77152"/>
                <a:gd name="connsiteY2" fmla="*/ 37337 h 97854"/>
                <a:gd name="connsiteX3" fmla="*/ 0 w 77152"/>
                <a:gd name="connsiteY3" fmla="*/ 54342 h 97854"/>
                <a:gd name="connsiteX4" fmla="*/ 23908 w 77152"/>
                <a:gd name="connsiteY4" fmla="*/ 60517 h 97854"/>
                <a:gd name="connsiteX5" fmla="*/ 14954 w 77152"/>
                <a:gd name="connsiteY5" fmla="*/ 97854 h 97854"/>
                <a:gd name="connsiteX6" fmla="*/ 38672 w 77152"/>
                <a:gd name="connsiteY6" fmla="*/ 64223 h 97854"/>
                <a:gd name="connsiteX7" fmla="*/ 62579 w 77152"/>
                <a:gd name="connsiteY7" fmla="*/ 70398 h 97854"/>
                <a:gd name="connsiteX8" fmla="*/ 53340 w 77152"/>
                <a:gd name="connsiteY8" fmla="*/ 43512 h 97854"/>
                <a:gd name="connsiteX9" fmla="*/ 77152 w 77152"/>
                <a:gd name="connsiteY9" fmla="*/ 9880 h 97854"/>
                <a:gd name="connsiteX10" fmla="*/ 47720 w 77152"/>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854">
                  <a:moveTo>
                    <a:pt x="47720" y="26886"/>
                  </a:moveTo>
                  <a:lnTo>
                    <a:pt x="38481" y="0"/>
                  </a:lnTo>
                  <a:lnTo>
                    <a:pt x="29527" y="37337"/>
                  </a:lnTo>
                  <a:lnTo>
                    <a:pt x="0" y="54342"/>
                  </a:lnTo>
                  <a:lnTo>
                    <a:pt x="23908" y="60517"/>
                  </a:lnTo>
                  <a:lnTo>
                    <a:pt x="14954" y="97854"/>
                  </a:lnTo>
                  <a:lnTo>
                    <a:pt x="38672" y="64223"/>
                  </a:lnTo>
                  <a:lnTo>
                    <a:pt x="62579" y="70398"/>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21" name="Freeform 1058">
              <a:extLst>
                <a:ext uri="{FF2B5EF4-FFF2-40B4-BE49-F238E27FC236}">
                  <a16:creationId xmlns:a16="http://schemas.microsoft.com/office/drawing/2014/main" id="{96683F92-0A5A-264D-81E3-DAE67EFD097A}"/>
                </a:ext>
              </a:extLst>
            </p:cNvPr>
            <p:cNvSpPr/>
            <p:nvPr/>
          </p:nvSpPr>
          <p:spPr>
            <a:xfrm>
              <a:off x="1038872" y="3139421"/>
              <a:ext cx="77057" cy="97758"/>
            </a:xfrm>
            <a:custGeom>
              <a:avLst/>
              <a:gdLst>
                <a:gd name="connsiteX0" fmla="*/ 47625 w 77057"/>
                <a:gd name="connsiteY0" fmla="*/ 26886 h 97758"/>
                <a:gd name="connsiteX1" fmla="*/ 38386 w 77057"/>
                <a:gd name="connsiteY1" fmla="*/ 0 h 97758"/>
                <a:gd name="connsiteX2" fmla="*/ 29432 w 77057"/>
                <a:gd name="connsiteY2" fmla="*/ 37336 h 97758"/>
                <a:gd name="connsiteX3" fmla="*/ 0 w 77057"/>
                <a:gd name="connsiteY3" fmla="*/ 54342 h 97758"/>
                <a:gd name="connsiteX4" fmla="*/ 23813 w 77057"/>
                <a:gd name="connsiteY4" fmla="*/ 60422 h 97758"/>
                <a:gd name="connsiteX5" fmla="*/ 14859 w 77057"/>
                <a:gd name="connsiteY5" fmla="*/ 97759 h 97758"/>
                <a:gd name="connsiteX6" fmla="*/ 38576 w 77057"/>
                <a:gd name="connsiteY6" fmla="*/ 64223 h 97758"/>
                <a:gd name="connsiteX7" fmla="*/ 62484 w 77057"/>
                <a:gd name="connsiteY7" fmla="*/ 70303 h 97758"/>
                <a:gd name="connsiteX8" fmla="*/ 53340 w 77057"/>
                <a:gd name="connsiteY8" fmla="*/ 43512 h 97758"/>
                <a:gd name="connsiteX9" fmla="*/ 77057 w 77057"/>
                <a:gd name="connsiteY9" fmla="*/ 9880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386" y="0"/>
                  </a:lnTo>
                  <a:lnTo>
                    <a:pt x="29432" y="37336"/>
                  </a:lnTo>
                  <a:lnTo>
                    <a:pt x="0" y="54342"/>
                  </a:lnTo>
                  <a:lnTo>
                    <a:pt x="23813" y="60422"/>
                  </a:lnTo>
                  <a:lnTo>
                    <a:pt x="14859" y="97759"/>
                  </a:lnTo>
                  <a:lnTo>
                    <a:pt x="38576" y="64223"/>
                  </a:lnTo>
                  <a:lnTo>
                    <a:pt x="62484" y="70303"/>
                  </a:lnTo>
                  <a:lnTo>
                    <a:pt x="53340" y="43512"/>
                  </a:lnTo>
                  <a:lnTo>
                    <a:pt x="77057" y="9880"/>
                  </a:lnTo>
                  <a:lnTo>
                    <a:pt x="47625" y="26886"/>
                  </a:lnTo>
                  <a:close/>
                </a:path>
              </a:pathLst>
            </a:custGeom>
            <a:solidFill>
              <a:srgbClr val="FFCC00"/>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22" name="Freeform 1059">
              <a:extLst>
                <a:ext uri="{FF2B5EF4-FFF2-40B4-BE49-F238E27FC236}">
                  <a16:creationId xmlns:a16="http://schemas.microsoft.com/office/drawing/2014/main" id="{E30EFF11-4B2A-E543-B6A5-F08ADC005B20}"/>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0000">
                <a:alpha val="25000"/>
              </a:srgbClr>
            </a:solidFill>
            <a:ln w="9525" cap="flat">
              <a:noFill/>
              <a:prstDash val="solid"/>
              <a:miter/>
            </a:ln>
          </p:spPr>
          <p:txBody>
            <a:bodyPr rtlCol="0" anchor="ctr"/>
            <a:lstStyle/>
            <a:p>
              <a:endParaRPr lang="en-US" dirty="0">
                <a:latin typeface="Frutiger LT Light" panose="02000503000000000000" pitchFamily="2" charset="0"/>
              </a:endParaRPr>
            </a:p>
          </p:txBody>
        </p:sp>
        <p:sp>
          <p:nvSpPr>
            <p:cNvPr id="223" name="Freeform 1060">
              <a:extLst>
                <a:ext uri="{FF2B5EF4-FFF2-40B4-BE49-F238E27FC236}">
                  <a16:creationId xmlns:a16="http://schemas.microsoft.com/office/drawing/2014/main" id="{456BF7ED-AC0A-0541-ADEF-5CC8AC1D1389}"/>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0000">
                <a:alpha val="30000"/>
              </a:srgbClr>
            </a:solidFill>
            <a:ln w="9525" cap="flat">
              <a:noFill/>
              <a:prstDash val="solid"/>
              <a:miter/>
            </a:ln>
          </p:spPr>
          <p:txBody>
            <a:bodyPr rtlCol="0" anchor="ctr"/>
            <a:lstStyle/>
            <a:p>
              <a:endParaRPr lang="en-US" dirty="0">
                <a:latin typeface="Frutiger LT Light" panose="02000503000000000000" pitchFamily="2" charset="0"/>
              </a:endParaRPr>
            </a:p>
          </p:txBody>
        </p:sp>
      </p:grpSp>
      <p:grpSp>
        <p:nvGrpSpPr>
          <p:cNvPr id="228" name="Group 227">
            <a:extLst>
              <a:ext uri="{FF2B5EF4-FFF2-40B4-BE49-F238E27FC236}">
                <a16:creationId xmlns:a16="http://schemas.microsoft.com/office/drawing/2014/main" id="{23C94BC4-85AB-BA43-B741-72834B7B1756}"/>
              </a:ext>
            </a:extLst>
          </p:cNvPr>
          <p:cNvGrpSpPr/>
          <p:nvPr/>
        </p:nvGrpSpPr>
        <p:grpSpPr>
          <a:xfrm>
            <a:off x="437080" y="6051387"/>
            <a:ext cx="2821377" cy="806613"/>
            <a:chOff x="4470097" y="6044491"/>
            <a:chExt cx="2821377" cy="806613"/>
          </a:xfrm>
        </p:grpSpPr>
        <p:grpSp>
          <p:nvGrpSpPr>
            <p:cNvPr id="229" name="Group 228">
              <a:extLst>
                <a:ext uri="{FF2B5EF4-FFF2-40B4-BE49-F238E27FC236}">
                  <a16:creationId xmlns:a16="http://schemas.microsoft.com/office/drawing/2014/main" id="{504F909D-1B31-544B-B2C5-0CD08995EA51}"/>
                </a:ext>
              </a:extLst>
            </p:cNvPr>
            <p:cNvGrpSpPr/>
            <p:nvPr/>
          </p:nvGrpSpPr>
          <p:grpSpPr>
            <a:xfrm>
              <a:off x="4470097" y="6044491"/>
              <a:ext cx="2821377" cy="806613"/>
              <a:chOff x="9624392" y="4995097"/>
              <a:chExt cx="2025938" cy="806613"/>
            </a:xfrm>
          </p:grpSpPr>
          <p:sp>
            <p:nvSpPr>
              <p:cNvPr id="232" name="Akzent">
                <a:extLst>
                  <a:ext uri="{FF2B5EF4-FFF2-40B4-BE49-F238E27FC236}">
                    <a16:creationId xmlns:a16="http://schemas.microsoft.com/office/drawing/2014/main" id="{BFDE899A-FBDB-D942-A7E3-1AB66781C13E}"/>
                  </a:ext>
                </a:extLst>
              </p:cNvPr>
              <p:cNvSpPr/>
              <p:nvPr/>
            </p:nvSpPr>
            <p:spPr bwMode="auto">
              <a:xfrm>
                <a:off x="9624392" y="5348597"/>
                <a:ext cx="2025938" cy="453113"/>
              </a:xfrm>
              <a:prstGeom prst="rect">
                <a:avLst/>
              </a:prstGeom>
              <a:solidFill>
                <a:schemeClr val="bg1"/>
              </a:solidFill>
              <a:ln w="9525">
                <a:noFill/>
                <a:miter lim="800000"/>
                <a:headEnd/>
                <a:tailEnd/>
              </a:ln>
            </p:spPr>
            <p:txBody>
              <a:bodyPr wrap="square" lIns="216000" rtlCol="0" anchor="ctr" anchorCtr="0">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de-CH" sz="900" kern="0" dirty="0">
                    <a:solidFill>
                      <a:prstClr val="black"/>
                    </a:solidFill>
                    <a:latin typeface="+mj-lt"/>
                  </a:rPr>
                  <a:t>Weitere Details in den Kommentaren</a:t>
                </a:r>
              </a:p>
            </p:txBody>
          </p:sp>
          <p:sp>
            <p:nvSpPr>
              <p:cNvPr id="233" name="Akzent">
                <a:extLst>
                  <a:ext uri="{FF2B5EF4-FFF2-40B4-BE49-F238E27FC236}">
                    <a16:creationId xmlns:a16="http://schemas.microsoft.com/office/drawing/2014/main" id="{3DAD5E1C-9D3D-EF41-BAB8-C4B2CAE76237}"/>
                  </a:ext>
                </a:extLst>
              </p:cNvPr>
              <p:cNvSpPr/>
              <p:nvPr/>
            </p:nvSpPr>
            <p:spPr bwMode="auto">
              <a:xfrm>
                <a:off x="9624392" y="4995097"/>
                <a:ext cx="2025938"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latin typeface="+mj-lt"/>
                  </a:rPr>
                  <a:t>HINWEIS</a:t>
                </a:r>
              </a:p>
            </p:txBody>
          </p:sp>
        </p:grpSp>
        <p:sp>
          <p:nvSpPr>
            <p:cNvPr id="230" name="Oval 229">
              <a:extLst>
                <a:ext uri="{FF2B5EF4-FFF2-40B4-BE49-F238E27FC236}">
                  <a16:creationId xmlns:a16="http://schemas.microsoft.com/office/drawing/2014/main" id="{73195B24-72AE-624B-BAD8-928F4734382B}"/>
                </a:ext>
              </a:extLst>
            </p:cNvPr>
            <p:cNvSpPr/>
            <p:nvPr/>
          </p:nvSpPr>
          <p:spPr bwMode="auto">
            <a:xfrm>
              <a:off x="6816080" y="6488960"/>
              <a:ext cx="288032" cy="288032"/>
            </a:xfrm>
            <a:prstGeom prst="ellipse">
              <a:avLst/>
            </a:prstGeom>
            <a:solidFill>
              <a:schemeClr val="tx2">
                <a:lumMod val="90000"/>
              </a:schemeClr>
            </a:solidFill>
            <a:ln w="9525">
              <a:noFill/>
              <a:miter lim="800000"/>
              <a:headEnd/>
              <a:tailEnd/>
            </a:ln>
          </p:spPr>
          <p:txBody>
            <a:bodyPr rot="0" spcFirstLastPara="0" vert="horz" wrap="square" lIns="72000" tIns="72000" rIns="72000" bIns="72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DE" sz="1600" dirty="0">
                <a:latin typeface="+mj-lt"/>
              </a:endParaRPr>
            </a:p>
          </p:txBody>
        </p:sp>
        <p:cxnSp>
          <p:nvCxnSpPr>
            <p:cNvPr id="231" name="Gerade Verbindung mit Pfeil 876">
              <a:extLst>
                <a:ext uri="{FF2B5EF4-FFF2-40B4-BE49-F238E27FC236}">
                  <a16:creationId xmlns:a16="http://schemas.microsoft.com/office/drawing/2014/main" id="{1E5D7DC5-7975-DC4D-8074-EFAA65915B80}"/>
                </a:ext>
              </a:extLst>
            </p:cNvPr>
            <p:cNvCxnSpPr>
              <a:cxnSpLocks/>
            </p:cNvCxnSpPr>
            <p:nvPr/>
          </p:nvCxnSpPr>
          <p:spPr bwMode="auto">
            <a:xfrm>
              <a:off x="6960096" y="6570152"/>
              <a:ext cx="0" cy="125648"/>
            </a:xfrm>
            <a:prstGeom prst="straightConnector1">
              <a:avLst/>
            </a:prstGeom>
            <a:solidFill>
              <a:schemeClr val="bg2"/>
            </a:solidFill>
            <a:ln w="19050" cap="flat" cmpd="sng" algn="ctr">
              <a:solidFill>
                <a:schemeClr val="tx1"/>
              </a:solidFill>
              <a:prstDash val="solid"/>
              <a:round/>
              <a:headEnd type="none" w="med" len="med"/>
              <a:tailEnd type="triangle" w="med" len="sm"/>
            </a:ln>
            <a:effectLst/>
          </p:spPr>
        </p:cxnSp>
      </p:grpSp>
      <p:cxnSp>
        <p:nvCxnSpPr>
          <p:cNvPr id="234" name="Straight Connector 233">
            <a:extLst>
              <a:ext uri="{FF2B5EF4-FFF2-40B4-BE49-F238E27FC236}">
                <a16:creationId xmlns:a16="http://schemas.microsoft.com/office/drawing/2014/main" id="{278F5CCD-D43C-D241-97D0-A1AD8A9A0296}"/>
              </a:ext>
            </a:extLst>
          </p:cNvPr>
          <p:cNvCxnSpPr>
            <a:cxnSpLocks/>
          </p:cNvCxnSpPr>
          <p:nvPr/>
        </p:nvCxnSpPr>
        <p:spPr bwMode="auto">
          <a:xfrm flipV="1">
            <a:off x="8420020" y="3261327"/>
            <a:ext cx="0" cy="1260000"/>
          </a:xfrm>
          <a:prstGeom prst="line">
            <a:avLst/>
          </a:prstGeom>
          <a:solidFill>
            <a:schemeClr val="bg2"/>
          </a:solidFill>
          <a:ln w="9525" cap="flat" cmpd="sng" algn="ctr">
            <a:solidFill>
              <a:srgbClr val="000000"/>
            </a:solidFill>
            <a:prstDash val="solid"/>
            <a:round/>
            <a:headEnd type="none" w="med" len="med"/>
            <a:tailEnd type="none" w="med" len="med"/>
          </a:ln>
          <a:effectLst/>
        </p:spPr>
      </p:cxnSp>
      <p:grpSp>
        <p:nvGrpSpPr>
          <p:cNvPr id="235" name="Group 779">
            <a:extLst>
              <a:ext uri="{FF2B5EF4-FFF2-40B4-BE49-F238E27FC236}">
                <a16:creationId xmlns:a16="http://schemas.microsoft.com/office/drawing/2014/main" id="{D8B37364-1068-2143-95CA-114CD96715A4}"/>
              </a:ext>
            </a:extLst>
          </p:cNvPr>
          <p:cNvGrpSpPr/>
          <p:nvPr/>
        </p:nvGrpSpPr>
        <p:grpSpPr>
          <a:xfrm>
            <a:off x="5296740" y="3354316"/>
            <a:ext cx="1029692" cy="924196"/>
            <a:chOff x="6865686" y="2327795"/>
            <a:chExt cx="468564" cy="420558"/>
          </a:xfrm>
        </p:grpSpPr>
        <p:grpSp>
          <p:nvGrpSpPr>
            <p:cNvPr id="236" name="Graphic 136">
              <a:extLst>
                <a:ext uri="{FF2B5EF4-FFF2-40B4-BE49-F238E27FC236}">
                  <a16:creationId xmlns:a16="http://schemas.microsoft.com/office/drawing/2014/main" id="{91B7255B-93E8-654F-960C-942ACA0FE869}"/>
                </a:ext>
              </a:extLst>
            </p:cNvPr>
            <p:cNvGrpSpPr/>
            <p:nvPr/>
          </p:nvGrpSpPr>
          <p:grpSpPr>
            <a:xfrm>
              <a:off x="6865686" y="2327795"/>
              <a:ext cx="468564" cy="420558"/>
              <a:chOff x="659396" y="552128"/>
              <a:chExt cx="2163885" cy="1942190"/>
            </a:xfrm>
            <a:solidFill>
              <a:schemeClr val="accent1"/>
            </a:solidFill>
          </p:grpSpPr>
          <p:sp>
            <p:nvSpPr>
              <p:cNvPr id="265" name="Freeform 809">
                <a:extLst>
                  <a:ext uri="{FF2B5EF4-FFF2-40B4-BE49-F238E27FC236}">
                    <a16:creationId xmlns:a16="http://schemas.microsoft.com/office/drawing/2014/main" id="{EDE68356-6496-7B4E-9872-440C52580842}"/>
                  </a:ext>
                </a:extLst>
              </p:cNvPr>
              <p:cNvSpPr/>
              <p:nvPr/>
            </p:nvSpPr>
            <p:spPr>
              <a:xfrm>
                <a:off x="659396" y="1196149"/>
                <a:ext cx="2135882" cy="1298169"/>
              </a:xfrm>
              <a:custGeom>
                <a:avLst/>
                <a:gdLst>
                  <a:gd name="connsiteX0" fmla="*/ 2089087 w 2135882"/>
                  <a:gd name="connsiteY0" fmla="*/ 326466 h 1298169"/>
                  <a:gd name="connsiteX1" fmla="*/ 1523644 w 2135882"/>
                  <a:gd name="connsiteY1" fmla="*/ 0 h 1298169"/>
                  <a:gd name="connsiteX2" fmla="*/ 0 w 2135882"/>
                  <a:gd name="connsiteY2" fmla="*/ 879623 h 1298169"/>
                  <a:gd name="connsiteX3" fmla="*/ 723680 w 2135882"/>
                  <a:gd name="connsiteY3" fmla="*/ 1298169 h 1298169"/>
                  <a:gd name="connsiteX4" fmla="*/ 1842280 w 2135882"/>
                  <a:gd name="connsiteY4" fmla="*/ 652122 h 1298169"/>
                  <a:gd name="connsiteX5" fmla="*/ 1794349 w 2135882"/>
                  <a:gd name="connsiteY5" fmla="*/ 625119 h 1298169"/>
                  <a:gd name="connsiteX6" fmla="*/ 2086387 w 2135882"/>
                  <a:gd name="connsiteY6" fmla="*/ 456486 h 1298169"/>
                  <a:gd name="connsiteX7" fmla="*/ 2089087 w 2135882"/>
                  <a:gd name="connsiteY7" fmla="*/ 326466 h 129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5882" h="1298169">
                    <a:moveTo>
                      <a:pt x="2089087" y="326466"/>
                    </a:moveTo>
                    <a:lnTo>
                      <a:pt x="1523644" y="0"/>
                    </a:lnTo>
                    <a:lnTo>
                      <a:pt x="0" y="879623"/>
                    </a:lnTo>
                    <a:lnTo>
                      <a:pt x="723680" y="1298169"/>
                    </a:lnTo>
                    <a:lnTo>
                      <a:pt x="1842280" y="652122"/>
                    </a:lnTo>
                    <a:lnTo>
                      <a:pt x="1794349" y="625119"/>
                    </a:lnTo>
                    <a:lnTo>
                      <a:pt x="2086387" y="456486"/>
                    </a:lnTo>
                    <a:cubicBezTo>
                      <a:pt x="2196154" y="393974"/>
                      <a:pt x="2089087" y="326466"/>
                      <a:pt x="2089087" y="326466"/>
                    </a:cubicBez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66" name="Freeform 810">
                <a:extLst>
                  <a:ext uri="{FF2B5EF4-FFF2-40B4-BE49-F238E27FC236}">
                    <a16:creationId xmlns:a16="http://schemas.microsoft.com/office/drawing/2014/main" id="{F27E7ABC-5A8B-0B46-A375-8924EF31C40C}"/>
                  </a:ext>
                </a:extLst>
              </p:cNvPr>
              <p:cNvSpPr/>
              <p:nvPr/>
            </p:nvSpPr>
            <p:spPr>
              <a:xfrm>
                <a:off x="1359988" y="1421219"/>
                <a:ext cx="1144522" cy="800098"/>
              </a:xfrm>
              <a:custGeom>
                <a:avLst/>
                <a:gdLst>
                  <a:gd name="connsiteX0" fmla="*/ 1144522 w 1144522"/>
                  <a:gd name="connsiteY0" fmla="*/ 139335 h 800098"/>
                  <a:gd name="connsiteX1" fmla="*/ 0 w 1144522"/>
                  <a:gd name="connsiteY1" fmla="*/ 800099 h 800098"/>
                  <a:gd name="connsiteX2" fmla="*/ 0 w 1144522"/>
                  <a:gd name="connsiteY2" fmla="*/ 660763 h 800098"/>
                  <a:gd name="connsiteX3" fmla="*/ 1144522 w 1144522"/>
                  <a:gd name="connsiteY3" fmla="*/ 0 h 800098"/>
                  <a:gd name="connsiteX4" fmla="*/ 1144522 w 1144522"/>
                  <a:gd name="connsiteY4" fmla="*/ 139335 h 80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522" h="800098">
                    <a:moveTo>
                      <a:pt x="1144522" y="139335"/>
                    </a:moveTo>
                    <a:lnTo>
                      <a:pt x="0" y="800099"/>
                    </a:lnTo>
                    <a:lnTo>
                      <a:pt x="0" y="660763"/>
                    </a:lnTo>
                    <a:lnTo>
                      <a:pt x="1144522" y="0"/>
                    </a:lnTo>
                    <a:lnTo>
                      <a:pt x="1144522" y="139335"/>
                    </a:lnTo>
                    <a:close/>
                  </a:path>
                </a:pathLst>
              </a:custGeom>
              <a:solidFill>
                <a:srgbClr val="1E1E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67" name="Freeform 811">
                <a:extLst>
                  <a:ext uri="{FF2B5EF4-FFF2-40B4-BE49-F238E27FC236}">
                    <a16:creationId xmlns:a16="http://schemas.microsoft.com/office/drawing/2014/main" id="{87D5951C-7455-D241-93E4-BB8979745820}"/>
                  </a:ext>
                </a:extLst>
              </p:cNvPr>
              <p:cNvSpPr/>
              <p:nvPr/>
            </p:nvSpPr>
            <p:spPr>
              <a:xfrm>
                <a:off x="1704682" y="1953718"/>
                <a:ext cx="121648" cy="109227"/>
              </a:xfrm>
              <a:custGeom>
                <a:avLst/>
                <a:gdLst>
                  <a:gd name="connsiteX0" fmla="*/ 121649 w 121648"/>
                  <a:gd name="connsiteY0" fmla="*/ 86680 h 109227"/>
                  <a:gd name="connsiteX1" fmla="*/ 113683 w 121648"/>
                  <a:gd name="connsiteY1" fmla="*/ 109227 h 109227"/>
                  <a:gd name="connsiteX2" fmla="*/ 0 w 121648"/>
                  <a:gd name="connsiteY2" fmla="*/ 44150 h 109227"/>
                  <a:gd name="connsiteX3" fmla="*/ 20927 w 121648"/>
                  <a:gd name="connsiteY3" fmla="*/ 0 h 109227"/>
                  <a:gd name="connsiteX4" fmla="*/ 90190 w 121648"/>
                  <a:gd name="connsiteY4" fmla="*/ 27948 h 109227"/>
                  <a:gd name="connsiteX5" fmla="*/ 121649 w 121648"/>
                  <a:gd name="connsiteY5" fmla="*/ 86680 h 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48" h="109227">
                    <a:moveTo>
                      <a:pt x="121649" y="86680"/>
                    </a:moveTo>
                    <a:lnTo>
                      <a:pt x="113683" y="109227"/>
                    </a:lnTo>
                    <a:lnTo>
                      <a:pt x="0" y="44150"/>
                    </a:lnTo>
                    <a:lnTo>
                      <a:pt x="20927" y="0"/>
                    </a:lnTo>
                    <a:lnTo>
                      <a:pt x="90190" y="27948"/>
                    </a:lnTo>
                    <a:lnTo>
                      <a:pt x="121649" y="86680"/>
                    </a:lnTo>
                    <a:close/>
                  </a:path>
                </a:pathLst>
              </a:custGeom>
              <a:solidFill>
                <a:srgbClr val="1E1E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68" name="Freeform 812">
                <a:extLst>
                  <a:ext uri="{FF2B5EF4-FFF2-40B4-BE49-F238E27FC236}">
                    <a16:creationId xmlns:a16="http://schemas.microsoft.com/office/drawing/2014/main" id="{AC45E20F-0BCB-F54D-92DA-24AB1C8737C9}"/>
                  </a:ext>
                </a:extLst>
              </p:cNvPr>
              <p:cNvSpPr/>
              <p:nvPr/>
            </p:nvSpPr>
            <p:spPr>
              <a:xfrm>
                <a:off x="1505940" y="1951991"/>
                <a:ext cx="299193" cy="326571"/>
              </a:xfrm>
              <a:custGeom>
                <a:avLst/>
                <a:gdLst>
                  <a:gd name="connsiteX0" fmla="*/ 267735 w 299193"/>
                  <a:gd name="connsiteY0" fmla="*/ 58298 h 326571"/>
                  <a:gd name="connsiteX1" fmla="*/ 181595 w 299193"/>
                  <a:gd name="connsiteY1" fmla="*/ 6993 h 326571"/>
                  <a:gd name="connsiteX2" fmla="*/ 106527 w 299193"/>
                  <a:gd name="connsiteY2" fmla="*/ 14553 h 326571"/>
                  <a:gd name="connsiteX3" fmla="*/ 0 w 299193"/>
                  <a:gd name="connsiteY3" fmla="*/ 199119 h 326571"/>
                  <a:gd name="connsiteX4" fmla="*/ 31594 w 299193"/>
                  <a:gd name="connsiteY4" fmla="*/ 268247 h 326571"/>
                  <a:gd name="connsiteX5" fmla="*/ 117733 w 299193"/>
                  <a:gd name="connsiteY5" fmla="*/ 319687 h 326571"/>
                  <a:gd name="connsiteX6" fmla="*/ 192666 w 299193"/>
                  <a:gd name="connsiteY6" fmla="*/ 311992 h 326571"/>
                  <a:gd name="connsiteX7" fmla="*/ 299193 w 299193"/>
                  <a:gd name="connsiteY7" fmla="*/ 127426 h 326571"/>
                  <a:gd name="connsiteX8" fmla="*/ 267735 w 299193"/>
                  <a:gd name="connsiteY8" fmla="*/ 58298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93" h="326571">
                    <a:moveTo>
                      <a:pt x="267735" y="58298"/>
                    </a:moveTo>
                    <a:lnTo>
                      <a:pt x="181595" y="6993"/>
                    </a:lnTo>
                    <a:cubicBezTo>
                      <a:pt x="162423" y="-4079"/>
                      <a:pt x="135825" y="-2323"/>
                      <a:pt x="106527" y="14553"/>
                    </a:cubicBezTo>
                    <a:cubicBezTo>
                      <a:pt x="47795" y="48577"/>
                      <a:pt x="0" y="131206"/>
                      <a:pt x="0" y="199119"/>
                    </a:cubicBezTo>
                    <a:cubicBezTo>
                      <a:pt x="0" y="233278"/>
                      <a:pt x="12151" y="257310"/>
                      <a:pt x="31594" y="268247"/>
                    </a:cubicBezTo>
                    <a:lnTo>
                      <a:pt x="117733" y="319687"/>
                    </a:lnTo>
                    <a:cubicBezTo>
                      <a:pt x="136905" y="330624"/>
                      <a:pt x="163368" y="328868"/>
                      <a:pt x="192666" y="311992"/>
                    </a:cubicBezTo>
                    <a:cubicBezTo>
                      <a:pt x="255609" y="271014"/>
                      <a:pt x="295191" y="202427"/>
                      <a:pt x="299193" y="127426"/>
                    </a:cubicBezTo>
                    <a:cubicBezTo>
                      <a:pt x="299193" y="93807"/>
                      <a:pt x="287582" y="69775"/>
                      <a:pt x="267735" y="58298"/>
                    </a:cubicBezTo>
                    <a:close/>
                  </a:path>
                </a:pathLst>
              </a:custGeom>
              <a:solidFill>
                <a:srgbClr val="2E373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69" name="Freeform 813">
                <a:extLst>
                  <a:ext uri="{FF2B5EF4-FFF2-40B4-BE49-F238E27FC236}">
                    <a16:creationId xmlns:a16="http://schemas.microsoft.com/office/drawing/2014/main" id="{17E49979-FA6F-CE4B-9202-32CAD32F4527}"/>
                  </a:ext>
                </a:extLst>
              </p:cNvPr>
              <p:cNvSpPr/>
              <p:nvPr/>
            </p:nvSpPr>
            <p:spPr>
              <a:xfrm>
                <a:off x="1592484" y="2003810"/>
                <a:ext cx="212648" cy="275158"/>
              </a:xfrm>
              <a:custGeom>
                <a:avLst/>
                <a:gdLst>
                  <a:gd name="connsiteX0" fmla="*/ 212649 w 212648"/>
                  <a:gd name="connsiteY0" fmla="*/ 76012 h 275158"/>
                  <a:gd name="connsiteX1" fmla="*/ 106527 w 212648"/>
                  <a:gd name="connsiteY1" fmla="*/ 260578 h 275158"/>
                  <a:gd name="connsiteX2" fmla="*/ 31593 w 212648"/>
                  <a:gd name="connsiteY2" fmla="*/ 268274 h 275158"/>
                  <a:gd name="connsiteX3" fmla="*/ 0 w 212648"/>
                  <a:gd name="connsiteY3" fmla="*/ 199146 h 275158"/>
                  <a:gd name="connsiteX4" fmla="*/ 106527 w 212648"/>
                  <a:gd name="connsiteY4" fmla="*/ 14580 h 275158"/>
                  <a:gd name="connsiteX5" fmla="*/ 181595 w 212648"/>
                  <a:gd name="connsiteY5" fmla="*/ 6885 h 275158"/>
                  <a:gd name="connsiteX6" fmla="*/ 212649 w 212648"/>
                  <a:gd name="connsiteY6" fmla="*/ 76012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48" h="275158">
                    <a:moveTo>
                      <a:pt x="212649" y="76012"/>
                    </a:moveTo>
                    <a:cubicBezTo>
                      <a:pt x="208739" y="150946"/>
                      <a:pt x="169314" y="219506"/>
                      <a:pt x="106527" y="260578"/>
                    </a:cubicBezTo>
                    <a:cubicBezTo>
                      <a:pt x="77229" y="277455"/>
                      <a:pt x="50766" y="279210"/>
                      <a:pt x="31593" y="268274"/>
                    </a:cubicBezTo>
                    <a:cubicBezTo>
                      <a:pt x="12421" y="257337"/>
                      <a:pt x="0" y="233305"/>
                      <a:pt x="0" y="199146"/>
                    </a:cubicBezTo>
                    <a:cubicBezTo>
                      <a:pt x="4002" y="124145"/>
                      <a:pt x="43584" y="55558"/>
                      <a:pt x="106527" y="14580"/>
                    </a:cubicBezTo>
                    <a:cubicBezTo>
                      <a:pt x="135825" y="-2296"/>
                      <a:pt x="162288" y="-4052"/>
                      <a:pt x="181595" y="6885"/>
                    </a:cubicBezTo>
                    <a:cubicBezTo>
                      <a:pt x="200902" y="17821"/>
                      <a:pt x="212649" y="41988"/>
                      <a:pt x="212649" y="76012"/>
                    </a:cubicBezTo>
                    <a:close/>
                  </a:path>
                </a:pathLst>
              </a:custGeom>
              <a:solidFill>
                <a:srgbClr val="555E61"/>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0" name="Freeform 814">
                <a:extLst>
                  <a:ext uri="{FF2B5EF4-FFF2-40B4-BE49-F238E27FC236}">
                    <a16:creationId xmlns:a16="http://schemas.microsoft.com/office/drawing/2014/main" id="{A9213694-4857-B348-B181-5CEEFBAE04B8}"/>
                  </a:ext>
                </a:extLst>
              </p:cNvPr>
              <p:cNvSpPr/>
              <p:nvPr/>
            </p:nvSpPr>
            <p:spPr>
              <a:xfrm>
                <a:off x="1604500" y="2018499"/>
                <a:ext cx="194151" cy="250747"/>
              </a:xfrm>
              <a:custGeom>
                <a:avLst/>
                <a:gdLst>
                  <a:gd name="connsiteX0" fmla="*/ 194152 w 194151"/>
                  <a:gd name="connsiteY0" fmla="*/ 69289 h 250747"/>
                  <a:gd name="connsiteX1" fmla="*/ 97076 w 194151"/>
                  <a:gd name="connsiteY1" fmla="*/ 237517 h 250747"/>
                  <a:gd name="connsiteX2" fmla="*/ 0 w 194151"/>
                  <a:gd name="connsiteY2" fmla="*/ 181351 h 250747"/>
                  <a:gd name="connsiteX3" fmla="*/ 97076 w 194151"/>
                  <a:gd name="connsiteY3" fmla="*/ 13257 h 250747"/>
                  <a:gd name="connsiteX4" fmla="*/ 194152 w 194151"/>
                  <a:gd name="connsiteY4" fmla="*/ 69289 h 25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51" h="250747">
                    <a:moveTo>
                      <a:pt x="194152" y="69289"/>
                    </a:moveTo>
                    <a:cubicBezTo>
                      <a:pt x="190440" y="137633"/>
                      <a:pt x="154386" y="200105"/>
                      <a:pt x="97076" y="237517"/>
                    </a:cubicBezTo>
                    <a:cubicBezTo>
                      <a:pt x="43070" y="268436"/>
                      <a:pt x="-135" y="243323"/>
                      <a:pt x="0" y="181351"/>
                    </a:cubicBezTo>
                    <a:cubicBezTo>
                      <a:pt x="3603" y="113020"/>
                      <a:pt x="39688" y="50535"/>
                      <a:pt x="97076" y="13257"/>
                    </a:cubicBezTo>
                    <a:cubicBezTo>
                      <a:pt x="150677" y="-17661"/>
                      <a:pt x="194152" y="7317"/>
                      <a:pt x="194152" y="69289"/>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1" name="Freeform 815">
                <a:extLst>
                  <a:ext uri="{FF2B5EF4-FFF2-40B4-BE49-F238E27FC236}">
                    <a16:creationId xmlns:a16="http://schemas.microsoft.com/office/drawing/2014/main" id="{F2877AA8-99EB-8B41-B0CF-AB6A3EC02186}"/>
                  </a:ext>
                </a:extLst>
              </p:cNvPr>
              <p:cNvSpPr/>
              <p:nvPr/>
            </p:nvSpPr>
            <p:spPr>
              <a:xfrm>
                <a:off x="1635959" y="2057978"/>
                <a:ext cx="130559" cy="168730"/>
              </a:xfrm>
              <a:custGeom>
                <a:avLst/>
                <a:gdLst>
                  <a:gd name="connsiteX0" fmla="*/ 130559 w 130559"/>
                  <a:gd name="connsiteY0" fmla="*/ 46822 h 168730"/>
                  <a:gd name="connsiteX1" fmla="*/ 65347 w 130559"/>
                  <a:gd name="connsiteY1" fmla="*/ 159829 h 168730"/>
                  <a:gd name="connsiteX2" fmla="*/ 0 w 130559"/>
                  <a:gd name="connsiteY2" fmla="*/ 122160 h 168730"/>
                  <a:gd name="connsiteX3" fmla="*/ 65347 w 130559"/>
                  <a:gd name="connsiteY3" fmla="*/ 9153 h 168730"/>
                  <a:gd name="connsiteX4" fmla="*/ 130559 w 130559"/>
                  <a:gd name="connsiteY4" fmla="*/ 46822 h 1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59" h="168730">
                    <a:moveTo>
                      <a:pt x="130559" y="46822"/>
                    </a:moveTo>
                    <a:cubicBezTo>
                      <a:pt x="128082" y="92727"/>
                      <a:pt x="103859" y="134717"/>
                      <a:pt x="65347" y="159829"/>
                    </a:cubicBezTo>
                    <a:cubicBezTo>
                      <a:pt x="29298" y="180622"/>
                      <a:pt x="0" y="163745"/>
                      <a:pt x="0" y="122160"/>
                    </a:cubicBezTo>
                    <a:cubicBezTo>
                      <a:pt x="2529" y="76228"/>
                      <a:pt x="26800" y="34252"/>
                      <a:pt x="65347" y="9153"/>
                    </a:cubicBezTo>
                    <a:cubicBezTo>
                      <a:pt x="101666" y="-12045"/>
                      <a:pt x="130559" y="4832"/>
                      <a:pt x="130559" y="4682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2" name="Freeform 816">
                <a:extLst>
                  <a:ext uri="{FF2B5EF4-FFF2-40B4-BE49-F238E27FC236}">
                    <a16:creationId xmlns:a16="http://schemas.microsoft.com/office/drawing/2014/main" id="{9AF6AA26-987C-3547-B131-D36CE30D9089}"/>
                  </a:ext>
                </a:extLst>
              </p:cNvPr>
              <p:cNvSpPr/>
              <p:nvPr/>
            </p:nvSpPr>
            <p:spPr>
              <a:xfrm>
                <a:off x="1640955" y="2066999"/>
                <a:ext cx="112062" cy="144667"/>
              </a:xfrm>
              <a:custGeom>
                <a:avLst/>
                <a:gdLst>
                  <a:gd name="connsiteX0" fmla="*/ 112062 w 112062"/>
                  <a:gd name="connsiteY0" fmla="*/ 39962 h 144667"/>
                  <a:gd name="connsiteX1" fmla="*/ 56031 w 112062"/>
                  <a:gd name="connsiteY1" fmla="*/ 137037 h 144667"/>
                  <a:gd name="connsiteX2" fmla="*/ 0 w 112062"/>
                  <a:gd name="connsiteY2" fmla="*/ 104634 h 144667"/>
                  <a:gd name="connsiteX3" fmla="*/ 56031 w 112062"/>
                  <a:gd name="connsiteY3" fmla="*/ 7693 h 144667"/>
                  <a:gd name="connsiteX4" fmla="*/ 112062 w 112062"/>
                  <a:gd name="connsiteY4" fmla="*/ 39962 h 1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62" h="144667">
                    <a:moveTo>
                      <a:pt x="112062" y="39962"/>
                    </a:moveTo>
                    <a:cubicBezTo>
                      <a:pt x="110006" y="79427"/>
                      <a:pt x="89173" y="115516"/>
                      <a:pt x="56031" y="137037"/>
                    </a:cubicBezTo>
                    <a:cubicBezTo>
                      <a:pt x="25113" y="154859"/>
                      <a:pt x="0" y="140413"/>
                      <a:pt x="0" y="104634"/>
                    </a:cubicBezTo>
                    <a:cubicBezTo>
                      <a:pt x="2164" y="65236"/>
                      <a:pt x="22974" y="29228"/>
                      <a:pt x="56031" y="7693"/>
                    </a:cubicBezTo>
                    <a:cubicBezTo>
                      <a:pt x="87625" y="-10264"/>
                      <a:pt x="112062" y="4318"/>
                      <a:pt x="112062" y="39962"/>
                    </a:cubicBezTo>
                    <a:close/>
                  </a:path>
                </a:pathLst>
              </a:custGeom>
              <a:solidFill>
                <a:srgbClr val="E6E8E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3" name="Freeform 817">
                <a:extLst>
                  <a:ext uri="{FF2B5EF4-FFF2-40B4-BE49-F238E27FC236}">
                    <a16:creationId xmlns:a16="http://schemas.microsoft.com/office/drawing/2014/main" id="{27E07AC4-EDC5-2244-BED6-B44B89EAF8E0}"/>
                  </a:ext>
                </a:extLst>
              </p:cNvPr>
              <p:cNvSpPr/>
              <p:nvPr/>
            </p:nvSpPr>
            <p:spPr>
              <a:xfrm>
                <a:off x="1640685" y="2063450"/>
                <a:ext cx="121783" cy="156575"/>
              </a:xfrm>
              <a:custGeom>
                <a:avLst/>
                <a:gdLst>
                  <a:gd name="connsiteX0" fmla="*/ 60892 w 121783"/>
                  <a:gd name="connsiteY0" fmla="*/ 8271 h 156575"/>
                  <a:gd name="connsiteX1" fmla="*/ 51576 w 121783"/>
                  <a:gd name="connsiteY1" fmla="*/ 14617 h 156575"/>
                  <a:gd name="connsiteX2" fmla="*/ 56841 w 121783"/>
                  <a:gd name="connsiteY2" fmla="*/ 11241 h 156575"/>
                  <a:gd name="connsiteX3" fmla="*/ 112873 w 121783"/>
                  <a:gd name="connsiteY3" fmla="*/ 43510 h 156575"/>
                  <a:gd name="connsiteX4" fmla="*/ 56841 w 121783"/>
                  <a:gd name="connsiteY4" fmla="*/ 140586 h 156575"/>
                  <a:gd name="connsiteX5" fmla="*/ 810 w 121783"/>
                  <a:gd name="connsiteY5" fmla="*/ 108182 h 156575"/>
                  <a:gd name="connsiteX6" fmla="*/ 1890 w 121783"/>
                  <a:gd name="connsiteY6" fmla="*/ 94681 h 156575"/>
                  <a:gd name="connsiteX7" fmla="*/ 0 w 121783"/>
                  <a:gd name="connsiteY7" fmla="*/ 113313 h 156575"/>
                  <a:gd name="connsiteX8" fmla="*/ 60892 w 121783"/>
                  <a:gd name="connsiteY8" fmla="*/ 148552 h 156575"/>
                  <a:gd name="connsiteX9" fmla="*/ 121783 w 121783"/>
                  <a:gd name="connsiteY9" fmla="*/ 43105 h 156575"/>
                  <a:gd name="connsiteX10" fmla="*/ 60892 w 121783"/>
                  <a:gd name="connsiteY10" fmla="*/ 8271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83" h="156575">
                    <a:moveTo>
                      <a:pt x="60892" y="8271"/>
                    </a:moveTo>
                    <a:cubicBezTo>
                      <a:pt x="57653" y="10188"/>
                      <a:pt x="54541" y="12308"/>
                      <a:pt x="51576" y="14617"/>
                    </a:cubicBezTo>
                    <a:cubicBezTo>
                      <a:pt x="53269" y="13402"/>
                      <a:pt x="55027" y="12267"/>
                      <a:pt x="56841" y="11241"/>
                    </a:cubicBezTo>
                    <a:cubicBezTo>
                      <a:pt x="87895" y="-6716"/>
                      <a:pt x="112873" y="7866"/>
                      <a:pt x="112873" y="43510"/>
                    </a:cubicBezTo>
                    <a:cubicBezTo>
                      <a:pt x="110816" y="82975"/>
                      <a:pt x="89983" y="119064"/>
                      <a:pt x="56841" y="140586"/>
                    </a:cubicBezTo>
                    <a:cubicBezTo>
                      <a:pt x="25923" y="158408"/>
                      <a:pt x="810" y="143961"/>
                      <a:pt x="810" y="108182"/>
                    </a:cubicBezTo>
                    <a:cubicBezTo>
                      <a:pt x="825" y="103659"/>
                      <a:pt x="1185" y="99150"/>
                      <a:pt x="1890" y="94681"/>
                    </a:cubicBezTo>
                    <a:cubicBezTo>
                      <a:pt x="680" y="100824"/>
                      <a:pt x="47" y="107061"/>
                      <a:pt x="0" y="113313"/>
                    </a:cubicBezTo>
                    <a:cubicBezTo>
                      <a:pt x="0" y="152197"/>
                      <a:pt x="27003" y="167319"/>
                      <a:pt x="60892" y="148552"/>
                    </a:cubicBezTo>
                    <a:cubicBezTo>
                      <a:pt x="96787" y="125072"/>
                      <a:pt x="119388" y="85932"/>
                      <a:pt x="121783" y="43105"/>
                    </a:cubicBezTo>
                    <a:cubicBezTo>
                      <a:pt x="121783" y="4626"/>
                      <a:pt x="94511" y="-11036"/>
                      <a:pt x="60892" y="8271"/>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4" name="Freeform 818">
                <a:extLst>
                  <a:ext uri="{FF2B5EF4-FFF2-40B4-BE49-F238E27FC236}">
                    <a16:creationId xmlns:a16="http://schemas.microsoft.com/office/drawing/2014/main" id="{03F1C798-4C65-8C4A-AC60-15472F75258D}"/>
                  </a:ext>
                </a:extLst>
              </p:cNvPr>
              <p:cNvSpPr/>
              <p:nvPr/>
            </p:nvSpPr>
            <p:spPr>
              <a:xfrm>
                <a:off x="1642035" y="2070312"/>
                <a:ext cx="108012" cy="138040"/>
              </a:xfrm>
              <a:custGeom>
                <a:avLst/>
                <a:gdLst>
                  <a:gd name="connsiteX0" fmla="*/ 108012 w 108012"/>
                  <a:gd name="connsiteY0" fmla="*/ 38133 h 138040"/>
                  <a:gd name="connsiteX1" fmla="*/ 54006 w 108012"/>
                  <a:gd name="connsiteY1" fmla="*/ 130754 h 138040"/>
                  <a:gd name="connsiteX2" fmla="*/ 0 w 108012"/>
                  <a:gd name="connsiteY2" fmla="*/ 99835 h 138040"/>
                  <a:gd name="connsiteX3" fmla="*/ 54006 w 108012"/>
                  <a:gd name="connsiteY3" fmla="*/ 7350 h 138040"/>
                  <a:gd name="connsiteX4" fmla="*/ 108012 w 108012"/>
                  <a:gd name="connsiteY4" fmla="*/ 38133 h 13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 h="138040">
                    <a:moveTo>
                      <a:pt x="108012" y="38133"/>
                    </a:moveTo>
                    <a:cubicBezTo>
                      <a:pt x="105884" y="75870"/>
                      <a:pt x="85803" y="110312"/>
                      <a:pt x="54006" y="130754"/>
                    </a:cubicBezTo>
                    <a:cubicBezTo>
                      <a:pt x="24573" y="147765"/>
                      <a:pt x="0" y="133994"/>
                      <a:pt x="0" y="99835"/>
                    </a:cubicBezTo>
                    <a:cubicBezTo>
                      <a:pt x="2213" y="62152"/>
                      <a:pt x="22277" y="27791"/>
                      <a:pt x="54006" y="7350"/>
                    </a:cubicBezTo>
                    <a:cubicBezTo>
                      <a:pt x="83979" y="-9797"/>
                      <a:pt x="108012" y="4109"/>
                      <a:pt x="108012" y="38133"/>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5" name="Freeform 819">
                <a:extLst>
                  <a:ext uri="{FF2B5EF4-FFF2-40B4-BE49-F238E27FC236}">
                    <a16:creationId xmlns:a16="http://schemas.microsoft.com/office/drawing/2014/main" id="{85F1E2E8-C1A2-A741-9966-C8FA40C59CF0}"/>
                  </a:ext>
                </a:extLst>
              </p:cNvPr>
              <p:cNvSpPr/>
              <p:nvPr/>
            </p:nvSpPr>
            <p:spPr>
              <a:xfrm>
                <a:off x="1666472" y="2099664"/>
                <a:ext cx="73043" cy="94216"/>
              </a:xfrm>
              <a:custGeom>
                <a:avLst/>
                <a:gdLst>
                  <a:gd name="connsiteX0" fmla="*/ 73043 w 73043"/>
                  <a:gd name="connsiteY0" fmla="*/ 26064 h 94216"/>
                  <a:gd name="connsiteX1" fmla="*/ 36589 w 73043"/>
                  <a:gd name="connsiteY1" fmla="*/ 89251 h 94216"/>
                  <a:gd name="connsiteX2" fmla="*/ 0 w 73043"/>
                  <a:gd name="connsiteY2" fmla="*/ 68188 h 94216"/>
                  <a:gd name="connsiteX3" fmla="*/ 36994 w 73043"/>
                  <a:gd name="connsiteY3" fmla="*/ 5136 h 94216"/>
                  <a:gd name="connsiteX4" fmla="*/ 73043 w 73043"/>
                  <a:gd name="connsiteY4" fmla="*/ 26064 h 9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3" h="94216">
                    <a:moveTo>
                      <a:pt x="73043" y="26064"/>
                    </a:moveTo>
                    <a:cubicBezTo>
                      <a:pt x="71600" y="51717"/>
                      <a:pt x="58073" y="75155"/>
                      <a:pt x="36589" y="89251"/>
                    </a:cubicBezTo>
                    <a:cubicBezTo>
                      <a:pt x="16337" y="100862"/>
                      <a:pt x="0" y="91411"/>
                      <a:pt x="0" y="68188"/>
                    </a:cubicBezTo>
                    <a:cubicBezTo>
                      <a:pt x="1608" y="42482"/>
                      <a:pt x="15342" y="19083"/>
                      <a:pt x="36994" y="5136"/>
                    </a:cubicBezTo>
                    <a:cubicBezTo>
                      <a:pt x="57111" y="-6745"/>
                      <a:pt x="73043" y="2706"/>
                      <a:pt x="73043" y="26064"/>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6" name="Freeform 820">
                <a:extLst>
                  <a:ext uri="{FF2B5EF4-FFF2-40B4-BE49-F238E27FC236}">
                    <a16:creationId xmlns:a16="http://schemas.microsoft.com/office/drawing/2014/main" id="{95F69290-5B6D-C74A-8D5D-61F2E083DD5F}"/>
                  </a:ext>
                </a:extLst>
              </p:cNvPr>
              <p:cNvSpPr/>
              <p:nvPr/>
            </p:nvSpPr>
            <p:spPr>
              <a:xfrm>
                <a:off x="1690507" y="2085262"/>
                <a:ext cx="11202" cy="15721"/>
              </a:xfrm>
              <a:custGeom>
                <a:avLst/>
                <a:gdLst>
                  <a:gd name="connsiteX0" fmla="*/ 10799 w 11202"/>
                  <a:gd name="connsiteY0" fmla="*/ 6711 h 15721"/>
                  <a:gd name="connsiteX1" fmla="*/ 7424 w 11202"/>
                  <a:gd name="connsiteY1" fmla="*/ 15622 h 15721"/>
                  <a:gd name="connsiteX2" fmla="*/ 403 w 11202"/>
                  <a:gd name="connsiteY2" fmla="*/ 9142 h 15721"/>
                  <a:gd name="connsiteX3" fmla="*/ 3778 w 11202"/>
                  <a:gd name="connsiteY3" fmla="*/ 96 h 15721"/>
                  <a:gd name="connsiteX4" fmla="*/ 10799 w 11202"/>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 h="15721">
                    <a:moveTo>
                      <a:pt x="10799" y="6711"/>
                    </a:moveTo>
                    <a:cubicBezTo>
                      <a:pt x="11879" y="10897"/>
                      <a:pt x="10799" y="14947"/>
                      <a:pt x="7424" y="15622"/>
                    </a:cubicBezTo>
                    <a:cubicBezTo>
                      <a:pt x="4048" y="16298"/>
                      <a:pt x="1483" y="13462"/>
                      <a:pt x="403" y="9142"/>
                    </a:cubicBezTo>
                    <a:cubicBezTo>
                      <a:pt x="-677" y="4821"/>
                      <a:pt x="403" y="771"/>
                      <a:pt x="3778" y="96"/>
                    </a:cubicBezTo>
                    <a:cubicBezTo>
                      <a:pt x="7154" y="-579"/>
                      <a:pt x="9854" y="2391"/>
                      <a:pt x="10799" y="671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7" name="Freeform 821">
                <a:extLst>
                  <a:ext uri="{FF2B5EF4-FFF2-40B4-BE49-F238E27FC236}">
                    <a16:creationId xmlns:a16="http://schemas.microsoft.com/office/drawing/2014/main" id="{B6DD58FC-ADAB-1344-A6C9-372CF134A2D3}"/>
                  </a:ext>
                </a:extLst>
              </p:cNvPr>
              <p:cNvSpPr/>
              <p:nvPr/>
            </p:nvSpPr>
            <p:spPr>
              <a:xfrm>
                <a:off x="1646996" y="2151520"/>
                <a:ext cx="15865" cy="10888"/>
              </a:xfrm>
              <a:custGeom>
                <a:avLst/>
                <a:gdLst>
                  <a:gd name="connsiteX0" fmla="*/ 8675 w 15865"/>
                  <a:gd name="connsiteY0" fmla="*/ 131 h 10888"/>
                  <a:gd name="connsiteX1" fmla="*/ 15831 w 15865"/>
                  <a:gd name="connsiteY1" fmla="*/ 6476 h 10888"/>
                  <a:gd name="connsiteX2" fmla="*/ 7190 w 15865"/>
                  <a:gd name="connsiteY2" fmla="*/ 10797 h 10888"/>
                  <a:gd name="connsiteX3" fmla="*/ 34 w 15865"/>
                  <a:gd name="connsiteY3" fmla="*/ 4316 h 10888"/>
                  <a:gd name="connsiteX4" fmla="*/ 8675 w 15865"/>
                  <a:gd name="connsiteY4" fmla="*/ 131 h 1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 h="10888">
                    <a:moveTo>
                      <a:pt x="8675" y="131"/>
                    </a:moveTo>
                    <a:cubicBezTo>
                      <a:pt x="12996" y="131"/>
                      <a:pt x="16236" y="3506"/>
                      <a:pt x="15831" y="6476"/>
                    </a:cubicBezTo>
                    <a:cubicBezTo>
                      <a:pt x="15426" y="9447"/>
                      <a:pt x="11510" y="11337"/>
                      <a:pt x="7190" y="10797"/>
                    </a:cubicBezTo>
                    <a:cubicBezTo>
                      <a:pt x="2870" y="10257"/>
                      <a:pt x="-371" y="7151"/>
                      <a:pt x="34" y="4316"/>
                    </a:cubicBezTo>
                    <a:cubicBezTo>
                      <a:pt x="439" y="1481"/>
                      <a:pt x="4220" y="-545"/>
                      <a:pt x="8675" y="13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8" name="Freeform 822">
                <a:extLst>
                  <a:ext uri="{FF2B5EF4-FFF2-40B4-BE49-F238E27FC236}">
                    <a16:creationId xmlns:a16="http://schemas.microsoft.com/office/drawing/2014/main" id="{A974C534-04CE-F64A-A5F4-3DA42EBEC6E1}"/>
                  </a:ext>
                </a:extLst>
              </p:cNvPr>
              <p:cNvSpPr/>
              <p:nvPr/>
            </p:nvSpPr>
            <p:spPr>
              <a:xfrm>
                <a:off x="1652600" y="2184442"/>
                <a:ext cx="15014" cy="9620"/>
              </a:xfrm>
              <a:custGeom>
                <a:avLst/>
                <a:gdLst>
                  <a:gd name="connsiteX0" fmla="*/ 5907 w 15014"/>
                  <a:gd name="connsiteY0" fmla="*/ 1367 h 9620"/>
                  <a:gd name="connsiteX1" fmla="*/ 14818 w 15014"/>
                  <a:gd name="connsiteY1" fmla="*/ 1367 h 9620"/>
                  <a:gd name="connsiteX2" fmla="*/ 9147 w 15014"/>
                  <a:gd name="connsiteY2" fmla="*/ 8253 h 9620"/>
                  <a:gd name="connsiteX3" fmla="*/ 236 w 15014"/>
                  <a:gd name="connsiteY3" fmla="*/ 8253 h 9620"/>
                  <a:gd name="connsiteX4" fmla="*/ 5907 w 15014"/>
                  <a:gd name="connsiteY4" fmla="*/ 1367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 h="9620">
                    <a:moveTo>
                      <a:pt x="5907" y="1367"/>
                    </a:moveTo>
                    <a:cubicBezTo>
                      <a:pt x="9957" y="-523"/>
                      <a:pt x="13873" y="-388"/>
                      <a:pt x="14818" y="1367"/>
                    </a:cubicBezTo>
                    <a:cubicBezTo>
                      <a:pt x="15763" y="3123"/>
                      <a:pt x="13198" y="6363"/>
                      <a:pt x="9147" y="8253"/>
                    </a:cubicBezTo>
                    <a:cubicBezTo>
                      <a:pt x="5097" y="10143"/>
                      <a:pt x="1181" y="10008"/>
                      <a:pt x="236" y="8253"/>
                    </a:cubicBezTo>
                    <a:cubicBezTo>
                      <a:pt x="-709" y="6498"/>
                      <a:pt x="1181" y="2988"/>
                      <a:pt x="5907" y="1367"/>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79" name="Freeform 823">
                <a:extLst>
                  <a:ext uri="{FF2B5EF4-FFF2-40B4-BE49-F238E27FC236}">
                    <a16:creationId xmlns:a16="http://schemas.microsoft.com/office/drawing/2014/main" id="{D14B4769-2C5A-464E-B919-464B4D131083}"/>
                  </a:ext>
                </a:extLst>
              </p:cNvPr>
              <p:cNvSpPr/>
              <p:nvPr/>
            </p:nvSpPr>
            <p:spPr>
              <a:xfrm>
                <a:off x="1676488" y="2195580"/>
                <a:ext cx="7789" cy="10555"/>
              </a:xfrm>
              <a:custGeom>
                <a:avLst/>
                <a:gdLst>
                  <a:gd name="connsiteX0" fmla="*/ 1056 w 7789"/>
                  <a:gd name="connsiteY0" fmla="*/ 3730 h 10555"/>
                  <a:gd name="connsiteX1" fmla="*/ 6726 w 7789"/>
                  <a:gd name="connsiteY1" fmla="*/ 220 h 10555"/>
                  <a:gd name="connsiteX2" fmla="*/ 6726 w 7789"/>
                  <a:gd name="connsiteY2" fmla="*/ 6836 h 10555"/>
                  <a:gd name="connsiteX3" fmla="*/ 1190 w 7789"/>
                  <a:gd name="connsiteY3" fmla="*/ 10346 h 10555"/>
                  <a:gd name="connsiteX4" fmla="*/ 1056 w 7789"/>
                  <a:gd name="connsiteY4" fmla="*/ 3730 h 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 h="10555">
                    <a:moveTo>
                      <a:pt x="1056" y="3730"/>
                    </a:moveTo>
                    <a:cubicBezTo>
                      <a:pt x="2676" y="895"/>
                      <a:pt x="5241" y="-590"/>
                      <a:pt x="6726" y="220"/>
                    </a:cubicBezTo>
                    <a:cubicBezTo>
                      <a:pt x="8211" y="1030"/>
                      <a:pt x="8076" y="4135"/>
                      <a:pt x="6726" y="6836"/>
                    </a:cubicBezTo>
                    <a:cubicBezTo>
                      <a:pt x="5376" y="9536"/>
                      <a:pt x="2541" y="11156"/>
                      <a:pt x="1190" y="10346"/>
                    </a:cubicBezTo>
                    <a:cubicBezTo>
                      <a:pt x="-160" y="9536"/>
                      <a:pt x="-565" y="6566"/>
                      <a:pt x="1056" y="3730"/>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0" name="Freeform 824">
                <a:extLst>
                  <a:ext uri="{FF2B5EF4-FFF2-40B4-BE49-F238E27FC236}">
                    <a16:creationId xmlns:a16="http://schemas.microsoft.com/office/drawing/2014/main" id="{3004406E-2876-F641-ADF8-AC383BA7DAD5}"/>
                  </a:ext>
                </a:extLst>
              </p:cNvPr>
              <p:cNvSpPr/>
              <p:nvPr/>
            </p:nvSpPr>
            <p:spPr>
              <a:xfrm>
                <a:off x="1664412" y="2113410"/>
                <a:ext cx="14391" cy="13091"/>
              </a:xfrm>
              <a:custGeom>
                <a:avLst/>
                <a:gdLst>
                  <a:gd name="connsiteX0" fmla="*/ 10432 w 14391"/>
                  <a:gd name="connsiteY0" fmla="*/ 1786 h 13091"/>
                  <a:gd name="connsiteX1" fmla="*/ 13807 w 14391"/>
                  <a:gd name="connsiteY1" fmla="*/ 11237 h 13091"/>
                  <a:gd name="connsiteX2" fmla="*/ 1854 w 14391"/>
                  <a:gd name="connsiteY2" fmla="*/ 9887 h 13091"/>
                  <a:gd name="connsiteX3" fmla="*/ 306 w 14391"/>
                  <a:gd name="connsiteY3" fmla="*/ 2326 h 13091"/>
                  <a:gd name="connsiteX4" fmla="*/ 10432 w 14391"/>
                  <a:gd name="connsiteY4" fmla="*/ 1786 h 1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 h="13091">
                    <a:moveTo>
                      <a:pt x="10432" y="1786"/>
                    </a:moveTo>
                    <a:cubicBezTo>
                      <a:pt x="13837" y="3582"/>
                      <a:pt x="15303" y="7686"/>
                      <a:pt x="13807" y="11237"/>
                    </a:cubicBezTo>
                    <a:cubicBezTo>
                      <a:pt x="10133" y="14167"/>
                      <a:pt x="4781" y="13559"/>
                      <a:pt x="1854" y="9887"/>
                    </a:cubicBezTo>
                    <a:cubicBezTo>
                      <a:pt x="158" y="7754"/>
                      <a:pt x="-417" y="4945"/>
                      <a:pt x="306" y="2326"/>
                    </a:cubicBezTo>
                    <a:cubicBezTo>
                      <a:pt x="2983" y="-550"/>
                      <a:pt x="7463" y="-793"/>
                      <a:pt x="10432" y="178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1" name="Freeform 825">
                <a:extLst>
                  <a:ext uri="{FF2B5EF4-FFF2-40B4-BE49-F238E27FC236}">
                    <a16:creationId xmlns:a16="http://schemas.microsoft.com/office/drawing/2014/main" id="{ACC540C6-CBDF-AB4C-84C4-A480D3B0DE1D}"/>
                  </a:ext>
                </a:extLst>
              </p:cNvPr>
              <p:cNvSpPr/>
              <p:nvPr/>
            </p:nvSpPr>
            <p:spPr>
              <a:xfrm>
                <a:off x="1720067" y="2077122"/>
                <a:ext cx="9328" cy="16066"/>
              </a:xfrm>
              <a:custGeom>
                <a:avLst/>
                <a:gdLst>
                  <a:gd name="connsiteX0" fmla="*/ 9322 w 9328"/>
                  <a:gd name="connsiteY0" fmla="*/ 8236 h 16066"/>
                  <a:gd name="connsiteX1" fmla="*/ 4462 w 9328"/>
                  <a:gd name="connsiteY1" fmla="*/ 16067 h 16066"/>
                  <a:gd name="connsiteX2" fmla="*/ 6 w 9328"/>
                  <a:gd name="connsiteY2" fmla="*/ 7831 h 16066"/>
                  <a:gd name="connsiteX3" fmla="*/ 4867 w 9328"/>
                  <a:gd name="connsiteY3" fmla="*/ 0 h 16066"/>
                  <a:gd name="connsiteX4" fmla="*/ 9322 w 9328"/>
                  <a:gd name="connsiteY4" fmla="*/ 8236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 h="16066">
                    <a:moveTo>
                      <a:pt x="9322" y="8236"/>
                    </a:moveTo>
                    <a:cubicBezTo>
                      <a:pt x="9322" y="12556"/>
                      <a:pt x="6892" y="16067"/>
                      <a:pt x="4462" y="16067"/>
                    </a:cubicBezTo>
                    <a:cubicBezTo>
                      <a:pt x="2031" y="16067"/>
                      <a:pt x="-129" y="12286"/>
                      <a:pt x="6" y="7831"/>
                    </a:cubicBezTo>
                    <a:cubicBezTo>
                      <a:pt x="141" y="3375"/>
                      <a:pt x="2301" y="0"/>
                      <a:pt x="4867" y="0"/>
                    </a:cubicBezTo>
                    <a:cubicBezTo>
                      <a:pt x="7432" y="0"/>
                      <a:pt x="9457" y="3781"/>
                      <a:pt x="9322" y="823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2" name="Freeform 826">
                <a:extLst>
                  <a:ext uri="{FF2B5EF4-FFF2-40B4-BE49-F238E27FC236}">
                    <a16:creationId xmlns:a16="http://schemas.microsoft.com/office/drawing/2014/main" id="{EF411B98-347F-8C45-AFBE-1E1F07AE235A}"/>
                  </a:ext>
                </a:extLst>
              </p:cNvPr>
              <p:cNvSpPr/>
              <p:nvPr/>
            </p:nvSpPr>
            <p:spPr>
              <a:xfrm>
                <a:off x="1738832" y="2103804"/>
                <a:ext cx="9836" cy="8287"/>
              </a:xfrm>
              <a:custGeom>
                <a:avLst/>
                <a:gdLst>
                  <a:gd name="connsiteX0" fmla="*/ 6760 w 9836"/>
                  <a:gd name="connsiteY0" fmla="*/ 7072 h 8287"/>
                  <a:gd name="connsiteX1" fmla="*/ 414 w 9836"/>
                  <a:gd name="connsiteY1" fmla="*/ 7072 h 8287"/>
                  <a:gd name="connsiteX2" fmla="*/ 3114 w 9836"/>
                  <a:gd name="connsiteY2" fmla="*/ 1266 h 8287"/>
                  <a:gd name="connsiteX3" fmla="*/ 9460 w 9836"/>
                  <a:gd name="connsiteY3" fmla="*/ 1266 h 8287"/>
                  <a:gd name="connsiteX4" fmla="*/ 6760 w 9836"/>
                  <a:gd name="connsiteY4" fmla="*/ 7072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 h="8287">
                    <a:moveTo>
                      <a:pt x="6760" y="7072"/>
                    </a:moveTo>
                    <a:cubicBezTo>
                      <a:pt x="4329" y="8692"/>
                      <a:pt x="1494" y="8692"/>
                      <a:pt x="414" y="7072"/>
                    </a:cubicBezTo>
                    <a:cubicBezTo>
                      <a:pt x="-666" y="5452"/>
                      <a:pt x="414" y="2886"/>
                      <a:pt x="3114" y="1266"/>
                    </a:cubicBezTo>
                    <a:cubicBezTo>
                      <a:pt x="5814" y="-354"/>
                      <a:pt x="8380" y="-489"/>
                      <a:pt x="9460" y="1266"/>
                    </a:cubicBezTo>
                    <a:cubicBezTo>
                      <a:pt x="10540" y="3021"/>
                      <a:pt x="9190" y="5317"/>
                      <a:pt x="6760" y="7072"/>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3" name="Freeform 827">
                <a:extLst>
                  <a:ext uri="{FF2B5EF4-FFF2-40B4-BE49-F238E27FC236}">
                    <a16:creationId xmlns:a16="http://schemas.microsoft.com/office/drawing/2014/main" id="{2002C17D-8032-B24F-9D7E-36F4B19B3E8D}"/>
                  </a:ext>
                </a:extLst>
              </p:cNvPr>
              <p:cNvSpPr/>
              <p:nvPr/>
            </p:nvSpPr>
            <p:spPr>
              <a:xfrm>
                <a:off x="1739717" y="2135006"/>
                <a:ext cx="4053" cy="5749"/>
              </a:xfrm>
              <a:custGeom>
                <a:avLst/>
                <a:gdLst>
                  <a:gd name="connsiteX0" fmla="*/ 1419 w 4053"/>
                  <a:gd name="connsiteY0" fmla="*/ 5708 h 5749"/>
                  <a:gd name="connsiteX1" fmla="*/ 69 w 4053"/>
                  <a:gd name="connsiteY1" fmla="*/ 2468 h 5749"/>
                  <a:gd name="connsiteX2" fmla="*/ 2634 w 4053"/>
                  <a:gd name="connsiteY2" fmla="*/ 38 h 5749"/>
                  <a:gd name="connsiteX3" fmla="*/ 3984 w 4053"/>
                  <a:gd name="connsiteY3" fmla="*/ 3278 h 5749"/>
                  <a:gd name="connsiteX4" fmla="*/ 1419 w 4053"/>
                  <a:gd name="connsiteY4" fmla="*/ 5708 h 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 h="5749">
                    <a:moveTo>
                      <a:pt x="1419" y="5708"/>
                    </a:moveTo>
                    <a:cubicBezTo>
                      <a:pt x="339" y="5708"/>
                      <a:pt x="-201" y="3953"/>
                      <a:pt x="69" y="2468"/>
                    </a:cubicBezTo>
                    <a:cubicBezTo>
                      <a:pt x="339" y="983"/>
                      <a:pt x="1554" y="-232"/>
                      <a:pt x="2634" y="38"/>
                    </a:cubicBezTo>
                    <a:cubicBezTo>
                      <a:pt x="3714" y="308"/>
                      <a:pt x="4254" y="1658"/>
                      <a:pt x="3984" y="3278"/>
                    </a:cubicBezTo>
                    <a:cubicBezTo>
                      <a:pt x="3714" y="4898"/>
                      <a:pt x="2499" y="5978"/>
                      <a:pt x="1419" y="5708"/>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4" name="Freeform 828">
                <a:extLst>
                  <a:ext uri="{FF2B5EF4-FFF2-40B4-BE49-F238E27FC236}">
                    <a16:creationId xmlns:a16="http://schemas.microsoft.com/office/drawing/2014/main" id="{B13530F5-75C2-A440-BC41-FBFC42542EB0}"/>
                  </a:ext>
                </a:extLst>
              </p:cNvPr>
              <p:cNvSpPr/>
              <p:nvPr/>
            </p:nvSpPr>
            <p:spPr>
              <a:xfrm>
                <a:off x="1703466" y="2188914"/>
                <a:ext cx="4204" cy="4996"/>
              </a:xfrm>
              <a:custGeom>
                <a:avLst/>
                <a:gdLst>
                  <a:gd name="connsiteX0" fmla="*/ 2971 w 4204"/>
                  <a:gd name="connsiteY0" fmla="*/ 4996 h 4996"/>
                  <a:gd name="connsiteX1" fmla="*/ 405 w 4204"/>
                  <a:gd name="connsiteY1" fmla="*/ 3241 h 4996"/>
                  <a:gd name="connsiteX2" fmla="*/ 810 w 4204"/>
                  <a:gd name="connsiteY2" fmla="*/ 406 h 4996"/>
                  <a:gd name="connsiteX3" fmla="*/ 3646 w 4204"/>
                  <a:gd name="connsiteY3" fmla="*/ 811 h 4996"/>
                  <a:gd name="connsiteX4" fmla="*/ 4051 w 4204"/>
                  <a:gd name="connsiteY4" fmla="*/ 2026 h 4996"/>
                  <a:gd name="connsiteX5" fmla="*/ 2971 w 4204"/>
                  <a:gd name="connsiteY5" fmla="*/ 4996 h 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4" h="4996">
                    <a:moveTo>
                      <a:pt x="2971" y="4996"/>
                    </a:moveTo>
                    <a:cubicBezTo>
                      <a:pt x="2025" y="4996"/>
                      <a:pt x="945" y="4996"/>
                      <a:pt x="405" y="3241"/>
                    </a:cubicBezTo>
                    <a:cubicBezTo>
                      <a:pt x="-266" y="2350"/>
                      <a:pt x="-85" y="1081"/>
                      <a:pt x="810" y="406"/>
                    </a:cubicBezTo>
                    <a:cubicBezTo>
                      <a:pt x="1705" y="-269"/>
                      <a:pt x="2975" y="-80"/>
                      <a:pt x="3646" y="811"/>
                    </a:cubicBezTo>
                    <a:cubicBezTo>
                      <a:pt x="3909" y="1162"/>
                      <a:pt x="4051" y="1594"/>
                      <a:pt x="4051" y="2026"/>
                    </a:cubicBezTo>
                    <a:cubicBezTo>
                      <a:pt x="4456" y="3376"/>
                      <a:pt x="4051" y="4726"/>
                      <a:pt x="2971" y="499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5" name="Freeform 829">
                <a:extLst>
                  <a:ext uri="{FF2B5EF4-FFF2-40B4-BE49-F238E27FC236}">
                    <a16:creationId xmlns:a16="http://schemas.microsoft.com/office/drawing/2014/main" id="{14B3C59B-B745-CE4C-B241-11A5A790103E}"/>
                  </a:ext>
                </a:extLst>
              </p:cNvPr>
              <p:cNvSpPr/>
              <p:nvPr/>
            </p:nvSpPr>
            <p:spPr>
              <a:xfrm>
                <a:off x="1728225" y="2163045"/>
                <a:ext cx="3404" cy="3392"/>
              </a:xfrm>
              <a:custGeom>
                <a:avLst/>
                <a:gdLst>
                  <a:gd name="connsiteX0" fmla="*/ 2784 w 3404"/>
                  <a:gd name="connsiteY0" fmla="*/ 2916 h 3392"/>
                  <a:gd name="connsiteX1" fmla="*/ 493 w 3404"/>
                  <a:gd name="connsiteY1" fmla="*/ 2916 h 3392"/>
                  <a:gd name="connsiteX2" fmla="*/ 489 w 3404"/>
                  <a:gd name="connsiteY2" fmla="*/ 2916 h 3392"/>
                  <a:gd name="connsiteX3" fmla="*/ 489 w 3404"/>
                  <a:gd name="connsiteY3" fmla="*/ 486 h 3392"/>
                  <a:gd name="connsiteX4" fmla="*/ 2919 w 3404"/>
                  <a:gd name="connsiteY4" fmla="*/ 486 h 3392"/>
                  <a:gd name="connsiteX5" fmla="*/ 2940 w 3404"/>
                  <a:gd name="connsiteY5" fmla="*/ 2781 h 3392"/>
                  <a:gd name="connsiteX6" fmla="*/ 2784 w 3404"/>
                  <a:gd name="connsiteY6" fmla="*/ 2916 h 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 h="3392">
                    <a:moveTo>
                      <a:pt x="2784" y="2916"/>
                    </a:moveTo>
                    <a:cubicBezTo>
                      <a:pt x="2152" y="3551"/>
                      <a:pt x="1126" y="3551"/>
                      <a:pt x="493" y="2916"/>
                    </a:cubicBezTo>
                    <a:cubicBezTo>
                      <a:pt x="492" y="2916"/>
                      <a:pt x="490" y="2916"/>
                      <a:pt x="489" y="2916"/>
                    </a:cubicBezTo>
                    <a:cubicBezTo>
                      <a:pt x="-163" y="2241"/>
                      <a:pt x="-163" y="1161"/>
                      <a:pt x="489" y="486"/>
                    </a:cubicBezTo>
                    <a:cubicBezTo>
                      <a:pt x="1168" y="-162"/>
                      <a:pt x="2240" y="-162"/>
                      <a:pt x="2919" y="486"/>
                    </a:cubicBezTo>
                    <a:cubicBezTo>
                      <a:pt x="3558" y="1107"/>
                      <a:pt x="3567" y="2133"/>
                      <a:pt x="2940" y="2781"/>
                    </a:cubicBezTo>
                    <a:cubicBezTo>
                      <a:pt x="2891" y="2822"/>
                      <a:pt x="2838" y="2876"/>
                      <a:pt x="2784" y="291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6" name="Freeform 830">
                <a:extLst>
                  <a:ext uri="{FF2B5EF4-FFF2-40B4-BE49-F238E27FC236}">
                    <a16:creationId xmlns:a16="http://schemas.microsoft.com/office/drawing/2014/main" id="{9745847D-02FE-9343-877C-3C885D9C5B90}"/>
                  </a:ext>
                </a:extLst>
              </p:cNvPr>
              <p:cNvSpPr/>
              <p:nvPr/>
            </p:nvSpPr>
            <p:spPr>
              <a:xfrm>
                <a:off x="1684294" y="2122077"/>
                <a:ext cx="42934" cy="55484"/>
              </a:xfrm>
              <a:custGeom>
                <a:avLst/>
                <a:gdLst>
                  <a:gd name="connsiteX0" fmla="*/ 42935 w 42934"/>
                  <a:gd name="connsiteY0" fmla="*/ 15262 h 55484"/>
                  <a:gd name="connsiteX1" fmla="*/ 21467 w 42934"/>
                  <a:gd name="connsiteY1" fmla="*/ 52526 h 55484"/>
                  <a:gd name="connsiteX2" fmla="*/ 0 w 42934"/>
                  <a:gd name="connsiteY2" fmla="*/ 40105 h 55484"/>
                  <a:gd name="connsiteX3" fmla="*/ 21467 w 42934"/>
                  <a:gd name="connsiteY3" fmla="*/ 2840 h 55484"/>
                  <a:gd name="connsiteX4" fmla="*/ 42935 w 42934"/>
                  <a:gd name="connsiteY4" fmla="*/ 15262 h 5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34" h="55484">
                    <a:moveTo>
                      <a:pt x="42935" y="15262"/>
                    </a:moveTo>
                    <a:cubicBezTo>
                      <a:pt x="42173" y="30410"/>
                      <a:pt x="34188" y="44263"/>
                      <a:pt x="21467" y="52526"/>
                    </a:cubicBezTo>
                    <a:cubicBezTo>
                      <a:pt x="9586" y="59412"/>
                      <a:pt x="0" y="53876"/>
                      <a:pt x="0" y="40105"/>
                    </a:cubicBezTo>
                    <a:cubicBezTo>
                      <a:pt x="805" y="24969"/>
                      <a:pt x="8780" y="11130"/>
                      <a:pt x="21467" y="2840"/>
                    </a:cubicBezTo>
                    <a:cubicBezTo>
                      <a:pt x="33349" y="-3775"/>
                      <a:pt x="42935" y="1490"/>
                      <a:pt x="42935" y="1526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7" name="Freeform 831">
                <a:extLst>
                  <a:ext uri="{FF2B5EF4-FFF2-40B4-BE49-F238E27FC236}">
                    <a16:creationId xmlns:a16="http://schemas.microsoft.com/office/drawing/2014/main" id="{EA923F50-7EDA-4D41-9275-D53F47844045}"/>
                  </a:ext>
                </a:extLst>
              </p:cNvPr>
              <p:cNvSpPr/>
              <p:nvPr/>
            </p:nvSpPr>
            <p:spPr>
              <a:xfrm>
                <a:off x="1687535" y="2124521"/>
                <a:ext cx="41854" cy="53936"/>
              </a:xfrm>
              <a:custGeom>
                <a:avLst/>
                <a:gdLst>
                  <a:gd name="connsiteX0" fmla="*/ 41855 w 41854"/>
                  <a:gd name="connsiteY0" fmla="*/ 14842 h 53936"/>
                  <a:gd name="connsiteX1" fmla="*/ 20927 w 41854"/>
                  <a:gd name="connsiteY1" fmla="*/ 51026 h 53936"/>
                  <a:gd name="connsiteX2" fmla="*/ 0 w 41854"/>
                  <a:gd name="connsiteY2" fmla="*/ 39010 h 53936"/>
                  <a:gd name="connsiteX3" fmla="*/ 20927 w 41854"/>
                  <a:gd name="connsiteY3" fmla="*/ 2826 h 53936"/>
                  <a:gd name="connsiteX4" fmla="*/ 41855 w 41854"/>
                  <a:gd name="connsiteY4" fmla="*/ 14842 h 5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4" h="53936">
                    <a:moveTo>
                      <a:pt x="41855" y="14842"/>
                    </a:moveTo>
                    <a:cubicBezTo>
                      <a:pt x="41093" y="29559"/>
                      <a:pt x="33308" y="43020"/>
                      <a:pt x="20927" y="51026"/>
                    </a:cubicBezTo>
                    <a:cubicBezTo>
                      <a:pt x="9451" y="57777"/>
                      <a:pt x="0" y="52377"/>
                      <a:pt x="0" y="39010"/>
                    </a:cubicBezTo>
                    <a:cubicBezTo>
                      <a:pt x="805" y="24307"/>
                      <a:pt x="8579" y="10859"/>
                      <a:pt x="20927" y="2826"/>
                    </a:cubicBezTo>
                    <a:cubicBezTo>
                      <a:pt x="32539" y="-3790"/>
                      <a:pt x="41855" y="1611"/>
                      <a:pt x="41855" y="1484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8" name="Freeform 832">
                <a:extLst>
                  <a:ext uri="{FF2B5EF4-FFF2-40B4-BE49-F238E27FC236}">
                    <a16:creationId xmlns:a16="http://schemas.microsoft.com/office/drawing/2014/main" id="{30F847C7-CBD3-E541-961C-48CA92550100}"/>
                  </a:ext>
                </a:extLst>
              </p:cNvPr>
              <p:cNvSpPr/>
              <p:nvPr/>
            </p:nvSpPr>
            <p:spPr>
              <a:xfrm>
                <a:off x="1439377" y="1885536"/>
                <a:ext cx="397079" cy="338752"/>
              </a:xfrm>
              <a:custGeom>
                <a:avLst/>
                <a:gdLst>
                  <a:gd name="connsiteX0" fmla="*/ 348744 w 397079"/>
                  <a:gd name="connsiteY0" fmla="*/ 68182 h 338752"/>
                  <a:gd name="connsiteX1" fmla="*/ 348744 w 397079"/>
                  <a:gd name="connsiteY1" fmla="*/ 68182 h 338752"/>
                  <a:gd name="connsiteX2" fmla="*/ 244107 w 397079"/>
                  <a:gd name="connsiteY2" fmla="*/ 5265 h 338752"/>
                  <a:gd name="connsiteX3" fmla="*/ 148516 w 397079"/>
                  <a:gd name="connsiteY3" fmla="*/ 20387 h 338752"/>
                  <a:gd name="connsiteX4" fmla="*/ 0 w 397079"/>
                  <a:gd name="connsiteY4" fmla="*/ 278130 h 338752"/>
                  <a:gd name="connsiteX5" fmla="*/ 0 w 397079"/>
                  <a:gd name="connsiteY5" fmla="*/ 278130 h 338752"/>
                  <a:gd name="connsiteX6" fmla="*/ 99506 w 397079"/>
                  <a:gd name="connsiteY6" fmla="*/ 338752 h 338752"/>
                  <a:gd name="connsiteX7" fmla="*/ 117598 w 397079"/>
                  <a:gd name="connsiteY7" fmla="*/ 328356 h 338752"/>
                  <a:gd name="connsiteX8" fmla="*/ 117598 w 397079"/>
                  <a:gd name="connsiteY8" fmla="*/ 328356 h 338752"/>
                  <a:gd name="connsiteX9" fmla="*/ 248293 w 397079"/>
                  <a:gd name="connsiteY9" fmla="*/ 101936 h 338752"/>
                  <a:gd name="connsiteX10" fmla="*/ 379122 w 397079"/>
                  <a:gd name="connsiteY10" fmla="*/ 177409 h 338752"/>
                  <a:gd name="connsiteX11" fmla="*/ 397079 w 397079"/>
                  <a:gd name="connsiteY11" fmla="*/ 167013 h 338752"/>
                  <a:gd name="connsiteX12" fmla="*/ 348744 w 397079"/>
                  <a:gd name="connsiteY12" fmla="*/ 68182 h 3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079" h="338752">
                    <a:moveTo>
                      <a:pt x="348744" y="68182"/>
                    </a:moveTo>
                    <a:lnTo>
                      <a:pt x="348744" y="68182"/>
                    </a:lnTo>
                    <a:lnTo>
                      <a:pt x="244107" y="5265"/>
                    </a:lnTo>
                    <a:cubicBezTo>
                      <a:pt x="218319" y="-4861"/>
                      <a:pt x="184971" y="-676"/>
                      <a:pt x="148516" y="20387"/>
                    </a:cubicBezTo>
                    <a:cubicBezTo>
                      <a:pt x="66427" y="67777"/>
                      <a:pt x="0" y="183215"/>
                      <a:pt x="0" y="278130"/>
                    </a:cubicBezTo>
                    <a:lnTo>
                      <a:pt x="0" y="278130"/>
                    </a:lnTo>
                    <a:lnTo>
                      <a:pt x="99506" y="338752"/>
                    </a:lnTo>
                    <a:lnTo>
                      <a:pt x="117598" y="328356"/>
                    </a:lnTo>
                    <a:lnTo>
                      <a:pt x="117598" y="328356"/>
                    </a:lnTo>
                    <a:cubicBezTo>
                      <a:pt x="117598" y="245052"/>
                      <a:pt x="176060" y="143655"/>
                      <a:pt x="248293" y="101936"/>
                    </a:cubicBezTo>
                    <a:cubicBezTo>
                      <a:pt x="320526" y="60216"/>
                      <a:pt x="379122" y="93970"/>
                      <a:pt x="379122" y="177409"/>
                    </a:cubicBezTo>
                    <a:lnTo>
                      <a:pt x="397079" y="167013"/>
                    </a:lnTo>
                    <a:cubicBezTo>
                      <a:pt x="396944" y="116922"/>
                      <a:pt x="378447" y="82494"/>
                      <a:pt x="348744" y="68182"/>
                    </a:cubicBezTo>
                    <a:close/>
                  </a:path>
                </a:pathLst>
              </a:custGeom>
              <a:solidFill>
                <a:srgbClr val="485154"/>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89" name="Freeform 833">
                <a:extLst>
                  <a:ext uri="{FF2B5EF4-FFF2-40B4-BE49-F238E27FC236}">
                    <a16:creationId xmlns:a16="http://schemas.microsoft.com/office/drawing/2014/main" id="{414AD406-4438-7347-80A2-35D6AD810C95}"/>
                  </a:ext>
                </a:extLst>
              </p:cNvPr>
              <p:cNvSpPr/>
              <p:nvPr/>
            </p:nvSpPr>
            <p:spPr>
              <a:xfrm>
                <a:off x="1539288" y="1946383"/>
                <a:ext cx="297033" cy="277905"/>
              </a:xfrm>
              <a:custGeom>
                <a:avLst/>
                <a:gdLst>
                  <a:gd name="connsiteX0" fmla="*/ 17552 w 297033"/>
                  <a:gd name="connsiteY0" fmla="*/ 267509 h 277905"/>
                  <a:gd name="connsiteX1" fmla="*/ 17552 w 297033"/>
                  <a:gd name="connsiteY1" fmla="*/ 267509 h 277905"/>
                  <a:gd name="connsiteX2" fmla="*/ 148247 w 297033"/>
                  <a:gd name="connsiteY2" fmla="*/ 41089 h 277905"/>
                  <a:gd name="connsiteX3" fmla="*/ 279076 w 297033"/>
                  <a:gd name="connsiteY3" fmla="*/ 116562 h 277905"/>
                  <a:gd name="connsiteX4" fmla="*/ 279076 w 297033"/>
                  <a:gd name="connsiteY4" fmla="*/ 116562 h 277905"/>
                  <a:gd name="connsiteX5" fmla="*/ 297033 w 297033"/>
                  <a:gd name="connsiteY5" fmla="*/ 106166 h 277905"/>
                  <a:gd name="connsiteX6" fmla="*/ 297033 w 297033"/>
                  <a:gd name="connsiteY6" fmla="*/ 106166 h 277905"/>
                  <a:gd name="connsiteX7" fmla="*/ 148517 w 297033"/>
                  <a:gd name="connsiteY7" fmla="*/ 20297 h 277905"/>
                  <a:gd name="connsiteX8" fmla="*/ 0 w 297033"/>
                  <a:gd name="connsiteY8" fmla="*/ 277905 h 277905"/>
                  <a:gd name="connsiteX9" fmla="*/ 0 w 297033"/>
                  <a:gd name="connsiteY9" fmla="*/ 277905 h 27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033" h="277905">
                    <a:moveTo>
                      <a:pt x="17552" y="267509"/>
                    </a:moveTo>
                    <a:lnTo>
                      <a:pt x="17552" y="267509"/>
                    </a:lnTo>
                    <a:cubicBezTo>
                      <a:pt x="17552" y="184205"/>
                      <a:pt x="76014" y="82809"/>
                      <a:pt x="148247" y="41089"/>
                    </a:cubicBezTo>
                    <a:cubicBezTo>
                      <a:pt x="220480" y="-631"/>
                      <a:pt x="279076" y="33123"/>
                      <a:pt x="279076" y="116562"/>
                    </a:cubicBezTo>
                    <a:lnTo>
                      <a:pt x="279076" y="116562"/>
                    </a:lnTo>
                    <a:lnTo>
                      <a:pt x="297033" y="106166"/>
                    </a:lnTo>
                    <a:lnTo>
                      <a:pt x="297033" y="106166"/>
                    </a:lnTo>
                    <a:cubicBezTo>
                      <a:pt x="297033" y="11656"/>
                      <a:pt x="230471" y="-27229"/>
                      <a:pt x="148517" y="20297"/>
                    </a:cubicBezTo>
                    <a:cubicBezTo>
                      <a:pt x="66562" y="67822"/>
                      <a:pt x="0" y="182315"/>
                      <a:pt x="0" y="277905"/>
                    </a:cubicBezTo>
                    <a:lnTo>
                      <a:pt x="0" y="277905"/>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0" name="Freeform 834">
                <a:extLst>
                  <a:ext uri="{FF2B5EF4-FFF2-40B4-BE49-F238E27FC236}">
                    <a16:creationId xmlns:a16="http://schemas.microsoft.com/office/drawing/2014/main" id="{8F1C016E-D7D9-B24C-BBF3-970996EC5944}"/>
                  </a:ext>
                </a:extLst>
              </p:cNvPr>
              <p:cNvSpPr/>
              <p:nvPr/>
            </p:nvSpPr>
            <p:spPr>
              <a:xfrm>
                <a:off x="2574988" y="1433235"/>
                <a:ext cx="123133" cy="95455"/>
              </a:xfrm>
              <a:custGeom>
                <a:avLst/>
                <a:gdLst>
                  <a:gd name="connsiteX0" fmla="*/ 103016 w 123133"/>
                  <a:gd name="connsiteY0" fmla="*/ 95456 h 95455"/>
                  <a:gd name="connsiteX1" fmla="*/ 71828 w 123133"/>
                  <a:gd name="connsiteY1" fmla="*/ 95051 h 95455"/>
                  <a:gd name="connsiteX2" fmla="*/ 0 w 123133"/>
                  <a:gd name="connsiteY2" fmla="*/ 8101 h 95455"/>
                  <a:gd name="connsiteX3" fmla="*/ 123134 w 123133"/>
                  <a:gd name="connsiteY3" fmla="*/ 0 h 95455"/>
                  <a:gd name="connsiteX4" fmla="*/ 103016 w 123133"/>
                  <a:gd name="connsiteY4" fmla="*/ 95456 h 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33" h="95455">
                    <a:moveTo>
                      <a:pt x="103016" y="95456"/>
                    </a:moveTo>
                    <a:lnTo>
                      <a:pt x="71828" y="95051"/>
                    </a:lnTo>
                    <a:lnTo>
                      <a:pt x="0" y="8101"/>
                    </a:lnTo>
                    <a:lnTo>
                      <a:pt x="123134" y="0"/>
                    </a:lnTo>
                    <a:lnTo>
                      <a:pt x="103016" y="95456"/>
                    </a:lnTo>
                    <a:close/>
                  </a:path>
                </a:pathLst>
              </a:custGeom>
              <a:solidFill>
                <a:srgbClr val="1E1E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1" name="Freeform 835">
                <a:extLst>
                  <a:ext uri="{FF2B5EF4-FFF2-40B4-BE49-F238E27FC236}">
                    <a16:creationId xmlns:a16="http://schemas.microsoft.com/office/drawing/2014/main" id="{F128383E-83C6-1A44-8123-50B126538AE8}"/>
                  </a:ext>
                </a:extLst>
              </p:cNvPr>
              <p:cNvSpPr/>
              <p:nvPr/>
            </p:nvSpPr>
            <p:spPr>
              <a:xfrm>
                <a:off x="2368010" y="1414740"/>
                <a:ext cx="299193" cy="326598"/>
              </a:xfrm>
              <a:custGeom>
                <a:avLst/>
                <a:gdLst>
                  <a:gd name="connsiteX0" fmla="*/ 267330 w 299193"/>
                  <a:gd name="connsiteY0" fmla="*/ 58325 h 326598"/>
                  <a:gd name="connsiteX1" fmla="*/ 181595 w 299193"/>
                  <a:gd name="connsiteY1" fmla="*/ 6885 h 326598"/>
                  <a:gd name="connsiteX2" fmla="*/ 106527 w 299193"/>
                  <a:gd name="connsiteY2" fmla="*/ 14580 h 326598"/>
                  <a:gd name="connsiteX3" fmla="*/ 0 w 299193"/>
                  <a:gd name="connsiteY3" fmla="*/ 199146 h 326598"/>
                  <a:gd name="connsiteX4" fmla="*/ 31593 w 299193"/>
                  <a:gd name="connsiteY4" fmla="*/ 268274 h 326598"/>
                  <a:gd name="connsiteX5" fmla="*/ 117733 w 299193"/>
                  <a:gd name="connsiteY5" fmla="*/ 319714 h 326598"/>
                  <a:gd name="connsiteX6" fmla="*/ 192666 w 299193"/>
                  <a:gd name="connsiteY6" fmla="*/ 312018 h 326598"/>
                  <a:gd name="connsiteX7" fmla="*/ 299193 w 299193"/>
                  <a:gd name="connsiteY7" fmla="*/ 127453 h 326598"/>
                  <a:gd name="connsiteX8" fmla="*/ 267330 w 299193"/>
                  <a:gd name="connsiteY8" fmla="*/ 58325 h 3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93" h="326598">
                    <a:moveTo>
                      <a:pt x="267330" y="58325"/>
                    </a:moveTo>
                    <a:lnTo>
                      <a:pt x="181595" y="6885"/>
                    </a:lnTo>
                    <a:cubicBezTo>
                      <a:pt x="162423" y="-4052"/>
                      <a:pt x="135960" y="-2296"/>
                      <a:pt x="106527" y="14580"/>
                    </a:cubicBezTo>
                    <a:cubicBezTo>
                      <a:pt x="43637" y="55610"/>
                      <a:pt x="4064" y="124163"/>
                      <a:pt x="0" y="199146"/>
                    </a:cubicBezTo>
                    <a:cubicBezTo>
                      <a:pt x="0" y="233305"/>
                      <a:pt x="12151" y="257202"/>
                      <a:pt x="31593" y="268274"/>
                    </a:cubicBezTo>
                    <a:lnTo>
                      <a:pt x="117733" y="319714"/>
                    </a:lnTo>
                    <a:cubicBezTo>
                      <a:pt x="136905" y="330651"/>
                      <a:pt x="163368" y="328895"/>
                      <a:pt x="192666" y="312018"/>
                    </a:cubicBezTo>
                    <a:cubicBezTo>
                      <a:pt x="255597" y="271020"/>
                      <a:pt x="295170" y="202448"/>
                      <a:pt x="299193" y="127453"/>
                    </a:cubicBezTo>
                    <a:cubicBezTo>
                      <a:pt x="298788" y="93429"/>
                      <a:pt x="286772" y="68991"/>
                      <a:pt x="267330" y="58325"/>
                    </a:cubicBezTo>
                    <a:close/>
                  </a:path>
                </a:pathLst>
              </a:custGeom>
              <a:solidFill>
                <a:srgbClr val="2E373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2" name="Freeform 836">
                <a:extLst>
                  <a:ext uri="{FF2B5EF4-FFF2-40B4-BE49-F238E27FC236}">
                    <a16:creationId xmlns:a16="http://schemas.microsoft.com/office/drawing/2014/main" id="{8DD43E92-55B3-774C-ABD0-8C4AB9B9DC6E}"/>
                  </a:ext>
                </a:extLst>
              </p:cNvPr>
              <p:cNvSpPr/>
              <p:nvPr/>
            </p:nvSpPr>
            <p:spPr>
              <a:xfrm>
                <a:off x="2453745" y="1466180"/>
                <a:ext cx="213053" cy="275158"/>
              </a:xfrm>
              <a:custGeom>
                <a:avLst/>
                <a:gdLst>
                  <a:gd name="connsiteX0" fmla="*/ 213054 w 213053"/>
                  <a:gd name="connsiteY0" fmla="*/ 76012 h 275158"/>
                  <a:gd name="connsiteX1" fmla="*/ 106527 w 213053"/>
                  <a:gd name="connsiteY1" fmla="*/ 260578 h 275158"/>
                  <a:gd name="connsiteX2" fmla="*/ 31594 w 213053"/>
                  <a:gd name="connsiteY2" fmla="*/ 268274 h 275158"/>
                  <a:gd name="connsiteX3" fmla="*/ 0 w 213053"/>
                  <a:gd name="connsiteY3" fmla="*/ 199011 h 275158"/>
                  <a:gd name="connsiteX4" fmla="*/ 106527 w 213053"/>
                  <a:gd name="connsiteY4" fmla="*/ 14580 h 275158"/>
                  <a:gd name="connsiteX5" fmla="*/ 181595 w 213053"/>
                  <a:gd name="connsiteY5" fmla="*/ 6885 h 275158"/>
                  <a:gd name="connsiteX6" fmla="*/ 213054 w 213053"/>
                  <a:gd name="connsiteY6" fmla="*/ 76012 h 27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053" h="275158">
                    <a:moveTo>
                      <a:pt x="213054" y="76012"/>
                    </a:moveTo>
                    <a:cubicBezTo>
                      <a:pt x="209030" y="151008"/>
                      <a:pt x="169457" y="219579"/>
                      <a:pt x="106527" y="260578"/>
                    </a:cubicBezTo>
                    <a:cubicBezTo>
                      <a:pt x="77229" y="277455"/>
                      <a:pt x="50766" y="279210"/>
                      <a:pt x="31594" y="268274"/>
                    </a:cubicBezTo>
                    <a:cubicBezTo>
                      <a:pt x="12422" y="257337"/>
                      <a:pt x="0" y="233575"/>
                      <a:pt x="0" y="199011"/>
                    </a:cubicBezTo>
                    <a:cubicBezTo>
                      <a:pt x="4050" y="124057"/>
                      <a:pt x="43623" y="55536"/>
                      <a:pt x="106527" y="14580"/>
                    </a:cubicBezTo>
                    <a:cubicBezTo>
                      <a:pt x="135825" y="-2296"/>
                      <a:pt x="162288" y="-4052"/>
                      <a:pt x="181595" y="6885"/>
                    </a:cubicBezTo>
                    <a:cubicBezTo>
                      <a:pt x="200902" y="17821"/>
                      <a:pt x="213054" y="41988"/>
                      <a:pt x="213054" y="76012"/>
                    </a:cubicBezTo>
                    <a:close/>
                  </a:path>
                </a:pathLst>
              </a:custGeom>
              <a:solidFill>
                <a:srgbClr val="555E61"/>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3" name="Freeform 837">
                <a:extLst>
                  <a:ext uri="{FF2B5EF4-FFF2-40B4-BE49-F238E27FC236}">
                    <a16:creationId xmlns:a16="http://schemas.microsoft.com/office/drawing/2014/main" id="{8B16BBFC-6F31-F046-99A4-1CA1393FB36A}"/>
                  </a:ext>
                </a:extLst>
              </p:cNvPr>
              <p:cNvSpPr/>
              <p:nvPr/>
            </p:nvSpPr>
            <p:spPr>
              <a:xfrm>
                <a:off x="2466031" y="1480810"/>
                <a:ext cx="194286" cy="250758"/>
              </a:xfrm>
              <a:custGeom>
                <a:avLst/>
                <a:gdLst>
                  <a:gd name="connsiteX0" fmla="*/ 194287 w 194286"/>
                  <a:gd name="connsiteY0" fmla="*/ 69348 h 250758"/>
                  <a:gd name="connsiteX1" fmla="*/ 97076 w 194286"/>
                  <a:gd name="connsiteY1" fmla="*/ 237442 h 250758"/>
                  <a:gd name="connsiteX2" fmla="*/ 0 w 194286"/>
                  <a:gd name="connsiteY2" fmla="*/ 181410 h 250758"/>
                  <a:gd name="connsiteX3" fmla="*/ 97076 w 194286"/>
                  <a:gd name="connsiteY3" fmla="*/ 13317 h 250758"/>
                  <a:gd name="connsiteX4" fmla="*/ 194287 w 194286"/>
                  <a:gd name="connsiteY4" fmla="*/ 69348 h 2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86" h="250758">
                    <a:moveTo>
                      <a:pt x="194287" y="69348"/>
                    </a:moveTo>
                    <a:cubicBezTo>
                      <a:pt x="190547" y="137676"/>
                      <a:pt x="154431" y="200121"/>
                      <a:pt x="97076" y="237442"/>
                    </a:cubicBezTo>
                    <a:cubicBezTo>
                      <a:pt x="43070" y="268495"/>
                      <a:pt x="-135" y="243382"/>
                      <a:pt x="0" y="181410"/>
                    </a:cubicBezTo>
                    <a:cubicBezTo>
                      <a:pt x="3605" y="113075"/>
                      <a:pt x="39695" y="50590"/>
                      <a:pt x="97076" y="13317"/>
                    </a:cubicBezTo>
                    <a:cubicBezTo>
                      <a:pt x="151082" y="-17737"/>
                      <a:pt x="194287" y="7376"/>
                      <a:pt x="194287" y="69348"/>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4" name="Freeform 838">
                <a:extLst>
                  <a:ext uri="{FF2B5EF4-FFF2-40B4-BE49-F238E27FC236}">
                    <a16:creationId xmlns:a16="http://schemas.microsoft.com/office/drawing/2014/main" id="{38861930-0D69-1B4A-9AEE-554046D3ADE7}"/>
                  </a:ext>
                </a:extLst>
              </p:cNvPr>
              <p:cNvSpPr/>
              <p:nvPr/>
            </p:nvSpPr>
            <p:spPr>
              <a:xfrm>
                <a:off x="2497760" y="1520195"/>
                <a:ext cx="130694" cy="168479"/>
              </a:xfrm>
              <a:custGeom>
                <a:avLst/>
                <a:gdLst>
                  <a:gd name="connsiteX0" fmla="*/ 130694 w 130694"/>
                  <a:gd name="connsiteY0" fmla="*/ 46571 h 168479"/>
                  <a:gd name="connsiteX1" fmla="*/ 65347 w 130694"/>
                  <a:gd name="connsiteY1" fmla="*/ 159578 h 168479"/>
                  <a:gd name="connsiteX2" fmla="*/ 0 w 130694"/>
                  <a:gd name="connsiteY2" fmla="*/ 121909 h 168479"/>
                  <a:gd name="connsiteX3" fmla="*/ 65347 w 130694"/>
                  <a:gd name="connsiteY3" fmla="*/ 8902 h 168479"/>
                  <a:gd name="connsiteX4" fmla="*/ 130694 w 130694"/>
                  <a:gd name="connsiteY4" fmla="*/ 46571 h 16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4" h="168479">
                    <a:moveTo>
                      <a:pt x="130694" y="46571"/>
                    </a:moveTo>
                    <a:cubicBezTo>
                      <a:pt x="128183" y="92507"/>
                      <a:pt x="103908" y="134490"/>
                      <a:pt x="65347" y="159578"/>
                    </a:cubicBezTo>
                    <a:cubicBezTo>
                      <a:pt x="29298" y="180371"/>
                      <a:pt x="0" y="163494"/>
                      <a:pt x="0" y="121909"/>
                    </a:cubicBezTo>
                    <a:cubicBezTo>
                      <a:pt x="2525" y="75978"/>
                      <a:pt x="26800" y="34005"/>
                      <a:pt x="65347" y="8902"/>
                    </a:cubicBezTo>
                    <a:cubicBezTo>
                      <a:pt x="101531" y="-11891"/>
                      <a:pt x="130694" y="4986"/>
                      <a:pt x="130694" y="46571"/>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5" name="Freeform 839">
                <a:extLst>
                  <a:ext uri="{FF2B5EF4-FFF2-40B4-BE49-F238E27FC236}">
                    <a16:creationId xmlns:a16="http://schemas.microsoft.com/office/drawing/2014/main" id="{E8C45AF0-A016-9548-9E3C-5A677F3BC359}"/>
                  </a:ext>
                </a:extLst>
              </p:cNvPr>
              <p:cNvSpPr/>
              <p:nvPr/>
            </p:nvSpPr>
            <p:spPr>
              <a:xfrm>
                <a:off x="2503295" y="1529296"/>
                <a:ext cx="111927" cy="144740"/>
              </a:xfrm>
              <a:custGeom>
                <a:avLst/>
                <a:gdLst>
                  <a:gd name="connsiteX0" fmla="*/ 111927 w 111927"/>
                  <a:gd name="connsiteY0" fmla="*/ 40034 h 144740"/>
                  <a:gd name="connsiteX1" fmla="*/ 55896 w 111927"/>
                  <a:gd name="connsiteY1" fmla="*/ 137110 h 144740"/>
                  <a:gd name="connsiteX2" fmla="*/ 0 w 111927"/>
                  <a:gd name="connsiteY2" fmla="*/ 104706 h 144740"/>
                  <a:gd name="connsiteX3" fmla="*/ 55896 w 111927"/>
                  <a:gd name="connsiteY3" fmla="*/ 7630 h 144740"/>
                  <a:gd name="connsiteX4" fmla="*/ 111927 w 111927"/>
                  <a:gd name="connsiteY4" fmla="*/ 40034 h 14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7" h="144740">
                    <a:moveTo>
                      <a:pt x="111927" y="40034"/>
                    </a:moveTo>
                    <a:cubicBezTo>
                      <a:pt x="109821" y="79484"/>
                      <a:pt x="89002" y="115557"/>
                      <a:pt x="55896" y="137110"/>
                    </a:cubicBezTo>
                    <a:cubicBezTo>
                      <a:pt x="24978" y="154932"/>
                      <a:pt x="0" y="140485"/>
                      <a:pt x="0" y="104706"/>
                    </a:cubicBezTo>
                    <a:cubicBezTo>
                      <a:pt x="2133" y="65299"/>
                      <a:pt x="22885" y="29259"/>
                      <a:pt x="55896" y="7630"/>
                    </a:cubicBezTo>
                    <a:cubicBezTo>
                      <a:pt x="86815" y="-10191"/>
                      <a:pt x="111927" y="4255"/>
                      <a:pt x="111927" y="40034"/>
                    </a:cubicBezTo>
                    <a:close/>
                  </a:path>
                </a:pathLst>
              </a:custGeom>
              <a:solidFill>
                <a:srgbClr val="E6E8E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6" name="Freeform 840">
                <a:extLst>
                  <a:ext uri="{FF2B5EF4-FFF2-40B4-BE49-F238E27FC236}">
                    <a16:creationId xmlns:a16="http://schemas.microsoft.com/office/drawing/2014/main" id="{EA6FA10B-C67B-1A4E-8B25-1344A7BFBCED}"/>
                  </a:ext>
                </a:extLst>
              </p:cNvPr>
              <p:cNvSpPr/>
              <p:nvPr/>
            </p:nvSpPr>
            <p:spPr>
              <a:xfrm>
                <a:off x="2502215" y="1525821"/>
                <a:ext cx="121783" cy="156575"/>
              </a:xfrm>
              <a:custGeom>
                <a:avLst/>
                <a:gdLst>
                  <a:gd name="connsiteX0" fmla="*/ 60892 w 121783"/>
                  <a:gd name="connsiteY0" fmla="*/ 8271 h 156575"/>
                  <a:gd name="connsiteX1" fmla="*/ 51576 w 121783"/>
                  <a:gd name="connsiteY1" fmla="*/ 14617 h 156575"/>
                  <a:gd name="connsiteX2" fmla="*/ 56841 w 121783"/>
                  <a:gd name="connsiteY2" fmla="*/ 11106 h 156575"/>
                  <a:gd name="connsiteX3" fmla="*/ 112873 w 121783"/>
                  <a:gd name="connsiteY3" fmla="*/ 43510 h 156575"/>
                  <a:gd name="connsiteX4" fmla="*/ 56841 w 121783"/>
                  <a:gd name="connsiteY4" fmla="*/ 140586 h 156575"/>
                  <a:gd name="connsiteX5" fmla="*/ 945 w 121783"/>
                  <a:gd name="connsiteY5" fmla="*/ 108182 h 156575"/>
                  <a:gd name="connsiteX6" fmla="*/ 1890 w 121783"/>
                  <a:gd name="connsiteY6" fmla="*/ 94681 h 156575"/>
                  <a:gd name="connsiteX7" fmla="*/ 0 w 121783"/>
                  <a:gd name="connsiteY7" fmla="*/ 113313 h 156575"/>
                  <a:gd name="connsiteX8" fmla="*/ 60892 w 121783"/>
                  <a:gd name="connsiteY8" fmla="*/ 148552 h 156575"/>
                  <a:gd name="connsiteX9" fmla="*/ 121783 w 121783"/>
                  <a:gd name="connsiteY9" fmla="*/ 43105 h 156575"/>
                  <a:gd name="connsiteX10" fmla="*/ 60892 w 121783"/>
                  <a:gd name="connsiteY10" fmla="*/ 8271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83" h="156575">
                    <a:moveTo>
                      <a:pt x="60892" y="8271"/>
                    </a:moveTo>
                    <a:cubicBezTo>
                      <a:pt x="57651" y="10183"/>
                      <a:pt x="54546" y="12303"/>
                      <a:pt x="51576" y="14617"/>
                    </a:cubicBezTo>
                    <a:lnTo>
                      <a:pt x="56841" y="11106"/>
                    </a:lnTo>
                    <a:cubicBezTo>
                      <a:pt x="87895" y="-6716"/>
                      <a:pt x="112873" y="7731"/>
                      <a:pt x="112873" y="43510"/>
                    </a:cubicBezTo>
                    <a:cubicBezTo>
                      <a:pt x="110766" y="82960"/>
                      <a:pt x="89947" y="119033"/>
                      <a:pt x="56841" y="140586"/>
                    </a:cubicBezTo>
                    <a:cubicBezTo>
                      <a:pt x="25923" y="158408"/>
                      <a:pt x="945" y="143961"/>
                      <a:pt x="945" y="108182"/>
                    </a:cubicBezTo>
                    <a:cubicBezTo>
                      <a:pt x="918" y="103664"/>
                      <a:pt x="1228" y="99150"/>
                      <a:pt x="1890" y="94681"/>
                    </a:cubicBezTo>
                    <a:cubicBezTo>
                      <a:pt x="675" y="100817"/>
                      <a:pt x="40" y="107056"/>
                      <a:pt x="0" y="113313"/>
                    </a:cubicBezTo>
                    <a:cubicBezTo>
                      <a:pt x="0" y="152197"/>
                      <a:pt x="27003" y="167319"/>
                      <a:pt x="60892" y="148552"/>
                    </a:cubicBezTo>
                    <a:cubicBezTo>
                      <a:pt x="96792" y="125071"/>
                      <a:pt x="119394" y="85930"/>
                      <a:pt x="121783" y="43105"/>
                    </a:cubicBezTo>
                    <a:cubicBezTo>
                      <a:pt x="121919" y="4626"/>
                      <a:pt x="94645" y="-11036"/>
                      <a:pt x="60892" y="8271"/>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7" name="Freeform 841">
                <a:extLst>
                  <a:ext uri="{FF2B5EF4-FFF2-40B4-BE49-F238E27FC236}">
                    <a16:creationId xmlns:a16="http://schemas.microsoft.com/office/drawing/2014/main" id="{A354DECC-A5A7-7746-B78E-6940B6C56A4A}"/>
                  </a:ext>
                </a:extLst>
              </p:cNvPr>
              <p:cNvSpPr/>
              <p:nvPr/>
            </p:nvSpPr>
            <p:spPr>
              <a:xfrm>
                <a:off x="2504375" y="1532610"/>
                <a:ext cx="107337" cy="138113"/>
              </a:xfrm>
              <a:custGeom>
                <a:avLst/>
                <a:gdLst>
                  <a:gd name="connsiteX0" fmla="*/ 107337 w 107337"/>
                  <a:gd name="connsiteY0" fmla="*/ 38206 h 138113"/>
                  <a:gd name="connsiteX1" fmla="*/ 54006 w 107337"/>
                  <a:gd name="connsiteY1" fmla="*/ 130826 h 138113"/>
                  <a:gd name="connsiteX2" fmla="*/ 0 w 107337"/>
                  <a:gd name="connsiteY2" fmla="*/ 99907 h 138113"/>
                  <a:gd name="connsiteX3" fmla="*/ 54006 w 107337"/>
                  <a:gd name="connsiteY3" fmla="*/ 7287 h 138113"/>
                  <a:gd name="connsiteX4" fmla="*/ 107337 w 107337"/>
                  <a:gd name="connsiteY4" fmla="*/ 38206 h 13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7" h="138113">
                    <a:moveTo>
                      <a:pt x="107337" y="38206"/>
                    </a:moveTo>
                    <a:cubicBezTo>
                      <a:pt x="105339" y="75816"/>
                      <a:pt x="85532" y="110219"/>
                      <a:pt x="54006" y="130826"/>
                    </a:cubicBezTo>
                    <a:cubicBezTo>
                      <a:pt x="24438" y="147838"/>
                      <a:pt x="0" y="134066"/>
                      <a:pt x="0" y="99907"/>
                    </a:cubicBezTo>
                    <a:cubicBezTo>
                      <a:pt x="2187" y="62186"/>
                      <a:pt x="22251" y="27776"/>
                      <a:pt x="54006" y="7287"/>
                    </a:cubicBezTo>
                    <a:cubicBezTo>
                      <a:pt x="83439" y="-9725"/>
                      <a:pt x="107337" y="4047"/>
                      <a:pt x="107337" y="38206"/>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8" name="Freeform 842">
                <a:extLst>
                  <a:ext uri="{FF2B5EF4-FFF2-40B4-BE49-F238E27FC236}">
                    <a16:creationId xmlns:a16="http://schemas.microsoft.com/office/drawing/2014/main" id="{E50ACE30-329E-934E-9756-5C3593302B63}"/>
                  </a:ext>
                </a:extLst>
              </p:cNvPr>
              <p:cNvSpPr/>
              <p:nvPr/>
            </p:nvSpPr>
            <p:spPr>
              <a:xfrm>
                <a:off x="2528678" y="1561935"/>
                <a:ext cx="72908" cy="94315"/>
              </a:xfrm>
              <a:custGeom>
                <a:avLst/>
                <a:gdLst>
                  <a:gd name="connsiteX0" fmla="*/ 72908 w 72908"/>
                  <a:gd name="connsiteY0" fmla="*/ 26028 h 94315"/>
                  <a:gd name="connsiteX1" fmla="*/ 36454 w 72908"/>
                  <a:gd name="connsiteY1" fmla="*/ 89350 h 94315"/>
                  <a:gd name="connsiteX2" fmla="*/ 0 w 72908"/>
                  <a:gd name="connsiteY2" fmla="*/ 68288 h 94315"/>
                  <a:gd name="connsiteX3" fmla="*/ 36454 w 72908"/>
                  <a:gd name="connsiteY3" fmla="*/ 4966 h 94315"/>
                  <a:gd name="connsiteX4" fmla="*/ 72908 w 72908"/>
                  <a:gd name="connsiteY4" fmla="*/ 26028 h 9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08" h="94315">
                    <a:moveTo>
                      <a:pt x="72908" y="26028"/>
                    </a:moveTo>
                    <a:cubicBezTo>
                      <a:pt x="71504" y="51728"/>
                      <a:pt x="57976" y="75233"/>
                      <a:pt x="36454" y="89350"/>
                    </a:cubicBezTo>
                    <a:cubicBezTo>
                      <a:pt x="16202" y="100961"/>
                      <a:pt x="0" y="91510"/>
                      <a:pt x="0" y="68288"/>
                    </a:cubicBezTo>
                    <a:cubicBezTo>
                      <a:pt x="1404" y="42588"/>
                      <a:pt x="14933" y="19083"/>
                      <a:pt x="36454" y="4966"/>
                    </a:cubicBezTo>
                    <a:cubicBezTo>
                      <a:pt x="56571" y="-6646"/>
                      <a:pt x="72908" y="2805"/>
                      <a:pt x="72908" y="26028"/>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299" name="Freeform 843">
                <a:extLst>
                  <a:ext uri="{FF2B5EF4-FFF2-40B4-BE49-F238E27FC236}">
                    <a16:creationId xmlns:a16="http://schemas.microsoft.com/office/drawing/2014/main" id="{999BDF92-884B-334F-8BD4-6F3E6C314D59}"/>
                  </a:ext>
                </a:extLst>
              </p:cNvPr>
              <p:cNvSpPr/>
              <p:nvPr/>
            </p:nvSpPr>
            <p:spPr>
              <a:xfrm>
                <a:off x="2552173" y="1547632"/>
                <a:ext cx="11280" cy="15721"/>
              </a:xfrm>
              <a:custGeom>
                <a:avLst/>
                <a:gdLst>
                  <a:gd name="connsiteX0" fmla="*/ 10934 w 11280"/>
                  <a:gd name="connsiteY0" fmla="*/ 6711 h 15721"/>
                  <a:gd name="connsiteX1" fmla="*/ 7559 w 11280"/>
                  <a:gd name="connsiteY1" fmla="*/ 15622 h 15721"/>
                  <a:gd name="connsiteX2" fmla="*/ 403 w 11280"/>
                  <a:gd name="connsiteY2" fmla="*/ 9142 h 15721"/>
                  <a:gd name="connsiteX3" fmla="*/ 3778 w 11280"/>
                  <a:gd name="connsiteY3" fmla="*/ 96 h 15721"/>
                  <a:gd name="connsiteX4" fmla="*/ 10934 w 11280"/>
                  <a:gd name="connsiteY4" fmla="*/ 6711 h 1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0" h="15721">
                    <a:moveTo>
                      <a:pt x="10934" y="6711"/>
                    </a:moveTo>
                    <a:cubicBezTo>
                      <a:pt x="11879" y="10897"/>
                      <a:pt x="10934" y="14947"/>
                      <a:pt x="7559" y="15622"/>
                    </a:cubicBezTo>
                    <a:cubicBezTo>
                      <a:pt x="4183" y="16298"/>
                      <a:pt x="1483" y="13462"/>
                      <a:pt x="403" y="9142"/>
                    </a:cubicBezTo>
                    <a:cubicBezTo>
                      <a:pt x="-677" y="4821"/>
                      <a:pt x="403" y="771"/>
                      <a:pt x="3778" y="96"/>
                    </a:cubicBezTo>
                    <a:cubicBezTo>
                      <a:pt x="7154" y="-579"/>
                      <a:pt x="9854" y="2391"/>
                      <a:pt x="10934" y="671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0" name="Freeform 844">
                <a:extLst>
                  <a:ext uri="{FF2B5EF4-FFF2-40B4-BE49-F238E27FC236}">
                    <a16:creationId xmlns:a16="http://schemas.microsoft.com/office/drawing/2014/main" id="{E39B8D4B-E6A2-C942-85FA-59FA82AB4712}"/>
                  </a:ext>
                </a:extLst>
              </p:cNvPr>
              <p:cNvSpPr/>
              <p:nvPr/>
            </p:nvSpPr>
            <p:spPr>
              <a:xfrm>
                <a:off x="2508662" y="1613890"/>
                <a:ext cx="15865" cy="10798"/>
              </a:xfrm>
              <a:custGeom>
                <a:avLst/>
                <a:gdLst>
                  <a:gd name="connsiteX0" fmla="*/ 8675 w 15865"/>
                  <a:gd name="connsiteY0" fmla="*/ 131 h 10798"/>
                  <a:gd name="connsiteX1" fmla="*/ 15831 w 15865"/>
                  <a:gd name="connsiteY1" fmla="*/ 6476 h 10798"/>
                  <a:gd name="connsiteX2" fmla="*/ 7190 w 15865"/>
                  <a:gd name="connsiteY2" fmla="*/ 10662 h 10798"/>
                  <a:gd name="connsiteX3" fmla="*/ 34 w 15865"/>
                  <a:gd name="connsiteY3" fmla="*/ 4316 h 10798"/>
                  <a:gd name="connsiteX4" fmla="*/ 8675 w 15865"/>
                  <a:gd name="connsiteY4" fmla="*/ 131 h 1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 h="10798">
                    <a:moveTo>
                      <a:pt x="8675" y="131"/>
                    </a:moveTo>
                    <a:cubicBezTo>
                      <a:pt x="12996" y="131"/>
                      <a:pt x="16236" y="3506"/>
                      <a:pt x="15831" y="6476"/>
                    </a:cubicBezTo>
                    <a:cubicBezTo>
                      <a:pt x="15426" y="9447"/>
                      <a:pt x="11511" y="11337"/>
                      <a:pt x="7190" y="10662"/>
                    </a:cubicBezTo>
                    <a:cubicBezTo>
                      <a:pt x="2869" y="9987"/>
                      <a:pt x="-371" y="7151"/>
                      <a:pt x="34" y="4316"/>
                    </a:cubicBezTo>
                    <a:cubicBezTo>
                      <a:pt x="439" y="1481"/>
                      <a:pt x="4355" y="-545"/>
                      <a:pt x="8675" y="13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1" name="Freeform 845">
                <a:extLst>
                  <a:ext uri="{FF2B5EF4-FFF2-40B4-BE49-F238E27FC236}">
                    <a16:creationId xmlns:a16="http://schemas.microsoft.com/office/drawing/2014/main" id="{752C967C-E5C2-5B4D-ABF8-4A6063B81225}"/>
                  </a:ext>
                </a:extLst>
              </p:cNvPr>
              <p:cNvSpPr/>
              <p:nvPr/>
            </p:nvSpPr>
            <p:spPr>
              <a:xfrm>
                <a:off x="2513806" y="1646492"/>
                <a:ext cx="14798" cy="9670"/>
              </a:xfrm>
              <a:custGeom>
                <a:avLst/>
                <a:gdLst>
                  <a:gd name="connsiteX0" fmla="*/ 5691 w 14798"/>
                  <a:gd name="connsiteY0" fmla="*/ 1418 h 9670"/>
                  <a:gd name="connsiteX1" fmla="*/ 14602 w 14798"/>
                  <a:gd name="connsiteY1" fmla="*/ 1418 h 9670"/>
                  <a:gd name="connsiteX2" fmla="*/ 8931 w 14798"/>
                  <a:gd name="connsiteY2" fmla="*/ 8303 h 9670"/>
                  <a:gd name="connsiteX3" fmla="*/ 155 w 14798"/>
                  <a:gd name="connsiteY3" fmla="*/ 8303 h 9670"/>
                  <a:gd name="connsiteX4" fmla="*/ 5691 w 14798"/>
                  <a:gd name="connsiteY4" fmla="*/ 1418 h 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8" h="9670">
                    <a:moveTo>
                      <a:pt x="5691" y="1418"/>
                    </a:moveTo>
                    <a:cubicBezTo>
                      <a:pt x="9742" y="-473"/>
                      <a:pt x="13657" y="-473"/>
                      <a:pt x="14602" y="1418"/>
                    </a:cubicBezTo>
                    <a:cubicBezTo>
                      <a:pt x="15547" y="3308"/>
                      <a:pt x="12982" y="6413"/>
                      <a:pt x="8931" y="8303"/>
                    </a:cubicBezTo>
                    <a:cubicBezTo>
                      <a:pt x="4881" y="10194"/>
                      <a:pt x="966" y="10059"/>
                      <a:pt x="155" y="8303"/>
                    </a:cubicBezTo>
                    <a:cubicBezTo>
                      <a:pt x="-655" y="6548"/>
                      <a:pt x="1776" y="3308"/>
                      <a:pt x="5691" y="1418"/>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2" name="Freeform 846">
                <a:extLst>
                  <a:ext uri="{FF2B5EF4-FFF2-40B4-BE49-F238E27FC236}">
                    <a16:creationId xmlns:a16="http://schemas.microsoft.com/office/drawing/2014/main" id="{04D6B045-829E-B442-9866-4E2874C7A2BC}"/>
                  </a:ext>
                </a:extLst>
              </p:cNvPr>
              <p:cNvSpPr/>
              <p:nvPr/>
            </p:nvSpPr>
            <p:spPr>
              <a:xfrm>
                <a:off x="2538044" y="1658085"/>
                <a:ext cx="7899" cy="10555"/>
              </a:xfrm>
              <a:custGeom>
                <a:avLst/>
                <a:gdLst>
                  <a:gd name="connsiteX0" fmla="*/ 1165 w 7899"/>
                  <a:gd name="connsiteY0" fmla="*/ 3730 h 10555"/>
                  <a:gd name="connsiteX1" fmla="*/ 6836 w 7899"/>
                  <a:gd name="connsiteY1" fmla="*/ 220 h 10555"/>
                  <a:gd name="connsiteX2" fmla="*/ 6836 w 7899"/>
                  <a:gd name="connsiteY2" fmla="*/ 6836 h 10555"/>
                  <a:gd name="connsiteX3" fmla="*/ 1165 w 7899"/>
                  <a:gd name="connsiteY3" fmla="*/ 10346 h 10555"/>
                  <a:gd name="connsiteX4" fmla="*/ 1165 w 7899"/>
                  <a:gd name="connsiteY4" fmla="*/ 3730 h 1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 h="10555">
                    <a:moveTo>
                      <a:pt x="1165" y="3730"/>
                    </a:moveTo>
                    <a:cubicBezTo>
                      <a:pt x="2920" y="895"/>
                      <a:pt x="5350" y="-590"/>
                      <a:pt x="6836" y="220"/>
                    </a:cubicBezTo>
                    <a:cubicBezTo>
                      <a:pt x="8321" y="1030"/>
                      <a:pt x="8186" y="4135"/>
                      <a:pt x="6836" y="6836"/>
                    </a:cubicBezTo>
                    <a:cubicBezTo>
                      <a:pt x="5486" y="9536"/>
                      <a:pt x="2650" y="11156"/>
                      <a:pt x="1165" y="10346"/>
                    </a:cubicBezTo>
                    <a:cubicBezTo>
                      <a:pt x="-320" y="9536"/>
                      <a:pt x="-455" y="6431"/>
                      <a:pt x="1165" y="3730"/>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3" name="Freeform 847">
                <a:extLst>
                  <a:ext uri="{FF2B5EF4-FFF2-40B4-BE49-F238E27FC236}">
                    <a16:creationId xmlns:a16="http://schemas.microsoft.com/office/drawing/2014/main" id="{3CA8C7D9-0136-5E48-ABEC-C4F5581DB19A}"/>
                  </a:ext>
                </a:extLst>
              </p:cNvPr>
              <p:cNvSpPr/>
              <p:nvPr/>
            </p:nvSpPr>
            <p:spPr>
              <a:xfrm>
                <a:off x="2525590" y="1576274"/>
                <a:ext cx="14684" cy="13251"/>
              </a:xfrm>
              <a:custGeom>
                <a:avLst/>
                <a:gdLst>
                  <a:gd name="connsiteX0" fmla="*/ 10514 w 14684"/>
                  <a:gd name="connsiteY0" fmla="*/ 1967 h 13251"/>
                  <a:gd name="connsiteX1" fmla="*/ 13890 w 14684"/>
                  <a:gd name="connsiteY1" fmla="*/ 11284 h 13251"/>
                  <a:gd name="connsiteX2" fmla="*/ 4034 w 14684"/>
                  <a:gd name="connsiteY2" fmla="*/ 11284 h 13251"/>
                  <a:gd name="connsiteX3" fmla="*/ 658 w 14684"/>
                  <a:gd name="connsiteY3" fmla="*/ 1967 h 13251"/>
                  <a:gd name="connsiteX4" fmla="*/ 10514 w 14684"/>
                  <a:gd name="connsiteY4" fmla="*/ 1967 h 1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 h="13251">
                    <a:moveTo>
                      <a:pt x="10514" y="1967"/>
                    </a:moveTo>
                    <a:cubicBezTo>
                      <a:pt x="14160" y="4398"/>
                      <a:pt x="15780" y="8583"/>
                      <a:pt x="13890" y="11284"/>
                    </a:cubicBezTo>
                    <a:cubicBezTo>
                      <a:pt x="11122" y="13907"/>
                      <a:pt x="6801" y="13907"/>
                      <a:pt x="4034" y="11284"/>
                    </a:cubicBezTo>
                    <a:cubicBezTo>
                      <a:pt x="537" y="9638"/>
                      <a:pt x="-975" y="5472"/>
                      <a:pt x="658" y="1967"/>
                    </a:cubicBezTo>
                    <a:cubicBezTo>
                      <a:pt x="3426" y="-656"/>
                      <a:pt x="7746" y="-656"/>
                      <a:pt x="10514" y="1967"/>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4" name="Freeform 848">
                <a:extLst>
                  <a:ext uri="{FF2B5EF4-FFF2-40B4-BE49-F238E27FC236}">
                    <a16:creationId xmlns:a16="http://schemas.microsoft.com/office/drawing/2014/main" id="{5FA2D2E3-C18F-0841-A438-B87B25C9CC5D}"/>
                  </a:ext>
                </a:extLst>
              </p:cNvPr>
              <p:cNvSpPr/>
              <p:nvPr/>
            </p:nvSpPr>
            <p:spPr>
              <a:xfrm>
                <a:off x="2581733" y="1539492"/>
                <a:ext cx="9328" cy="16066"/>
              </a:xfrm>
              <a:custGeom>
                <a:avLst/>
                <a:gdLst>
                  <a:gd name="connsiteX0" fmla="*/ 9322 w 9328"/>
                  <a:gd name="connsiteY0" fmla="*/ 8101 h 16066"/>
                  <a:gd name="connsiteX1" fmla="*/ 4462 w 9328"/>
                  <a:gd name="connsiteY1" fmla="*/ 16067 h 16066"/>
                  <a:gd name="connsiteX2" fmla="*/ 6 w 9328"/>
                  <a:gd name="connsiteY2" fmla="*/ 7831 h 16066"/>
                  <a:gd name="connsiteX3" fmla="*/ 4867 w 9328"/>
                  <a:gd name="connsiteY3" fmla="*/ 0 h 16066"/>
                  <a:gd name="connsiteX4" fmla="*/ 9322 w 9328"/>
                  <a:gd name="connsiteY4" fmla="*/ 8101 h 1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 h="16066">
                    <a:moveTo>
                      <a:pt x="9322" y="8101"/>
                    </a:moveTo>
                    <a:cubicBezTo>
                      <a:pt x="9322" y="12556"/>
                      <a:pt x="6892" y="16067"/>
                      <a:pt x="4462" y="16067"/>
                    </a:cubicBezTo>
                    <a:cubicBezTo>
                      <a:pt x="2031" y="16067"/>
                      <a:pt x="-129" y="12286"/>
                      <a:pt x="6" y="7831"/>
                    </a:cubicBezTo>
                    <a:cubicBezTo>
                      <a:pt x="141" y="3375"/>
                      <a:pt x="2301" y="0"/>
                      <a:pt x="4867" y="0"/>
                    </a:cubicBezTo>
                    <a:cubicBezTo>
                      <a:pt x="7432" y="0"/>
                      <a:pt x="9457" y="3781"/>
                      <a:pt x="9322" y="8101"/>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5" name="Freeform 849">
                <a:extLst>
                  <a:ext uri="{FF2B5EF4-FFF2-40B4-BE49-F238E27FC236}">
                    <a16:creationId xmlns:a16="http://schemas.microsoft.com/office/drawing/2014/main" id="{95477BDA-88A2-0D4A-A912-9EE0B01DB481}"/>
                  </a:ext>
                </a:extLst>
              </p:cNvPr>
              <p:cNvSpPr/>
              <p:nvPr/>
            </p:nvSpPr>
            <p:spPr>
              <a:xfrm>
                <a:off x="2600497" y="1566039"/>
                <a:ext cx="9836" cy="8388"/>
              </a:xfrm>
              <a:custGeom>
                <a:avLst/>
                <a:gdLst>
                  <a:gd name="connsiteX0" fmla="*/ 6760 w 9836"/>
                  <a:gd name="connsiteY0" fmla="*/ 7072 h 8388"/>
                  <a:gd name="connsiteX1" fmla="*/ 414 w 9836"/>
                  <a:gd name="connsiteY1" fmla="*/ 7072 h 8388"/>
                  <a:gd name="connsiteX2" fmla="*/ 3114 w 9836"/>
                  <a:gd name="connsiteY2" fmla="*/ 1266 h 8388"/>
                  <a:gd name="connsiteX3" fmla="*/ 9460 w 9836"/>
                  <a:gd name="connsiteY3" fmla="*/ 1266 h 8388"/>
                  <a:gd name="connsiteX4" fmla="*/ 6760 w 9836"/>
                  <a:gd name="connsiteY4" fmla="*/ 7072 h 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 h="8388">
                    <a:moveTo>
                      <a:pt x="6760" y="7072"/>
                    </a:moveTo>
                    <a:cubicBezTo>
                      <a:pt x="4329" y="8827"/>
                      <a:pt x="1494" y="8827"/>
                      <a:pt x="414" y="7072"/>
                    </a:cubicBezTo>
                    <a:cubicBezTo>
                      <a:pt x="-666" y="5317"/>
                      <a:pt x="414" y="2886"/>
                      <a:pt x="3114" y="1266"/>
                    </a:cubicBezTo>
                    <a:cubicBezTo>
                      <a:pt x="5814" y="-354"/>
                      <a:pt x="8380" y="-489"/>
                      <a:pt x="9460" y="1266"/>
                    </a:cubicBezTo>
                    <a:cubicBezTo>
                      <a:pt x="10540" y="3021"/>
                      <a:pt x="9190" y="5452"/>
                      <a:pt x="6760" y="7072"/>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6" name="Freeform 850">
                <a:extLst>
                  <a:ext uri="{FF2B5EF4-FFF2-40B4-BE49-F238E27FC236}">
                    <a16:creationId xmlns:a16="http://schemas.microsoft.com/office/drawing/2014/main" id="{35D87315-3C62-0649-9196-30A608EA9A8D}"/>
                  </a:ext>
                </a:extLst>
              </p:cNvPr>
              <p:cNvSpPr/>
              <p:nvPr/>
            </p:nvSpPr>
            <p:spPr>
              <a:xfrm>
                <a:off x="2601382" y="1597268"/>
                <a:ext cx="4155" cy="5857"/>
              </a:xfrm>
              <a:custGeom>
                <a:avLst/>
                <a:gdLst>
                  <a:gd name="connsiteX0" fmla="*/ 1419 w 4155"/>
                  <a:gd name="connsiteY0" fmla="*/ 5816 h 5857"/>
                  <a:gd name="connsiteX1" fmla="*/ 69 w 4155"/>
                  <a:gd name="connsiteY1" fmla="*/ 2575 h 5857"/>
                  <a:gd name="connsiteX2" fmla="*/ 2634 w 4155"/>
                  <a:gd name="connsiteY2" fmla="*/ 10 h 5857"/>
                  <a:gd name="connsiteX3" fmla="*/ 3984 w 4155"/>
                  <a:gd name="connsiteY3" fmla="*/ 3386 h 5857"/>
                  <a:gd name="connsiteX4" fmla="*/ 1419 w 4155"/>
                  <a:gd name="connsiteY4" fmla="*/ 5816 h 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 h="5857">
                    <a:moveTo>
                      <a:pt x="1419" y="5816"/>
                    </a:moveTo>
                    <a:cubicBezTo>
                      <a:pt x="339" y="5816"/>
                      <a:pt x="-201" y="4061"/>
                      <a:pt x="69" y="2575"/>
                    </a:cubicBezTo>
                    <a:cubicBezTo>
                      <a:pt x="339" y="1090"/>
                      <a:pt x="1554" y="-125"/>
                      <a:pt x="2634" y="10"/>
                    </a:cubicBezTo>
                    <a:cubicBezTo>
                      <a:pt x="3890" y="619"/>
                      <a:pt x="4470" y="2081"/>
                      <a:pt x="3984" y="3386"/>
                    </a:cubicBezTo>
                    <a:cubicBezTo>
                      <a:pt x="3579" y="5006"/>
                      <a:pt x="2229" y="6086"/>
                      <a:pt x="1419" y="581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7" name="Freeform 851">
                <a:extLst>
                  <a:ext uri="{FF2B5EF4-FFF2-40B4-BE49-F238E27FC236}">
                    <a16:creationId xmlns:a16="http://schemas.microsoft.com/office/drawing/2014/main" id="{9CAA57DF-7F1D-AF49-B796-B062CB4B14B5}"/>
                  </a:ext>
                </a:extLst>
              </p:cNvPr>
              <p:cNvSpPr/>
              <p:nvPr/>
            </p:nvSpPr>
            <p:spPr>
              <a:xfrm>
                <a:off x="2565412" y="1651544"/>
                <a:ext cx="3924" cy="4736"/>
              </a:xfrm>
              <a:custGeom>
                <a:avLst/>
                <a:gdLst>
                  <a:gd name="connsiteX0" fmla="*/ 2690 w 3924"/>
                  <a:gd name="connsiteY0" fmla="*/ 4736 h 4736"/>
                  <a:gd name="connsiteX1" fmla="*/ 260 w 3924"/>
                  <a:gd name="connsiteY1" fmla="*/ 2981 h 4736"/>
                  <a:gd name="connsiteX2" fmla="*/ 1124 w 3924"/>
                  <a:gd name="connsiteY2" fmla="*/ 51 h 4736"/>
                  <a:gd name="connsiteX3" fmla="*/ 1205 w 3924"/>
                  <a:gd name="connsiteY3" fmla="*/ 11 h 4736"/>
                  <a:gd name="connsiteX4" fmla="*/ 3771 w 3924"/>
                  <a:gd name="connsiteY4" fmla="*/ 1766 h 4736"/>
                  <a:gd name="connsiteX5" fmla="*/ 2690 w 3924"/>
                  <a:gd name="connsiteY5" fmla="*/ 4736 h 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 h="4736">
                    <a:moveTo>
                      <a:pt x="2690" y="4736"/>
                    </a:moveTo>
                    <a:cubicBezTo>
                      <a:pt x="1745" y="4736"/>
                      <a:pt x="665" y="4736"/>
                      <a:pt x="260" y="2981"/>
                    </a:cubicBezTo>
                    <a:cubicBezTo>
                      <a:pt x="-307" y="1933"/>
                      <a:pt x="85" y="621"/>
                      <a:pt x="1124" y="51"/>
                    </a:cubicBezTo>
                    <a:cubicBezTo>
                      <a:pt x="1151" y="38"/>
                      <a:pt x="1178" y="24"/>
                      <a:pt x="1205" y="11"/>
                    </a:cubicBezTo>
                    <a:cubicBezTo>
                      <a:pt x="2366" y="-99"/>
                      <a:pt x="3447" y="639"/>
                      <a:pt x="3771" y="1766"/>
                    </a:cubicBezTo>
                    <a:cubicBezTo>
                      <a:pt x="4176" y="3116"/>
                      <a:pt x="3771" y="4466"/>
                      <a:pt x="2690" y="4736"/>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8" name="Freeform 852">
                <a:extLst>
                  <a:ext uri="{FF2B5EF4-FFF2-40B4-BE49-F238E27FC236}">
                    <a16:creationId xmlns:a16="http://schemas.microsoft.com/office/drawing/2014/main" id="{ED4AB6AB-1B70-6B4C-8809-C9F8E4CA12D6}"/>
                  </a:ext>
                </a:extLst>
              </p:cNvPr>
              <p:cNvSpPr/>
              <p:nvPr/>
            </p:nvSpPr>
            <p:spPr>
              <a:xfrm>
                <a:off x="2589934" y="1625362"/>
                <a:ext cx="3302" cy="3311"/>
              </a:xfrm>
              <a:custGeom>
                <a:avLst/>
                <a:gdLst>
                  <a:gd name="connsiteX0" fmla="*/ 2741 w 3302"/>
                  <a:gd name="connsiteY0" fmla="*/ 2835 h 3311"/>
                  <a:gd name="connsiteX1" fmla="*/ 446 w 3302"/>
                  <a:gd name="connsiteY1" fmla="*/ 2839 h 3311"/>
                  <a:gd name="connsiteX2" fmla="*/ 446 w 3302"/>
                  <a:gd name="connsiteY2" fmla="*/ 2835 h 3311"/>
                  <a:gd name="connsiteX3" fmla="*/ 446 w 3302"/>
                  <a:gd name="connsiteY3" fmla="*/ 405 h 3311"/>
                  <a:gd name="connsiteX4" fmla="*/ 2876 w 3302"/>
                  <a:gd name="connsiteY4" fmla="*/ 405 h 3311"/>
                  <a:gd name="connsiteX5" fmla="*/ 2741 w 3302"/>
                  <a:gd name="connsiteY5" fmla="*/ 2835 h 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 h="3311">
                    <a:moveTo>
                      <a:pt x="2741" y="2835"/>
                    </a:moveTo>
                    <a:cubicBezTo>
                      <a:pt x="2106" y="3469"/>
                      <a:pt x="1080" y="3471"/>
                      <a:pt x="446" y="2839"/>
                    </a:cubicBezTo>
                    <a:cubicBezTo>
                      <a:pt x="446" y="2838"/>
                      <a:pt x="446" y="2837"/>
                      <a:pt x="446" y="2835"/>
                    </a:cubicBezTo>
                    <a:cubicBezTo>
                      <a:pt x="-149" y="2132"/>
                      <a:pt x="-149" y="1107"/>
                      <a:pt x="446" y="405"/>
                    </a:cubicBezTo>
                    <a:cubicBezTo>
                      <a:pt x="1161" y="-135"/>
                      <a:pt x="2160" y="-135"/>
                      <a:pt x="2876" y="405"/>
                    </a:cubicBezTo>
                    <a:cubicBezTo>
                      <a:pt x="3497" y="1119"/>
                      <a:pt x="3429" y="2193"/>
                      <a:pt x="2741" y="2835"/>
                    </a:cubicBezTo>
                    <a:close/>
                  </a:path>
                </a:pathLst>
              </a:custGeom>
              <a:solidFill>
                <a:srgbClr val="8F919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09" name="Freeform 853">
                <a:extLst>
                  <a:ext uri="{FF2B5EF4-FFF2-40B4-BE49-F238E27FC236}">
                    <a16:creationId xmlns:a16="http://schemas.microsoft.com/office/drawing/2014/main" id="{40D6564D-1B26-0843-9032-CC06D38E8445}"/>
                  </a:ext>
                </a:extLst>
              </p:cNvPr>
              <p:cNvSpPr/>
              <p:nvPr/>
            </p:nvSpPr>
            <p:spPr>
              <a:xfrm>
                <a:off x="2545960" y="1584329"/>
                <a:ext cx="43069" cy="55603"/>
              </a:xfrm>
              <a:custGeom>
                <a:avLst/>
                <a:gdLst>
                  <a:gd name="connsiteX0" fmla="*/ 43070 w 43069"/>
                  <a:gd name="connsiteY0" fmla="*/ 15380 h 55603"/>
                  <a:gd name="connsiteX1" fmla="*/ 21468 w 43069"/>
                  <a:gd name="connsiteY1" fmla="*/ 52644 h 55603"/>
                  <a:gd name="connsiteX2" fmla="*/ 0 w 43069"/>
                  <a:gd name="connsiteY2" fmla="*/ 40223 h 55603"/>
                  <a:gd name="connsiteX3" fmla="*/ 21468 w 43069"/>
                  <a:gd name="connsiteY3" fmla="*/ 2959 h 55603"/>
                  <a:gd name="connsiteX4" fmla="*/ 43070 w 43069"/>
                  <a:gd name="connsiteY4" fmla="*/ 15380 h 5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9" h="55603">
                    <a:moveTo>
                      <a:pt x="43070" y="15380"/>
                    </a:moveTo>
                    <a:cubicBezTo>
                      <a:pt x="42219" y="30533"/>
                      <a:pt x="34186" y="44371"/>
                      <a:pt x="21468" y="52644"/>
                    </a:cubicBezTo>
                    <a:cubicBezTo>
                      <a:pt x="9586" y="59530"/>
                      <a:pt x="0" y="53994"/>
                      <a:pt x="0" y="40223"/>
                    </a:cubicBezTo>
                    <a:cubicBezTo>
                      <a:pt x="810" y="25089"/>
                      <a:pt x="8776" y="11247"/>
                      <a:pt x="21468" y="2959"/>
                    </a:cubicBezTo>
                    <a:cubicBezTo>
                      <a:pt x="33349" y="-3927"/>
                      <a:pt x="43070" y="1609"/>
                      <a:pt x="43070" y="15380"/>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0" name="Freeform 854">
                <a:extLst>
                  <a:ext uri="{FF2B5EF4-FFF2-40B4-BE49-F238E27FC236}">
                    <a16:creationId xmlns:a16="http://schemas.microsoft.com/office/drawing/2014/main" id="{31557CFA-1DA5-8A44-995C-375B3EF81E7E}"/>
                  </a:ext>
                </a:extLst>
              </p:cNvPr>
              <p:cNvSpPr/>
              <p:nvPr/>
            </p:nvSpPr>
            <p:spPr>
              <a:xfrm>
                <a:off x="2549200" y="1586892"/>
                <a:ext cx="41854" cy="53936"/>
              </a:xfrm>
              <a:custGeom>
                <a:avLst/>
                <a:gdLst>
                  <a:gd name="connsiteX0" fmla="*/ 41855 w 41854"/>
                  <a:gd name="connsiteY0" fmla="*/ 14842 h 53936"/>
                  <a:gd name="connsiteX1" fmla="*/ 20927 w 41854"/>
                  <a:gd name="connsiteY1" fmla="*/ 51026 h 53936"/>
                  <a:gd name="connsiteX2" fmla="*/ 0 w 41854"/>
                  <a:gd name="connsiteY2" fmla="*/ 39010 h 53936"/>
                  <a:gd name="connsiteX3" fmla="*/ 20927 w 41854"/>
                  <a:gd name="connsiteY3" fmla="*/ 2826 h 53936"/>
                  <a:gd name="connsiteX4" fmla="*/ 41855 w 41854"/>
                  <a:gd name="connsiteY4" fmla="*/ 14842 h 5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54" h="53936">
                    <a:moveTo>
                      <a:pt x="41855" y="14842"/>
                    </a:moveTo>
                    <a:cubicBezTo>
                      <a:pt x="41099" y="29564"/>
                      <a:pt x="33308" y="43025"/>
                      <a:pt x="20927" y="51026"/>
                    </a:cubicBezTo>
                    <a:cubicBezTo>
                      <a:pt x="9451" y="57777"/>
                      <a:pt x="0" y="52377"/>
                      <a:pt x="0" y="39010"/>
                    </a:cubicBezTo>
                    <a:cubicBezTo>
                      <a:pt x="810" y="24302"/>
                      <a:pt x="8573" y="10858"/>
                      <a:pt x="20927" y="2826"/>
                    </a:cubicBezTo>
                    <a:cubicBezTo>
                      <a:pt x="32539" y="-3790"/>
                      <a:pt x="41855" y="1611"/>
                      <a:pt x="41855" y="14842"/>
                    </a:cubicBezTo>
                    <a:close/>
                  </a:path>
                </a:pathLst>
              </a:custGeom>
              <a:solidFill>
                <a:srgbClr val="F3F5F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1" name="Freeform 855">
                <a:extLst>
                  <a:ext uri="{FF2B5EF4-FFF2-40B4-BE49-F238E27FC236}">
                    <a16:creationId xmlns:a16="http://schemas.microsoft.com/office/drawing/2014/main" id="{F18A1EF8-C9FC-6C48-85FD-B8A073EA7C09}"/>
                  </a:ext>
                </a:extLst>
              </p:cNvPr>
              <p:cNvSpPr/>
              <p:nvPr/>
            </p:nvSpPr>
            <p:spPr>
              <a:xfrm>
                <a:off x="2343129" y="1408056"/>
                <a:ext cx="341871" cy="278197"/>
              </a:xfrm>
              <a:custGeom>
                <a:avLst/>
                <a:gdLst>
                  <a:gd name="connsiteX0" fmla="*/ 317189 w 341871"/>
                  <a:gd name="connsiteY0" fmla="*/ 8168 h 278197"/>
                  <a:gd name="connsiteX1" fmla="*/ 177989 w 341871"/>
                  <a:gd name="connsiteY1" fmla="*/ 11678 h 278197"/>
                  <a:gd name="connsiteX2" fmla="*/ 56475 w 341871"/>
                  <a:gd name="connsiteY2" fmla="*/ 67979 h 278197"/>
                  <a:gd name="connsiteX3" fmla="*/ 39 w 341871"/>
                  <a:gd name="connsiteY3" fmla="*/ 236613 h 278197"/>
                  <a:gd name="connsiteX4" fmla="*/ 74432 w 341871"/>
                  <a:gd name="connsiteY4" fmla="*/ 278198 h 278197"/>
                  <a:gd name="connsiteX5" fmla="*/ 89014 w 341871"/>
                  <a:gd name="connsiteY5" fmla="*/ 271582 h 278197"/>
                  <a:gd name="connsiteX6" fmla="*/ 206072 w 341871"/>
                  <a:gd name="connsiteY6" fmla="*/ 64469 h 278197"/>
                  <a:gd name="connsiteX7" fmla="*/ 328665 w 341871"/>
                  <a:gd name="connsiteY7" fmla="*/ 86746 h 278197"/>
                  <a:gd name="connsiteX8" fmla="*/ 338117 w 341871"/>
                  <a:gd name="connsiteY8" fmla="*/ 83641 h 278197"/>
                  <a:gd name="connsiteX9" fmla="*/ 317189 w 341871"/>
                  <a:gd name="connsiteY9" fmla="*/ 8168 h 27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871" h="278197">
                    <a:moveTo>
                      <a:pt x="317189" y="8168"/>
                    </a:moveTo>
                    <a:cubicBezTo>
                      <a:pt x="279250" y="-11545"/>
                      <a:pt x="179204" y="10463"/>
                      <a:pt x="177989" y="11678"/>
                    </a:cubicBezTo>
                    <a:cubicBezTo>
                      <a:pt x="176774" y="12893"/>
                      <a:pt x="56475" y="67979"/>
                      <a:pt x="56475" y="67979"/>
                    </a:cubicBezTo>
                    <a:cubicBezTo>
                      <a:pt x="56475" y="67979"/>
                      <a:pt x="-1716" y="125496"/>
                      <a:pt x="39" y="236613"/>
                    </a:cubicBezTo>
                    <a:lnTo>
                      <a:pt x="74432" y="278198"/>
                    </a:lnTo>
                    <a:lnTo>
                      <a:pt x="89014" y="271582"/>
                    </a:lnTo>
                    <a:cubicBezTo>
                      <a:pt x="89014" y="271582"/>
                      <a:pt x="96035" y="118205"/>
                      <a:pt x="206072" y="64469"/>
                    </a:cubicBezTo>
                    <a:cubicBezTo>
                      <a:pt x="316109" y="10733"/>
                      <a:pt x="328665" y="74460"/>
                      <a:pt x="328665" y="86746"/>
                    </a:cubicBezTo>
                    <a:lnTo>
                      <a:pt x="338117" y="83641"/>
                    </a:lnTo>
                    <a:cubicBezTo>
                      <a:pt x="338117" y="83641"/>
                      <a:pt x="354993" y="27205"/>
                      <a:pt x="317189" y="8168"/>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2" name="Freeform 856">
                <a:extLst>
                  <a:ext uri="{FF2B5EF4-FFF2-40B4-BE49-F238E27FC236}">
                    <a16:creationId xmlns:a16="http://schemas.microsoft.com/office/drawing/2014/main" id="{1B0FBF5E-3FF1-BB42-B3E4-E1C9938A9475}"/>
                  </a:ext>
                </a:extLst>
              </p:cNvPr>
              <p:cNvSpPr/>
              <p:nvPr/>
            </p:nvSpPr>
            <p:spPr>
              <a:xfrm>
                <a:off x="2417561" y="1416224"/>
                <a:ext cx="267660" cy="270030"/>
              </a:xfrm>
              <a:custGeom>
                <a:avLst/>
                <a:gdLst>
                  <a:gd name="connsiteX0" fmla="*/ 132045 w 267660"/>
                  <a:gd name="connsiteY0" fmla="*/ 55626 h 270030"/>
                  <a:gd name="connsiteX1" fmla="*/ 254638 w 267660"/>
                  <a:gd name="connsiteY1" fmla="*/ 77904 h 270030"/>
                  <a:gd name="connsiteX2" fmla="*/ 264089 w 267660"/>
                  <a:gd name="connsiteY2" fmla="*/ 74798 h 270030"/>
                  <a:gd name="connsiteX3" fmla="*/ 242757 w 267660"/>
                  <a:gd name="connsiteY3" fmla="*/ 0 h 270030"/>
                  <a:gd name="connsiteX4" fmla="*/ 242757 w 267660"/>
                  <a:gd name="connsiteY4" fmla="*/ 0 h 270030"/>
                  <a:gd name="connsiteX5" fmla="*/ 72368 w 267660"/>
                  <a:gd name="connsiteY5" fmla="*/ 69263 h 270030"/>
                  <a:gd name="connsiteX6" fmla="*/ 0 w 267660"/>
                  <a:gd name="connsiteY6" fmla="*/ 270030 h 270030"/>
                  <a:gd name="connsiteX7" fmla="*/ 14582 w 267660"/>
                  <a:gd name="connsiteY7" fmla="*/ 263414 h 270030"/>
                  <a:gd name="connsiteX8" fmla="*/ 132045 w 267660"/>
                  <a:gd name="connsiteY8" fmla="*/ 55626 h 2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0" h="270030">
                    <a:moveTo>
                      <a:pt x="132045" y="55626"/>
                    </a:moveTo>
                    <a:cubicBezTo>
                      <a:pt x="242217" y="1620"/>
                      <a:pt x="254638" y="65617"/>
                      <a:pt x="254638" y="77904"/>
                    </a:cubicBezTo>
                    <a:lnTo>
                      <a:pt x="264089" y="74798"/>
                    </a:lnTo>
                    <a:cubicBezTo>
                      <a:pt x="264089" y="74798"/>
                      <a:pt x="280561" y="19037"/>
                      <a:pt x="242757" y="0"/>
                    </a:cubicBezTo>
                    <a:lnTo>
                      <a:pt x="242757" y="0"/>
                    </a:lnTo>
                    <a:cubicBezTo>
                      <a:pt x="207113" y="4456"/>
                      <a:pt x="125969" y="19712"/>
                      <a:pt x="72368" y="69263"/>
                    </a:cubicBezTo>
                    <a:cubicBezTo>
                      <a:pt x="2160" y="133665"/>
                      <a:pt x="0" y="270030"/>
                      <a:pt x="0" y="270030"/>
                    </a:cubicBezTo>
                    <a:lnTo>
                      <a:pt x="14582" y="263414"/>
                    </a:lnTo>
                    <a:cubicBezTo>
                      <a:pt x="14582" y="263414"/>
                      <a:pt x="21602" y="109362"/>
                      <a:pt x="132045" y="55626"/>
                    </a:cubicBez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3" name="Freeform 857">
                <a:extLst>
                  <a:ext uri="{FF2B5EF4-FFF2-40B4-BE49-F238E27FC236}">
                    <a16:creationId xmlns:a16="http://schemas.microsoft.com/office/drawing/2014/main" id="{7A9AFAF3-7047-EA47-AF6B-ADC2AF057D9F}"/>
                  </a:ext>
                </a:extLst>
              </p:cNvPr>
              <p:cNvSpPr/>
              <p:nvPr/>
            </p:nvSpPr>
            <p:spPr>
              <a:xfrm>
                <a:off x="1914225" y="1828559"/>
                <a:ext cx="46580" cy="86544"/>
              </a:xfrm>
              <a:custGeom>
                <a:avLst/>
                <a:gdLst>
                  <a:gd name="connsiteX0" fmla="*/ 0 w 46580"/>
                  <a:gd name="connsiteY0" fmla="*/ 11071 h 86544"/>
                  <a:gd name="connsiteX1" fmla="*/ 25383 w 46580"/>
                  <a:gd name="connsiteY1" fmla="*/ 67237 h 86544"/>
                  <a:gd name="connsiteX2" fmla="*/ 25383 w 46580"/>
                  <a:gd name="connsiteY2" fmla="*/ 86545 h 86544"/>
                  <a:gd name="connsiteX3" fmla="*/ 46580 w 46580"/>
                  <a:gd name="connsiteY3" fmla="*/ 74258 h 86544"/>
                  <a:gd name="connsiteX4" fmla="*/ 46580 w 46580"/>
                  <a:gd name="connsiteY4" fmla="*/ 63997 h 86544"/>
                  <a:gd name="connsiteX5" fmla="*/ 19172 w 46580"/>
                  <a:gd name="connsiteY5" fmla="*/ 0 h 86544"/>
                  <a:gd name="connsiteX6" fmla="*/ 0 w 4658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 h="86544">
                    <a:moveTo>
                      <a:pt x="0" y="11071"/>
                    </a:moveTo>
                    <a:lnTo>
                      <a:pt x="25383" y="67237"/>
                    </a:lnTo>
                    <a:lnTo>
                      <a:pt x="25383" y="86545"/>
                    </a:lnTo>
                    <a:lnTo>
                      <a:pt x="46580" y="74258"/>
                    </a:lnTo>
                    <a:lnTo>
                      <a:pt x="46580" y="63997"/>
                    </a:lnTo>
                    <a:lnTo>
                      <a:pt x="19172" y="0"/>
                    </a:lnTo>
                    <a:lnTo>
                      <a:pt x="0" y="11071"/>
                    </a:lnTo>
                    <a:close/>
                  </a:path>
                </a:pathLst>
              </a:custGeom>
              <a:solidFill>
                <a:srgbClr val="8897A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4" name="Freeform 858">
                <a:extLst>
                  <a:ext uri="{FF2B5EF4-FFF2-40B4-BE49-F238E27FC236}">
                    <a16:creationId xmlns:a16="http://schemas.microsoft.com/office/drawing/2014/main" id="{CFAACCD4-6329-3940-BDC1-D14F2E39694C}"/>
                  </a:ext>
                </a:extLst>
              </p:cNvPr>
              <p:cNvSpPr/>
              <p:nvPr/>
            </p:nvSpPr>
            <p:spPr>
              <a:xfrm>
                <a:off x="1836321" y="1667891"/>
                <a:ext cx="549781" cy="361705"/>
              </a:xfrm>
              <a:custGeom>
                <a:avLst/>
                <a:gdLst>
                  <a:gd name="connsiteX0" fmla="*/ 549781 w 549781"/>
                  <a:gd name="connsiteY0" fmla="*/ 25248 h 361705"/>
                  <a:gd name="connsiteX1" fmla="*/ 549781 w 549781"/>
                  <a:gd name="connsiteY1" fmla="*/ 10261 h 361705"/>
                  <a:gd name="connsiteX2" fmla="*/ 532229 w 549781"/>
                  <a:gd name="connsiteY2" fmla="*/ 0 h 361705"/>
                  <a:gd name="connsiteX3" fmla="*/ 0 w 549781"/>
                  <a:gd name="connsiteY3" fmla="*/ 307159 h 361705"/>
                  <a:gd name="connsiteX4" fmla="*/ 0 w 549781"/>
                  <a:gd name="connsiteY4" fmla="*/ 353334 h 361705"/>
                  <a:gd name="connsiteX5" fmla="*/ 13907 w 549781"/>
                  <a:gd name="connsiteY5" fmla="*/ 361705 h 361705"/>
                  <a:gd name="connsiteX6" fmla="*/ 546001 w 549781"/>
                  <a:gd name="connsiteY6" fmla="*/ 54681 h 361705"/>
                  <a:gd name="connsiteX7" fmla="*/ 546001 w 549781"/>
                  <a:gd name="connsiteY7" fmla="*/ 42530 h 361705"/>
                  <a:gd name="connsiteX8" fmla="*/ 542895 w 549781"/>
                  <a:gd name="connsiteY8" fmla="*/ 40505 h 361705"/>
                  <a:gd name="connsiteX9" fmla="*/ 542895 w 549781"/>
                  <a:gd name="connsiteY9" fmla="*/ 29163 h 361705"/>
                  <a:gd name="connsiteX10" fmla="*/ 549781 w 549781"/>
                  <a:gd name="connsiteY10" fmla="*/ 25248 h 3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781" h="361705">
                    <a:moveTo>
                      <a:pt x="549781" y="25248"/>
                    </a:moveTo>
                    <a:lnTo>
                      <a:pt x="549781" y="10261"/>
                    </a:lnTo>
                    <a:lnTo>
                      <a:pt x="532229" y="0"/>
                    </a:lnTo>
                    <a:lnTo>
                      <a:pt x="0" y="307159"/>
                    </a:lnTo>
                    <a:lnTo>
                      <a:pt x="0" y="353334"/>
                    </a:lnTo>
                    <a:lnTo>
                      <a:pt x="13907" y="361705"/>
                    </a:lnTo>
                    <a:lnTo>
                      <a:pt x="546001" y="54681"/>
                    </a:lnTo>
                    <a:lnTo>
                      <a:pt x="546001" y="42530"/>
                    </a:lnTo>
                    <a:lnTo>
                      <a:pt x="542895" y="40505"/>
                    </a:lnTo>
                    <a:lnTo>
                      <a:pt x="542895" y="29163"/>
                    </a:lnTo>
                    <a:lnTo>
                      <a:pt x="549781" y="25248"/>
                    </a:lnTo>
                    <a:close/>
                  </a:path>
                </a:pathLst>
              </a:custGeom>
              <a:solidFill>
                <a:srgbClr val="8897A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5" name="Freeform 859">
                <a:extLst>
                  <a:ext uri="{FF2B5EF4-FFF2-40B4-BE49-F238E27FC236}">
                    <a16:creationId xmlns:a16="http://schemas.microsoft.com/office/drawing/2014/main" id="{240E0B02-C70E-7D42-BB63-671741BF3DFD}"/>
                  </a:ext>
                </a:extLst>
              </p:cNvPr>
              <p:cNvSpPr/>
              <p:nvPr/>
            </p:nvSpPr>
            <p:spPr>
              <a:xfrm>
                <a:off x="1847122" y="1697055"/>
                <a:ext cx="532094" cy="318500"/>
              </a:xfrm>
              <a:custGeom>
                <a:avLst/>
                <a:gdLst>
                  <a:gd name="connsiteX0" fmla="*/ 6886 w 532094"/>
                  <a:gd name="connsiteY0" fmla="*/ 303109 h 318500"/>
                  <a:gd name="connsiteX1" fmla="*/ 0 w 532094"/>
                  <a:gd name="connsiteY1" fmla="*/ 299733 h 318500"/>
                  <a:gd name="connsiteX2" fmla="*/ 0 w 532094"/>
                  <a:gd name="connsiteY2" fmla="*/ 318500 h 318500"/>
                  <a:gd name="connsiteX3" fmla="*/ 532094 w 532094"/>
                  <a:gd name="connsiteY3" fmla="*/ 11341 h 318500"/>
                  <a:gd name="connsiteX4" fmla="*/ 532094 w 532094"/>
                  <a:gd name="connsiteY4" fmla="*/ 0 h 318500"/>
                  <a:gd name="connsiteX5" fmla="*/ 6886 w 532094"/>
                  <a:gd name="connsiteY5" fmla="*/ 303109 h 3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094" h="318500">
                    <a:moveTo>
                      <a:pt x="6886" y="303109"/>
                    </a:moveTo>
                    <a:lnTo>
                      <a:pt x="0" y="299733"/>
                    </a:lnTo>
                    <a:lnTo>
                      <a:pt x="0" y="318500"/>
                    </a:lnTo>
                    <a:lnTo>
                      <a:pt x="532094" y="11341"/>
                    </a:lnTo>
                    <a:lnTo>
                      <a:pt x="532094" y="0"/>
                    </a:lnTo>
                    <a:lnTo>
                      <a:pt x="6886" y="303109"/>
                    </a:lnTo>
                    <a:close/>
                  </a:path>
                </a:pathLst>
              </a:custGeom>
              <a:solidFill>
                <a:srgbClr val="8897A0">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6" name="Freeform 860">
                <a:extLst>
                  <a:ext uri="{FF2B5EF4-FFF2-40B4-BE49-F238E27FC236}">
                    <a16:creationId xmlns:a16="http://schemas.microsoft.com/office/drawing/2014/main" id="{92C660CB-F64F-B643-A6A4-1437E8EB9F89}"/>
                  </a:ext>
                </a:extLst>
              </p:cNvPr>
              <p:cNvSpPr/>
              <p:nvPr/>
            </p:nvSpPr>
            <p:spPr>
              <a:xfrm>
                <a:off x="1836321" y="1667891"/>
                <a:ext cx="549781" cy="317285"/>
              </a:xfrm>
              <a:custGeom>
                <a:avLst/>
                <a:gdLst>
                  <a:gd name="connsiteX0" fmla="*/ 532229 w 549781"/>
                  <a:gd name="connsiteY0" fmla="*/ 0 h 317285"/>
                  <a:gd name="connsiteX1" fmla="*/ 0 w 549781"/>
                  <a:gd name="connsiteY1" fmla="*/ 307159 h 317285"/>
                  <a:gd name="connsiteX2" fmla="*/ 17687 w 549781"/>
                  <a:gd name="connsiteY2" fmla="*/ 317285 h 317285"/>
                  <a:gd name="connsiteX3" fmla="*/ 549781 w 549781"/>
                  <a:gd name="connsiteY3" fmla="*/ 10261 h 317285"/>
                  <a:gd name="connsiteX4" fmla="*/ 532229 w 549781"/>
                  <a:gd name="connsiteY4" fmla="*/ 0 h 31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81" h="317285">
                    <a:moveTo>
                      <a:pt x="532229" y="0"/>
                    </a:moveTo>
                    <a:lnTo>
                      <a:pt x="0" y="307159"/>
                    </a:lnTo>
                    <a:lnTo>
                      <a:pt x="17687" y="317285"/>
                    </a:lnTo>
                    <a:lnTo>
                      <a:pt x="549781" y="10261"/>
                    </a:lnTo>
                    <a:lnTo>
                      <a:pt x="532229" y="0"/>
                    </a:lnTo>
                    <a:close/>
                  </a:path>
                </a:pathLst>
              </a:custGeom>
              <a:solidFill>
                <a:srgbClr val="FFFFFF">
                  <a:alpha val="5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7" name="Freeform 861">
                <a:extLst>
                  <a:ext uri="{FF2B5EF4-FFF2-40B4-BE49-F238E27FC236}">
                    <a16:creationId xmlns:a16="http://schemas.microsoft.com/office/drawing/2014/main" id="{055EC879-EF80-C149-912B-314C9072BC42}"/>
                  </a:ext>
                </a:extLst>
              </p:cNvPr>
              <p:cNvSpPr/>
              <p:nvPr/>
            </p:nvSpPr>
            <p:spPr>
              <a:xfrm>
                <a:off x="1847122" y="1708396"/>
                <a:ext cx="535199" cy="309049"/>
              </a:xfrm>
              <a:custGeom>
                <a:avLst/>
                <a:gdLst>
                  <a:gd name="connsiteX0" fmla="*/ 535199 w 535199"/>
                  <a:gd name="connsiteY0" fmla="*/ 2025 h 309049"/>
                  <a:gd name="connsiteX1" fmla="*/ 3105 w 535199"/>
                  <a:gd name="connsiteY1" fmla="*/ 309049 h 309049"/>
                  <a:gd name="connsiteX2" fmla="*/ 0 w 535199"/>
                  <a:gd name="connsiteY2" fmla="*/ 307159 h 309049"/>
                  <a:gd name="connsiteX3" fmla="*/ 532094 w 535199"/>
                  <a:gd name="connsiteY3" fmla="*/ 0 h 309049"/>
                  <a:gd name="connsiteX4" fmla="*/ 535199 w 535199"/>
                  <a:gd name="connsiteY4" fmla="*/ 2025 h 3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9" h="309049">
                    <a:moveTo>
                      <a:pt x="535199" y="2025"/>
                    </a:moveTo>
                    <a:lnTo>
                      <a:pt x="3105" y="309049"/>
                    </a:lnTo>
                    <a:lnTo>
                      <a:pt x="0" y="307159"/>
                    </a:lnTo>
                    <a:lnTo>
                      <a:pt x="532094" y="0"/>
                    </a:lnTo>
                    <a:lnTo>
                      <a:pt x="535199" y="2025"/>
                    </a:lnTo>
                    <a:close/>
                  </a:path>
                </a:pathLst>
              </a:custGeom>
              <a:solidFill>
                <a:srgbClr val="FFFFFF">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8" name="Freeform 862">
                <a:extLst>
                  <a:ext uri="{FF2B5EF4-FFF2-40B4-BE49-F238E27FC236}">
                    <a16:creationId xmlns:a16="http://schemas.microsoft.com/office/drawing/2014/main" id="{C3BF6B12-E591-994E-8CD3-1D5207025F4C}"/>
                  </a:ext>
                </a:extLst>
              </p:cNvPr>
              <p:cNvSpPr/>
              <p:nvPr/>
            </p:nvSpPr>
            <p:spPr>
              <a:xfrm>
                <a:off x="2227055" y="1648179"/>
                <a:ext cx="46580" cy="86544"/>
              </a:xfrm>
              <a:custGeom>
                <a:avLst/>
                <a:gdLst>
                  <a:gd name="connsiteX0" fmla="*/ 0 w 46580"/>
                  <a:gd name="connsiteY0" fmla="*/ 11071 h 86544"/>
                  <a:gd name="connsiteX1" fmla="*/ 25383 w 46580"/>
                  <a:gd name="connsiteY1" fmla="*/ 67372 h 86544"/>
                  <a:gd name="connsiteX2" fmla="*/ 25383 w 46580"/>
                  <a:gd name="connsiteY2" fmla="*/ 86545 h 86544"/>
                  <a:gd name="connsiteX3" fmla="*/ 46580 w 46580"/>
                  <a:gd name="connsiteY3" fmla="*/ 74258 h 86544"/>
                  <a:gd name="connsiteX4" fmla="*/ 46580 w 46580"/>
                  <a:gd name="connsiteY4" fmla="*/ 64132 h 86544"/>
                  <a:gd name="connsiteX5" fmla="*/ 19172 w 46580"/>
                  <a:gd name="connsiteY5" fmla="*/ 0 h 86544"/>
                  <a:gd name="connsiteX6" fmla="*/ 0 w 46580"/>
                  <a:gd name="connsiteY6" fmla="*/ 11071 h 8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 h="86544">
                    <a:moveTo>
                      <a:pt x="0" y="11071"/>
                    </a:moveTo>
                    <a:lnTo>
                      <a:pt x="25383" y="67372"/>
                    </a:lnTo>
                    <a:lnTo>
                      <a:pt x="25383" y="86545"/>
                    </a:lnTo>
                    <a:lnTo>
                      <a:pt x="46580" y="74258"/>
                    </a:lnTo>
                    <a:lnTo>
                      <a:pt x="46580" y="64132"/>
                    </a:lnTo>
                    <a:lnTo>
                      <a:pt x="19172" y="0"/>
                    </a:lnTo>
                    <a:lnTo>
                      <a:pt x="0" y="11071"/>
                    </a:lnTo>
                    <a:close/>
                  </a:path>
                </a:pathLst>
              </a:custGeom>
              <a:solidFill>
                <a:srgbClr val="8897A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19" name="Freeform 863">
                <a:extLst>
                  <a:ext uri="{FF2B5EF4-FFF2-40B4-BE49-F238E27FC236}">
                    <a16:creationId xmlns:a16="http://schemas.microsoft.com/office/drawing/2014/main" id="{3E53DC89-0353-DC4A-BA77-C38660C78D82}"/>
                  </a:ext>
                </a:extLst>
              </p:cNvPr>
              <p:cNvSpPr/>
              <p:nvPr/>
            </p:nvSpPr>
            <p:spPr>
              <a:xfrm>
                <a:off x="2227055" y="1653715"/>
                <a:ext cx="36048" cy="81009"/>
              </a:xfrm>
              <a:custGeom>
                <a:avLst/>
                <a:gdLst>
                  <a:gd name="connsiteX0" fmla="*/ 0 w 36048"/>
                  <a:gd name="connsiteY0" fmla="*/ 5536 h 81009"/>
                  <a:gd name="connsiteX1" fmla="*/ 25383 w 36048"/>
                  <a:gd name="connsiteY1" fmla="*/ 61837 h 81009"/>
                  <a:gd name="connsiteX2" fmla="*/ 25383 w 36048"/>
                  <a:gd name="connsiteY2" fmla="*/ 81009 h 81009"/>
                  <a:gd name="connsiteX3" fmla="*/ 36049 w 36048"/>
                  <a:gd name="connsiteY3" fmla="*/ 74933 h 81009"/>
                  <a:gd name="connsiteX4" fmla="*/ 36049 w 36048"/>
                  <a:gd name="connsiteY4" fmla="*/ 61837 h 81009"/>
                  <a:gd name="connsiteX5" fmla="*/ 9451 w 36048"/>
                  <a:gd name="connsiteY5" fmla="*/ 0 h 81009"/>
                  <a:gd name="connsiteX6" fmla="*/ 0 w 36048"/>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8" h="81009">
                    <a:moveTo>
                      <a:pt x="0" y="5536"/>
                    </a:moveTo>
                    <a:lnTo>
                      <a:pt x="25383" y="61837"/>
                    </a:lnTo>
                    <a:lnTo>
                      <a:pt x="25383" y="81009"/>
                    </a:lnTo>
                    <a:lnTo>
                      <a:pt x="36049" y="74933"/>
                    </a:lnTo>
                    <a:lnTo>
                      <a:pt x="36049" y="61837"/>
                    </a:lnTo>
                    <a:lnTo>
                      <a:pt x="9451" y="0"/>
                    </a:lnTo>
                    <a:lnTo>
                      <a:pt x="0" y="5536"/>
                    </a:lnTo>
                    <a:close/>
                  </a:path>
                </a:pathLst>
              </a:custGeom>
              <a:solidFill>
                <a:srgbClr val="8897A0">
                  <a:alpha val="5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0" name="Freeform 864">
                <a:extLst>
                  <a:ext uri="{FF2B5EF4-FFF2-40B4-BE49-F238E27FC236}">
                    <a16:creationId xmlns:a16="http://schemas.microsoft.com/office/drawing/2014/main" id="{9F82454D-8339-2F4C-93E1-2EC20D9BB70B}"/>
                  </a:ext>
                </a:extLst>
              </p:cNvPr>
              <p:cNvSpPr/>
              <p:nvPr/>
            </p:nvSpPr>
            <p:spPr>
              <a:xfrm>
                <a:off x="1914225" y="1834095"/>
                <a:ext cx="36048" cy="81009"/>
              </a:xfrm>
              <a:custGeom>
                <a:avLst/>
                <a:gdLst>
                  <a:gd name="connsiteX0" fmla="*/ 0 w 36048"/>
                  <a:gd name="connsiteY0" fmla="*/ 5536 h 81009"/>
                  <a:gd name="connsiteX1" fmla="*/ 25383 w 36048"/>
                  <a:gd name="connsiteY1" fmla="*/ 61702 h 81009"/>
                  <a:gd name="connsiteX2" fmla="*/ 25383 w 36048"/>
                  <a:gd name="connsiteY2" fmla="*/ 81009 h 81009"/>
                  <a:gd name="connsiteX3" fmla="*/ 36049 w 36048"/>
                  <a:gd name="connsiteY3" fmla="*/ 74933 h 81009"/>
                  <a:gd name="connsiteX4" fmla="*/ 36049 w 36048"/>
                  <a:gd name="connsiteY4" fmla="*/ 61702 h 81009"/>
                  <a:gd name="connsiteX5" fmla="*/ 9586 w 36048"/>
                  <a:gd name="connsiteY5" fmla="*/ 0 h 81009"/>
                  <a:gd name="connsiteX6" fmla="*/ 0 w 36048"/>
                  <a:gd name="connsiteY6" fmla="*/ 5536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8" h="81009">
                    <a:moveTo>
                      <a:pt x="0" y="5536"/>
                    </a:moveTo>
                    <a:lnTo>
                      <a:pt x="25383" y="61702"/>
                    </a:lnTo>
                    <a:lnTo>
                      <a:pt x="25383" y="81009"/>
                    </a:lnTo>
                    <a:lnTo>
                      <a:pt x="36049" y="74933"/>
                    </a:lnTo>
                    <a:lnTo>
                      <a:pt x="36049" y="61702"/>
                    </a:lnTo>
                    <a:lnTo>
                      <a:pt x="9586" y="0"/>
                    </a:lnTo>
                    <a:lnTo>
                      <a:pt x="0" y="5536"/>
                    </a:lnTo>
                    <a:close/>
                  </a:path>
                </a:pathLst>
              </a:custGeom>
              <a:solidFill>
                <a:srgbClr val="8897A0">
                  <a:alpha val="5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1" name="Freeform 865">
                <a:extLst>
                  <a:ext uri="{FF2B5EF4-FFF2-40B4-BE49-F238E27FC236}">
                    <a16:creationId xmlns:a16="http://schemas.microsoft.com/office/drawing/2014/main" id="{FAC9CD42-B787-9444-8519-916678C5BA3E}"/>
                  </a:ext>
                </a:extLst>
              </p:cNvPr>
              <p:cNvSpPr/>
              <p:nvPr/>
            </p:nvSpPr>
            <p:spPr>
              <a:xfrm>
                <a:off x="1897121" y="657609"/>
                <a:ext cx="918207" cy="858923"/>
              </a:xfrm>
              <a:custGeom>
                <a:avLst/>
                <a:gdLst>
                  <a:gd name="connsiteX0" fmla="*/ 7653 w 918207"/>
                  <a:gd name="connsiteY0" fmla="*/ 541510 h 858923"/>
                  <a:gd name="connsiteX1" fmla="*/ 531781 w 918207"/>
                  <a:gd name="connsiteY1" fmla="*/ 857985 h 858923"/>
                  <a:gd name="connsiteX2" fmla="*/ 552168 w 918207"/>
                  <a:gd name="connsiteY2" fmla="*/ 856095 h 858923"/>
                  <a:gd name="connsiteX3" fmla="*/ 697039 w 918207"/>
                  <a:gd name="connsiteY3" fmla="*/ 774276 h 858923"/>
                  <a:gd name="connsiteX4" fmla="*/ 784124 w 918207"/>
                  <a:gd name="connsiteY4" fmla="*/ 833412 h 858923"/>
                  <a:gd name="connsiteX5" fmla="*/ 886330 w 918207"/>
                  <a:gd name="connsiteY5" fmla="*/ 773871 h 858923"/>
                  <a:gd name="connsiteX6" fmla="*/ 892406 w 918207"/>
                  <a:gd name="connsiteY6" fmla="*/ 779946 h 858923"/>
                  <a:gd name="connsiteX7" fmla="*/ 915088 w 918207"/>
                  <a:gd name="connsiteY7" fmla="*/ 755509 h 858923"/>
                  <a:gd name="connsiteX8" fmla="*/ 918059 w 918207"/>
                  <a:gd name="connsiteY8" fmla="*/ 704203 h 858923"/>
                  <a:gd name="connsiteX9" fmla="*/ 914683 w 918207"/>
                  <a:gd name="connsiteY9" fmla="*/ 687596 h 858923"/>
                  <a:gd name="connsiteX10" fmla="*/ 914683 w 918207"/>
                  <a:gd name="connsiteY10" fmla="*/ 638856 h 858923"/>
                  <a:gd name="connsiteX11" fmla="*/ 906042 w 918207"/>
                  <a:gd name="connsiteY11" fmla="*/ 602807 h 858923"/>
                  <a:gd name="connsiteX12" fmla="*/ 906042 w 918207"/>
                  <a:gd name="connsiteY12" fmla="*/ 508296 h 858923"/>
                  <a:gd name="connsiteX13" fmla="*/ 870803 w 918207"/>
                  <a:gd name="connsiteY13" fmla="*/ 401634 h 858923"/>
                  <a:gd name="connsiteX14" fmla="*/ 719992 w 918207"/>
                  <a:gd name="connsiteY14" fmla="*/ 221524 h 858923"/>
                  <a:gd name="connsiteX15" fmla="*/ 400951 w 918207"/>
                  <a:gd name="connsiteY15" fmla="*/ 27913 h 858923"/>
                  <a:gd name="connsiteX16" fmla="*/ 248114 w 918207"/>
                  <a:gd name="connsiteY16" fmla="*/ 10496 h 858923"/>
                  <a:gd name="connsiteX17" fmla="*/ 57473 w 918207"/>
                  <a:gd name="connsiteY17" fmla="*/ 118508 h 858923"/>
                  <a:gd name="connsiteX18" fmla="*/ 7518 w 918207"/>
                  <a:gd name="connsiteY18" fmla="*/ 227330 h 858923"/>
                  <a:gd name="connsiteX19" fmla="*/ 497 w 918207"/>
                  <a:gd name="connsiteY19" fmla="*/ 429853 h 858923"/>
                  <a:gd name="connsiteX20" fmla="*/ 7653 w 918207"/>
                  <a:gd name="connsiteY20" fmla="*/ 541510 h 85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8207" h="858923">
                    <a:moveTo>
                      <a:pt x="7653" y="541510"/>
                    </a:moveTo>
                    <a:lnTo>
                      <a:pt x="531781" y="857985"/>
                    </a:lnTo>
                    <a:cubicBezTo>
                      <a:pt x="538586" y="859711"/>
                      <a:pt x="545795" y="859044"/>
                      <a:pt x="552168" y="856095"/>
                    </a:cubicBezTo>
                    <a:cubicBezTo>
                      <a:pt x="560944" y="851099"/>
                      <a:pt x="658290" y="788587"/>
                      <a:pt x="697039" y="774276"/>
                    </a:cubicBezTo>
                    <a:cubicBezTo>
                      <a:pt x="735788" y="759964"/>
                      <a:pt x="787499" y="774276"/>
                      <a:pt x="784124" y="833412"/>
                    </a:cubicBezTo>
                    <a:lnTo>
                      <a:pt x="886330" y="773871"/>
                    </a:lnTo>
                    <a:lnTo>
                      <a:pt x="892406" y="779946"/>
                    </a:lnTo>
                    <a:cubicBezTo>
                      <a:pt x="894431" y="781837"/>
                      <a:pt x="910768" y="778191"/>
                      <a:pt x="915088" y="755509"/>
                    </a:cubicBezTo>
                    <a:cubicBezTo>
                      <a:pt x="917627" y="738532"/>
                      <a:pt x="918612" y="721359"/>
                      <a:pt x="918059" y="704203"/>
                    </a:cubicBezTo>
                    <a:cubicBezTo>
                      <a:pt x="917627" y="698550"/>
                      <a:pt x="916493" y="692971"/>
                      <a:pt x="914683" y="687596"/>
                    </a:cubicBezTo>
                    <a:cubicBezTo>
                      <a:pt x="914683" y="687596"/>
                      <a:pt x="913333" y="655868"/>
                      <a:pt x="914683" y="638856"/>
                    </a:cubicBezTo>
                    <a:cubicBezTo>
                      <a:pt x="914481" y="626352"/>
                      <a:pt x="911524" y="614044"/>
                      <a:pt x="906042" y="602807"/>
                    </a:cubicBezTo>
                    <a:lnTo>
                      <a:pt x="906042" y="508296"/>
                    </a:lnTo>
                    <a:cubicBezTo>
                      <a:pt x="901357" y="470786"/>
                      <a:pt x="889382" y="434554"/>
                      <a:pt x="870803" y="401634"/>
                    </a:cubicBezTo>
                    <a:cubicBezTo>
                      <a:pt x="831109" y="333486"/>
                      <a:pt x="780100" y="272580"/>
                      <a:pt x="719992" y="221524"/>
                    </a:cubicBezTo>
                    <a:cubicBezTo>
                      <a:pt x="647759" y="162388"/>
                      <a:pt x="465758" y="59506"/>
                      <a:pt x="400951" y="27913"/>
                    </a:cubicBezTo>
                    <a:cubicBezTo>
                      <a:pt x="336144" y="-3681"/>
                      <a:pt x="278628" y="-6921"/>
                      <a:pt x="248114" y="10496"/>
                    </a:cubicBezTo>
                    <a:cubicBezTo>
                      <a:pt x="217601" y="27913"/>
                      <a:pt x="81911" y="103656"/>
                      <a:pt x="57473" y="118508"/>
                    </a:cubicBezTo>
                    <a:cubicBezTo>
                      <a:pt x="33035" y="133360"/>
                      <a:pt x="15078" y="172514"/>
                      <a:pt x="7518" y="227330"/>
                    </a:cubicBezTo>
                    <a:cubicBezTo>
                      <a:pt x="1220" y="294642"/>
                      <a:pt x="-1123" y="362265"/>
                      <a:pt x="497" y="429853"/>
                    </a:cubicBezTo>
                    <a:cubicBezTo>
                      <a:pt x="1577" y="475083"/>
                      <a:pt x="7653" y="541510"/>
                      <a:pt x="7653" y="541510"/>
                    </a:cubicBezTo>
                    <a:close/>
                  </a:path>
                </a:pathLst>
              </a:custGeom>
              <a:solidFill>
                <a:srgbClr val="E1E8EC"/>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2" name="Freeform 866">
                <a:extLst>
                  <a:ext uri="{FF2B5EF4-FFF2-40B4-BE49-F238E27FC236}">
                    <a16:creationId xmlns:a16="http://schemas.microsoft.com/office/drawing/2014/main" id="{8509C1F2-3B81-1547-ADCD-6285D6A08F60}"/>
                  </a:ext>
                </a:extLst>
              </p:cNvPr>
              <p:cNvSpPr/>
              <p:nvPr/>
            </p:nvSpPr>
            <p:spPr>
              <a:xfrm>
                <a:off x="1897256" y="796370"/>
                <a:ext cx="538801" cy="720034"/>
              </a:xfrm>
              <a:custGeom>
                <a:avLst/>
                <a:gdLst>
                  <a:gd name="connsiteX0" fmla="*/ 527730 w 538801"/>
                  <a:gd name="connsiteY0" fmla="*/ 476198 h 720034"/>
                  <a:gd name="connsiteX1" fmla="*/ 511259 w 538801"/>
                  <a:gd name="connsiteY1" fmla="*/ 296088 h 720034"/>
                  <a:gd name="connsiteX2" fmla="*/ 511259 w 538801"/>
                  <a:gd name="connsiteY2" fmla="*/ 296088 h 720034"/>
                  <a:gd name="connsiteX3" fmla="*/ 469404 w 538801"/>
                  <a:gd name="connsiteY3" fmla="*/ 244242 h 720034"/>
                  <a:gd name="connsiteX4" fmla="*/ 204234 w 538801"/>
                  <a:gd name="connsiteY4" fmla="*/ 77904 h 720034"/>
                  <a:gd name="connsiteX5" fmla="*/ 36411 w 538801"/>
                  <a:gd name="connsiteY5" fmla="*/ 0 h 720034"/>
                  <a:gd name="connsiteX6" fmla="*/ 7517 w 538801"/>
                  <a:gd name="connsiteY6" fmla="*/ 88030 h 720034"/>
                  <a:gd name="connsiteX7" fmla="*/ 497 w 538801"/>
                  <a:gd name="connsiteY7" fmla="*/ 290552 h 720034"/>
                  <a:gd name="connsiteX8" fmla="*/ 7517 w 538801"/>
                  <a:gd name="connsiteY8" fmla="*/ 402615 h 720034"/>
                  <a:gd name="connsiteX9" fmla="*/ 531646 w 538801"/>
                  <a:gd name="connsiteY9" fmla="*/ 719090 h 720034"/>
                  <a:gd name="connsiteX10" fmla="*/ 538802 w 538801"/>
                  <a:gd name="connsiteY10" fmla="*/ 720035 h 720034"/>
                  <a:gd name="connsiteX11" fmla="*/ 529485 w 538801"/>
                  <a:gd name="connsiteY11" fmla="*/ 668189 h 720034"/>
                  <a:gd name="connsiteX12" fmla="*/ 529485 w 538801"/>
                  <a:gd name="connsiteY12" fmla="*/ 649152 h 720034"/>
                  <a:gd name="connsiteX13" fmla="*/ 527730 w 538801"/>
                  <a:gd name="connsiteY13" fmla="*/ 476198 h 72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801" h="720034">
                    <a:moveTo>
                      <a:pt x="527730" y="476198"/>
                    </a:moveTo>
                    <a:cubicBezTo>
                      <a:pt x="527730" y="414901"/>
                      <a:pt x="511259" y="313370"/>
                      <a:pt x="511259" y="296088"/>
                    </a:cubicBezTo>
                    <a:lnTo>
                      <a:pt x="511259" y="296088"/>
                    </a:lnTo>
                    <a:cubicBezTo>
                      <a:pt x="511259" y="296088"/>
                      <a:pt x="505588" y="269895"/>
                      <a:pt x="469404" y="244242"/>
                    </a:cubicBezTo>
                    <a:cubicBezTo>
                      <a:pt x="433220" y="218589"/>
                      <a:pt x="280383" y="121919"/>
                      <a:pt x="204234" y="77904"/>
                    </a:cubicBezTo>
                    <a:cubicBezTo>
                      <a:pt x="145908" y="44015"/>
                      <a:pt x="82721" y="3375"/>
                      <a:pt x="36411" y="0"/>
                    </a:cubicBezTo>
                    <a:cubicBezTo>
                      <a:pt x="20398" y="26850"/>
                      <a:pt x="10531" y="56913"/>
                      <a:pt x="7517" y="88030"/>
                    </a:cubicBezTo>
                    <a:cubicBezTo>
                      <a:pt x="1220" y="155342"/>
                      <a:pt x="-1123" y="222965"/>
                      <a:pt x="497" y="290552"/>
                    </a:cubicBezTo>
                    <a:cubicBezTo>
                      <a:pt x="1442" y="336322"/>
                      <a:pt x="7517" y="402615"/>
                      <a:pt x="7517" y="402615"/>
                    </a:cubicBezTo>
                    <a:lnTo>
                      <a:pt x="531646" y="719090"/>
                    </a:lnTo>
                    <a:cubicBezTo>
                      <a:pt x="533995" y="719657"/>
                      <a:pt x="536385" y="719974"/>
                      <a:pt x="538802" y="720035"/>
                    </a:cubicBezTo>
                    <a:lnTo>
                      <a:pt x="529485" y="668189"/>
                    </a:lnTo>
                    <a:lnTo>
                      <a:pt x="529485" y="649152"/>
                    </a:lnTo>
                    <a:cubicBezTo>
                      <a:pt x="529485" y="649152"/>
                      <a:pt x="527730" y="539520"/>
                      <a:pt x="527730" y="476198"/>
                    </a:cubicBezTo>
                    <a:close/>
                  </a:path>
                </a:pathLst>
              </a:custGeom>
              <a:solidFill>
                <a:srgbClr val="000000">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3" name="Freeform 867">
                <a:extLst>
                  <a:ext uri="{FF2B5EF4-FFF2-40B4-BE49-F238E27FC236}">
                    <a16:creationId xmlns:a16="http://schemas.microsoft.com/office/drawing/2014/main" id="{36E17DA6-3D1C-0941-9D0B-43DEF3FAEA5C}"/>
                  </a:ext>
                </a:extLst>
              </p:cNvPr>
              <p:cNvSpPr/>
              <p:nvPr/>
            </p:nvSpPr>
            <p:spPr>
              <a:xfrm>
                <a:off x="2678005" y="1400967"/>
                <a:ext cx="111792" cy="90055"/>
              </a:xfrm>
              <a:custGeom>
                <a:avLst/>
                <a:gdLst>
                  <a:gd name="connsiteX0" fmla="*/ 0 w 111792"/>
                  <a:gd name="connsiteY0" fmla="*/ 62107 h 90055"/>
                  <a:gd name="connsiteX1" fmla="*/ 3240 w 111792"/>
                  <a:gd name="connsiteY1" fmla="*/ 90055 h 90055"/>
                  <a:gd name="connsiteX2" fmla="*/ 105447 w 111792"/>
                  <a:gd name="connsiteY2" fmla="*/ 30513 h 90055"/>
                  <a:gd name="connsiteX3" fmla="*/ 105447 w 111792"/>
                  <a:gd name="connsiteY3" fmla="*/ 30513 h 90055"/>
                  <a:gd name="connsiteX4" fmla="*/ 111792 w 111792"/>
                  <a:gd name="connsiteY4" fmla="*/ 0 h 90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92" h="90055">
                    <a:moveTo>
                      <a:pt x="0" y="62107"/>
                    </a:moveTo>
                    <a:cubicBezTo>
                      <a:pt x="2768" y="71150"/>
                      <a:pt x="3862" y="80620"/>
                      <a:pt x="3240" y="90055"/>
                    </a:cubicBezTo>
                    <a:lnTo>
                      <a:pt x="105447" y="30513"/>
                    </a:lnTo>
                    <a:lnTo>
                      <a:pt x="105447" y="30513"/>
                    </a:lnTo>
                    <a:lnTo>
                      <a:pt x="111792" y="0"/>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4" name="Freeform 868">
                <a:extLst>
                  <a:ext uri="{FF2B5EF4-FFF2-40B4-BE49-F238E27FC236}">
                    <a16:creationId xmlns:a16="http://schemas.microsoft.com/office/drawing/2014/main" id="{D5FA8F96-6A4A-0140-9B9D-619CF9E4964F}"/>
                  </a:ext>
                </a:extLst>
              </p:cNvPr>
              <p:cNvSpPr/>
              <p:nvPr/>
            </p:nvSpPr>
            <p:spPr>
              <a:xfrm>
                <a:off x="2438468" y="975506"/>
                <a:ext cx="351437" cy="509305"/>
              </a:xfrm>
              <a:custGeom>
                <a:avLst/>
                <a:gdLst>
                  <a:gd name="connsiteX0" fmla="*/ 58347 w 351437"/>
                  <a:gd name="connsiteY0" fmla="*/ 509306 h 509305"/>
                  <a:gd name="connsiteX1" fmla="*/ 19327 w 351437"/>
                  <a:gd name="connsiteY1" fmla="*/ 473121 h 509305"/>
                  <a:gd name="connsiteX2" fmla="*/ 11632 w 351437"/>
                  <a:gd name="connsiteY2" fmla="*/ 464210 h 509305"/>
                  <a:gd name="connsiteX3" fmla="*/ 11632 w 351437"/>
                  <a:gd name="connsiteY3" fmla="*/ 464210 h 509305"/>
                  <a:gd name="connsiteX4" fmla="*/ 6231 w 351437"/>
                  <a:gd name="connsiteY4" fmla="*/ 275189 h 509305"/>
                  <a:gd name="connsiteX5" fmla="*/ 20 w 351437"/>
                  <a:gd name="connsiteY5" fmla="*/ 158536 h 509305"/>
                  <a:gd name="connsiteX6" fmla="*/ 21893 w 351437"/>
                  <a:gd name="connsiteY6" fmla="*/ 115332 h 509305"/>
                  <a:gd name="connsiteX7" fmla="*/ 101687 w 351437"/>
                  <a:gd name="connsiteY7" fmla="*/ 70507 h 509305"/>
                  <a:gd name="connsiteX8" fmla="*/ 166359 w 351437"/>
                  <a:gd name="connsiteY8" fmla="*/ 34188 h 509305"/>
                  <a:gd name="connsiteX9" fmla="*/ 233866 w 351437"/>
                  <a:gd name="connsiteY9" fmla="*/ 1109 h 509305"/>
                  <a:gd name="connsiteX10" fmla="*/ 268970 w 351437"/>
                  <a:gd name="connsiteY10" fmla="*/ 19741 h 509305"/>
                  <a:gd name="connsiteX11" fmla="*/ 327972 w 351437"/>
                  <a:gd name="connsiteY11" fmla="*/ 120597 h 509305"/>
                  <a:gd name="connsiteX12" fmla="*/ 350789 w 351437"/>
                  <a:gd name="connsiteY12" fmla="*/ 184999 h 509305"/>
                  <a:gd name="connsiteX13" fmla="*/ 350789 w 351437"/>
                  <a:gd name="connsiteY13" fmla="*/ 198501 h 509305"/>
                  <a:gd name="connsiteX14" fmla="*/ 350789 w 351437"/>
                  <a:gd name="connsiteY14" fmla="*/ 234145 h 509305"/>
                  <a:gd name="connsiteX15" fmla="*/ 350114 w 351437"/>
                  <a:gd name="connsiteY15" fmla="*/ 381716 h 509305"/>
                  <a:gd name="connsiteX16" fmla="*/ 348359 w 351437"/>
                  <a:gd name="connsiteY16" fmla="*/ 381716 h 509305"/>
                  <a:gd name="connsiteX17" fmla="*/ 349034 w 351437"/>
                  <a:gd name="connsiteY17" fmla="*/ 234145 h 509305"/>
                  <a:gd name="connsiteX18" fmla="*/ 349034 w 351437"/>
                  <a:gd name="connsiteY18" fmla="*/ 197691 h 509305"/>
                  <a:gd name="connsiteX19" fmla="*/ 349034 w 351437"/>
                  <a:gd name="connsiteY19" fmla="*/ 197691 h 509305"/>
                  <a:gd name="connsiteX20" fmla="*/ 349034 w 351437"/>
                  <a:gd name="connsiteY20" fmla="*/ 185675 h 509305"/>
                  <a:gd name="connsiteX21" fmla="*/ 327162 w 351437"/>
                  <a:gd name="connsiteY21" fmla="*/ 121542 h 509305"/>
                  <a:gd name="connsiteX22" fmla="*/ 268430 w 351437"/>
                  <a:gd name="connsiteY22" fmla="*/ 21091 h 509305"/>
                  <a:gd name="connsiteX23" fmla="*/ 235217 w 351437"/>
                  <a:gd name="connsiteY23" fmla="*/ 2999 h 509305"/>
                  <a:gd name="connsiteX24" fmla="*/ 167709 w 351437"/>
                  <a:gd name="connsiteY24" fmla="*/ 35943 h 509305"/>
                  <a:gd name="connsiteX25" fmla="*/ 103037 w 351437"/>
                  <a:gd name="connsiteY25" fmla="*/ 72262 h 509305"/>
                  <a:gd name="connsiteX26" fmla="*/ 23378 w 351437"/>
                  <a:gd name="connsiteY26" fmla="*/ 117087 h 509305"/>
                  <a:gd name="connsiteX27" fmla="*/ 2316 w 351437"/>
                  <a:gd name="connsiteY27" fmla="*/ 158807 h 509305"/>
                  <a:gd name="connsiteX28" fmla="*/ 8526 w 351437"/>
                  <a:gd name="connsiteY28" fmla="*/ 275459 h 509305"/>
                  <a:gd name="connsiteX29" fmla="*/ 13927 w 351437"/>
                  <a:gd name="connsiteY29" fmla="*/ 463535 h 509305"/>
                  <a:gd name="connsiteX30" fmla="*/ 21353 w 351437"/>
                  <a:gd name="connsiteY30" fmla="*/ 471906 h 509305"/>
                  <a:gd name="connsiteX31" fmla="*/ 59562 w 351437"/>
                  <a:gd name="connsiteY31" fmla="*/ 508225 h 50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437" h="509305">
                    <a:moveTo>
                      <a:pt x="58347" y="509306"/>
                    </a:moveTo>
                    <a:lnTo>
                      <a:pt x="19327" y="473121"/>
                    </a:lnTo>
                    <a:lnTo>
                      <a:pt x="11632" y="464210"/>
                    </a:lnTo>
                    <a:lnTo>
                      <a:pt x="11632" y="464210"/>
                    </a:lnTo>
                    <a:lnTo>
                      <a:pt x="6231" y="275189"/>
                    </a:lnTo>
                    <a:cubicBezTo>
                      <a:pt x="6231" y="274244"/>
                      <a:pt x="20" y="170418"/>
                      <a:pt x="20" y="158536"/>
                    </a:cubicBezTo>
                    <a:cubicBezTo>
                      <a:pt x="-466" y="141361"/>
                      <a:pt x="7757" y="125104"/>
                      <a:pt x="21893" y="115332"/>
                    </a:cubicBezTo>
                    <a:cubicBezTo>
                      <a:pt x="31074" y="109661"/>
                      <a:pt x="66988" y="89679"/>
                      <a:pt x="101687" y="70507"/>
                    </a:cubicBezTo>
                    <a:cubicBezTo>
                      <a:pt x="130715" y="54305"/>
                      <a:pt x="158123" y="39183"/>
                      <a:pt x="166359" y="34188"/>
                    </a:cubicBezTo>
                    <a:cubicBezTo>
                      <a:pt x="188123" y="21708"/>
                      <a:pt x="210671" y="10659"/>
                      <a:pt x="233866" y="1109"/>
                    </a:cubicBezTo>
                    <a:cubicBezTo>
                      <a:pt x="245208" y="-2671"/>
                      <a:pt x="256009" y="3134"/>
                      <a:pt x="268970" y="19741"/>
                    </a:cubicBezTo>
                    <a:cubicBezTo>
                      <a:pt x="291153" y="51825"/>
                      <a:pt x="310879" y="85539"/>
                      <a:pt x="327972" y="120597"/>
                    </a:cubicBezTo>
                    <a:cubicBezTo>
                      <a:pt x="337342" y="141396"/>
                      <a:pt x="344984" y="162938"/>
                      <a:pt x="350789" y="184999"/>
                    </a:cubicBezTo>
                    <a:cubicBezTo>
                      <a:pt x="351653" y="189459"/>
                      <a:pt x="351653" y="194041"/>
                      <a:pt x="350789" y="198501"/>
                    </a:cubicBezTo>
                    <a:lnTo>
                      <a:pt x="350789" y="234145"/>
                    </a:lnTo>
                    <a:lnTo>
                      <a:pt x="350114" y="381716"/>
                    </a:lnTo>
                    <a:lnTo>
                      <a:pt x="348359" y="381716"/>
                    </a:lnTo>
                    <a:lnTo>
                      <a:pt x="349034" y="234145"/>
                    </a:lnTo>
                    <a:lnTo>
                      <a:pt x="349034" y="197691"/>
                    </a:lnTo>
                    <a:lnTo>
                      <a:pt x="349034" y="197691"/>
                    </a:lnTo>
                    <a:cubicBezTo>
                      <a:pt x="349817" y="193723"/>
                      <a:pt x="349817" y="189643"/>
                      <a:pt x="349034" y="185675"/>
                    </a:cubicBezTo>
                    <a:cubicBezTo>
                      <a:pt x="343499" y="163737"/>
                      <a:pt x="336181" y="142289"/>
                      <a:pt x="327162" y="121542"/>
                    </a:cubicBezTo>
                    <a:cubicBezTo>
                      <a:pt x="310123" y="86637"/>
                      <a:pt x="290492" y="53059"/>
                      <a:pt x="268430" y="21091"/>
                    </a:cubicBezTo>
                    <a:cubicBezTo>
                      <a:pt x="256009" y="5159"/>
                      <a:pt x="245748" y="-376"/>
                      <a:pt x="235217" y="2999"/>
                    </a:cubicBezTo>
                    <a:cubicBezTo>
                      <a:pt x="212021" y="12492"/>
                      <a:pt x="189473" y="23497"/>
                      <a:pt x="167709" y="35943"/>
                    </a:cubicBezTo>
                    <a:cubicBezTo>
                      <a:pt x="159473" y="40938"/>
                      <a:pt x="132065" y="56195"/>
                      <a:pt x="103037" y="72262"/>
                    </a:cubicBezTo>
                    <a:cubicBezTo>
                      <a:pt x="68473" y="91569"/>
                      <a:pt x="32559" y="111416"/>
                      <a:pt x="23378" y="117087"/>
                    </a:cubicBezTo>
                    <a:cubicBezTo>
                      <a:pt x="9795" y="126569"/>
                      <a:pt x="1870" y="142243"/>
                      <a:pt x="2316" y="158807"/>
                    </a:cubicBezTo>
                    <a:cubicBezTo>
                      <a:pt x="2316" y="170688"/>
                      <a:pt x="8526" y="274379"/>
                      <a:pt x="8526" y="275459"/>
                    </a:cubicBezTo>
                    <a:lnTo>
                      <a:pt x="13927" y="463535"/>
                    </a:lnTo>
                    <a:lnTo>
                      <a:pt x="21353" y="471906"/>
                    </a:lnTo>
                    <a:lnTo>
                      <a:pt x="59562" y="50822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5" name="Freeform 869">
                <a:extLst>
                  <a:ext uri="{FF2B5EF4-FFF2-40B4-BE49-F238E27FC236}">
                    <a16:creationId xmlns:a16="http://schemas.microsoft.com/office/drawing/2014/main" id="{AB4C20B7-A817-4943-A2DE-3796D2A8C4B8}"/>
                  </a:ext>
                </a:extLst>
              </p:cNvPr>
              <p:cNvSpPr/>
              <p:nvPr/>
            </p:nvSpPr>
            <p:spPr>
              <a:xfrm>
                <a:off x="2408602" y="949607"/>
                <a:ext cx="406997" cy="566444"/>
              </a:xfrm>
              <a:custGeom>
                <a:avLst/>
                <a:gdLst>
                  <a:gd name="connsiteX0" fmla="*/ 403203 w 406997"/>
                  <a:gd name="connsiteY0" fmla="*/ 395599 h 566444"/>
                  <a:gd name="connsiteX1" fmla="*/ 403203 w 406997"/>
                  <a:gd name="connsiteY1" fmla="*/ 346858 h 566444"/>
                  <a:gd name="connsiteX2" fmla="*/ 394562 w 406997"/>
                  <a:gd name="connsiteY2" fmla="*/ 310809 h 566444"/>
                  <a:gd name="connsiteX3" fmla="*/ 394562 w 406997"/>
                  <a:gd name="connsiteY3" fmla="*/ 216299 h 566444"/>
                  <a:gd name="connsiteX4" fmla="*/ 359323 w 406997"/>
                  <a:gd name="connsiteY4" fmla="*/ 109637 h 566444"/>
                  <a:gd name="connsiteX5" fmla="*/ 285875 w 406997"/>
                  <a:gd name="connsiteY5" fmla="*/ 5540 h 566444"/>
                  <a:gd name="connsiteX6" fmla="*/ 245370 w 406997"/>
                  <a:gd name="connsiteY6" fmla="*/ 2165 h 566444"/>
                  <a:gd name="connsiteX7" fmla="*/ 61345 w 406997"/>
                  <a:gd name="connsiteY7" fmla="*/ 95865 h 566444"/>
                  <a:gd name="connsiteX8" fmla="*/ 48 w 406997"/>
                  <a:gd name="connsiteY8" fmla="*/ 140825 h 566444"/>
                  <a:gd name="connsiteX9" fmla="*/ 16385 w 406997"/>
                  <a:gd name="connsiteY9" fmla="*/ 322420 h 566444"/>
                  <a:gd name="connsiteX10" fmla="*/ 18140 w 406997"/>
                  <a:gd name="connsiteY10" fmla="*/ 495375 h 566444"/>
                  <a:gd name="connsiteX11" fmla="*/ 18140 w 406997"/>
                  <a:gd name="connsiteY11" fmla="*/ 502665 h 566444"/>
                  <a:gd name="connsiteX12" fmla="*/ 232814 w 406997"/>
                  <a:gd name="connsiteY12" fmla="*/ 411665 h 566444"/>
                  <a:gd name="connsiteX13" fmla="*/ 377685 w 406997"/>
                  <a:gd name="connsiteY13" fmla="*/ 407750 h 566444"/>
                  <a:gd name="connsiteX14" fmla="*/ 377685 w 406997"/>
                  <a:gd name="connsiteY14" fmla="*/ 418551 h 566444"/>
                  <a:gd name="connsiteX15" fmla="*/ 232814 w 406997"/>
                  <a:gd name="connsiteY15" fmla="*/ 424087 h 566444"/>
                  <a:gd name="connsiteX16" fmla="*/ 18140 w 406997"/>
                  <a:gd name="connsiteY16" fmla="*/ 514952 h 566444"/>
                  <a:gd name="connsiteX17" fmla="*/ 27456 w 406997"/>
                  <a:gd name="connsiteY17" fmla="*/ 566393 h 566444"/>
                  <a:gd name="connsiteX18" fmla="*/ 40958 w 406997"/>
                  <a:gd name="connsiteY18" fmla="*/ 563557 h 566444"/>
                  <a:gd name="connsiteX19" fmla="*/ 185829 w 406997"/>
                  <a:gd name="connsiteY19" fmla="*/ 481738 h 566444"/>
                  <a:gd name="connsiteX20" fmla="*/ 272914 w 406997"/>
                  <a:gd name="connsiteY20" fmla="*/ 540875 h 566444"/>
                  <a:gd name="connsiteX21" fmla="*/ 375120 w 406997"/>
                  <a:gd name="connsiteY21" fmla="*/ 481333 h 566444"/>
                  <a:gd name="connsiteX22" fmla="*/ 381196 w 406997"/>
                  <a:gd name="connsiteY22" fmla="*/ 487409 h 566444"/>
                  <a:gd name="connsiteX23" fmla="*/ 403878 w 406997"/>
                  <a:gd name="connsiteY23" fmla="*/ 462971 h 566444"/>
                  <a:gd name="connsiteX24" fmla="*/ 406849 w 406997"/>
                  <a:gd name="connsiteY24" fmla="*/ 411665 h 566444"/>
                  <a:gd name="connsiteX25" fmla="*/ 403203 w 406997"/>
                  <a:gd name="connsiteY25" fmla="*/ 395599 h 566444"/>
                  <a:gd name="connsiteX26" fmla="*/ 380116 w 406997"/>
                  <a:gd name="connsiteY26" fmla="*/ 259638 h 566444"/>
                  <a:gd name="connsiteX27" fmla="*/ 230114 w 406997"/>
                  <a:gd name="connsiteY27" fmla="*/ 300143 h 566444"/>
                  <a:gd name="connsiteX28" fmla="*/ 69581 w 406997"/>
                  <a:gd name="connsiteY28" fmla="*/ 319315 h 566444"/>
                  <a:gd name="connsiteX29" fmla="*/ 48384 w 406997"/>
                  <a:gd name="connsiteY29" fmla="*/ 246272 h 566444"/>
                  <a:gd name="connsiteX30" fmla="*/ 333670 w 406997"/>
                  <a:gd name="connsiteY30" fmla="*/ 259774 h 566444"/>
                  <a:gd name="connsiteX31" fmla="*/ 380116 w 406997"/>
                  <a:gd name="connsiteY31" fmla="*/ 252483 h 5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997" h="566444">
                    <a:moveTo>
                      <a:pt x="403203" y="395599"/>
                    </a:moveTo>
                    <a:cubicBezTo>
                      <a:pt x="403203" y="395599"/>
                      <a:pt x="401853" y="363870"/>
                      <a:pt x="403203" y="346858"/>
                    </a:cubicBezTo>
                    <a:cubicBezTo>
                      <a:pt x="403001" y="334354"/>
                      <a:pt x="400044" y="322047"/>
                      <a:pt x="394562" y="310809"/>
                    </a:cubicBezTo>
                    <a:lnTo>
                      <a:pt x="394562" y="216299"/>
                    </a:lnTo>
                    <a:cubicBezTo>
                      <a:pt x="389877" y="178789"/>
                      <a:pt x="377901" y="142556"/>
                      <a:pt x="359323" y="109637"/>
                    </a:cubicBezTo>
                    <a:cubicBezTo>
                      <a:pt x="337964" y="72836"/>
                      <a:pt x="313391" y="38001"/>
                      <a:pt x="285875" y="5540"/>
                    </a:cubicBezTo>
                    <a:cubicBezTo>
                      <a:pt x="273224" y="-417"/>
                      <a:pt x="258845" y="-1616"/>
                      <a:pt x="245370" y="2165"/>
                    </a:cubicBezTo>
                    <a:cubicBezTo>
                      <a:pt x="219583" y="9861"/>
                      <a:pt x="80652" y="85334"/>
                      <a:pt x="61345" y="95865"/>
                    </a:cubicBezTo>
                    <a:cubicBezTo>
                      <a:pt x="42038" y="106396"/>
                      <a:pt x="1128" y="128674"/>
                      <a:pt x="48" y="140825"/>
                    </a:cubicBezTo>
                    <a:cubicBezTo>
                      <a:pt x="-1032" y="152977"/>
                      <a:pt x="16385" y="259233"/>
                      <a:pt x="16385" y="322420"/>
                    </a:cubicBezTo>
                    <a:cubicBezTo>
                      <a:pt x="16385" y="385608"/>
                      <a:pt x="18140" y="495375"/>
                      <a:pt x="18140" y="495375"/>
                    </a:cubicBezTo>
                    <a:lnTo>
                      <a:pt x="18140" y="502665"/>
                    </a:lnTo>
                    <a:cubicBezTo>
                      <a:pt x="66206" y="473367"/>
                      <a:pt x="203246" y="416661"/>
                      <a:pt x="232814" y="411665"/>
                    </a:cubicBezTo>
                    <a:cubicBezTo>
                      <a:pt x="262383" y="406670"/>
                      <a:pt x="377685" y="407750"/>
                      <a:pt x="377685" y="407750"/>
                    </a:cubicBezTo>
                    <a:lnTo>
                      <a:pt x="377685" y="418551"/>
                    </a:lnTo>
                    <a:cubicBezTo>
                      <a:pt x="377685" y="418551"/>
                      <a:pt x="262517" y="418551"/>
                      <a:pt x="232814" y="424087"/>
                    </a:cubicBezTo>
                    <a:cubicBezTo>
                      <a:pt x="203111" y="429622"/>
                      <a:pt x="66341" y="485654"/>
                      <a:pt x="18140" y="514952"/>
                    </a:cubicBezTo>
                    <a:lnTo>
                      <a:pt x="27456" y="566393"/>
                    </a:lnTo>
                    <a:cubicBezTo>
                      <a:pt x="32128" y="566691"/>
                      <a:pt x="36799" y="565711"/>
                      <a:pt x="40958" y="563557"/>
                    </a:cubicBezTo>
                    <a:cubicBezTo>
                      <a:pt x="49734" y="558562"/>
                      <a:pt x="147080" y="496050"/>
                      <a:pt x="185829" y="481738"/>
                    </a:cubicBezTo>
                    <a:cubicBezTo>
                      <a:pt x="224578" y="467427"/>
                      <a:pt x="276289" y="481738"/>
                      <a:pt x="272914" y="540875"/>
                    </a:cubicBezTo>
                    <a:lnTo>
                      <a:pt x="375120" y="481333"/>
                    </a:lnTo>
                    <a:lnTo>
                      <a:pt x="381196" y="487409"/>
                    </a:lnTo>
                    <a:cubicBezTo>
                      <a:pt x="383221" y="489299"/>
                      <a:pt x="399558" y="485654"/>
                      <a:pt x="403878" y="462971"/>
                    </a:cubicBezTo>
                    <a:cubicBezTo>
                      <a:pt x="406417" y="445993"/>
                      <a:pt x="407402" y="428822"/>
                      <a:pt x="406849" y="411665"/>
                    </a:cubicBezTo>
                    <a:cubicBezTo>
                      <a:pt x="406281" y="406184"/>
                      <a:pt x="405053" y="400789"/>
                      <a:pt x="403203" y="395599"/>
                    </a:cubicBezTo>
                    <a:close/>
                    <a:moveTo>
                      <a:pt x="380116" y="259638"/>
                    </a:moveTo>
                    <a:cubicBezTo>
                      <a:pt x="380116" y="259638"/>
                      <a:pt x="268728" y="291637"/>
                      <a:pt x="230114" y="300143"/>
                    </a:cubicBezTo>
                    <a:cubicBezTo>
                      <a:pt x="191500" y="308649"/>
                      <a:pt x="93344" y="329171"/>
                      <a:pt x="69581" y="319315"/>
                    </a:cubicBezTo>
                    <a:cubicBezTo>
                      <a:pt x="45818" y="309459"/>
                      <a:pt x="48384" y="246272"/>
                      <a:pt x="48384" y="246272"/>
                    </a:cubicBezTo>
                    <a:lnTo>
                      <a:pt x="333670" y="259774"/>
                    </a:lnTo>
                    <a:lnTo>
                      <a:pt x="380116" y="252483"/>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6" name="Freeform 870">
                <a:extLst>
                  <a:ext uri="{FF2B5EF4-FFF2-40B4-BE49-F238E27FC236}">
                    <a16:creationId xmlns:a16="http://schemas.microsoft.com/office/drawing/2014/main" id="{2985197F-320F-0146-BB17-98A2D15BECEC}"/>
                  </a:ext>
                </a:extLst>
              </p:cNvPr>
              <p:cNvSpPr/>
              <p:nvPr/>
            </p:nvSpPr>
            <p:spPr>
              <a:xfrm>
                <a:off x="2426742" y="1353073"/>
                <a:ext cx="359545" cy="99739"/>
              </a:xfrm>
              <a:custGeom>
                <a:avLst/>
                <a:gdLst>
                  <a:gd name="connsiteX0" fmla="*/ 214674 w 359545"/>
                  <a:gd name="connsiteY0" fmla="*/ 4014 h 99739"/>
                  <a:gd name="connsiteX1" fmla="*/ 0 w 359545"/>
                  <a:gd name="connsiteY1" fmla="*/ 94879 h 99739"/>
                  <a:gd name="connsiteX2" fmla="*/ 0 w 359545"/>
                  <a:gd name="connsiteY2" fmla="*/ 99739 h 99739"/>
                  <a:gd name="connsiteX3" fmla="*/ 214674 w 359545"/>
                  <a:gd name="connsiteY3" fmla="*/ 8739 h 99739"/>
                  <a:gd name="connsiteX4" fmla="*/ 359545 w 359545"/>
                  <a:gd name="connsiteY4" fmla="*/ 4824 h 99739"/>
                  <a:gd name="connsiteX5" fmla="*/ 359545 w 359545"/>
                  <a:gd name="connsiteY5" fmla="*/ 98 h 99739"/>
                  <a:gd name="connsiteX6" fmla="*/ 214674 w 359545"/>
                  <a:gd name="connsiteY6" fmla="*/ 4014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545" h="99739">
                    <a:moveTo>
                      <a:pt x="214674" y="4014"/>
                    </a:moveTo>
                    <a:cubicBezTo>
                      <a:pt x="185106" y="8874"/>
                      <a:pt x="48066" y="65581"/>
                      <a:pt x="0" y="94879"/>
                    </a:cubicBezTo>
                    <a:lnTo>
                      <a:pt x="0" y="99739"/>
                    </a:lnTo>
                    <a:cubicBezTo>
                      <a:pt x="48066" y="70441"/>
                      <a:pt x="185106" y="13735"/>
                      <a:pt x="214674" y="8739"/>
                    </a:cubicBezTo>
                    <a:cubicBezTo>
                      <a:pt x="244242" y="3744"/>
                      <a:pt x="359545" y="4824"/>
                      <a:pt x="359545" y="4824"/>
                    </a:cubicBezTo>
                    <a:lnTo>
                      <a:pt x="359545" y="98"/>
                    </a:lnTo>
                    <a:cubicBezTo>
                      <a:pt x="359545" y="98"/>
                      <a:pt x="244377" y="-982"/>
                      <a:pt x="214674" y="4014"/>
                    </a:cubicBezTo>
                    <a:close/>
                  </a:path>
                </a:pathLst>
              </a:custGeom>
              <a:solidFill>
                <a:srgbClr val="000000">
                  <a:alpha val="2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7" name="Freeform 871">
                <a:extLst>
                  <a:ext uri="{FF2B5EF4-FFF2-40B4-BE49-F238E27FC236}">
                    <a16:creationId xmlns:a16="http://schemas.microsoft.com/office/drawing/2014/main" id="{248FA2B9-8CF9-4E45-A28E-28BDBFD39DB0}"/>
                  </a:ext>
                </a:extLst>
              </p:cNvPr>
              <p:cNvSpPr/>
              <p:nvPr/>
            </p:nvSpPr>
            <p:spPr>
              <a:xfrm>
                <a:off x="2455238" y="997794"/>
                <a:ext cx="311514" cy="265211"/>
              </a:xfrm>
              <a:custGeom>
                <a:avLst/>
                <a:gdLst>
                  <a:gd name="connsiteX0" fmla="*/ 532 w 311514"/>
                  <a:gd name="connsiteY0" fmla="*/ 124636 h 265211"/>
                  <a:gd name="connsiteX1" fmla="*/ 66959 w 311514"/>
                  <a:gd name="connsiteY1" fmla="*/ 77786 h 265211"/>
                  <a:gd name="connsiteX2" fmla="*/ 197519 w 311514"/>
                  <a:gd name="connsiteY2" fmla="*/ 6093 h 265211"/>
                  <a:gd name="connsiteX3" fmla="*/ 241804 w 311514"/>
                  <a:gd name="connsiteY3" fmla="*/ 10819 h 265211"/>
                  <a:gd name="connsiteX4" fmla="*/ 295810 w 311514"/>
                  <a:gd name="connsiteY4" fmla="*/ 113970 h 265211"/>
                  <a:gd name="connsiteX5" fmla="*/ 311201 w 311514"/>
                  <a:gd name="connsiteY5" fmla="*/ 194979 h 265211"/>
                  <a:gd name="connsiteX6" fmla="*/ 285549 w 311514"/>
                  <a:gd name="connsiteY6" fmla="*/ 217662 h 265211"/>
                  <a:gd name="connsiteX7" fmla="*/ 104764 w 311514"/>
                  <a:gd name="connsiteY7" fmla="*/ 258166 h 265211"/>
                  <a:gd name="connsiteX8" fmla="*/ 7958 w 311514"/>
                  <a:gd name="connsiteY8" fmla="*/ 246285 h 265211"/>
                  <a:gd name="connsiteX9" fmla="*/ 532 w 311514"/>
                  <a:gd name="connsiteY9" fmla="*/ 124636 h 26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514" h="265211">
                    <a:moveTo>
                      <a:pt x="532" y="124636"/>
                    </a:moveTo>
                    <a:cubicBezTo>
                      <a:pt x="2557" y="115590"/>
                      <a:pt x="27535" y="99929"/>
                      <a:pt x="66959" y="77786"/>
                    </a:cubicBezTo>
                    <a:cubicBezTo>
                      <a:pt x="106384" y="55644"/>
                      <a:pt x="182667" y="12439"/>
                      <a:pt x="197519" y="6093"/>
                    </a:cubicBezTo>
                    <a:cubicBezTo>
                      <a:pt x="212371" y="-252"/>
                      <a:pt x="228977" y="-5383"/>
                      <a:pt x="241804" y="10819"/>
                    </a:cubicBezTo>
                    <a:cubicBezTo>
                      <a:pt x="264486" y="42545"/>
                      <a:pt x="282659" y="77258"/>
                      <a:pt x="295810" y="113970"/>
                    </a:cubicBezTo>
                    <a:cubicBezTo>
                      <a:pt x="303911" y="144214"/>
                      <a:pt x="313362" y="183503"/>
                      <a:pt x="311201" y="194979"/>
                    </a:cubicBezTo>
                    <a:cubicBezTo>
                      <a:pt x="309041" y="206455"/>
                      <a:pt x="309446" y="211181"/>
                      <a:pt x="285549" y="217662"/>
                    </a:cubicBezTo>
                    <a:cubicBezTo>
                      <a:pt x="261651" y="224142"/>
                      <a:pt x="156744" y="251280"/>
                      <a:pt x="104764" y="258166"/>
                    </a:cubicBezTo>
                    <a:cubicBezTo>
                      <a:pt x="52783" y="265052"/>
                      <a:pt x="13898" y="273963"/>
                      <a:pt x="7958" y="246285"/>
                    </a:cubicBezTo>
                    <a:cubicBezTo>
                      <a:pt x="1288" y="206100"/>
                      <a:pt x="-1196" y="165334"/>
                      <a:pt x="532" y="124636"/>
                    </a:cubicBezTo>
                    <a:close/>
                  </a:path>
                </a:pathLst>
              </a:custGeom>
              <a:solidFill>
                <a:srgbClr val="141C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8" name="Freeform 872">
                <a:extLst>
                  <a:ext uri="{FF2B5EF4-FFF2-40B4-BE49-F238E27FC236}">
                    <a16:creationId xmlns:a16="http://schemas.microsoft.com/office/drawing/2014/main" id="{BCEFF3D9-9B30-A24B-88C0-2C8C1FFF7869}"/>
                  </a:ext>
                </a:extLst>
              </p:cNvPr>
              <p:cNvSpPr/>
              <p:nvPr/>
            </p:nvSpPr>
            <p:spPr>
              <a:xfrm>
                <a:off x="2462051" y="1004428"/>
                <a:ext cx="297020" cy="250452"/>
              </a:xfrm>
              <a:custGeom>
                <a:avLst/>
                <a:gdLst>
                  <a:gd name="connsiteX0" fmla="*/ 33549 w 297020"/>
                  <a:gd name="connsiteY0" fmla="*/ 250453 h 250452"/>
                  <a:gd name="connsiteX1" fmla="*/ 7356 w 297020"/>
                  <a:gd name="connsiteY1" fmla="*/ 236951 h 250452"/>
                  <a:gd name="connsiteX2" fmla="*/ 470 w 297020"/>
                  <a:gd name="connsiteY2" fmla="*/ 119353 h 250452"/>
                  <a:gd name="connsiteX3" fmla="*/ 63657 w 297020"/>
                  <a:gd name="connsiteY3" fmla="*/ 76959 h 250452"/>
                  <a:gd name="connsiteX4" fmla="*/ 193541 w 297020"/>
                  <a:gd name="connsiteY4" fmla="*/ 5536 h 250452"/>
                  <a:gd name="connsiteX5" fmla="*/ 213929 w 297020"/>
                  <a:gd name="connsiteY5" fmla="*/ 0 h 250452"/>
                  <a:gd name="connsiteX6" fmla="*/ 229590 w 297020"/>
                  <a:gd name="connsiteY6" fmla="*/ 8236 h 250452"/>
                  <a:gd name="connsiteX7" fmla="*/ 281571 w 297020"/>
                  <a:gd name="connsiteY7" fmla="*/ 108957 h 250452"/>
                  <a:gd name="connsiteX8" fmla="*/ 296828 w 297020"/>
                  <a:gd name="connsiteY8" fmla="*/ 186321 h 250452"/>
                  <a:gd name="connsiteX9" fmla="*/ 296828 w 297020"/>
                  <a:gd name="connsiteY9" fmla="*/ 188211 h 250452"/>
                  <a:gd name="connsiteX10" fmla="*/ 276576 w 297020"/>
                  <a:gd name="connsiteY10" fmla="*/ 203603 h 250452"/>
                  <a:gd name="connsiteX11" fmla="*/ 96735 w 297020"/>
                  <a:gd name="connsiteY11" fmla="*/ 243432 h 250452"/>
                  <a:gd name="connsiteX12" fmla="*/ 77428 w 297020"/>
                  <a:gd name="connsiteY12" fmla="*/ 245997 h 250452"/>
                  <a:gd name="connsiteX13" fmla="*/ 33549 w 297020"/>
                  <a:gd name="connsiteY13" fmla="*/ 250453 h 25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020" h="250452">
                    <a:moveTo>
                      <a:pt x="33549" y="250453"/>
                    </a:moveTo>
                    <a:cubicBezTo>
                      <a:pt x="14106" y="250453"/>
                      <a:pt x="8976" y="245187"/>
                      <a:pt x="7356" y="236951"/>
                    </a:cubicBezTo>
                    <a:cubicBezTo>
                      <a:pt x="1212" y="198071"/>
                      <a:pt x="-1083" y="158683"/>
                      <a:pt x="470" y="119353"/>
                    </a:cubicBezTo>
                    <a:cubicBezTo>
                      <a:pt x="2765" y="111252"/>
                      <a:pt x="47050" y="86275"/>
                      <a:pt x="63657" y="76959"/>
                    </a:cubicBezTo>
                    <a:cubicBezTo>
                      <a:pt x="139400" y="34024"/>
                      <a:pt x="183145" y="10126"/>
                      <a:pt x="193541" y="5536"/>
                    </a:cubicBezTo>
                    <a:cubicBezTo>
                      <a:pt x="199928" y="2414"/>
                      <a:pt x="206840" y="536"/>
                      <a:pt x="213929" y="0"/>
                    </a:cubicBezTo>
                    <a:cubicBezTo>
                      <a:pt x="220193" y="-19"/>
                      <a:pt x="226053" y="3066"/>
                      <a:pt x="229590" y="8236"/>
                    </a:cubicBezTo>
                    <a:cubicBezTo>
                      <a:pt x="251463" y="39262"/>
                      <a:pt x="268947" y="73155"/>
                      <a:pt x="281571" y="108957"/>
                    </a:cubicBezTo>
                    <a:cubicBezTo>
                      <a:pt x="297908" y="169714"/>
                      <a:pt x="297368" y="183620"/>
                      <a:pt x="296828" y="186321"/>
                    </a:cubicBezTo>
                    <a:lnTo>
                      <a:pt x="296828" y="188211"/>
                    </a:lnTo>
                    <a:cubicBezTo>
                      <a:pt x="295208" y="196447"/>
                      <a:pt x="294803" y="198607"/>
                      <a:pt x="276576" y="203603"/>
                    </a:cubicBezTo>
                    <a:cubicBezTo>
                      <a:pt x="271580" y="204953"/>
                      <a:pt x="153172" y="236546"/>
                      <a:pt x="96735" y="243432"/>
                    </a:cubicBezTo>
                    <a:lnTo>
                      <a:pt x="77428" y="245997"/>
                    </a:lnTo>
                    <a:cubicBezTo>
                      <a:pt x="62914" y="248394"/>
                      <a:pt x="48252" y="249882"/>
                      <a:pt x="33549" y="250453"/>
                    </a:cubicBezTo>
                    <a:close/>
                  </a:path>
                </a:pathLst>
              </a:custGeom>
              <a:solidFill>
                <a:srgbClr val="303E4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29" name="Freeform 873">
                <a:extLst>
                  <a:ext uri="{FF2B5EF4-FFF2-40B4-BE49-F238E27FC236}">
                    <a16:creationId xmlns:a16="http://schemas.microsoft.com/office/drawing/2014/main" id="{13AF6145-7070-E64D-AFC4-5E6D1C1A1D73}"/>
                  </a:ext>
                </a:extLst>
              </p:cNvPr>
              <p:cNvSpPr/>
              <p:nvPr/>
            </p:nvSpPr>
            <p:spPr>
              <a:xfrm>
                <a:off x="2026692" y="930305"/>
                <a:ext cx="245337" cy="216661"/>
              </a:xfrm>
              <a:custGeom>
                <a:avLst/>
                <a:gdLst>
                  <a:gd name="connsiteX0" fmla="*/ 19172 w 245337"/>
                  <a:gd name="connsiteY0" fmla="*/ 4320 h 216661"/>
                  <a:gd name="connsiteX1" fmla="*/ 0 w 245337"/>
                  <a:gd name="connsiteY1" fmla="*/ 17822 h 216661"/>
                  <a:gd name="connsiteX2" fmla="*/ 0 w 245337"/>
                  <a:gd name="connsiteY2" fmla="*/ 62782 h 216661"/>
                  <a:gd name="connsiteX3" fmla="*/ 20927 w 245337"/>
                  <a:gd name="connsiteY3" fmla="*/ 93430 h 216661"/>
                  <a:gd name="connsiteX4" fmla="*/ 220074 w 245337"/>
                  <a:gd name="connsiteY4" fmla="*/ 212783 h 216661"/>
                  <a:gd name="connsiteX5" fmla="*/ 245322 w 245337"/>
                  <a:gd name="connsiteY5" fmla="*/ 199282 h 216661"/>
                  <a:gd name="connsiteX6" fmla="*/ 245322 w 245337"/>
                  <a:gd name="connsiteY6" fmla="*/ 158777 h 216661"/>
                  <a:gd name="connsiteX7" fmla="*/ 224260 w 245337"/>
                  <a:gd name="connsiteY7" fmla="*/ 122863 h 216661"/>
                  <a:gd name="connsiteX8" fmla="*/ 19172 w 245337"/>
                  <a:gd name="connsiteY8" fmla="*/ 4320 h 21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37" h="216661">
                    <a:moveTo>
                      <a:pt x="19172" y="4320"/>
                    </a:moveTo>
                    <a:cubicBezTo>
                      <a:pt x="6616" y="-2836"/>
                      <a:pt x="0" y="-2836"/>
                      <a:pt x="0" y="17822"/>
                    </a:cubicBezTo>
                    <a:lnTo>
                      <a:pt x="0" y="62782"/>
                    </a:lnTo>
                    <a:cubicBezTo>
                      <a:pt x="0" y="72368"/>
                      <a:pt x="0" y="77768"/>
                      <a:pt x="20927" y="93430"/>
                    </a:cubicBezTo>
                    <a:cubicBezTo>
                      <a:pt x="41855" y="109092"/>
                      <a:pt x="203333" y="203197"/>
                      <a:pt x="220074" y="212783"/>
                    </a:cubicBezTo>
                    <a:cubicBezTo>
                      <a:pt x="236816" y="222369"/>
                      <a:pt x="245322" y="212783"/>
                      <a:pt x="245322" y="199282"/>
                    </a:cubicBezTo>
                    <a:lnTo>
                      <a:pt x="245322" y="158777"/>
                    </a:lnTo>
                    <a:cubicBezTo>
                      <a:pt x="245741" y="143764"/>
                      <a:pt x="237572" y="129825"/>
                      <a:pt x="224260" y="122863"/>
                    </a:cubicBezTo>
                    <a:cubicBezTo>
                      <a:pt x="208058" y="112872"/>
                      <a:pt x="19172" y="4320"/>
                      <a:pt x="19172" y="4320"/>
                    </a:cubicBezTo>
                    <a:close/>
                  </a:path>
                </a:pathLst>
              </a:custGeom>
              <a:solidFill>
                <a:srgbClr val="141C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0" name="Freeform 874">
                <a:extLst>
                  <a:ext uri="{FF2B5EF4-FFF2-40B4-BE49-F238E27FC236}">
                    <a16:creationId xmlns:a16="http://schemas.microsoft.com/office/drawing/2014/main" id="{184AA906-127C-794C-8B21-857911DD603D}"/>
                  </a:ext>
                </a:extLst>
              </p:cNvPr>
              <p:cNvSpPr/>
              <p:nvPr/>
            </p:nvSpPr>
            <p:spPr>
              <a:xfrm>
                <a:off x="2033497" y="937325"/>
                <a:ext cx="231514" cy="202526"/>
              </a:xfrm>
              <a:custGeom>
                <a:avLst/>
                <a:gdLst>
                  <a:gd name="connsiteX0" fmla="*/ 225691 w 231514"/>
                  <a:gd name="connsiteY0" fmla="*/ 202522 h 202526"/>
                  <a:gd name="connsiteX1" fmla="*/ 216780 w 231514"/>
                  <a:gd name="connsiteY1" fmla="*/ 199417 h 202526"/>
                  <a:gd name="connsiteX2" fmla="*/ 18308 w 231514"/>
                  <a:gd name="connsiteY2" fmla="*/ 80469 h 202526"/>
                  <a:gd name="connsiteX3" fmla="*/ 81 w 231514"/>
                  <a:gd name="connsiteY3" fmla="*/ 55491 h 202526"/>
                  <a:gd name="connsiteX4" fmla="*/ 81 w 231514"/>
                  <a:gd name="connsiteY4" fmla="*/ 10531 h 202526"/>
                  <a:gd name="connsiteX5" fmla="*/ 1431 w 231514"/>
                  <a:gd name="connsiteY5" fmla="*/ 0 h 202526"/>
                  <a:gd name="connsiteX6" fmla="*/ 8857 w 231514"/>
                  <a:gd name="connsiteY6" fmla="*/ 3375 h 202526"/>
                  <a:gd name="connsiteX7" fmla="*/ 213810 w 231514"/>
                  <a:gd name="connsiteY7" fmla="*/ 121919 h 202526"/>
                  <a:gd name="connsiteX8" fmla="*/ 231497 w 231514"/>
                  <a:gd name="connsiteY8" fmla="*/ 152027 h 202526"/>
                  <a:gd name="connsiteX9" fmla="*/ 231497 w 231514"/>
                  <a:gd name="connsiteY9" fmla="*/ 192531 h 202526"/>
                  <a:gd name="connsiteX10" fmla="*/ 229607 w 231514"/>
                  <a:gd name="connsiteY10" fmla="*/ 200632 h 202526"/>
                  <a:gd name="connsiteX11" fmla="*/ 225691 w 231514"/>
                  <a:gd name="connsiteY11" fmla="*/ 202522 h 20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14" h="202526">
                    <a:moveTo>
                      <a:pt x="225691" y="202522"/>
                    </a:moveTo>
                    <a:cubicBezTo>
                      <a:pt x="222505" y="202269"/>
                      <a:pt x="219440" y="201199"/>
                      <a:pt x="216780" y="199417"/>
                    </a:cubicBezTo>
                    <a:cubicBezTo>
                      <a:pt x="200984" y="190371"/>
                      <a:pt x="39101" y="95861"/>
                      <a:pt x="18308" y="80469"/>
                    </a:cubicBezTo>
                    <a:cubicBezTo>
                      <a:pt x="81" y="66967"/>
                      <a:pt x="81" y="63592"/>
                      <a:pt x="81" y="55491"/>
                    </a:cubicBezTo>
                    <a:lnTo>
                      <a:pt x="81" y="10531"/>
                    </a:lnTo>
                    <a:cubicBezTo>
                      <a:pt x="-202" y="6965"/>
                      <a:pt x="257" y="3378"/>
                      <a:pt x="1431" y="0"/>
                    </a:cubicBezTo>
                    <a:cubicBezTo>
                      <a:pt x="4064" y="753"/>
                      <a:pt x="6562" y="1892"/>
                      <a:pt x="8857" y="3375"/>
                    </a:cubicBezTo>
                    <a:cubicBezTo>
                      <a:pt x="10748" y="4455"/>
                      <a:pt x="197878" y="111387"/>
                      <a:pt x="213810" y="121919"/>
                    </a:cubicBezTo>
                    <a:cubicBezTo>
                      <a:pt x="225030" y="127699"/>
                      <a:pt x="231902" y="139418"/>
                      <a:pt x="231497" y="152027"/>
                    </a:cubicBezTo>
                    <a:lnTo>
                      <a:pt x="231497" y="192531"/>
                    </a:lnTo>
                    <a:cubicBezTo>
                      <a:pt x="231632" y="195355"/>
                      <a:pt x="230970" y="198159"/>
                      <a:pt x="229607" y="200632"/>
                    </a:cubicBezTo>
                    <a:cubicBezTo>
                      <a:pt x="228702" y="201880"/>
                      <a:pt x="227231" y="202590"/>
                      <a:pt x="225691" y="202522"/>
                    </a:cubicBezTo>
                    <a:close/>
                  </a:path>
                </a:pathLst>
              </a:custGeom>
              <a:solidFill>
                <a:srgbClr val="303E4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1" name="Freeform 875">
                <a:extLst>
                  <a:ext uri="{FF2B5EF4-FFF2-40B4-BE49-F238E27FC236}">
                    <a16:creationId xmlns:a16="http://schemas.microsoft.com/office/drawing/2014/main" id="{606005B8-DF98-7C4E-960B-6E03CEB2FDE2}"/>
                  </a:ext>
                </a:extLst>
              </p:cNvPr>
              <p:cNvSpPr/>
              <p:nvPr/>
            </p:nvSpPr>
            <p:spPr>
              <a:xfrm>
                <a:off x="2629669" y="1004698"/>
                <a:ext cx="102341" cy="78848"/>
              </a:xfrm>
              <a:custGeom>
                <a:avLst/>
                <a:gdLst>
                  <a:gd name="connsiteX0" fmla="*/ 61972 w 102341"/>
                  <a:gd name="connsiteY0" fmla="*/ 8236 h 78848"/>
                  <a:gd name="connsiteX1" fmla="*/ 46310 w 102341"/>
                  <a:gd name="connsiteY1" fmla="*/ 0 h 78848"/>
                  <a:gd name="connsiteX2" fmla="*/ 25923 w 102341"/>
                  <a:gd name="connsiteY2" fmla="*/ 5536 h 78848"/>
                  <a:gd name="connsiteX3" fmla="*/ 0 w 102341"/>
                  <a:gd name="connsiteY3" fmla="*/ 19037 h 78848"/>
                  <a:gd name="connsiteX4" fmla="*/ 102341 w 102341"/>
                  <a:gd name="connsiteY4" fmla="*/ 78849 h 78848"/>
                  <a:gd name="connsiteX5" fmla="*/ 61972 w 102341"/>
                  <a:gd name="connsiteY5" fmla="*/ 8236 h 7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41" h="78848">
                    <a:moveTo>
                      <a:pt x="61972" y="8236"/>
                    </a:moveTo>
                    <a:cubicBezTo>
                      <a:pt x="58435" y="3066"/>
                      <a:pt x="52575" y="-19"/>
                      <a:pt x="46310" y="0"/>
                    </a:cubicBezTo>
                    <a:cubicBezTo>
                      <a:pt x="39222" y="536"/>
                      <a:pt x="32309" y="2414"/>
                      <a:pt x="25923" y="5536"/>
                    </a:cubicBezTo>
                    <a:cubicBezTo>
                      <a:pt x="22048" y="7335"/>
                      <a:pt x="13407" y="11837"/>
                      <a:pt x="0" y="19037"/>
                    </a:cubicBezTo>
                    <a:cubicBezTo>
                      <a:pt x="34564" y="37264"/>
                      <a:pt x="76554" y="62782"/>
                      <a:pt x="102341" y="78849"/>
                    </a:cubicBezTo>
                    <a:cubicBezTo>
                      <a:pt x="91054" y="54134"/>
                      <a:pt x="77539" y="30499"/>
                      <a:pt x="61972" y="8236"/>
                    </a:cubicBezTo>
                    <a:close/>
                  </a:path>
                </a:pathLst>
              </a:custGeom>
              <a:solidFill>
                <a:srgbClr val="C5D0D3"/>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2" name="Freeform 876">
                <a:extLst>
                  <a:ext uri="{FF2B5EF4-FFF2-40B4-BE49-F238E27FC236}">
                    <a16:creationId xmlns:a16="http://schemas.microsoft.com/office/drawing/2014/main" id="{B4B8B214-78EE-474D-80E6-CC5A7BB62CBE}"/>
                  </a:ext>
                </a:extLst>
              </p:cNvPr>
              <p:cNvSpPr/>
              <p:nvPr/>
            </p:nvSpPr>
            <p:spPr>
              <a:xfrm>
                <a:off x="2789122" y="1162260"/>
                <a:ext cx="13501" cy="39694"/>
              </a:xfrm>
              <a:custGeom>
                <a:avLst/>
                <a:gdLst>
                  <a:gd name="connsiteX0" fmla="*/ 13502 w 13501"/>
                  <a:gd name="connsiteY0" fmla="*/ 4185 h 39694"/>
                  <a:gd name="connsiteX1" fmla="*/ 13502 w 13501"/>
                  <a:gd name="connsiteY1" fmla="*/ 0 h 39694"/>
                  <a:gd name="connsiteX2" fmla="*/ 0 w 13501"/>
                  <a:gd name="connsiteY2" fmla="*/ 9991 h 39694"/>
                  <a:gd name="connsiteX3" fmla="*/ 0 w 13501"/>
                  <a:gd name="connsiteY3" fmla="*/ 39694 h 39694"/>
                  <a:gd name="connsiteX4" fmla="*/ 13502 w 13501"/>
                  <a:gd name="connsiteY4" fmla="*/ 33619 h 3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 h="39694">
                    <a:moveTo>
                      <a:pt x="13502" y="4185"/>
                    </a:moveTo>
                    <a:cubicBezTo>
                      <a:pt x="13502" y="2970"/>
                      <a:pt x="13502" y="1485"/>
                      <a:pt x="13502" y="0"/>
                    </a:cubicBezTo>
                    <a:lnTo>
                      <a:pt x="0" y="9991"/>
                    </a:lnTo>
                    <a:lnTo>
                      <a:pt x="0" y="39694"/>
                    </a:lnTo>
                    <a:cubicBezTo>
                      <a:pt x="4685" y="38096"/>
                      <a:pt x="9195" y="36063"/>
                      <a:pt x="13502" y="33619"/>
                    </a:cubicBezTo>
                    <a:close/>
                  </a:path>
                </a:pathLst>
              </a:custGeom>
              <a:solidFill>
                <a:srgbClr val="F6921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3" name="Freeform 877">
                <a:extLst>
                  <a:ext uri="{FF2B5EF4-FFF2-40B4-BE49-F238E27FC236}">
                    <a16:creationId xmlns:a16="http://schemas.microsoft.com/office/drawing/2014/main" id="{DC2A8051-2AF5-FA45-B12A-30AA549D95CC}"/>
                  </a:ext>
                </a:extLst>
              </p:cNvPr>
              <p:cNvSpPr/>
              <p:nvPr/>
            </p:nvSpPr>
            <p:spPr>
              <a:xfrm>
                <a:off x="2681245" y="1443091"/>
                <a:ext cx="82089" cy="64402"/>
              </a:xfrm>
              <a:custGeom>
                <a:avLst/>
                <a:gdLst>
                  <a:gd name="connsiteX0" fmla="*/ 0 w 82089"/>
                  <a:gd name="connsiteY0" fmla="*/ 47930 h 64402"/>
                  <a:gd name="connsiteX1" fmla="*/ 0 w 82089"/>
                  <a:gd name="connsiteY1" fmla="*/ 64402 h 64402"/>
                  <a:gd name="connsiteX2" fmla="*/ 82089 w 82089"/>
                  <a:gd name="connsiteY2" fmla="*/ 15662 h 64402"/>
                  <a:gd name="connsiteX3" fmla="*/ 82089 w 82089"/>
                  <a:gd name="connsiteY3" fmla="*/ 0 h 64402"/>
                  <a:gd name="connsiteX4" fmla="*/ 0 w 82089"/>
                  <a:gd name="connsiteY4" fmla="*/ 47930 h 6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 h="64402">
                    <a:moveTo>
                      <a:pt x="0" y="47930"/>
                    </a:moveTo>
                    <a:lnTo>
                      <a:pt x="0" y="64402"/>
                    </a:lnTo>
                    <a:lnTo>
                      <a:pt x="82089" y="15662"/>
                    </a:lnTo>
                    <a:lnTo>
                      <a:pt x="82089" y="0"/>
                    </a:lnTo>
                    <a:lnTo>
                      <a:pt x="0" y="47930"/>
                    </a:lnTo>
                    <a:close/>
                  </a:path>
                </a:pathLst>
              </a:custGeom>
              <a:solidFill>
                <a:srgbClr val="010C0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4" name="Freeform 878">
                <a:extLst>
                  <a:ext uri="{FF2B5EF4-FFF2-40B4-BE49-F238E27FC236}">
                    <a16:creationId xmlns:a16="http://schemas.microsoft.com/office/drawing/2014/main" id="{D8E5ADD4-E102-CD46-919D-1E39764CA15F}"/>
                  </a:ext>
                </a:extLst>
              </p:cNvPr>
              <p:cNvSpPr/>
              <p:nvPr/>
            </p:nvSpPr>
            <p:spPr>
              <a:xfrm>
                <a:off x="2715539" y="1480356"/>
                <a:ext cx="83844" cy="57381"/>
              </a:xfrm>
              <a:custGeom>
                <a:avLst/>
                <a:gdLst>
                  <a:gd name="connsiteX0" fmla="*/ 0 w 83844"/>
                  <a:gd name="connsiteY0" fmla="*/ 49145 h 57381"/>
                  <a:gd name="connsiteX1" fmla="*/ 0 w 83844"/>
                  <a:gd name="connsiteY1" fmla="*/ 57381 h 57381"/>
                  <a:gd name="connsiteX2" fmla="*/ 83844 w 83844"/>
                  <a:gd name="connsiteY2" fmla="*/ 8371 h 57381"/>
                  <a:gd name="connsiteX3" fmla="*/ 83844 w 83844"/>
                  <a:gd name="connsiteY3" fmla="*/ 0 h 57381"/>
                  <a:gd name="connsiteX4" fmla="*/ 0 w 83844"/>
                  <a:gd name="connsiteY4" fmla="*/ 49145 h 57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44" h="57381">
                    <a:moveTo>
                      <a:pt x="0" y="49145"/>
                    </a:moveTo>
                    <a:lnTo>
                      <a:pt x="0" y="57381"/>
                    </a:lnTo>
                    <a:lnTo>
                      <a:pt x="83844" y="8371"/>
                    </a:lnTo>
                    <a:lnTo>
                      <a:pt x="83844" y="0"/>
                    </a:lnTo>
                    <a:lnTo>
                      <a:pt x="0" y="49145"/>
                    </a:lnTo>
                    <a:close/>
                  </a:path>
                </a:pathLst>
              </a:custGeom>
              <a:solidFill>
                <a:srgbClr val="333E4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5" name="Freeform 879">
                <a:extLst>
                  <a:ext uri="{FF2B5EF4-FFF2-40B4-BE49-F238E27FC236}">
                    <a16:creationId xmlns:a16="http://schemas.microsoft.com/office/drawing/2014/main" id="{A053BCAF-2DC9-3546-BF60-840E09DC6C51}"/>
                  </a:ext>
                </a:extLst>
              </p:cNvPr>
              <p:cNvSpPr/>
              <p:nvPr/>
            </p:nvSpPr>
            <p:spPr>
              <a:xfrm>
                <a:off x="2681245" y="1458753"/>
                <a:ext cx="118138" cy="70747"/>
              </a:xfrm>
              <a:custGeom>
                <a:avLst/>
                <a:gdLst>
                  <a:gd name="connsiteX0" fmla="*/ 0 w 118138"/>
                  <a:gd name="connsiteY0" fmla="*/ 48740 h 70747"/>
                  <a:gd name="connsiteX1" fmla="*/ 82089 w 118138"/>
                  <a:gd name="connsiteY1" fmla="*/ 0 h 70747"/>
                  <a:gd name="connsiteX2" fmla="*/ 118138 w 118138"/>
                  <a:gd name="connsiteY2" fmla="*/ 21602 h 70747"/>
                  <a:gd name="connsiteX3" fmla="*/ 34294 w 118138"/>
                  <a:gd name="connsiteY3" fmla="*/ 70748 h 70747"/>
                  <a:gd name="connsiteX4" fmla="*/ 0 w 118138"/>
                  <a:gd name="connsiteY4" fmla="*/ 48740 h 7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8" h="70747">
                    <a:moveTo>
                      <a:pt x="0" y="48740"/>
                    </a:moveTo>
                    <a:lnTo>
                      <a:pt x="82089" y="0"/>
                    </a:lnTo>
                    <a:lnTo>
                      <a:pt x="118138" y="21602"/>
                    </a:lnTo>
                    <a:lnTo>
                      <a:pt x="34294" y="70748"/>
                    </a:lnTo>
                    <a:lnTo>
                      <a:pt x="0" y="48740"/>
                    </a:lnTo>
                    <a:close/>
                  </a:path>
                </a:pathLst>
              </a:custGeom>
              <a:solidFill>
                <a:srgbClr val="404B4D"/>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6" name="Freeform 880">
                <a:extLst>
                  <a:ext uri="{FF2B5EF4-FFF2-40B4-BE49-F238E27FC236}">
                    <a16:creationId xmlns:a16="http://schemas.microsoft.com/office/drawing/2014/main" id="{C71ACEA4-F2C7-9C40-87A0-A38EB371D4B5}"/>
                  </a:ext>
                </a:extLst>
              </p:cNvPr>
              <p:cNvSpPr/>
              <p:nvPr/>
            </p:nvSpPr>
            <p:spPr>
              <a:xfrm>
                <a:off x="2675980" y="1507494"/>
                <a:ext cx="39559" cy="30243"/>
              </a:xfrm>
              <a:custGeom>
                <a:avLst/>
                <a:gdLst>
                  <a:gd name="connsiteX0" fmla="*/ 39559 w 39559"/>
                  <a:gd name="connsiteY0" fmla="*/ 30243 h 30243"/>
                  <a:gd name="connsiteX1" fmla="*/ 0 w 39559"/>
                  <a:gd name="connsiteY1" fmla="*/ 20792 h 30243"/>
                  <a:gd name="connsiteX2" fmla="*/ 5266 w 39559"/>
                  <a:gd name="connsiteY2" fmla="*/ 0 h 30243"/>
                  <a:gd name="connsiteX3" fmla="*/ 39559 w 39559"/>
                  <a:gd name="connsiteY3" fmla="*/ 22007 h 30243"/>
                  <a:gd name="connsiteX4" fmla="*/ 39559 w 39559"/>
                  <a:gd name="connsiteY4" fmla="*/ 30243 h 3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9" h="30243">
                    <a:moveTo>
                      <a:pt x="39559" y="30243"/>
                    </a:moveTo>
                    <a:lnTo>
                      <a:pt x="0" y="20792"/>
                    </a:lnTo>
                    <a:lnTo>
                      <a:pt x="5266" y="0"/>
                    </a:lnTo>
                    <a:lnTo>
                      <a:pt x="39559" y="22007"/>
                    </a:lnTo>
                    <a:lnTo>
                      <a:pt x="39559" y="30243"/>
                    </a:lnTo>
                    <a:close/>
                  </a:path>
                </a:pathLst>
              </a:custGeom>
              <a:solidFill>
                <a:srgbClr val="1A252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7" name="Freeform 881">
                <a:extLst>
                  <a:ext uri="{FF2B5EF4-FFF2-40B4-BE49-F238E27FC236}">
                    <a16:creationId xmlns:a16="http://schemas.microsoft.com/office/drawing/2014/main" id="{AF570291-4DE8-CF4E-B19C-6FE6511ED316}"/>
                  </a:ext>
                </a:extLst>
              </p:cNvPr>
              <p:cNvSpPr/>
              <p:nvPr/>
            </p:nvSpPr>
            <p:spPr>
              <a:xfrm>
                <a:off x="2783452" y="1342910"/>
                <a:ext cx="31877" cy="95077"/>
              </a:xfrm>
              <a:custGeom>
                <a:avLst/>
                <a:gdLst>
                  <a:gd name="connsiteX0" fmla="*/ 28218 w 31877"/>
                  <a:gd name="connsiteY0" fmla="*/ 0 h 95077"/>
                  <a:gd name="connsiteX1" fmla="*/ 3375 w 31877"/>
                  <a:gd name="connsiteY1" fmla="*/ 14447 h 95077"/>
                  <a:gd name="connsiteX2" fmla="*/ 0 w 31877"/>
                  <a:gd name="connsiteY2" fmla="*/ 88570 h 95077"/>
                  <a:gd name="connsiteX3" fmla="*/ 6076 w 31877"/>
                  <a:gd name="connsiteY3" fmla="*/ 94646 h 95077"/>
                  <a:gd name="connsiteX4" fmla="*/ 28758 w 31877"/>
                  <a:gd name="connsiteY4" fmla="*/ 70208 h 95077"/>
                  <a:gd name="connsiteX5" fmla="*/ 31728 w 31877"/>
                  <a:gd name="connsiteY5" fmla="*/ 18902 h 95077"/>
                  <a:gd name="connsiteX6" fmla="*/ 28353 w 31877"/>
                  <a:gd name="connsiteY6" fmla="*/ 2295 h 95077"/>
                  <a:gd name="connsiteX7" fmla="*/ 28218 w 31877"/>
                  <a:gd name="connsiteY7" fmla="*/ 0 h 9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7" h="95077">
                    <a:moveTo>
                      <a:pt x="28218" y="0"/>
                    </a:moveTo>
                    <a:lnTo>
                      <a:pt x="3375" y="14447"/>
                    </a:lnTo>
                    <a:lnTo>
                      <a:pt x="0" y="88570"/>
                    </a:lnTo>
                    <a:lnTo>
                      <a:pt x="6076" y="94646"/>
                    </a:lnTo>
                    <a:cubicBezTo>
                      <a:pt x="8101" y="96536"/>
                      <a:pt x="24438" y="92890"/>
                      <a:pt x="28758" y="70208"/>
                    </a:cubicBezTo>
                    <a:cubicBezTo>
                      <a:pt x="31296" y="53231"/>
                      <a:pt x="32282" y="36058"/>
                      <a:pt x="31728" y="18902"/>
                    </a:cubicBezTo>
                    <a:cubicBezTo>
                      <a:pt x="31296" y="13249"/>
                      <a:pt x="30162" y="7670"/>
                      <a:pt x="28353" y="2295"/>
                    </a:cubicBezTo>
                    <a:cubicBezTo>
                      <a:pt x="28245" y="1535"/>
                      <a:pt x="28204" y="767"/>
                      <a:pt x="28218" y="0"/>
                    </a:cubicBezTo>
                    <a:close/>
                  </a:path>
                </a:pathLst>
              </a:custGeom>
              <a:solidFill>
                <a:srgbClr val="404B4D"/>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8" name="Freeform 882">
                <a:extLst>
                  <a:ext uri="{FF2B5EF4-FFF2-40B4-BE49-F238E27FC236}">
                    <a16:creationId xmlns:a16="http://schemas.microsoft.com/office/drawing/2014/main" id="{0C921A5C-0093-4347-AE2A-817B89F3E994}"/>
                  </a:ext>
                </a:extLst>
              </p:cNvPr>
              <p:cNvSpPr/>
              <p:nvPr/>
            </p:nvSpPr>
            <p:spPr>
              <a:xfrm>
                <a:off x="2465896" y="1366990"/>
                <a:ext cx="67783" cy="48500"/>
              </a:xfrm>
              <a:custGeom>
                <a:avLst/>
                <a:gdLst>
                  <a:gd name="connsiteX0" fmla="*/ 0 w 67783"/>
                  <a:gd name="connsiteY0" fmla="*/ 32627 h 48500"/>
                  <a:gd name="connsiteX1" fmla="*/ 10801 w 67783"/>
                  <a:gd name="connsiteY1" fmla="*/ 17910 h 48500"/>
                  <a:gd name="connsiteX2" fmla="*/ 47120 w 67783"/>
                  <a:gd name="connsiteY2" fmla="*/ 223 h 48500"/>
                  <a:gd name="connsiteX3" fmla="*/ 66292 w 67783"/>
                  <a:gd name="connsiteY3" fmla="*/ 11160 h 48500"/>
                  <a:gd name="connsiteX4" fmla="*/ 61837 w 67783"/>
                  <a:gd name="connsiteY4" fmla="*/ 22501 h 48500"/>
                  <a:gd name="connsiteX5" fmla="*/ 14717 w 67783"/>
                  <a:gd name="connsiteY5" fmla="*/ 45588 h 48500"/>
                  <a:gd name="connsiteX6" fmla="*/ 1215 w 67783"/>
                  <a:gd name="connsiteY6" fmla="*/ 45588 h 48500"/>
                  <a:gd name="connsiteX7" fmla="*/ 0 w 67783"/>
                  <a:gd name="connsiteY7" fmla="*/ 32627 h 4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83" h="48500">
                    <a:moveTo>
                      <a:pt x="0" y="32627"/>
                    </a:moveTo>
                    <a:cubicBezTo>
                      <a:pt x="540" y="26076"/>
                      <a:pt x="4712" y="20385"/>
                      <a:pt x="10801" y="17910"/>
                    </a:cubicBezTo>
                    <a:cubicBezTo>
                      <a:pt x="19172" y="13185"/>
                      <a:pt x="43205" y="1843"/>
                      <a:pt x="47120" y="223"/>
                    </a:cubicBezTo>
                    <a:cubicBezTo>
                      <a:pt x="51036" y="-1397"/>
                      <a:pt x="64537" y="6164"/>
                      <a:pt x="66292" y="11160"/>
                    </a:cubicBezTo>
                    <a:cubicBezTo>
                      <a:pt x="68047" y="16155"/>
                      <a:pt x="69803" y="17640"/>
                      <a:pt x="61837" y="22501"/>
                    </a:cubicBezTo>
                    <a:cubicBezTo>
                      <a:pt x="53871" y="27361"/>
                      <a:pt x="21332" y="42483"/>
                      <a:pt x="14717" y="45588"/>
                    </a:cubicBezTo>
                    <a:cubicBezTo>
                      <a:pt x="8101" y="48694"/>
                      <a:pt x="2430" y="50179"/>
                      <a:pt x="1215" y="45588"/>
                    </a:cubicBezTo>
                    <a:cubicBezTo>
                      <a:pt x="405" y="41315"/>
                      <a:pt x="0" y="36976"/>
                      <a:pt x="0" y="32627"/>
                    </a:cubicBezTo>
                    <a:close/>
                  </a:path>
                </a:pathLst>
              </a:custGeom>
              <a:solidFill>
                <a:srgbClr val="565F6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39" name="Freeform 883">
                <a:extLst>
                  <a:ext uri="{FF2B5EF4-FFF2-40B4-BE49-F238E27FC236}">
                    <a16:creationId xmlns:a16="http://schemas.microsoft.com/office/drawing/2014/main" id="{2083C44C-13A8-4048-ACE3-BC6E62F08B15}"/>
                  </a:ext>
                </a:extLst>
              </p:cNvPr>
              <p:cNvSpPr/>
              <p:nvPr/>
            </p:nvSpPr>
            <p:spPr>
              <a:xfrm>
                <a:off x="2467651" y="1368563"/>
                <a:ext cx="63627" cy="45230"/>
              </a:xfrm>
              <a:custGeom>
                <a:avLst/>
                <a:gdLst>
                  <a:gd name="connsiteX0" fmla="*/ 3645 w 63627"/>
                  <a:gd name="connsiteY0" fmla="*/ 45230 h 45230"/>
                  <a:gd name="connsiteX1" fmla="*/ 1485 w 63627"/>
                  <a:gd name="connsiteY1" fmla="*/ 43745 h 45230"/>
                  <a:gd name="connsiteX2" fmla="*/ 0 w 63627"/>
                  <a:gd name="connsiteY2" fmla="*/ 31053 h 45230"/>
                  <a:gd name="connsiteX3" fmla="*/ 9856 w 63627"/>
                  <a:gd name="connsiteY3" fmla="*/ 17552 h 45230"/>
                  <a:gd name="connsiteX4" fmla="*/ 46040 w 63627"/>
                  <a:gd name="connsiteY4" fmla="*/ 0 h 45230"/>
                  <a:gd name="connsiteX5" fmla="*/ 46850 w 63627"/>
                  <a:gd name="connsiteY5" fmla="*/ 0 h 45230"/>
                  <a:gd name="connsiteX6" fmla="*/ 62917 w 63627"/>
                  <a:gd name="connsiteY6" fmla="*/ 9991 h 45230"/>
                  <a:gd name="connsiteX7" fmla="*/ 62917 w 63627"/>
                  <a:gd name="connsiteY7" fmla="*/ 11746 h 45230"/>
                  <a:gd name="connsiteX8" fmla="*/ 58597 w 63627"/>
                  <a:gd name="connsiteY8" fmla="*/ 19307 h 45230"/>
                  <a:gd name="connsiteX9" fmla="*/ 18092 w 63627"/>
                  <a:gd name="connsiteY9" fmla="*/ 39019 h 45230"/>
                  <a:gd name="connsiteX10" fmla="*/ 11206 w 63627"/>
                  <a:gd name="connsiteY10" fmla="*/ 42395 h 45230"/>
                  <a:gd name="connsiteX11" fmla="*/ 3645 w 63627"/>
                  <a:gd name="connsiteY11" fmla="*/ 45230 h 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27" h="45230">
                    <a:moveTo>
                      <a:pt x="3645" y="45230"/>
                    </a:moveTo>
                    <a:cubicBezTo>
                      <a:pt x="1890" y="45230"/>
                      <a:pt x="1620" y="44420"/>
                      <a:pt x="1485" y="43745"/>
                    </a:cubicBezTo>
                    <a:cubicBezTo>
                      <a:pt x="567" y="39576"/>
                      <a:pt x="68" y="35323"/>
                      <a:pt x="0" y="31053"/>
                    </a:cubicBezTo>
                    <a:cubicBezTo>
                      <a:pt x="405" y="25029"/>
                      <a:pt x="4240" y="19776"/>
                      <a:pt x="9856" y="17552"/>
                    </a:cubicBezTo>
                    <a:cubicBezTo>
                      <a:pt x="18362" y="12961"/>
                      <a:pt x="42395" y="1485"/>
                      <a:pt x="46040" y="0"/>
                    </a:cubicBezTo>
                    <a:lnTo>
                      <a:pt x="46850" y="0"/>
                    </a:lnTo>
                    <a:cubicBezTo>
                      <a:pt x="53291" y="1135"/>
                      <a:pt x="59056" y="4715"/>
                      <a:pt x="62917" y="9991"/>
                    </a:cubicBezTo>
                    <a:cubicBezTo>
                      <a:pt x="62917" y="10666"/>
                      <a:pt x="62917" y="11206"/>
                      <a:pt x="62917" y="11746"/>
                    </a:cubicBezTo>
                    <a:cubicBezTo>
                      <a:pt x="64132" y="15122"/>
                      <a:pt x="64402" y="15797"/>
                      <a:pt x="58597" y="19307"/>
                    </a:cubicBezTo>
                    <a:cubicBezTo>
                      <a:pt x="52791" y="22818"/>
                      <a:pt x="30514" y="33484"/>
                      <a:pt x="18092" y="39019"/>
                    </a:cubicBezTo>
                    <a:lnTo>
                      <a:pt x="11206" y="42395"/>
                    </a:lnTo>
                    <a:cubicBezTo>
                      <a:pt x="8898" y="43822"/>
                      <a:pt x="6332" y="44784"/>
                      <a:pt x="3645" y="45230"/>
                    </a:cubicBezTo>
                    <a:close/>
                  </a:path>
                </a:pathLst>
              </a:custGeom>
              <a:solidFill>
                <a:srgbClr val="242D3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0" name="Freeform 884">
                <a:extLst>
                  <a:ext uri="{FF2B5EF4-FFF2-40B4-BE49-F238E27FC236}">
                    <a16:creationId xmlns:a16="http://schemas.microsoft.com/office/drawing/2014/main" id="{F6518126-58F2-3D46-9CAD-66FEFDFCAAAD}"/>
                  </a:ext>
                </a:extLst>
              </p:cNvPr>
              <p:cNvSpPr/>
              <p:nvPr/>
            </p:nvSpPr>
            <p:spPr>
              <a:xfrm>
                <a:off x="2467560" y="1368698"/>
                <a:ext cx="61117" cy="37399"/>
              </a:xfrm>
              <a:custGeom>
                <a:avLst/>
                <a:gdLst>
                  <a:gd name="connsiteX0" fmla="*/ 46941 w 61117"/>
                  <a:gd name="connsiteY0" fmla="*/ 0 h 37399"/>
                  <a:gd name="connsiteX1" fmla="*/ 46131 w 61117"/>
                  <a:gd name="connsiteY1" fmla="*/ 0 h 37399"/>
                  <a:gd name="connsiteX2" fmla="*/ 9947 w 61117"/>
                  <a:gd name="connsiteY2" fmla="*/ 17552 h 37399"/>
                  <a:gd name="connsiteX3" fmla="*/ 91 w 61117"/>
                  <a:gd name="connsiteY3" fmla="*/ 31053 h 37399"/>
                  <a:gd name="connsiteX4" fmla="*/ 91 w 61117"/>
                  <a:gd name="connsiteY4" fmla="*/ 37399 h 37399"/>
                  <a:gd name="connsiteX5" fmla="*/ 61118 w 61117"/>
                  <a:gd name="connsiteY5" fmla="*/ 7966 h 37399"/>
                  <a:gd name="connsiteX6" fmla="*/ 46941 w 61117"/>
                  <a:gd name="connsiteY6" fmla="*/ 0 h 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17" h="37399">
                    <a:moveTo>
                      <a:pt x="46941" y="0"/>
                    </a:moveTo>
                    <a:lnTo>
                      <a:pt x="46131" y="0"/>
                    </a:lnTo>
                    <a:cubicBezTo>
                      <a:pt x="42486" y="1485"/>
                      <a:pt x="18453" y="13502"/>
                      <a:pt x="9947" y="17552"/>
                    </a:cubicBezTo>
                    <a:cubicBezTo>
                      <a:pt x="4331" y="19776"/>
                      <a:pt x="496" y="25029"/>
                      <a:pt x="91" y="31053"/>
                    </a:cubicBezTo>
                    <a:cubicBezTo>
                      <a:pt x="-30" y="33166"/>
                      <a:pt x="-30" y="35286"/>
                      <a:pt x="91" y="37399"/>
                    </a:cubicBezTo>
                    <a:lnTo>
                      <a:pt x="61118" y="7966"/>
                    </a:lnTo>
                    <a:cubicBezTo>
                      <a:pt x="57270" y="3983"/>
                      <a:pt x="52342" y="1214"/>
                      <a:pt x="46941" y="0"/>
                    </a:cubicBezTo>
                    <a:close/>
                  </a:path>
                </a:pathLst>
              </a:custGeom>
              <a:solidFill>
                <a:srgbClr val="495255"/>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1" name="Freeform 885">
                <a:extLst>
                  <a:ext uri="{FF2B5EF4-FFF2-40B4-BE49-F238E27FC236}">
                    <a16:creationId xmlns:a16="http://schemas.microsoft.com/office/drawing/2014/main" id="{447FC5AE-9178-3347-94A2-B2F571CE7437}"/>
                  </a:ext>
                </a:extLst>
              </p:cNvPr>
              <p:cNvSpPr/>
              <p:nvPr/>
            </p:nvSpPr>
            <p:spPr>
              <a:xfrm>
                <a:off x="2107701" y="622504"/>
                <a:ext cx="62376" cy="67338"/>
              </a:xfrm>
              <a:custGeom>
                <a:avLst/>
                <a:gdLst>
                  <a:gd name="connsiteX0" fmla="*/ 37669 w 62376"/>
                  <a:gd name="connsiteY0" fmla="*/ 45601 h 67338"/>
                  <a:gd name="connsiteX1" fmla="*/ 62377 w 62376"/>
                  <a:gd name="connsiteY1" fmla="*/ 37635 h 67338"/>
                  <a:gd name="connsiteX2" fmla="*/ 55356 w 62376"/>
                  <a:gd name="connsiteY2" fmla="*/ 29129 h 67338"/>
                  <a:gd name="connsiteX3" fmla="*/ 9046 w 62376"/>
                  <a:gd name="connsiteY3" fmla="*/ 1181 h 67338"/>
                  <a:gd name="connsiteX4" fmla="*/ 0 w 62376"/>
                  <a:gd name="connsiteY4" fmla="*/ 6312 h 67338"/>
                  <a:gd name="connsiteX5" fmla="*/ 0 w 62376"/>
                  <a:gd name="connsiteY5" fmla="*/ 67339 h 6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6" h="67338">
                    <a:moveTo>
                      <a:pt x="37669" y="45601"/>
                    </a:moveTo>
                    <a:cubicBezTo>
                      <a:pt x="45406" y="41608"/>
                      <a:pt x="53763" y="38917"/>
                      <a:pt x="62377" y="37635"/>
                    </a:cubicBezTo>
                    <a:cubicBezTo>
                      <a:pt x="60878" y="34201"/>
                      <a:pt x="58448" y="31255"/>
                      <a:pt x="55356" y="29129"/>
                    </a:cubicBezTo>
                    <a:lnTo>
                      <a:pt x="9046" y="1181"/>
                    </a:lnTo>
                    <a:cubicBezTo>
                      <a:pt x="4050" y="-1789"/>
                      <a:pt x="0" y="1181"/>
                      <a:pt x="0" y="6312"/>
                    </a:cubicBezTo>
                    <a:lnTo>
                      <a:pt x="0" y="67339"/>
                    </a:lnTo>
                    <a:close/>
                  </a:path>
                </a:pathLst>
              </a:custGeom>
              <a:solidFill>
                <a:srgbClr val="414C4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2" name="Freeform 886">
                <a:extLst>
                  <a:ext uri="{FF2B5EF4-FFF2-40B4-BE49-F238E27FC236}">
                    <a16:creationId xmlns:a16="http://schemas.microsoft.com/office/drawing/2014/main" id="{D01673E8-E7DD-A54E-BF9F-5B8220822DAD}"/>
                  </a:ext>
                </a:extLst>
              </p:cNvPr>
              <p:cNvSpPr/>
              <p:nvPr/>
            </p:nvSpPr>
            <p:spPr>
              <a:xfrm>
                <a:off x="2626294" y="977352"/>
                <a:ext cx="180027" cy="63259"/>
              </a:xfrm>
              <a:custGeom>
                <a:avLst/>
                <a:gdLst>
                  <a:gd name="connsiteX0" fmla="*/ 179840 w 180027"/>
                  <a:gd name="connsiteY0" fmla="*/ 63259 h 63259"/>
                  <a:gd name="connsiteX1" fmla="*/ 172819 w 180027"/>
                  <a:gd name="connsiteY1" fmla="*/ 63259 h 63259"/>
                  <a:gd name="connsiteX2" fmla="*/ 172819 w 180027"/>
                  <a:gd name="connsiteY2" fmla="*/ 33826 h 63259"/>
                  <a:gd name="connsiteX3" fmla="*/ 166609 w 180027"/>
                  <a:gd name="connsiteY3" fmla="*/ 11549 h 63259"/>
                  <a:gd name="connsiteX4" fmla="*/ 144061 w 180027"/>
                  <a:gd name="connsiteY4" fmla="*/ 7903 h 63259"/>
                  <a:gd name="connsiteX5" fmla="*/ 945 w 180027"/>
                  <a:gd name="connsiteY5" fmla="*/ 27345 h 63259"/>
                  <a:gd name="connsiteX6" fmla="*/ 0 w 180027"/>
                  <a:gd name="connsiteY6" fmla="*/ 20460 h 63259"/>
                  <a:gd name="connsiteX7" fmla="*/ 143116 w 180027"/>
                  <a:gd name="connsiteY7" fmla="*/ 1017 h 63259"/>
                  <a:gd name="connsiteX8" fmla="*/ 171199 w 180027"/>
                  <a:gd name="connsiteY8" fmla="*/ 6418 h 63259"/>
                  <a:gd name="connsiteX9" fmla="*/ 179840 w 180027"/>
                  <a:gd name="connsiteY9" fmla="*/ 33421 h 6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7" h="63259">
                    <a:moveTo>
                      <a:pt x="179840" y="63259"/>
                    </a:moveTo>
                    <a:lnTo>
                      <a:pt x="172819" y="63259"/>
                    </a:lnTo>
                    <a:lnTo>
                      <a:pt x="172819" y="33826"/>
                    </a:lnTo>
                    <a:cubicBezTo>
                      <a:pt x="173953" y="25859"/>
                      <a:pt x="171699" y="17778"/>
                      <a:pt x="166609" y="11549"/>
                    </a:cubicBezTo>
                    <a:cubicBezTo>
                      <a:pt x="159952" y="7178"/>
                      <a:pt x="151757" y="5851"/>
                      <a:pt x="144061" y="7903"/>
                    </a:cubicBezTo>
                    <a:cubicBezTo>
                      <a:pt x="115708" y="11549"/>
                      <a:pt x="2160" y="27210"/>
                      <a:pt x="945" y="27345"/>
                    </a:cubicBezTo>
                    <a:lnTo>
                      <a:pt x="0" y="20460"/>
                    </a:lnTo>
                    <a:cubicBezTo>
                      <a:pt x="1215" y="20460"/>
                      <a:pt x="114898" y="4663"/>
                      <a:pt x="143116" y="1017"/>
                    </a:cubicBezTo>
                    <a:cubicBezTo>
                      <a:pt x="152810" y="-1414"/>
                      <a:pt x="163098" y="562"/>
                      <a:pt x="171199" y="6418"/>
                    </a:cubicBezTo>
                    <a:cubicBezTo>
                      <a:pt x="177720" y="13821"/>
                      <a:pt x="180853" y="23609"/>
                      <a:pt x="179840" y="33421"/>
                    </a:cubicBez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3" name="Freeform 887">
                <a:extLst>
                  <a:ext uri="{FF2B5EF4-FFF2-40B4-BE49-F238E27FC236}">
                    <a16:creationId xmlns:a16="http://schemas.microsoft.com/office/drawing/2014/main" id="{0177C5C2-47FA-0146-932F-255DE5CC41B1}"/>
                  </a:ext>
                </a:extLst>
              </p:cNvPr>
              <p:cNvSpPr/>
              <p:nvPr/>
            </p:nvSpPr>
            <p:spPr>
              <a:xfrm>
                <a:off x="2593080" y="992141"/>
                <a:ext cx="36588" cy="22412"/>
              </a:xfrm>
              <a:custGeom>
                <a:avLst/>
                <a:gdLst>
                  <a:gd name="connsiteX0" fmla="*/ 0 w 36588"/>
                  <a:gd name="connsiteY0" fmla="*/ 20792 h 22412"/>
                  <a:gd name="connsiteX1" fmla="*/ 36589 w 36588"/>
                  <a:gd name="connsiteY1" fmla="*/ 0 h 22412"/>
                  <a:gd name="connsiteX2" fmla="*/ 33214 w 36588"/>
                  <a:gd name="connsiteY2" fmla="*/ 22412 h 22412"/>
                  <a:gd name="connsiteX3" fmla="*/ 0 w 36588"/>
                  <a:gd name="connsiteY3" fmla="*/ 20792 h 22412"/>
                </a:gdLst>
                <a:ahLst/>
                <a:cxnLst>
                  <a:cxn ang="0">
                    <a:pos x="connsiteX0" y="connsiteY0"/>
                  </a:cxn>
                  <a:cxn ang="0">
                    <a:pos x="connsiteX1" y="connsiteY1"/>
                  </a:cxn>
                  <a:cxn ang="0">
                    <a:pos x="connsiteX2" y="connsiteY2"/>
                  </a:cxn>
                  <a:cxn ang="0">
                    <a:pos x="connsiteX3" y="connsiteY3"/>
                  </a:cxn>
                </a:cxnLst>
                <a:rect l="l" t="t" r="r" b="b"/>
                <a:pathLst>
                  <a:path w="36588" h="22412">
                    <a:moveTo>
                      <a:pt x="0" y="20792"/>
                    </a:moveTo>
                    <a:lnTo>
                      <a:pt x="36589" y="0"/>
                    </a:lnTo>
                    <a:lnTo>
                      <a:pt x="33214" y="22412"/>
                    </a:lnTo>
                    <a:lnTo>
                      <a:pt x="0" y="20792"/>
                    </a:lnTo>
                    <a:close/>
                  </a:path>
                </a:pathLst>
              </a:custGeom>
              <a:solidFill>
                <a:srgbClr val="4F5A5C"/>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4" name="Freeform 888">
                <a:extLst>
                  <a:ext uri="{FF2B5EF4-FFF2-40B4-BE49-F238E27FC236}">
                    <a16:creationId xmlns:a16="http://schemas.microsoft.com/office/drawing/2014/main" id="{A5D1B1EF-C06F-2443-BB9F-2A9F956B9153}"/>
                  </a:ext>
                </a:extLst>
              </p:cNvPr>
              <p:cNvSpPr/>
              <p:nvPr/>
            </p:nvSpPr>
            <p:spPr>
              <a:xfrm>
                <a:off x="2713694" y="1142143"/>
                <a:ext cx="94324" cy="133799"/>
              </a:xfrm>
              <a:custGeom>
                <a:avLst/>
                <a:gdLst>
                  <a:gd name="connsiteX0" fmla="*/ 360 w 94324"/>
                  <a:gd name="connsiteY0" fmla="*/ 133800 h 133799"/>
                  <a:gd name="connsiteX1" fmla="*/ 360 w 94324"/>
                  <a:gd name="connsiteY1" fmla="*/ 77499 h 133799"/>
                  <a:gd name="connsiteX2" fmla="*/ 16832 w 94324"/>
                  <a:gd name="connsiteY2" fmla="*/ 50496 h 133799"/>
                  <a:gd name="connsiteX3" fmla="*/ 33034 w 94324"/>
                  <a:gd name="connsiteY3" fmla="*/ 42935 h 133799"/>
                  <a:gd name="connsiteX4" fmla="*/ 78399 w 94324"/>
                  <a:gd name="connsiteY4" fmla="*/ 21737 h 133799"/>
                  <a:gd name="connsiteX5" fmla="*/ 87040 w 94324"/>
                  <a:gd name="connsiteY5" fmla="*/ 13636 h 133799"/>
                  <a:gd name="connsiteX6" fmla="*/ 85420 w 94324"/>
                  <a:gd name="connsiteY6" fmla="*/ 3645 h 133799"/>
                  <a:gd name="connsiteX7" fmla="*/ 91360 w 94324"/>
                  <a:gd name="connsiteY7" fmla="*/ 0 h 133799"/>
                  <a:gd name="connsiteX8" fmla="*/ 93655 w 94324"/>
                  <a:gd name="connsiteY8" fmla="*/ 15662 h 133799"/>
                  <a:gd name="connsiteX9" fmla="*/ 81099 w 94324"/>
                  <a:gd name="connsiteY9" fmla="*/ 28083 h 133799"/>
                  <a:gd name="connsiteX10" fmla="*/ 36004 w 94324"/>
                  <a:gd name="connsiteY10" fmla="*/ 49145 h 133799"/>
                  <a:gd name="connsiteX11" fmla="*/ 19802 w 94324"/>
                  <a:gd name="connsiteY11" fmla="*/ 56841 h 133799"/>
                  <a:gd name="connsiteX12" fmla="*/ 7246 w 94324"/>
                  <a:gd name="connsiteY12" fmla="*/ 77499 h 133799"/>
                  <a:gd name="connsiteX13" fmla="*/ 7246 w 94324"/>
                  <a:gd name="connsiteY13" fmla="*/ 133260 h 13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324" h="133799">
                    <a:moveTo>
                      <a:pt x="360" y="133800"/>
                    </a:moveTo>
                    <a:cubicBezTo>
                      <a:pt x="360" y="132180"/>
                      <a:pt x="-450" y="93295"/>
                      <a:pt x="360" y="77499"/>
                    </a:cubicBezTo>
                    <a:cubicBezTo>
                      <a:pt x="1170" y="61702"/>
                      <a:pt x="5491" y="56166"/>
                      <a:pt x="16832" y="50496"/>
                    </a:cubicBezTo>
                    <a:lnTo>
                      <a:pt x="33034" y="42935"/>
                    </a:lnTo>
                    <a:cubicBezTo>
                      <a:pt x="46535" y="36184"/>
                      <a:pt x="66112" y="27138"/>
                      <a:pt x="78399" y="21737"/>
                    </a:cubicBezTo>
                    <a:cubicBezTo>
                      <a:pt x="82287" y="20367"/>
                      <a:pt x="85420" y="17428"/>
                      <a:pt x="87040" y="13636"/>
                    </a:cubicBezTo>
                    <a:cubicBezTo>
                      <a:pt x="87809" y="10222"/>
                      <a:pt x="87229" y="6640"/>
                      <a:pt x="85420" y="3645"/>
                    </a:cubicBezTo>
                    <a:lnTo>
                      <a:pt x="91360" y="0"/>
                    </a:lnTo>
                    <a:cubicBezTo>
                      <a:pt x="94236" y="4688"/>
                      <a:pt x="95060" y="10348"/>
                      <a:pt x="93655" y="15662"/>
                    </a:cubicBezTo>
                    <a:cubicBezTo>
                      <a:pt x="91536" y="21473"/>
                      <a:pt x="86932" y="26031"/>
                      <a:pt x="81099" y="28083"/>
                    </a:cubicBezTo>
                    <a:cubicBezTo>
                      <a:pt x="68948" y="33484"/>
                      <a:pt x="49911" y="42530"/>
                      <a:pt x="36004" y="49145"/>
                    </a:cubicBezTo>
                    <a:lnTo>
                      <a:pt x="19802" y="56841"/>
                    </a:lnTo>
                    <a:cubicBezTo>
                      <a:pt x="11161" y="60757"/>
                      <a:pt x="8056" y="62917"/>
                      <a:pt x="7246" y="77499"/>
                    </a:cubicBezTo>
                    <a:cubicBezTo>
                      <a:pt x="6436" y="92080"/>
                      <a:pt x="7246" y="132855"/>
                      <a:pt x="7246" y="133260"/>
                    </a:cubicBez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5" name="Freeform 889">
                <a:extLst>
                  <a:ext uri="{FF2B5EF4-FFF2-40B4-BE49-F238E27FC236}">
                    <a16:creationId xmlns:a16="http://schemas.microsoft.com/office/drawing/2014/main" id="{E38925EC-489E-4F46-B9E9-D04A49E170FB}"/>
                  </a:ext>
                </a:extLst>
              </p:cNvPr>
              <p:cNvSpPr/>
              <p:nvPr/>
            </p:nvSpPr>
            <p:spPr>
              <a:xfrm>
                <a:off x="2111212" y="625306"/>
                <a:ext cx="55356" cy="61836"/>
              </a:xfrm>
              <a:custGeom>
                <a:avLst/>
                <a:gdLst>
                  <a:gd name="connsiteX0" fmla="*/ 34159 w 55356"/>
                  <a:gd name="connsiteY0" fmla="*/ 42800 h 61836"/>
                  <a:gd name="connsiteX1" fmla="*/ 55356 w 55356"/>
                  <a:gd name="connsiteY1" fmla="*/ 34834 h 61836"/>
                  <a:gd name="connsiteX2" fmla="*/ 49956 w 55356"/>
                  <a:gd name="connsiteY2" fmla="*/ 28623 h 61836"/>
                  <a:gd name="connsiteX3" fmla="*/ 3645 w 55356"/>
                  <a:gd name="connsiteY3" fmla="*/ 810 h 61836"/>
                  <a:gd name="connsiteX4" fmla="*/ 1350 w 55356"/>
                  <a:gd name="connsiteY4" fmla="*/ 0 h 61836"/>
                  <a:gd name="connsiteX5" fmla="*/ 0 w 55356"/>
                  <a:gd name="connsiteY5" fmla="*/ 2970 h 61836"/>
                  <a:gd name="connsiteX6" fmla="*/ 0 w 55356"/>
                  <a:gd name="connsiteY6" fmla="*/ 61837 h 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56" h="61836">
                    <a:moveTo>
                      <a:pt x="34159" y="42800"/>
                    </a:moveTo>
                    <a:cubicBezTo>
                      <a:pt x="40775" y="39076"/>
                      <a:pt x="47930" y="36390"/>
                      <a:pt x="55356" y="34834"/>
                    </a:cubicBezTo>
                    <a:cubicBezTo>
                      <a:pt x="54114" y="32337"/>
                      <a:pt x="52251" y="30199"/>
                      <a:pt x="49956" y="28623"/>
                    </a:cubicBezTo>
                    <a:lnTo>
                      <a:pt x="3645" y="810"/>
                    </a:lnTo>
                    <a:cubicBezTo>
                      <a:pt x="2970" y="338"/>
                      <a:pt x="2174" y="59"/>
                      <a:pt x="1350" y="0"/>
                    </a:cubicBezTo>
                    <a:cubicBezTo>
                      <a:pt x="135" y="0"/>
                      <a:pt x="0" y="2025"/>
                      <a:pt x="0" y="2970"/>
                    </a:cubicBezTo>
                    <a:lnTo>
                      <a:pt x="0" y="61837"/>
                    </a:lnTo>
                    <a:close/>
                  </a:path>
                </a:pathLst>
              </a:custGeom>
              <a:solidFill>
                <a:srgbClr val="FFFFF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6" name="Freeform 890">
                <a:extLst>
                  <a:ext uri="{FF2B5EF4-FFF2-40B4-BE49-F238E27FC236}">
                    <a16:creationId xmlns:a16="http://schemas.microsoft.com/office/drawing/2014/main" id="{5F471B5F-BDDD-BE4C-B391-124ACB6EC820}"/>
                  </a:ext>
                </a:extLst>
              </p:cNvPr>
              <p:cNvSpPr/>
              <p:nvPr/>
            </p:nvSpPr>
            <p:spPr>
              <a:xfrm>
                <a:off x="2096225" y="598923"/>
                <a:ext cx="57111" cy="96455"/>
              </a:xfrm>
              <a:custGeom>
                <a:avLst/>
                <a:gdLst>
                  <a:gd name="connsiteX0" fmla="*/ 10396 w 57111"/>
                  <a:gd name="connsiteY0" fmla="*/ 91055 h 96455"/>
                  <a:gd name="connsiteX1" fmla="*/ 49280 w 57111"/>
                  <a:gd name="connsiteY1" fmla="*/ 10991 h 96455"/>
                  <a:gd name="connsiteX2" fmla="*/ 50091 w 57111"/>
                  <a:gd name="connsiteY2" fmla="*/ 40829 h 96455"/>
                  <a:gd name="connsiteX3" fmla="*/ 50091 w 57111"/>
                  <a:gd name="connsiteY3" fmla="*/ 42044 h 96455"/>
                  <a:gd name="connsiteX4" fmla="*/ 57111 w 57111"/>
                  <a:gd name="connsiteY4" fmla="*/ 46365 h 96455"/>
                  <a:gd name="connsiteX5" fmla="*/ 57111 w 57111"/>
                  <a:gd name="connsiteY5" fmla="*/ 40829 h 96455"/>
                  <a:gd name="connsiteX6" fmla="*/ 51441 w 57111"/>
                  <a:gd name="connsiteY6" fmla="*/ 325 h 96455"/>
                  <a:gd name="connsiteX7" fmla="*/ 43340 w 57111"/>
                  <a:gd name="connsiteY7" fmla="*/ 7075 h 96455"/>
                  <a:gd name="connsiteX8" fmla="*/ 0 w 57111"/>
                  <a:gd name="connsiteY8" fmla="*/ 96455 h 9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11" h="96455">
                    <a:moveTo>
                      <a:pt x="10396" y="91055"/>
                    </a:moveTo>
                    <a:cubicBezTo>
                      <a:pt x="22953" y="64052"/>
                      <a:pt x="43880" y="21252"/>
                      <a:pt x="49280" y="10991"/>
                    </a:cubicBezTo>
                    <a:cubicBezTo>
                      <a:pt x="49280" y="17067"/>
                      <a:pt x="49956" y="28678"/>
                      <a:pt x="50091" y="40829"/>
                    </a:cubicBezTo>
                    <a:lnTo>
                      <a:pt x="50091" y="42044"/>
                    </a:lnTo>
                    <a:lnTo>
                      <a:pt x="57111" y="46365"/>
                    </a:lnTo>
                    <a:lnTo>
                      <a:pt x="57111" y="40829"/>
                    </a:lnTo>
                    <a:cubicBezTo>
                      <a:pt x="57111" y="8966"/>
                      <a:pt x="57111" y="2080"/>
                      <a:pt x="51441" y="325"/>
                    </a:cubicBezTo>
                    <a:cubicBezTo>
                      <a:pt x="45770" y="-1430"/>
                      <a:pt x="44690" y="4375"/>
                      <a:pt x="43340" y="7075"/>
                    </a:cubicBezTo>
                    <a:cubicBezTo>
                      <a:pt x="37264" y="18552"/>
                      <a:pt x="11476" y="72288"/>
                      <a:pt x="0" y="96455"/>
                    </a:cubicBez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7" name="Freeform 891">
                <a:extLst>
                  <a:ext uri="{FF2B5EF4-FFF2-40B4-BE49-F238E27FC236}">
                    <a16:creationId xmlns:a16="http://schemas.microsoft.com/office/drawing/2014/main" id="{0C8A91B8-AEA5-5B49-856A-E0522181AAF2}"/>
                  </a:ext>
                </a:extLst>
              </p:cNvPr>
              <p:cNvSpPr/>
              <p:nvPr/>
            </p:nvSpPr>
            <p:spPr>
              <a:xfrm>
                <a:off x="2759149" y="1009201"/>
                <a:ext cx="64132" cy="160842"/>
              </a:xfrm>
              <a:custGeom>
                <a:avLst/>
                <a:gdLst>
                  <a:gd name="connsiteX0" fmla="*/ 64132 w 64132"/>
                  <a:gd name="connsiteY0" fmla="*/ 154545 h 160842"/>
                  <a:gd name="connsiteX1" fmla="*/ 55221 w 64132"/>
                  <a:gd name="connsiteY1" fmla="*/ 159540 h 160842"/>
                  <a:gd name="connsiteX2" fmla="*/ 8911 w 64132"/>
                  <a:gd name="connsiteY2" fmla="*/ 131592 h 160842"/>
                  <a:gd name="connsiteX3" fmla="*/ 0 w 64132"/>
                  <a:gd name="connsiteY3" fmla="*/ 115795 h 160842"/>
                  <a:gd name="connsiteX4" fmla="*/ 0 w 64132"/>
                  <a:gd name="connsiteY4" fmla="*/ 6298 h 160842"/>
                  <a:gd name="connsiteX5" fmla="*/ 8911 w 64132"/>
                  <a:gd name="connsiteY5" fmla="*/ 1303 h 160842"/>
                  <a:gd name="connsiteX6" fmla="*/ 55221 w 64132"/>
                  <a:gd name="connsiteY6" fmla="*/ 28981 h 160842"/>
                  <a:gd name="connsiteX7" fmla="*/ 64132 w 64132"/>
                  <a:gd name="connsiteY7" fmla="*/ 44777 h 1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 h="160842">
                    <a:moveTo>
                      <a:pt x="64132" y="154545"/>
                    </a:moveTo>
                    <a:cubicBezTo>
                      <a:pt x="64132" y="160215"/>
                      <a:pt x="60217" y="162511"/>
                      <a:pt x="55221" y="159540"/>
                    </a:cubicBezTo>
                    <a:lnTo>
                      <a:pt x="8911" y="131592"/>
                    </a:lnTo>
                    <a:cubicBezTo>
                      <a:pt x="3686" y="127968"/>
                      <a:pt x="391" y="122148"/>
                      <a:pt x="0" y="115795"/>
                    </a:cubicBezTo>
                    <a:lnTo>
                      <a:pt x="0" y="6298"/>
                    </a:lnTo>
                    <a:cubicBezTo>
                      <a:pt x="0" y="628"/>
                      <a:pt x="4050" y="-1668"/>
                      <a:pt x="8911" y="1303"/>
                    </a:cubicBezTo>
                    <a:lnTo>
                      <a:pt x="55221" y="28981"/>
                    </a:lnTo>
                    <a:cubicBezTo>
                      <a:pt x="60500" y="32563"/>
                      <a:pt x="63794" y="38408"/>
                      <a:pt x="64132" y="44777"/>
                    </a:cubicBezTo>
                    <a:close/>
                  </a:path>
                </a:pathLst>
              </a:custGeom>
              <a:solidFill>
                <a:srgbClr val="4D585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8" name="Freeform 892">
                <a:extLst>
                  <a:ext uri="{FF2B5EF4-FFF2-40B4-BE49-F238E27FC236}">
                    <a16:creationId xmlns:a16="http://schemas.microsoft.com/office/drawing/2014/main" id="{B80A91FE-4F52-7D49-901B-AC65D3E87BAF}"/>
                  </a:ext>
                </a:extLst>
              </p:cNvPr>
              <p:cNvSpPr/>
              <p:nvPr/>
            </p:nvSpPr>
            <p:spPr>
              <a:xfrm>
                <a:off x="2762659" y="1012664"/>
                <a:ext cx="57111" cy="153917"/>
              </a:xfrm>
              <a:custGeom>
                <a:avLst/>
                <a:gdLst>
                  <a:gd name="connsiteX0" fmla="*/ 55761 w 57111"/>
                  <a:gd name="connsiteY0" fmla="*/ 153917 h 153917"/>
                  <a:gd name="connsiteX1" fmla="*/ 53466 w 57111"/>
                  <a:gd name="connsiteY1" fmla="*/ 153107 h 153917"/>
                  <a:gd name="connsiteX2" fmla="*/ 7156 w 57111"/>
                  <a:gd name="connsiteY2" fmla="*/ 125159 h 153917"/>
                  <a:gd name="connsiteX3" fmla="*/ 0 w 57111"/>
                  <a:gd name="connsiteY3" fmla="*/ 111657 h 153917"/>
                  <a:gd name="connsiteX4" fmla="*/ 0 w 57111"/>
                  <a:gd name="connsiteY4" fmla="*/ 2835 h 153917"/>
                  <a:gd name="connsiteX5" fmla="*/ 1350 w 57111"/>
                  <a:gd name="connsiteY5" fmla="*/ 0 h 153917"/>
                  <a:gd name="connsiteX6" fmla="*/ 3645 w 57111"/>
                  <a:gd name="connsiteY6" fmla="*/ 810 h 153917"/>
                  <a:gd name="connsiteX7" fmla="*/ 49956 w 57111"/>
                  <a:gd name="connsiteY7" fmla="*/ 28758 h 153917"/>
                  <a:gd name="connsiteX8" fmla="*/ 57111 w 57111"/>
                  <a:gd name="connsiteY8" fmla="*/ 41585 h 153917"/>
                  <a:gd name="connsiteX9" fmla="*/ 57111 w 57111"/>
                  <a:gd name="connsiteY9" fmla="*/ 151082 h 153917"/>
                  <a:gd name="connsiteX10" fmla="*/ 55761 w 57111"/>
                  <a:gd name="connsiteY10" fmla="*/ 153917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1" h="153917">
                    <a:moveTo>
                      <a:pt x="55761" y="153917"/>
                    </a:moveTo>
                    <a:cubicBezTo>
                      <a:pt x="54951" y="153821"/>
                      <a:pt x="54168" y="153544"/>
                      <a:pt x="53466" y="153107"/>
                    </a:cubicBezTo>
                    <a:lnTo>
                      <a:pt x="7156" y="125159"/>
                    </a:lnTo>
                    <a:cubicBezTo>
                      <a:pt x="2808" y="122014"/>
                      <a:pt x="162" y="117026"/>
                      <a:pt x="0" y="111657"/>
                    </a:cubicBezTo>
                    <a:lnTo>
                      <a:pt x="0" y="2835"/>
                    </a:lnTo>
                    <a:cubicBezTo>
                      <a:pt x="0" y="2025"/>
                      <a:pt x="0" y="0"/>
                      <a:pt x="1350" y="0"/>
                    </a:cubicBezTo>
                    <a:cubicBezTo>
                      <a:pt x="2160" y="96"/>
                      <a:pt x="2943" y="373"/>
                      <a:pt x="3645" y="810"/>
                    </a:cubicBezTo>
                    <a:lnTo>
                      <a:pt x="49956" y="28758"/>
                    </a:lnTo>
                    <a:cubicBezTo>
                      <a:pt x="54128" y="31757"/>
                      <a:pt x="56747" y="36458"/>
                      <a:pt x="57111" y="41585"/>
                    </a:cubicBezTo>
                    <a:lnTo>
                      <a:pt x="57111" y="151082"/>
                    </a:lnTo>
                    <a:cubicBezTo>
                      <a:pt x="56976" y="151892"/>
                      <a:pt x="56976" y="153917"/>
                      <a:pt x="55761" y="153917"/>
                    </a:cubicBezTo>
                    <a:close/>
                  </a:path>
                </a:pathLst>
              </a:custGeom>
              <a:solidFill>
                <a:srgbClr val="FFFFF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49" name="Freeform 893">
                <a:extLst>
                  <a:ext uri="{FF2B5EF4-FFF2-40B4-BE49-F238E27FC236}">
                    <a16:creationId xmlns:a16="http://schemas.microsoft.com/office/drawing/2014/main" id="{CC5D09A6-FD4D-3E47-AF4C-8BE3D9E9FDE6}"/>
                  </a:ext>
                </a:extLst>
              </p:cNvPr>
              <p:cNvSpPr/>
              <p:nvPr/>
            </p:nvSpPr>
            <p:spPr>
              <a:xfrm>
                <a:off x="2697852" y="1240029"/>
                <a:ext cx="24707" cy="40909"/>
              </a:xfrm>
              <a:custGeom>
                <a:avLst/>
                <a:gdLst>
                  <a:gd name="connsiteX0" fmla="*/ 11341 w 24707"/>
                  <a:gd name="connsiteY0" fmla="*/ 0 h 40909"/>
                  <a:gd name="connsiteX1" fmla="*/ 0 w 24707"/>
                  <a:gd name="connsiteY1" fmla="*/ 9316 h 40909"/>
                  <a:gd name="connsiteX2" fmla="*/ 0 w 24707"/>
                  <a:gd name="connsiteY2" fmla="*/ 40910 h 40909"/>
                  <a:gd name="connsiteX3" fmla="*/ 11341 w 24707"/>
                  <a:gd name="connsiteY3" fmla="*/ 36859 h 40909"/>
                  <a:gd name="connsiteX4" fmla="*/ 24708 w 24707"/>
                  <a:gd name="connsiteY4" fmla="*/ 38344 h 40909"/>
                  <a:gd name="connsiteX5" fmla="*/ 24708 w 24707"/>
                  <a:gd name="connsiteY5" fmla="*/ 9991 h 40909"/>
                  <a:gd name="connsiteX6" fmla="*/ 11341 w 24707"/>
                  <a:gd name="connsiteY6" fmla="*/ 0 h 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40909">
                    <a:moveTo>
                      <a:pt x="11341" y="0"/>
                    </a:moveTo>
                    <a:lnTo>
                      <a:pt x="0" y="9316"/>
                    </a:lnTo>
                    <a:lnTo>
                      <a:pt x="0" y="40910"/>
                    </a:lnTo>
                    <a:lnTo>
                      <a:pt x="11341" y="36859"/>
                    </a:lnTo>
                    <a:lnTo>
                      <a:pt x="24708" y="38344"/>
                    </a:lnTo>
                    <a:lnTo>
                      <a:pt x="24708" y="9991"/>
                    </a:lnTo>
                    <a:lnTo>
                      <a:pt x="11341" y="0"/>
                    </a:lnTo>
                    <a:close/>
                  </a:path>
                </a:pathLst>
              </a:custGeom>
              <a:solidFill>
                <a:srgbClr val="404B4D"/>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0" name="Freeform 894">
                <a:extLst>
                  <a:ext uri="{FF2B5EF4-FFF2-40B4-BE49-F238E27FC236}">
                    <a16:creationId xmlns:a16="http://schemas.microsoft.com/office/drawing/2014/main" id="{83C3FFCF-7726-334B-98C3-EFE508D1AE29}"/>
                  </a:ext>
                </a:extLst>
              </p:cNvPr>
              <p:cNvSpPr/>
              <p:nvPr/>
            </p:nvSpPr>
            <p:spPr>
              <a:xfrm>
                <a:off x="2697852" y="1240704"/>
                <a:ext cx="24707" cy="9181"/>
              </a:xfrm>
              <a:custGeom>
                <a:avLst/>
                <a:gdLst>
                  <a:gd name="connsiteX0" fmla="*/ 11341 w 24707"/>
                  <a:gd name="connsiteY0" fmla="*/ 0 h 9181"/>
                  <a:gd name="connsiteX1" fmla="*/ 0 w 24707"/>
                  <a:gd name="connsiteY1" fmla="*/ 9181 h 9181"/>
                  <a:gd name="connsiteX2" fmla="*/ 24708 w 24707"/>
                  <a:gd name="connsiteY2" fmla="*/ 9181 h 9181"/>
                </a:gdLst>
                <a:ahLst/>
                <a:cxnLst>
                  <a:cxn ang="0">
                    <a:pos x="connsiteX0" y="connsiteY0"/>
                  </a:cxn>
                  <a:cxn ang="0">
                    <a:pos x="connsiteX1" y="connsiteY1"/>
                  </a:cxn>
                  <a:cxn ang="0">
                    <a:pos x="connsiteX2" y="connsiteY2"/>
                  </a:cxn>
                </a:cxnLst>
                <a:rect l="l" t="t" r="r" b="b"/>
                <a:pathLst>
                  <a:path w="24707" h="9181">
                    <a:moveTo>
                      <a:pt x="11341" y="0"/>
                    </a:moveTo>
                    <a:cubicBezTo>
                      <a:pt x="7763" y="3302"/>
                      <a:pt x="3970" y="6369"/>
                      <a:pt x="0" y="9181"/>
                    </a:cubicBezTo>
                    <a:lnTo>
                      <a:pt x="24708" y="9181"/>
                    </a:lnTo>
                    <a:close/>
                  </a:path>
                </a:pathLst>
              </a:custGeom>
              <a:solidFill>
                <a:srgbClr val="5A656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1" name="Freeform 895">
                <a:extLst>
                  <a:ext uri="{FF2B5EF4-FFF2-40B4-BE49-F238E27FC236}">
                    <a16:creationId xmlns:a16="http://schemas.microsoft.com/office/drawing/2014/main" id="{13B7E126-2978-0048-81C7-0B16F435C51E}"/>
                  </a:ext>
                </a:extLst>
              </p:cNvPr>
              <p:cNvSpPr/>
              <p:nvPr/>
            </p:nvSpPr>
            <p:spPr>
              <a:xfrm>
                <a:off x="2788717" y="1260821"/>
                <a:ext cx="22952" cy="95320"/>
              </a:xfrm>
              <a:custGeom>
                <a:avLst/>
                <a:gdLst>
                  <a:gd name="connsiteX0" fmla="*/ 22547 w 22952"/>
                  <a:gd name="connsiteY0" fmla="*/ 35644 h 95320"/>
                  <a:gd name="connsiteX1" fmla="*/ 14041 w 22952"/>
                  <a:gd name="connsiteY1" fmla="*/ 0 h 95320"/>
                  <a:gd name="connsiteX2" fmla="*/ 13231 w 22952"/>
                  <a:gd name="connsiteY2" fmla="*/ 0 h 95320"/>
                  <a:gd name="connsiteX3" fmla="*/ 11476 w 22952"/>
                  <a:gd name="connsiteY3" fmla="*/ 19847 h 95320"/>
                  <a:gd name="connsiteX4" fmla="*/ 810 w 22952"/>
                  <a:gd name="connsiteY4" fmla="*/ 33349 h 95320"/>
                  <a:gd name="connsiteX5" fmla="*/ 0 w 22952"/>
                  <a:gd name="connsiteY5" fmla="*/ 95321 h 95320"/>
                  <a:gd name="connsiteX6" fmla="*/ 22953 w 22952"/>
                  <a:gd name="connsiteY6" fmla="*/ 81819 h 95320"/>
                  <a:gd name="connsiteX7" fmla="*/ 22547 w 22952"/>
                  <a:gd name="connsiteY7" fmla="*/ 35644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 h="95320">
                    <a:moveTo>
                      <a:pt x="22547" y="35644"/>
                    </a:moveTo>
                    <a:cubicBezTo>
                      <a:pt x="22399" y="23278"/>
                      <a:pt x="19483" y="11102"/>
                      <a:pt x="14041" y="0"/>
                    </a:cubicBezTo>
                    <a:lnTo>
                      <a:pt x="13231" y="0"/>
                    </a:lnTo>
                    <a:cubicBezTo>
                      <a:pt x="13231" y="0"/>
                      <a:pt x="16337" y="15797"/>
                      <a:pt x="11476" y="19847"/>
                    </a:cubicBezTo>
                    <a:cubicBezTo>
                      <a:pt x="6616" y="23898"/>
                      <a:pt x="810" y="26463"/>
                      <a:pt x="810" y="33349"/>
                    </a:cubicBezTo>
                    <a:cubicBezTo>
                      <a:pt x="810" y="40234"/>
                      <a:pt x="0" y="95321"/>
                      <a:pt x="0" y="95321"/>
                    </a:cubicBezTo>
                    <a:lnTo>
                      <a:pt x="22953" y="81819"/>
                    </a:lnTo>
                    <a:cubicBezTo>
                      <a:pt x="22682" y="75068"/>
                      <a:pt x="21872" y="50091"/>
                      <a:pt x="22547" y="35644"/>
                    </a:cubicBezTo>
                    <a:close/>
                  </a:path>
                </a:pathLst>
              </a:custGeom>
              <a:solidFill>
                <a:srgbClr val="CACACB"/>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2" name="Freeform 896">
                <a:extLst>
                  <a:ext uri="{FF2B5EF4-FFF2-40B4-BE49-F238E27FC236}">
                    <a16:creationId xmlns:a16="http://schemas.microsoft.com/office/drawing/2014/main" id="{0E1DE6BD-7C35-7441-AD48-69E06D179030}"/>
                  </a:ext>
                </a:extLst>
              </p:cNvPr>
              <p:cNvSpPr/>
              <p:nvPr/>
            </p:nvSpPr>
            <p:spPr>
              <a:xfrm>
                <a:off x="2788717" y="1260821"/>
                <a:ext cx="22952" cy="95320"/>
              </a:xfrm>
              <a:custGeom>
                <a:avLst/>
                <a:gdLst>
                  <a:gd name="connsiteX0" fmla="*/ 22547 w 22952"/>
                  <a:gd name="connsiteY0" fmla="*/ 35644 h 95320"/>
                  <a:gd name="connsiteX1" fmla="*/ 14041 w 22952"/>
                  <a:gd name="connsiteY1" fmla="*/ 0 h 95320"/>
                  <a:gd name="connsiteX2" fmla="*/ 13231 w 22952"/>
                  <a:gd name="connsiteY2" fmla="*/ 0 h 95320"/>
                  <a:gd name="connsiteX3" fmla="*/ 11476 w 22952"/>
                  <a:gd name="connsiteY3" fmla="*/ 19847 h 95320"/>
                  <a:gd name="connsiteX4" fmla="*/ 810 w 22952"/>
                  <a:gd name="connsiteY4" fmla="*/ 33349 h 95320"/>
                  <a:gd name="connsiteX5" fmla="*/ 0 w 22952"/>
                  <a:gd name="connsiteY5" fmla="*/ 95321 h 95320"/>
                  <a:gd name="connsiteX6" fmla="*/ 22953 w 22952"/>
                  <a:gd name="connsiteY6" fmla="*/ 81819 h 95320"/>
                  <a:gd name="connsiteX7" fmla="*/ 22547 w 22952"/>
                  <a:gd name="connsiteY7" fmla="*/ 35644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 h="95320">
                    <a:moveTo>
                      <a:pt x="22547" y="35644"/>
                    </a:moveTo>
                    <a:cubicBezTo>
                      <a:pt x="22399" y="23278"/>
                      <a:pt x="19483" y="11102"/>
                      <a:pt x="14041" y="0"/>
                    </a:cubicBezTo>
                    <a:lnTo>
                      <a:pt x="13231" y="0"/>
                    </a:lnTo>
                    <a:cubicBezTo>
                      <a:pt x="13231" y="0"/>
                      <a:pt x="16337" y="15797"/>
                      <a:pt x="11476" y="19847"/>
                    </a:cubicBezTo>
                    <a:cubicBezTo>
                      <a:pt x="6616" y="23898"/>
                      <a:pt x="810" y="26463"/>
                      <a:pt x="810" y="33349"/>
                    </a:cubicBezTo>
                    <a:cubicBezTo>
                      <a:pt x="810" y="40234"/>
                      <a:pt x="0" y="95321"/>
                      <a:pt x="0" y="95321"/>
                    </a:cubicBezTo>
                    <a:lnTo>
                      <a:pt x="22953" y="81819"/>
                    </a:lnTo>
                    <a:cubicBezTo>
                      <a:pt x="22682" y="75068"/>
                      <a:pt x="21872" y="50091"/>
                      <a:pt x="22547" y="35644"/>
                    </a:cubicBezTo>
                    <a:close/>
                  </a:path>
                </a:pathLst>
              </a:custGeom>
              <a:solidFill>
                <a:srgbClr val="FFFFF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3" name="Freeform 897">
                <a:extLst>
                  <a:ext uri="{FF2B5EF4-FFF2-40B4-BE49-F238E27FC236}">
                    <a16:creationId xmlns:a16="http://schemas.microsoft.com/office/drawing/2014/main" id="{77877139-940F-664F-9333-ACEE82BBA9CD}"/>
                  </a:ext>
                </a:extLst>
              </p:cNvPr>
              <p:cNvSpPr/>
              <p:nvPr/>
            </p:nvSpPr>
            <p:spPr>
              <a:xfrm>
                <a:off x="738784" y="552128"/>
                <a:ext cx="1656363" cy="1639622"/>
              </a:xfrm>
              <a:custGeom>
                <a:avLst/>
                <a:gdLst>
                  <a:gd name="connsiteX0" fmla="*/ 0 w 1656363"/>
                  <a:gd name="connsiteY0" fmla="*/ 609863 h 1639622"/>
                  <a:gd name="connsiteX1" fmla="*/ 1057437 w 1656363"/>
                  <a:gd name="connsiteY1" fmla="*/ 0 h 1639622"/>
                  <a:gd name="connsiteX2" fmla="*/ 1656364 w 1656363"/>
                  <a:gd name="connsiteY2" fmla="*/ 345773 h 1639622"/>
                  <a:gd name="connsiteX3" fmla="*/ 1656364 w 1656363"/>
                  <a:gd name="connsiteY3" fmla="*/ 1032460 h 1639622"/>
                  <a:gd name="connsiteX4" fmla="*/ 598792 w 1656363"/>
                  <a:gd name="connsiteY4" fmla="*/ 1639622 h 1639622"/>
                  <a:gd name="connsiteX5" fmla="*/ 0 w 1656363"/>
                  <a:gd name="connsiteY5" fmla="*/ 1293984 h 1639622"/>
                  <a:gd name="connsiteX6" fmla="*/ 0 w 1656363"/>
                  <a:gd name="connsiteY6" fmla="*/ 609863 h 163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363" h="1639622">
                    <a:moveTo>
                      <a:pt x="0" y="609863"/>
                    </a:moveTo>
                    <a:lnTo>
                      <a:pt x="1057437" y="0"/>
                    </a:lnTo>
                    <a:lnTo>
                      <a:pt x="1656364" y="345773"/>
                    </a:lnTo>
                    <a:lnTo>
                      <a:pt x="1656364" y="1032460"/>
                    </a:lnTo>
                    <a:lnTo>
                      <a:pt x="598792" y="1639622"/>
                    </a:lnTo>
                    <a:lnTo>
                      <a:pt x="0" y="1293984"/>
                    </a:lnTo>
                    <a:lnTo>
                      <a:pt x="0" y="609863"/>
                    </a:lnTo>
                    <a:close/>
                  </a:path>
                </a:pathLst>
              </a:custGeom>
              <a:solidFill>
                <a:srgbClr val="FEF2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4" name="Freeform 898">
                <a:extLst>
                  <a:ext uri="{FF2B5EF4-FFF2-40B4-BE49-F238E27FC236}">
                    <a16:creationId xmlns:a16="http://schemas.microsoft.com/office/drawing/2014/main" id="{FD712398-F9D0-324A-86F8-42C3366EB21B}"/>
                  </a:ext>
                </a:extLst>
              </p:cNvPr>
              <p:cNvSpPr/>
              <p:nvPr/>
            </p:nvSpPr>
            <p:spPr>
              <a:xfrm>
                <a:off x="1337576" y="897901"/>
                <a:ext cx="1057572" cy="1293848"/>
              </a:xfrm>
              <a:custGeom>
                <a:avLst/>
                <a:gdLst>
                  <a:gd name="connsiteX0" fmla="*/ 1057573 w 1057572"/>
                  <a:gd name="connsiteY0" fmla="*/ 0 h 1293848"/>
                  <a:gd name="connsiteX1" fmla="*/ 405 w 1057572"/>
                  <a:gd name="connsiteY1" fmla="*/ 610403 h 1293848"/>
                  <a:gd name="connsiteX2" fmla="*/ 0 w 1057572"/>
                  <a:gd name="connsiteY2" fmla="*/ 1293849 h 1293848"/>
                  <a:gd name="connsiteX3" fmla="*/ 1057573 w 1057572"/>
                  <a:gd name="connsiteY3" fmla="*/ 686686 h 1293848"/>
                  <a:gd name="connsiteX4" fmla="*/ 1057573 w 1057572"/>
                  <a:gd name="connsiteY4" fmla="*/ 0 h 129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572" h="1293848">
                    <a:moveTo>
                      <a:pt x="1057573" y="0"/>
                    </a:moveTo>
                    <a:lnTo>
                      <a:pt x="405" y="610403"/>
                    </a:lnTo>
                    <a:lnTo>
                      <a:pt x="0" y="1293849"/>
                    </a:lnTo>
                    <a:lnTo>
                      <a:pt x="1057573" y="686686"/>
                    </a:lnTo>
                    <a:lnTo>
                      <a:pt x="1057573" y="0"/>
                    </a:lnTo>
                    <a:close/>
                  </a:path>
                </a:pathLst>
              </a:custGeom>
              <a:solidFill>
                <a:srgbClr val="EDDB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5" name="Freeform 899">
                <a:extLst>
                  <a:ext uri="{FF2B5EF4-FFF2-40B4-BE49-F238E27FC236}">
                    <a16:creationId xmlns:a16="http://schemas.microsoft.com/office/drawing/2014/main" id="{CF940055-7A22-7E4A-AE1A-D697B6943F74}"/>
                  </a:ext>
                </a:extLst>
              </p:cNvPr>
              <p:cNvSpPr/>
              <p:nvPr/>
            </p:nvSpPr>
            <p:spPr>
              <a:xfrm>
                <a:off x="738784" y="1161990"/>
                <a:ext cx="598791" cy="1029759"/>
              </a:xfrm>
              <a:custGeom>
                <a:avLst/>
                <a:gdLst>
                  <a:gd name="connsiteX0" fmla="*/ 0 w 598791"/>
                  <a:gd name="connsiteY0" fmla="*/ 0 h 1029759"/>
                  <a:gd name="connsiteX1" fmla="*/ 0 w 598791"/>
                  <a:gd name="connsiteY1" fmla="*/ 684121 h 1029759"/>
                  <a:gd name="connsiteX2" fmla="*/ 598792 w 598791"/>
                  <a:gd name="connsiteY2" fmla="*/ 1029759 h 1029759"/>
                  <a:gd name="connsiteX3" fmla="*/ 598792 w 598791"/>
                  <a:gd name="connsiteY3" fmla="*/ 346583 h 1029759"/>
                  <a:gd name="connsiteX4" fmla="*/ 320121 w 598791"/>
                  <a:gd name="connsiteY4" fmla="*/ 586370 h 1029759"/>
                  <a:gd name="connsiteX5" fmla="*/ 325251 w 598791"/>
                  <a:gd name="connsiteY5" fmla="*/ 583400 h 1029759"/>
                  <a:gd name="connsiteX6" fmla="*/ 363730 w 598791"/>
                  <a:gd name="connsiteY6" fmla="*/ 605272 h 1029759"/>
                  <a:gd name="connsiteX7" fmla="*/ 368861 w 598791"/>
                  <a:gd name="connsiteY7" fmla="*/ 614183 h 1029759"/>
                  <a:gd name="connsiteX8" fmla="*/ 368861 w 598791"/>
                  <a:gd name="connsiteY8" fmla="*/ 718685 h 1029759"/>
                  <a:gd name="connsiteX9" fmla="*/ 363730 w 598791"/>
                  <a:gd name="connsiteY9" fmla="*/ 721655 h 1029759"/>
                  <a:gd name="connsiteX10" fmla="*/ 325656 w 598791"/>
                  <a:gd name="connsiteY10" fmla="*/ 699783 h 1029759"/>
                  <a:gd name="connsiteX11" fmla="*/ 320526 w 598791"/>
                  <a:gd name="connsiteY11" fmla="*/ 690872 h 1029759"/>
                  <a:gd name="connsiteX12" fmla="*/ 229661 w 598791"/>
                  <a:gd name="connsiteY12" fmla="*/ 534119 h 1029759"/>
                  <a:gd name="connsiteX13" fmla="*/ 234791 w 598791"/>
                  <a:gd name="connsiteY13" fmla="*/ 531149 h 1029759"/>
                  <a:gd name="connsiteX14" fmla="*/ 273270 w 598791"/>
                  <a:gd name="connsiteY14" fmla="*/ 553427 h 1029759"/>
                  <a:gd name="connsiteX15" fmla="*/ 278401 w 598791"/>
                  <a:gd name="connsiteY15" fmla="*/ 562202 h 1029759"/>
                  <a:gd name="connsiteX16" fmla="*/ 278401 w 598791"/>
                  <a:gd name="connsiteY16" fmla="*/ 666839 h 1029759"/>
                  <a:gd name="connsiteX17" fmla="*/ 273270 w 598791"/>
                  <a:gd name="connsiteY17" fmla="*/ 669809 h 1029759"/>
                  <a:gd name="connsiteX18" fmla="*/ 234791 w 598791"/>
                  <a:gd name="connsiteY18" fmla="*/ 647532 h 1029759"/>
                  <a:gd name="connsiteX19" fmla="*/ 229661 w 598791"/>
                  <a:gd name="connsiteY19" fmla="*/ 638756 h 10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8791" h="1029759">
                    <a:moveTo>
                      <a:pt x="0" y="0"/>
                    </a:moveTo>
                    <a:lnTo>
                      <a:pt x="0" y="684121"/>
                    </a:lnTo>
                    <a:lnTo>
                      <a:pt x="598792" y="1029759"/>
                    </a:lnTo>
                    <a:lnTo>
                      <a:pt x="598792" y="346583"/>
                    </a:lnTo>
                    <a:close/>
                    <a:moveTo>
                      <a:pt x="320121" y="586370"/>
                    </a:moveTo>
                    <a:cubicBezTo>
                      <a:pt x="320121" y="583130"/>
                      <a:pt x="322416" y="581780"/>
                      <a:pt x="325251" y="583400"/>
                    </a:cubicBezTo>
                    <a:lnTo>
                      <a:pt x="363730" y="605272"/>
                    </a:lnTo>
                    <a:cubicBezTo>
                      <a:pt x="366766" y="607252"/>
                      <a:pt x="368673" y="610564"/>
                      <a:pt x="368861" y="614183"/>
                    </a:cubicBezTo>
                    <a:lnTo>
                      <a:pt x="368861" y="718685"/>
                    </a:lnTo>
                    <a:cubicBezTo>
                      <a:pt x="368861" y="721925"/>
                      <a:pt x="366566" y="723275"/>
                      <a:pt x="363730" y="721655"/>
                    </a:cubicBezTo>
                    <a:lnTo>
                      <a:pt x="325656" y="699783"/>
                    </a:lnTo>
                    <a:cubicBezTo>
                      <a:pt x="322652" y="697772"/>
                      <a:pt x="320755" y="694479"/>
                      <a:pt x="320526" y="690872"/>
                    </a:cubicBezTo>
                    <a:close/>
                    <a:moveTo>
                      <a:pt x="229661" y="534119"/>
                    </a:moveTo>
                    <a:cubicBezTo>
                      <a:pt x="229661" y="530879"/>
                      <a:pt x="231956" y="529529"/>
                      <a:pt x="234791" y="531149"/>
                    </a:cubicBezTo>
                    <a:lnTo>
                      <a:pt x="273270" y="553427"/>
                    </a:lnTo>
                    <a:cubicBezTo>
                      <a:pt x="276285" y="555364"/>
                      <a:pt x="278192" y="558625"/>
                      <a:pt x="278401" y="562202"/>
                    </a:cubicBezTo>
                    <a:lnTo>
                      <a:pt x="278401" y="666839"/>
                    </a:lnTo>
                    <a:cubicBezTo>
                      <a:pt x="278401" y="670080"/>
                      <a:pt x="276106" y="671430"/>
                      <a:pt x="273270" y="669809"/>
                    </a:cubicBezTo>
                    <a:lnTo>
                      <a:pt x="234791" y="647532"/>
                    </a:lnTo>
                    <a:cubicBezTo>
                      <a:pt x="231776" y="645595"/>
                      <a:pt x="229870" y="642334"/>
                      <a:pt x="229661" y="638756"/>
                    </a:cubicBezTo>
                    <a:close/>
                  </a:path>
                </a:pathLst>
              </a:custGeom>
              <a:solidFill>
                <a:srgbClr val="DDC7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6" name="Freeform 900">
                <a:extLst>
                  <a:ext uri="{FF2B5EF4-FFF2-40B4-BE49-F238E27FC236}">
                    <a16:creationId xmlns:a16="http://schemas.microsoft.com/office/drawing/2014/main" id="{C33C1D3F-221E-154E-9043-151421723D92}"/>
                  </a:ext>
                </a:extLst>
              </p:cNvPr>
              <p:cNvSpPr/>
              <p:nvPr/>
            </p:nvSpPr>
            <p:spPr>
              <a:xfrm>
                <a:off x="738784" y="1846111"/>
                <a:ext cx="598791" cy="405990"/>
              </a:xfrm>
              <a:custGeom>
                <a:avLst/>
                <a:gdLst>
                  <a:gd name="connsiteX0" fmla="*/ 0 w 598791"/>
                  <a:gd name="connsiteY0" fmla="*/ 60352 h 405990"/>
                  <a:gd name="connsiteX1" fmla="*/ 598792 w 598791"/>
                  <a:gd name="connsiteY1" fmla="*/ 405990 h 405990"/>
                  <a:gd name="connsiteX2" fmla="*/ 598792 w 598791"/>
                  <a:gd name="connsiteY2" fmla="*/ 345638 h 405990"/>
                  <a:gd name="connsiteX3" fmla="*/ 0 w 598791"/>
                  <a:gd name="connsiteY3" fmla="*/ 0 h 405990"/>
                  <a:gd name="connsiteX4" fmla="*/ 0 w 598791"/>
                  <a:gd name="connsiteY4" fmla="*/ 60352 h 40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91" h="405990">
                    <a:moveTo>
                      <a:pt x="0" y="60352"/>
                    </a:moveTo>
                    <a:lnTo>
                      <a:pt x="598792" y="405990"/>
                    </a:lnTo>
                    <a:lnTo>
                      <a:pt x="598792" y="345638"/>
                    </a:lnTo>
                    <a:lnTo>
                      <a:pt x="0" y="0"/>
                    </a:lnTo>
                    <a:lnTo>
                      <a:pt x="0" y="60352"/>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7" name="Freeform 901">
                <a:extLst>
                  <a:ext uri="{FF2B5EF4-FFF2-40B4-BE49-F238E27FC236}">
                    <a16:creationId xmlns:a16="http://schemas.microsoft.com/office/drawing/2014/main" id="{B7BFF06F-90F8-BB42-ACDA-A082E568C5BB}"/>
                  </a:ext>
                </a:extLst>
              </p:cNvPr>
              <p:cNvSpPr/>
              <p:nvPr/>
            </p:nvSpPr>
            <p:spPr>
              <a:xfrm>
                <a:off x="762277" y="1866904"/>
                <a:ext cx="97750" cy="101531"/>
              </a:xfrm>
              <a:custGeom>
                <a:avLst/>
                <a:gdLst>
                  <a:gd name="connsiteX0" fmla="*/ 97751 w 97750"/>
                  <a:gd name="connsiteY0" fmla="*/ 101531 h 101531"/>
                  <a:gd name="connsiteX1" fmla="*/ 0 w 97750"/>
                  <a:gd name="connsiteY1" fmla="*/ 45095 h 101531"/>
                  <a:gd name="connsiteX2" fmla="*/ 0 w 97750"/>
                  <a:gd name="connsiteY2" fmla="*/ 0 h 101531"/>
                  <a:gd name="connsiteX3" fmla="*/ 97751 w 97750"/>
                  <a:gd name="connsiteY3" fmla="*/ 56436 h 101531"/>
                  <a:gd name="connsiteX4" fmla="*/ 97751 w 97750"/>
                  <a:gd name="connsiteY4" fmla="*/ 101531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97751" y="101531"/>
                    </a:moveTo>
                    <a:lnTo>
                      <a:pt x="0" y="45095"/>
                    </a:lnTo>
                    <a:lnTo>
                      <a:pt x="0" y="0"/>
                    </a:lnTo>
                    <a:lnTo>
                      <a:pt x="97751" y="56436"/>
                    </a:lnTo>
                    <a:lnTo>
                      <a:pt x="97751" y="101531"/>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8" name="Freeform 902">
                <a:extLst>
                  <a:ext uri="{FF2B5EF4-FFF2-40B4-BE49-F238E27FC236}">
                    <a16:creationId xmlns:a16="http://schemas.microsoft.com/office/drawing/2014/main" id="{F0616B49-6989-E54F-A159-099EC04E62BC}"/>
                  </a:ext>
                </a:extLst>
              </p:cNvPr>
              <p:cNvSpPr/>
              <p:nvPr/>
            </p:nvSpPr>
            <p:spPr>
              <a:xfrm>
                <a:off x="841396" y="1912674"/>
                <a:ext cx="18632" cy="55761"/>
              </a:xfrm>
              <a:custGeom>
                <a:avLst/>
                <a:gdLst>
                  <a:gd name="connsiteX0" fmla="*/ 18632 w 18632"/>
                  <a:gd name="connsiteY0" fmla="*/ 55761 h 55761"/>
                  <a:gd name="connsiteX1" fmla="*/ 0 w 18632"/>
                  <a:gd name="connsiteY1" fmla="*/ 44960 h 55761"/>
                  <a:gd name="connsiteX2" fmla="*/ 0 w 18632"/>
                  <a:gd name="connsiteY2" fmla="*/ 0 h 55761"/>
                  <a:gd name="connsiteX3" fmla="*/ 18632 w 18632"/>
                  <a:gd name="connsiteY3" fmla="*/ 10666 h 55761"/>
                  <a:gd name="connsiteX4" fmla="*/ 18632 w 18632"/>
                  <a:gd name="connsiteY4" fmla="*/ 55761 h 5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55761">
                    <a:moveTo>
                      <a:pt x="18632" y="55761"/>
                    </a:moveTo>
                    <a:lnTo>
                      <a:pt x="0" y="44960"/>
                    </a:lnTo>
                    <a:lnTo>
                      <a:pt x="0" y="0"/>
                    </a:lnTo>
                    <a:lnTo>
                      <a:pt x="18632" y="10666"/>
                    </a:lnTo>
                    <a:lnTo>
                      <a:pt x="18632" y="55761"/>
                    </a:lnTo>
                    <a:close/>
                  </a:path>
                </a:pathLst>
              </a:custGeom>
              <a:solidFill>
                <a:srgbClr val="D4DBD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59" name="Freeform 903">
                <a:extLst>
                  <a:ext uri="{FF2B5EF4-FFF2-40B4-BE49-F238E27FC236}">
                    <a16:creationId xmlns:a16="http://schemas.microsoft.com/office/drawing/2014/main" id="{6411F5C3-3DB5-854D-8B8B-4B9A3EEF768E}"/>
                  </a:ext>
                </a:extLst>
              </p:cNvPr>
              <p:cNvSpPr/>
              <p:nvPr/>
            </p:nvSpPr>
            <p:spPr>
              <a:xfrm>
                <a:off x="762277" y="1866904"/>
                <a:ext cx="29433" cy="61971"/>
              </a:xfrm>
              <a:custGeom>
                <a:avLst/>
                <a:gdLst>
                  <a:gd name="connsiteX0" fmla="*/ 29433 w 29433"/>
                  <a:gd name="connsiteY0" fmla="*/ 61972 h 61971"/>
                  <a:gd name="connsiteX1" fmla="*/ 0 w 29433"/>
                  <a:gd name="connsiteY1" fmla="*/ 45095 h 61971"/>
                  <a:gd name="connsiteX2" fmla="*/ 0 w 29433"/>
                  <a:gd name="connsiteY2" fmla="*/ 0 h 61971"/>
                  <a:gd name="connsiteX3" fmla="*/ 29433 w 29433"/>
                  <a:gd name="connsiteY3" fmla="*/ 17012 h 61971"/>
                  <a:gd name="connsiteX4" fmla="*/ 29433 w 29433"/>
                  <a:gd name="connsiteY4" fmla="*/ 61972 h 6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61971">
                    <a:moveTo>
                      <a:pt x="29433" y="61972"/>
                    </a:moveTo>
                    <a:lnTo>
                      <a:pt x="0" y="45095"/>
                    </a:lnTo>
                    <a:lnTo>
                      <a:pt x="0" y="0"/>
                    </a:lnTo>
                    <a:lnTo>
                      <a:pt x="29433" y="17012"/>
                    </a:lnTo>
                    <a:lnTo>
                      <a:pt x="29433" y="61972"/>
                    </a:lnTo>
                    <a:close/>
                  </a:path>
                </a:pathLst>
              </a:custGeom>
              <a:solidFill>
                <a:srgbClr val="F4872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0" name="Freeform 904">
                <a:extLst>
                  <a:ext uri="{FF2B5EF4-FFF2-40B4-BE49-F238E27FC236}">
                    <a16:creationId xmlns:a16="http://schemas.microsoft.com/office/drawing/2014/main" id="{FEDEC47C-E454-7340-B893-1695E15E2BE0}"/>
                  </a:ext>
                </a:extLst>
              </p:cNvPr>
              <p:cNvSpPr/>
              <p:nvPr/>
            </p:nvSpPr>
            <p:spPr>
              <a:xfrm>
                <a:off x="762277" y="1866904"/>
                <a:ext cx="97750" cy="101531"/>
              </a:xfrm>
              <a:custGeom>
                <a:avLst/>
                <a:gdLst>
                  <a:gd name="connsiteX0" fmla="*/ 97751 w 97750"/>
                  <a:gd name="connsiteY0" fmla="*/ 101531 h 101531"/>
                  <a:gd name="connsiteX1" fmla="*/ 0 w 97750"/>
                  <a:gd name="connsiteY1" fmla="*/ 45095 h 101531"/>
                  <a:gd name="connsiteX2" fmla="*/ 0 w 97750"/>
                  <a:gd name="connsiteY2" fmla="*/ 0 h 101531"/>
                  <a:gd name="connsiteX3" fmla="*/ 97751 w 97750"/>
                  <a:gd name="connsiteY3" fmla="*/ 56436 h 101531"/>
                  <a:gd name="connsiteX4" fmla="*/ 97751 w 97750"/>
                  <a:gd name="connsiteY4" fmla="*/ 101531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97751" y="101531"/>
                    </a:moveTo>
                    <a:lnTo>
                      <a:pt x="0" y="45095"/>
                    </a:lnTo>
                    <a:lnTo>
                      <a:pt x="0" y="0"/>
                    </a:lnTo>
                    <a:lnTo>
                      <a:pt x="97751" y="56436"/>
                    </a:lnTo>
                    <a:lnTo>
                      <a:pt x="97751" y="101531"/>
                    </a:lnTo>
                    <a:close/>
                  </a:path>
                </a:pathLst>
              </a:custGeom>
              <a:solidFill>
                <a:srgbClr val="000000">
                  <a:alpha val="7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1" name="Freeform 905">
                <a:extLst>
                  <a:ext uri="{FF2B5EF4-FFF2-40B4-BE49-F238E27FC236}">
                    <a16:creationId xmlns:a16="http://schemas.microsoft.com/office/drawing/2014/main" id="{32F0A829-5033-8241-9B0F-B151D4FA0A6E}"/>
                  </a:ext>
                </a:extLst>
              </p:cNvPr>
              <p:cNvSpPr/>
              <p:nvPr/>
            </p:nvSpPr>
            <p:spPr>
              <a:xfrm>
                <a:off x="974656" y="1992332"/>
                <a:ext cx="142845" cy="121108"/>
              </a:xfrm>
              <a:custGeom>
                <a:avLst/>
                <a:gdLst>
                  <a:gd name="connsiteX0" fmla="*/ 0 w 142845"/>
                  <a:gd name="connsiteY0" fmla="*/ 38614 h 121108"/>
                  <a:gd name="connsiteX1" fmla="*/ 142846 w 142845"/>
                  <a:gd name="connsiteY1" fmla="*/ 121108 h 121108"/>
                  <a:gd name="connsiteX2" fmla="*/ 142846 w 142845"/>
                  <a:gd name="connsiteY2" fmla="*/ 82359 h 121108"/>
                  <a:gd name="connsiteX3" fmla="*/ 0 w 142845"/>
                  <a:gd name="connsiteY3" fmla="*/ 0 h 121108"/>
                  <a:gd name="connsiteX4" fmla="*/ 0 w 142845"/>
                  <a:gd name="connsiteY4" fmla="*/ 38614 h 12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5" h="121108">
                    <a:moveTo>
                      <a:pt x="0" y="38614"/>
                    </a:moveTo>
                    <a:lnTo>
                      <a:pt x="142846" y="121108"/>
                    </a:lnTo>
                    <a:lnTo>
                      <a:pt x="142846" y="82359"/>
                    </a:lnTo>
                    <a:lnTo>
                      <a:pt x="0" y="0"/>
                    </a:lnTo>
                    <a:lnTo>
                      <a:pt x="0" y="38614"/>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2" name="Freeform 906">
                <a:extLst>
                  <a:ext uri="{FF2B5EF4-FFF2-40B4-BE49-F238E27FC236}">
                    <a16:creationId xmlns:a16="http://schemas.microsoft.com/office/drawing/2014/main" id="{B05A74A4-2E62-164A-ADA4-875293825C68}"/>
                  </a:ext>
                </a:extLst>
              </p:cNvPr>
              <p:cNvSpPr/>
              <p:nvPr/>
            </p:nvSpPr>
            <p:spPr>
              <a:xfrm>
                <a:off x="974656" y="2022711"/>
                <a:ext cx="142845" cy="90730"/>
              </a:xfrm>
              <a:custGeom>
                <a:avLst/>
                <a:gdLst>
                  <a:gd name="connsiteX0" fmla="*/ 0 w 142845"/>
                  <a:gd name="connsiteY0" fmla="*/ 8236 h 90730"/>
                  <a:gd name="connsiteX1" fmla="*/ 142846 w 142845"/>
                  <a:gd name="connsiteY1" fmla="*/ 90730 h 90730"/>
                  <a:gd name="connsiteX2" fmla="*/ 142846 w 142845"/>
                  <a:gd name="connsiteY2" fmla="*/ 82494 h 90730"/>
                  <a:gd name="connsiteX3" fmla="*/ 0 w 142845"/>
                  <a:gd name="connsiteY3" fmla="*/ 0 h 90730"/>
                  <a:gd name="connsiteX4" fmla="*/ 0 w 142845"/>
                  <a:gd name="connsiteY4" fmla="*/ 8236 h 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45" h="90730">
                    <a:moveTo>
                      <a:pt x="0" y="8236"/>
                    </a:moveTo>
                    <a:lnTo>
                      <a:pt x="142846" y="90730"/>
                    </a:lnTo>
                    <a:lnTo>
                      <a:pt x="142846" y="82494"/>
                    </a:lnTo>
                    <a:lnTo>
                      <a:pt x="0" y="0"/>
                    </a:lnTo>
                    <a:lnTo>
                      <a:pt x="0" y="8236"/>
                    </a:lnTo>
                    <a:close/>
                  </a:path>
                </a:pathLst>
              </a:custGeom>
              <a:solidFill>
                <a:srgbClr val="485154"/>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3" name="Freeform 907">
                <a:extLst>
                  <a:ext uri="{FF2B5EF4-FFF2-40B4-BE49-F238E27FC236}">
                    <a16:creationId xmlns:a16="http://schemas.microsoft.com/office/drawing/2014/main" id="{70FF28FB-C4DA-AE4B-AE6D-0B833BFFBE64}"/>
                  </a:ext>
                </a:extLst>
              </p:cNvPr>
              <p:cNvSpPr/>
              <p:nvPr/>
            </p:nvSpPr>
            <p:spPr>
              <a:xfrm>
                <a:off x="1291941" y="1488592"/>
                <a:ext cx="27678" cy="26327"/>
              </a:xfrm>
              <a:custGeom>
                <a:avLst/>
                <a:gdLst>
                  <a:gd name="connsiteX0" fmla="*/ 0 w 27678"/>
                  <a:gd name="connsiteY0" fmla="*/ 10396 h 26327"/>
                  <a:gd name="connsiteX1" fmla="*/ 27678 w 27678"/>
                  <a:gd name="connsiteY1" fmla="*/ 26328 h 26327"/>
                  <a:gd name="connsiteX2" fmla="*/ 27678 w 27678"/>
                  <a:gd name="connsiteY2" fmla="*/ 15932 h 26327"/>
                  <a:gd name="connsiteX3" fmla="*/ 0 w 27678"/>
                  <a:gd name="connsiteY3" fmla="*/ 0 h 26327"/>
                  <a:gd name="connsiteX4" fmla="*/ 0 w 27678"/>
                  <a:gd name="connsiteY4" fmla="*/ 10396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6327">
                    <a:moveTo>
                      <a:pt x="0" y="10396"/>
                    </a:moveTo>
                    <a:lnTo>
                      <a:pt x="27678" y="26328"/>
                    </a:lnTo>
                    <a:lnTo>
                      <a:pt x="27678" y="15932"/>
                    </a:lnTo>
                    <a:lnTo>
                      <a:pt x="0" y="0"/>
                    </a:lnTo>
                    <a:lnTo>
                      <a:pt x="0" y="10396"/>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4" name="Freeform 908">
                <a:extLst>
                  <a:ext uri="{FF2B5EF4-FFF2-40B4-BE49-F238E27FC236}">
                    <a16:creationId xmlns:a16="http://schemas.microsoft.com/office/drawing/2014/main" id="{45E18860-E49B-0C44-A294-6C1FA20D0A41}"/>
                  </a:ext>
                </a:extLst>
              </p:cNvPr>
              <p:cNvSpPr/>
              <p:nvPr/>
            </p:nvSpPr>
            <p:spPr>
              <a:xfrm>
                <a:off x="756741" y="1179542"/>
                <a:ext cx="27678" cy="26462"/>
              </a:xfrm>
              <a:custGeom>
                <a:avLst/>
                <a:gdLst>
                  <a:gd name="connsiteX0" fmla="*/ 0 w 27678"/>
                  <a:gd name="connsiteY0" fmla="*/ 10396 h 26462"/>
                  <a:gd name="connsiteX1" fmla="*/ 27678 w 27678"/>
                  <a:gd name="connsiteY1" fmla="*/ 26463 h 26462"/>
                  <a:gd name="connsiteX2" fmla="*/ 27678 w 27678"/>
                  <a:gd name="connsiteY2" fmla="*/ 15932 h 26462"/>
                  <a:gd name="connsiteX3" fmla="*/ 0 w 27678"/>
                  <a:gd name="connsiteY3" fmla="*/ 0 h 26462"/>
                  <a:gd name="connsiteX4" fmla="*/ 0 w 27678"/>
                  <a:gd name="connsiteY4" fmla="*/ 10396 h 2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6462">
                    <a:moveTo>
                      <a:pt x="0" y="10396"/>
                    </a:moveTo>
                    <a:lnTo>
                      <a:pt x="27678" y="26463"/>
                    </a:lnTo>
                    <a:lnTo>
                      <a:pt x="27678" y="15932"/>
                    </a:lnTo>
                    <a:lnTo>
                      <a:pt x="0" y="0"/>
                    </a:lnTo>
                    <a:lnTo>
                      <a:pt x="0" y="10396"/>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5" name="Freeform 909">
                <a:extLst>
                  <a:ext uri="{FF2B5EF4-FFF2-40B4-BE49-F238E27FC236}">
                    <a16:creationId xmlns:a16="http://schemas.microsoft.com/office/drawing/2014/main" id="{E5FD436C-B3DD-2142-BB9B-6F9EDC04EE8E}"/>
                  </a:ext>
                </a:extLst>
              </p:cNvPr>
              <p:cNvSpPr/>
              <p:nvPr/>
            </p:nvSpPr>
            <p:spPr>
              <a:xfrm>
                <a:off x="749045" y="1192099"/>
                <a:ext cx="578269" cy="978048"/>
              </a:xfrm>
              <a:custGeom>
                <a:avLst/>
                <a:gdLst>
                  <a:gd name="connsiteX0" fmla="*/ 0 w 578269"/>
                  <a:gd name="connsiteY0" fmla="*/ 0 h 978048"/>
                  <a:gd name="connsiteX1" fmla="*/ 0 w 578269"/>
                  <a:gd name="connsiteY1" fmla="*/ 644157 h 978048"/>
                  <a:gd name="connsiteX2" fmla="*/ 578269 w 578269"/>
                  <a:gd name="connsiteY2" fmla="*/ 978049 h 978048"/>
                  <a:gd name="connsiteX3" fmla="*/ 578269 w 578269"/>
                  <a:gd name="connsiteY3" fmla="*/ 333892 h 978048"/>
                  <a:gd name="connsiteX4" fmla="*/ 570573 w 578269"/>
                  <a:gd name="connsiteY4" fmla="*/ 964682 h 978048"/>
                  <a:gd name="connsiteX5" fmla="*/ 292983 w 578269"/>
                  <a:gd name="connsiteY5" fmla="*/ 804689 h 978048"/>
                  <a:gd name="connsiteX6" fmla="*/ 292983 w 578269"/>
                  <a:gd name="connsiteY6" fmla="*/ 177950 h 978048"/>
                  <a:gd name="connsiteX7" fmla="*/ 570573 w 578269"/>
                  <a:gd name="connsiteY7" fmla="*/ 338213 h 978048"/>
                  <a:gd name="connsiteX8" fmla="*/ 7696 w 578269"/>
                  <a:gd name="connsiteY8" fmla="*/ 13366 h 978048"/>
                  <a:gd name="connsiteX9" fmla="*/ 285287 w 578269"/>
                  <a:gd name="connsiteY9" fmla="*/ 173629 h 978048"/>
                  <a:gd name="connsiteX10" fmla="*/ 285287 w 578269"/>
                  <a:gd name="connsiteY10" fmla="*/ 799964 h 978048"/>
                  <a:gd name="connsiteX11" fmla="*/ 7696 w 578269"/>
                  <a:gd name="connsiteY11" fmla="*/ 639701 h 97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269" h="978048">
                    <a:moveTo>
                      <a:pt x="0" y="0"/>
                    </a:moveTo>
                    <a:lnTo>
                      <a:pt x="0" y="644157"/>
                    </a:lnTo>
                    <a:lnTo>
                      <a:pt x="578269" y="978049"/>
                    </a:lnTo>
                    <a:lnTo>
                      <a:pt x="578269" y="333892"/>
                    </a:lnTo>
                    <a:close/>
                    <a:moveTo>
                      <a:pt x="570573" y="964682"/>
                    </a:moveTo>
                    <a:lnTo>
                      <a:pt x="292983" y="804689"/>
                    </a:lnTo>
                    <a:lnTo>
                      <a:pt x="292983" y="177950"/>
                    </a:lnTo>
                    <a:lnTo>
                      <a:pt x="570573" y="338213"/>
                    </a:lnTo>
                    <a:close/>
                    <a:moveTo>
                      <a:pt x="7696" y="13366"/>
                    </a:moveTo>
                    <a:lnTo>
                      <a:pt x="285287" y="173629"/>
                    </a:lnTo>
                    <a:lnTo>
                      <a:pt x="285287" y="799964"/>
                    </a:lnTo>
                    <a:lnTo>
                      <a:pt x="7696" y="639701"/>
                    </a:lnTo>
                    <a:close/>
                  </a:path>
                </a:pathLst>
              </a:custGeom>
              <a:solidFill>
                <a:srgbClr val="414E52"/>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6" name="Freeform 910">
                <a:extLst>
                  <a:ext uri="{FF2B5EF4-FFF2-40B4-BE49-F238E27FC236}">
                    <a16:creationId xmlns:a16="http://schemas.microsoft.com/office/drawing/2014/main" id="{0DEE6307-29BC-2449-856F-5B26516209A8}"/>
                  </a:ext>
                </a:extLst>
              </p:cNvPr>
              <p:cNvSpPr/>
              <p:nvPr/>
            </p:nvSpPr>
            <p:spPr>
              <a:xfrm>
                <a:off x="1217683" y="2129778"/>
                <a:ext cx="97750" cy="101531"/>
              </a:xfrm>
              <a:custGeom>
                <a:avLst/>
                <a:gdLst>
                  <a:gd name="connsiteX0" fmla="*/ 0 w 97750"/>
                  <a:gd name="connsiteY0" fmla="*/ 45095 h 101531"/>
                  <a:gd name="connsiteX1" fmla="*/ 97751 w 97750"/>
                  <a:gd name="connsiteY1" fmla="*/ 101531 h 101531"/>
                  <a:gd name="connsiteX2" fmla="*/ 97751 w 97750"/>
                  <a:gd name="connsiteY2" fmla="*/ 56436 h 101531"/>
                  <a:gd name="connsiteX3" fmla="*/ 0 w 97750"/>
                  <a:gd name="connsiteY3" fmla="*/ 0 h 101531"/>
                  <a:gd name="connsiteX4" fmla="*/ 0 w 97750"/>
                  <a:gd name="connsiteY4" fmla="*/ 45095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0" y="45095"/>
                    </a:moveTo>
                    <a:lnTo>
                      <a:pt x="97751" y="101531"/>
                    </a:lnTo>
                    <a:lnTo>
                      <a:pt x="97751" y="56436"/>
                    </a:lnTo>
                    <a:lnTo>
                      <a:pt x="0" y="0"/>
                    </a:lnTo>
                    <a:lnTo>
                      <a:pt x="0" y="45095"/>
                    </a:lnTo>
                    <a:close/>
                  </a:path>
                </a:pathLst>
              </a:custGeom>
              <a:solidFill>
                <a:srgbClr val="B6161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7" name="Freeform 911">
                <a:extLst>
                  <a:ext uri="{FF2B5EF4-FFF2-40B4-BE49-F238E27FC236}">
                    <a16:creationId xmlns:a16="http://schemas.microsoft.com/office/drawing/2014/main" id="{0EE6441D-8DCE-6F4B-A5C7-9FBC86D1A793}"/>
                  </a:ext>
                </a:extLst>
              </p:cNvPr>
              <p:cNvSpPr/>
              <p:nvPr/>
            </p:nvSpPr>
            <p:spPr>
              <a:xfrm>
                <a:off x="1217683" y="2129778"/>
                <a:ext cx="18632" cy="55896"/>
              </a:xfrm>
              <a:custGeom>
                <a:avLst/>
                <a:gdLst>
                  <a:gd name="connsiteX0" fmla="*/ 0 w 18632"/>
                  <a:gd name="connsiteY0" fmla="*/ 45095 h 55896"/>
                  <a:gd name="connsiteX1" fmla="*/ 18632 w 18632"/>
                  <a:gd name="connsiteY1" fmla="*/ 55896 h 55896"/>
                  <a:gd name="connsiteX2" fmla="*/ 18632 w 18632"/>
                  <a:gd name="connsiteY2" fmla="*/ 10801 h 55896"/>
                  <a:gd name="connsiteX3" fmla="*/ 0 w 18632"/>
                  <a:gd name="connsiteY3" fmla="*/ 0 h 55896"/>
                  <a:gd name="connsiteX4" fmla="*/ 0 w 18632"/>
                  <a:gd name="connsiteY4" fmla="*/ 45095 h 5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55896">
                    <a:moveTo>
                      <a:pt x="0" y="45095"/>
                    </a:moveTo>
                    <a:lnTo>
                      <a:pt x="18632" y="55896"/>
                    </a:lnTo>
                    <a:lnTo>
                      <a:pt x="18632" y="10801"/>
                    </a:lnTo>
                    <a:lnTo>
                      <a:pt x="0" y="0"/>
                    </a:lnTo>
                    <a:lnTo>
                      <a:pt x="0" y="45095"/>
                    </a:lnTo>
                    <a:close/>
                  </a:path>
                </a:pathLst>
              </a:custGeom>
              <a:solidFill>
                <a:srgbClr val="D4DBDF"/>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68" name="Freeform 912">
                <a:extLst>
                  <a:ext uri="{FF2B5EF4-FFF2-40B4-BE49-F238E27FC236}">
                    <a16:creationId xmlns:a16="http://schemas.microsoft.com/office/drawing/2014/main" id="{7A4B7885-15C7-BD4C-BA6F-DF25967E8D5A}"/>
                  </a:ext>
                </a:extLst>
              </p:cNvPr>
              <p:cNvSpPr/>
              <p:nvPr/>
            </p:nvSpPr>
            <p:spPr>
              <a:xfrm>
                <a:off x="1286000" y="2169337"/>
                <a:ext cx="29433" cy="61971"/>
              </a:xfrm>
              <a:custGeom>
                <a:avLst/>
                <a:gdLst>
                  <a:gd name="connsiteX0" fmla="*/ 0 w 29433"/>
                  <a:gd name="connsiteY0" fmla="*/ 44960 h 61971"/>
                  <a:gd name="connsiteX1" fmla="*/ 29433 w 29433"/>
                  <a:gd name="connsiteY1" fmla="*/ 61972 h 61971"/>
                  <a:gd name="connsiteX2" fmla="*/ 29433 w 29433"/>
                  <a:gd name="connsiteY2" fmla="*/ 16877 h 61971"/>
                  <a:gd name="connsiteX3" fmla="*/ 0 w 29433"/>
                  <a:gd name="connsiteY3" fmla="*/ 0 h 61971"/>
                  <a:gd name="connsiteX4" fmla="*/ 0 w 29433"/>
                  <a:gd name="connsiteY4" fmla="*/ 44960 h 6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61971">
                    <a:moveTo>
                      <a:pt x="0" y="44960"/>
                    </a:moveTo>
                    <a:lnTo>
                      <a:pt x="29433" y="61972"/>
                    </a:lnTo>
                    <a:lnTo>
                      <a:pt x="29433" y="16877"/>
                    </a:lnTo>
                    <a:lnTo>
                      <a:pt x="0" y="0"/>
                    </a:lnTo>
                    <a:lnTo>
                      <a:pt x="0" y="44960"/>
                    </a:lnTo>
                    <a:close/>
                  </a:path>
                </a:pathLst>
              </a:custGeom>
              <a:solidFill>
                <a:srgbClr val="F4872A"/>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70" name="Freeform 913">
                <a:extLst>
                  <a:ext uri="{FF2B5EF4-FFF2-40B4-BE49-F238E27FC236}">
                    <a16:creationId xmlns:a16="http://schemas.microsoft.com/office/drawing/2014/main" id="{01321E53-3174-A445-84D0-7261565EE941}"/>
                  </a:ext>
                </a:extLst>
              </p:cNvPr>
              <p:cNvSpPr/>
              <p:nvPr/>
            </p:nvSpPr>
            <p:spPr>
              <a:xfrm>
                <a:off x="1217683" y="2129778"/>
                <a:ext cx="97750" cy="101531"/>
              </a:xfrm>
              <a:custGeom>
                <a:avLst/>
                <a:gdLst>
                  <a:gd name="connsiteX0" fmla="*/ 0 w 97750"/>
                  <a:gd name="connsiteY0" fmla="*/ 45095 h 101531"/>
                  <a:gd name="connsiteX1" fmla="*/ 97751 w 97750"/>
                  <a:gd name="connsiteY1" fmla="*/ 101531 h 101531"/>
                  <a:gd name="connsiteX2" fmla="*/ 97751 w 97750"/>
                  <a:gd name="connsiteY2" fmla="*/ 56436 h 101531"/>
                  <a:gd name="connsiteX3" fmla="*/ 0 w 97750"/>
                  <a:gd name="connsiteY3" fmla="*/ 0 h 101531"/>
                  <a:gd name="connsiteX4" fmla="*/ 0 w 97750"/>
                  <a:gd name="connsiteY4" fmla="*/ 45095 h 10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50" h="101531">
                    <a:moveTo>
                      <a:pt x="0" y="45095"/>
                    </a:moveTo>
                    <a:lnTo>
                      <a:pt x="97751" y="101531"/>
                    </a:lnTo>
                    <a:lnTo>
                      <a:pt x="97751" y="56436"/>
                    </a:lnTo>
                    <a:lnTo>
                      <a:pt x="0" y="0"/>
                    </a:lnTo>
                    <a:lnTo>
                      <a:pt x="0" y="45095"/>
                    </a:lnTo>
                    <a:close/>
                  </a:path>
                </a:pathLst>
              </a:custGeom>
              <a:solidFill>
                <a:srgbClr val="000000">
                  <a:alpha val="7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71" name="Freeform 914">
                <a:extLst>
                  <a:ext uri="{FF2B5EF4-FFF2-40B4-BE49-F238E27FC236}">
                    <a16:creationId xmlns:a16="http://schemas.microsoft.com/office/drawing/2014/main" id="{81FBADB5-FBA0-474C-A1CF-23F58737ADBB}"/>
                  </a:ext>
                </a:extLst>
              </p:cNvPr>
              <p:cNvSpPr/>
              <p:nvPr/>
            </p:nvSpPr>
            <p:spPr>
              <a:xfrm>
                <a:off x="745805" y="1276753"/>
                <a:ext cx="52115" cy="44689"/>
              </a:xfrm>
              <a:custGeom>
                <a:avLst/>
                <a:gdLst>
                  <a:gd name="connsiteX0" fmla="*/ 52116 w 52115"/>
                  <a:gd name="connsiteY0" fmla="*/ 44690 h 44689"/>
                  <a:gd name="connsiteX1" fmla="*/ 41045 w 52115"/>
                  <a:gd name="connsiteY1" fmla="*/ 39694 h 44689"/>
                  <a:gd name="connsiteX2" fmla="*/ 0 w 52115"/>
                  <a:gd name="connsiteY2" fmla="*/ 16067 h 44689"/>
                  <a:gd name="connsiteX3" fmla="*/ 0 w 52115"/>
                  <a:gd name="connsiteY3" fmla="*/ 0 h 44689"/>
                  <a:gd name="connsiteX4" fmla="*/ 41045 w 52115"/>
                  <a:gd name="connsiteY4" fmla="*/ 23763 h 44689"/>
                  <a:gd name="connsiteX5" fmla="*/ 52116 w 52115"/>
                  <a:gd name="connsiteY5" fmla="*/ 31594 h 44689"/>
                  <a:gd name="connsiteX6" fmla="*/ 52116 w 52115"/>
                  <a:gd name="connsiteY6" fmla="*/ 44690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52116" y="44690"/>
                    </a:moveTo>
                    <a:lnTo>
                      <a:pt x="41045" y="39694"/>
                    </a:lnTo>
                    <a:lnTo>
                      <a:pt x="0" y="16067"/>
                    </a:lnTo>
                    <a:lnTo>
                      <a:pt x="0" y="0"/>
                    </a:lnTo>
                    <a:lnTo>
                      <a:pt x="41045" y="23763"/>
                    </a:lnTo>
                    <a:lnTo>
                      <a:pt x="52116" y="31594"/>
                    </a:lnTo>
                    <a:lnTo>
                      <a:pt x="52116" y="44690"/>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72" name="Freeform 915">
                <a:extLst>
                  <a:ext uri="{FF2B5EF4-FFF2-40B4-BE49-F238E27FC236}">
                    <a16:creationId xmlns:a16="http://schemas.microsoft.com/office/drawing/2014/main" id="{896A7582-B51F-D947-BB33-30A737FA20E2}"/>
                  </a:ext>
                </a:extLst>
              </p:cNvPr>
              <p:cNvSpPr/>
              <p:nvPr/>
            </p:nvSpPr>
            <p:spPr>
              <a:xfrm>
                <a:off x="737839" y="1259876"/>
                <a:ext cx="7965" cy="44554"/>
              </a:xfrm>
              <a:custGeom>
                <a:avLst/>
                <a:gdLst>
                  <a:gd name="connsiteX0" fmla="*/ 0 w 7965"/>
                  <a:gd name="connsiteY0" fmla="*/ 39964 h 44554"/>
                  <a:gd name="connsiteX1" fmla="*/ 7966 w 7965"/>
                  <a:gd name="connsiteY1" fmla="*/ 44555 h 44554"/>
                  <a:gd name="connsiteX2" fmla="*/ 7966 w 7965"/>
                  <a:gd name="connsiteY2" fmla="*/ 4591 h 44554"/>
                  <a:gd name="connsiteX3" fmla="*/ 0 w 7965"/>
                  <a:gd name="connsiteY3" fmla="*/ 0 h 44554"/>
                  <a:gd name="connsiteX4" fmla="*/ 0 w 7965"/>
                  <a:gd name="connsiteY4" fmla="*/ 39964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964"/>
                    </a:moveTo>
                    <a:lnTo>
                      <a:pt x="7966" y="44555"/>
                    </a:lnTo>
                    <a:lnTo>
                      <a:pt x="7966" y="4591"/>
                    </a:lnTo>
                    <a:lnTo>
                      <a:pt x="0" y="0"/>
                    </a:lnTo>
                    <a:lnTo>
                      <a:pt x="0" y="399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89" name="Freeform 916">
                <a:extLst>
                  <a:ext uri="{FF2B5EF4-FFF2-40B4-BE49-F238E27FC236}">
                    <a16:creationId xmlns:a16="http://schemas.microsoft.com/office/drawing/2014/main" id="{55FF1649-B0D6-4648-A532-80E48EF78596}"/>
                  </a:ext>
                </a:extLst>
              </p:cNvPr>
              <p:cNvSpPr/>
              <p:nvPr/>
            </p:nvSpPr>
            <p:spPr>
              <a:xfrm>
                <a:off x="745805" y="1275538"/>
                <a:ext cx="52115" cy="44554"/>
              </a:xfrm>
              <a:custGeom>
                <a:avLst/>
                <a:gdLst>
                  <a:gd name="connsiteX0" fmla="*/ 52116 w 52115"/>
                  <a:gd name="connsiteY0" fmla="*/ 44555 h 44554"/>
                  <a:gd name="connsiteX1" fmla="*/ 41045 w 52115"/>
                  <a:gd name="connsiteY1" fmla="*/ 39694 h 44554"/>
                  <a:gd name="connsiteX2" fmla="*/ 0 w 52115"/>
                  <a:gd name="connsiteY2" fmla="*/ 15932 h 44554"/>
                  <a:gd name="connsiteX3" fmla="*/ 0 w 52115"/>
                  <a:gd name="connsiteY3" fmla="*/ 0 h 44554"/>
                  <a:gd name="connsiteX4" fmla="*/ 41045 w 52115"/>
                  <a:gd name="connsiteY4" fmla="*/ 23628 h 44554"/>
                  <a:gd name="connsiteX5" fmla="*/ 52116 w 52115"/>
                  <a:gd name="connsiteY5" fmla="*/ 31458 h 44554"/>
                  <a:gd name="connsiteX6" fmla="*/ 52116 w 52115"/>
                  <a:gd name="connsiteY6" fmla="*/ 44555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52116" y="44555"/>
                    </a:moveTo>
                    <a:lnTo>
                      <a:pt x="41045" y="39694"/>
                    </a:lnTo>
                    <a:lnTo>
                      <a:pt x="0" y="15932"/>
                    </a:lnTo>
                    <a:lnTo>
                      <a:pt x="0" y="0"/>
                    </a:lnTo>
                    <a:lnTo>
                      <a:pt x="41045" y="23628"/>
                    </a:lnTo>
                    <a:lnTo>
                      <a:pt x="52116" y="31458"/>
                    </a:lnTo>
                    <a:lnTo>
                      <a:pt x="52116"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0" name="Freeform 917">
                <a:extLst>
                  <a:ext uri="{FF2B5EF4-FFF2-40B4-BE49-F238E27FC236}">
                    <a16:creationId xmlns:a16="http://schemas.microsoft.com/office/drawing/2014/main" id="{AC7C934D-B5FF-EF46-A1EC-DA09E60C5CF5}"/>
                  </a:ext>
                </a:extLst>
              </p:cNvPr>
              <p:cNvSpPr/>
              <p:nvPr/>
            </p:nvSpPr>
            <p:spPr>
              <a:xfrm>
                <a:off x="741755" y="1280128"/>
                <a:ext cx="49955" cy="34563"/>
              </a:xfrm>
              <a:custGeom>
                <a:avLst/>
                <a:gdLst>
                  <a:gd name="connsiteX0" fmla="*/ 0 w 49955"/>
                  <a:gd name="connsiteY0" fmla="*/ 5671 h 34563"/>
                  <a:gd name="connsiteX1" fmla="*/ 49956 w 49955"/>
                  <a:gd name="connsiteY1" fmla="*/ 34564 h 34563"/>
                  <a:gd name="connsiteX2" fmla="*/ 49956 w 49955"/>
                  <a:gd name="connsiteY2" fmla="*/ 28758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758"/>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1" name="Freeform 918">
                <a:extLst>
                  <a:ext uri="{FF2B5EF4-FFF2-40B4-BE49-F238E27FC236}">
                    <a16:creationId xmlns:a16="http://schemas.microsoft.com/office/drawing/2014/main" id="{12278B5C-A35C-5F4F-A1AC-BB505E257607}"/>
                  </a:ext>
                </a:extLst>
              </p:cNvPr>
              <p:cNvSpPr/>
              <p:nvPr/>
            </p:nvSpPr>
            <p:spPr>
              <a:xfrm>
                <a:off x="741755" y="1278643"/>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2" name="Freeform 919">
                <a:extLst>
                  <a:ext uri="{FF2B5EF4-FFF2-40B4-BE49-F238E27FC236}">
                    <a16:creationId xmlns:a16="http://schemas.microsoft.com/office/drawing/2014/main" id="{D5791119-8F3C-9D42-8481-77DBF8917E9F}"/>
                  </a:ext>
                </a:extLst>
              </p:cNvPr>
              <p:cNvSpPr/>
              <p:nvPr/>
            </p:nvSpPr>
            <p:spPr>
              <a:xfrm>
                <a:off x="741755" y="1281479"/>
                <a:ext cx="49955" cy="31728"/>
              </a:xfrm>
              <a:custGeom>
                <a:avLst/>
                <a:gdLst>
                  <a:gd name="connsiteX0" fmla="*/ 0 w 49955"/>
                  <a:gd name="connsiteY0" fmla="*/ 2835 h 31728"/>
                  <a:gd name="connsiteX1" fmla="*/ 49956 w 49955"/>
                  <a:gd name="connsiteY1" fmla="*/ 31729 h 31728"/>
                  <a:gd name="connsiteX2" fmla="*/ 49956 w 49955"/>
                  <a:gd name="connsiteY2" fmla="*/ 28893 h 31728"/>
                  <a:gd name="connsiteX3" fmla="*/ 0 w 49955"/>
                  <a:gd name="connsiteY3" fmla="*/ 0 h 31728"/>
                  <a:gd name="connsiteX4" fmla="*/ 0 w 49955"/>
                  <a:gd name="connsiteY4" fmla="*/ 2835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0" y="2835"/>
                    </a:moveTo>
                    <a:lnTo>
                      <a:pt x="49956" y="31729"/>
                    </a:lnTo>
                    <a:lnTo>
                      <a:pt x="49956" y="28893"/>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3" name="Freeform 920">
                <a:extLst>
                  <a:ext uri="{FF2B5EF4-FFF2-40B4-BE49-F238E27FC236}">
                    <a16:creationId xmlns:a16="http://schemas.microsoft.com/office/drawing/2014/main" id="{B722E78A-02A9-3A46-B35E-55418048221A}"/>
                  </a:ext>
                </a:extLst>
              </p:cNvPr>
              <p:cNvSpPr/>
              <p:nvPr/>
            </p:nvSpPr>
            <p:spPr>
              <a:xfrm>
                <a:off x="745805" y="1514244"/>
                <a:ext cx="52115" cy="44554"/>
              </a:xfrm>
              <a:custGeom>
                <a:avLst/>
                <a:gdLst>
                  <a:gd name="connsiteX0" fmla="*/ 52116 w 52115"/>
                  <a:gd name="connsiteY0" fmla="*/ 44555 h 44554"/>
                  <a:gd name="connsiteX1" fmla="*/ 41045 w 52115"/>
                  <a:gd name="connsiteY1" fmla="*/ 39694 h 44554"/>
                  <a:gd name="connsiteX2" fmla="*/ 0 w 52115"/>
                  <a:gd name="connsiteY2" fmla="*/ 15932 h 44554"/>
                  <a:gd name="connsiteX3" fmla="*/ 0 w 52115"/>
                  <a:gd name="connsiteY3" fmla="*/ 0 h 44554"/>
                  <a:gd name="connsiteX4" fmla="*/ 41045 w 52115"/>
                  <a:gd name="connsiteY4" fmla="*/ 23628 h 44554"/>
                  <a:gd name="connsiteX5" fmla="*/ 52116 w 52115"/>
                  <a:gd name="connsiteY5" fmla="*/ 31458 h 44554"/>
                  <a:gd name="connsiteX6" fmla="*/ 52116 w 52115"/>
                  <a:gd name="connsiteY6" fmla="*/ 44555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52116" y="44555"/>
                    </a:moveTo>
                    <a:lnTo>
                      <a:pt x="41045" y="39694"/>
                    </a:lnTo>
                    <a:lnTo>
                      <a:pt x="0" y="15932"/>
                    </a:lnTo>
                    <a:lnTo>
                      <a:pt x="0" y="0"/>
                    </a:lnTo>
                    <a:lnTo>
                      <a:pt x="41045" y="23628"/>
                    </a:lnTo>
                    <a:lnTo>
                      <a:pt x="52116" y="31458"/>
                    </a:lnTo>
                    <a:lnTo>
                      <a:pt x="52116" y="44555"/>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4" name="Freeform 921">
                <a:extLst>
                  <a:ext uri="{FF2B5EF4-FFF2-40B4-BE49-F238E27FC236}">
                    <a16:creationId xmlns:a16="http://schemas.microsoft.com/office/drawing/2014/main" id="{15275961-80B3-CC47-BF96-D9C468007AAA}"/>
                  </a:ext>
                </a:extLst>
              </p:cNvPr>
              <p:cNvSpPr/>
              <p:nvPr/>
            </p:nvSpPr>
            <p:spPr>
              <a:xfrm>
                <a:off x="737839" y="1497233"/>
                <a:ext cx="7965" cy="44554"/>
              </a:xfrm>
              <a:custGeom>
                <a:avLst/>
                <a:gdLst>
                  <a:gd name="connsiteX0" fmla="*/ 0 w 7965"/>
                  <a:gd name="connsiteY0" fmla="*/ 39964 h 44554"/>
                  <a:gd name="connsiteX1" fmla="*/ 7966 w 7965"/>
                  <a:gd name="connsiteY1" fmla="*/ 44555 h 44554"/>
                  <a:gd name="connsiteX2" fmla="*/ 7966 w 7965"/>
                  <a:gd name="connsiteY2" fmla="*/ 4590 h 44554"/>
                  <a:gd name="connsiteX3" fmla="*/ 0 w 7965"/>
                  <a:gd name="connsiteY3" fmla="*/ 0 h 44554"/>
                  <a:gd name="connsiteX4" fmla="*/ 0 w 7965"/>
                  <a:gd name="connsiteY4" fmla="*/ 39964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964"/>
                    </a:moveTo>
                    <a:lnTo>
                      <a:pt x="7966" y="44555"/>
                    </a:lnTo>
                    <a:lnTo>
                      <a:pt x="7966" y="4590"/>
                    </a:lnTo>
                    <a:lnTo>
                      <a:pt x="0" y="0"/>
                    </a:lnTo>
                    <a:lnTo>
                      <a:pt x="0" y="399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5" name="Freeform 922">
                <a:extLst>
                  <a:ext uri="{FF2B5EF4-FFF2-40B4-BE49-F238E27FC236}">
                    <a16:creationId xmlns:a16="http://schemas.microsoft.com/office/drawing/2014/main" id="{FFB27C80-6927-6740-9D67-B4B6D8535AEF}"/>
                  </a:ext>
                </a:extLst>
              </p:cNvPr>
              <p:cNvSpPr/>
              <p:nvPr/>
            </p:nvSpPr>
            <p:spPr>
              <a:xfrm>
                <a:off x="745805" y="1512894"/>
                <a:ext cx="52115" cy="44689"/>
              </a:xfrm>
              <a:custGeom>
                <a:avLst/>
                <a:gdLst>
                  <a:gd name="connsiteX0" fmla="*/ 52116 w 52115"/>
                  <a:gd name="connsiteY0" fmla="*/ 44690 h 44689"/>
                  <a:gd name="connsiteX1" fmla="*/ 41045 w 52115"/>
                  <a:gd name="connsiteY1" fmla="*/ 39694 h 44689"/>
                  <a:gd name="connsiteX2" fmla="*/ 0 w 52115"/>
                  <a:gd name="connsiteY2" fmla="*/ 15932 h 44689"/>
                  <a:gd name="connsiteX3" fmla="*/ 0 w 52115"/>
                  <a:gd name="connsiteY3" fmla="*/ 0 h 44689"/>
                  <a:gd name="connsiteX4" fmla="*/ 41045 w 52115"/>
                  <a:gd name="connsiteY4" fmla="*/ 23763 h 44689"/>
                  <a:gd name="connsiteX5" fmla="*/ 52116 w 52115"/>
                  <a:gd name="connsiteY5" fmla="*/ 31458 h 44689"/>
                  <a:gd name="connsiteX6" fmla="*/ 52116 w 52115"/>
                  <a:gd name="connsiteY6" fmla="*/ 44690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52116" y="44690"/>
                    </a:moveTo>
                    <a:lnTo>
                      <a:pt x="41045" y="39694"/>
                    </a:lnTo>
                    <a:lnTo>
                      <a:pt x="0" y="15932"/>
                    </a:lnTo>
                    <a:lnTo>
                      <a:pt x="0" y="0"/>
                    </a:lnTo>
                    <a:lnTo>
                      <a:pt x="41045" y="23763"/>
                    </a:lnTo>
                    <a:lnTo>
                      <a:pt x="52116" y="31458"/>
                    </a:lnTo>
                    <a:lnTo>
                      <a:pt x="52116" y="44690"/>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6" name="Freeform 923">
                <a:extLst>
                  <a:ext uri="{FF2B5EF4-FFF2-40B4-BE49-F238E27FC236}">
                    <a16:creationId xmlns:a16="http://schemas.microsoft.com/office/drawing/2014/main" id="{4C38E6A2-C658-FD46-8AE9-AB9026ECD2F2}"/>
                  </a:ext>
                </a:extLst>
              </p:cNvPr>
              <p:cNvSpPr/>
              <p:nvPr/>
            </p:nvSpPr>
            <p:spPr>
              <a:xfrm>
                <a:off x="741755" y="1517485"/>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7" name="Freeform 924">
                <a:extLst>
                  <a:ext uri="{FF2B5EF4-FFF2-40B4-BE49-F238E27FC236}">
                    <a16:creationId xmlns:a16="http://schemas.microsoft.com/office/drawing/2014/main" id="{C2C32A5F-70AD-F044-B491-F9BA41F50EBD}"/>
                  </a:ext>
                </a:extLst>
              </p:cNvPr>
              <p:cNvSpPr/>
              <p:nvPr/>
            </p:nvSpPr>
            <p:spPr>
              <a:xfrm>
                <a:off x="741755" y="1516135"/>
                <a:ext cx="49955" cy="34428"/>
              </a:xfrm>
              <a:custGeom>
                <a:avLst/>
                <a:gdLst>
                  <a:gd name="connsiteX0" fmla="*/ 0 w 49955"/>
                  <a:gd name="connsiteY0" fmla="*/ 5671 h 34428"/>
                  <a:gd name="connsiteX1" fmla="*/ 49956 w 49955"/>
                  <a:gd name="connsiteY1" fmla="*/ 34429 h 34428"/>
                  <a:gd name="connsiteX2" fmla="*/ 49956 w 49955"/>
                  <a:gd name="connsiteY2" fmla="*/ 28758 h 34428"/>
                  <a:gd name="connsiteX3" fmla="*/ 0 w 49955"/>
                  <a:gd name="connsiteY3" fmla="*/ 0 h 34428"/>
                  <a:gd name="connsiteX4" fmla="*/ 0 w 49955"/>
                  <a:gd name="connsiteY4" fmla="*/ 5671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0" y="5671"/>
                    </a:moveTo>
                    <a:lnTo>
                      <a:pt x="49956" y="34429"/>
                    </a:lnTo>
                    <a:lnTo>
                      <a:pt x="49956" y="28758"/>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8" name="Freeform 925">
                <a:extLst>
                  <a:ext uri="{FF2B5EF4-FFF2-40B4-BE49-F238E27FC236}">
                    <a16:creationId xmlns:a16="http://schemas.microsoft.com/office/drawing/2014/main" id="{00823CAA-D445-334D-AF2A-F4F24D457E90}"/>
                  </a:ext>
                </a:extLst>
              </p:cNvPr>
              <p:cNvSpPr/>
              <p:nvPr/>
            </p:nvSpPr>
            <p:spPr>
              <a:xfrm>
                <a:off x="741755" y="1518970"/>
                <a:ext cx="49955" cy="31593"/>
              </a:xfrm>
              <a:custGeom>
                <a:avLst/>
                <a:gdLst>
                  <a:gd name="connsiteX0" fmla="*/ 0 w 49955"/>
                  <a:gd name="connsiteY0" fmla="*/ 2835 h 31593"/>
                  <a:gd name="connsiteX1" fmla="*/ 49956 w 49955"/>
                  <a:gd name="connsiteY1" fmla="*/ 31593 h 31593"/>
                  <a:gd name="connsiteX2" fmla="*/ 49956 w 49955"/>
                  <a:gd name="connsiteY2" fmla="*/ 28758 h 31593"/>
                  <a:gd name="connsiteX3" fmla="*/ 0 w 49955"/>
                  <a:gd name="connsiteY3" fmla="*/ 0 h 31593"/>
                  <a:gd name="connsiteX4" fmla="*/ 0 w 49955"/>
                  <a:gd name="connsiteY4" fmla="*/ 2835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0" y="2835"/>
                    </a:moveTo>
                    <a:lnTo>
                      <a:pt x="49956" y="31593"/>
                    </a:lnTo>
                    <a:lnTo>
                      <a:pt x="49956" y="28758"/>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399" name="Freeform 926">
                <a:extLst>
                  <a:ext uri="{FF2B5EF4-FFF2-40B4-BE49-F238E27FC236}">
                    <a16:creationId xmlns:a16="http://schemas.microsoft.com/office/drawing/2014/main" id="{A4BFC48A-B7D3-DF4D-8793-384F473D1143}"/>
                  </a:ext>
                </a:extLst>
              </p:cNvPr>
              <p:cNvSpPr/>
              <p:nvPr/>
            </p:nvSpPr>
            <p:spPr>
              <a:xfrm>
                <a:off x="745805" y="1751601"/>
                <a:ext cx="52115" cy="44690"/>
              </a:xfrm>
              <a:custGeom>
                <a:avLst/>
                <a:gdLst>
                  <a:gd name="connsiteX0" fmla="*/ 52116 w 52115"/>
                  <a:gd name="connsiteY0" fmla="*/ 44690 h 44690"/>
                  <a:gd name="connsiteX1" fmla="*/ 41045 w 52115"/>
                  <a:gd name="connsiteY1" fmla="*/ 39694 h 44690"/>
                  <a:gd name="connsiteX2" fmla="*/ 0 w 52115"/>
                  <a:gd name="connsiteY2" fmla="*/ 15932 h 44690"/>
                  <a:gd name="connsiteX3" fmla="*/ 0 w 52115"/>
                  <a:gd name="connsiteY3" fmla="*/ 0 h 44690"/>
                  <a:gd name="connsiteX4" fmla="*/ 41045 w 52115"/>
                  <a:gd name="connsiteY4" fmla="*/ 23763 h 44690"/>
                  <a:gd name="connsiteX5" fmla="*/ 52116 w 52115"/>
                  <a:gd name="connsiteY5" fmla="*/ 31459 h 44690"/>
                  <a:gd name="connsiteX6" fmla="*/ 52116 w 52115"/>
                  <a:gd name="connsiteY6" fmla="*/ 44690 h 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90">
                    <a:moveTo>
                      <a:pt x="52116" y="44690"/>
                    </a:moveTo>
                    <a:lnTo>
                      <a:pt x="41045" y="39694"/>
                    </a:lnTo>
                    <a:lnTo>
                      <a:pt x="0" y="15932"/>
                    </a:lnTo>
                    <a:lnTo>
                      <a:pt x="0" y="0"/>
                    </a:lnTo>
                    <a:lnTo>
                      <a:pt x="41045" y="23763"/>
                    </a:lnTo>
                    <a:lnTo>
                      <a:pt x="52116" y="31459"/>
                    </a:lnTo>
                    <a:lnTo>
                      <a:pt x="52116" y="44690"/>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0" name="Freeform 927">
                <a:extLst>
                  <a:ext uri="{FF2B5EF4-FFF2-40B4-BE49-F238E27FC236}">
                    <a16:creationId xmlns:a16="http://schemas.microsoft.com/office/drawing/2014/main" id="{954F564E-C847-F24F-9FBE-38C233C21BEB}"/>
                  </a:ext>
                </a:extLst>
              </p:cNvPr>
              <p:cNvSpPr/>
              <p:nvPr/>
            </p:nvSpPr>
            <p:spPr>
              <a:xfrm>
                <a:off x="737839" y="1734724"/>
                <a:ext cx="7965" cy="44554"/>
              </a:xfrm>
              <a:custGeom>
                <a:avLst/>
                <a:gdLst>
                  <a:gd name="connsiteX0" fmla="*/ 0 w 7965"/>
                  <a:gd name="connsiteY0" fmla="*/ 39829 h 44554"/>
                  <a:gd name="connsiteX1" fmla="*/ 7966 w 7965"/>
                  <a:gd name="connsiteY1" fmla="*/ 44555 h 44554"/>
                  <a:gd name="connsiteX2" fmla="*/ 7966 w 7965"/>
                  <a:gd name="connsiteY2" fmla="*/ 4591 h 44554"/>
                  <a:gd name="connsiteX3" fmla="*/ 0 w 7965"/>
                  <a:gd name="connsiteY3" fmla="*/ 0 h 44554"/>
                  <a:gd name="connsiteX4" fmla="*/ 0 w 7965"/>
                  <a:gd name="connsiteY4" fmla="*/ 39829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 h="44554">
                    <a:moveTo>
                      <a:pt x="0" y="39829"/>
                    </a:moveTo>
                    <a:lnTo>
                      <a:pt x="7966" y="44555"/>
                    </a:lnTo>
                    <a:lnTo>
                      <a:pt x="7966" y="4591"/>
                    </a:lnTo>
                    <a:lnTo>
                      <a:pt x="0" y="0"/>
                    </a:lnTo>
                    <a:lnTo>
                      <a:pt x="0" y="39829"/>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1" name="Freeform 928">
                <a:extLst>
                  <a:ext uri="{FF2B5EF4-FFF2-40B4-BE49-F238E27FC236}">
                    <a16:creationId xmlns:a16="http://schemas.microsoft.com/office/drawing/2014/main" id="{8BB06BB1-43E2-9545-B5C2-2CE48707ADC2}"/>
                  </a:ext>
                </a:extLst>
              </p:cNvPr>
              <p:cNvSpPr/>
              <p:nvPr/>
            </p:nvSpPr>
            <p:spPr>
              <a:xfrm>
                <a:off x="745805" y="1750251"/>
                <a:ext cx="52115" cy="44690"/>
              </a:xfrm>
              <a:custGeom>
                <a:avLst/>
                <a:gdLst>
                  <a:gd name="connsiteX0" fmla="*/ 52116 w 52115"/>
                  <a:gd name="connsiteY0" fmla="*/ 44690 h 44690"/>
                  <a:gd name="connsiteX1" fmla="*/ 41045 w 52115"/>
                  <a:gd name="connsiteY1" fmla="*/ 39694 h 44690"/>
                  <a:gd name="connsiteX2" fmla="*/ 0 w 52115"/>
                  <a:gd name="connsiteY2" fmla="*/ 16067 h 44690"/>
                  <a:gd name="connsiteX3" fmla="*/ 0 w 52115"/>
                  <a:gd name="connsiteY3" fmla="*/ 0 h 44690"/>
                  <a:gd name="connsiteX4" fmla="*/ 41045 w 52115"/>
                  <a:gd name="connsiteY4" fmla="*/ 23763 h 44690"/>
                  <a:gd name="connsiteX5" fmla="*/ 52116 w 52115"/>
                  <a:gd name="connsiteY5" fmla="*/ 31594 h 44690"/>
                  <a:gd name="connsiteX6" fmla="*/ 52116 w 52115"/>
                  <a:gd name="connsiteY6" fmla="*/ 44690 h 4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90">
                    <a:moveTo>
                      <a:pt x="52116" y="44690"/>
                    </a:moveTo>
                    <a:lnTo>
                      <a:pt x="41045" y="39694"/>
                    </a:lnTo>
                    <a:lnTo>
                      <a:pt x="0" y="16067"/>
                    </a:lnTo>
                    <a:lnTo>
                      <a:pt x="0" y="0"/>
                    </a:lnTo>
                    <a:lnTo>
                      <a:pt x="41045" y="23763"/>
                    </a:lnTo>
                    <a:lnTo>
                      <a:pt x="52116" y="31594"/>
                    </a:lnTo>
                    <a:lnTo>
                      <a:pt x="52116" y="44690"/>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2" name="Freeform 929">
                <a:extLst>
                  <a:ext uri="{FF2B5EF4-FFF2-40B4-BE49-F238E27FC236}">
                    <a16:creationId xmlns:a16="http://schemas.microsoft.com/office/drawing/2014/main" id="{951088E5-04E9-1147-96E5-BBB2FB6FEDD9}"/>
                  </a:ext>
                </a:extLst>
              </p:cNvPr>
              <p:cNvSpPr/>
              <p:nvPr/>
            </p:nvSpPr>
            <p:spPr>
              <a:xfrm>
                <a:off x="741755" y="1754976"/>
                <a:ext cx="49955" cy="34428"/>
              </a:xfrm>
              <a:custGeom>
                <a:avLst/>
                <a:gdLst>
                  <a:gd name="connsiteX0" fmla="*/ 0 w 49955"/>
                  <a:gd name="connsiteY0" fmla="*/ 5671 h 34428"/>
                  <a:gd name="connsiteX1" fmla="*/ 49956 w 49955"/>
                  <a:gd name="connsiteY1" fmla="*/ 34429 h 34428"/>
                  <a:gd name="connsiteX2" fmla="*/ 49956 w 49955"/>
                  <a:gd name="connsiteY2" fmla="*/ 28758 h 34428"/>
                  <a:gd name="connsiteX3" fmla="*/ 0 w 49955"/>
                  <a:gd name="connsiteY3" fmla="*/ 0 h 34428"/>
                  <a:gd name="connsiteX4" fmla="*/ 0 w 49955"/>
                  <a:gd name="connsiteY4" fmla="*/ 5671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0" y="5671"/>
                    </a:moveTo>
                    <a:lnTo>
                      <a:pt x="49956" y="34429"/>
                    </a:lnTo>
                    <a:lnTo>
                      <a:pt x="49956" y="28758"/>
                    </a:lnTo>
                    <a:lnTo>
                      <a:pt x="0" y="0"/>
                    </a:lnTo>
                    <a:lnTo>
                      <a:pt x="0" y="5671"/>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3" name="Freeform 930">
                <a:extLst>
                  <a:ext uri="{FF2B5EF4-FFF2-40B4-BE49-F238E27FC236}">
                    <a16:creationId xmlns:a16="http://schemas.microsoft.com/office/drawing/2014/main" id="{ABCFDB17-2331-3849-AD0A-50A8098377C7}"/>
                  </a:ext>
                </a:extLst>
              </p:cNvPr>
              <p:cNvSpPr/>
              <p:nvPr/>
            </p:nvSpPr>
            <p:spPr>
              <a:xfrm>
                <a:off x="741755" y="1753491"/>
                <a:ext cx="49955" cy="34563"/>
              </a:xfrm>
              <a:custGeom>
                <a:avLst/>
                <a:gdLst>
                  <a:gd name="connsiteX0" fmla="*/ 0 w 49955"/>
                  <a:gd name="connsiteY0" fmla="*/ 5671 h 34563"/>
                  <a:gd name="connsiteX1" fmla="*/ 49956 w 49955"/>
                  <a:gd name="connsiteY1" fmla="*/ 34564 h 34563"/>
                  <a:gd name="connsiteX2" fmla="*/ 49956 w 49955"/>
                  <a:gd name="connsiteY2" fmla="*/ 28893 h 34563"/>
                  <a:gd name="connsiteX3" fmla="*/ 0 w 49955"/>
                  <a:gd name="connsiteY3" fmla="*/ 0 h 34563"/>
                  <a:gd name="connsiteX4" fmla="*/ 0 w 49955"/>
                  <a:gd name="connsiteY4" fmla="*/ 5671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0" y="5671"/>
                    </a:moveTo>
                    <a:lnTo>
                      <a:pt x="49956" y="34564"/>
                    </a:lnTo>
                    <a:lnTo>
                      <a:pt x="49956" y="28893"/>
                    </a:lnTo>
                    <a:lnTo>
                      <a:pt x="0" y="0"/>
                    </a:lnTo>
                    <a:lnTo>
                      <a:pt x="0" y="5671"/>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4" name="Freeform 931">
                <a:extLst>
                  <a:ext uri="{FF2B5EF4-FFF2-40B4-BE49-F238E27FC236}">
                    <a16:creationId xmlns:a16="http://schemas.microsoft.com/office/drawing/2014/main" id="{F77DB175-545F-E04A-8E82-D462E0086435}"/>
                  </a:ext>
                </a:extLst>
              </p:cNvPr>
              <p:cNvSpPr/>
              <p:nvPr/>
            </p:nvSpPr>
            <p:spPr>
              <a:xfrm>
                <a:off x="741755" y="1756326"/>
                <a:ext cx="49955" cy="31728"/>
              </a:xfrm>
              <a:custGeom>
                <a:avLst/>
                <a:gdLst>
                  <a:gd name="connsiteX0" fmla="*/ 0 w 49955"/>
                  <a:gd name="connsiteY0" fmla="*/ 2835 h 31728"/>
                  <a:gd name="connsiteX1" fmla="*/ 49956 w 49955"/>
                  <a:gd name="connsiteY1" fmla="*/ 31729 h 31728"/>
                  <a:gd name="connsiteX2" fmla="*/ 49956 w 49955"/>
                  <a:gd name="connsiteY2" fmla="*/ 28893 h 31728"/>
                  <a:gd name="connsiteX3" fmla="*/ 0 w 49955"/>
                  <a:gd name="connsiteY3" fmla="*/ 0 h 31728"/>
                  <a:gd name="connsiteX4" fmla="*/ 0 w 49955"/>
                  <a:gd name="connsiteY4" fmla="*/ 2835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0" y="2835"/>
                    </a:moveTo>
                    <a:lnTo>
                      <a:pt x="49956" y="31729"/>
                    </a:lnTo>
                    <a:lnTo>
                      <a:pt x="49956" y="28893"/>
                    </a:lnTo>
                    <a:lnTo>
                      <a:pt x="0" y="0"/>
                    </a:lnTo>
                    <a:lnTo>
                      <a:pt x="0" y="2835"/>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5" name="Freeform 932">
                <a:extLst>
                  <a:ext uri="{FF2B5EF4-FFF2-40B4-BE49-F238E27FC236}">
                    <a16:creationId xmlns:a16="http://schemas.microsoft.com/office/drawing/2014/main" id="{D621805D-EE7D-214C-BC96-A8824569BFFA}"/>
                  </a:ext>
                </a:extLst>
              </p:cNvPr>
              <p:cNvSpPr/>
              <p:nvPr/>
            </p:nvSpPr>
            <p:spPr>
              <a:xfrm>
                <a:off x="1277359" y="1585127"/>
                <a:ext cx="52250" cy="44689"/>
              </a:xfrm>
              <a:custGeom>
                <a:avLst/>
                <a:gdLst>
                  <a:gd name="connsiteX0" fmla="*/ 0 w 52250"/>
                  <a:gd name="connsiteY0" fmla="*/ 13096 h 44689"/>
                  <a:gd name="connsiteX1" fmla="*/ 11071 w 52250"/>
                  <a:gd name="connsiteY1" fmla="*/ 20927 h 44689"/>
                  <a:gd name="connsiteX2" fmla="*/ 52251 w 52250"/>
                  <a:gd name="connsiteY2" fmla="*/ 44690 h 44689"/>
                  <a:gd name="connsiteX3" fmla="*/ 52251 w 52250"/>
                  <a:gd name="connsiteY3" fmla="*/ 28758 h 44689"/>
                  <a:gd name="connsiteX4" fmla="*/ 11071 w 52250"/>
                  <a:gd name="connsiteY4" fmla="*/ 4995 h 44689"/>
                  <a:gd name="connsiteX5" fmla="*/ 0 w 52250"/>
                  <a:gd name="connsiteY5" fmla="*/ 0 h 44689"/>
                  <a:gd name="connsiteX6" fmla="*/ 0 w 52250"/>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0" h="44689">
                    <a:moveTo>
                      <a:pt x="0" y="13096"/>
                    </a:moveTo>
                    <a:lnTo>
                      <a:pt x="11071" y="20927"/>
                    </a:lnTo>
                    <a:lnTo>
                      <a:pt x="52251" y="44690"/>
                    </a:lnTo>
                    <a:lnTo>
                      <a:pt x="52251" y="28758"/>
                    </a:lnTo>
                    <a:lnTo>
                      <a:pt x="11071" y="4995"/>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6" name="Freeform 933">
                <a:extLst>
                  <a:ext uri="{FF2B5EF4-FFF2-40B4-BE49-F238E27FC236}">
                    <a16:creationId xmlns:a16="http://schemas.microsoft.com/office/drawing/2014/main" id="{3EFEDC4B-38FF-9C4F-BBB6-3D7381E1E067}"/>
                  </a:ext>
                </a:extLst>
              </p:cNvPr>
              <p:cNvSpPr/>
              <p:nvPr/>
            </p:nvSpPr>
            <p:spPr>
              <a:xfrm>
                <a:off x="1329475" y="1601464"/>
                <a:ext cx="8100" cy="44554"/>
              </a:xfrm>
              <a:custGeom>
                <a:avLst/>
                <a:gdLst>
                  <a:gd name="connsiteX0" fmla="*/ 8101 w 8100"/>
                  <a:gd name="connsiteY0" fmla="*/ 44555 h 44554"/>
                  <a:gd name="connsiteX1" fmla="*/ 0 w 8100"/>
                  <a:gd name="connsiteY1" fmla="*/ 39964 h 44554"/>
                  <a:gd name="connsiteX2" fmla="*/ 135 w 8100"/>
                  <a:gd name="connsiteY2" fmla="*/ 0 h 44554"/>
                  <a:gd name="connsiteX3" fmla="*/ 8101 w 8100"/>
                  <a:gd name="connsiteY3" fmla="*/ 4590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135" y="0"/>
                    </a:lnTo>
                    <a:lnTo>
                      <a:pt x="8101" y="4590"/>
                    </a:lnTo>
                    <a:lnTo>
                      <a:pt x="8101"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7" name="Freeform 934">
                <a:extLst>
                  <a:ext uri="{FF2B5EF4-FFF2-40B4-BE49-F238E27FC236}">
                    <a16:creationId xmlns:a16="http://schemas.microsoft.com/office/drawing/2014/main" id="{B8D4F502-C4B8-2147-95CF-3BB7887EC3CB}"/>
                  </a:ext>
                </a:extLst>
              </p:cNvPr>
              <p:cNvSpPr/>
              <p:nvPr/>
            </p:nvSpPr>
            <p:spPr>
              <a:xfrm>
                <a:off x="1277359" y="1583912"/>
                <a:ext cx="52250" cy="44554"/>
              </a:xfrm>
              <a:custGeom>
                <a:avLst/>
                <a:gdLst>
                  <a:gd name="connsiteX0" fmla="*/ 0 w 52250"/>
                  <a:gd name="connsiteY0" fmla="*/ 13096 h 44554"/>
                  <a:gd name="connsiteX1" fmla="*/ 11071 w 52250"/>
                  <a:gd name="connsiteY1" fmla="*/ 20927 h 44554"/>
                  <a:gd name="connsiteX2" fmla="*/ 52251 w 52250"/>
                  <a:gd name="connsiteY2" fmla="*/ 44555 h 44554"/>
                  <a:gd name="connsiteX3" fmla="*/ 52251 w 52250"/>
                  <a:gd name="connsiteY3" fmla="*/ 28623 h 44554"/>
                  <a:gd name="connsiteX4" fmla="*/ 11071 w 52250"/>
                  <a:gd name="connsiteY4" fmla="*/ 4861 h 44554"/>
                  <a:gd name="connsiteX5" fmla="*/ 0 w 52250"/>
                  <a:gd name="connsiteY5" fmla="*/ 0 h 44554"/>
                  <a:gd name="connsiteX6" fmla="*/ 0 w 52250"/>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0" h="44554">
                    <a:moveTo>
                      <a:pt x="0" y="13096"/>
                    </a:moveTo>
                    <a:lnTo>
                      <a:pt x="11071" y="20927"/>
                    </a:lnTo>
                    <a:lnTo>
                      <a:pt x="52251" y="44555"/>
                    </a:lnTo>
                    <a:lnTo>
                      <a:pt x="52251" y="28623"/>
                    </a:lnTo>
                    <a:lnTo>
                      <a:pt x="11071" y="4861"/>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8" name="Freeform 935">
                <a:extLst>
                  <a:ext uri="{FF2B5EF4-FFF2-40B4-BE49-F238E27FC236}">
                    <a16:creationId xmlns:a16="http://schemas.microsoft.com/office/drawing/2014/main" id="{A62BF302-7A04-5A42-A2D0-8DE1631D0EAC}"/>
                  </a:ext>
                </a:extLst>
              </p:cNvPr>
              <p:cNvSpPr/>
              <p:nvPr/>
            </p:nvSpPr>
            <p:spPr>
              <a:xfrm>
                <a:off x="1283570" y="1592823"/>
                <a:ext cx="49955" cy="34563"/>
              </a:xfrm>
              <a:custGeom>
                <a:avLst/>
                <a:gdLst>
                  <a:gd name="connsiteX0" fmla="*/ 49956 w 49955"/>
                  <a:gd name="connsiteY0" fmla="*/ 34564 h 34563"/>
                  <a:gd name="connsiteX1" fmla="*/ 0 w 49955"/>
                  <a:gd name="connsiteY1" fmla="*/ 5806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806"/>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09" name="Freeform 936">
                <a:extLst>
                  <a:ext uri="{FF2B5EF4-FFF2-40B4-BE49-F238E27FC236}">
                    <a16:creationId xmlns:a16="http://schemas.microsoft.com/office/drawing/2014/main" id="{37F49DE0-8D9D-C24B-8DCF-772F1D6A24CD}"/>
                  </a:ext>
                </a:extLst>
              </p:cNvPr>
              <p:cNvSpPr/>
              <p:nvPr/>
            </p:nvSpPr>
            <p:spPr>
              <a:xfrm>
                <a:off x="1283570" y="1591473"/>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0" name="Freeform 937">
                <a:extLst>
                  <a:ext uri="{FF2B5EF4-FFF2-40B4-BE49-F238E27FC236}">
                    <a16:creationId xmlns:a16="http://schemas.microsoft.com/office/drawing/2014/main" id="{3AFAF24B-4828-E04E-8E6E-DB0D770C6BBD}"/>
                  </a:ext>
                </a:extLst>
              </p:cNvPr>
              <p:cNvSpPr/>
              <p:nvPr/>
            </p:nvSpPr>
            <p:spPr>
              <a:xfrm>
                <a:off x="1283570" y="1594308"/>
                <a:ext cx="49955" cy="31728"/>
              </a:xfrm>
              <a:custGeom>
                <a:avLst/>
                <a:gdLst>
                  <a:gd name="connsiteX0" fmla="*/ 49956 w 49955"/>
                  <a:gd name="connsiteY0" fmla="*/ 31729 h 31728"/>
                  <a:gd name="connsiteX1" fmla="*/ 0 w 49955"/>
                  <a:gd name="connsiteY1" fmla="*/ 2835 h 31728"/>
                  <a:gd name="connsiteX2" fmla="*/ 0 w 49955"/>
                  <a:gd name="connsiteY2" fmla="*/ 0 h 31728"/>
                  <a:gd name="connsiteX3" fmla="*/ 49956 w 49955"/>
                  <a:gd name="connsiteY3" fmla="*/ 28893 h 31728"/>
                  <a:gd name="connsiteX4" fmla="*/ 49956 w 49955"/>
                  <a:gd name="connsiteY4" fmla="*/ 31729 h 3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728">
                    <a:moveTo>
                      <a:pt x="49956" y="31729"/>
                    </a:moveTo>
                    <a:lnTo>
                      <a:pt x="0" y="2835"/>
                    </a:lnTo>
                    <a:lnTo>
                      <a:pt x="0" y="0"/>
                    </a:lnTo>
                    <a:lnTo>
                      <a:pt x="49956" y="28893"/>
                    </a:lnTo>
                    <a:lnTo>
                      <a:pt x="49956" y="31729"/>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1" name="Freeform 938">
                <a:extLst>
                  <a:ext uri="{FF2B5EF4-FFF2-40B4-BE49-F238E27FC236}">
                    <a16:creationId xmlns:a16="http://schemas.microsoft.com/office/drawing/2014/main" id="{35097617-D89E-5A4D-B994-26ECD9870950}"/>
                  </a:ext>
                </a:extLst>
              </p:cNvPr>
              <p:cNvSpPr/>
              <p:nvPr/>
            </p:nvSpPr>
            <p:spPr>
              <a:xfrm>
                <a:off x="1277359" y="1822619"/>
                <a:ext cx="52115" cy="44554"/>
              </a:xfrm>
              <a:custGeom>
                <a:avLst/>
                <a:gdLst>
                  <a:gd name="connsiteX0" fmla="*/ 0 w 52115"/>
                  <a:gd name="connsiteY0" fmla="*/ 13096 h 44554"/>
                  <a:gd name="connsiteX1" fmla="*/ 11071 w 52115"/>
                  <a:gd name="connsiteY1" fmla="*/ 20927 h 44554"/>
                  <a:gd name="connsiteX2" fmla="*/ 52116 w 52115"/>
                  <a:gd name="connsiteY2" fmla="*/ 44555 h 44554"/>
                  <a:gd name="connsiteX3" fmla="*/ 52116 w 52115"/>
                  <a:gd name="connsiteY3" fmla="*/ 28623 h 44554"/>
                  <a:gd name="connsiteX4" fmla="*/ 11071 w 52115"/>
                  <a:gd name="connsiteY4" fmla="*/ 4861 h 44554"/>
                  <a:gd name="connsiteX5" fmla="*/ 0 w 52115"/>
                  <a:gd name="connsiteY5" fmla="*/ 0 h 44554"/>
                  <a:gd name="connsiteX6" fmla="*/ 0 w 52115"/>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0" y="13096"/>
                    </a:moveTo>
                    <a:lnTo>
                      <a:pt x="11071" y="20927"/>
                    </a:lnTo>
                    <a:lnTo>
                      <a:pt x="52116" y="44555"/>
                    </a:lnTo>
                    <a:lnTo>
                      <a:pt x="52116" y="28623"/>
                    </a:lnTo>
                    <a:lnTo>
                      <a:pt x="11071" y="4861"/>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2" name="Freeform 939">
                <a:extLst>
                  <a:ext uri="{FF2B5EF4-FFF2-40B4-BE49-F238E27FC236}">
                    <a16:creationId xmlns:a16="http://schemas.microsoft.com/office/drawing/2014/main" id="{D3501D8B-49D4-6244-85F2-F84DD1DD4F6C}"/>
                  </a:ext>
                </a:extLst>
              </p:cNvPr>
              <p:cNvSpPr/>
              <p:nvPr/>
            </p:nvSpPr>
            <p:spPr>
              <a:xfrm>
                <a:off x="1329475" y="1838955"/>
                <a:ext cx="8100" cy="44554"/>
              </a:xfrm>
              <a:custGeom>
                <a:avLst/>
                <a:gdLst>
                  <a:gd name="connsiteX0" fmla="*/ 8101 w 8100"/>
                  <a:gd name="connsiteY0" fmla="*/ 44555 h 44554"/>
                  <a:gd name="connsiteX1" fmla="*/ 0 w 8100"/>
                  <a:gd name="connsiteY1" fmla="*/ 39964 h 44554"/>
                  <a:gd name="connsiteX2" fmla="*/ 0 w 8100"/>
                  <a:gd name="connsiteY2" fmla="*/ 0 h 44554"/>
                  <a:gd name="connsiteX3" fmla="*/ 8101 w 8100"/>
                  <a:gd name="connsiteY3" fmla="*/ 4591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0" y="0"/>
                    </a:lnTo>
                    <a:lnTo>
                      <a:pt x="8101" y="4591"/>
                    </a:lnTo>
                    <a:lnTo>
                      <a:pt x="8101"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3" name="Freeform 940">
                <a:extLst>
                  <a:ext uri="{FF2B5EF4-FFF2-40B4-BE49-F238E27FC236}">
                    <a16:creationId xmlns:a16="http://schemas.microsoft.com/office/drawing/2014/main" id="{25254177-9CE6-1542-92A1-969436B38D02}"/>
                  </a:ext>
                </a:extLst>
              </p:cNvPr>
              <p:cNvSpPr/>
              <p:nvPr/>
            </p:nvSpPr>
            <p:spPr>
              <a:xfrm>
                <a:off x="1277359" y="1821269"/>
                <a:ext cx="52115" cy="44689"/>
              </a:xfrm>
              <a:custGeom>
                <a:avLst/>
                <a:gdLst>
                  <a:gd name="connsiteX0" fmla="*/ 0 w 52115"/>
                  <a:gd name="connsiteY0" fmla="*/ 13096 h 44689"/>
                  <a:gd name="connsiteX1" fmla="*/ 11071 w 52115"/>
                  <a:gd name="connsiteY1" fmla="*/ 20927 h 44689"/>
                  <a:gd name="connsiteX2" fmla="*/ 52116 w 52115"/>
                  <a:gd name="connsiteY2" fmla="*/ 44690 h 44689"/>
                  <a:gd name="connsiteX3" fmla="*/ 52116 w 52115"/>
                  <a:gd name="connsiteY3" fmla="*/ 28623 h 44689"/>
                  <a:gd name="connsiteX4" fmla="*/ 11071 w 52115"/>
                  <a:gd name="connsiteY4" fmla="*/ 4996 h 44689"/>
                  <a:gd name="connsiteX5" fmla="*/ 0 w 52115"/>
                  <a:gd name="connsiteY5" fmla="*/ 0 h 44689"/>
                  <a:gd name="connsiteX6" fmla="*/ 0 w 52115"/>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0" y="13096"/>
                    </a:moveTo>
                    <a:lnTo>
                      <a:pt x="11071" y="20927"/>
                    </a:lnTo>
                    <a:lnTo>
                      <a:pt x="52116" y="44690"/>
                    </a:lnTo>
                    <a:lnTo>
                      <a:pt x="52116" y="28623"/>
                    </a:lnTo>
                    <a:lnTo>
                      <a:pt x="11071" y="4996"/>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4" name="Freeform 941">
                <a:extLst>
                  <a:ext uri="{FF2B5EF4-FFF2-40B4-BE49-F238E27FC236}">
                    <a16:creationId xmlns:a16="http://schemas.microsoft.com/office/drawing/2014/main" id="{F80BE36E-F120-3843-9225-01F83B8D12B7}"/>
                  </a:ext>
                </a:extLst>
              </p:cNvPr>
              <p:cNvSpPr/>
              <p:nvPr/>
            </p:nvSpPr>
            <p:spPr>
              <a:xfrm>
                <a:off x="1283570" y="1830314"/>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5" name="Freeform 942">
                <a:extLst>
                  <a:ext uri="{FF2B5EF4-FFF2-40B4-BE49-F238E27FC236}">
                    <a16:creationId xmlns:a16="http://schemas.microsoft.com/office/drawing/2014/main" id="{AB07CBD2-27CA-5748-8B60-D3F9D45B0133}"/>
                  </a:ext>
                </a:extLst>
              </p:cNvPr>
              <p:cNvSpPr/>
              <p:nvPr/>
            </p:nvSpPr>
            <p:spPr>
              <a:xfrm>
                <a:off x="1283570" y="1828829"/>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6" name="Freeform 943">
                <a:extLst>
                  <a:ext uri="{FF2B5EF4-FFF2-40B4-BE49-F238E27FC236}">
                    <a16:creationId xmlns:a16="http://schemas.microsoft.com/office/drawing/2014/main" id="{E81A88A9-A052-104C-AA17-C0908A9EFAD7}"/>
                  </a:ext>
                </a:extLst>
              </p:cNvPr>
              <p:cNvSpPr/>
              <p:nvPr/>
            </p:nvSpPr>
            <p:spPr>
              <a:xfrm>
                <a:off x="1283570" y="1831800"/>
                <a:ext cx="49955" cy="31593"/>
              </a:xfrm>
              <a:custGeom>
                <a:avLst/>
                <a:gdLst>
                  <a:gd name="connsiteX0" fmla="*/ 49956 w 49955"/>
                  <a:gd name="connsiteY0" fmla="*/ 31594 h 31593"/>
                  <a:gd name="connsiteX1" fmla="*/ 0 w 49955"/>
                  <a:gd name="connsiteY1" fmla="*/ 2700 h 31593"/>
                  <a:gd name="connsiteX2" fmla="*/ 0 w 49955"/>
                  <a:gd name="connsiteY2" fmla="*/ 0 h 31593"/>
                  <a:gd name="connsiteX3" fmla="*/ 49956 w 49955"/>
                  <a:gd name="connsiteY3" fmla="*/ 28758 h 31593"/>
                  <a:gd name="connsiteX4" fmla="*/ 49956 w 49955"/>
                  <a:gd name="connsiteY4" fmla="*/ 31594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49956" y="31594"/>
                    </a:moveTo>
                    <a:lnTo>
                      <a:pt x="0" y="2700"/>
                    </a:lnTo>
                    <a:lnTo>
                      <a:pt x="0" y="0"/>
                    </a:lnTo>
                    <a:lnTo>
                      <a:pt x="49956" y="28758"/>
                    </a:lnTo>
                    <a:lnTo>
                      <a:pt x="49956" y="31594"/>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7" name="Freeform 944">
                <a:extLst>
                  <a:ext uri="{FF2B5EF4-FFF2-40B4-BE49-F238E27FC236}">
                    <a16:creationId xmlns:a16="http://schemas.microsoft.com/office/drawing/2014/main" id="{501E4DDA-5BF4-AA46-8343-76C5501EBB6E}"/>
                  </a:ext>
                </a:extLst>
              </p:cNvPr>
              <p:cNvSpPr/>
              <p:nvPr/>
            </p:nvSpPr>
            <p:spPr>
              <a:xfrm>
                <a:off x="1277359" y="2059975"/>
                <a:ext cx="52115" cy="44554"/>
              </a:xfrm>
              <a:custGeom>
                <a:avLst/>
                <a:gdLst>
                  <a:gd name="connsiteX0" fmla="*/ 0 w 52115"/>
                  <a:gd name="connsiteY0" fmla="*/ 13096 h 44554"/>
                  <a:gd name="connsiteX1" fmla="*/ 11071 w 52115"/>
                  <a:gd name="connsiteY1" fmla="*/ 20927 h 44554"/>
                  <a:gd name="connsiteX2" fmla="*/ 52116 w 52115"/>
                  <a:gd name="connsiteY2" fmla="*/ 44555 h 44554"/>
                  <a:gd name="connsiteX3" fmla="*/ 52116 w 52115"/>
                  <a:gd name="connsiteY3" fmla="*/ 28623 h 44554"/>
                  <a:gd name="connsiteX4" fmla="*/ 11071 w 52115"/>
                  <a:gd name="connsiteY4" fmla="*/ 4996 h 44554"/>
                  <a:gd name="connsiteX5" fmla="*/ 0 w 52115"/>
                  <a:gd name="connsiteY5" fmla="*/ 0 h 44554"/>
                  <a:gd name="connsiteX6" fmla="*/ 0 w 52115"/>
                  <a:gd name="connsiteY6" fmla="*/ 13096 h 4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554">
                    <a:moveTo>
                      <a:pt x="0" y="13096"/>
                    </a:moveTo>
                    <a:lnTo>
                      <a:pt x="11071" y="20927"/>
                    </a:lnTo>
                    <a:lnTo>
                      <a:pt x="52116" y="44555"/>
                    </a:lnTo>
                    <a:lnTo>
                      <a:pt x="52116" y="28623"/>
                    </a:lnTo>
                    <a:lnTo>
                      <a:pt x="11071" y="4996"/>
                    </a:lnTo>
                    <a:lnTo>
                      <a:pt x="0" y="0"/>
                    </a:lnTo>
                    <a:lnTo>
                      <a:pt x="0" y="13096"/>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8" name="Freeform 945">
                <a:extLst>
                  <a:ext uri="{FF2B5EF4-FFF2-40B4-BE49-F238E27FC236}">
                    <a16:creationId xmlns:a16="http://schemas.microsoft.com/office/drawing/2014/main" id="{D887DF72-9624-F84D-8629-9181D4F16FE3}"/>
                  </a:ext>
                </a:extLst>
              </p:cNvPr>
              <p:cNvSpPr/>
              <p:nvPr/>
            </p:nvSpPr>
            <p:spPr>
              <a:xfrm>
                <a:off x="1329475" y="2076312"/>
                <a:ext cx="8100" cy="44554"/>
              </a:xfrm>
              <a:custGeom>
                <a:avLst/>
                <a:gdLst>
                  <a:gd name="connsiteX0" fmla="*/ 8101 w 8100"/>
                  <a:gd name="connsiteY0" fmla="*/ 44555 h 44554"/>
                  <a:gd name="connsiteX1" fmla="*/ 0 w 8100"/>
                  <a:gd name="connsiteY1" fmla="*/ 39964 h 44554"/>
                  <a:gd name="connsiteX2" fmla="*/ 0 w 8100"/>
                  <a:gd name="connsiteY2" fmla="*/ 0 h 44554"/>
                  <a:gd name="connsiteX3" fmla="*/ 8101 w 8100"/>
                  <a:gd name="connsiteY3" fmla="*/ 4591 h 44554"/>
                  <a:gd name="connsiteX4" fmla="*/ 8101 w 8100"/>
                  <a:gd name="connsiteY4" fmla="*/ 44555 h 4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 h="44554">
                    <a:moveTo>
                      <a:pt x="8101" y="44555"/>
                    </a:moveTo>
                    <a:lnTo>
                      <a:pt x="0" y="39964"/>
                    </a:lnTo>
                    <a:lnTo>
                      <a:pt x="0" y="0"/>
                    </a:lnTo>
                    <a:lnTo>
                      <a:pt x="8101" y="4591"/>
                    </a:lnTo>
                    <a:lnTo>
                      <a:pt x="8101" y="44555"/>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19" name="Freeform 946">
                <a:extLst>
                  <a:ext uri="{FF2B5EF4-FFF2-40B4-BE49-F238E27FC236}">
                    <a16:creationId xmlns:a16="http://schemas.microsoft.com/office/drawing/2014/main" id="{AA875BCF-7D90-1D46-B91C-1548DF69310F}"/>
                  </a:ext>
                </a:extLst>
              </p:cNvPr>
              <p:cNvSpPr/>
              <p:nvPr/>
            </p:nvSpPr>
            <p:spPr>
              <a:xfrm>
                <a:off x="1277359" y="2058625"/>
                <a:ext cx="52115" cy="44689"/>
              </a:xfrm>
              <a:custGeom>
                <a:avLst/>
                <a:gdLst>
                  <a:gd name="connsiteX0" fmla="*/ 0 w 52115"/>
                  <a:gd name="connsiteY0" fmla="*/ 13096 h 44689"/>
                  <a:gd name="connsiteX1" fmla="*/ 11071 w 52115"/>
                  <a:gd name="connsiteY1" fmla="*/ 20927 h 44689"/>
                  <a:gd name="connsiteX2" fmla="*/ 52116 w 52115"/>
                  <a:gd name="connsiteY2" fmla="*/ 44690 h 44689"/>
                  <a:gd name="connsiteX3" fmla="*/ 52116 w 52115"/>
                  <a:gd name="connsiteY3" fmla="*/ 28623 h 44689"/>
                  <a:gd name="connsiteX4" fmla="*/ 11071 w 52115"/>
                  <a:gd name="connsiteY4" fmla="*/ 4995 h 44689"/>
                  <a:gd name="connsiteX5" fmla="*/ 0 w 52115"/>
                  <a:gd name="connsiteY5" fmla="*/ 0 h 44689"/>
                  <a:gd name="connsiteX6" fmla="*/ 0 w 52115"/>
                  <a:gd name="connsiteY6" fmla="*/ 13096 h 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15" h="44689">
                    <a:moveTo>
                      <a:pt x="0" y="13096"/>
                    </a:moveTo>
                    <a:lnTo>
                      <a:pt x="11071" y="20927"/>
                    </a:lnTo>
                    <a:lnTo>
                      <a:pt x="52116" y="44690"/>
                    </a:lnTo>
                    <a:lnTo>
                      <a:pt x="52116" y="28623"/>
                    </a:lnTo>
                    <a:lnTo>
                      <a:pt x="11071" y="4995"/>
                    </a:lnTo>
                    <a:lnTo>
                      <a:pt x="0" y="0"/>
                    </a:lnTo>
                    <a:lnTo>
                      <a:pt x="0" y="13096"/>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0" name="Freeform 947">
                <a:extLst>
                  <a:ext uri="{FF2B5EF4-FFF2-40B4-BE49-F238E27FC236}">
                    <a16:creationId xmlns:a16="http://schemas.microsoft.com/office/drawing/2014/main" id="{76442772-5D84-9D49-8722-B08134EFEF4A}"/>
                  </a:ext>
                </a:extLst>
              </p:cNvPr>
              <p:cNvSpPr/>
              <p:nvPr/>
            </p:nvSpPr>
            <p:spPr>
              <a:xfrm>
                <a:off x="1283570" y="2067671"/>
                <a:ext cx="49955" cy="34563"/>
              </a:xfrm>
              <a:custGeom>
                <a:avLst/>
                <a:gdLst>
                  <a:gd name="connsiteX0" fmla="*/ 49956 w 49955"/>
                  <a:gd name="connsiteY0" fmla="*/ 34564 h 34563"/>
                  <a:gd name="connsiteX1" fmla="*/ 0 w 49955"/>
                  <a:gd name="connsiteY1" fmla="*/ 5671 h 34563"/>
                  <a:gd name="connsiteX2" fmla="*/ 0 w 49955"/>
                  <a:gd name="connsiteY2" fmla="*/ 0 h 34563"/>
                  <a:gd name="connsiteX3" fmla="*/ 49956 w 49955"/>
                  <a:gd name="connsiteY3" fmla="*/ 28893 h 34563"/>
                  <a:gd name="connsiteX4" fmla="*/ 49956 w 49955"/>
                  <a:gd name="connsiteY4" fmla="*/ 34564 h 3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563">
                    <a:moveTo>
                      <a:pt x="49956" y="34564"/>
                    </a:moveTo>
                    <a:lnTo>
                      <a:pt x="0" y="5671"/>
                    </a:lnTo>
                    <a:lnTo>
                      <a:pt x="0" y="0"/>
                    </a:lnTo>
                    <a:lnTo>
                      <a:pt x="49956" y="28893"/>
                    </a:lnTo>
                    <a:lnTo>
                      <a:pt x="49956" y="34564"/>
                    </a:lnTo>
                    <a:close/>
                  </a:path>
                </a:pathLst>
              </a:custGeom>
              <a:solidFill>
                <a:srgbClr val="000000">
                  <a:alpha val="3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1" name="Freeform 948">
                <a:extLst>
                  <a:ext uri="{FF2B5EF4-FFF2-40B4-BE49-F238E27FC236}">
                    <a16:creationId xmlns:a16="http://schemas.microsoft.com/office/drawing/2014/main" id="{663DB146-82A2-914F-885E-0C664F778B59}"/>
                  </a:ext>
                </a:extLst>
              </p:cNvPr>
              <p:cNvSpPr/>
              <p:nvPr/>
            </p:nvSpPr>
            <p:spPr>
              <a:xfrm>
                <a:off x="1283570" y="2066321"/>
                <a:ext cx="49955" cy="34428"/>
              </a:xfrm>
              <a:custGeom>
                <a:avLst/>
                <a:gdLst>
                  <a:gd name="connsiteX0" fmla="*/ 49956 w 49955"/>
                  <a:gd name="connsiteY0" fmla="*/ 34429 h 34428"/>
                  <a:gd name="connsiteX1" fmla="*/ 0 w 49955"/>
                  <a:gd name="connsiteY1" fmla="*/ 5671 h 34428"/>
                  <a:gd name="connsiteX2" fmla="*/ 0 w 49955"/>
                  <a:gd name="connsiteY2" fmla="*/ 0 h 34428"/>
                  <a:gd name="connsiteX3" fmla="*/ 49956 w 49955"/>
                  <a:gd name="connsiteY3" fmla="*/ 28758 h 34428"/>
                  <a:gd name="connsiteX4" fmla="*/ 49956 w 49955"/>
                  <a:gd name="connsiteY4" fmla="*/ 34429 h 3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4428">
                    <a:moveTo>
                      <a:pt x="49956" y="34429"/>
                    </a:moveTo>
                    <a:lnTo>
                      <a:pt x="0" y="5671"/>
                    </a:lnTo>
                    <a:lnTo>
                      <a:pt x="0" y="0"/>
                    </a:lnTo>
                    <a:lnTo>
                      <a:pt x="49956" y="28758"/>
                    </a:lnTo>
                    <a:lnTo>
                      <a:pt x="49956" y="34429"/>
                    </a:lnTo>
                    <a:close/>
                  </a:path>
                </a:pathLst>
              </a:custGeom>
              <a:solidFill>
                <a:srgbClr val="0000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2" name="Freeform 949">
                <a:extLst>
                  <a:ext uri="{FF2B5EF4-FFF2-40B4-BE49-F238E27FC236}">
                    <a16:creationId xmlns:a16="http://schemas.microsoft.com/office/drawing/2014/main" id="{A0BDED75-4BB7-694B-AED8-D4589BDE1302}"/>
                  </a:ext>
                </a:extLst>
              </p:cNvPr>
              <p:cNvSpPr/>
              <p:nvPr/>
            </p:nvSpPr>
            <p:spPr>
              <a:xfrm>
                <a:off x="1283570" y="2069156"/>
                <a:ext cx="49955" cy="31593"/>
              </a:xfrm>
              <a:custGeom>
                <a:avLst/>
                <a:gdLst>
                  <a:gd name="connsiteX0" fmla="*/ 49956 w 49955"/>
                  <a:gd name="connsiteY0" fmla="*/ 31593 h 31593"/>
                  <a:gd name="connsiteX1" fmla="*/ 0 w 49955"/>
                  <a:gd name="connsiteY1" fmla="*/ 2835 h 31593"/>
                  <a:gd name="connsiteX2" fmla="*/ 0 w 49955"/>
                  <a:gd name="connsiteY2" fmla="*/ 0 h 31593"/>
                  <a:gd name="connsiteX3" fmla="*/ 49956 w 49955"/>
                  <a:gd name="connsiteY3" fmla="*/ 28758 h 31593"/>
                  <a:gd name="connsiteX4" fmla="*/ 49956 w 49955"/>
                  <a:gd name="connsiteY4" fmla="*/ 31593 h 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5" h="31593">
                    <a:moveTo>
                      <a:pt x="49956" y="31593"/>
                    </a:moveTo>
                    <a:lnTo>
                      <a:pt x="0" y="2835"/>
                    </a:lnTo>
                    <a:lnTo>
                      <a:pt x="0" y="0"/>
                    </a:lnTo>
                    <a:lnTo>
                      <a:pt x="49956" y="28758"/>
                    </a:lnTo>
                    <a:lnTo>
                      <a:pt x="49956" y="31593"/>
                    </a:lnTo>
                    <a:close/>
                  </a:path>
                </a:pathLst>
              </a:custGeom>
              <a:solidFill>
                <a:srgbClr val="000000">
                  <a:alpha val="10000"/>
                </a:srgbClr>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3" name="Freeform 950">
                <a:extLst>
                  <a:ext uri="{FF2B5EF4-FFF2-40B4-BE49-F238E27FC236}">
                    <a16:creationId xmlns:a16="http://schemas.microsoft.com/office/drawing/2014/main" id="{5FD7BA23-B0B3-3C49-BDFA-8E37F9D85438}"/>
                  </a:ext>
                </a:extLst>
              </p:cNvPr>
              <p:cNvSpPr/>
              <p:nvPr/>
            </p:nvSpPr>
            <p:spPr>
              <a:xfrm>
                <a:off x="1058905" y="1744749"/>
                <a:ext cx="49145" cy="139807"/>
              </a:xfrm>
              <a:custGeom>
                <a:avLst/>
                <a:gdLst>
                  <a:gd name="connsiteX0" fmla="*/ 0 w 49145"/>
                  <a:gd name="connsiteY0" fmla="*/ 108248 h 139807"/>
                  <a:gd name="connsiteX1" fmla="*/ 5536 w 49145"/>
                  <a:gd name="connsiteY1" fmla="*/ 117024 h 139807"/>
                  <a:gd name="connsiteX2" fmla="*/ 44015 w 49145"/>
                  <a:gd name="connsiteY2" fmla="*/ 139166 h 139807"/>
                  <a:gd name="connsiteX3" fmla="*/ 49145 w 49145"/>
                  <a:gd name="connsiteY3" fmla="*/ 136196 h 139807"/>
                  <a:gd name="connsiteX4" fmla="*/ 49145 w 49145"/>
                  <a:gd name="connsiteY4" fmla="*/ 31829 h 139807"/>
                  <a:gd name="connsiteX5" fmla="*/ 44015 w 49145"/>
                  <a:gd name="connsiteY5" fmla="*/ 22918 h 139807"/>
                  <a:gd name="connsiteX6" fmla="*/ 5536 w 49145"/>
                  <a:gd name="connsiteY6" fmla="*/ 641 h 139807"/>
                  <a:gd name="connsiteX7" fmla="*/ 405 w 49145"/>
                  <a:gd name="connsiteY7" fmla="*/ 3611 h 13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45" h="139807">
                    <a:moveTo>
                      <a:pt x="0" y="108248"/>
                    </a:moveTo>
                    <a:cubicBezTo>
                      <a:pt x="363" y="111881"/>
                      <a:pt x="2413" y="115131"/>
                      <a:pt x="5536" y="117024"/>
                    </a:cubicBezTo>
                    <a:lnTo>
                      <a:pt x="44015" y="139166"/>
                    </a:lnTo>
                    <a:cubicBezTo>
                      <a:pt x="46850" y="140787"/>
                      <a:pt x="49145" y="139166"/>
                      <a:pt x="49145" y="136196"/>
                    </a:cubicBezTo>
                    <a:lnTo>
                      <a:pt x="49145" y="31829"/>
                    </a:lnTo>
                    <a:cubicBezTo>
                      <a:pt x="48958" y="28210"/>
                      <a:pt x="47050" y="24898"/>
                      <a:pt x="44015" y="22918"/>
                    </a:cubicBezTo>
                    <a:lnTo>
                      <a:pt x="5536" y="641"/>
                    </a:lnTo>
                    <a:cubicBezTo>
                      <a:pt x="2700" y="-979"/>
                      <a:pt x="405" y="641"/>
                      <a:pt x="405" y="3611"/>
                    </a:cubicBezTo>
                    <a:close/>
                  </a:path>
                </a:pathLst>
              </a:custGeom>
              <a:solidFill>
                <a:srgbClr val="CCB3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4" name="Freeform 951">
                <a:extLst>
                  <a:ext uri="{FF2B5EF4-FFF2-40B4-BE49-F238E27FC236}">
                    <a16:creationId xmlns:a16="http://schemas.microsoft.com/office/drawing/2014/main" id="{C7EC09A7-9D43-234C-B2B5-1399DE3FF090}"/>
                  </a:ext>
                </a:extLst>
              </p:cNvPr>
              <p:cNvSpPr/>
              <p:nvPr/>
            </p:nvSpPr>
            <p:spPr>
              <a:xfrm>
                <a:off x="968445" y="1692498"/>
                <a:ext cx="48740" cy="139942"/>
              </a:xfrm>
              <a:custGeom>
                <a:avLst/>
                <a:gdLst>
                  <a:gd name="connsiteX0" fmla="*/ 0 w 48740"/>
                  <a:gd name="connsiteY0" fmla="*/ 108248 h 139942"/>
                  <a:gd name="connsiteX1" fmla="*/ 5131 w 48740"/>
                  <a:gd name="connsiteY1" fmla="*/ 117024 h 139942"/>
                  <a:gd name="connsiteX2" fmla="*/ 43610 w 48740"/>
                  <a:gd name="connsiteY2" fmla="*/ 139301 h 139942"/>
                  <a:gd name="connsiteX3" fmla="*/ 48740 w 48740"/>
                  <a:gd name="connsiteY3" fmla="*/ 136331 h 139942"/>
                  <a:gd name="connsiteX4" fmla="*/ 48740 w 48740"/>
                  <a:gd name="connsiteY4" fmla="*/ 31694 h 139942"/>
                  <a:gd name="connsiteX5" fmla="*/ 43610 w 48740"/>
                  <a:gd name="connsiteY5" fmla="*/ 22918 h 139942"/>
                  <a:gd name="connsiteX6" fmla="*/ 5131 w 48740"/>
                  <a:gd name="connsiteY6" fmla="*/ 641 h 139942"/>
                  <a:gd name="connsiteX7" fmla="*/ 0 w 48740"/>
                  <a:gd name="connsiteY7" fmla="*/ 3611 h 1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40" h="139942">
                    <a:moveTo>
                      <a:pt x="0" y="108248"/>
                    </a:moveTo>
                    <a:cubicBezTo>
                      <a:pt x="209" y="111826"/>
                      <a:pt x="2116" y="115088"/>
                      <a:pt x="5131" y="117024"/>
                    </a:cubicBezTo>
                    <a:lnTo>
                      <a:pt x="43610" y="139301"/>
                    </a:lnTo>
                    <a:cubicBezTo>
                      <a:pt x="46445" y="140922"/>
                      <a:pt x="48740" y="139301"/>
                      <a:pt x="48740" y="136331"/>
                    </a:cubicBezTo>
                    <a:lnTo>
                      <a:pt x="48740" y="31694"/>
                    </a:lnTo>
                    <a:cubicBezTo>
                      <a:pt x="48531" y="28116"/>
                      <a:pt x="46625" y="24854"/>
                      <a:pt x="43610" y="22918"/>
                    </a:cubicBezTo>
                    <a:lnTo>
                      <a:pt x="5131" y="641"/>
                    </a:lnTo>
                    <a:cubicBezTo>
                      <a:pt x="2295" y="-979"/>
                      <a:pt x="0" y="641"/>
                      <a:pt x="0" y="3611"/>
                    </a:cubicBezTo>
                    <a:close/>
                  </a:path>
                </a:pathLst>
              </a:custGeom>
              <a:solidFill>
                <a:srgbClr val="CCB300"/>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5" name="Freeform 952">
                <a:extLst>
                  <a:ext uri="{FF2B5EF4-FFF2-40B4-BE49-F238E27FC236}">
                    <a16:creationId xmlns:a16="http://schemas.microsoft.com/office/drawing/2014/main" id="{177E57E0-E60C-8145-85D0-1D2E6432B54E}"/>
                  </a:ext>
                </a:extLst>
              </p:cNvPr>
              <p:cNvSpPr/>
              <p:nvPr/>
            </p:nvSpPr>
            <p:spPr>
              <a:xfrm>
                <a:off x="1069706" y="1764562"/>
                <a:ext cx="11071" cy="95725"/>
              </a:xfrm>
              <a:custGeom>
                <a:avLst/>
                <a:gdLst>
                  <a:gd name="connsiteX0" fmla="*/ 0 w 11071"/>
                  <a:gd name="connsiteY0" fmla="*/ 89380 h 95725"/>
                  <a:gd name="connsiteX1" fmla="*/ 11071 w 11071"/>
                  <a:gd name="connsiteY1" fmla="*/ 95726 h 95725"/>
                  <a:gd name="connsiteX2" fmla="*/ 11071 w 11071"/>
                  <a:gd name="connsiteY2" fmla="*/ 6346 h 95725"/>
                  <a:gd name="connsiteX3" fmla="*/ 0 w 11071"/>
                  <a:gd name="connsiteY3" fmla="*/ 0 h 95725"/>
                  <a:gd name="connsiteX4" fmla="*/ 0 w 11071"/>
                  <a:gd name="connsiteY4" fmla="*/ 89380 h 9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1" h="95725">
                    <a:moveTo>
                      <a:pt x="0" y="89380"/>
                    </a:moveTo>
                    <a:lnTo>
                      <a:pt x="11071" y="95726"/>
                    </a:lnTo>
                    <a:lnTo>
                      <a:pt x="11071" y="6346"/>
                    </a:lnTo>
                    <a:lnTo>
                      <a:pt x="0" y="0"/>
                    </a:lnTo>
                    <a:lnTo>
                      <a:pt x="0" y="89380"/>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6" name="Freeform 953">
                <a:extLst>
                  <a:ext uri="{FF2B5EF4-FFF2-40B4-BE49-F238E27FC236}">
                    <a16:creationId xmlns:a16="http://schemas.microsoft.com/office/drawing/2014/main" id="{B203AD02-BE5F-0A48-A6D6-94531228766A}"/>
                  </a:ext>
                </a:extLst>
              </p:cNvPr>
              <p:cNvSpPr/>
              <p:nvPr/>
            </p:nvSpPr>
            <p:spPr>
              <a:xfrm>
                <a:off x="995313" y="1721627"/>
                <a:ext cx="10936" cy="95590"/>
              </a:xfrm>
              <a:custGeom>
                <a:avLst/>
                <a:gdLst>
                  <a:gd name="connsiteX0" fmla="*/ 0 w 10936"/>
                  <a:gd name="connsiteY0" fmla="*/ 89245 h 95590"/>
                  <a:gd name="connsiteX1" fmla="*/ 10936 w 10936"/>
                  <a:gd name="connsiteY1" fmla="*/ 95591 h 95590"/>
                  <a:gd name="connsiteX2" fmla="*/ 10936 w 10936"/>
                  <a:gd name="connsiteY2" fmla="*/ 6346 h 95590"/>
                  <a:gd name="connsiteX3" fmla="*/ 0 w 10936"/>
                  <a:gd name="connsiteY3" fmla="*/ 0 h 95590"/>
                  <a:gd name="connsiteX4" fmla="*/ 0 w 10936"/>
                  <a:gd name="connsiteY4" fmla="*/ 89245 h 9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 h="95590">
                    <a:moveTo>
                      <a:pt x="0" y="89245"/>
                    </a:moveTo>
                    <a:lnTo>
                      <a:pt x="10936" y="95591"/>
                    </a:lnTo>
                    <a:lnTo>
                      <a:pt x="10936" y="6346"/>
                    </a:lnTo>
                    <a:lnTo>
                      <a:pt x="0" y="0"/>
                    </a:lnTo>
                    <a:lnTo>
                      <a:pt x="0" y="89245"/>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7" name="Freeform 954">
                <a:extLst>
                  <a:ext uri="{FF2B5EF4-FFF2-40B4-BE49-F238E27FC236}">
                    <a16:creationId xmlns:a16="http://schemas.microsoft.com/office/drawing/2014/main" id="{D9B33DCA-76FA-9B4D-8EC3-B2FF8681CFFF}"/>
                  </a:ext>
                </a:extLst>
              </p:cNvPr>
              <p:cNvSpPr/>
              <p:nvPr/>
            </p:nvSpPr>
            <p:spPr>
              <a:xfrm>
                <a:off x="1337576" y="2173523"/>
                <a:ext cx="31458" cy="78578"/>
              </a:xfrm>
              <a:custGeom>
                <a:avLst/>
                <a:gdLst>
                  <a:gd name="connsiteX0" fmla="*/ 31459 w 31458"/>
                  <a:gd name="connsiteY0" fmla="*/ 0 h 78578"/>
                  <a:gd name="connsiteX1" fmla="*/ 31459 w 31458"/>
                  <a:gd name="connsiteY1" fmla="*/ 60352 h 78578"/>
                  <a:gd name="connsiteX2" fmla="*/ 0 w 31458"/>
                  <a:gd name="connsiteY2" fmla="*/ 78579 h 78578"/>
                  <a:gd name="connsiteX3" fmla="*/ 0 w 31458"/>
                  <a:gd name="connsiteY3" fmla="*/ 18227 h 78578"/>
                  <a:gd name="connsiteX4" fmla="*/ 31459 w 31458"/>
                  <a:gd name="connsiteY4" fmla="*/ 0 h 7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8" h="78578">
                    <a:moveTo>
                      <a:pt x="31459" y="0"/>
                    </a:moveTo>
                    <a:lnTo>
                      <a:pt x="31459" y="60352"/>
                    </a:lnTo>
                    <a:lnTo>
                      <a:pt x="0" y="78579"/>
                    </a:lnTo>
                    <a:lnTo>
                      <a:pt x="0" y="18227"/>
                    </a:lnTo>
                    <a:lnTo>
                      <a:pt x="31459" y="0"/>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8" name="Freeform 955">
                <a:extLst>
                  <a:ext uri="{FF2B5EF4-FFF2-40B4-BE49-F238E27FC236}">
                    <a16:creationId xmlns:a16="http://schemas.microsoft.com/office/drawing/2014/main" id="{9D0DD011-7F75-7A42-8271-6E53FF61E164}"/>
                  </a:ext>
                </a:extLst>
              </p:cNvPr>
              <p:cNvSpPr/>
              <p:nvPr/>
            </p:nvSpPr>
            <p:spPr>
              <a:xfrm>
                <a:off x="789820" y="1950748"/>
                <a:ext cx="569358" cy="363595"/>
              </a:xfrm>
              <a:custGeom>
                <a:avLst/>
                <a:gdLst>
                  <a:gd name="connsiteX0" fmla="*/ 0 w 569358"/>
                  <a:gd name="connsiteY0" fmla="*/ 34834 h 363595"/>
                  <a:gd name="connsiteX1" fmla="*/ 569358 w 569358"/>
                  <a:gd name="connsiteY1" fmla="*/ 363596 h 363595"/>
                  <a:gd name="connsiteX2" fmla="*/ 569358 w 569358"/>
                  <a:gd name="connsiteY2" fmla="*/ 328762 h 363595"/>
                  <a:gd name="connsiteX3" fmla="*/ 0 w 569358"/>
                  <a:gd name="connsiteY3" fmla="*/ 0 h 363595"/>
                  <a:gd name="connsiteX4" fmla="*/ 0 w 569358"/>
                  <a:gd name="connsiteY4" fmla="*/ 34834 h 36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8" h="363595">
                    <a:moveTo>
                      <a:pt x="0" y="34834"/>
                    </a:moveTo>
                    <a:lnTo>
                      <a:pt x="569358" y="363596"/>
                    </a:lnTo>
                    <a:lnTo>
                      <a:pt x="569358" y="328762"/>
                    </a:lnTo>
                    <a:lnTo>
                      <a:pt x="0" y="0"/>
                    </a:lnTo>
                    <a:lnTo>
                      <a:pt x="0" y="34834"/>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29" name="Freeform 956">
                <a:extLst>
                  <a:ext uri="{FF2B5EF4-FFF2-40B4-BE49-F238E27FC236}">
                    <a16:creationId xmlns:a16="http://schemas.microsoft.com/office/drawing/2014/main" id="{0A02EA9D-B90E-BC47-AB52-101B58C537E1}"/>
                  </a:ext>
                </a:extLst>
              </p:cNvPr>
              <p:cNvSpPr/>
              <p:nvPr/>
            </p:nvSpPr>
            <p:spPr>
              <a:xfrm>
                <a:off x="789820" y="1945347"/>
                <a:ext cx="579079" cy="334162"/>
              </a:xfrm>
              <a:custGeom>
                <a:avLst/>
                <a:gdLst>
                  <a:gd name="connsiteX0" fmla="*/ 9721 w 579079"/>
                  <a:gd name="connsiteY0" fmla="*/ 0 h 334162"/>
                  <a:gd name="connsiteX1" fmla="*/ 579079 w 579079"/>
                  <a:gd name="connsiteY1" fmla="*/ 328762 h 334162"/>
                  <a:gd name="connsiteX2" fmla="*/ 569358 w 579079"/>
                  <a:gd name="connsiteY2" fmla="*/ 334162 h 334162"/>
                  <a:gd name="connsiteX3" fmla="*/ 0 w 579079"/>
                  <a:gd name="connsiteY3" fmla="*/ 5401 h 334162"/>
                  <a:gd name="connsiteX4" fmla="*/ 9721 w 579079"/>
                  <a:gd name="connsiteY4" fmla="*/ 0 h 33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079" h="334162">
                    <a:moveTo>
                      <a:pt x="9721" y="0"/>
                    </a:moveTo>
                    <a:lnTo>
                      <a:pt x="579079" y="328762"/>
                    </a:lnTo>
                    <a:lnTo>
                      <a:pt x="569358" y="334162"/>
                    </a:lnTo>
                    <a:lnTo>
                      <a:pt x="0" y="5401"/>
                    </a:lnTo>
                    <a:lnTo>
                      <a:pt x="9721" y="0"/>
                    </a:lnTo>
                    <a:close/>
                  </a:path>
                </a:pathLst>
              </a:custGeom>
              <a:solidFill>
                <a:srgbClr val="626B6E"/>
              </a:solidFill>
              <a:ln w="13454" cap="flat">
                <a:noFill/>
                <a:prstDash val="solid"/>
                <a:miter/>
              </a:ln>
            </p:spPr>
            <p:txBody>
              <a:bodyPr rtlCol="0" anchor="ctr"/>
              <a:lstStyle/>
              <a:p>
                <a:endParaRPr lang="en-US" dirty="0">
                  <a:latin typeface="Frutiger LT Light" panose="02000503000000000000" pitchFamily="2" charset="0"/>
                </a:endParaRPr>
              </a:p>
            </p:txBody>
          </p:sp>
          <p:sp>
            <p:nvSpPr>
              <p:cNvPr id="430" name="Freeform 957">
                <a:extLst>
                  <a:ext uri="{FF2B5EF4-FFF2-40B4-BE49-F238E27FC236}">
                    <a16:creationId xmlns:a16="http://schemas.microsoft.com/office/drawing/2014/main" id="{F9A91301-67E6-5545-96FE-6D9CD66D201F}"/>
                  </a:ext>
                </a:extLst>
              </p:cNvPr>
              <p:cNvSpPr/>
              <p:nvPr/>
            </p:nvSpPr>
            <p:spPr>
              <a:xfrm>
                <a:off x="1359178" y="2273839"/>
                <a:ext cx="9856" cy="40504"/>
              </a:xfrm>
              <a:custGeom>
                <a:avLst/>
                <a:gdLst>
                  <a:gd name="connsiteX0" fmla="*/ 9856 w 9856"/>
                  <a:gd name="connsiteY0" fmla="*/ 34834 h 40504"/>
                  <a:gd name="connsiteX1" fmla="*/ 0 w 9856"/>
                  <a:gd name="connsiteY1" fmla="*/ 40505 h 40504"/>
                  <a:gd name="connsiteX2" fmla="*/ 0 w 9856"/>
                  <a:gd name="connsiteY2" fmla="*/ 5671 h 40504"/>
                  <a:gd name="connsiteX3" fmla="*/ 9856 w 9856"/>
                  <a:gd name="connsiteY3" fmla="*/ 0 h 40504"/>
                  <a:gd name="connsiteX4" fmla="*/ 9856 w 9856"/>
                  <a:gd name="connsiteY4" fmla="*/ 34834 h 4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 h="40504">
                    <a:moveTo>
                      <a:pt x="9856" y="34834"/>
                    </a:moveTo>
                    <a:lnTo>
                      <a:pt x="0" y="40505"/>
                    </a:lnTo>
                    <a:lnTo>
                      <a:pt x="0" y="5671"/>
                    </a:lnTo>
                    <a:lnTo>
                      <a:pt x="9856" y="0"/>
                    </a:lnTo>
                    <a:lnTo>
                      <a:pt x="9856" y="34834"/>
                    </a:lnTo>
                    <a:close/>
                  </a:path>
                </a:pathLst>
              </a:custGeom>
              <a:solidFill>
                <a:srgbClr val="3B4447"/>
              </a:solidFill>
              <a:ln w="13454" cap="flat">
                <a:noFill/>
                <a:prstDash val="solid"/>
                <a:miter/>
              </a:ln>
            </p:spPr>
            <p:txBody>
              <a:bodyPr rtlCol="0" anchor="ctr"/>
              <a:lstStyle/>
              <a:p>
                <a:endParaRPr lang="en-US" dirty="0">
                  <a:latin typeface="Frutiger LT Light" panose="02000503000000000000" pitchFamily="2" charset="0"/>
                </a:endParaRPr>
              </a:p>
            </p:txBody>
          </p:sp>
        </p:grpSp>
        <p:grpSp>
          <p:nvGrpSpPr>
            <p:cNvPr id="237" name="Graphic 5370">
              <a:extLst>
                <a:ext uri="{FF2B5EF4-FFF2-40B4-BE49-F238E27FC236}">
                  <a16:creationId xmlns:a16="http://schemas.microsoft.com/office/drawing/2014/main" id="{51930755-A413-C342-A225-F301F6A939D2}"/>
                </a:ext>
              </a:extLst>
            </p:cNvPr>
            <p:cNvGrpSpPr/>
            <p:nvPr/>
          </p:nvGrpSpPr>
          <p:grpSpPr>
            <a:xfrm>
              <a:off x="7007781" y="2538074"/>
              <a:ext cx="204343" cy="82810"/>
              <a:chOff x="4979876" y="1398006"/>
              <a:chExt cx="2801928" cy="1135486"/>
            </a:xfrm>
            <a:scene3d>
              <a:camera prst="perspectiveRight" fov="3000000">
                <a:rot lat="2400000" lon="19080000" rev="0"/>
              </a:camera>
              <a:lightRig rig="threePt" dir="t"/>
            </a:scene3d>
          </p:grpSpPr>
          <p:sp>
            <p:nvSpPr>
              <p:cNvPr id="238" name="Freeform 782" hidden="1">
                <a:extLst>
                  <a:ext uri="{FF2B5EF4-FFF2-40B4-BE49-F238E27FC236}">
                    <a16:creationId xmlns:a16="http://schemas.microsoft.com/office/drawing/2014/main" id="{605B63BC-2DF5-8046-BE23-CD35DC05D72C}"/>
                  </a:ext>
                </a:extLst>
              </p:cNvPr>
              <p:cNvSpPr/>
              <p:nvPr/>
            </p:nvSpPr>
            <p:spPr>
              <a:xfrm>
                <a:off x="4979876" y="1398006"/>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39" name="Freeform 783">
                <a:extLst>
                  <a:ext uri="{FF2B5EF4-FFF2-40B4-BE49-F238E27FC236}">
                    <a16:creationId xmlns:a16="http://schemas.microsoft.com/office/drawing/2014/main" id="{454625F3-2495-4547-8E9F-303941A5F930}"/>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0" name="Freeform 784">
                <a:extLst>
                  <a:ext uri="{FF2B5EF4-FFF2-40B4-BE49-F238E27FC236}">
                    <a16:creationId xmlns:a16="http://schemas.microsoft.com/office/drawing/2014/main" id="{3911856A-6A61-E249-9CA9-3CB757CBD1DC}"/>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1" name="Freeform 785">
                <a:extLst>
                  <a:ext uri="{FF2B5EF4-FFF2-40B4-BE49-F238E27FC236}">
                    <a16:creationId xmlns:a16="http://schemas.microsoft.com/office/drawing/2014/main" id="{B45D32FC-E1BF-7746-81B2-2C02E5A69E52}"/>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2" name="Freeform 786">
                <a:extLst>
                  <a:ext uri="{FF2B5EF4-FFF2-40B4-BE49-F238E27FC236}">
                    <a16:creationId xmlns:a16="http://schemas.microsoft.com/office/drawing/2014/main" id="{23AD65AF-BA11-DF4A-A130-972BEA847F91}"/>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3" name="Freeform 787">
                <a:extLst>
                  <a:ext uri="{FF2B5EF4-FFF2-40B4-BE49-F238E27FC236}">
                    <a16:creationId xmlns:a16="http://schemas.microsoft.com/office/drawing/2014/main" id="{0E1FEE71-3E0C-284D-A4C4-8D7DC32270CA}"/>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4" name="Freeform 788">
                <a:extLst>
                  <a:ext uri="{FF2B5EF4-FFF2-40B4-BE49-F238E27FC236}">
                    <a16:creationId xmlns:a16="http://schemas.microsoft.com/office/drawing/2014/main" id="{02121C61-22F5-7B42-B50E-20B1CA76A2AF}"/>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5" name="Freeform 789">
                <a:extLst>
                  <a:ext uri="{FF2B5EF4-FFF2-40B4-BE49-F238E27FC236}">
                    <a16:creationId xmlns:a16="http://schemas.microsoft.com/office/drawing/2014/main" id="{881A2FF5-A44C-F64A-9E18-8B3118DE9270}"/>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6" name="Freeform 790">
                <a:extLst>
                  <a:ext uri="{FF2B5EF4-FFF2-40B4-BE49-F238E27FC236}">
                    <a16:creationId xmlns:a16="http://schemas.microsoft.com/office/drawing/2014/main" id="{26FB8766-6470-FC4A-AC45-ECA3BE47EEBC}"/>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7" name="Freeform 791">
                <a:extLst>
                  <a:ext uri="{FF2B5EF4-FFF2-40B4-BE49-F238E27FC236}">
                    <a16:creationId xmlns:a16="http://schemas.microsoft.com/office/drawing/2014/main" id="{779F8879-FC35-4748-A229-4A884065176A}"/>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8" name="Freeform 792">
                <a:extLst>
                  <a:ext uri="{FF2B5EF4-FFF2-40B4-BE49-F238E27FC236}">
                    <a16:creationId xmlns:a16="http://schemas.microsoft.com/office/drawing/2014/main" id="{007A2C9E-6386-D74B-8FAD-2B46AADA2EB9}"/>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49" name="Freeform 793">
                <a:extLst>
                  <a:ext uri="{FF2B5EF4-FFF2-40B4-BE49-F238E27FC236}">
                    <a16:creationId xmlns:a16="http://schemas.microsoft.com/office/drawing/2014/main" id="{84FA74CF-5C68-6F4C-81D1-4AFAB61B3945}"/>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0" name="Freeform 794">
                <a:extLst>
                  <a:ext uri="{FF2B5EF4-FFF2-40B4-BE49-F238E27FC236}">
                    <a16:creationId xmlns:a16="http://schemas.microsoft.com/office/drawing/2014/main" id="{7795493E-6745-7343-AC82-2AD70C2F54B3}"/>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1" name="Freeform 795">
                <a:extLst>
                  <a:ext uri="{FF2B5EF4-FFF2-40B4-BE49-F238E27FC236}">
                    <a16:creationId xmlns:a16="http://schemas.microsoft.com/office/drawing/2014/main" id="{65E367C4-94F8-F947-B430-F88D5FD2A6C0}"/>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2" name="Freeform 796">
                <a:extLst>
                  <a:ext uri="{FF2B5EF4-FFF2-40B4-BE49-F238E27FC236}">
                    <a16:creationId xmlns:a16="http://schemas.microsoft.com/office/drawing/2014/main" id="{D8C97711-7652-0542-B353-D882A886E978}"/>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3" name="Freeform 797">
                <a:extLst>
                  <a:ext uri="{FF2B5EF4-FFF2-40B4-BE49-F238E27FC236}">
                    <a16:creationId xmlns:a16="http://schemas.microsoft.com/office/drawing/2014/main" id="{90E3A2E5-A149-AD46-883A-41D1F32DA329}"/>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4" name="Freeform 798">
                <a:extLst>
                  <a:ext uri="{FF2B5EF4-FFF2-40B4-BE49-F238E27FC236}">
                    <a16:creationId xmlns:a16="http://schemas.microsoft.com/office/drawing/2014/main" id="{7566C71C-3414-4B4C-91E9-857A951590B4}"/>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5" name="Freeform 799">
                <a:extLst>
                  <a:ext uri="{FF2B5EF4-FFF2-40B4-BE49-F238E27FC236}">
                    <a16:creationId xmlns:a16="http://schemas.microsoft.com/office/drawing/2014/main" id="{BB171D1D-DFC7-A744-9128-EB4070807561}"/>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6" name="Freeform 800">
                <a:extLst>
                  <a:ext uri="{FF2B5EF4-FFF2-40B4-BE49-F238E27FC236}">
                    <a16:creationId xmlns:a16="http://schemas.microsoft.com/office/drawing/2014/main" id="{49306610-24FC-644F-99A9-CEBA775D6E5F}"/>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7" name="Freeform 801">
                <a:extLst>
                  <a:ext uri="{FF2B5EF4-FFF2-40B4-BE49-F238E27FC236}">
                    <a16:creationId xmlns:a16="http://schemas.microsoft.com/office/drawing/2014/main" id="{0BA68841-96EC-C74B-9C05-5604FACA2C01}"/>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8" name="Freeform 802">
                <a:extLst>
                  <a:ext uri="{FF2B5EF4-FFF2-40B4-BE49-F238E27FC236}">
                    <a16:creationId xmlns:a16="http://schemas.microsoft.com/office/drawing/2014/main" id="{52F4A5C3-8BEE-A84E-A609-2699D66788B6}"/>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59" name="Freeform 803">
                <a:extLst>
                  <a:ext uri="{FF2B5EF4-FFF2-40B4-BE49-F238E27FC236}">
                    <a16:creationId xmlns:a16="http://schemas.microsoft.com/office/drawing/2014/main" id="{022A8086-F2C5-6B4D-9779-A06A490FC9B8}"/>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0" name="Freeform 804">
                <a:extLst>
                  <a:ext uri="{FF2B5EF4-FFF2-40B4-BE49-F238E27FC236}">
                    <a16:creationId xmlns:a16="http://schemas.microsoft.com/office/drawing/2014/main" id="{C9C91003-73B0-8A4F-ACD0-D6E8E0C8A4A5}"/>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1" name="Freeform 805">
                <a:extLst>
                  <a:ext uri="{FF2B5EF4-FFF2-40B4-BE49-F238E27FC236}">
                    <a16:creationId xmlns:a16="http://schemas.microsoft.com/office/drawing/2014/main" id="{B6918D89-6529-8642-B5F0-2FB9EAA442A9}"/>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2" name="Freeform 806">
                <a:extLst>
                  <a:ext uri="{FF2B5EF4-FFF2-40B4-BE49-F238E27FC236}">
                    <a16:creationId xmlns:a16="http://schemas.microsoft.com/office/drawing/2014/main" id="{AEA12453-C0FD-2C41-9ED9-D320BACF1864}"/>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3" name="Freeform 807">
                <a:extLst>
                  <a:ext uri="{FF2B5EF4-FFF2-40B4-BE49-F238E27FC236}">
                    <a16:creationId xmlns:a16="http://schemas.microsoft.com/office/drawing/2014/main" id="{DC8D7FF1-C7F3-C646-8D87-E4EBE1D250F6}"/>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sp>
            <p:nvSpPr>
              <p:cNvPr id="264" name="Freeform 808">
                <a:extLst>
                  <a:ext uri="{FF2B5EF4-FFF2-40B4-BE49-F238E27FC236}">
                    <a16:creationId xmlns:a16="http://schemas.microsoft.com/office/drawing/2014/main" id="{FE04B431-CAF0-9945-8498-69CA38B5C696}"/>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Light" panose="02000503000000000000" pitchFamily="2" charset="0"/>
                </a:endParaRPr>
              </a:p>
            </p:txBody>
          </p:sp>
        </p:grpSp>
      </p:grpSp>
    </p:spTree>
    <p:extLst>
      <p:ext uri="{BB962C8B-B14F-4D97-AF65-F5344CB8AC3E}">
        <p14:creationId xmlns:p14="http://schemas.microsoft.com/office/powerpoint/2010/main" val="386163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68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A56C-77A4-8542-9318-E6DAA634EEAA}"/>
              </a:ext>
            </a:extLst>
          </p:cNvPr>
          <p:cNvSpPr>
            <a:spLocks noGrp="1"/>
          </p:cNvSpPr>
          <p:nvPr>
            <p:ph type="title"/>
          </p:nvPr>
        </p:nvSpPr>
        <p:spPr>
          <a:xfrm>
            <a:off x="442913" y="1628775"/>
            <a:ext cx="11341100" cy="1052596"/>
          </a:xfrm>
        </p:spPr>
        <p:txBody>
          <a:bodyPr/>
          <a:lstStyle/>
          <a:p>
            <a:pPr indent="-226800" defTabSz="226800" eaLnBrk="0" hangingPunct="0">
              <a:lnSpc>
                <a:spcPct val="95000"/>
              </a:lnSpc>
              <a:spcAft>
                <a:spcPts val="1200"/>
              </a:spcAft>
            </a:pPr>
            <a:r>
              <a:rPr lang="de-DE" sz="3600" dirty="0">
                <a:solidFill>
                  <a:schemeClr val="bg1"/>
                </a:solidFill>
                <a:latin typeface="+mj-lt"/>
              </a:rPr>
              <a:t>DDP ist nicht nur Kundenfreundlicher, sondern wirkt sich auch positiv auf Deine Kosten aus.</a:t>
            </a:r>
          </a:p>
        </p:txBody>
      </p:sp>
    </p:spTree>
    <p:extLst>
      <p:ext uri="{BB962C8B-B14F-4D97-AF65-F5344CB8AC3E}">
        <p14:creationId xmlns:p14="http://schemas.microsoft.com/office/powerpoint/2010/main" val="209644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cxnSp>
        <p:nvCxnSpPr>
          <p:cNvPr id="6" name="Gewinkelter Verbinder 5"/>
          <p:cNvCxnSpPr>
            <a:cxnSpLocks/>
          </p:cNvCxnSpPr>
          <p:nvPr/>
        </p:nvCxnSpPr>
        <p:spPr bwMode="auto">
          <a:xfrm rot="16200000" flipH="1">
            <a:off x="4135213" y="3949641"/>
            <a:ext cx="1881083" cy="423470"/>
          </a:xfrm>
          <a:prstGeom prst="bentConnector3">
            <a:avLst>
              <a:gd name="adj1" fmla="val 99691"/>
            </a:avLst>
          </a:prstGeom>
          <a:solidFill>
            <a:schemeClr val="bg2"/>
          </a:solidFill>
          <a:ln w="12700" cap="flat" cmpd="sng" algn="ctr">
            <a:solidFill>
              <a:srgbClr val="7F7F7F"/>
            </a:solidFill>
            <a:prstDash val="dash"/>
            <a:round/>
            <a:headEnd type="none" w="med" len="med"/>
            <a:tailEnd type="triangle"/>
          </a:ln>
          <a:effectLst/>
        </p:spPr>
      </p:cxnSp>
      <p:sp>
        <p:nvSpPr>
          <p:cNvPr id="5" name="Titel 4"/>
          <p:cNvSpPr>
            <a:spLocks noGrp="1"/>
          </p:cNvSpPr>
          <p:nvPr>
            <p:ph type="title"/>
          </p:nvPr>
        </p:nvSpPr>
        <p:spPr>
          <a:xfrm>
            <a:off x="442912" y="440668"/>
            <a:ext cx="11340455" cy="738664"/>
          </a:xfrm>
        </p:spPr>
        <p:txBody>
          <a:bodyPr/>
          <a:lstStyle/>
          <a:p>
            <a:r>
              <a:rPr lang="de-CH" noProof="0" dirty="0">
                <a:latin typeface="+mj-lt"/>
              </a:rPr>
              <a:t>DAP Verzollung vs. DDP Verzollung mit MB+</a:t>
            </a:r>
            <a:br>
              <a:rPr lang="de-CH" noProof="0" dirty="0">
                <a:latin typeface="+mj-lt"/>
              </a:rPr>
            </a:br>
            <a:r>
              <a:rPr lang="de-CH" b="0" noProof="0" dirty="0">
                <a:latin typeface="+mj-lt"/>
              </a:rPr>
              <a:t>Zoll-Fallstudie</a:t>
            </a:r>
          </a:p>
        </p:txBody>
      </p:sp>
      <p:sp>
        <p:nvSpPr>
          <p:cNvPr id="1424" name="Rectangle 14">
            <a:extLst>
              <a:ext uri="{FF2B5EF4-FFF2-40B4-BE49-F238E27FC236}">
                <a16:creationId xmlns:a16="http://schemas.microsoft.com/office/drawing/2014/main" id="{FDA75C90-1DAF-8643-BF6B-871D321151B0}"/>
              </a:ext>
            </a:extLst>
          </p:cNvPr>
          <p:cNvSpPr/>
          <p:nvPr/>
        </p:nvSpPr>
        <p:spPr bwMode="auto">
          <a:xfrm>
            <a:off x="442911" y="5863729"/>
            <a:ext cx="11340455" cy="624650"/>
          </a:xfrm>
          <a:prstGeom prst="rect">
            <a:avLst/>
          </a:prstGeom>
          <a:solidFill>
            <a:schemeClr val="accent2"/>
          </a:solidFill>
          <a:ln w="9525">
            <a:noFill/>
            <a:miter lim="800000"/>
            <a:headEnd/>
            <a:tailEnd/>
          </a:ln>
        </p:spPr>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indent="-226800" algn="ctr" defTabSz="226800" eaLnBrk="0" fontAlgn="base" hangingPunct="0">
              <a:lnSpc>
                <a:spcPct val="95000"/>
              </a:lnSpc>
              <a:spcBef>
                <a:spcPct val="0"/>
              </a:spcBef>
            </a:pPr>
            <a:r>
              <a:rPr lang="de-CH" sz="1100" b="1" kern="0" dirty="0">
                <a:solidFill>
                  <a:schemeClr val="bg1"/>
                </a:solidFill>
                <a:latin typeface="+mj-lt"/>
                <a:sym typeface="Wingdings" panose="05000000000000000000" pitchFamily="2" charset="2"/>
              </a:rPr>
              <a:t>Mit einer kommerziellen Verzollung vermeidest Du nicht nur unangenehme Überraschungen für Deine Kunden, sondern auch viele Kosten. </a:t>
            </a:r>
          </a:p>
          <a:p>
            <a:pPr indent="-226800" algn="ctr" defTabSz="226800" eaLnBrk="0" fontAlgn="base" hangingPunct="0">
              <a:lnSpc>
                <a:spcPct val="95000"/>
              </a:lnSpc>
              <a:spcBef>
                <a:spcPct val="0"/>
              </a:spcBef>
            </a:pPr>
            <a:r>
              <a:rPr lang="de-CH" sz="1100" b="1" kern="0" dirty="0">
                <a:solidFill>
                  <a:schemeClr val="bg1"/>
                </a:solidFill>
                <a:latin typeface="+mj-lt"/>
                <a:sym typeface="Wingdings" panose="05000000000000000000" pitchFamily="2" charset="2"/>
              </a:rPr>
              <a:t>In diesem Beispiel 11.54 CHF oder 15 %. Dies sollte als riesige Lücke bei den Transaktionskosten betrachtet werden und ist daher für Deine KPIs von hoher Relevanz!</a:t>
            </a:r>
            <a:endParaRPr lang="de-CH" sz="1100" b="1" kern="0" dirty="0">
              <a:solidFill>
                <a:schemeClr val="bg1"/>
              </a:solidFill>
              <a:latin typeface="+mj-lt"/>
            </a:endParaRPr>
          </a:p>
        </p:txBody>
      </p:sp>
      <p:pic>
        <p:nvPicPr>
          <p:cNvPr id="202" name="Graphic 52">
            <a:extLst>
              <a:ext uri="{FF2B5EF4-FFF2-40B4-BE49-F238E27FC236}">
                <a16:creationId xmlns:a16="http://schemas.microsoft.com/office/drawing/2014/main" id="{C0552ACA-780E-7147-B203-0AEA429A1F3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69773" y="2913824"/>
            <a:ext cx="737708" cy="491804"/>
          </a:xfrm>
          <a:prstGeom prst="rect">
            <a:avLst/>
          </a:prstGeom>
        </p:spPr>
      </p:pic>
      <p:pic>
        <p:nvPicPr>
          <p:cNvPr id="209" name="Picture 80">
            <a:extLst>
              <a:ext uri="{FF2B5EF4-FFF2-40B4-BE49-F238E27FC236}">
                <a16:creationId xmlns:a16="http://schemas.microsoft.com/office/drawing/2014/main" id="{71A47C19-C9D5-5D40-806E-DA49438B5D3E}"/>
              </a:ext>
            </a:extLst>
          </p:cNvPr>
          <p:cNvPicPr>
            <a:picLocks noChangeAspect="1"/>
          </p:cNvPicPr>
          <p:nvPr/>
        </p:nvPicPr>
        <p:blipFill>
          <a:blip r:embed="rId6"/>
          <a:stretch>
            <a:fillRect/>
          </a:stretch>
        </p:blipFill>
        <p:spPr>
          <a:xfrm>
            <a:off x="2281027" y="2880326"/>
            <a:ext cx="508000" cy="508000"/>
          </a:xfrm>
          <a:prstGeom prst="rect">
            <a:avLst/>
          </a:prstGeom>
        </p:spPr>
      </p:pic>
      <p:pic>
        <p:nvPicPr>
          <p:cNvPr id="210" name="Picture 82">
            <a:extLst>
              <a:ext uri="{FF2B5EF4-FFF2-40B4-BE49-F238E27FC236}">
                <a16:creationId xmlns:a16="http://schemas.microsoft.com/office/drawing/2014/main" id="{35DD6022-CD68-4F4E-98FF-80B5F24C2CE5}"/>
              </a:ext>
            </a:extLst>
          </p:cNvPr>
          <p:cNvPicPr>
            <a:picLocks noChangeAspect="1"/>
          </p:cNvPicPr>
          <p:nvPr/>
        </p:nvPicPr>
        <p:blipFill>
          <a:blip r:embed="rId7"/>
          <a:stretch>
            <a:fillRect/>
          </a:stretch>
        </p:blipFill>
        <p:spPr>
          <a:xfrm>
            <a:off x="681761" y="2931126"/>
            <a:ext cx="381000" cy="457200"/>
          </a:xfrm>
          <a:prstGeom prst="rect">
            <a:avLst/>
          </a:prstGeom>
        </p:spPr>
      </p:pic>
      <p:pic>
        <p:nvPicPr>
          <p:cNvPr id="211" name="Picture 84">
            <a:extLst>
              <a:ext uri="{FF2B5EF4-FFF2-40B4-BE49-F238E27FC236}">
                <a16:creationId xmlns:a16="http://schemas.microsoft.com/office/drawing/2014/main" id="{F2E746ED-2357-924F-967E-C8DA15899F45}"/>
              </a:ext>
            </a:extLst>
          </p:cNvPr>
          <p:cNvPicPr>
            <a:picLocks noChangeAspect="1"/>
          </p:cNvPicPr>
          <p:nvPr/>
        </p:nvPicPr>
        <p:blipFill>
          <a:blip r:embed="rId8"/>
          <a:stretch>
            <a:fillRect/>
          </a:stretch>
        </p:blipFill>
        <p:spPr>
          <a:xfrm>
            <a:off x="3935760" y="2880326"/>
            <a:ext cx="508000" cy="508000"/>
          </a:xfrm>
          <a:prstGeom prst="rect">
            <a:avLst/>
          </a:prstGeom>
        </p:spPr>
      </p:pic>
      <p:pic>
        <p:nvPicPr>
          <p:cNvPr id="212" name="Picture 88">
            <a:extLst>
              <a:ext uri="{FF2B5EF4-FFF2-40B4-BE49-F238E27FC236}">
                <a16:creationId xmlns:a16="http://schemas.microsoft.com/office/drawing/2014/main" id="{BDBEE7A7-7A79-9F48-B1BD-0E3766E51C84}"/>
              </a:ext>
            </a:extLst>
          </p:cNvPr>
          <p:cNvPicPr>
            <a:picLocks noChangeAspect="1"/>
          </p:cNvPicPr>
          <p:nvPr/>
        </p:nvPicPr>
        <p:blipFill>
          <a:blip r:embed="rId9"/>
          <a:stretch>
            <a:fillRect/>
          </a:stretch>
        </p:blipFill>
        <p:spPr>
          <a:xfrm>
            <a:off x="7222928" y="3028691"/>
            <a:ext cx="508000" cy="508000"/>
          </a:xfrm>
          <a:prstGeom prst="rect">
            <a:avLst/>
          </a:prstGeom>
        </p:spPr>
      </p:pic>
      <p:cxnSp>
        <p:nvCxnSpPr>
          <p:cNvPr id="215" name="Straight Arrow Connector 96">
            <a:extLst>
              <a:ext uri="{FF2B5EF4-FFF2-40B4-BE49-F238E27FC236}">
                <a16:creationId xmlns:a16="http://schemas.microsoft.com/office/drawing/2014/main" id="{B6F5AA54-3400-6F49-90B6-6F6FB1B6C1ED}"/>
              </a:ext>
            </a:extLst>
          </p:cNvPr>
          <p:cNvCxnSpPr/>
          <p:nvPr/>
        </p:nvCxnSpPr>
        <p:spPr bwMode="auto">
          <a:xfrm>
            <a:off x="1429123" y="3220833"/>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cxnSp>
        <p:nvCxnSpPr>
          <p:cNvPr id="216" name="Straight Arrow Connector 106">
            <a:extLst>
              <a:ext uri="{FF2B5EF4-FFF2-40B4-BE49-F238E27FC236}">
                <a16:creationId xmlns:a16="http://schemas.microsoft.com/office/drawing/2014/main" id="{93FBF349-98DB-5B4D-849E-F4D41BE8DBA4}"/>
              </a:ext>
            </a:extLst>
          </p:cNvPr>
          <p:cNvCxnSpPr/>
          <p:nvPr/>
        </p:nvCxnSpPr>
        <p:spPr bwMode="auto">
          <a:xfrm>
            <a:off x="3124359" y="3220833"/>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cxnSp>
        <p:nvCxnSpPr>
          <p:cNvPr id="217" name="Straight Arrow Connector 107">
            <a:extLst>
              <a:ext uri="{FF2B5EF4-FFF2-40B4-BE49-F238E27FC236}">
                <a16:creationId xmlns:a16="http://schemas.microsoft.com/office/drawing/2014/main" id="{E2063EA3-C7C6-864D-9DF6-24A3135D663C}"/>
              </a:ext>
            </a:extLst>
          </p:cNvPr>
          <p:cNvCxnSpPr/>
          <p:nvPr/>
        </p:nvCxnSpPr>
        <p:spPr bwMode="auto">
          <a:xfrm>
            <a:off x="4655208" y="3220833"/>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cxnSp>
        <p:nvCxnSpPr>
          <p:cNvPr id="218" name="Straight Arrow Connector 108">
            <a:extLst>
              <a:ext uri="{FF2B5EF4-FFF2-40B4-BE49-F238E27FC236}">
                <a16:creationId xmlns:a16="http://schemas.microsoft.com/office/drawing/2014/main" id="{404365BB-3DFF-EC48-B786-B4305EC9C831}"/>
              </a:ext>
            </a:extLst>
          </p:cNvPr>
          <p:cNvCxnSpPr/>
          <p:nvPr/>
        </p:nvCxnSpPr>
        <p:spPr bwMode="auto">
          <a:xfrm>
            <a:off x="6453186" y="3220833"/>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cxnSp>
        <p:nvCxnSpPr>
          <p:cNvPr id="219" name="Straight Arrow Connector 109">
            <a:extLst>
              <a:ext uri="{FF2B5EF4-FFF2-40B4-BE49-F238E27FC236}">
                <a16:creationId xmlns:a16="http://schemas.microsoft.com/office/drawing/2014/main" id="{281D9C01-F72A-7045-BFF2-C9324848DA9A}"/>
              </a:ext>
            </a:extLst>
          </p:cNvPr>
          <p:cNvCxnSpPr>
            <a:cxnSpLocks/>
          </p:cNvCxnSpPr>
          <p:nvPr/>
        </p:nvCxnSpPr>
        <p:spPr bwMode="auto">
          <a:xfrm flipV="1">
            <a:off x="7847589" y="2992899"/>
            <a:ext cx="540267" cy="1"/>
          </a:xfrm>
          <a:prstGeom prst="straightConnector1">
            <a:avLst/>
          </a:prstGeom>
          <a:solidFill>
            <a:schemeClr val="bg2"/>
          </a:solidFill>
          <a:ln w="12700" cap="flat" cmpd="sng" algn="ctr">
            <a:solidFill>
              <a:schemeClr val="bg1">
                <a:lumMod val="50000"/>
              </a:schemeClr>
            </a:solidFill>
            <a:prstDash val="dash"/>
            <a:round/>
            <a:headEnd type="triangle" w="med" len="med"/>
            <a:tailEnd type="none"/>
          </a:ln>
          <a:effectLst/>
        </p:spPr>
      </p:cxnSp>
      <p:cxnSp>
        <p:nvCxnSpPr>
          <p:cNvPr id="221" name="Straight Arrow Connector 111">
            <a:extLst>
              <a:ext uri="{FF2B5EF4-FFF2-40B4-BE49-F238E27FC236}">
                <a16:creationId xmlns:a16="http://schemas.microsoft.com/office/drawing/2014/main" id="{1649D656-46C2-D540-A325-47FCBBC3B27A}"/>
              </a:ext>
            </a:extLst>
          </p:cNvPr>
          <p:cNvCxnSpPr>
            <a:cxnSpLocks/>
          </p:cNvCxnSpPr>
          <p:nvPr/>
        </p:nvCxnSpPr>
        <p:spPr bwMode="auto">
          <a:xfrm>
            <a:off x="9766662" y="2992898"/>
            <a:ext cx="539682" cy="0"/>
          </a:xfrm>
          <a:prstGeom prst="straightConnector1">
            <a:avLst/>
          </a:prstGeom>
          <a:solidFill>
            <a:schemeClr val="bg2"/>
          </a:solidFill>
          <a:ln w="12700" cap="flat" cmpd="sng" algn="ctr">
            <a:solidFill>
              <a:schemeClr val="bg1">
                <a:lumMod val="50000"/>
              </a:schemeClr>
            </a:solidFill>
            <a:prstDash val="dash"/>
            <a:round/>
            <a:headEnd type="triangle" w="med" len="med"/>
            <a:tailEnd type="none"/>
          </a:ln>
          <a:effectLst/>
        </p:spPr>
      </p:cxnSp>
      <p:cxnSp>
        <p:nvCxnSpPr>
          <p:cNvPr id="222" name="Straight Arrow Connector 112">
            <a:extLst>
              <a:ext uri="{FF2B5EF4-FFF2-40B4-BE49-F238E27FC236}">
                <a16:creationId xmlns:a16="http://schemas.microsoft.com/office/drawing/2014/main" id="{D6D0329C-0696-3843-A76A-304980CF18C7}"/>
              </a:ext>
            </a:extLst>
          </p:cNvPr>
          <p:cNvCxnSpPr/>
          <p:nvPr/>
        </p:nvCxnSpPr>
        <p:spPr bwMode="auto">
          <a:xfrm>
            <a:off x="9768408" y="3575437"/>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pic>
        <p:nvPicPr>
          <p:cNvPr id="224" name="Picture 82">
            <a:extLst>
              <a:ext uri="{FF2B5EF4-FFF2-40B4-BE49-F238E27FC236}">
                <a16:creationId xmlns:a16="http://schemas.microsoft.com/office/drawing/2014/main" id="{35DD6022-CD68-4F4E-98FF-80B5F24C2CE5}"/>
              </a:ext>
            </a:extLst>
          </p:cNvPr>
          <p:cNvPicPr>
            <a:picLocks noChangeAspect="1"/>
          </p:cNvPicPr>
          <p:nvPr/>
        </p:nvPicPr>
        <p:blipFill>
          <a:blip r:embed="rId7"/>
          <a:stretch>
            <a:fillRect/>
          </a:stretch>
        </p:blipFill>
        <p:spPr>
          <a:xfrm>
            <a:off x="10729533" y="2914400"/>
            <a:ext cx="381000" cy="457200"/>
          </a:xfrm>
          <a:prstGeom prst="rect">
            <a:avLst/>
          </a:prstGeom>
        </p:spPr>
      </p:pic>
      <p:pic>
        <p:nvPicPr>
          <p:cNvPr id="225" name="Picture 1843">
            <a:extLst>
              <a:ext uri="{FF2B5EF4-FFF2-40B4-BE49-F238E27FC236}">
                <a16:creationId xmlns:a16="http://schemas.microsoft.com/office/drawing/2014/main" id="{D7787A16-845E-6846-8462-9AE145D5CB72}"/>
              </a:ext>
            </a:extLst>
          </p:cNvPr>
          <p:cNvPicPr>
            <a:picLocks noChangeAspect="1"/>
          </p:cNvPicPr>
          <p:nvPr/>
        </p:nvPicPr>
        <p:blipFill>
          <a:blip r:embed="rId10"/>
          <a:stretch>
            <a:fillRect/>
          </a:stretch>
        </p:blipFill>
        <p:spPr>
          <a:xfrm>
            <a:off x="8627097" y="2822469"/>
            <a:ext cx="961285" cy="331040"/>
          </a:xfrm>
          <a:prstGeom prst="rect">
            <a:avLst/>
          </a:prstGeom>
        </p:spPr>
      </p:pic>
      <p:sp>
        <p:nvSpPr>
          <p:cNvPr id="229" name="Rectangle 1182">
            <a:extLst>
              <a:ext uri="{FF2B5EF4-FFF2-40B4-BE49-F238E27FC236}">
                <a16:creationId xmlns:a16="http://schemas.microsoft.com/office/drawing/2014/main" id="{7D227899-A281-7143-8C34-D5FFE00CC22A}"/>
              </a:ext>
            </a:extLst>
          </p:cNvPr>
          <p:cNvSpPr/>
          <p:nvPr/>
        </p:nvSpPr>
        <p:spPr>
          <a:xfrm>
            <a:off x="661051" y="3549111"/>
            <a:ext cx="555485" cy="177741"/>
          </a:xfrm>
          <a:prstGeom prst="rect">
            <a:avLst/>
          </a:prstGeom>
          <a:noFill/>
        </p:spPr>
        <p:txBody>
          <a:bodyPr wrap="square" lIns="0" tIns="0" rIns="0" bIns="0" anchor="t">
            <a:spAutoFit/>
          </a:bodyPr>
          <a:lstStyle/>
          <a:p>
            <a:pPr marL="3175" indent="-3175">
              <a:lnSpc>
                <a:spcPct val="110000"/>
              </a:lnSpc>
            </a:pPr>
            <a:r>
              <a:rPr lang="de-DE" sz="1050" kern="0" dirty="0">
                <a:latin typeface="+mj-lt"/>
              </a:rPr>
              <a:t>Shopper</a:t>
            </a:r>
          </a:p>
        </p:txBody>
      </p:sp>
      <p:sp>
        <p:nvSpPr>
          <p:cNvPr id="230" name="Rectangle 1182">
            <a:extLst>
              <a:ext uri="{FF2B5EF4-FFF2-40B4-BE49-F238E27FC236}">
                <a16:creationId xmlns:a16="http://schemas.microsoft.com/office/drawing/2014/main" id="{7D227899-A281-7143-8C34-D5FFE00CC22A}"/>
              </a:ext>
            </a:extLst>
          </p:cNvPr>
          <p:cNvSpPr/>
          <p:nvPr/>
        </p:nvSpPr>
        <p:spPr>
          <a:xfrm>
            <a:off x="10670211" y="3499284"/>
            <a:ext cx="555485" cy="177741"/>
          </a:xfrm>
          <a:prstGeom prst="rect">
            <a:avLst/>
          </a:prstGeom>
          <a:noFill/>
        </p:spPr>
        <p:txBody>
          <a:bodyPr wrap="square" lIns="0" tIns="0" rIns="0" bIns="0" anchor="t">
            <a:spAutoFit/>
          </a:bodyPr>
          <a:lstStyle/>
          <a:p>
            <a:pPr marL="3175" indent="-3175">
              <a:lnSpc>
                <a:spcPct val="110000"/>
              </a:lnSpc>
            </a:pPr>
            <a:r>
              <a:rPr lang="de-DE" sz="1050" kern="0" dirty="0">
                <a:latin typeface="+mj-lt"/>
              </a:rPr>
              <a:t>Shopper</a:t>
            </a:r>
          </a:p>
        </p:txBody>
      </p:sp>
      <p:sp>
        <p:nvSpPr>
          <p:cNvPr id="231" name="Rectangle 1182">
            <a:extLst>
              <a:ext uri="{FF2B5EF4-FFF2-40B4-BE49-F238E27FC236}">
                <a16:creationId xmlns:a16="http://schemas.microsoft.com/office/drawing/2014/main" id="{7D227899-A281-7143-8C34-D5FFE00CC22A}"/>
              </a:ext>
            </a:extLst>
          </p:cNvPr>
          <p:cNvSpPr/>
          <p:nvPr/>
        </p:nvSpPr>
        <p:spPr>
          <a:xfrm>
            <a:off x="1855987" y="3540749"/>
            <a:ext cx="1358080" cy="177741"/>
          </a:xfrm>
          <a:prstGeom prst="rect">
            <a:avLst/>
          </a:prstGeom>
          <a:noFill/>
        </p:spPr>
        <p:txBody>
          <a:bodyPr wrap="square" lIns="0" tIns="0" rIns="0" bIns="0" anchor="t">
            <a:spAutoFit/>
          </a:bodyPr>
          <a:lstStyle/>
          <a:p>
            <a:pPr marL="3175" indent="-3175" algn="ctr">
              <a:lnSpc>
                <a:spcPct val="110000"/>
              </a:lnSpc>
            </a:pPr>
            <a:r>
              <a:rPr lang="de-DE" sz="1050" kern="0" dirty="0" err="1">
                <a:latin typeface="+mj-lt"/>
              </a:rPr>
              <a:t>Checkout</a:t>
            </a:r>
            <a:r>
              <a:rPr lang="de-DE" sz="1050" kern="0" dirty="0">
                <a:latin typeface="+mj-lt"/>
              </a:rPr>
              <a:t>/Bezahlung</a:t>
            </a:r>
          </a:p>
        </p:txBody>
      </p:sp>
      <p:sp>
        <p:nvSpPr>
          <p:cNvPr id="232" name="Rectangle 48">
            <a:extLst>
              <a:ext uri="{FF2B5EF4-FFF2-40B4-BE49-F238E27FC236}">
                <a16:creationId xmlns:a16="http://schemas.microsoft.com/office/drawing/2014/main" id="{B2948037-4D65-BF4A-8E51-33C0F1279918}"/>
              </a:ext>
            </a:extLst>
          </p:cNvPr>
          <p:cNvSpPr/>
          <p:nvPr/>
        </p:nvSpPr>
        <p:spPr>
          <a:xfrm>
            <a:off x="442911" y="3811911"/>
            <a:ext cx="11340456" cy="323790"/>
          </a:xfrm>
          <a:prstGeom prst="rect">
            <a:avLst/>
          </a:prstGeom>
          <a:solidFill>
            <a:schemeClr val="bg1"/>
          </a:solidFill>
        </p:spPr>
        <p:txBody>
          <a:bodyPr wrap="square" anchor="ctr">
            <a:noAutofit/>
          </a:bodyPr>
          <a:lstStyle/>
          <a:p>
            <a:pPr marL="9525" indent="-9525" algn="ctr">
              <a:spcAft>
                <a:spcPts val="1200"/>
              </a:spcAft>
            </a:pPr>
            <a:r>
              <a:rPr lang="de-DE" sz="1000" b="1" kern="0" dirty="0">
                <a:latin typeface="+mj-lt"/>
              </a:rPr>
              <a:t>DDP Verzollung</a:t>
            </a:r>
          </a:p>
        </p:txBody>
      </p:sp>
      <p:sp>
        <p:nvSpPr>
          <p:cNvPr id="233" name="Rectangle 48">
            <a:extLst>
              <a:ext uri="{FF2B5EF4-FFF2-40B4-BE49-F238E27FC236}">
                <a16:creationId xmlns:a16="http://schemas.microsoft.com/office/drawing/2014/main" id="{B2948037-4D65-BF4A-8E51-33C0F1279918}"/>
              </a:ext>
            </a:extLst>
          </p:cNvPr>
          <p:cNvSpPr/>
          <p:nvPr/>
        </p:nvSpPr>
        <p:spPr>
          <a:xfrm>
            <a:off x="442912" y="1235380"/>
            <a:ext cx="11347087" cy="323790"/>
          </a:xfrm>
          <a:prstGeom prst="rect">
            <a:avLst/>
          </a:prstGeom>
          <a:solidFill>
            <a:schemeClr val="bg1"/>
          </a:solidFill>
        </p:spPr>
        <p:txBody>
          <a:bodyPr wrap="square" anchor="ctr">
            <a:noAutofit/>
          </a:bodyPr>
          <a:lstStyle/>
          <a:p>
            <a:pPr marL="9525" indent="-9525" algn="ctr">
              <a:spcAft>
                <a:spcPts val="1200"/>
              </a:spcAft>
            </a:pPr>
            <a:r>
              <a:rPr lang="de-DE" sz="1000" b="1" kern="0" dirty="0">
                <a:latin typeface="+mj-lt"/>
              </a:rPr>
              <a:t>DAP Verzollung</a:t>
            </a:r>
          </a:p>
        </p:txBody>
      </p:sp>
      <p:sp>
        <p:nvSpPr>
          <p:cNvPr id="236" name="Textfeld 5"/>
          <p:cNvSpPr txBox="1"/>
          <p:nvPr/>
        </p:nvSpPr>
        <p:spPr>
          <a:xfrm>
            <a:off x="479376" y="1710095"/>
            <a:ext cx="4068913" cy="459454"/>
          </a:xfrm>
          <a:prstGeom prst="rect">
            <a:avLst/>
          </a:prstGeom>
          <a:solidFill>
            <a:schemeClr val="bg1"/>
          </a:solidFill>
          <a:ln>
            <a:solidFill>
              <a:schemeClr val="bg1">
                <a:lumMod val="50000"/>
              </a:schemeClr>
            </a:solidFill>
          </a:ln>
        </p:spPr>
        <p:txBody>
          <a:bodyPr vert="horz" wrap="square" lIns="121920" tIns="60960" rIns="121920" bIns="60960" rtlCol="0" anchor="t">
            <a:noAutofit/>
          </a:bodyPr>
          <a:lstStyle/>
          <a:p>
            <a:r>
              <a:rPr lang="de-CH" sz="1000" b="1" dirty="0">
                <a:latin typeface="+mj-lt"/>
              </a:rPr>
              <a:t>1. Zahlung:</a:t>
            </a:r>
          </a:p>
          <a:p>
            <a:r>
              <a:rPr lang="de-CH" sz="1000" dirty="0">
                <a:latin typeface="+mj-lt"/>
              </a:rPr>
              <a:t>Warenwert inkl. Transportkosten: </a:t>
            </a:r>
            <a:r>
              <a:rPr lang="de-CH" sz="1000" b="1" dirty="0">
                <a:latin typeface="+mj-lt"/>
              </a:rPr>
              <a:t>68.00 CHF</a:t>
            </a:r>
          </a:p>
        </p:txBody>
      </p:sp>
      <p:sp>
        <p:nvSpPr>
          <p:cNvPr id="237" name="Textfeld 96"/>
          <p:cNvSpPr txBox="1"/>
          <p:nvPr/>
        </p:nvSpPr>
        <p:spPr>
          <a:xfrm>
            <a:off x="442912" y="4241305"/>
            <a:ext cx="4068909" cy="1423529"/>
          </a:xfrm>
          <a:prstGeom prst="rect">
            <a:avLst/>
          </a:prstGeom>
          <a:solidFill>
            <a:schemeClr val="bg1"/>
          </a:solidFill>
          <a:ln>
            <a:solidFill>
              <a:schemeClr val="bg1">
                <a:lumMod val="50000"/>
              </a:schemeClr>
            </a:solidFill>
          </a:ln>
        </p:spPr>
        <p:txBody>
          <a:bodyPr vert="horz" wrap="square" lIns="144000" tIns="72000" rIns="144000" bIns="72000" rtlCol="0" anchor="t">
            <a:noAutofit/>
          </a:bodyPr>
          <a:lstStyle/>
          <a:p>
            <a:pPr>
              <a:spcAft>
                <a:spcPts val="600"/>
              </a:spcAft>
            </a:pPr>
            <a:r>
              <a:rPr lang="de-CH" sz="1000" b="1" dirty="0">
                <a:latin typeface="+mj-lt"/>
              </a:rPr>
              <a:t>1. Zahlung:</a:t>
            </a:r>
          </a:p>
          <a:p>
            <a:r>
              <a:rPr lang="de-CH" sz="700" dirty="0">
                <a:latin typeface="+mj-lt"/>
              </a:rPr>
              <a:t>Warenwert u. Transportkosten: 	</a:t>
            </a:r>
            <a:r>
              <a:rPr lang="de-CH" sz="700" b="1" dirty="0">
                <a:latin typeface="+mj-lt"/>
              </a:rPr>
              <a:t>68.00 CHF</a:t>
            </a:r>
          </a:p>
          <a:p>
            <a:r>
              <a:rPr lang="de-CH" sz="700" dirty="0">
                <a:latin typeface="+mj-lt"/>
              </a:rPr>
              <a:t>Gebühr für kommerzielle Zollabfertigung:	</a:t>
            </a:r>
            <a:r>
              <a:rPr lang="de-CH" sz="700" b="1" dirty="0">
                <a:latin typeface="+mj-lt"/>
              </a:rPr>
              <a:t>2.00 CHF</a:t>
            </a:r>
            <a:r>
              <a:rPr lang="de-CH" sz="700" b="1" baseline="30000" dirty="0">
                <a:latin typeface="+mj-lt"/>
              </a:rPr>
              <a:t>4</a:t>
            </a:r>
            <a:r>
              <a:rPr lang="de-CH" sz="700" b="1" dirty="0">
                <a:latin typeface="+mj-lt"/>
              </a:rPr>
              <a:t>  </a:t>
            </a:r>
          </a:p>
          <a:p>
            <a:r>
              <a:rPr lang="de-CH" sz="700" dirty="0">
                <a:latin typeface="+mj-lt"/>
              </a:rPr>
              <a:t>Zölle:		</a:t>
            </a:r>
            <a:r>
              <a:rPr lang="de-CH" sz="700" b="1" dirty="0">
                <a:latin typeface="+mj-lt"/>
              </a:rPr>
              <a:t>2.00 CHF</a:t>
            </a:r>
            <a:endParaRPr lang="de-CH" sz="700" b="1" baseline="30000" dirty="0">
              <a:latin typeface="+mj-lt"/>
            </a:endParaRPr>
          </a:p>
          <a:p>
            <a:r>
              <a:rPr lang="de-CH" sz="700" u="sng" dirty="0">
                <a:latin typeface="+mj-lt"/>
              </a:rPr>
              <a:t>7.7% MwSt.:		</a:t>
            </a:r>
            <a:r>
              <a:rPr lang="de-CH" sz="700" b="1" u="sng" dirty="0">
                <a:latin typeface="+mj-lt"/>
              </a:rPr>
              <a:t>5.39 CHF</a:t>
            </a:r>
          </a:p>
          <a:p>
            <a:r>
              <a:rPr lang="de-CH" sz="700" u="dbl" dirty="0">
                <a:latin typeface="+mj-lt"/>
              </a:rPr>
              <a:t>Warenwert inkl. allen Kosten:	</a:t>
            </a:r>
            <a:r>
              <a:rPr lang="de-CH" sz="700" b="1" u="dbl" dirty="0">
                <a:latin typeface="+mj-lt"/>
              </a:rPr>
              <a:t>80.39 CHF</a:t>
            </a:r>
          </a:p>
          <a:p>
            <a:endParaRPr lang="de-CH" sz="700" b="1" dirty="0">
              <a:latin typeface="+mj-lt"/>
            </a:endParaRPr>
          </a:p>
          <a:p>
            <a:r>
              <a:rPr lang="de-CH" sz="700" b="1" dirty="0">
                <a:latin typeface="+mj-lt"/>
              </a:rPr>
              <a:t>Fast alle Onlineshops berechnen den Kunden einen Preis einschliesslich aller Kosten (Zölle u. MwSt.) zuzüglich einer optionalen Portogebühr. Diese Liste dient daher nur zu Demonstrationszwecken.</a:t>
            </a:r>
          </a:p>
          <a:p>
            <a:endParaRPr lang="de-CH" sz="800" b="1" dirty="0">
              <a:latin typeface="+mj-lt"/>
            </a:endParaRPr>
          </a:p>
        </p:txBody>
      </p:sp>
      <p:sp>
        <p:nvSpPr>
          <p:cNvPr id="238" name="Textfeld 87"/>
          <p:cNvSpPr txBox="1"/>
          <p:nvPr/>
        </p:nvSpPr>
        <p:spPr>
          <a:xfrm>
            <a:off x="6746248" y="1711599"/>
            <a:ext cx="2914096" cy="809281"/>
          </a:xfrm>
          <a:prstGeom prst="rect">
            <a:avLst/>
          </a:prstGeom>
          <a:solidFill>
            <a:schemeClr val="bg1"/>
          </a:solidFill>
          <a:ln>
            <a:solidFill>
              <a:schemeClr val="bg1">
                <a:lumMod val="50000"/>
              </a:schemeClr>
            </a:solidFill>
          </a:ln>
        </p:spPr>
        <p:txBody>
          <a:bodyPr vert="horz" wrap="square" lIns="121920" tIns="60960" rIns="121920" bIns="60960" rtlCol="0" anchor="t">
            <a:noAutofit/>
          </a:bodyPr>
          <a:lstStyle/>
          <a:p>
            <a:pPr defTabSz="812780"/>
            <a:r>
              <a:rPr lang="de-CH" sz="1000" b="1" dirty="0">
                <a:latin typeface="+mj-lt"/>
              </a:rPr>
              <a:t>2. Zahlung:</a:t>
            </a:r>
          </a:p>
          <a:p>
            <a:pPr defTabSz="812780"/>
            <a:r>
              <a:rPr lang="de-CH" sz="800" dirty="0">
                <a:latin typeface="+mj-lt"/>
              </a:rPr>
              <a:t>Gebühr für die Zollabfertigung:	</a:t>
            </a:r>
            <a:r>
              <a:rPr lang="de-CH" sz="800" b="1" dirty="0">
                <a:latin typeface="+mj-lt"/>
              </a:rPr>
              <a:t>11.50 CHF</a:t>
            </a:r>
            <a:r>
              <a:rPr lang="de-CH" sz="800" b="1" baseline="30000" dirty="0">
                <a:latin typeface="+mj-lt"/>
              </a:rPr>
              <a:t>1</a:t>
            </a:r>
            <a:r>
              <a:rPr lang="de-CH" sz="800" b="1" dirty="0">
                <a:latin typeface="+mj-lt"/>
              </a:rPr>
              <a:t>  </a:t>
            </a:r>
          </a:p>
          <a:p>
            <a:pPr defTabSz="812780"/>
            <a:r>
              <a:rPr lang="de-CH" sz="800" dirty="0">
                <a:latin typeface="+mj-lt"/>
              </a:rPr>
              <a:t>3% Aufwandsentschädigung:</a:t>
            </a:r>
            <a:r>
              <a:rPr lang="de-CH" sz="800" b="1" dirty="0">
                <a:latin typeface="+mj-lt"/>
              </a:rPr>
              <a:t> 	  2.04 CHF</a:t>
            </a:r>
            <a:r>
              <a:rPr lang="de-CH" sz="800" b="1" baseline="30000" dirty="0">
                <a:latin typeface="+mj-lt"/>
              </a:rPr>
              <a:t>2</a:t>
            </a:r>
          </a:p>
          <a:p>
            <a:pPr defTabSz="812780"/>
            <a:r>
              <a:rPr lang="de-CH" sz="800" dirty="0">
                <a:latin typeface="+mj-lt"/>
              </a:rPr>
              <a:t>7.7% MwSt.:		  </a:t>
            </a:r>
            <a:r>
              <a:rPr lang="de-CH" sz="800" b="1" dirty="0">
                <a:latin typeface="+mj-lt"/>
              </a:rPr>
              <a:t>5.39 CHF</a:t>
            </a:r>
            <a:r>
              <a:rPr lang="de-CH" sz="800" b="1" baseline="30000" dirty="0">
                <a:latin typeface="+mj-lt"/>
              </a:rPr>
              <a:t>3</a:t>
            </a:r>
          </a:p>
          <a:p>
            <a:pPr defTabSz="812780"/>
            <a:endParaRPr lang="de-CH" sz="800" b="1" baseline="30000" dirty="0">
              <a:latin typeface="+mj-lt"/>
            </a:endParaRPr>
          </a:p>
          <a:p>
            <a:endParaRPr lang="de-CH" sz="800" b="1" dirty="0">
              <a:latin typeface="+mj-lt"/>
            </a:endParaRPr>
          </a:p>
        </p:txBody>
      </p:sp>
      <p:cxnSp>
        <p:nvCxnSpPr>
          <p:cNvPr id="239" name="Straight Arrow Connector 96">
            <a:extLst>
              <a:ext uri="{FF2B5EF4-FFF2-40B4-BE49-F238E27FC236}">
                <a16:creationId xmlns:a16="http://schemas.microsoft.com/office/drawing/2014/main" id="{B6F5AA54-3400-6F49-90B6-6F6FB1B6C1ED}"/>
              </a:ext>
            </a:extLst>
          </p:cNvPr>
          <p:cNvCxnSpPr>
            <a:cxnSpLocks/>
          </p:cNvCxnSpPr>
          <p:nvPr/>
        </p:nvCxnSpPr>
        <p:spPr bwMode="auto">
          <a:xfrm flipV="1">
            <a:off x="2495600" y="3811911"/>
            <a:ext cx="0" cy="409151"/>
          </a:xfrm>
          <a:prstGeom prst="straightConnector1">
            <a:avLst/>
          </a:prstGeom>
          <a:solidFill>
            <a:schemeClr val="bg2"/>
          </a:solidFill>
          <a:ln w="12700" cap="flat" cmpd="sng" algn="ctr">
            <a:solidFill>
              <a:schemeClr val="bg1">
                <a:lumMod val="50000"/>
              </a:schemeClr>
            </a:solidFill>
            <a:prstDash val="solid"/>
            <a:round/>
            <a:headEnd type="none" w="med" len="med"/>
            <a:tailEnd type="none" w="med" len="med"/>
          </a:ln>
          <a:effectLst/>
        </p:spPr>
      </p:cxnSp>
      <p:cxnSp>
        <p:nvCxnSpPr>
          <p:cNvPr id="243" name="Straight Arrow Connector 96">
            <a:extLst>
              <a:ext uri="{FF2B5EF4-FFF2-40B4-BE49-F238E27FC236}">
                <a16:creationId xmlns:a16="http://schemas.microsoft.com/office/drawing/2014/main" id="{B6F5AA54-3400-6F49-90B6-6F6FB1B6C1ED}"/>
              </a:ext>
            </a:extLst>
          </p:cNvPr>
          <p:cNvCxnSpPr>
            <a:cxnSpLocks/>
            <a:endCxn id="236" idx="2"/>
          </p:cNvCxnSpPr>
          <p:nvPr/>
        </p:nvCxnSpPr>
        <p:spPr bwMode="auto">
          <a:xfrm flipH="1" flipV="1">
            <a:off x="2513833" y="2169549"/>
            <a:ext cx="0" cy="624752"/>
          </a:xfrm>
          <a:prstGeom prst="straightConnector1">
            <a:avLst/>
          </a:prstGeom>
          <a:solidFill>
            <a:schemeClr val="bg2"/>
          </a:solidFill>
          <a:ln w="12700" cap="flat" cmpd="sng" algn="ctr">
            <a:solidFill>
              <a:schemeClr val="bg1">
                <a:lumMod val="50000"/>
              </a:schemeClr>
            </a:solidFill>
            <a:prstDash val="solid"/>
            <a:round/>
            <a:headEnd type="none" w="med" len="med"/>
            <a:tailEnd type="none" w="med" len="med"/>
          </a:ln>
          <a:effectLst/>
        </p:spPr>
      </p:cxnSp>
      <p:pic>
        <p:nvPicPr>
          <p:cNvPr id="228" name="Graphic 52">
            <a:extLst>
              <a:ext uri="{FF2B5EF4-FFF2-40B4-BE49-F238E27FC236}">
                <a16:creationId xmlns:a16="http://schemas.microsoft.com/office/drawing/2014/main" id="{C0552ACA-780E-7147-B203-0AEA429A1F3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38886" y="3321296"/>
            <a:ext cx="737708" cy="491804"/>
          </a:xfrm>
          <a:prstGeom prst="rect">
            <a:avLst/>
          </a:prstGeom>
        </p:spPr>
      </p:pic>
      <p:sp>
        <p:nvSpPr>
          <p:cNvPr id="12" name="Rechteck 11"/>
          <p:cNvSpPr/>
          <p:nvPr/>
        </p:nvSpPr>
        <p:spPr bwMode="auto">
          <a:xfrm>
            <a:off x="10075814" y="5181039"/>
            <a:ext cx="1714185" cy="530537"/>
          </a:xfrm>
          <a:prstGeom prst="rect">
            <a:avLst/>
          </a:prstGeom>
          <a:solidFill>
            <a:schemeClr val="accent1"/>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de-CH" sz="1200" b="1" dirty="0">
                <a:solidFill>
                  <a:schemeClr val="bg1"/>
                </a:solidFill>
                <a:latin typeface="+mj-lt"/>
              </a:rPr>
              <a:t>Gesamtkosten:</a:t>
            </a:r>
          </a:p>
          <a:p>
            <a:pPr algn="ctr"/>
            <a:r>
              <a:rPr lang="de-CH" sz="1200" dirty="0">
                <a:solidFill>
                  <a:schemeClr val="bg1"/>
                </a:solidFill>
                <a:latin typeface="+mj-lt"/>
              </a:rPr>
              <a:t>77.39 CHF</a:t>
            </a:r>
            <a:endParaRPr lang="en-US" sz="1200" dirty="0">
              <a:solidFill>
                <a:schemeClr val="bg1"/>
              </a:solidFill>
              <a:latin typeface="+mj-lt"/>
            </a:endParaRPr>
          </a:p>
        </p:txBody>
      </p:sp>
      <p:sp>
        <p:nvSpPr>
          <p:cNvPr id="245" name="Rechteck 244"/>
          <p:cNvSpPr/>
          <p:nvPr/>
        </p:nvSpPr>
        <p:spPr bwMode="auto">
          <a:xfrm>
            <a:off x="10069181" y="1712153"/>
            <a:ext cx="1714185" cy="592857"/>
          </a:xfrm>
          <a:prstGeom prst="rect">
            <a:avLst/>
          </a:prstGeom>
          <a:solidFill>
            <a:schemeClr val="accent1"/>
          </a:solidFill>
          <a:ln w="9525">
            <a:no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1200" b="1" dirty="0">
                <a:solidFill>
                  <a:schemeClr val="bg1"/>
                </a:solidFill>
                <a:latin typeface="+mj-lt"/>
              </a:rPr>
              <a:t>Gesamtkosten:</a:t>
            </a:r>
          </a:p>
          <a:p>
            <a:pPr algn="ctr"/>
            <a:r>
              <a:rPr lang="de-CH" sz="1200" dirty="0">
                <a:solidFill>
                  <a:schemeClr val="bg1"/>
                </a:solidFill>
                <a:latin typeface="+mj-lt"/>
              </a:rPr>
              <a:t>88.93 CHF</a:t>
            </a:r>
            <a:endParaRPr lang="en-US" sz="1200" dirty="0">
              <a:solidFill>
                <a:schemeClr val="bg1"/>
              </a:solidFill>
              <a:latin typeface="+mj-lt"/>
            </a:endParaRPr>
          </a:p>
        </p:txBody>
      </p:sp>
      <p:cxnSp>
        <p:nvCxnSpPr>
          <p:cNvPr id="16" name="Gerader Verbinder 15"/>
          <p:cNvCxnSpPr>
            <a:cxnSpLocks/>
            <a:stCxn id="245" idx="2"/>
          </p:cNvCxnSpPr>
          <p:nvPr/>
        </p:nvCxnSpPr>
        <p:spPr bwMode="auto">
          <a:xfrm>
            <a:off x="10926274" y="2305010"/>
            <a:ext cx="0" cy="507811"/>
          </a:xfrm>
          <a:prstGeom prst="line">
            <a:avLst/>
          </a:prstGeom>
          <a:solidFill>
            <a:schemeClr val="bg2"/>
          </a:solidFill>
          <a:ln w="9525" cap="flat" cmpd="sng" algn="ctr">
            <a:solidFill>
              <a:schemeClr val="tx1"/>
            </a:solidFill>
            <a:prstDash val="solid"/>
            <a:round/>
            <a:headEnd type="none" w="med" len="med"/>
            <a:tailEnd type="none" w="med" len="med"/>
          </a:ln>
          <a:effectLst/>
        </p:spPr>
      </p:cxnSp>
      <p:sp>
        <p:nvSpPr>
          <p:cNvPr id="2" name="Slide Number Placeholder 1">
            <a:extLst>
              <a:ext uri="{FF2B5EF4-FFF2-40B4-BE49-F238E27FC236}">
                <a16:creationId xmlns:a16="http://schemas.microsoft.com/office/drawing/2014/main" id="{F84B599B-497C-7848-B563-F487568DED3F}"/>
              </a:ext>
            </a:extLst>
          </p:cNvPr>
          <p:cNvSpPr>
            <a:spLocks noGrp="1"/>
          </p:cNvSpPr>
          <p:nvPr>
            <p:ph type="sldNum" sz="quarter" idx="16"/>
          </p:nvPr>
        </p:nvSpPr>
        <p:spPr/>
        <p:txBody>
          <a:bodyPr/>
          <a:lstStyle/>
          <a:p>
            <a:pPr fontAlgn="base">
              <a:spcBef>
                <a:spcPct val="0"/>
              </a:spcBef>
              <a:spcAft>
                <a:spcPct val="0"/>
              </a:spcAft>
              <a:defRPr/>
            </a:pPr>
            <a:r>
              <a:rPr lang="en-GB"/>
              <a:t> Page </a:t>
            </a:r>
            <a:fld id="{9D1CE59F-3E2C-43A1-9A3C-65F063D14E4A}" type="slidenum">
              <a:rPr lang="en-GB" smtClean="0"/>
              <a:pPr fontAlgn="base">
                <a:spcBef>
                  <a:spcPct val="0"/>
                </a:spcBef>
                <a:spcAft>
                  <a:spcPct val="0"/>
                </a:spcAft>
                <a:defRPr/>
              </a:pPr>
              <a:t>6</a:t>
            </a:fld>
            <a:endParaRPr lang="en-GB" dirty="0"/>
          </a:p>
        </p:txBody>
      </p:sp>
      <p:cxnSp>
        <p:nvCxnSpPr>
          <p:cNvPr id="52" name="Straight Arrow Connector 112">
            <a:extLst>
              <a:ext uri="{FF2B5EF4-FFF2-40B4-BE49-F238E27FC236}">
                <a16:creationId xmlns:a16="http://schemas.microsoft.com/office/drawing/2014/main" id="{3EA892B2-374A-4D42-A44A-DE744499EADD}"/>
              </a:ext>
            </a:extLst>
          </p:cNvPr>
          <p:cNvCxnSpPr/>
          <p:nvPr/>
        </p:nvCxnSpPr>
        <p:spPr bwMode="auto">
          <a:xfrm>
            <a:off x="7848754" y="3575437"/>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pic>
        <p:nvPicPr>
          <p:cNvPr id="44" name="Graphic 52">
            <a:extLst>
              <a:ext uri="{FF2B5EF4-FFF2-40B4-BE49-F238E27FC236}">
                <a16:creationId xmlns:a16="http://schemas.microsoft.com/office/drawing/2014/main" id="{C0552ACA-780E-7147-B203-0AEA429A1F3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69773" y="4393316"/>
            <a:ext cx="737708" cy="491804"/>
          </a:xfrm>
          <a:prstGeom prst="rect">
            <a:avLst/>
          </a:prstGeom>
        </p:spPr>
      </p:pic>
      <p:pic>
        <p:nvPicPr>
          <p:cNvPr id="45" name="Picture 80">
            <a:extLst>
              <a:ext uri="{FF2B5EF4-FFF2-40B4-BE49-F238E27FC236}">
                <a16:creationId xmlns:a16="http://schemas.microsoft.com/office/drawing/2014/main" id="{71A47C19-C9D5-5D40-806E-DA49438B5D3E}"/>
              </a:ext>
            </a:extLst>
          </p:cNvPr>
          <p:cNvPicPr>
            <a:picLocks noChangeAspect="1"/>
          </p:cNvPicPr>
          <p:nvPr/>
        </p:nvPicPr>
        <p:blipFill>
          <a:blip r:embed="rId6"/>
          <a:stretch>
            <a:fillRect/>
          </a:stretch>
        </p:blipFill>
        <p:spPr>
          <a:xfrm>
            <a:off x="5584627" y="5101917"/>
            <a:ext cx="508000" cy="508000"/>
          </a:xfrm>
          <a:prstGeom prst="rect">
            <a:avLst/>
          </a:prstGeom>
        </p:spPr>
      </p:pic>
      <p:pic>
        <p:nvPicPr>
          <p:cNvPr id="49" name="Picture 88">
            <a:extLst>
              <a:ext uri="{FF2B5EF4-FFF2-40B4-BE49-F238E27FC236}">
                <a16:creationId xmlns:a16="http://schemas.microsoft.com/office/drawing/2014/main" id="{BDBEE7A7-7A79-9F48-B1BD-0E3766E51C84}"/>
              </a:ext>
            </a:extLst>
          </p:cNvPr>
          <p:cNvPicPr>
            <a:picLocks noChangeAspect="1"/>
          </p:cNvPicPr>
          <p:nvPr/>
        </p:nvPicPr>
        <p:blipFill>
          <a:blip r:embed="rId9"/>
          <a:stretch>
            <a:fillRect/>
          </a:stretch>
        </p:blipFill>
        <p:spPr>
          <a:xfrm>
            <a:off x="7222928" y="4793208"/>
            <a:ext cx="508000" cy="508000"/>
          </a:xfrm>
          <a:prstGeom prst="rect">
            <a:avLst/>
          </a:prstGeom>
        </p:spPr>
      </p:pic>
      <p:cxnSp>
        <p:nvCxnSpPr>
          <p:cNvPr id="50" name="Straight Arrow Connector 108">
            <a:extLst>
              <a:ext uri="{FF2B5EF4-FFF2-40B4-BE49-F238E27FC236}">
                <a16:creationId xmlns:a16="http://schemas.microsoft.com/office/drawing/2014/main" id="{404365BB-3DFF-EC48-B786-B4305EC9C831}"/>
              </a:ext>
            </a:extLst>
          </p:cNvPr>
          <p:cNvCxnSpPr/>
          <p:nvPr/>
        </p:nvCxnSpPr>
        <p:spPr bwMode="auto">
          <a:xfrm>
            <a:off x="6453186" y="4645508"/>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cxnSp>
        <p:nvCxnSpPr>
          <p:cNvPr id="40" name="Straight Arrow Connector 108">
            <a:extLst>
              <a:ext uri="{FF2B5EF4-FFF2-40B4-BE49-F238E27FC236}">
                <a16:creationId xmlns:a16="http://schemas.microsoft.com/office/drawing/2014/main" id="{404365BB-3DFF-EC48-B786-B4305EC9C831}"/>
              </a:ext>
            </a:extLst>
          </p:cNvPr>
          <p:cNvCxnSpPr/>
          <p:nvPr/>
        </p:nvCxnSpPr>
        <p:spPr bwMode="auto">
          <a:xfrm>
            <a:off x="6453186" y="5355917"/>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cxnSp>
        <p:nvCxnSpPr>
          <p:cNvPr id="41" name="Straight Arrow Connector 108">
            <a:extLst>
              <a:ext uri="{FF2B5EF4-FFF2-40B4-BE49-F238E27FC236}">
                <a16:creationId xmlns:a16="http://schemas.microsoft.com/office/drawing/2014/main" id="{404365BB-3DFF-EC48-B786-B4305EC9C831}"/>
              </a:ext>
            </a:extLst>
          </p:cNvPr>
          <p:cNvCxnSpPr/>
          <p:nvPr/>
        </p:nvCxnSpPr>
        <p:spPr bwMode="auto">
          <a:xfrm>
            <a:off x="7934328" y="5008304"/>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pic>
        <p:nvPicPr>
          <p:cNvPr id="42" name="Graphic 52">
            <a:extLst>
              <a:ext uri="{FF2B5EF4-FFF2-40B4-BE49-F238E27FC236}">
                <a16:creationId xmlns:a16="http://schemas.microsoft.com/office/drawing/2014/main" id="{C0552ACA-780E-7147-B203-0AEA429A1F3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38886" y="4736415"/>
            <a:ext cx="737708" cy="491804"/>
          </a:xfrm>
          <a:prstGeom prst="rect">
            <a:avLst/>
          </a:prstGeom>
        </p:spPr>
      </p:pic>
      <p:pic>
        <p:nvPicPr>
          <p:cNvPr id="51" name="Picture 82">
            <a:extLst>
              <a:ext uri="{FF2B5EF4-FFF2-40B4-BE49-F238E27FC236}">
                <a16:creationId xmlns:a16="http://schemas.microsoft.com/office/drawing/2014/main" id="{35DD6022-CD68-4F4E-98FF-80B5F24C2CE5}"/>
              </a:ext>
            </a:extLst>
          </p:cNvPr>
          <p:cNvPicPr>
            <a:picLocks noChangeAspect="1"/>
          </p:cNvPicPr>
          <p:nvPr/>
        </p:nvPicPr>
        <p:blipFill>
          <a:blip r:embed="rId7"/>
          <a:stretch>
            <a:fillRect/>
          </a:stretch>
        </p:blipFill>
        <p:spPr>
          <a:xfrm>
            <a:off x="10727595" y="4623047"/>
            <a:ext cx="381000" cy="457200"/>
          </a:xfrm>
          <a:prstGeom prst="rect">
            <a:avLst/>
          </a:prstGeom>
        </p:spPr>
      </p:pic>
      <p:sp>
        <p:nvSpPr>
          <p:cNvPr id="53" name="Rectangle 1182">
            <a:extLst>
              <a:ext uri="{FF2B5EF4-FFF2-40B4-BE49-F238E27FC236}">
                <a16:creationId xmlns:a16="http://schemas.microsoft.com/office/drawing/2014/main" id="{7D227899-A281-7143-8C34-D5FFE00CC22A}"/>
              </a:ext>
            </a:extLst>
          </p:cNvPr>
          <p:cNvSpPr/>
          <p:nvPr/>
        </p:nvSpPr>
        <p:spPr>
          <a:xfrm>
            <a:off x="10670210" y="4348643"/>
            <a:ext cx="555485" cy="177741"/>
          </a:xfrm>
          <a:prstGeom prst="rect">
            <a:avLst/>
          </a:prstGeom>
          <a:noFill/>
        </p:spPr>
        <p:txBody>
          <a:bodyPr wrap="square" lIns="0" tIns="0" rIns="0" bIns="0" anchor="t">
            <a:spAutoFit/>
          </a:bodyPr>
          <a:lstStyle/>
          <a:p>
            <a:pPr marL="3175" indent="-3175">
              <a:lnSpc>
                <a:spcPct val="110000"/>
              </a:lnSpc>
            </a:pPr>
            <a:r>
              <a:rPr lang="de-DE" sz="1050" kern="0" dirty="0">
                <a:latin typeface="+mj-lt"/>
              </a:rPr>
              <a:t>Shopper</a:t>
            </a:r>
          </a:p>
        </p:txBody>
      </p:sp>
      <p:cxnSp>
        <p:nvCxnSpPr>
          <p:cNvPr id="54" name="Straight Arrow Connector 112">
            <a:extLst>
              <a:ext uri="{FF2B5EF4-FFF2-40B4-BE49-F238E27FC236}">
                <a16:creationId xmlns:a16="http://schemas.microsoft.com/office/drawing/2014/main" id="{D6D0329C-0696-3843-A76A-304980CF18C7}"/>
              </a:ext>
            </a:extLst>
          </p:cNvPr>
          <p:cNvCxnSpPr/>
          <p:nvPr/>
        </p:nvCxnSpPr>
        <p:spPr bwMode="auto">
          <a:xfrm>
            <a:off x="9768408" y="4983106"/>
            <a:ext cx="537936" cy="0"/>
          </a:xfrm>
          <a:prstGeom prst="straightConnector1">
            <a:avLst/>
          </a:prstGeom>
          <a:solidFill>
            <a:schemeClr val="bg2"/>
          </a:solidFill>
          <a:ln w="12700" cap="flat" cmpd="sng" algn="ctr">
            <a:solidFill>
              <a:schemeClr val="bg1">
                <a:lumMod val="50000"/>
              </a:schemeClr>
            </a:solidFill>
            <a:prstDash val="dash"/>
            <a:round/>
            <a:headEnd type="none" w="med" len="med"/>
            <a:tailEnd type="triangle"/>
          </a:ln>
          <a:effectLst/>
        </p:spPr>
      </p:cxnSp>
    </p:spTree>
    <p:extLst>
      <p:ext uri="{BB962C8B-B14F-4D97-AF65-F5344CB8AC3E}">
        <p14:creationId xmlns:p14="http://schemas.microsoft.com/office/powerpoint/2010/main" val="197382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40668"/>
            <a:ext cx="11340455" cy="738664"/>
          </a:xfrm>
        </p:spPr>
        <p:txBody>
          <a:bodyPr/>
          <a:lstStyle/>
          <a:p>
            <a:r>
              <a:rPr lang="de-CH" dirty="0">
                <a:latin typeface="+mj-lt"/>
              </a:rPr>
              <a:t>Diese Zollkosten können für Händler in der Schweiz anfallen</a:t>
            </a:r>
            <a:br>
              <a:rPr lang="de-CH" dirty="0">
                <a:latin typeface="+mj-lt"/>
              </a:rPr>
            </a:br>
            <a:endParaRPr lang="de-DE" b="0" dirty="0">
              <a:latin typeface="+mj-lt"/>
            </a:endParaRPr>
          </a:p>
        </p:txBody>
      </p:sp>
      <p:grpSp>
        <p:nvGrpSpPr>
          <p:cNvPr id="6" name="Group 5">
            <a:extLst>
              <a:ext uri="{FF2B5EF4-FFF2-40B4-BE49-F238E27FC236}">
                <a16:creationId xmlns:a16="http://schemas.microsoft.com/office/drawing/2014/main" id="{2249F051-3810-F545-90D1-9516BC58EAD7}"/>
              </a:ext>
            </a:extLst>
          </p:cNvPr>
          <p:cNvGrpSpPr/>
          <p:nvPr/>
        </p:nvGrpSpPr>
        <p:grpSpPr>
          <a:xfrm>
            <a:off x="0" y="5162336"/>
            <a:ext cx="2567608" cy="1108026"/>
            <a:chOff x="9624392" y="5283103"/>
            <a:chExt cx="2567608" cy="1108026"/>
          </a:xfrm>
        </p:grpSpPr>
        <p:sp>
          <p:nvSpPr>
            <p:cNvPr id="7" name="Akzent">
              <a:extLst>
                <a:ext uri="{FF2B5EF4-FFF2-40B4-BE49-F238E27FC236}">
                  <a16:creationId xmlns:a16="http://schemas.microsoft.com/office/drawing/2014/main" id="{19922ABF-B87D-1B44-91BA-88A30850B02E}"/>
                </a:ext>
              </a:extLst>
            </p:cNvPr>
            <p:cNvSpPr/>
            <p:nvPr>
              <p:custDataLst>
                <p:tags r:id="rId1"/>
              </p:custDataLst>
            </p:nvPr>
          </p:nvSpPr>
          <p:spPr bwMode="auto">
            <a:xfrm>
              <a:off x="9624393" y="5348596"/>
              <a:ext cx="2567607" cy="1042533"/>
            </a:xfrm>
            <a:prstGeom prst="rect">
              <a:avLst/>
            </a:prstGeom>
            <a:solidFill>
              <a:schemeClr val="bg1">
                <a:alpha val="80000"/>
              </a:schemeClr>
            </a:solidFill>
            <a:ln w="9525">
              <a:noFill/>
              <a:miter lim="800000"/>
              <a:headEnd/>
              <a:tailEnd/>
            </a:ln>
          </p:spPr>
          <p:txBody>
            <a:bodyPr wrap="square" rtlCol="0" anchor="t" anchorCtr="0">
              <a:prstTxWarp prst="textNoShape">
                <a:avLst/>
              </a:prstTxWarp>
              <a:noAutofit/>
            </a:bodyPr>
            <a:lstStyle/>
            <a:p>
              <a:pPr algn="ctr"/>
              <a:endParaRPr lang="de-DE" sz="1800" dirty="0">
                <a:latin typeface="+mj-lt"/>
              </a:endParaRPr>
            </a:p>
          </p:txBody>
        </p:sp>
        <p:grpSp>
          <p:nvGrpSpPr>
            <p:cNvPr id="9" name="Group 8">
              <a:extLst>
                <a:ext uri="{FF2B5EF4-FFF2-40B4-BE49-F238E27FC236}">
                  <a16:creationId xmlns:a16="http://schemas.microsoft.com/office/drawing/2014/main" id="{440BA0EB-E566-714F-B0A3-1B2133ED29C6}"/>
                </a:ext>
              </a:extLst>
            </p:cNvPr>
            <p:cNvGrpSpPr/>
            <p:nvPr/>
          </p:nvGrpSpPr>
          <p:grpSpPr>
            <a:xfrm>
              <a:off x="9624392" y="5283103"/>
              <a:ext cx="2567607" cy="917698"/>
              <a:chOff x="8932100" y="5283103"/>
              <a:chExt cx="2567607" cy="917698"/>
            </a:xfrm>
          </p:grpSpPr>
          <p:sp>
            <p:nvSpPr>
              <p:cNvPr id="10" name="Akzent">
                <a:extLst>
                  <a:ext uri="{FF2B5EF4-FFF2-40B4-BE49-F238E27FC236}">
                    <a16:creationId xmlns:a16="http://schemas.microsoft.com/office/drawing/2014/main" id="{178A6FCD-24F3-CD4E-A99C-6B7865D1AD4A}"/>
                  </a:ext>
                </a:extLst>
              </p:cNvPr>
              <p:cNvSpPr/>
              <p:nvPr>
                <p:custDataLst>
                  <p:tags r:id="rId2"/>
                </p:custDataLst>
              </p:nvPr>
            </p:nvSpPr>
            <p:spPr bwMode="auto">
              <a:xfrm>
                <a:off x="8932100" y="5283103"/>
                <a:ext cx="2567607" cy="72393"/>
              </a:xfrm>
              <a:prstGeom prst="rect">
                <a:avLst/>
              </a:prstGeom>
              <a:solidFill>
                <a:schemeClr val="bg2"/>
              </a:solidFill>
              <a:ln w="9525">
                <a:noFill/>
                <a:miter lim="800000"/>
                <a:headEnd/>
                <a:tailEnd/>
              </a:ln>
            </p:spPr>
            <p:txBody>
              <a:bodyPr wrap="square" rtlCol="0" anchor="t" anchorCtr="0">
                <a:prstTxWarp prst="textNoShape">
                  <a:avLst/>
                </a:prstTxWarp>
                <a:noAutofit/>
              </a:bodyPr>
              <a:lstStyle/>
              <a:p>
                <a:pPr algn="ctr"/>
                <a:endParaRPr lang="de-DE" sz="1800" dirty="0">
                  <a:latin typeface="+mj-lt"/>
                </a:endParaRPr>
              </a:p>
            </p:txBody>
          </p:sp>
          <p:sp>
            <p:nvSpPr>
              <p:cNvPr id="11" name="Abgerundetes Rechteck 14">
                <a:extLst>
                  <a:ext uri="{FF2B5EF4-FFF2-40B4-BE49-F238E27FC236}">
                    <a16:creationId xmlns:a16="http://schemas.microsoft.com/office/drawing/2014/main" id="{B6EF6C13-FD7D-EA45-BFC9-C4F3EDF40ADE}"/>
                  </a:ext>
                </a:extLst>
              </p:cNvPr>
              <p:cNvSpPr/>
              <p:nvPr/>
            </p:nvSpPr>
            <p:spPr bwMode="auto">
              <a:xfrm>
                <a:off x="9156893" y="5500637"/>
                <a:ext cx="2079463" cy="468052"/>
              </a:xfrm>
              <a:prstGeom prst="roundRect">
                <a:avLst>
                  <a:gd name="adj" fmla="val 0"/>
                </a:avLst>
              </a:prstGeom>
              <a:no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9525" indent="-9525">
                  <a:spcAft>
                    <a:spcPts val="1200"/>
                  </a:spcAft>
                </a:pPr>
                <a:r>
                  <a:rPr lang="de-DE" sz="900" kern="0" dirty="0">
                    <a:latin typeface="+mj-lt"/>
                  </a:rPr>
                  <a:t>Mehr Informationen findest Du in der Tabelle im Anhang.</a:t>
                </a:r>
                <a:endParaRPr lang="de-DE" sz="900" b="1" kern="0" dirty="0">
                  <a:latin typeface="+mj-lt"/>
                </a:endParaRPr>
              </a:p>
            </p:txBody>
          </p:sp>
          <p:sp>
            <p:nvSpPr>
              <p:cNvPr id="12" name="Abgerundetes Rechteck 14">
                <a:hlinkClick r:id="rId5" action="ppaction://hlinksldjump"/>
                <a:extLst>
                  <a:ext uri="{FF2B5EF4-FFF2-40B4-BE49-F238E27FC236}">
                    <a16:creationId xmlns:a16="http://schemas.microsoft.com/office/drawing/2014/main" id="{DEB12CF6-B843-9A4B-89B7-763456729C4C}"/>
                  </a:ext>
                </a:extLst>
              </p:cNvPr>
              <p:cNvSpPr/>
              <p:nvPr/>
            </p:nvSpPr>
            <p:spPr bwMode="auto">
              <a:xfrm>
                <a:off x="9151681" y="5897902"/>
                <a:ext cx="907867" cy="302899"/>
              </a:xfrm>
              <a:prstGeom prst="roundRect">
                <a:avLst>
                  <a:gd name="adj" fmla="val 11409"/>
                </a:avLst>
              </a:prstGeom>
              <a:solidFill>
                <a:schemeClr val="accent2"/>
              </a:solid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kern="0" dirty="0">
                    <a:solidFill>
                      <a:schemeClr val="bg1"/>
                    </a:solidFill>
                    <a:latin typeface="+mj-lt"/>
                  </a:rPr>
                  <a:t>Zur Tabelle</a:t>
                </a:r>
                <a:endParaRPr lang="en-US" sz="900" kern="0" dirty="0">
                  <a:solidFill>
                    <a:schemeClr val="bg1"/>
                  </a:solidFill>
                  <a:latin typeface="+mj-lt"/>
                </a:endParaRPr>
              </a:p>
            </p:txBody>
          </p:sp>
        </p:grpSp>
      </p:grpSp>
      <p:sp>
        <p:nvSpPr>
          <p:cNvPr id="14" name="Rectangle 13">
            <a:extLst>
              <a:ext uri="{FF2B5EF4-FFF2-40B4-BE49-F238E27FC236}">
                <a16:creationId xmlns:a16="http://schemas.microsoft.com/office/drawing/2014/main" id="{83815BEE-D4F4-A44A-9B76-8C00D54E50D9}"/>
              </a:ext>
            </a:extLst>
          </p:cNvPr>
          <p:cNvSpPr/>
          <p:nvPr/>
        </p:nvSpPr>
        <p:spPr>
          <a:xfrm>
            <a:off x="442912" y="3024644"/>
            <a:ext cx="1925041"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Zollkosten</a:t>
            </a:r>
          </a:p>
        </p:txBody>
      </p:sp>
      <p:sp>
        <p:nvSpPr>
          <p:cNvPr id="15" name="Rectangle 14">
            <a:extLst>
              <a:ext uri="{FF2B5EF4-FFF2-40B4-BE49-F238E27FC236}">
                <a16:creationId xmlns:a16="http://schemas.microsoft.com/office/drawing/2014/main" id="{41FE7A64-E41E-6543-BC05-4DF542EB76F4}"/>
              </a:ext>
            </a:extLst>
          </p:cNvPr>
          <p:cNvSpPr/>
          <p:nvPr/>
        </p:nvSpPr>
        <p:spPr>
          <a:xfrm>
            <a:off x="4309577" y="2563853"/>
            <a:ext cx="1930885"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Zölle</a:t>
            </a:r>
          </a:p>
        </p:txBody>
      </p:sp>
      <p:sp>
        <p:nvSpPr>
          <p:cNvPr id="16" name="Rectangle 15">
            <a:extLst>
              <a:ext uri="{FF2B5EF4-FFF2-40B4-BE49-F238E27FC236}">
                <a16:creationId xmlns:a16="http://schemas.microsoft.com/office/drawing/2014/main" id="{17DAFFEF-9404-DF4E-A45C-D4A80006873B}"/>
              </a:ext>
            </a:extLst>
          </p:cNvPr>
          <p:cNvSpPr/>
          <p:nvPr/>
        </p:nvSpPr>
        <p:spPr>
          <a:xfrm>
            <a:off x="4309577" y="1640489"/>
            <a:ext cx="1930885"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MwSt.</a:t>
            </a:r>
          </a:p>
        </p:txBody>
      </p:sp>
      <p:sp>
        <p:nvSpPr>
          <p:cNvPr id="17" name="Rectangle 16">
            <a:extLst>
              <a:ext uri="{FF2B5EF4-FFF2-40B4-BE49-F238E27FC236}">
                <a16:creationId xmlns:a16="http://schemas.microsoft.com/office/drawing/2014/main" id="{7A1F607D-7563-134B-AC83-FF23FA904FB3}"/>
              </a:ext>
            </a:extLst>
          </p:cNvPr>
          <p:cNvSpPr/>
          <p:nvPr/>
        </p:nvSpPr>
        <p:spPr>
          <a:xfrm>
            <a:off x="4309577" y="3484903"/>
            <a:ext cx="1930885"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Verzollungsgebühren</a:t>
            </a:r>
          </a:p>
        </p:txBody>
      </p:sp>
      <p:sp>
        <p:nvSpPr>
          <p:cNvPr id="18" name="Rectangle 17">
            <a:extLst>
              <a:ext uri="{FF2B5EF4-FFF2-40B4-BE49-F238E27FC236}">
                <a16:creationId xmlns:a16="http://schemas.microsoft.com/office/drawing/2014/main" id="{A20D40C8-394A-014C-8E6E-9D0C2EACD252}"/>
              </a:ext>
            </a:extLst>
          </p:cNvPr>
          <p:cNvSpPr/>
          <p:nvPr/>
        </p:nvSpPr>
        <p:spPr>
          <a:xfrm>
            <a:off x="4309577" y="4408800"/>
            <a:ext cx="1930885"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Diverses</a:t>
            </a:r>
          </a:p>
        </p:txBody>
      </p:sp>
      <p:sp>
        <p:nvSpPr>
          <p:cNvPr id="19" name="Rectangle 18">
            <a:extLst>
              <a:ext uri="{FF2B5EF4-FFF2-40B4-BE49-F238E27FC236}">
                <a16:creationId xmlns:a16="http://schemas.microsoft.com/office/drawing/2014/main" id="{9CC5A54F-DC56-8648-AB62-4ADAD31223BE}"/>
              </a:ext>
            </a:extLst>
          </p:cNvPr>
          <p:cNvSpPr/>
          <p:nvPr/>
        </p:nvSpPr>
        <p:spPr>
          <a:xfrm>
            <a:off x="8182086" y="3963474"/>
            <a:ext cx="1946164"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Lenkungsabgaben</a:t>
            </a:r>
          </a:p>
        </p:txBody>
      </p:sp>
      <p:sp>
        <p:nvSpPr>
          <p:cNvPr id="20" name="Rectangle 19">
            <a:extLst>
              <a:ext uri="{FF2B5EF4-FFF2-40B4-BE49-F238E27FC236}">
                <a16:creationId xmlns:a16="http://schemas.microsoft.com/office/drawing/2014/main" id="{55DB7E2D-36E3-8542-86D2-2BCA264F89D1}"/>
              </a:ext>
            </a:extLst>
          </p:cNvPr>
          <p:cNvSpPr/>
          <p:nvPr/>
        </p:nvSpPr>
        <p:spPr>
          <a:xfrm>
            <a:off x="8182086" y="4887371"/>
            <a:ext cx="1946164"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Spezialsteuern</a:t>
            </a:r>
          </a:p>
        </p:txBody>
      </p:sp>
      <p:sp>
        <p:nvSpPr>
          <p:cNvPr id="21" name="Rectangle 20">
            <a:extLst>
              <a:ext uri="{FF2B5EF4-FFF2-40B4-BE49-F238E27FC236}">
                <a16:creationId xmlns:a16="http://schemas.microsoft.com/office/drawing/2014/main" id="{DE73430A-5207-D64E-82DD-09312357C995}"/>
              </a:ext>
            </a:extLst>
          </p:cNvPr>
          <p:cNvSpPr/>
          <p:nvPr/>
        </p:nvSpPr>
        <p:spPr>
          <a:xfrm>
            <a:off x="8182086" y="2098815"/>
            <a:ext cx="1946164"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Zollabgaben</a:t>
            </a:r>
          </a:p>
        </p:txBody>
      </p:sp>
      <p:sp>
        <p:nvSpPr>
          <p:cNvPr id="22" name="Rectangle 21">
            <a:extLst>
              <a:ext uri="{FF2B5EF4-FFF2-40B4-BE49-F238E27FC236}">
                <a16:creationId xmlns:a16="http://schemas.microsoft.com/office/drawing/2014/main" id="{A076768B-E2DA-144A-B7D6-3B1D06E62E87}"/>
              </a:ext>
            </a:extLst>
          </p:cNvPr>
          <p:cNvSpPr/>
          <p:nvPr/>
        </p:nvSpPr>
        <p:spPr>
          <a:xfrm>
            <a:off x="8182086" y="3022712"/>
            <a:ext cx="1946164" cy="694716"/>
          </a:xfrm>
          <a:prstGeom prst="rect">
            <a:avLst/>
          </a:prstGeom>
          <a:solidFill>
            <a:schemeClr val="bg1"/>
          </a:solidFill>
          <a:ln w="19050">
            <a:solidFill>
              <a:schemeClr val="accent2"/>
            </a:solidFill>
          </a:ln>
        </p:spPr>
        <p:txBody>
          <a:bodyPr wrap="square" anchor="ctr">
            <a:noAutofit/>
          </a:bodyPr>
          <a:lstStyle/>
          <a:p>
            <a:pPr marL="9525" indent="-9525" algn="ctr">
              <a:spcAft>
                <a:spcPts val="1200"/>
              </a:spcAft>
            </a:pPr>
            <a:r>
              <a:rPr lang="de-DE" sz="1100" b="1" kern="0" dirty="0">
                <a:latin typeface="+mj-lt"/>
              </a:rPr>
              <a:t>Zollzusatzgebühren</a:t>
            </a:r>
          </a:p>
        </p:txBody>
      </p:sp>
      <p:cxnSp>
        <p:nvCxnSpPr>
          <p:cNvPr id="23" name="Elbow Connector 22">
            <a:extLst>
              <a:ext uri="{FF2B5EF4-FFF2-40B4-BE49-F238E27FC236}">
                <a16:creationId xmlns:a16="http://schemas.microsoft.com/office/drawing/2014/main" id="{9E581395-D409-0D47-9067-A805B02BEE2E}"/>
              </a:ext>
            </a:extLst>
          </p:cNvPr>
          <p:cNvCxnSpPr>
            <a:stCxn id="14" idx="3"/>
            <a:endCxn id="16" idx="1"/>
          </p:cNvCxnSpPr>
          <p:nvPr/>
        </p:nvCxnSpPr>
        <p:spPr bwMode="auto">
          <a:xfrm flipV="1">
            <a:off x="2367953" y="1987847"/>
            <a:ext cx="1941624" cy="1384155"/>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25" name="Elbow Connector 24">
            <a:extLst>
              <a:ext uri="{FF2B5EF4-FFF2-40B4-BE49-F238E27FC236}">
                <a16:creationId xmlns:a16="http://schemas.microsoft.com/office/drawing/2014/main" id="{AC6332CE-46FE-834A-8825-6BF18590B79B}"/>
              </a:ext>
            </a:extLst>
          </p:cNvPr>
          <p:cNvCxnSpPr>
            <a:stCxn id="14" idx="3"/>
            <a:endCxn id="15" idx="1"/>
          </p:cNvCxnSpPr>
          <p:nvPr/>
        </p:nvCxnSpPr>
        <p:spPr bwMode="auto">
          <a:xfrm flipV="1">
            <a:off x="2367953" y="2911211"/>
            <a:ext cx="1941624" cy="460791"/>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27" name="Elbow Connector 26">
            <a:extLst>
              <a:ext uri="{FF2B5EF4-FFF2-40B4-BE49-F238E27FC236}">
                <a16:creationId xmlns:a16="http://schemas.microsoft.com/office/drawing/2014/main" id="{F961FE91-EC76-0843-87DE-95C99A7E051D}"/>
              </a:ext>
            </a:extLst>
          </p:cNvPr>
          <p:cNvCxnSpPr>
            <a:stCxn id="14" idx="3"/>
            <a:endCxn id="17" idx="1"/>
          </p:cNvCxnSpPr>
          <p:nvPr/>
        </p:nvCxnSpPr>
        <p:spPr bwMode="auto">
          <a:xfrm>
            <a:off x="2367953" y="3372002"/>
            <a:ext cx="1941624" cy="460259"/>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29" name="Elbow Connector 28">
            <a:extLst>
              <a:ext uri="{FF2B5EF4-FFF2-40B4-BE49-F238E27FC236}">
                <a16:creationId xmlns:a16="http://schemas.microsoft.com/office/drawing/2014/main" id="{40A1651C-9229-4246-8AE8-CC1E04989323}"/>
              </a:ext>
            </a:extLst>
          </p:cNvPr>
          <p:cNvCxnSpPr>
            <a:stCxn id="14" idx="3"/>
            <a:endCxn id="18" idx="1"/>
          </p:cNvCxnSpPr>
          <p:nvPr/>
        </p:nvCxnSpPr>
        <p:spPr bwMode="auto">
          <a:xfrm>
            <a:off x="2367953" y="3372002"/>
            <a:ext cx="1941624" cy="1384156"/>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31" name="Elbow Connector 30">
            <a:extLst>
              <a:ext uri="{FF2B5EF4-FFF2-40B4-BE49-F238E27FC236}">
                <a16:creationId xmlns:a16="http://schemas.microsoft.com/office/drawing/2014/main" id="{D64C444D-9FCA-1244-A132-9C3FA872E57F}"/>
              </a:ext>
            </a:extLst>
          </p:cNvPr>
          <p:cNvCxnSpPr>
            <a:cxnSpLocks/>
            <a:stCxn id="15" idx="3"/>
            <a:endCxn id="21" idx="1"/>
          </p:cNvCxnSpPr>
          <p:nvPr/>
        </p:nvCxnSpPr>
        <p:spPr bwMode="auto">
          <a:xfrm flipV="1">
            <a:off x="6240462" y="2446173"/>
            <a:ext cx="1941624" cy="465038"/>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33" name="Elbow Connector 32">
            <a:extLst>
              <a:ext uri="{FF2B5EF4-FFF2-40B4-BE49-F238E27FC236}">
                <a16:creationId xmlns:a16="http://schemas.microsoft.com/office/drawing/2014/main" id="{F50E92CC-F46D-C342-B199-6E949048A2F1}"/>
              </a:ext>
            </a:extLst>
          </p:cNvPr>
          <p:cNvCxnSpPr>
            <a:cxnSpLocks/>
            <a:stCxn id="15" idx="3"/>
            <a:endCxn id="22" idx="1"/>
          </p:cNvCxnSpPr>
          <p:nvPr/>
        </p:nvCxnSpPr>
        <p:spPr bwMode="auto">
          <a:xfrm>
            <a:off x="6240462" y="2911211"/>
            <a:ext cx="1941624" cy="458859"/>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35" name="Elbow Connector 34">
            <a:extLst>
              <a:ext uri="{FF2B5EF4-FFF2-40B4-BE49-F238E27FC236}">
                <a16:creationId xmlns:a16="http://schemas.microsoft.com/office/drawing/2014/main" id="{AA0FF77E-5E1A-4B49-AFF4-552C921412CA}"/>
              </a:ext>
            </a:extLst>
          </p:cNvPr>
          <p:cNvCxnSpPr>
            <a:cxnSpLocks/>
            <a:stCxn id="18" idx="3"/>
            <a:endCxn id="19" idx="1"/>
          </p:cNvCxnSpPr>
          <p:nvPr/>
        </p:nvCxnSpPr>
        <p:spPr bwMode="auto">
          <a:xfrm flipV="1">
            <a:off x="6240462" y="4310832"/>
            <a:ext cx="1941624" cy="445326"/>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cxnSp>
        <p:nvCxnSpPr>
          <p:cNvPr id="37" name="Elbow Connector 36">
            <a:extLst>
              <a:ext uri="{FF2B5EF4-FFF2-40B4-BE49-F238E27FC236}">
                <a16:creationId xmlns:a16="http://schemas.microsoft.com/office/drawing/2014/main" id="{83D8BF22-85FE-E640-8594-530F4314D586}"/>
              </a:ext>
            </a:extLst>
          </p:cNvPr>
          <p:cNvCxnSpPr>
            <a:cxnSpLocks/>
            <a:stCxn id="18" idx="3"/>
            <a:endCxn id="20" idx="1"/>
          </p:cNvCxnSpPr>
          <p:nvPr/>
        </p:nvCxnSpPr>
        <p:spPr bwMode="auto">
          <a:xfrm>
            <a:off x="6240462" y="4756158"/>
            <a:ext cx="1941624" cy="478571"/>
          </a:xfrm>
          <a:prstGeom prst="bentConnector3">
            <a:avLst/>
          </a:prstGeom>
          <a:solidFill>
            <a:schemeClr val="bg2"/>
          </a:solidFill>
          <a:ln w="9525" cap="flat" cmpd="sng" algn="ctr">
            <a:solidFill>
              <a:schemeClr val="tx1">
                <a:lumMod val="50000"/>
                <a:lumOff val="50000"/>
              </a:schemeClr>
            </a:solidFill>
            <a:prstDash val="lgDash"/>
            <a:round/>
            <a:headEnd type="none" w="med" len="med"/>
            <a:tailEnd type="triangle" w="med" len="med"/>
          </a:ln>
          <a:effectLst/>
        </p:spPr>
      </p:cxnSp>
    </p:spTree>
    <p:extLst>
      <p:ext uri="{BB962C8B-B14F-4D97-AF65-F5344CB8AC3E}">
        <p14:creationId xmlns:p14="http://schemas.microsoft.com/office/powerpoint/2010/main" val="1857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42912" y="403115"/>
            <a:ext cx="11340455" cy="738664"/>
          </a:xfrm>
        </p:spPr>
        <p:txBody>
          <a:bodyPr/>
          <a:lstStyle/>
          <a:p>
            <a:r>
              <a:rPr lang="de-CH" noProof="0" dirty="0">
                <a:latin typeface="+mj-lt"/>
              </a:rPr>
              <a:t>Zollabgaben Schweiz</a:t>
            </a:r>
            <a:br>
              <a:rPr lang="de-CH" noProof="0" dirty="0">
                <a:latin typeface="+mj-lt"/>
              </a:rPr>
            </a:br>
            <a:r>
              <a:rPr lang="de-CH" b="0" noProof="0" dirty="0">
                <a:latin typeface="+mj-lt"/>
              </a:rPr>
              <a:t>Wie werden die Zölle in der CH allgemein berechnet?</a:t>
            </a:r>
          </a:p>
        </p:txBody>
      </p:sp>
      <p:sp>
        <p:nvSpPr>
          <p:cNvPr id="203" name="Freeform 24">
            <a:extLst>
              <a:ext uri="{FF2B5EF4-FFF2-40B4-BE49-F238E27FC236}">
                <a16:creationId xmlns:a16="http://schemas.microsoft.com/office/drawing/2014/main" id="{514FC2D4-1EF5-1948-9BD9-8078A004C096}"/>
              </a:ext>
            </a:extLst>
          </p:cNvPr>
          <p:cNvSpPr/>
          <p:nvPr/>
        </p:nvSpPr>
        <p:spPr>
          <a:xfrm>
            <a:off x="2090375" y="3375608"/>
            <a:ext cx="1084442" cy="1982058"/>
          </a:xfrm>
          <a:custGeom>
            <a:avLst/>
            <a:gdLst>
              <a:gd name="connsiteX0" fmla="*/ 0 w 2445116"/>
              <a:gd name="connsiteY0" fmla="*/ 0 h 4468989"/>
              <a:gd name="connsiteX1" fmla="*/ 2445117 w 2445116"/>
              <a:gd name="connsiteY1" fmla="*/ 1131290 h 4468989"/>
              <a:gd name="connsiteX2" fmla="*/ 2445117 w 2445116"/>
              <a:gd name="connsiteY2" fmla="*/ 4468990 h 4468989"/>
              <a:gd name="connsiteX3" fmla="*/ 0 w 2445116"/>
              <a:gd name="connsiteY3" fmla="*/ 3337630 h 4468989"/>
              <a:gd name="connsiteX4" fmla="*/ 0 w 2445116"/>
              <a:gd name="connsiteY4" fmla="*/ 0 h 446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116" h="4468989">
                <a:moveTo>
                  <a:pt x="0" y="0"/>
                </a:moveTo>
                <a:lnTo>
                  <a:pt x="2445117" y="1131290"/>
                </a:lnTo>
                <a:lnTo>
                  <a:pt x="2445117" y="4468990"/>
                </a:lnTo>
                <a:lnTo>
                  <a:pt x="0" y="3337630"/>
                </a:lnTo>
                <a:lnTo>
                  <a:pt x="0" y="0"/>
                </a:lnTo>
                <a:close/>
              </a:path>
            </a:pathLst>
          </a:custGeom>
          <a:solidFill>
            <a:srgbClr val="006DA4"/>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04" name="Freeform 25">
            <a:extLst>
              <a:ext uri="{FF2B5EF4-FFF2-40B4-BE49-F238E27FC236}">
                <a16:creationId xmlns:a16="http://schemas.microsoft.com/office/drawing/2014/main" id="{778FA739-73B2-4347-9870-34709A4E695E}"/>
              </a:ext>
            </a:extLst>
          </p:cNvPr>
          <p:cNvSpPr/>
          <p:nvPr/>
        </p:nvSpPr>
        <p:spPr>
          <a:xfrm>
            <a:off x="1064403" y="3375608"/>
            <a:ext cx="1025971" cy="1982058"/>
          </a:xfrm>
          <a:custGeom>
            <a:avLst/>
            <a:gdLst>
              <a:gd name="connsiteX0" fmla="*/ 0 w 2313281"/>
              <a:gd name="connsiteY0" fmla="*/ 4468990 h 4468989"/>
              <a:gd name="connsiteX1" fmla="*/ 0 w 2313281"/>
              <a:gd name="connsiteY1" fmla="*/ 1131290 h 4468989"/>
              <a:gd name="connsiteX2" fmla="*/ 693676 w 2313281"/>
              <a:gd name="connsiteY2" fmla="*/ 792036 h 4468989"/>
              <a:gd name="connsiteX3" fmla="*/ 1154397 w 2313281"/>
              <a:gd name="connsiteY3" fmla="*/ 566802 h 4468989"/>
              <a:gd name="connsiteX4" fmla="*/ 2313282 w 2313281"/>
              <a:gd name="connsiteY4" fmla="*/ 0 h 4468989"/>
              <a:gd name="connsiteX5" fmla="*/ 2313282 w 2313281"/>
              <a:gd name="connsiteY5" fmla="*/ 3337630 h 4468989"/>
              <a:gd name="connsiteX6" fmla="*/ 0 w 2313281"/>
              <a:gd name="connsiteY6" fmla="*/ 4468990 h 446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281" h="4468989">
                <a:moveTo>
                  <a:pt x="0" y="4468990"/>
                </a:moveTo>
                <a:lnTo>
                  <a:pt x="0" y="1131290"/>
                </a:lnTo>
                <a:lnTo>
                  <a:pt x="693676" y="792036"/>
                </a:lnTo>
                <a:lnTo>
                  <a:pt x="1154397" y="566802"/>
                </a:lnTo>
                <a:lnTo>
                  <a:pt x="2313282" y="0"/>
                </a:lnTo>
                <a:lnTo>
                  <a:pt x="2313282" y="3337630"/>
                </a:lnTo>
                <a:lnTo>
                  <a:pt x="0" y="4468990"/>
                </a:lnTo>
                <a:close/>
              </a:path>
            </a:pathLst>
          </a:custGeom>
          <a:solidFill>
            <a:srgbClr val="0079B5"/>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05" name="Freeform 30">
            <a:extLst>
              <a:ext uri="{FF2B5EF4-FFF2-40B4-BE49-F238E27FC236}">
                <a16:creationId xmlns:a16="http://schemas.microsoft.com/office/drawing/2014/main" id="{DD043279-AAD3-E346-AC73-9FE6B3512824}"/>
              </a:ext>
            </a:extLst>
          </p:cNvPr>
          <p:cNvSpPr/>
          <p:nvPr/>
        </p:nvSpPr>
        <p:spPr>
          <a:xfrm>
            <a:off x="2645409" y="5295801"/>
            <a:ext cx="130066" cy="329851"/>
          </a:xfrm>
          <a:custGeom>
            <a:avLst/>
            <a:gdLst>
              <a:gd name="connsiteX0" fmla="*/ 291509 w 293262"/>
              <a:gd name="connsiteY0" fmla="*/ 0 h 743721"/>
              <a:gd name="connsiteX1" fmla="*/ 293263 w 293262"/>
              <a:gd name="connsiteY1" fmla="*/ 598988 h 743721"/>
              <a:gd name="connsiteX2" fmla="*/ 0 w 293262"/>
              <a:gd name="connsiteY2" fmla="*/ 743721 h 743721"/>
              <a:gd name="connsiteX3" fmla="*/ 0 w 293262"/>
              <a:gd name="connsiteY3" fmla="*/ 148450 h 743721"/>
              <a:gd name="connsiteX4" fmla="*/ 14376 w 293262"/>
              <a:gd name="connsiteY4" fmla="*/ 153569 h 743721"/>
              <a:gd name="connsiteX5" fmla="*/ 34081 w 293262"/>
              <a:gd name="connsiteY5" fmla="*/ 131130 h 743721"/>
              <a:gd name="connsiteX6" fmla="*/ 47825 w 293262"/>
              <a:gd name="connsiteY6" fmla="*/ 138212 h 743721"/>
              <a:gd name="connsiteX7" fmla="*/ 62762 w 293262"/>
              <a:gd name="connsiteY7" fmla="*/ 116474 h 743721"/>
              <a:gd name="connsiteX8" fmla="*/ 76436 w 293262"/>
              <a:gd name="connsiteY8" fmla="*/ 127974 h 743721"/>
              <a:gd name="connsiteX9" fmla="*/ 90461 w 293262"/>
              <a:gd name="connsiteY9" fmla="*/ 102379 h 743721"/>
              <a:gd name="connsiteX10" fmla="*/ 95580 w 293262"/>
              <a:gd name="connsiteY10" fmla="*/ 107498 h 743721"/>
              <a:gd name="connsiteX11" fmla="*/ 113953 w 293262"/>
              <a:gd name="connsiteY11" fmla="*/ 90458 h 743721"/>
              <a:gd name="connsiteX12" fmla="*/ 133799 w 293262"/>
              <a:gd name="connsiteY12" fmla="*/ 87023 h 743721"/>
              <a:gd name="connsiteX13" fmla="*/ 146632 w 293262"/>
              <a:gd name="connsiteY13" fmla="*/ 73769 h 743721"/>
              <a:gd name="connsiteX14" fmla="*/ 162480 w 293262"/>
              <a:gd name="connsiteY14" fmla="*/ 81903 h 743721"/>
              <a:gd name="connsiteX15" fmla="*/ 183727 w 293262"/>
              <a:gd name="connsiteY15" fmla="*/ 54906 h 743721"/>
              <a:gd name="connsiteX16" fmla="*/ 200698 w 293262"/>
              <a:gd name="connsiteY16" fmla="*/ 56309 h 743721"/>
              <a:gd name="connsiteX17" fmla="*/ 223558 w 293262"/>
              <a:gd name="connsiteY17" fmla="*/ 34641 h 743721"/>
              <a:gd name="connsiteX18" fmla="*/ 243684 w 293262"/>
              <a:gd name="connsiteY18" fmla="*/ 40952 h 743721"/>
              <a:gd name="connsiteX19" fmla="*/ 261847 w 293262"/>
              <a:gd name="connsiteY19" fmla="*/ 15077 h 743721"/>
              <a:gd name="connsiteX20" fmla="*/ 272365 w 293262"/>
              <a:gd name="connsiteY20" fmla="*/ 20476 h 743721"/>
              <a:gd name="connsiteX21" fmla="*/ 291509 w 293262"/>
              <a:gd name="connsiteY21" fmla="*/ 0 h 74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262" h="743721">
                <a:moveTo>
                  <a:pt x="291509" y="0"/>
                </a:moveTo>
                <a:lnTo>
                  <a:pt x="293263" y="598988"/>
                </a:lnTo>
                <a:lnTo>
                  <a:pt x="0" y="743721"/>
                </a:lnTo>
                <a:lnTo>
                  <a:pt x="0" y="148450"/>
                </a:lnTo>
                <a:lnTo>
                  <a:pt x="14376" y="153569"/>
                </a:lnTo>
                <a:lnTo>
                  <a:pt x="34081" y="131130"/>
                </a:lnTo>
                <a:lnTo>
                  <a:pt x="47825" y="138212"/>
                </a:lnTo>
                <a:lnTo>
                  <a:pt x="62762" y="116474"/>
                </a:lnTo>
                <a:lnTo>
                  <a:pt x="76436" y="127974"/>
                </a:lnTo>
                <a:lnTo>
                  <a:pt x="90461" y="102379"/>
                </a:lnTo>
                <a:lnTo>
                  <a:pt x="95580" y="107498"/>
                </a:lnTo>
                <a:lnTo>
                  <a:pt x="113953" y="90458"/>
                </a:lnTo>
                <a:lnTo>
                  <a:pt x="133799" y="87023"/>
                </a:lnTo>
                <a:lnTo>
                  <a:pt x="146632" y="73769"/>
                </a:lnTo>
                <a:lnTo>
                  <a:pt x="162480" y="81903"/>
                </a:lnTo>
                <a:lnTo>
                  <a:pt x="183727" y="54906"/>
                </a:lnTo>
                <a:lnTo>
                  <a:pt x="200698" y="56309"/>
                </a:lnTo>
                <a:lnTo>
                  <a:pt x="223558" y="34641"/>
                </a:lnTo>
                <a:lnTo>
                  <a:pt x="243684" y="40952"/>
                </a:lnTo>
                <a:lnTo>
                  <a:pt x="261847" y="15077"/>
                </a:lnTo>
                <a:lnTo>
                  <a:pt x="272365" y="20476"/>
                </a:lnTo>
                <a:lnTo>
                  <a:pt x="291509" y="0"/>
                </a:lnTo>
                <a:close/>
              </a:path>
            </a:pathLst>
          </a:custGeom>
          <a:solidFill>
            <a:srgbClr val="FFFAF0">
              <a:alpha val="85000"/>
            </a:srgbClr>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06" name="Freeform 31">
            <a:extLst>
              <a:ext uri="{FF2B5EF4-FFF2-40B4-BE49-F238E27FC236}">
                <a16:creationId xmlns:a16="http://schemas.microsoft.com/office/drawing/2014/main" id="{C530315A-E11A-0845-80AC-7A1BBAC0ED44}"/>
              </a:ext>
            </a:extLst>
          </p:cNvPr>
          <p:cNvSpPr/>
          <p:nvPr/>
        </p:nvSpPr>
        <p:spPr>
          <a:xfrm>
            <a:off x="476339" y="2926052"/>
            <a:ext cx="1614316" cy="951298"/>
          </a:xfrm>
          <a:custGeom>
            <a:avLst/>
            <a:gdLst>
              <a:gd name="connsiteX0" fmla="*/ 3639835 w 3639835"/>
              <a:gd name="connsiteY0" fmla="*/ 1013624 h 2144913"/>
              <a:gd name="connsiteX1" fmla="*/ 1325922 w 3639835"/>
              <a:gd name="connsiteY1" fmla="*/ 2144913 h 2144913"/>
              <a:gd name="connsiteX2" fmla="*/ 0 w 3639835"/>
              <a:gd name="connsiteY2" fmla="*/ 1131360 h 2144913"/>
              <a:gd name="connsiteX3" fmla="*/ 2288317 w 3639835"/>
              <a:gd name="connsiteY3" fmla="*/ 0 h 2144913"/>
              <a:gd name="connsiteX4" fmla="*/ 3639835 w 3639835"/>
              <a:gd name="connsiteY4" fmla="*/ 1013624 h 2144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835" h="2144913">
                <a:moveTo>
                  <a:pt x="3639835" y="1013624"/>
                </a:moveTo>
                <a:lnTo>
                  <a:pt x="1325922" y="2144913"/>
                </a:lnTo>
                <a:lnTo>
                  <a:pt x="0" y="1131360"/>
                </a:lnTo>
                <a:lnTo>
                  <a:pt x="2288317" y="0"/>
                </a:lnTo>
                <a:lnTo>
                  <a:pt x="3639835" y="1013624"/>
                </a:lnTo>
                <a:close/>
              </a:path>
            </a:pathLst>
          </a:custGeom>
          <a:solidFill>
            <a:srgbClr val="0090CA"/>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07" name="Freeform 33">
            <a:extLst>
              <a:ext uri="{FF2B5EF4-FFF2-40B4-BE49-F238E27FC236}">
                <a16:creationId xmlns:a16="http://schemas.microsoft.com/office/drawing/2014/main" id="{18406A62-DA57-EE4A-B88E-9A05877EB770}"/>
              </a:ext>
            </a:extLst>
          </p:cNvPr>
          <p:cNvSpPr/>
          <p:nvPr/>
        </p:nvSpPr>
        <p:spPr>
          <a:xfrm>
            <a:off x="2087996" y="2819347"/>
            <a:ext cx="1475339" cy="1058128"/>
          </a:xfrm>
          <a:custGeom>
            <a:avLst/>
            <a:gdLst>
              <a:gd name="connsiteX0" fmla="*/ 2443854 w 3320486"/>
              <a:gd name="connsiteY0" fmla="*/ 2385785 h 2385784"/>
              <a:gd name="connsiteX1" fmla="*/ 0 w 3320486"/>
              <a:gd name="connsiteY1" fmla="*/ 1254215 h 2385784"/>
              <a:gd name="connsiteX2" fmla="*/ 941918 w 3320486"/>
              <a:gd name="connsiteY2" fmla="*/ 0 h 2385784"/>
              <a:gd name="connsiteX3" fmla="*/ 3320486 w 3320486"/>
              <a:gd name="connsiteY3" fmla="*/ 905565 h 2385784"/>
              <a:gd name="connsiteX4" fmla="*/ 2443854 w 3320486"/>
              <a:gd name="connsiteY4" fmla="*/ 2385785 h 2385784"/>
              <a:gd name="connsiteX0" fmla="*/ 2494261 w 3370893"/>
              <a:gd name="connsiteY0" fmla="*/ 2385785 h 2385786"/>
              <a:gd name="connsiteX1" fmla="*/ 0 w 3370893"/>
              <a:gd name="connsiteY1" fmla="*/ 1292021 h 2385786"/>
              <a:gd name="connsiteX2" fmla="*/ 992325 w 3370893"/>
              <a:gd name="connsiteY2" fmla="*/ 0 h 2385786"/>
              <a:gd name="connsiteX3" fmla="*/ 3370893 w 3370893"/>
              <a:gd name="connsiteY3" fmla="*/ 905565 h 2385786"/>
              <a:gd name="connsiteX4" fmla="*/ 2494261 w 3370893"/>
              <a:gd name="connsiteY4" fmla="*/ 2385785 h 2385786"/>
              <a:gd name="connsiteX0" fmla="*/ 2449849 w 3326481"/>
              <a:gd name="connsiteY0" fmla="*/ 2385785 h 2385784"/>
              <a:gd name="connsiteX1" fmla="*/ 0 w 3326481"/>
              <a:gd name="connsiteY1" fmla="*/ 1272987 h 2385784"/>
              <a:gd name="connsiteX2" fmla="*/ 947913 w 3326481"/>
              <a:gd name="connsiteY2" fmla="*/ 0 h 2385784"/>
              <a:gd name="connsiteX3" fmla="*/ 3326481 w 3326481"/>
              <a:gd name="connsiteY3" fmla="*/ 905565 h 2385784"/>
              <a:gd name="connsiteX4" fmla="*/ 2449849 w 3326481"/>
              <a:gd name="connsiteY4" fmla="*/ 2385785 h 238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481" h="2385784">
                <a:moveTo>
                  <a:pt x="2449849" y="2385785"/>
                </a:moveTo>
                <a:lnTo>
                  <a:pt x="0" y="1272987"/>
                </a:lnTo>
                <a:lnTo>
                  <a:pt x="947913" y="0"/>
                </a:lnTo>
                <a:lnTo>
                  <a:pt x="3326481" y="905565"/>
                </a:lnTo>
                <a:lnTo>
                  <a:pt x="2449849" y="2385785"/>
                </a:lnTo>
                <a:close/>
              </a:path>
            </a:pathLst>
          </a:custGeom>
          <a:solidFill>
            <a:srgbClr val="0090CA"/>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12" name="Freeform 157">
            <a:extLst>
              <a:ext uri="{FF2B5EF4-FFF2-40B4-BE49-F238E27FC236}">
                <a16:creationId xmlns:a16="http://schemas.microsoft.com/office/drawing/2014/main" id="{96FCB219-BB49-D24A-BA29-3F5496DD25E9}"/>
              </a:ext>
            </a:extLst>
          </p:cNvPr>
          <p:cNvSpPr/>
          <p:nvPr/>
        </p:nvSpPr>
        <p:spPr>
          <a:xfrm>
            <a:off x="2039815" y="3940377"/>
            <a:ext cx="949" cy="1012"/>
          </a:xfrm>
          <a:custGeom>
            <a:avLst/>
            <a:gdLst>
              <a:gd name="connsiteX0" fmla="*/ 1684 w 1683"/>
              <a:gd name="connsiteY0" fmla="*/ 1796 h 1796"/>
              <a:gd name="connsiteX1" fmla="*/ 1684 w 1683"/>
              <a:gd name="connsiteY1" fmla="*/ 0 h 1796"/>
              <a:gd name="connsiteX2" fmla="*/ 1684 w 1683"/>
              <a:gd name="connsiteY2" fmla="*/ 0 h 1796"/>
              <a:gd name="connsiteX3" fmla="*/ 1684 w 1683"/>
              <a:gd name="connsiteY3" fmla="*/ 0 h 1796"/>
              <a:gd name="connsiteX4" fmla="*/ 1684 w 1683"/>
              <a:gd name="connsiteY4" fmla="*/ 0 h 1796"/>
              <a:gd name="connsiteX5" fmla="*/ 1684 w 1683"/>
              <a:gd name="connsiteY5" fmla="*/ 0 h 1796"/>
              <a:gd name="connsiteX6" fmla="*/ 1684 w 1683"/>
              <a:gd name="connsiteY6" fmla="*/ 0 h 1796"/>
              <a:gd name="connsiteX7" fmla="*/ 596 w 1683"/>
              <a:gd name="connsiteY7" fmla="*/ 1796 h 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3" h="1796">
                <a:moveTo>
                  <a:pt x="1684" y="1796"/>
                </a:moveTo>
                <a:lnTo>
                  <a:pt x="1684" y="0"/>
                </a:lnTo>
                <a:lnTo>
                  <a:pt x="1684" y="0"/>
                </a:lnTo>
                <a:lnTo>
                  <a:pt x="1684" y="0"/>
                </a:lnTo>
                <a:moveTo>
                  <a:pt x="1684" y="0"/>
                </a:moveTo>
                <a:lnTo>
                  <a:pt x="1684" y="0"/>
                </a:lnTo>
                <a:lnTo>
                  <a:pt x="1684" y="0"/>
                </a:lnTo>
                <a:cubicBezTo>
                  <a:pt x="1684" y="0"/>
                  <a:pt x="-1217" y="1796"/>
                  <a:pt x="596" y="1796"/>
                </a:cubicBezTo>
                <a:close/>
              </a:path>
            </a:pathLst>
          </a:custGeom>
          <a:solidFill>
            <a:srgbClr val="D97628"/>
          </a:solidFill>
          <a:ln w="36195" cap="flat">
            <a:noFill/>
            <a:prstDash val="solid"/>
            <a:miter/>
          </a:ln>
        </p:spPr>
        <p:txBody>
          <a:bodyPr rtlCol="0" anchor="ctr"/>
          <a:lstStyle/>
          <a:p>
            <a:endParaRPr lang="de-CH" dirty="0">
              <a:latin typeface="Frutiger LT Light" panose="02000503000000000000" pitchFamily="2" charset="0"/>
            </a:endParaRPr>
          </a:p>
        </p:txBody>
      </p:sp>
      <p:sp>
        <p:nvSpPr>
          <p:cNvPr id="230" name="Freeform 26">
            <a:extLst>
              <a:ext uri="{FF2B5EF4-FFF2-40B4-BE49-F238E27FC236}">
                <a16:creationId xmlns:a16="http://schemas.microsoft.com/office/drawing/2014/main" id="{5E6028CC-1010-DC45-9E0E-CA0532324B1B}"/>
              </a:ext>
            </a:extLst>
          </p:cNvPr>
          <p:cNvSpPr/>
          <p:nvPr/>
        </p:nvSpPr>
        <p:spPr>
          <a:xfrm>
            <a:off x="1064403" y="3877350"/>
            <a:ext cx="1084411" cy="1982058"/>
          </a:xfrm>
          <a:custGeom>
            <a:avLst/>
            <a:gdLst>
              <a:gd name="connsiteX0" fmla="*/ 2445046 w 2445046"/>
              <a:gd name="connsiteY0" fmla="*/ 4468990 h 4468989"/>
              <a:gd name="connsiteX1" fmla="*/ 0 w 2445046"/>
              <a:gd name="connsiteY1" fmla="*/ 3337700 h 4468989"/>
              <a:gd name="connsiteX2" fmla="*/ 0 w 2445046"/>
              <a:gd name="connsiteY2" fmla="*/ 0 h 4468989"/>
              <a:gd name="connsiteX3" fmla="*/ 2445046 w 2445046"/>
              <a:gd name="connsiteY3" fmla="*/ 1131360 h 4468989"/>
              <a:gd name="connsiteX4" fmla="*/ 2445046 w 2445046"/>
              <a:gd name="connsiteY4" fmla="*/ 4468990 h 446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046" h="4468989">
                <a:moveTo>
                  <a:pt x="2445046" y="4468990"/>
                </a:moveTo>
                <a:lnTo>
                  <a:pt x="0" y="3337700"/>
                </a:lnTo>
                <a:lnTo>
                  <a:pt x="0" y="0"/>
                </a:lnTo>
                <a:lnTo>
                  <a:pt x="2445046" y="1131360"/>
                </a:lnTo>
                <a:lnTo>
                  <a:pt x="2445046" y="4468990"/>
                </a:lnTo>
                <a:close/>
              </a:path>
            </a:pathLst>
          </a:custGeom>
          <a:solidFill>
            <a:srgbClr val="006DA4"/>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1" name="Freeform 29">
            <a:extLst>
              <a:ext uri="{FF2B5EF4-FFF2-40B4-BE49-F238E27FC236}">
                <a16:creationId xmlns:a16="http://schemas.microsoft.com/office/drawing/2014/main" id="{EDB8C77A-1F28-4349-93BC-4194E2716DD5}"/>
              </a:ext>
            </a:extLst>
          </p:cNvPr>
          <p:cNvSpPr/>
          <p:nvPr/>
        </p:nvSpPr>
        <p:spPr>
          <a:xfrm>
            <a:off x="1456343" y="5273664"/>
            <a:ext cx="139365" cy="329851"/>
          </a:xfrm>
          <a:custGeom>
            <a:avLst/>
            <a:gdLst>
              <a:gd name="connsiteX0" fmla="*/ 1893 w 314229"/>
              <a:gd name="connsiteY0" fmla="*/ 0 h 743721"/>
              <a:gd name="connsiteX1" fmla="*/ 0 w 314229"/>
              <a:gd name="connsiteY1" fmla="*/ 598918 h 743721"/>
              <a:gd name="connsiteX2" fmla="*/ 314160 w 314229"/>
              <a:gd name="connsiteY2" fmla="*/ 743721 h 743721"/>
              <a:gd name="connsiteX3" fmla="*/ 314230 w 314229"/>
              <a:gd name="connsiteY3" fmla="*/ 148450 h 743721"/>
              <a:gd name="connsiteX4" fmla="*/ 298802 w 314229"/>
              <a:gd name="connsiteY4" fmla="*/ 153569 h 743721"/>
              <a:gd name="connsiteX5" fmla="*/ 277625 w 314229"/>
              <a:gd name="connsiteY5" fmla="*/ 131059 h 743721"/>
              <a:gd name="connsiteX6" fmla="*/ 262969 w 314229"/>
              <a:gd name="connsiteY6" fmla="*/ 138212 h 743721"/>
              <a:gd name="connsiteX7" fmla="*/ 246980 w 314229"/>
              <a:gd name="connsiteY7" fmla="*/ 116474 h 743721"/>
              <a:gd name="connsiteX8" fmla="*/ 232254 w 314229"/>
              <a:gd name="connsiteY8" fmla="*/ 127974 h 743721"/>
              <a:gd name="connsiteX9" fmla="*/ 217317 w 314229"/>
              <a:gd name="connsiteY9" fmla="*/ 102379 h 743721"/>
              <a:gd name="connsiteX10" fmla="*/ 211777 w 314229"/>
              <a:gd name="connsiteY10" fmla="*/ 107498 h 743721"/>
              <a:gd name="connsiteX11" fmla="*/ 192142 w 314229"/>
              <a:gd name="connsiteY11" fmla="*/ 90388 h 743721"/>
              <a:gd name="connsiteX12" fmla="*/ 170824 w 314229"/>
              <a:gd name="connsiteY12" fmla="*/ 87023 h 743721"/>
              <a:gd name="connsiteX13" fmla="*/ 157080 w 314229"/>
              <a:gd name="connsiteY13" fmla="*/ 73769 h 743721"/>
              <a:gd name="connsiteX14" fmla="*/ 140110 w 314229"/>
              <a:gd name="connsiteY14" fmla="*/ 81904 h 743721"/>
              <a:gd name="connsiteX15" fmla="*/ 117389 w 314229"/>
              <a:gd name="connsiteY15" fmla="*/ 54906 h 743721"/>
              <a:gd name="connsiteX16" fmla="*/ 99157 w 314229"/>
              <a:gd name="connsiteY16" fmla="*/ 56309 h 743721"/>
              <a:gd name="connsiteX17" fmla="*/ 74683 w 314229"/>
              <a:gd name="connsiteY17" fmla="*/ 34571 h 743721"/>
              <a:gd name="connsiteX18" fmla="*/ 53085 w 314229"/>
              <a:gd name="connsiteY18" fmla="*/ 40952 h 743721"/>
              <a:gd name="connsiteX19" fmla="*/ 33660 w 314229"/>
              <a:gd name="connsiteY19" fmla="*/ 15077 h 743721"/>
              <a:gd name="connsiteX20" fmla="*/ 22370 w 314229"/>
              <a:gd name="connsiteY20" fmla="*/ 20476 h 743721"/>
              <a:gd name="connsiteX21" fmla="*/ 1893 w 314229"/>
              <a:gd name="connsiteY21" fmla="*/ 0 h 74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229" h="743721">
                <a:moveTo>
                  <a:pt x="1893" y="0"/>
                </a:moveTo>
                <a:lnTo>
                  <a:pt x="0" y="598918"/>
                </a:lnTo>
                <a:lnTo>
                  <a:pt x="314160" y="743721"/>
                </a:lnTo>
                <a:lnTo>
                  <a:pt x="314230" y="148450"/>
                </a:lnTo>
                <a:lnTo>
                  <a:pt x="298802" y="153569"/>
                </a:lnTo>
                <a:lnTo>
                  <a:pt x="277625" y="131059"/>
                </a:lnTo>
                <a:lnTo>
                  <a:pt x="262969" y="138212"/>
                </a:lnTo>
                <a:lnTo>
                  <a:pt x="246980" y="116474"/>
                </a:lnTo>
                <a:lnTo>
                  <a:pt x="232254" y="127974"/>
                </a:lnTo>
                <a:lnTo>
                  <a:pt x="217317" y="102379"/>
                </a:lnTo>
                <a:lnTo>
                  <a:pt x="211777" y="107498"/>
                </a:lnTo>
                <a:lnTo>
                  <a:pt x="192142" y="90388"/>
                </a:lnTo>
                <a:lnTo>
                  <a:pt x="170824" y="87023"/>
                </a:lnTo>
                <a:lnTo>
                  <a:pt x="157080" y="73769"/>
                </a:lnTo>
                <a:lnTo>
                  <a:pt x="140110" y="81904"/>
                </a:lnTo>
                <a:lnTo>
                  <a:pt x="117389" y="54906"/>
                </a:lnTo>
                <a:lnTo>
                  <a:pt x="99157" y="56309"/>
                </a:lnTo>
                <a:lnTo>
                  <a:pt x="74683" y="34571"/>
                </a:lnTo>
                <a:lnTo>
                  <a:pt x="53085" y="40952"/>
                </a:lnTo>
                <a:lnTo>
                  <a:pt x="33660" y="15077"/>
                </a:lnTo>
                <a:lnTo>
                  <a:pt x="22370" y="20476"/>
                </a:lnTo>
                <a:lnTo>
                  <a:pt x="1893" y="0"/>
                </a:lnTo>
                <a:close/>
              </a:path>
            </a:pathLst>
          </a:custGeom>
          <a:solidFill>
            <a:srgbClr val="FFFAF0">
              <a:alpha val="85000"/>
            </a:srgbClr>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2" name="Freeform 27">
            <a:extLst>
              <a:ext uri="{FF2B5EF4-FFF2-40B4-BE49-F238E27FC236}">
                <a16:creationId xmlns:a16="http://schemas.microsoft.com/office/drawing/2014/main" id="{3443D72B-D9BB-F143-840E-A9FBED097F6C}"/>
              </a:ext>
            </a:extLst>
          </p:cNvPr>
          <p:cNvSpPr/>
          <p:nvPr/>
        </p:nvSpPr>
        <p:spPr>
          <a:xfrm>
            <a:off x="2148815" y="3879621"/>
            <a:ext cx="1026002" cy="1982089"/>
          </a:xfrm>
          <a:custGeom>
            <a:avLst/>
            <a:gdLst>
              <a:gd name="connsiteX0" fmla="*/ 2313352 w 2313351"/>
              <a:gd name="connsiteY0" fmla="*/ 0 h 4469059"/>
              <a:gd name="connsiteX1" fmla="*/ 2313352 w 2313351"/>
              <a:gd name="connsiteY1" fmla="*/ 3337700 h 4469059"/>
              <a:gd name="connsiteX2" fmla="*/ 1619676 w 2313351"/>
              <a:gd name="connsiteY2" fmla="*/ 3676954 h 4469059"/>
              <a:gd name="connsiteX3" fmla="*/ 1158955 w 2313351"/>
              <a:gd name="connsiteY3" fmla="*/ 3902258 h 4469059"/>
              <a:gd name="connsiteX4" fmla="*/ 0 w 2313351"/>
              <a:gd name="connsiteY4" fmla="*/ 4469060 h 4469059"/>
              <a:gd name="connsiteX5" fmla="*/ 0 w 2313351"/>
              <a:gd name="connsiteY5" fmla="*/ 1131360 h 4469059"/>
              <a:gd name="connsiteX6" fmla="*/ 2313352 w 2313351"/>
              <a:gd name="connsiteY6" fmla="*/ 0 h 446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351" h="4469059">
                <a:moveTo>
                  <a:pt x="2313352" y="0"/>
                </a:moveTo>
                <a:lnTo>
                  <a:pt x="2313352" y="3337700"/>
                </a:lnTo>
                <a:lnTo>
                  <a:pt x="1619676" y="3676954"/>
                </a:lnTo>
                <a:lnTo>
                  <a:pt x="1158955" y="3902258"/>
                </a:lnTo>
                <a:lnTo>
                  <a:pt x="0" y="4469060"/>
                </a:lnTo>
                <a:lnTo>
                  <a:pt x="0" y="1131360"/>
                </a:lnTo>
                <a:lnTo>
                  <a:pt x="2313352" y="0"/>
                </a:lnTo>
                <a:close/>
              </a:path>
            </a:pathLst>
          </a:custGeom>
          <a:solidFill>
            <a:srgbClr val="0079B5"/>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3" name="Freeform 32">
            <a:extLst>
              <a:ext uri="{FF2B5EF4-FFF2-40B4-BE49-F238E27FC236}">
                <a16:creationId xmlns:a16="http://schemas.microsoft.com/office/drawing/2014/main" id="{12518DAD-7B75-934C-A990-40432F0D157F}"/>
              </a:ext>
            </a:extLst>
          </p:cNvPr>
          <p:cNvSpPr/>
          <p:nvPr/>
        </p:nvSpPr>
        <p:spPr>
          <a:xfrm>
            <a:off x="2149685" y="3877350"/>
            <a:ext cx="1518959" cy="960379"/>
          </a:xfrm>
          <a:custGeom>
            <a:avLst/>
            <a:gdLst>
              <a:gd name="connsiteX0" fmla="*/ 3424832 w 3424832"/>
              <a:gd name="connsiteY0" fmla="*/ 1028980 h 2165388"/>
              <a:gd name="connsiteX1" fmla="*/ 1264493 w 3424832"/>
              <a:gd name="connsiteY1" fmla="*/ 2165389 h 2165388"/>
              <a:gd name="connsiteX2" fmla="*/ 0 w 3424832"/>
              <a:gd name="connsiteY2" fmla="*/ 1131360 h 2165388"/>
              <a:gd name="connsiteX3" fmla="*/ 2288317 w 3424832"/>
              <a:gd name="connsiteY3" fmla="*/ 0 h 2165388"/>
              <a:gd name="connsiteX4" fmla="*/ 3424832 w 3424832"/>
              <a:gd name="connsiteY4" fmla="*/ 1028980 h 2165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832" h="2165388">
                <a:moveTo>
                  <a:pt x="3424832" y="1028980"/>
                </a:moveTo>
                <a:lnTo>
                  <a:pt x="1264493" y="2165389"/>
                </a:lnTo>
                <a:lnTo>
                  <a:pt x="0" y="1131360"/>
                </a:lnTo>
                <a:lnTo>
                  <a:pt x="2288317" y="0"/>
                </a:lnTo>
                <a:lnTo>
                  <a:pt x="3424832" y="1028980"/>
                </a:lnTo>
                <a:close/>
              </a:path>
            </a:pathLst>
          </a:custGeom>
          <a:solidFill>
            <a:srgbClr val="00A4E4"/>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4" name="Freeform 34">
            <a:extLst>
              <a:ext uri="{FF2B5EF4-FFF2-40B4-BE49-F238E27FC236}">
                <a16:creationId xmlns:a16="http://schemas.microsoft.com/office/drawing/2014/main" id="{80FEB45A-EA37-C34E-95BC-A77CAB179F09}"/>
              </a:ext>
            </a:extLst>
          </p:cNvPr>
          <p:cNvSpPr/>
          <p:nvPr/>
        </p:nvSpPr>
        <p:spPr>
          <a:xfrm>
            <a:off x="605752" y="3877350"/>
            <a:ext cx="1543933" cy="1137309"/>
          </a:xfrm>
          <a:custGeom>
            <a:avLst/>
            <a:gdLst>
              <a:gd name="connsiteX0" fmla="*/ 2632490 w 3481142"/>
              <a:gd name="connsiteY0" fmla="*/ 2564317 h 2564317"/>
              <a:gd name="connsiteX1" fmla="*/ 0 w 3481142"/>
              <a:gd name="connsiteY1" fmla="*/ 1254215 h 2564317"/>
              <a:gd name="connsiteX2" fmla="*/ 1034133 w 3481142"/>
              <a:gd name="connsiteY2" fmla="*/ 0 h 2564317"/>
              <a:gd name="connsiteX3" fmla="*/ 3481143 w 3481142"/>
              <a:gd name="connsiteY3" fmla="*/ 1131360 h 2564317"/>
              <a:gd name="connsiteX4" fmla="*/ 2632490 w 3481142"/>
              <a:gd name="connsiteY4" fmla="*/ 2564317 h 25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142" h="2564317">
                <a:moveTo>
                  <a:pt x="2632490" y="2564317"/>
                </a:moveTo>
                <a:lnTo>
                  <a:pt x="0" y="1254215"/>
                </a:lnTo>
                <a:lnTo>
                  <a:pt x="1034133" y="0"/>
                </a:lnTo>
                <a:lnTo>
                  <a:pt x="3481143" y="1131360"/>
                </a:lnTo>
                <a:lnTo>
                  <a:pt x="2632490" y="2564317"/>
                </a:lnTo>
                <a:close/>
              </a:path>
            </a:pathLst>
          </a:custGeom>
          <a:solidFill>
            <a:srgbClr val="0090CA"/>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5" name="Freeform 35">
            <a:extLst>
              <a:ext uri="{FF2B5EF4-FFF2-40B4-BE49-F238E27FC236}">
                <a16:creationId xmlns:a16="http://schemas.microsoft.com/office/drawing/2014/main" id="{C7811A34-7F99-F044-B9C0-B605A38764E3}"/>
              </a:ext>
            </a:extLst>
          </p:cNvPr>
          <p:cNvSpPr/>
          <p:nvPr/>
        </p:nvSpPr>
        <p:spPr>
          <a:xfrm>
            <a:off x="2351595" y="5474510"/>
            <a:ext cx="39809" cy="127076"/>
          </a:xfrm>
          <a:custGeom>
            <a:avLst/>
            <a:gdLst>
              <a:gd name="connsiteX0" fmla="*/ 89760 w 89759"/>
              <a:gd name="connsiteY0" fmla="*/ 249076 h 286521"/>
              <a:gd name="connsiteX1" fmla="*/ 3646 w 89759"/>
              <a:gd name="connsiteY1" fmla="*/ 286521 h 286521"/>
              <a:gd name="connsiteX2" fmla="*/ 0 w 89759"/>
              <a:gd name="connsiteY2" fmla="*/ 31555 h 286521"/>
              <a:gd name="connsiteX3" fmla="*/ 88498 w 89759"/>
              <a:gd name="connsiteY3" fmla="*/ 0 h 286521"/>
              <a:gd name="connsiteX4" fmla="*/ 89760 w 89759"/>
              <a:gd name="connsiteY4" fmla="*/ 249076 h 28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9" h="286521">
                <a:moveTo>
                  <a:pt x="89760" y="249076"/>
                </a:moveTo>
                <a:lnTo>
                  <a:pt x="3646" y="286521"/>
                </a:lnTo>
                <a:lnTo>
                  <a:pt x="0" y="31555"/>
                </a:lnTo>
                <a:lnTo>
                  <a:pt x="88498" y="0"/>
                </a:lnTo>
                <a:lnTo>
                  <a:pt x="89760" y="249076"/>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6" name="Freeform 36">
            <a:extLst>
              <a:ext uri="{FF2B5EF4-FFF2-40B4-BE49-F238E27FC236}">
                <a16:creationId xmlns:a16="http://schemas.microsoft.com/office/drawing/2014/main" id="{CFC9259D-5BD2-0C41-9878-33E4590E3E87}"/>
              </a:ext>
            </a:extLst>
          </p:cNvPr>
          <p:cNvSpPr/>
          <p:nvPr/>
        </p:nvSpPr>
        <p:spPr>
          <a:xfrm>
            <a:off x="2329140" y="5405094"/>
            <a:ext cx="82885" cy="91404"/>
          </a:xfrm>
          <a:custGeom>
            <a:avLst/>
            <a:gdLst>
              <a:gd name="connsiteX0" fmla="*/ 186883 w 186883"/>
              <a:gd name="connsiteY0" fmla="*/ 139474 h 206090"/>
              <a:gd name="connsiteX1" fmla="*/ 0 w 186883"/>
              <a:gd name="connsiteY1" fmla="*/ 206091 h 206090"/>
              <a:gd name="connsiteX2" fmla="*/ 94529 w 186883"/>
              <a:gd name="connsiteY2" fmla="*/ 0 h 206090"/>
              <a:gd name="connsiteX3" fmla="*/ 186883 w 186883"/>
              <a:gd name="connsiteY3" fmla="*/ 139474 h 206090"/>
            </a:gdLst>
            <a:ahLst/>
            <a:cxnLst>
              <a:cxn ang="0">
                <a:pos x="connsiteX0" y="connsiteY0"/>
              </a:cxn>
              <a:cxn ang="0">
                <a:pos x="connsiteX1" y="connsiteY1"/>
              </a:cxn>
              <a:cxn ang="0">
                <a:pos x="connsiteX2" y="connsiteY2"/>
              </a:cxn>
              <a:cxn ang="0">
                <a:pos x="connsiteX3" y="connsiteY3"/>
              </a:cxn>
            </a:cxnLst>
            <a:rect l="l" t="t" r="r" b="b"/>
            <a:pathLst>
              <a:path w="186883" h="206090">
                <a:moveTo>
                  <a:pt x="186883" y="139474"/>
                </a:moveTo>
                <a:lnTo>
                  <a:pt x="0" y="206091"/>
                </a:lnTo>
                <a:lnTo>
                  <a:pt x="94529" y="0"/>
                </a:lnTo>
                <a:lnTo>
                  <a:pt x="186883" y="139474"/>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7" name="Freeform 37">
            <a:extLst>
              <a:ext uri="{FF2B5EF4-FFF2-40B4-BE49-F238E27FC236}">
                <a16:creationId xmlns:a16="http://schemas.microsoft.com/office/drawing/2014/main" id="{BA969CCB-45F1-FD42-85F7-3EB196D65AF6}"/>
              </a:ext>
            </a:extLst>
          </p:cNvPr>
          <p:cNvSpPr/>
          <p:nvPr/>
        </p:nvSpPr>
        <p:spPr>
          <a:xfrm>
            <a:off x="2254746" y="5507103"/>
            <a:ext cx="47709" cy="135380"/>
          </a:xfrm>
          <a:custGeom>
            <a:avLst/>
            <a:gdLst>
              <a:gd name="connsiteX0" fmla="*/ 107572 w 107571"/>
              <a:gd name="connsiteY0" fmla="*/ 262820 h 305244"/>
              <a:gd name="connsiteX1" fmla="*/ 10028 w 107571"/>
              <a:gd name="connsiteY1" fmla="*/ 305244 h 305244"/>
              <a:gd name="connsiteX2" fmla="*/ 0 w 107571"/>
              <a:gd name="connsiteY2" fmla="*/ 35833 h 305244"/>
              <a:gd name="connsiteX3" fmla="*/ 100559 w 107571"/>
              <a:gd name="connsiteY3" fmla="*/ 0 h 305244"/>
              <a:gd name="connsiteX4" fmla="*/ 107572 w 107571"/>
              <a:gd name="connsiteY4" fmla="*/ 262820 h 30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71" h="305244">
                <a:moveTo>
                  <a:pt x="107572" y="262820"/>
                </a:moveTo>
                <a:lnTo>
                  <a:pt x="10028" y="305244"/>
                </a:lnTo>
                <a:lnTo>
                  <a:pt x="0" y="35833"/>
                </a:lnTo>
                <a:lnTo>
                  <a:pt x="100559" y="0"/>
                </a:lnTo>
                <a:lnTo>
                  <a:pt x="107572" y="262820"/>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8" name="Freeform 38">
            <a:extLst>
              <a:ext uri="{FF2B5EF4-FFF2-40B4-BE49-F238E27FC236}">
                <a16:creationId xmlns:a16="http://schemas.microsoft.com/office/drawing/2014/main" id="{2CBA66E6-17D9-1B4B-99AD-CBDD15FD5392}"/>
              </a:ext>
            </a:extLst>
          </p:cNvPr>
          <p:cNvSpPr/>
          <p:nvPr/>
        </p:nvSpPr>
        <p:spPr>
          <a:xfrm>
            <a:off x="2229150" y="5434142"/>
            <a:ext cx="94175" cy="97997"/>
          </a:xfrm>
          <a:custGeom>
            <a:avLst/>
            <a:gdLst>
              <a:gd name="connsiteX0" fmla="*/ 212338 w 212338"/>
              <a:gd name="connsiteY0" fmla="*/ 145294 h 220956"/>
              <a:gd name="connsiteX1" fmla="*/ 0 w 212338"/>
              <a:gd name="connsiteY1" fmla="*/ 220957 h 220956"/>
              <a:gd name="connsiteX2" fmla="*/ 103715 w 212338"/>
              <a:gd name="connsiteY2" fmla="*/ 0 h 220956"/>
              <a:gd name="connsiteX3" fmla="*/ 212338 w 212338"/>
              <a:gd name="connsiteY3" fmla="*/ 145294 h 220956"/>
            </a:gdLst>
            <a:ahLst/>
            <a:cxnLst>
              <a:cxn ang="0">
                <a:pos x="connsiteX0" y="connsiteY0"/>
              </a:cxn>
              <a:cxn ang="0">
                <a:pos x="connsiteX1" y="connsiteY1"/>
              </a:cxn>
              <a:cxn ang="0">
                <a:pos x="connsiteX2" y="connsiteY2"/>
              </a:cxn>
              <a:cxn ang="0">
                <a:pos x="connsiteX3" y="connsiteY3"/>
              </a:cxn>
            </a:cxnLst>
            <a:rect l="l" t="t" r="r" b="b"/>
            <a:pathLst>
              <a:path w="212338" h="220956">
                <a:moveTo>
                  <a:pt x="212338" y="145294"/>
                </a:moveTo>
                <a:lnTo>
                  <a:pt x="0" y="220957"/>
                </a:lnTo>
                <a:lnTo>
                  <a:pt x="103715" y="0"/>
                </a:lnTo>
                <a:lnTo>
                  <a:pt x="212338" y="145294"/>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39" name="Freeform 39">
            <a:extLst>
              <a:ext uri="{FF2B5EF4-FFF2-40B4-BE49-F238E27FC236}">
                <a16:creationId xmlns:a16="http://schemas.microsoft.com/office/drawing/2014/main" id="{12428185-872F-F545-9D6A-23A8BAA2D090}"/>
              </a:ext>
            </a:extLst>
          </p:cNvPr>
          <p:cNvSpPr/>
          <p:nvPr/>
        </p:nvSpPr>
        <p:spPr>
          <a:xfrm>
            <a:off x="2241279" y="5597512"/>
            <a:ext cx="163500" cy="102413"/>
          </a:xfrm>
          <a:custGeom>
            <a:avLst/>
            <a:gdLst>
              <a:gd name="connsiteX0" fmla="*/ 368647 w 368646"/>
              <a:gd name="connsiteY0" fmla="*/ 59955 h 230913"/>
              <a:gd name="connsiteX1" fmla="*/ 2735 w 368646"/>
              <a:gd name="connsiteY1" fmla="*/ 230914 h 230913"/>
              <a:gd name="connsiteX2" fmla="*/ 0 w 368646"/>
              <a:gd name="connsiteY2" fmla="*/ 165209 h 230913"/>
              <a:gd name="connsiteX3" fmla="*/ 368507 w 368646"/>
              <a:gd name="connsiteY3" fmla="*/ 0 h 230913"/>
              <a:gd name="connsiteX4" fmla="*/ 368647 w 368646"/>
              <a:gd name="connsiteY4" fmla="*/ 59955 h 2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46" h="230913">
                <a:moveTo>
                  <a:pt x="368647" y="59955"/>
                </a:moveTo>
                <a:lnTo>
                  <a:pt x="2735" y="230914"/>
                </a:lnTo>
                <a:lnTo>
                  <a:pt x="0" y="165209"/>
                </a:lnTo>
                <a:lnTo>
                  <a:pt x="368507" y="0"/>
                </a:lnTo>
                <a:lnTo>
                  <a:pt x="368647" y="59955"/>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40" name="Freeform 40">
            <a:extLst>
              <a:ext uri="{FF2B5EF4-FFF2-40B4-BE49-F238E27FC236}">
                <a16:creationId xmlns:a16="http://schemas.microsoft.com/office/drawing/2014/main" id="{AF71A484-EA51-2F4B-8ECF-B105D9712D58}"/>
              </a:ext>
            </a:extLst>
          </p:cNvPr>
          <p:cNvSpPr/>
          <p:nvPr/>
        </p:nvSpPr>
        <p:spPr>
          <a:xfrm>
            <a:off x="2243332" y="5642048"/>
            <a:ext cx="161540" cy="106021"/>
          </a:xfrm>
          <a:custGeom>
            <a:avLst/>
            <a:gdLst>
              <a:gd name="connsiteX0" fmla="*/ 364229 w 364228"/>
              <a:gd name="connsiteY0" fmla="*/ 58622 h 239048"/>
              <a:gd name="connsiteX1" fmla="*/ 2665 w 364228"/>
              <a:gd name="connsiteY1" fmla="*/ 239048 h 239048"/>
              <a:gd name="connsiteX2" fmla="*/ 0 w 364228"/>
              <a:gd name="connsiteY2" fmla="*/ 174816 h 239048"/>
              <a:gd name="connsiteX3" fmla="*/ 364089 w 364228"/>
              <a:gd name="connsiteY3" fmla="*/ 0 h 239048"/>
              <a:gd name="connsiteX4" fmla="*/ 364229 w 364228"/>
              <a:gd name="connsiteY4" fmla="*/ 58622 h 23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28" h="239048">
                <a:moveTo>
                  <a:pt x="364229" y="58622"/>
                </a:moveTo>
                <a:lnTo>
                  <a:pt x="2665" y="239048"/>
                </a:lnTo>
                <a:lnTo>
                  <a:pt x="0" y="174816"/>
                </a:lnTo>
                <a:lnTo>
                  <a:pt x="364089" y="0"/>
                </a:lnTo>
                <a:lnTo>
                  <a:pt x="364229" y="58622"/>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41" name="Freeform 41">
            <a:extLst>
              <a:ext uri="{FF2B5EF4-FFF2-40B4-BE49-F238E27FC236}">
                <a16:creationId xmlns:a16="http://schemas.microsoft.com/office/drawing/2014/main" id="{CE2E8F10-DDF9-BE42-B2FD-0953F6B76809}"/>
              </a:ext>
            </a:extLst>
          </p:cNvPr>
          <p:cNvSpPr/>
          <p:nvPr/>
        </p:nvSpPr>
        <p:spPr>
          <a:xfrm>
            <a:off x="2981460" y="5254693"/>
            <a:ext cx="161229" cy="102413"/>
          </a:xfrm>
          <a:custGeom>
            <a:avLst/>
            <a:gdLst>
              <a:gd name="connsiteX0" fmla="*/ 363528 w 363527"/>
              <a:gd name="connsiteY0" fmla="*/ 59955 h 230913"/>
              <a:gd name="connsiteX1" fmla="*/ 2735 w 363527"/>
              <a:gd name="connsiteY1" fmla="*/ 230914 h 230913"/>
              <a:gd name="connsiteX2" fmla="*/ 0 w 363527"/>
              <a:gd name="connsiteY2" fmla="*/ 165139 h 230913"/>
              <a:gd name="connsiteX3" fmla="*/ 363388 w 363527"/>
              <a:gd name="connsiteY3" fmla="*/ 0 h 230913"/>
              <a:gd name="connsiteX4" fmla="*/ 363528 w 363527"/>
              <a:gd name="connsiteY4" fmla="*/ 59955 h 2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27" h="230913">
                <a:moveTo>
                  <a:pt x="363528" y="59955"/>
                </a:moveTo>
                <a:lnTo>
                  <a:pt x="2735" y="230914"/>
                </a:lnTo>
                <a:lnTo>
                  <a:pt x="0" y="165139"/>
                </a:lnTo>
                <a:lnTo>
                  <a:pt x="363388" y="0"/>
                </a:lnTo>
                <a:lnTo>
                  <a:pt x="363528" y="59955"/>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42" name="Freeform 42">
            <a:extLst>
              <a:ext uri="{FF2B5EF4-FFF2-40B4-BE49-F238E27FC236}">
                <a16:creationId xmlns:a16="http://schemas.microsoft.com/office/drawing/2014/main" id="{6A70AAC4-A72A-324A-9D31-C421AC8205EE}"/>
              </a:ext>
            </a:extLst>
          </p:cNvPr>
          <p:cNvSpPr/>
          <p:nvPr/>
        </p:nvSpPr>
        <p:spPr>
          <a:xfrm>
            <a:off x="2983481" y="5299197"/>
            <a:ext cx="159269" cy="103750"/>
          </a:xfrm>
          <a:custGeom>
            <a:avLst/>
            <a:gdLst>
              <a:gd name="connsiteX0" fmla="*/ 359110 w 359109"/>
              <a:gd name="connsiteY0" fmla="*/ 58693 h 233929"/>
              <a:gd name="connsiteX1" fmla="*/ 2735 w 359109"/>
              <a:gd name="connsiteY1" fmla="*/ 233929 h 233929"/>
              <a:gd name="connsiteX2" fmla="*/ 0 w 359109"/>
              <a:gd name="connsiteY2" fmla="*/ 169767 h 233929"/>
              <a:gd name="connsiteX3" fmla="*/ 359040 w 359109"/>
              <a:gd name="connsiteY3" fmla="*/ 0 h 233929"/>
              <a:gd name="connsiteX4" fmla="*/ 359110 w 359109"/>
              <a:gd name="connsiteY4" fmla="*/ 58693 h 2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09" h="233929">
                <a:moveTo>
                  <a:pt x="359110" y="58693"/>
                </a:moveTo>
                <a:lnTo>
                  <a:pt x="2735" y="233929"/>
                </a:lnTo>
                <a:lnTo>
                  <a:pt x="0" y="169767"/>
                </a:lnTo>
                <a:lnTo>
                  <a:pt x="359040" y="0"/>
                </a:lnTo>
                <a:lnTo>
                  <a:pt x="359110" y="58693"/>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43" name="Freeform 43">
            <a:extLst>
              <a:ext uri="{FF2B5EF4-FFF2-40B4-BE49-F238E27FC236}">
                <a16:creationId xmlns:a16="http://schemas.microsoft.com/office/drawing/2014/main" id="{054B18B4-B70F-1046-A2B4-C7E62F51D731}"/>
              </a:ext>
            </a:extLst>
          </p:cNvPr>
          <p:cNvSpPr/>
          <p:nvPr/>
        </p:nvSpPr>
        <p:spPr>
          <a:xfrm>
            <a:off x="2980682" y="5212365"/>
            <a:ext cx="161198" cy="97624"/>
          </a:xfrm>
          <a:custGeom>
            <a:avLst/>
            <a:gdLst>
              <a:gd name="connsiteX0" fmla="*/ 363458 w 363457"/>
              <a:gd name="connsiteY0" fmla="*/ 56308 h 220115"/>
              <a:gd name="connsiteX1" fmla="*/ 0 w 363457"/>
              <a:gd name="connsiteY1" fmla="*/ 220115 h 220115"/>
              <a:gd name="connsiteX2" fmla="*/ 0 w 363457"/>
              <a:gd name="connsiteY2" fmla="*/ 153568 h 220115"/>
              <a:gd name="connsiteX3" fmla="*/ 363458 w 363457"/>
              <a:gd name="connsiteY3" fmla="*/ 0 h 220115"/>
              <a:gd name="connsiteX4" fmla="*/ 363458 w 363457"/>
              <a:gd name="connsiteY4" fmla="*/ 56308 h 22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57" h="220115">
                <a:moveTo>
                  <a:pt x="363458" y="56308"/>
                </a:moveTo>
                <a:lnTo>
                  <a:pt x="0" y="220115"/>
                </a:lnTo>
                <a:lnTo>
                  <a:pt x="0" y="153568"/>
                </a:lnTo>
                <a:lnTo>
                  <a:pt x="363458" y="0"/>
                </a:lnTo>
                <a:lnTo>
                  <a:pt x="363458" y="56308"/>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sp>
        <p:nvSpPr>
          <p:cNvPr id="244" name="Freeform 44">
            <a:extLst>
              <a:ext uri="{FF2B5EF4-FFF2-40B4-BE49-F238E27FC236}">
                <a16:creationId xmlns:a16="http://schemas.microsoft.com/office/drawing/2014/main" id="{F444C476-714D-284F-B73D-4E4774BCC94C}"/>
              </a:ext>
            </a:extLst>
          </p:cNvPr>
          <p:cNvSpPr/>
          <p:nvPr/>
        </p:nvSpPr>
        <p:spPr>
          <a:xfrm>
            <a:off x="2980682" y="5169229"/>
            <a:ext cx="161198" cy="88543"/>
          </a:xfrm>
          <a:custGeom>
            <a:avLst/>
            <a:gdLst>
              <a:gd name="connsiteX0" fmla="*/ 363458 w 363457"/>
              <a:gd name="connsiteY0" fmla="*/ 56308 h 199639"/>
              <a:gd name="connsiteX1" fmla="*/ 0 w 363457"/>
              <a:gd name="connsiteY1" fmla="*/ 199639 h 199639"/>
              <a:gd name="connsiteX2" fmla="*/ 0 w 363457"/>
              <a:gd name="connsiteY2" fmla="*/ 133093 h 199639"/>
              <a:gd name="connsiteX3" fmla="*/ 363458 w 363457"/>
              <a:gd name="connsiteY3" fmla="*/ 0 h 199639"/>
              <a:gd name="connsiteX4" fmla="*/ 363458 w 363457"/>
              <a:gd name="connsiteY4" fmla="*/ 56308 h 19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57" h="199639">
                <a:moveTo>
                  <a:pt x="363458" y="56308"/>
                </a:moveTo>
                <a:lnTo>
                  <a:pt x="0" y="199639"/>
                </a:lnTo>
                <a:lnTo>
                  <a:pt x="0" y="133093"/>
                </a:lnTo>
                <a:lnTo>
                  <a:pt x="363458" y="0"/>
                </a:lnTo>
                <a:lnTo>
                  <a:pt x="363458" y="56308"/>
                </a:lnTo>
                <a:close/>
              </a:path>
            </a:pathLst>
          </a:custGeom>
          <a:solidFill>
            <a:schemeClr val="tx1"/>
          </a:solidFill>
          <a:ln w="7009" cap="flat">
            <a:noFill/>
            <a:prstDash val="solid"/>
            <a:miter/>
          </a:ln>
        </p:spPr>
        <p:txBody>
          <a:bodyPr rtlCol="0" anchor="ctr"/>
          <a:lstStyle/>
          <a:p>
            <a:endParaRPr lang="de-CH" dirty="0">
              <a:latin typeface="Frutiger LT Light" panose="02000503000000000000" pitchFamily="2" charset="0"/>
            </a:endParaRPr>
          </a:p>
        </p:txBody>
      </p:sp>
      <p:graphicFrame>
        <p:nvGraphicFramePr>
          <p:cNvPr id="47" name="Tabelle 46"/>
          <p:cNvGraphicFramePr>
            <a:graphicFrameLocks noGrp="1"/>
          </p:cNvGraphicFramePr>
          <p:nvPr>
            <p:extLst>
              <p:ext uri="{D42A27DB-BD31-4B8C-83A1-F6EECF244321}">
                <p14:modId xmlns:p14="http://schemas.microsoft.com/office/powerpoint/2010/main" val="3676665436"/>
              </p:ext>
            </p:extLst>
          </p:nvPr>
        </p:nvGraphicFramePr>
        <p:xfrm>
          <a:off x="6528047" y="1628775"/>
          <a:ext cx="5255966" cy="2180716"/>
        </p:xfrm>
        <a:graphic>
          <a:graphicData uri="http://schemas.openxmlformats.org/drawingml/2006/table">
            <a:tbl>
              <a:tblPr firstRow="1" lastRow="1" bandRow="1">
                <a:tableStyleId>{5C22544A-7EE6-4342-B048-85BDC9FD1C3A}</a:tableStyleId>
              </a:tblPr>
              <a:tblGrid>
                <a:gridCol w="2894360">
                  <a:extLst>
                    <a:ext uri="{9D8B030D-6E8A-4147-A177-3AD203B41FA5}">
                      <a16:colId xmlns:a16="http://schemas.microsoft.com/office/drawing/2014/main" val="2938946906"/>
                    </a:ext>
                  </a:extLst>
                </a:gridCol>
                <a:gridCol w="2361606">
                  <a:extLst>
                    <a:ext uri="{9D8B030D-6E8A-4147-A177-3AD203B41FA5}">
                      <a16:colId xmlns:a16="http://schemas.microsoft.com/office/drawing/2014/main" val="3825163273"/>
                    </a:ext>
                  </a:extLst>
                </a:gridCol>
              </a:tblGrid>
              <a:tr h="0">
                <a:tc gridSpan="2">
                  <a:txBody>
                    <a:bodyPr/>
                    <a:lstStyle/>
                    <a:p>
                      <a:pPr algn="l"/>
                      <a:r>
                        <a:rPr lang="de-CH" sz="1400" dirty="0">
                          <a:latin typeface="+mj-lt"/>
                        </a:rPr>
                        <a:t>Zölle</a:t>
                      </a:r>
                      <a:endParaRPr lang="en-US" sz="1400" dirty="0">
                        <a:latin typeface="+mj-lt"/>
                      </a:endParaRPr>
                    </a:p>
                  </a:txBody>
                  <a:tcPr>
                    <a:lnL w="12700" cmpd="sng">
                      <a:noFill/>
                    </a:lnL>
                    <a:lnR w="12700" cmpd="sng">
                      <a:noFill/>
                    </a:lnR>
                    <a:solidFill>
                      <a:srgbClr val="0090CB"/>
                    </a:solidFill>
                  </a:tcPr>
                </a:tc>
                <a:tc hMerge="1">
                  <a:txBody>
                    <a:bodyPr/>
                    <a:lstStyle/>
                    <a:p>
                      <a:endParaRPr lang="en-US" dirty="0"/>
                    </a:p>
                  </a:txBody>
                  <a:tcPr>
                    <a:solidFill>
                      <a:srgbClr val="512698"/>
                    </a:solidFill>
                  </a:tcPr>
                </a:tc>
                <a:extLst>
                  <a:ext uri="{0D108BD9-81ED-4DB2-BD59-A6C34878D82A}">
                    <a16:rowId xmlns:a16="http://schemas.microsoft.com/office/drawing/2014/main" val="32017830"/>
                  </a:ext>
                </a:extLst>
              </a:tr>
              <a:tr h="362299">
                <a:tc>
                  <a:txBody>
                    <a:bodyPr/>
                    <a:lstStyle/>
                    <a:p>
                      <a:r>
                        <a:rPr lang="de-CH" sz="1100" b="0" i="0" dirty="0">
                          <a:latin typeface="+mj-lt"/>
                        </a:rPr>
                        <a:t>Eigengewicht des Hemds mit direkter</a:t>
                      </a:r>
                      <a:r>
                        <a:rPr lang="de-CH" sz="1100" b="0" i="0" baseline="0" dirty="0">
                          <a:latin typeface="+mj-lt"/>
                        </a:rPr>
                        <a:t> Umverpackung (Nettogewicht)</a:t>
                      </a:r>
                      <a:endParaRPr lang="en-US" sz="1100" b="0" i="0" dirty="0">
                        <a:latin typeface="+mj-lt"/>
                      </a:endParaRPr>
                    </a:p>
                  </a:txBody>
                  <a:tcPr anchor="ctr">
                    <a:lnL w="12700" cmpd="sng">
                      <a:noFill/>
                    </a:lnL>
                    <a:lnR w="12700" cmpd="sng">
                      <a:noFill/>
                    </a:lnR>
                    <a:solidFill>
                      <a:schemeClr val="bg1"/>
                    </a:solidFill>
                  </a:tcPr>
                </a:tc>
                <a:tc>
                  <a:txBody>
                    <a:bodyPr/>
                    <a:lstStyle/>
                    <a:p>
                      <a:r>
                        <a:rPr lang="de-CH" sz="1100" b="0" i="0" dirty="0">
                          <a:latin typeface="+mj-lt"/>
                        </a:rPr>
                        <a:t>0.6 kg</a:t>
                      </a:r>
                      <a:endParaRPr lang="en-US" sz="1100" b="0" i="0" dirty="0">
                        <a:latin typeface="+mj-lt"/>
                      </a:endParaRPr>
                    </a:p>
                  </a:txBody>
                  <a:tcPr anchor="ctr">
                    <a:lnL w="12700" cmpd="sng">
                      <a:noFill/>
                    </a:lnL>
                    <a:lnR w="12700" cmpd="sng">
                      <a:noFill/>
                    </a:lnR>
                    <a:solidFill>
                      <a:schemeClr val="bg1"/>
                    </a:solidFill>
                  </a:tcPr>
                </a:tc>
                <a:extLst>
                  <a:ext uri="{0D108BD9-81ED-4DB2-BD59-A6C34878D82A}">
                    <a16:rowId xmlns:a16="http://schemas.microsoft.com/office/drawing/2014/main" val="2453017358"/>
                  </a:ext>
                </a:extLst>
              </a:tr>
              <a:tr h="362299">
                <a:tc>
                  <a:txBody>
                    <a:bodyPr/>
                    <a:lstStyle/>
                    <a:p>
                      <a:r>
                        <a:rPr lang="de-CH" sz="1100" b="0" i="0" dirty="0">
                          <a:latin typeface="+mj-lt"/>
                        </a:rPr>
                        <a:t>Gewicht der Verpackung</a:t>
                      </a:r>
                      <a:endParaRPr lang="en-US" sz="1100" b="0" i="0" dirty="0">
                        <a:latin typeface="+mj-lt"/>
                      </a:endParaRPr>
                    </a:p>
                  </a:txBody>
                  <a:tcPr anchor="ctr">
                    <a:lnL w="12700" cmpd="sng">
                      <a:noFill/>
                    </a:lnL>
                    <a:lnR w="12700" cmpd="sng">
                      <a:noFill/>
                    </a:lnR>
                    <a:lnB w="12700" cap="flat" cmpd="sng" algn="ctr">
                      <a:solidFill>
                        <a:schemeClr val="tx1"/>
                      </a:solidFill>
                      <a:prstDash val="solid"/>
                      <a:round/>
                      <a:headEnd type="none" w="med" len="med"/>
                      <a:tailEnd type="none" w="med" len="med"/>
                    </a:lnB>
                    <a:solidFill>
                      <a:schemeClr val="tx2"/>
                    </a:solidFill>
                  </a:tcPr>
                </a:tc>
                <a:tc>
                  <a:txBody>
                    <a:bodyPr/>
                    <a:lstStyle/>
                    <a:p>
                      <a:r>
                        <a:rPr lang="de-CH" sz="1100" b="0" i="0" dirty="0">
                          <a:latin typeface="+mj-lt"/>
                        </a:rPr>
                        <a:t>0.4 kg</a:t>
                      </a:r>
                      <a:endParaRPr lang="en-US" sz="1100" b="0" i="0" dirty="0">
                        <a:latin typeface="+mj-lt"/>
                      </a:endParaRPr>
                    </a:p>
                  </a:txBody>
                  <a:tcPr anchor="ctr">
                    <a:lnL w="12700" cmpd="sng">
                      <a:noFill/>
                    </a:lnL>
                    <a:lnR w="12700" cmpd="sng">
                      <a:noFill/>
                    </a:ln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9622814"/>
                  </a:ext>
                </a:extLst>
              </a:tr>
              <a:tr h="362299">
                <a:tc>
                  <a:txBody>
                    <a:bodyPr/>
                    <a:lstStyle/>
                    <a:p>
                      <a:r>
                        <a:rPr lang="de-CH" sz="1100" b="1" i="0" dirty="0">
                          <a:solidFill>
                            <a:schemeClr val="bg1"/>
                          </a:solidFill>
                          <a:latin typeface="+mj-lt"/>
                        </a:rPr>
                        <a:t>Bruttogewicht</a:t>
                      </a:r>
                      <a:endParaRPr lang="en-US" sz="1100" b="1" i="0" dirty="0">
                        <a:solidFill>
                          <a:schemeClr val="bg1"/>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solidFill>
                      <a:srgbClr val="0090CB"/>
                    </a:solidFill>
                  </a:tcPr>
                </a:tc>
                <a:tc>
                  <a:txBody>
                    <a:bodyPr/>
                    <a:lstStyle/>
                    <a:p>
                      <a:r>
                        <a:rPr lang="de-CH" sz="1100" b="1" i="0" dirty="0">
                          <a:solidFill>
                            <a:schemeClr val="bg1"/>
                          </a:solidFill>
                          <a:latin typeface="+mj-lt"/>
                        </a:rPr>
                        <a:t>1 kg</a:t>
                      </a:r>
                      <a:endParaRPr lang="en-US" sz="1100" b="1" i="0" dirty="0">
                        <a:solidFill>
                          <a:schemeClr val="bg1"/>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solidFill>
                      <a:srgbClr val="0090CB"/>
                    </a:solidFill>
                  </a:tcPr>
                </a:tc>
                <a:extLst>
                  <a:ext uri="{0D108BD9-81ED-4DB2-BD59-A6C34878D82A}">
                    <a16:rowId xmlns:a16="http://schemas.microsoft.com/office/drawing/2014/main" val="3052454941"/>
                  </a:ext>
                </a:extLst>
              </a:tr>
              <a:tr h="362299">
                <a:tc>
                  <a:txBody>
                    <a:bodyPr/>
                    <a:lstStyle/>
                    <a:p>
                      <a:r>
                        <a:rPr lang="de-CH" sz="1100" b="0" i="0" dirty="0">
                          <a:latin typeface="+mj-lt"/>
                        </a:rPr>
                        <a:t>Zolltarif: Hemd aus Baumwolle </a:t>
                      </a:r>
                      <a:endParaRPr lang="en-US" sz="1100" b="0" i="0" dirty="0">
                        <a:latin typeface="+mj-lt"/>
                      </a:endParaRPr>
                    </a:p>
                  </a:txBody>
                  <a:tcPr anchor="ctr">
                    <a:lnL w="12700" cmpd="sng">
                      <a:noFill/>
                    </a:lnL>
                    <a:lnR w="12700" cmpd="sng">
                      <a:noFill/>
                    </a:lnR>
                    <a:lnB w="12700" cap="flat" cmpd="sng" algn="ctr">
                      <a:solidFill>
                        <a:schemeClr val="tx1"/>
                      </a:solidFill>
                      <a:prstDash val="solid"/>
                      <a:round/>
                      <a:headEnd type="none" w="med" len="med"/>
                      <a:tailEnd type="none" w="med" len="med"/>
                    </a:lnB>
                    <a:solidFill>
                      <a:schemeClr val="tx2"/>
                    </a:solidFill>
                  </a:tcPr>
                </a:tc>
                <a:tc>
                  <a:txBody>
                    <a:bodyPr/>
                    <a:lstStyle/>
                    <a:p>
                      <a:r>
                        <a:rPr lang="de-CH" sz="1100" b="0" i="0" dirty="0">
                          <a:latin typeface="+mj-lt"/>
                        </a:rPr>
                        <a:t>200 CHF/ 100 kg</a:t>
                      </a:r>
                      <a:endParaRPr lang="en-US" sz="1100" b="0" i="0" dirty="0">
                        <a:latin typeface="+mj-lt"/>
                      </a:endParaRPr>
                    </a:p>
                  </a:txBody>
                  <a:tcPr anchor="ctr">
                    <a:lnL w="12700" cmpd="sng">
                      <a:noFill/>
                    </a:lnL>
                    <a:lnR w="12700" cmpd="sng">
                      <a:noFill/>
                    </a:ln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16138501"/>
                  </a:ext>
                </a:extLst>
              </a:tr>
              <a:tr h="362299">
                <a:tc>
                  <a:txBody>
                    <a:bodyPr/>
                    <a:lstStyle/>
                    <a:p>
                      <a:r>
                        <a:rPr lang="de-CH" sz="1100" b="1" i="0" dirty="0">
                          <a:latin typeface="+mj-lt"/>
                        </a:rPr>
                        <a:t>Zollabgabe</a:t>
                      </a:r>
                      <a:endParaRPr lang="en-US" sz="1100" b="1" i="0"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solidFill>
                      <a:srgbClr val="0090CB"/>
                    </a:solidFill>
                  </a:tcPr>
                </a:tc>
                <a:tc>
                  <a:txBody>
                    <a:bodyPr/>
                    <a:lstStyle/>
                    <a:p>
                      <a:r>
                        <a:rPr lang="de-CH" sz="1100" b="1" i="0" dirty="0">
                          <a:latin typeface="+mj-lt"/>
                        </a:rPr>
                        <a:t>2 CHF</a:t>
                      </a:r>
                      <a:endParaRPr lang="en-US" sz="1100" b="1" i="0" dirty="0">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solidFill>
                      <a:srgbClr val="0090CB"/>
                    </a:solidFill>
                  </a:tcPr>
                </a:tc>
                <a:extLst>
                  <a:ext uri="{0D108BD9-81ED-4DB2-BD59-A6C34878D82A}">
                    <a16:rowId xmlns:a16="http://schemas.microsoft.com/office/drawing/2014/main" val="3595525448"/>
                  </a:ext>
                </a:extLst>
              </a:tr>
            </a:tbl>
          </a:graphicData>
        </a:graphic>
      </p:graphicFrame>
      <p:sp>
        <p:nvSpPr>
          <p:cNvPr id="49" name="Textfeld 48"/>
          <p:cNvSpPr txBox="1"/>
          <p:nvPr/>
        </p:nvSpPr>
        <p:spPr bwMode="auto">
          <a:xfrm>
            <a:off x="4533830" y="3845193"/>
            <a:ext cx="1475196" cy="923330"/>
          </a:xfrm>
          <a:prstGeom prst="rect">
            <a:avLst/>
          </a:prstGeom>
        </p:spPr>
        <p:txBody>
          <a:bodyPr wrap="square" lIns="0" tIns="0" rIns="0" bIns="0" rtlCol="0">
            <a:spAutoFit/>
          </a:bodyPr>
          <a:lstStyle/>
          <a:p>
            <a:pPr indent="-226800" defTabSz="226800" eaLnBrk="0" fontAlgn="base" hangingPunct="0">
              <a:spcBef>
                <a:spcPct val="0"/>
              </a:spcBef>
              <a:spcAft>
                <a:spcPts val="600"/>
              </a:spcAft>
            </a:pPr>
            <a:r>
              <a:rPr lang="de-CH" sz="1400" b="1" kern="0" dirty="0">
                <a:solidFill>
                  <a:srgbClr val="000000"/>
                </a:solidFill>
                <a:latin typeface="+mj-lt"/>
              </a:rPr>
              <a:t>Bruttogewicht</a:t>
            </a:r>
          </a:p>
          <a:p>
            <a:pPr indent="-226800" defTabSz="226800" eaLnBrk="0" fontAlgn="base" hangingPunct="0">
              <a:spcBef>
                <a:spcPct val="0"/>
              </a:spcBef>
            </a:pPr>
            <a:r>
              <a:rPr lang="de-CH" sz="1100" kern="0" dirty="0">
                <a:solidFill>
                  <a:srgbClr val="000000"/>
                </a:solidFill>
                <a:latin typeface="+mj-lt"/>
              </a:rPr>
              <a:t>(Produkt + Verpackung)</a:t>
            </a:r>
          </a:p>
          <a:p>
            <a:pPr indent="-226800" defTabSz="226800" eaLnBrk="0" fontAlgn="base" hangingPunct="0">
              <a:spcBef>
                <a:spcPts val="600"/>
              </a:spcBef>
            </a:pPr>
            <a:r>
              <a:rPr lang="de-CH" sz="1400" b="1" kern="0" dirty="0">
                <a:solidFill>
                  <a:srgbClr val="000000"/>
                </a:solidFill>
                <a:latin typeface="+mj-lt"/>
              </a:rPr>
              <a:t>= 1 kg</a:t>
            </a:r>
            <a:endParaRPr lang="en-US" sz="1400" b="1" kern="0" dirty="0">
              <a:solidFill>
                <a:srgbClr val="000000"/>
              </a:solidFill>
              <a:latin typeface="+mj-lt"/>
            </a:endParaRPr>
          </a:p>
        </p:txBody>
      </p:sp>
      <p:sp>
        <p:nvSpPr>
          <p:cNvPr id="50" name="Textfeld 49"/>
          <p:cNvSpPr txBox="1"/>
          <p:nvPr/>
        </p:nvSpPr>
        <p:spPr bwMode="auto">
          <a:xfrm>
            <a:off x="442912" y="1591136"/>
            <a:ext cx="5255965" cy="492443"/>
          </a:xfrm>
          <a:prstGeom prst="rect">
            <a:avLst/>
          </a:prstGeom>
        </p:spPr>
        <p:txBody>
          <a:bodyPr wrap="square" lIns="0" tIns="0" rIns="0" bIns="0" rtlCol="0">
            <a:spAutoFit/>
          </a:bodyPr>
          <a:lstStyle/>
          <a:p>
            <a:pPr indent="-226800" defTabSz="226800" eaLnBrk="0" fontAlgn="base" hangingPunct="0">
              <a:spcBef>
                <a:spcPct val="0"/>
              </a:spcBef>
            </a:pPr>
            <a:r>
              <a:rPr lang="de-CH" sz="1600" b="1" kern="0" dirty="0">
                <a:solidFill>
                  <a:srgbClr val="000000"/>
                </a:solidFill>
                <a:latin typeface="+mj-lt"/>
              </a:rPr>
              <a:t>In der Schweiz:</a:t>
            </a:r>
          </a:p>
          <a:p>
            <a:pPr indent="-226800" defTabSz="226800" eaLnBrk="0" fontAlgn="base" hangingPunct="0">
              <a:spcBef>
                <a:spcPct val="0"/>
              </a:spcBef>
            </a:pPr>
            <a:r>
              <a:rPr lang="de-CH" sz="1600" kern="0" dirty="0">
                <a:solidFill>
                  <a:srgbClr val="000000"/>
                </a:solidFill>
                <a:latin typeface="+mj-lt"/>
              </a:rPr>
              <a:t>Zölle werden auf das Bruttogewicht berechnet!</a:t>
            </a:r>
            <a:endParaRPr lang="en-US" sz="1600" kern="0" dirty="0">
              <a:solidFill>
                <a:srgbClr val="000000"/>
              </a:solidFill>
              <a:latin typeface="+mj-lt"/>
            </a:endParaRPr>
          </a:p>
        </p:txBody>
      </p:sp>
      <p:sp>
        <p:nvSpPr>
          <p:cNvPr id="51" name="Textfeld 50"/>
          <p:cNvSpPr txBox="1"/>
          <p:nvPr/>
        </p:nvSpPr>
        <p:spPr bwMode="auto">
          <a:xfrm>
            <a:off x="6528047" y="4022121"/>
            <a:ext cx="5268125" cy="1631216"/>
          </a:xfrm>
          <a:prstGeom prst="rect">
            <a:avLst/>
          </a:prstGeom>
        </p:spPr>
        <p:txBody>
          <a:bodyPr wrap="square" lIns="0" tIns="0" rIns="0" bIns="0" rtlCol="0">
            <a:spAutoFit/>
          </a:bodyPr>
          <a:lstStyle/>
          <a:p>
            <a:pPr indent="-226800" defTabSz="226800" eaLnBrk="0" fontAlgn="base" hangingPunct="0">
              <a:spcBef>
                <a:spcPct val="0"/>
              </a:spcBef>
              <a:spcAft>
                <a:spcPts val="600"/>
              </a:spcAft>
            </a:pPr>
            <a:r>
              <a:rPr lang="de-CH" sz="1600" kern="0" dirty="0">
                <a:solidFill>
                  <a:srgbClr val="000000"/>
                </a:solidFill>
                <a:latin typeface="+mj-lt"/>
              </a:rPr>
              <a:t>Zollfreigrenze in der Schweiz = 5 CHF</a:t>
            </a:r>
          </a:p>
          <a:p>
            <a:pPr marL="58950" indent="-285750" defTabSz="226800" eaLnBrk="0" fontAlgn="base" hangingPunct="0">
              <a:spcBef>
                <a:spcPct val="0"/>
              </a:spcBef>
              <a:buFont typeface="Wingdings" panose="05000000000000000000" pitchFamily="2" charset="2"/>
              <a:buChar char="à"/>
            </a:pPr>
            <a:r>
              <a:rPr lang="de-CH" sz="1600" b="1" kern="0" dirty="0">
                <a:solidFill>
                  <a:srgbClr val="000000"/>
                </a:solidFill>
                <a:latin typeface="+mj-lt"/>
                <a:sym typeface="Wingdings" panose="05000000000000000000" pitchFamily="2" charset="2"/>
              </a:rPr>
              <a:t>Für dieses Paket muss kein Zoll gezahlt werden*</a:t>
            </a:r>
          </a:p>
          <a:p>
            <a:pPr marL="58950" indent="-285750" defTabSz="226800" eaLnBrk="0" fontAlgn="base" hangingPunct="0">
              <a:spcBef>
                <a:spcPct val="0"/>
              </a:spcBef>
              <a:buFont typeface="Wingdings" panose="05000000000000000000" pitchFamily="2" charset="2"/>
              <a:buChar char="à"/>
            </a:pPr>
            <a:endParaRPr lang="de-CH" sz="1600" kern="0" dirty="0">
              <a:solidFill>
                <a:srgbClr val="000000"/>
              </a:solidFill>
              <a:latin typeface="+mj-lt"/>
              <a:sym typeface="Wingdings" panose="05000000000000000000" pitchFamily="2" charset="2"/>
            </a:endParaRPr>
          </a:p>
          <a:p>
            <a:pPr defTabSz="226800" eaLnBrk="0" fontAlgn="base" hangingPunct="0">
              <a:spcBef>
                <a:spcPct val="0"/>
              </a:spcBef>
            </a:pPr>
            <a:r>
              <a:rPr lang="de-CH" sz="1400" kern="0" dirty="0">
                <a:solidFill>
                  <a:srgbClr val="000000"/>
                </a:solidFill>
                <a:latin typeface="+mj-lt"/>
                <a:sym typeface="Wingdings" panose="05000000000000000000" pitchFamily="2" charset="2"/>
              </a:rPr>
              <a:t>Zölle können durch Präferenzbegünstigungen wegfallen</a:t>
            </a:r>
          </a:p>
          <a:p>
            <a:pPr defTabSz="226800" eaLnBrk="0" fontAlgn="base" hangingPunct="0">
              <a:spcBef>
                <a:spcPct val="0"/>
              </a:spcBef>
            </a:pPr>
            <a:endParaRPr lang="de-CH" sz="1400" i="1" kern="0" dirty="0">
              <a:solidFill>
                <a:srgbClr val="000000"/>
              </a:solidFill>
              <a:latin typeface="+mj-lt"/>
              <a:sym typeface="Wingdings" panose="05000000000000000000" pitchFamily="2" charset="2"/>
            </a:endParaRPr>
          </a:p>
          <a:p>
            <a:pPr defTabSz="226800" eaLnBrk="0" fontAlgn="base" hangingPunct="0">
              <a:spcBef>
                <a:spcPct val="0"/>
              </a:spcBef>
            </a:pPr>
            <a:r>
              <a:rPr lang="de-CH" sz="1100" kern="0" dirty="0">
                <a:solidFill>
                  <a:srgbClr val="000000"/>
                </a:solidFill>
                <a:latin typeface="+mj-lt"/>
              </a:rPr>
              <a:t>*Betrifft MWST nicht!</a:t>
            </a:r>
            <a:endParaRPr lang="en-US" sz="1100" kern="0" dirty="0">
              <a:solidFill>
                <a:srgbClr val="000000"/>
              </a:solidFill>
              <a:latin typeface="+mj-lt"/>
            </a:endParaRPr>
          </a:p>
          <a:p>
            <a:pPr defTabSz="226800" eaLnBrk="0" fontAlgn="base" hangingPunct="0">
              <a:spcBef>
                <a:spcPct val="0"/>
              </a:spcBef>
            </a:pPr>
            <a:endParaRPr lang="en-US" sz="1400" i="1" kern="0" dirty="0">
              <a:solidFill>
                <a:srgbClr val="000000"/>
              </a:solidFill>
              <a:latin typeface="+mj-lt"/>
            </a:endParaRPr>
          </a:p>
        </p:txBody>
      </p:sp>
      <p:sp>
        <p:nvSpPr>
          <p:cNvPr id="53" name="Textfeld 52"/>
          <p:cNvSpPr txBox="1"/>
          <p:nvPr/>
        </p:nvSpPr>
        <p:spPr bwMode="auto">
          <a:xfrm rot="19914156">
            <a:off x="2641763" y="4301005"/>
            <a:ext cx="884137" cy="204671"/>
          </a:xfrm>
          <a:prstGeom prst="rect">
            <a:avLst/>
          </a:prstGeom>
        </p:spPr>
        <p:txBody>
          <a:bodyPr wrap="square" lIns="0" tIns="0" rIns="0" bIns="0" rtlCol="0">
            <a:spAutoFit/>
          </a:bodyPr>
          <a:lstStyle/>
          <a:p>
            <a:pPr indent="-226800" defTabSz="226800" eaLnBrk="0" fontAlgn="base" hangingPunct="0">
              <a:lnSpc>
                <a:spcPct val="95000"/>
              </a:lnSpc>
              <a:spcBef>
                <a:spcPct val="0"/>
              </a:spcBef>
            </a:pPr>
            <a:r>
              <a:rPr lang="de-CH" sz="1400" b="1" kern="0" dirty="0">
                <a:solidFill>
                  <a:srgbClr val="000000"/>
                </a:solidFill>
                <a:latin typeface="+mj-lt"/>
              </a:rPr>
              <a:t>= 0.4 kg </a:t>
            </a:r>
            <a:endParaRPr lang="en-US" sz="1400" b="1" kern="0" dirty="0">
              <a:solidFill>
                <a:srgbClr val="000000"/>
              </a:solidFill>
              <a:latin typeface="+mj-lt"/>
            </a:endParaRPr>
          </a:p>
        </p:txBody>
      </p:sp>
      <p:sp>
        <p:nvSpPr>
          <p:cNvPr id="2" name="Freeform 1">
            <a:extLst>
              <a:ext uri="{FF2B5EF4-FFF2-40B4-BE49-F238E27FC236}">
                <a16:creationId xmlns:a16="http://schemas.microsoft.com/office/drawing/2014/main" id="{D35995FB-32D2-C64E-A1E8-F3B3AACEDBBD}"/>
              </a:ext>
            </a:extLst>
          </p:cNvPr>
          <p:cNvSpPr/>
          <p:nvPr/>
        </p:nvSpPr>
        <p:spPr bwMode="auto">
          <a:xfrm>
            <a:off x="3921463" y="2686856"/>
            <a:ext cx="482665" cy="3146612"/>
          </a:xfrm>
          <a:custGeom>
            <a:avLst/>
            <a:gdLst>
              <a:gd name="connsiteX0" fmla="*/ 0 w 358588"/>
              <a:gd name="connsiteY0" fmla="*/ 3146612 h 3146612"/>
              <a:gd name="connsiteX1" fmla="*/ 358588 w 358588"/>
              <a:gd name="connsiteY1" fmla="*/ 1586753 h 3146612"/>
              <a:gd name="connsiteX2" fmla="*/ 0 w 358588"/>
              <a:gd name="connsiteY2" fmla="*/ 0 h 3146612"/>
            </a:gdLst>
            <a:ahLst/>
            <a:cxnLst>
              <a:cxn ang="0">
                <a:pos x="connsiteX0" y="connsiteY0"/>
              </a:cxn>
              <a:cxn ang="0">
                <a:pos x="connsiteX1" y="connsiteY1"/>
              </a:cxn>
              <a:cxn ang="0">
                <a:pos x="connsiteX2" y="connsiteY2"/>
              </a:cxn>
            </a:cxnLst>
            <a:rect l="l" t="t" r="r" b="b"/>
            <a:pathLst>
              <a:path w="358588" h="3146612">
                <a:moveTo>
                  <a:pt x="0" y="3146612"/>
                </a:moveTo>
                <a:lnTo>
                  <a:pt x="358588" y="1586753"/>
                </a:lnTo>
                <a:lnTo>
                  <a:pt x="0" y="0"/>
                </a:lnTo>
              </a:path>
            </a:pathLst>
          </a:custGeom>
          <a:noFill/>
          <a:ln w="9525">
            <a:solidFill>
              <a:schemeClr val="tx1"/>
            </a:solidFill>
            <a:miter lim="800000"/>
            <a:headEnd/>
            <a:tailEnd/>
          </a:ln>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u="none" strike="noStrike" cap="none" normalizeH="0" baseline="0" dirty="0">
              <a:ln>
                <a:noFill/>
              </a:ln>
              <a:solidFill>
                <a:schemeClr val="tx1"/>
              </a:solidFill>
              <a:effectLst/>
              <a:latin typeface="Frutiger LT Light" panose="02000503000000000000" pitchFamily="2" charset="0"/>
            </a:endParaRPr>
          </a:p>
        </p:txBody>
      </p:sp>
      <p:sp>
        <p:nvSpPr>
          <p:cNvPr id="3" name="Slide Number Placeholder 2">
            <a:extLst>
              <a:ext uri="{FF2B5EF4-FFF2-40B4-BE49-F238E27FC236}">
                <a16:creationId xmlns:a16="http://schemas.microsoft.com/office/drawing/2014/main" id="{E9F3C302-1432-8E49-8999-6392C68C5A21}"/>
              </a:ext>
            </a:extLst>
          </p:cNvPr>
          <p:cNvSpPr>
            <a:spLocks noGrp="1"/>
          </p:cNvSpPr>
          <p:nvPr>
            <p:ph type="sldNum" sz="quarter" idx="16"/>
          </p:nvPr>
        </p:nvSpPr>
        <p:spPr/>
        <p:txBody>
          <a:bodyPr/>
          <a:lstStyle/>
          <a:p>
            <a:pPr fontAlgn="base">
              <a:spcBef>
                <a:spcPct val="0"/>
              </a:spcBef>
              <a:spcAft>
                <a:spcPct val="0"/>
              </a:spcAft>
              <a:defRPr/>
            </a:pPr>
            <a:r>
              <a:rPr lang="en-GB"/>
              <a:t> Page </a:t>
            </a:r>
            <a:fld id="{9D1CE59F-3E2C-43A1-9A3C-65F063D14E4A}" type="slidenum">
              <a:rPr lang="en-GB" smtClean="0"/>
              <a:pPr fontAlgn="base">
                <a:spcBef>
                  <a:spcPct val="0"/>
                </a:spcBef>
                <a:spcAft>
                  <a:spcPct val="0"/>
                </a:spcAft>
                <a:defRPr/>
              </a:pPr>
              <a:t>8</a:t>
            </a:fld>
            <a:endParaRPr lang="en-GB" dirty="0"/>
          </a:p>
        </p:txBody>
      </p:sp>
      <p:pic>
        <p:nvPicPr>
          <p:cNvPr id="59" name="Picture 9">
            <a:extLst>
              <a:ext uri="{FF2B5EF4-FFF2-40B4-BE49-F238E27FC236}">
                <a16:creationId xmlns:a16="http://schemas.microsoft.com/office/drawing/2014/main" id="{1C9FD22C-226B-4F43-810A-8FB0864850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8809" y="3412890"/>
            <a:ext cx="1505320" cy="933212"/>
          </a:xfrm>
          <a:prstGeom prst="rect">
            <a:avLst/>
          </a:prstGeom>
        </p:spPr>
      </p:pic>
      <p:grpSp>
        <p:nvGrpSpPr>
          <p:cNvPr id="37" name="Group 36">
            <a:extLst>
              <a:ext uri="{FF2B5EF4-FFF2-40B4-BE49-F238E27FC236}">
                <a16:creationId xmlns:a16="http://schemas.microsoft.com/office/drawing/2014/main" id="{488AE935-5276-3D46-9967-212760FF7D05}"/>
              </a:ext>
            </a:extLst>
          </p:cNvPr>
          <p:cNvGrpSpPr/>
          <p:nvPr/>
        </p:nvGrpSpPr>
        <p:grpSpPr>
          <a:xfrm>
            <a:off x="4702450" y="5988455"/>
            <a:ext cx="2821377" cy="806613"/>
            <a:chOff x="4470097" y="6044491"/>
            <a:chExt cx="2821377" cy="806613"/>
          </a:xfrm>
        </p:grpSpPr>
        <p:grpSp>
          <p:nvGrpSpPr>
            <p:cNvPr id="38" name="Group 37">
              <a:extLst>
                <a:ext uri="{FF2B5EF4-FFF2-40B4-BE49-F238E27FC236}">
                  <a16:creationId xmlns:a16="http://schemas.microsoft.com/office/drawing/2014/main" id="{4561ACD2-266F-844D-B192-A4F2EF304D9B}"/>
                </a:ext>
              </a:extLst>
            </p:cNvPr>
            <p:cNvGrpSpPr/>
            <p:nvPr/>
          </p:nvGrpSpPr>
          <p:grpSpPr>
            <a:xfrm>
              <a:off x="4470097" y="6044491"/>
              <a:ext cx="2821377" cy="806613"/>
              <a:chOff x="9624392" y="4995097"/>
              <a:chExt cx="2025938" cy="806613"/>
            </a:xfrm>
          </p:grpSpPr>
          <p:sp>
            <p:nvSpPr>
              <p:cNvPr id="41" name="Akzent">
                <a:extLst>
                  <a:ext uri="{FF2B5EF4-FFF2-40B4-BE49-F238E27FC236}">
                    <a16:creationId xmlns:a16="http://schemas.microsoft.com/office/drawing/2014/main" id="{5831A05D-7B20-7F47-880B-1748DBA5DFA1}"/>
                  </a:ext>
                </a:extLst>
              </p:cNvPr>
              <p:cNvSpPr/>
              <p:nvPr>
                <p:custDataLst>
                  <p:tags r:id="rId2"/>
                </p:custDataLst>
              </p:nvPr>
            </p:nvSpPr>
            <p:spPr bwMode="auto">
              <a:xfrm>
                <a:off x="9624392" y="5348597"/>
                <a:ext cx="2025938" cy="453113"/>
              </a:xfrm>
              <a:prstGeom prst="rect">
                <a:avLst/>
              </a:prstGeom>
              <a:solidFill>
                <a:schemeClr val="bg1"/>
              </a:solidFill>
              <a:ln w="9525">
                <a:noFill/>
                <a:miter lim="800000"/>
                <a:headEnd/>
                <a:tailEnd/>
              </a:ln>
            </p:spPr>
            <p:txBody>
              <a:bodyPr wrap="square" lIns="216000" rtlCol="0" anchor="ctr" anchorCtr="0">
                <a:prstTxWarp prst="textNoShape">
                  <a:avLst/>
                </a:prstTxWarp>
                <a:noAutofit/>
              </a:bodyPr>
              <a:lstStyle/>
              <a:p>
                <a:pPr lvl="0"/>
                <a:r>
                  <a:rPr lang="de-CH" sz="900" kern="0" dirty="0">
                    <a:solidFill>
                      <a:prstClr val="black"/>
                    </a:solidFill>
                    <a:latin typeface="+mj-lt"/>
                  </a:rPr>
                  <a:t>Weitere Details in den Kommentaren</a:t>
                </a:r>
              </a:p>
            </p:txBody>
          </p:sp>
          <p:sp>
            <p:nvSpPr>
              <p:cNvPr id="42" name="Akzent">
                <a:extLst>
                  <a:ext uri="{FF2B5EF4-FFF2-40B4-BE49-F238E27FC236}">
                    <a16:creationId xmlns:a16="http://schemas.microsoft.com/office/drawing/2014/main" id="{B9CC3500-2DFB-E441-833E-233A7EBBBC96}"/>
                  </a:ext>
                </a:extLst>
              </p:cNvPr>
              <p:cNvSpPr/>
              <p:nvPr>
                <p:custDataLst>
                  <p:tags r:id="rId3"/>
                </p:custDataLst>
              </p:nvPr>
            </p:nvSpPr>
            <p:spPr bwMode="auto">
              <a:xfrm>
                <a:off x="9624392" y="4995097"/>
                <a:ext cx="2025938"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p>
                <a:r>
                  <a:rPr lang="de-DE" sz="1200" b="1" dirty="0">
                    <a:latin typeface="+mj-lt"/>
                  </a:rPr>
                  <a:t>HINWEIS</a:t>
                </a:r>
              </a:p>
            </p:txBody>
          </p:sp>
        </p:grpSp>
        <p:sp>
          <p:nvSpPr>
            <p:cNvPr id="39" name="Oval 38">
              <a:extLst>
                <a:ext uri="{FF2B5EF4-FFF2-40B4-BE49-F238E27FC236}">
                  <a16:creationId xmlns:a16="http://schemas.microsoft.com/office/drawing/2014/main" id="{3333BBDA-9280-4E47-9203-C05DC37E02EB}"/>
                </a:ext>
              </a:extLst>
            </p:cNvPr>
            <p:cNvSpPr/>
            <p:nvPr/>
          </p:nvSpPr>
          <p:spPr bwMode="auto">
            <a:xfrm>
              <a:off x="6816080" y="6488960"/>
              <a:ext cx="288032" cy="288032"/>
            </a:xfrm>
            <a:prstGeom prst="ellipse">
              <a:avLst/>
            </a:prstGeom>
            <a:solidFill>
              <a:schemeClr val="tx2">
                <a:lumMod val="90000"/>
              </a:schemeClr>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DE" sz="1600" dirty="0">
                <a:latin typeface="+mj-lt"/>
              </a:endParaRPr>
            </a:p>
          </p:txBody>
        </p:sp>
        <p:cxnSp>
          <p:nvCxnSpPr>
            <p:cNvPr id="40" name="Gerade Verbindung mit Pfeil 876">
              <a:extLst>
                <a:ext uri="{FF2B5EF4-FFF2-40B4-BE49-F238E27FC236}">
                  <a16:creationId xmlns:a16="http://schemas.microsoft.com/office/drawing/2014/main" id="{DCDE340E-9F8C-5A48-99D2-825508CB7DF4}"/>
                </a:ext>
              </a:extLst>
            </p:cNvPr>
            <p:cNvCxnSpPr>
              <a:cxnSpLocks/>
            </p:cNvCxnSpPr>
            <p:nvPr/>
          </p:nvCxnSpPr>
          <p:spPr bwMode="auto">
            <a:xfrm>
              <a:off x="6960096" y="6570152"/>
              <a:ext cx="0" cy="125648"/>
            </a:xfrm>
            <a:prstGeom prst="straightConnector1">
              <a:avLst/>
            </a:prstGeom>
            <a:solidFill>
              <a:schemeClr val="bg2"/>
            </a:solidFill>
            <a:ln w="19050" cap="flat" cmpd="sng" algn="ctr">
              <a:solidFill>
                <a:schemeClr val="tx1"/>
              </a:solidFill>
              <a:prstDash val="solid"/>
              <a:round/>
              <a:headEnd type="none" w="med" len="med"/>
              <a:tailEnd type="triangle" w="med" len="sm"/>
            </a:ln>
            <a:effectLst/>
          </p:spPr>
        </p:cxnSp>
      </p:grpSp>
      <p:sp>
        <p:nvSpPr>
          <p:cNvPr id="52" name="Textfeld 51"/>
          <p:cNvSpPr txBox="1"/>
          <p:nvPr/>
        </p:nvSpPr>
        <p:spPr bwMode="auto">
          <a:xfrm rot="19780646">
            <a:off x="1528090" y="3493854"/>
            <a:ext cx="1152128" cy="204671"/>
          </a:xfrm>
          <a:prstGeom prst="rect">
            <a:avLst/>
          </a:prstGeom>
        </p:spPr>
        <p:txBody>
          <a:bodyPr wrap="square" lIns="0" tIns="0" rIns="0" bIns="0" rtlCol="0">
            <a:spAutoFit/>
          </a:bodyPr>
          <a:lstStyle/>
          <a:p>
            <a:pPr indent="-226800" defTabSz="226800" eaLnBrk="0" fontAlgn="base" hangingPunct="0">
              <a:lnSpc>
                <a:spcPct val="95000"/>
              </a:lnSpc>
              <a:spcBef>
                <a:spcPct val="0"/>
              </a:spcBef>
            </a:pPr>
            <a:r>
              <a:rPr lang="de-CH" sz="1400" b="1" kern="0" dirty="0">
                <a:solidFill>
                  <a:srgbClr val="000000"/>
                </a:solidFill>
                <a:latin typeface="+mj-lt"/>
              </a:rPr>
              <a:t>= 0.6 kg</a:t>
            </a:r>
            <a:endParaRPr lang="en-US" sz="1400" b="1" kern="0" dirty="0">
              <a:solidFill>
                <a:srgbClr val="000000"/>
              </a:solidFill>
              <a:latin typeface="+mj-lt"/>
            </a:endParaRPr>
          </a:p>
        </p:txBody>
      </p:sp>
    </p:spTree>
    <p:extLst>
      <p:ext uri="{BB962C8B-B14F-4D97-AF65-F5344CB8AC3E}">
        <p14:creationId xmlns:p14="http://schemas.microsoft.com/office/powerpoint/2010/main" val="211877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17" name="Rechteck 16"/>
          <p:cNvSpPr/>
          <p:nvPr/>
        </p:nvSpPr>
        <p:spPr bwMode="auto">
          <a:xfrm>
            <a:off x="439693" y="1628775"/>
            <a:ext cx="8224193" cy="1319947"/>
          </a:xfrm>
          <a:prstGeom prst="rect">
            <a:avLst/>
          </a:prstGeom>
          <a:solidFill>
            <a:schemeClr val="bg1"/>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DE" sz="1600" b="0" dirty="0">
              <a:latin typeface="Frutiger LT Roman" panose="02000503000000000000" pitchFamily="2" charset="0"/>
            </a:endParaRPr>
          </a:p>
        </p:txBody>
      </p:sp>
      <p:sp>
        <p:nvSpPr>
          <p:cNvPr id="532" name="Rechteck 531"/>
          <p:cNvSpPr/>
          <p:nvPr/>
        </p:nvSpPr>
        <p:spPr bwMode="auto">
          <a:xfrm>
            <a:off x="438110" y="4576076"/>
            <a:ext cx="11340455" cy="1319947"/>
          </a:xfrm>
          <a:prstGeom prst="rect">
            <a:avLst/>
          </a:prstGeom>
          <a:solidFill>
            <a:schemeClr val="bg1"/>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DE" sz="1600" b="0" dirty="0">
              <a:latin typeface="Frutiger LT Roman" panose="02000503000000000000" pitchFamily="2" charset="0"/>
            </a:endParaRPr>
          </a:p>
        </p:txBody>
      </p:sp>
      <p:sp>
        <p:nvSpPr>
          <p:cNvPr id="533" name="Rechteck 532"/>
          <p:cNvSpPr/>
          <p:nvPr/>
        </p:nvSpPr>
        <p:spPr bwMode="auto">
          <a:xfrm>
            <a:off x="429505" y="3102633"/>
            <a:ext cx="8234538" cy="1319947"/>
          </a:xfrm>
          <a:prstGeom prst="rect">
            <a:avLst/>
          </a:prstGeom>
          <a:solidFill>
            <a:schemeClr val="bg1"/>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DE" sz="1600" b="0" dirty="0">
              <a:latin typeface="Frutiger LT Roman" panose="02000503000000000000" pitchFamily="2" charset="0"/>
            </a:endParaRPr>
          </a:p>
        </p:txBody>
      </p:sp>
      <p:sp>
        <p:nvSpPr>
          <p:cNvPr id="534" name="Textfeld 533"/>
          <p:cNvSpPr txBox="1"/>
          <p:nvPr/>
        </p:nvSpPr>
        <p:spPr bwMode="auto">
          <a:xfrm>
            <a:off x="755234" y="3392488"/>
            <a:ext cx="2863422" cy="788659"/>
          </a:xfrm>
          <a:prstGeom prst="rect">
            <a:avLst/>
          </a:prstGeom>
        </p:spPr>
        <p:txBody>
          <a:bodyPr wrap="square" lIns="72000" tIns="72000" rIns="72000" bIns="72000" rtlCol="0">
            <a:spAutoFit/>
          </a:bodyPr>
          <a:lstStyle/>
          <a:p>
            <a:pPr indent="-226800" defTabSz="226800" eaLnBrk="0" fontAlgn="base" hangingPunct="0">
              <a:lnSpc>
                <a:spcPct val="95000"/>
              </a:lnSpc>
              <a:spcBef>
                <a:spcPct val="0"/>
              </a:spcBef>
            </a:pPr>
            <a:r>
              <a:rPr lang="de-DE" sz="1600" b="1" kern="0" dirty="0"/>
              <a:t>Sammelverzollung</a:t>
            </a:r>
            <a:endParaRPr lang="de-DE" sz="1600" kern="0" dirty="0"/>
          </a:p>
          <a:p>
            <a:pPr indent="-226800" defTabSz="226800" eaLnBrk="0" fontAlgn="base" hangingPunct="0">
              <a:lnSpc>
                <a:spcPct val="95000"/>
              </a:lnSpc>
              <a:spcBef>
                <a:spcPct val="0"/>
              </a:spcBef>
            </a:pPr>
            <a:r>
              <a:rPr lang="de-DE" sz="1400" kern="0" dirty="0"/>
              <a:t>Alle Pakete werden konsolidiert verzollt</a:t>
            </a:r>
          </a:p>
        </p:txBody>
      </p:sp>
      <p:sp>
        <p:nvSpPr>
          <p:cNvPr id="537" name="Textfeld 536"/>
          <p:cNvSpPr txBox="1"/>
          <p:nvPr/>
        </p:nvSpPr>
        <p:spPr bwMode="auto">
          <a:xfrm>
            <a:off x="5469867" y="3426754"/>
            <a:ext cx="3031578" cy="699404"/>
          </a:xfrm>
          <a:prstGeom prst="rect">
            <a:avLst/>
          </a:prstGeom>
        </p:spPr>
        <p:txBody>
          <a:bodyPr wrap="square" lIns="72000" tIns="72000" rIns="72000" bIns="72000" rtlCol="0">
            <a:spAutoFit/>
          </a:bodyPr>
          <a:lstStyle/>
          <a:p>
            <a:pPr indent="-226800" defTabSz="226800" eaLnBrk="0" fontAlgn="base" hangingPunct="0">
              <a:spcBef>
                <a:spcPct val="0"/>
              </a:spcBef>
            </a:pPr>
            <a:r>
              <a:rPr lang="de-DE" sz="1200" b="1" kern="0" dirty="0">
                <a:sym typeface="Wingdings" panose="05000000000000000000" pitchFamily="2" charset="2"/>
              </a:rPr>
              <a:t> </a:t>
            </a:r>
            <a:r>
              <a:rPr lang="de-DE" sz="1200" kern="0" dirty="0">
                <a:sym typeface="Wingdings" panose="05000000000000000000" pitchFamily="2" charset="2"/>
              </a:rPr>
              <a:t>Mit dieser gängigen Methode sind die</a:t>
            </a:r>
            <a:r>
              <a:rPr lang="de-DE" sz="1200" b="1" kern="0" dirty="0">
                <a:sym typeface="Wingdings" panose="05000000000000000000" pitchFamily="2" charset="2"/>
              </a:rPr>
              <a:t> Verzollungsstückkosten oft am niedrigsten </a:t>
            </a:r>
            <a:endParaRPr lang="de-DE" sz="1400" b="1" kern="0" dirty="0"/>
          </a:p>
        </p:txBody>
      </p:sp>
      <p:sp>
        <p:nvSpPr>
          <p:cNvPr id="3" name="Foliennummernplatzhalter 2"/>
          <p:cNvSpPr>
            <a:spLocks noGrp="1"/>
          </p:cNvSpPr>
          <p:nvPr>
            <p:ph type="sldNum" sz="quarter" idx="16"/>
          </p:nvPr>
        </p:nvSpPr>
        <p:spPr/>
        <p:txBody>
          <a:bodyPr/>
          <a:lstStyle/>
          <a:p>
            <a:pPr fontAlgn="base">
              <a:spcBef>
                <a:spcPct val="0"/>
              </a:spcBef>
              <a:spcAft>
                <a:spcPct val="0"/>
              </a:spcAft>
              <a:defRPr/>
            </a:pPr>
            <a:r>
              <a:rPr lang="de-CH">
                <a:latin typeface="Frutiger LT Roman" panose="02000503000000000000" pitchFamily="2" charset="0"/>
              </a:rPr>
              <a:t> Seite </a:t>
            </a:r>
            <a:fld id="{9D1CE59F-3E2C-43A1-9A3C-65F063D14E4A}" type="slidenum">
              <a:rPr lang="de-CH" smtClean="0">
                <a:latin typeface="Frutiger LT Roman" panose="02000503000000000000" pitchFamily="2" charset="0"/>
              </a:rPr>
              <a:pPr fontAlgn="base">
                <a:spcBef>
                  <a:spcPct val="0"/>
                </a:spcBef>
                <a:spcAft>
                  <a:spcPct val="0"/>
                </a:spcAft>
                <a:defRPr/>
              </a:pPr>
              <a:t>9</a:t>
            </a:fld>
            <a:endParaRPr lang="de-CH">
              <a:latin typeface="Frutiger LT Roman" panose="02000503000000000000" pitchFamily="2" charset="0"/>
            </a:endParaRPr>
          </a:p>
        </p:txBody>
      </p:sp>
      <p:sp>
        <p:nvSpPr>
          <p:cNvPr id="5" name="Titel 4"/>
          <p:cNvSpPr>
            <a:spLocks noGrp="1"/>
          </p:cNvSpPr>
          <p:nvPr>
            <p:ph type="title"/>
          </p:nvPr>
        </p:nvSpPr>
        <p:spPr>
          <a:xfrm>
            <a:off x="442912" y="440668"/>
            <a:ext cx="11340455" cy="738664"/>
          </a:xfrm>
        </p:spPr>
        <p:txBody>
          <a:bodyPr/>
          <a:lstStyle/>
          <a:p>
            <a:r>
              <a:rPr lang="de-CH" dirty="0">
                <a:latin typeface="+mn-lt"/>
              </a:rPr>
              <a:t>Nur einer von zwei Verzollungswegen ist optimal!</a:t>
            </a:r>
            <a:br>
              <a:rPr lang="de-CH" dirty="0">
                <a:latin typeface="+mn-lt"/>
              </a:rPr>
            </a:br>
            <a:r>
              <a:rPr lang="de-CH" b="0" dirty="0">
                <a:latin typeface="+mn-lt"/>
              </a:rPr>
              <a:t>Welcher? Das sagen wir Dir</a:t>
            </a:r>
            <a:endParaRPr lang="de-DE" b="0" dirty="0">
              <a:latin typeface="+mn-lt"/>
            </a:endParaRPr>
          </a:p>
        </p:txBody>
      </p:sp>
      <p:sp>
        <p:nvSpPr>
          <p:cNvPr id="179" name="Rounded Rectangle 178">
            <a:hlinkClick r:id="rId8"/>
            <a:extLst>
              <a:ext uri="{FF2B5EF4-FFF2-40B4-BE49-F238E27FC236}">
                <a16:creationId xmlns:a16="http://schemas.microsoft.com/office/drawing/2014/main" id="{20FD8729-8E07-AA4C-88F2-158F525FF433}"/>
              </a:ext>
            </a:extLst>
          </p:cNvPr>
          <p:cNvSpPr/>
          <p:nvPr/>
        </p:nvSpPr>
        <p:spPr bwMode="auto">
          <a:xfrm>
            <a:off x="9192592" y="3436525"/>
            <a:ext cx="2567608" cy="784390"/>
          </a:xfrm>
          <a:prstGeom prst="roundRect">
            <a:avLst>
              <a:gd name="adj" fmla="val 0"/>
            </a:avLst>
          </a:prstGeom>
          <a:solidFill>
            <a:schemeClr val="accent1"/>
          </a:solidFill>
          <a:ln w="9525">
            <a:noFill/>
            <a:miter lim="800000"/>
            <a:headEnd/>
            <a:tailEnd/>
          </a:ln>
        </p:spPr>
        <p:txBody>
          <a:bodyPr rot="0" spcFirstLastPara="0" vertOverflow="overflow" horzOverflow="overflow" vert="horz" wrap="square" lIns="216000" tIns="72000" rIns="180000" bIns="72000" numCol="1" spcCol="0" rtlCol="0" fromWordArt="0" anchor="ctr" anchorCtr="0" forceAA="0" compatLnSpc="1">
            <a:prstTxWarp prst="textNoShape">
              <a:avLst/>
            </a:prstTxWarp>
            <a:noAutofit/>
          </a:bodyPr>
          <a:lstStyle/>
          <a:p>
            <a:pPr algn="ctr"/>
            <a:r>
              <a:rPr lang="de-CH" sz="1200" b="1" dirty="0">
                <a:solidFill>
                  <a:schemeClr val="bg1"/>
                </a:solidFill>
              </a:rPr>
              <a:t>Beratungstermin</a:t>
            </a:r>
            <a:endParaRPr lang="de-DE" sz="600" dirty="0">
              <a:hlinkClick r:id="rId9"/>
            </a:endParaRPr>
          </a:p>
        </p:txBody>
      </p:sp>
      <p:sp>
        <p:nvSpPr>
          <p:cNvPr id="180" name="Down Arrow 179">
            <a:extLst>
              <a:ext uri="{FF2B5EF4-FFF2-40B4-BE49-F238E27FC236}">
                <a16:creationId xmlns:a16="http://schemas.microsoft.com/office/drawing/2014/main" id="{E4299CDD-5220-DF42-896A-EC97EA677349}"/>
              </a:ext>
            </a:extLst>
          </p:cNvPr>
          <p:cNvSpPr/>
          <p:nvPr/>
        </p:nvSpPr>
        <p:spPr bwMode="auto">
          <a:xfrm rot="16200000">
            <a:off x="9513322" y="3689973"/>
            <a:ext cx="228027" cy="282145"/>
          </a:xfrm>
          <a:prstGeom prst="downArrow">
            <a:avLst>
              <a:gd name="adj1" fmla="val 36021"/>
              <a:gd name="adj2" fmla="val 62581"/>
            </a:avLst>
          </a:prstGeom>
          <a:solidFill>
            <a:schemeClr val="bg1"/>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de-CH" sz="1600" dirty="0">
              <a:latin typeface="Frutiger LT Roman" panose="02000503000000000000" pitchFamily="2" charset="0"/>
            </a:endParaRPr>
          </a:p>
        </p:txBody>
      </p:sp>
      <p:grpSp>
        <p:nvGrpSpPr>
          <p:cNvPr id="316" name="Group 247">
            <a:extLst>
              <a:ext uri="{FF2B5EF4-FFF2-40B4-BE49-F238E27FC236}">
                <a16:creationId xmlns:a16="http://schemas.microsoft.com/office/drawing/2014/main" id="{1C9C57D6-7A80-464D-9069-D7CA654118AA}"/>
              </a:ext>
            </a:extLst>
          </p:cNvPr>
          <p:cNvGrpSpPr/>
          <p:nvPr/>
        </p:nvGrpSpPr>
        <p:grpSpPr>
          <a:xfrm>
            <a:off x="2715610" y="1987649"/>
            <a:ext cx="666311" cy="632410"/>
            <a:chOff x="8918443" y="1517064"/>
            <a:chExt cx="802027" cy="873126"/>
          </a:xfrm>
        </p:grpSpPr>
        <p:grpSp>
          <p:nvGrpSpPr>
            <p:cNvPr id="317" name="Graphic 10">
              <a:extLst>
                <a:ext uri="{FF2B5EF4-FFF2-40B4-BE49-F238E27FC236}">
                  <a16:creationId xmlns:a16="http://schemas.microsoft.com/office/drawing/2014/main" id="{C757B46C-6491-2848-89DD-AD2B4C5F5C4C}"/>
                </a:ext>
              </a:extLst>
            </p:cNvPr>
            <p:cNvGrpSpPr/>
            <p:nvPr/>
          </p:nvGrpSpPr>
          <p:grpSpPr>
            <a:xfrm>
              <a:off x="9007100" y="1517064"/>
              <a:ext cx="713370" cy="873126"/>
              <a:chOff x="6420036" y="548680"/>
              <a:chExt cx="2478214" cy="3033206"/>
            </a:xfrm>
          </p:grpSpPr>
          <p:sp>
            <p:nvSpPr>
              <p:cNvPr id="346" name="Freeform 278">
                <a:extLst>
                  <a:ext uri="{FF2B5EF4-FFF2-40B4-BE49-F238E27FC236}">
                    <a16:creationId xmlns:a16="http://schemas.microsoft.com/office/drawing/2014/main" id="{8E64D68D-5E05-4146-AD89-87932C9BE1C3}"/>
                  </a:ext>
                </a:extLst>
              </p:cNvPr>
              <p:cNvSpPr/>
              <p:nvPr/>
            </p:nvSpPr>
            <p:spPr>
              <a:xfrm>
                <a:off x="6906584" y="1203695"/>
                <a:ext cx="1270338" cy="1758762"/>
              </a:xfrm>
              <a:custGeom>
                <a:avLst/>
                <a:gdLst>
                  <a:gd name="connsiteX0" fmla="*/ 139149 w 1270338"/>
                  <a:gd name="connsiteY0" fmla="*/ 158616 h 1758762"/>
                  <a:gd name="connsiteX1" fmla="*/ 402706 w 1270338"/>
                  <a:gd name="connsiteY1" fmla="*/ 0 h 1758762"/>
                  <a:gd name="connsiteX2" fmla="*/ 225636 w 1270338"/>
                  <a:gd name="connsiteY2" fmla="*/ 374322 h 1758762"/>
                  <a:gd name="connsiteX3" fmla="*/ 423375 w 1270338"/>
                  <a:gd name="connsiteY3" fmla="*/ 1076152 h 1758762"/>
                  <a:gd name="connsiteX4" fmla="*/ 884957 w 1270338"/>
                  <a:gd name="connsiteY4" fmla="*/ 1542389 h 1758762"/>
                  <a:gd name="connsiteX5" fmla="*/ 1270338 w 1270338"/>
                  <a:gd name="connsiteY5" fmla="*/ 1613181 h 1758762"/>
                  <a:gd name="connsiteX6" fmla="*/ 1080981 w 1270338"/>
                  <a:gd name="connsiteY6" fmla="*/ 1737543 h 1758762"/>
                  <a:gd name="connsiteX7" fmla="*/ 875717 w 1270338"/>
                  <a:gd name="connsiteY7" fmla="*/ 1747534 h 1758762"/>
                  <a:gd name="connsiteX8" fmla="*/ 232399 w 1270338"/>
                  <a:gd name="connsiteY8" fmla="*/ 1257984 h 1758762"/>
                  <a:gd name="connsiteX9" fmla="*/ 5799 w 1270338"/>
                  <a:gd name="connsiteY9" fmla="*/ 461765 h 1758762"/>
                  <a:gd name="connsiteX10" fmla="*/ 139149 w 1270338"/>
                  <a:gd name="connsiteY10" fmla="*/ 158616 h 17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338" h="1758762">
                    <a:moveTo>
                      <a:pt x="139149" y="158616"/>
                    </a:moveTo>
                    <a:lnTo>
                      <a:pt x="402706" y="0"/>
                    </a:lnTo>
                    <a:cubicBezTo>
                      <a:pt x="402706" y="0"/>
                      <a:pt x="226970" y="124457"/>
                      <a:pt x="225636" y="374322"/>
                    </a:cubicBezTo>
                    <a:cubicBezTo>
                      <a:pt x="224303" y="624187"/>
                      <a:pt x="241924" y="754924"/>
                      <a:pt x="423375" y="1076152"/>
                    </a:cubicBezTo>
                    <a:cubicBezTo>
                      <a:pt x="535389" y="1274445"/>
                      <a:pt x="722555" y="1477306"/>
                      <a:pt x="884957" y="1542389"/>
                    </a:cubicBezTo>
                    <a:cubicBezTo>
                      <a:pt x="1007667" y="1590497"/>
                      <a:pt x="1138522" y="1614532"/>
                      <a:pt x="1270338" y="1613181"/>
                    </a:cubicBezTo>
                    <a:lnTo>
                      <a:pt x="1080981" y="1737543"/>
                    </a:lnTo>
                    <a:cubicBezTo>
                      <a:pt x="1080981" y="1737543"/>
                      <a:pt x="1052406" y="1777696"/>
                      <a:pt x="875717" y="1747534"/>
                    </a:cubicBezTo>
                    <a:cubicBezTo>
                      <a:pt x="615113" y="1703193"/>
                      <a:pt x="364796" y="1479304"/>
                      <a:pt x="232399" y="1257984"/>
                    </a:cubicBezTo>
                    <a:cubicBezTo>
                      <a:pt x="30183" y="920105"/>
                      <a:pt x="-18680" y="697834"/>
                      <a:pt x="5799" y="461765"/>
                    </a:cubicBezTo>
                    <a:cubicBezTo>
                      <a:pt x="30278" y="225697"/>
                      <a:pt x="139149" y="158616"/>
                      <a:pt x="139149" y="158616"/>
                    </a:cubicBezTo>
                    <a:close/>
                  </a:path>
                </a:pathLst>
              </a:custGeom>
              <a:solidFill>
                <a:srgbClr val="09756C">
                  <a:alpha val="27000"/>
                </a:srgbClr>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47" name="Freeform 279">
                <a:extLst>
                  <a:ext uri="{FF2B5EF4-FFF2-40B4-BE49-F238E27FC236}">
                    <a16:creationId xmlns:a16="http://schemas.microsoft.com/office/drawing/2014/main" id="{40BE427D-440E-1A4A-82DB-F67945CBEC0C}"/>
                  </a:ext>
                </a:extLst>
              </p:cNvPr>
              <p:cNvSpPr/>
              <p:nvPr/>
            </p:nvSpPr>
            <p:spPr>
              <a:xfrm>
                <a:off x="7044590" y="806135"/>
                <a:ext cx="536829" cy="166916"/>
              </a:xfrm>
              <a:custGeom>
                <a:avLst/>
                <a:gdLst>
                  <a:gd name="connsiteX0" fmla="*/ 0 w 536829"/>
                  <a:gd name="connsiteY0" fmla="*/ 134850 h 166916"/>
                  <a:gd name="connsiteX1" fmla="*/ 229171 w 536829"/>
                  <a:gd name="connsiteY1" fmla="*/ 4114 h 166916"/>
                  <a:gd name="connsiteX2" fmla="*/ 374142 w 536829"/>
                  <a:gd name="connsiteY2" fmla="*/ 974 h 166916"/>
                  <a:gd name="connsiteX3" fmla="*/ 536829 w 536829"/>
                  <a:gd name="connsiteY3" fmla="*/ 36941 h 166916"/>
                  <a:gd name="connsiteX4" fmla="*/ 312992 w 536829"/>
                  <a:gd name="connsiteY4" fmla="*/ 166916 h 166916"/>
                  <a:gd name="connsiteX5" fmla="*/ 166021 w 536829"/>
                  <a:gd name="connsiteY5" fmla="*/ 131330 h 166916"/>
                  <a:gd name="connsiteX6" fmla="*/ 0 w 536829"/>
                  <a:gd name="connsiteY6" fmla="*/ 134850 h 16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829" h="166916">
                    <a:moveTo>
                      <a:pt x="0" y="134850"/>
                    </a:moveTo>
                    <a:lnTo>
                      <a:pt x="229171" y="4114"/>
                    </a:lnTo>
                    <a:cubicBezTo>
                      <a:pt x="277381" y="38"/>
                      <a:pt x="325801" y="-1010"/>
                      <a:pt x="374142" y="974"/>
                    </a:cubicBezTo>
                    <a:cubicBezTo>
                      <a:pt x="449294" y="4399"/>
                      <a:pt x="536829" y="36941"/>
                      <a:pt x="536829" y="36941"/>
                    </a:cubicBezTo>
                    <a:lnTo>
                      <a:pt x="312992" y="166916"/>
                    </a:lnTo>
                    <a:cubicBezTo>
                      <a:pt x="312992" y="166916"/>
                      <a:pt x="229648" y="137895"/>
                      <a:pt x="166021" y="131330"/>
                    </a:cubicBezTo>
                    <a:cubicBezTo>
                      <a:pt x="102394" y="124764"/>
                      <a:pt x="0" y="134850"/>
                      <a:pt x="0" y="134850"/>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48" name="Freeform 280">
                <a:extLst>
                  <a:ext uri="{FF2B5EF4-FFF2-40B4-BE49-F238E27FC236}">
                    <a16:creationId xmlns:a16="http://schemas.microsoft.com/office/drawing/2014/main" id="{1234F175-4671-A245-9102-666ACF79BE72}"/>
                  </a:ext>
                </a:extLst>
              </p:cNvPr>
              <p:cNvSpPr/>
              <p:nvPr/>
            </p:nvSpPr>
            <p:spPr>
              <a:xfrm>
                <a:off x="7742868" y="1065727"/>
                <a:ext cx="539305" cy="463002"/>
              </a:xfrm>
              <a:custGeom>
                <a:avLst/>
                <a:gdLst>
                  <a:gd name="connsiteX0" fmla="*/ 0 w 539305"/>
                  <a:gd name="connsiteY0" fmla="*/ 129976 h 463002"/>
                  <a:gd name="connsiteX1" fmla="*/ 223838 w 539305"/>
                  <a:gd name="connsiteY1" fmla="*/ 0 h 463002"/>
                  <a:gd name="connsiteX2" fmla="*/ 377380 w 539305"/>
                  <a:gd name="connsiteY2" fmla="*/ 142726 h 463002"/>
                  <a:gd name="connsiteX3" fmla="*/ 539305 w 539305"/>
                  <a:gd name="connsiteY3" fmla="*/ 333598 h 463002"/>
                  <a:gd name="connsiteX4" fmla="*/ 315468 w 539305"/>
                  <a:gd name="connsiteY4" fmla="*/ 463002 h 463002"/>
                  <a:gd name="connsiteX5" fmla="*/ 176308 w 539305"/>
                  <a:gd name="connsiteY5" fmla="*/ 296489 h 463002"/>
                  <a:gd name="connsiteX6" fmla="*/ 0 w 539305"/>
                  <a:gd name="connsiteY6" fmla="*/ 129976 h 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305" h="463002">
                    <a:moveTo>
                      <a:pt x="0" y="129976"/>
                    </a:moveTo>
                    <a:lnTo>
                      <a:pt x="223838" y="0"/>
                    </a:lnTo>
                    <a:cubicBezTo>
                      <a:pt x="223838" y="0"/>
                      <a:pt x="328613" y="89822"/>
                      <a:pt x="377380" y="142726"/>
                    </a:cubicBezTo>
                    <a:cubicBezTo>
                      <a:pt x="426148" y="195629"/>
                      <a:pt x="539305" y="333598"/>
                      <a:pt x="539305" y="333598"/>
                    </a:cubicBezTo>
                    <a:lnTo>
                      <a:pt x="315468" y="463002"/>
                    </a:lnTo>
                    <a:cubicBezTo>
                      <a:pt x="272186" y="404982"/>
                      <a:pt x="225723" y="349393"/>
                      <a:pt x="176308" y="296489"/>
                    </a:cubicBezTo>
                    <a:cubicBezTo>
                      <a:pt x="102489" y="218370"/>
                      <a:pt x="0" y="129976"/>
                      <a:pt x="0" y="129976"/>
                    </a:cubicBez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49" name="Freeform 281">
                <a:extLst>
                  <a:ext uri="{FF2B5EF4-FFF2-40B4-BE49-F238E27FC236}">
                    <a16:creationId xmlns:a16="http://schemas.microsoft.com/office/drawing/2014/main" id="{25B4AE1B-9B0E-B346-968F-5E9D312C6FCF}"/>
                  </a:ext>
                </a:extLst>
              </p:cNvPr>
              <p:cNvSpPr/>
              <p:nvPr/>
            </p:nvSpPr>
            <p:spPr>
              <a:xfrm>
                <a:off x="8329607" y="1868892"/>
                <a:ext cx="352139" cy="563195"/>
              </a:xfrm>
              <a:custGeom>
                <a:avLst/>
                <a:gdLst>
                  <a:gd name="connsiteX0" fmla="*/ 0 w 352139"/>
                  <a:gd name="connsiteY0" fmla="*/ 129976 h 563195"/>
                  <a:gd name="connsiteX1" fmla="*/ 224028 w 352139"/>
                  <a:gd name="connsiteY1" fmla="*/ 0 h 563195"/>
                  <a:gd name="connsiteX2" fmla="*/ 305848 w 352139"/>
                  <a:gd name="connsiteY2" fmla="*/ 230169 h 563195"/>
                  <a:gd name="connsiteX3" fmla="*/ 352139 w 352139"/>
                  <a:gd name="connsiteY3" fmla="*/ 433220 h 563195"/>
                  <a:gd name="connsiteX4" fmla="*/ 128207 w 352139"/>
                  <a:gd name="connsiteY4" fmla="*/ 563196 h 563195"/>
                  <a:gd name="connsiteX5" fmla="*/ 79820 w 352139"/>
                  <a:gd name="connsiteY5" fmla="*/ 352723 h 563195"/>
                  <a:gd name="connsiteX6" fmla="*/ 0 w 352139"/>
                  <a:gd name="connsiteY6" fmla="*/ 129976 h 56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139" h="563195">
                    <a:moveTo>
                      <a:pt x="0" y="129976"/>
                    </a:moveTo>
                    <a:lnTo>
                      <a:pt x="224028" y="0"/>
                    </a:lnTo>
                    <a:cubicBezTo>
                      <a:pt x="224028" y="0"/>
                      <a:pt x="286036" y="156332"/>
                      <a:pt x="305848" y="230169"/>
                    </a:cubicBezTo>
                    <a:cubicBezTo>
                      <a:pt x="325660" y="304006"/>
                      <a:pt x="352139" y="433220"/>
                      <a:pt x="352139" y="433220"/>
                    </a:cubicBezTo>
                    <a:lnTo>
                      <a:pt x="128207" y="563196"/>
                    </a:lnTo>
                    <a:cubicBezTo>
                      <a:pt x="128207" y="563196"/>
                      <a:pt x="104204" y="458530"/>
                      <a:pt x="79820" y="352723"/>
                    </a:cubicBezTo>
                    <a:cubicBezTo>
                      <a:pt x="61751" y="275689"/>
                      <a:pt x="34966" y="200967"/>
                      <a:pt x="0" y="129976"/>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0" name="Freeform 282">
                <a:extLst>
                  <a:ext uri="{FF2B5EF4-FFF2-40B4-BE49-F238E27FC236}">
                    <a16:creationId xmlns:a16="http://schemas.microsoft.com/office/drawing/2014/main" id="{F7F1D92F-9A3D-E246-9C90-76EC67342C12}"/>
                  </a:ext>
                </a:extLst>
              </p:cNvPr>
              <p:cNvSpPr/>
              <p:nvPr/>
            </p:nvSpPr>
            <p:spPr>
              <a:xfrm>
                <a:off x="8326274" y="2744467"/>
                <a:ext cx="353948" cy="413809"/>
              </a:xfrm>
              <a:custGeom>
                <a:avLst/>
                <a:gdLst>
                  <a:gd name="connsiteX0" fmla="*/ 130111 w 353948"/>
                  <a:gd name="connsiteY0" fmla="*/ 129975 h 413809"/>
                  <a:gd name="connsiteX1" fmla="*/ 353949 w 353948"/>
                  <a:gd name="connsiteY1" fmla="*/ 0 h 413809"/>
                  <a:gd name="connsiteX2" fmla="*/ 305181 w 353948"/>
                  <a:gd name="connsiteY2" fmla="*/ 152241 h 413809"/>
                  <a:gd name="connsiteX3" fmla="*/ 223838 w 353948"/>
                  <a:gd name="connsiteY3" fmla="*/ 283834 h 413809"/>
                  <a:gd name="connsiteX4" fmla="*/ 0 w 353948"/>
                  <a:gd name="connsiteY4" fmla="*/ 413809 h 413809"/>
                  <a:gd name="connsiteX5" fmla="*/ 90106 w 353948"/>
                  <a:gd name="connsiteY5" fmla="*/ 261569 h 413809"/>
                  <a:gd name="connsiteX6" fmla="*/ 130111 w 353948"/>
                  <a:gd name="connsiteY6" fmla="*/ 129975 h 41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48" h="413809">
                    <a:moveTo>
                      <a:pt x="130111" y="129975"/>
                    </a:moveTo>
                    <a:lnTo>
                      <a:pt x="353949" y="0"/>
                    </a:lnTo>
                    <a:cubicBezTo>
                      <a:pt x="343310" y="52371"/>
                      <a:pt x="326955" y="103429"/>
                      <a:pt x="305181" y="152241"/>
                    </a:cubicBezTo>
                    <a:cubicBezTo>
                      <a:pt x="281683" y="198236"/>
                      <a:pt x="254479" y="242244"/>
                      <a:pt x="223838" y="283834"/>
                    </a:cubicBezTo>
                    <a:lnTo>
                      <a:pt x="0" y="413809"/>
                    </a:lnTo>
                    <a:cubicBezTo>
                      <a:pt x="0" y="413809"/>
                      <a:pt x="62389" y="328174"/>
                      <a:pt x="90106" y="261569"/>
                    </a:cubicBezTo>
                    <a:cubicBezTo>
                      <a:pt x="129730" y="166704"/>
                      <a:pt x="130111" y="129975"/>
                      <a:pt x="130111" y="129975"/>
                    </a:cubicBez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1" name="Freeform 283">
                <a:extLst>
                  <a:ext uri="{FF2B5EF4-FFF2-40B4-BE49-F238E27FC236}">
                    <a16:creationId xmlns:a16="http://schemas.microsoft.com/office/drawing/2014/main" id="{919E8D51-5499-1A45-8D0D-A3C2260809BF}"/>
                  </a:ext>
                </a:extLst>
              </p:cNvPr>
              <p:cNvSpPr/>
              <p:nvPr/>
            </p:nvSpPr>
            <p:spPr>
              <a:xfrm>
                <a:off x="7736200" y="3153995"/>
                <a:ext cx="224599" cy="378793"/>
              </a:xfrm>
              <a:custGeom>
                <a:avLst/>
                <a:gdLst>
                  <a:gd name="connsiteX0" fmla="*/ 667 w 224599"/>
                  <a:gd name="connsiteY0" fmla="*/ 129880 h 378793"/>
                  <a:gd name="connsiteX1" fmla="*/ 224600 w 224599"/>
                  <a:gd name="connsiteY1" fmla="*/ 0 h 378793"/>
                  <a:gd name="connsiteX2" fmla="*/ 223838 w 224599"/>
                  <a:gd name="connsiteY2" fmla="*/ 248818 h 378793"/>
                  <a:gd name="connsiteX3" fmla="*/ 0 w 224599"/>
                  <a:gd name="connsiteY3" fmla="*/ 378794 h 378793"/>
                  <a:gd name="connsiteX4" fmla="*/ 667 w 224599"/>
                  <a:gd name="connsiteY4" fmla="*/ 129880 h 37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9" h="378793">
                    <a:moveTo>
                      <a:pt x="667" y="129880"/>
                    </a:moveTo>
                    <a:lnTo>
                      <a:pt x="224600" y="0"/>
                    </a:lnTo>
                    <a:lnTo>
                      <a:pt x="223838" y="248818"/>
                    </a:lnTo>
                    <a:lnTo>
                      <a:pt x="0" y="378794"/>
                    </a:lnTo>
                    <a:lnTo>
                      <a:pt x="667" y="129880"/>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2" name="Freeform 284">
                <a:extLst>
                  <a:ext uri="{FF2B5EF4-FFF2-40B4-BE49-F238E27FC236}">
                    <a16:creationId xmlns:a16="http://schemas.microsoft.com/office/drawing/2014/main" id="{3FD0A519-96CB-DF4E-9889-B092371482C3}"/>
                  </a:ext>
                </a:extLst>
              </p:cNvPr>
              <p:cNvSpPr/>
              <p:nvPr/>
            </p:nvSpPr>
            <p:spPr>
              <a:xfrm>
                <a:off x="6421274" y="1127670"/>
                <a:ext cx="440626" cy="254908"/>
              </a:xfrm>
              <a:custGeom>
                <a:avLst/>
                <a:gdLst>
                  <a:gd name="connsiteX0" fmla="*/ 0 w 440626"/>
                  <a:gd name="connsiteY0" fmla="*/ 129880 h 254908"/>
                  <a:gd name="connsiteX1" fmla="*/ 223837 w 440626"/>
                  <a:gd name="connsiteY1" fmla="*/ 0 h 254908"/>
                  <a:gd name="connsiteX2" fmla="*/ 440627 w 440626"/>
                  <a:gd name="connsiteY2" fmla="*/ 125028 h 254908"/>
                  <a:gd name="connsiteX3" fmla="*/ 216789 w 440626"/>
                  <a:gd name="connsiteY3" fmla="*/ 254908 h 254908"/>
                  <a:gd name="connsiteX4" fmla="*/ 0 w 440626"/>
                  <a:gd name="connsiteY4" fmla="*/ 129880 h 25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626" h="254908">
                    <a:moveTo>
                      <a:pt x="0" y="129880"/>
                    </a:moveTo>
                    <a:lnTo>
                      <a:pt x="223837" y="0"/>
                    </a:lnTo>
                    <a:lnTo>
                      <a:pt x="440627" y="125028"/>
                    </a:lnTo>
                    <a:lnTo>
                      <a:pt x="216789" y="254908"/>
                    </a:lnTo>
                    <a:lnTo>
                      <a:pt x="0" y="129880"/>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3" name="Freeform 285">
                <a:extLst>
                  <a:ext uri="{FF2B5EF4-FFF2-40B4-BE49-F238E27FC236}">
                    <a16:creationId xmlns:a16="http://schemas.microsoft.com/office/drawing/2014/main" id="{5EFDB476-2BE6-B64F-AFAE-5D9FA95ECE59}"/>
                  </a:ext>
                </a:extLst>
              </p:cNvPr>
              <p:cNvSpPr/>
              <p:nvPr/>
            </p:nvSpPr>
            <p:spPr>
              <a:xfrm>
                <a:off x="8326274" y="3028681"/>
                <a:ext cx="378523" cy="397538"/>
              </a:xfrm>
              <a:custGeom>
                <a:avLst/>
                <a:gdLst>
                  <a:gd name="connsiteX0" fmla="*/ 0 w 378523"/>
                  <a:gd name="connsiteY0" fmla="*/ 129975 h 397538"/>
                  <a:gd name="connsiteX1" fmla="*/ 223838 w 378523"/>
                  <a:gd name="connsiteY1" fmla="*/ 0 h 397538"/>
                  <a:gd name="connsiteX2" fmla="*/ 378523 w 378523"/>
                  <a:gd name="connsiteY2" fmla="*/ 267563 h 397538"/>
                  <a:gd name="connsiteX3" fmla="*/ 154686 w 378523"/>
                  <a:gd name="connsiteY3" fmla="*/ 397539 h 397538"/>
                  <a:gd name="connsiteX4" fmla="*/ 0 w 378523"/>
                  <a:gd name="connsiteY4" fmla="*/ 129975 h 3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23" h="397538">
                    <a:moveTo>
                      <a:pt x="0" y="129975"/>
                    </a:moveTo>
                    <a:lnTo>
                      <a:pt x="223838" y="0"/>
                    </a:lnTo>
                    <a:lnTo>
                      <a:pt x="378523" y="267563"/>
                    </a:lnTo>
                    <a:lnTo>
                      <a:pt x="154686" y="397539"/>
                    </a:lnTo>
                    <a:lnTo>
                      <a:pt x="0" y="129975"/>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4" name="Freeform 286">
                <a:extLst>
                  <a:ext uri="{FF2B5EF4-FFF2-40B4-BE49-F238E27FC236}">
                    <a16:creationId xmlns:a16="http://schemas.microsoft.com/office/drawing/2014/main" id="{DFC1F651-3500-BC43-AF84-23E093D2FF03}"/>
                  </a:ext>
                </a:extLst>
              </p:cNvPr>
              <p:cNvSpPr/>
              <p:nvPr/>
            </p:nvSpPr>
            <p:spPr>
              <a:xfrm>
                <a:off x="6892952" y="548680"/>
                <a:ext cx="375475" cy="392305"/>
              </a:xfrm>
              <a:custGeom>
                <a:avLst/>
                <a:gdLst>
                  <a:gd name="connsiteX0" fmla="*/ 0 w 375475"/>
                  <a:gd name="connsiteY0" fmla="*/ 129976 h 392305"/>
                  <a:gd name="connsiteX1" fmla="*/ 223838 w 375475"/>
                  <a:gd name="connsiteY1" fmla="*/ 0 h 392305"/>
                  <a:gd name="connsiteX2" fmla="*/ 375475 w 375475"/>
                  <a:gd name="connsiteY2" fmla="*/ 262425 h 392305"/>
                  <a:gd name="connsiteX3" fmla="*/ 151638 w 375475"/>
                  <a:gd name="connsiteY3" fmla="*/ 392305 h 392305"/>
                  <a:gd name="connsiteX4" fmla="*/ 0 w 375475"/>
                  <a:gd name="connsiteY4" fmla="*/ 129976 h 3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75" h="392305">
                    <a:moveTo>
                      <a:pt x="0" y="129976"/>
                    </a:moveTo>
                    <a:lnTo>
                      <a:pt x="223838" y="0"/>
                    </a:lnTo>
                    <a:lnTo>
                      <a:pt x="375475" y="262425"/>
                    </a:lnTo>
                    <a:lnTo>
                      <a:pt x="151638" y="392305"/>
                    </a:lnTo>
                    <a:lnTo>
                      <a:pt x="0" y="129976"/>
                    </a:lnTo>
                    <a:close/>
                  </a:path>
                </a:pathLst>
              </a:custGeom>
              <a:solidFill>
                <a:srgbClr val="109C9A"/>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5" name="Freeform 287">
                <a:extLst>
                  <a:ext uri="{FF2B5EF4-FFF2-40B4-BE49-F238E27FC236}">
                    <a16:creationId xmlns:a16="http://schemas.microsoft.com/office/drawing/2014/main" id="{1FF120F0-0BD7-9949-893A-AE396CCDD651}"/>
                  </a:ext>
                </a:extLst>
              </p:cNvPr>
              <p:cNvSpPr/>
              <p:nvPr/>
            </p:nvSpPr>
            <p:spPr>
              <a:xfrm>
                <a:off x="8673174" y="2427140"/>
                <a:ext cx="225075" cy="572234"/>
              </a:xfrm>
              <a:custGeom>
                <a:avLst/>
                <a:gdLst>
                  <a:gd name="connsiteX0" fmla="*/ 1238 w 225075"/>
                  <a:gd name="connsiteY0" fmla="*/ 129976 h 572234"/>
                  <a:gd name="connsiteX1" fmla="*/ 225076 w 225075"/>
                  <a:gd name="connsiteY1" fmla="*/ 0 h 572234"/>
                  <a:gd name="connsiteX2" fmla="*/ 223837 w 225075"/>
                  <a:gd name="connsiteY2" fmla="*/ 442355 h 572234"/>
                  <a:gd name="connsiteX3" fmla="*/ 0 w 225075"/>
                  <a:gd name="connsiteY3" fmla="*/ 572235 h 572234"/>
                  <a:gd name="connsiteX4" fmla="*/ 1238 w 225075"/>
                  <a:gd name="connsiteY4" fmla="*/ 129976 h 57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75" h="572234">
                    <a:moveTo>
                      <a:pt x="1238" y="129976"/>
                    </a:moveTo>
                    <a:lnTo>
                      <a:pt x="225076" y="0"/>
                    </a:lnTo>
                    <a:lnTo>
                      <a:pt x="223837" y="442355"/>
                    </a:lnTo>
                    <a:lnTo>
                      <a:pt x="0" y="572235"/>
                    </a:lnTo>
                    <a:lnTo>
                      <a:pt x="1238" y="129976"/>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6" name="Freeform 288">
                <a:extLst>
                  <a:ext uri="{FF2B5EF4-FFF2-40B4-BE49-F238E27FC236}">
                    <a16:creationId xmlns:a16="http://schemas.microsoft.com/office/drawing/2014/main" id="{0F01302E-5904-DA43-9FB4-AC9EEFC65A1A}"/>
                  </a:ext>
                </a:extLst>
              </p:cNvPr>
              <p:cNvSpPr/>
              <p:nvPr/>
            </p:nvSpPr>
            <p:spPr>
              <a:xfrm>
                <a:off x="8457719" y="2302112"/>
                <a:ext cx="440531" cy="255003"/>
              </a:xfrm>
              <a:custGeom>
                <a:avLst/>
                <a:gdLst>
                  <a:gd name="connsiteX0" fmla="*/ 0 w 440531"/>
                  <a:gd name="connsiteY0" fmla="*/ 129976 h 255003"/>
                  <a:gd name="connsiteX1" fmla="*/ 223838 w 440531"/>
                  <a:gd name="connsiteY1" fmla="*/ 0 h 255003"/>
                  <a:gd name="connsiteX2" fmla="*/ 440531 w 440531"/>
                  <a:gd name="connsiteY2" fmla="*/ 125028 h 255003"/>
                  <a:gd name="connsiteX3" fmla="*/ 216694 w 440531"/>
                  <a:gd name="connsiteY3" fmla="*/ 255003 h 255003"/>
                  <a:gd name="connsiteX4" fmla="*/ 0 w 440531"/>
                  <a:gd name="connsiteY4" fmla="*/ 129976 h 25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 h="255003">
                    <a:moveTo>
                      <a:pt x="0" y="129976"/>
                    </a:moveTo>
                    <a:lnTo>
                      <a:pt x="223838" y="0"/>
                    </a:lnTo>
                    <a:lnTo>
                      <a:pt x="440531" y="125028"/>
                    </a:lnTo>
                    <a:lnTo>
                      <a:pt x="216694" y="255003"/>
                    </a:lnTo>
                    <a:lnTo>
                      <a:pt x="0" y="129976"/>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7" name="Freeform 289">
                <a:extLst>
                  <a:ext uri="{FF2B5EF4-FFF2-40B4-BE49-F238E27FC236}">
                    <a16:creationId xmlns:a16="http://schemas.microsoft.com/office/drawing/2014/main" id="{8D931CCF-A0B7-5C40-9117-C0694ACE98B9}"/>
                  </a:ext>
                </a:extLst>
              </p:cNvPr>
              <p:cNvSpPr/>
              <p:nvPr/>
            </p:nvSpPr>
            <p:spPr>
              <a:xfrm>
                <a:off x="7742868" y="816528"/>
                <a:ext cx="224504" cy="378698"/>
              </a:xfrm>
              <a:custGeom>
                <a:avLst/>
                <a:gdLst>
                  <a:gd name="connsiteX0" fmla="*/ 667 w 224504"/>
                  <a:gd name="connsiteY0" fmla="*/ 129976 h 378698"/>
                  <a:gd name="connsiteX1" fmla="*/ 224504 w 224504"/>
                  <a:gd name="connsiteY1" fmla="*/ 0 h 378698"/>
                  <a:gd name="connsiteX2" fmla="*/ 223838 w 224504"/>
                  <a:gd name="connsiteY2" fmla="*/ 248723 h 378698"/>
                  <a:gd name="connsiteX3" fmla="*/ 0 w 224504"/>
                  <a:gd name="connsiteY3" fmla="*/ 378699 h 378698"/>
                  <a:gd name="connsiteX4" fmla="*/ 667 w 224504"/>
                  <a:gd name="connsiteY4" fmla="*/ 129976 h 37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04" h="378698">
                    <a:moveTo>
                      <a:pt x="667" y="129976"/>
                    </a:moveTo>
                    <a:lnTo>
                      <a:pt x="224504" y="0"/>
                    </a:lnTo>
                    <a:lnTo>
                      <a:pt x="223838" y="248723"/>
                    </a:lnTo>
                    <a:lnTo>
                      <a:pt x="0" y="378699"/>
                    </a:lnTo>
                    <a:lnTo>
                      <a:pt x="667" y="129976"/>
                    </a:lnTo>
                    <a:close/>
                  </a:path>
                </a:pathLst>
              </a:custGeom>
              <a:solidFill>
                <a:srgbClr val="09756C"/>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8" name="Freeform 290">
                <a:extLst>
                  <a:ext uri="{FF2B5EF4-FFF2-40B4-BE49-F238E27FC236}">
                    <a16:creationId xmlns:a16="http://schemas.microsoft.com/office/drawing/2014/main" id="{054F5D97-AB98-E64E-88A1-CA40A75088B9}"/>
                  </a:ext>
                </a:extLst>
              </p:cNvPr>
              <p:cNvSpPr/>
              <p:nvPr/>
            </p:nvSpPr>
            <p:spPr>
              <a:xfrm>
                <a:off x="7358248" y="594352"/>
                <a:ext cx="609123" cy="352151"/>
              </a:xfrm>
              <a:custGeom>
                <a:avLst/>
                <a:gdLst>
                  <a:gd name="connsiteX0" fmla="*/ 0 w 609123"/>
                  <a:gd name="connsiteY0" fmla="*/ 129880 h 352151"/>
                  <a:gd name="connsiteX1" fmla="*/ 223838 w 609123"/>
                  <a:gd name="connsiteY1" fmla="*/ 0 h 352151"/>
                  <a:gd name="connsiteX2" fmla="*/ 609124 w 609123"/>
                  <a:gd name="connsiteY2" fmla="*/ 222176 h 352151"/>
                  <a:gd name="connsiteX3" fmla="*/ 385286 w 609123"/>
                  <a:gd name="connsiteY3" fmla="*/ 352152 h 352151"/>
                  <a:gd name="connsiteX4" fmla="*/ 0 w 609123"/>
                  <a:gd name="connsiteY4" fmla="*/ 129880 h 35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23" h="352151">
                    <a:moveTo>
                      <a:pt x="0" y="129880"/>
                    </a:moveTo>
                    <a:lnTo>
                      <a:pt x="223838" y="0"/>
                    </a:lnTo>
                    <a:lnTo>
                      <a:pt x="609124" y="222176"/>
                    </a:lnTo>
                    <a:lnTo>
                      <a:pt x="385286" y="352152"/>
                    </a:lnTo>
                    <a:lnTo>
                      <a:pt x="0" y="129880"/>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59" name="Freeform 291">
                <a:extLst>
                  <a:ext uri="{FF2B5EF4-FFF2-40B4-BE49-F238E27FC236}">
                    <a16:creationId xmlns:a16="http://schemas.microsoft.com/office/drawing/2014/main" id="{9E9D1BF7-059D-634A-AE09-DD174B45E12C}"/>
                  </a:ext>
                </a:extLst>
              </p:cNvPr>
              <p:cNvSpPr/>
              <p:nvPr/>
            </p:nvSpPr>
            <p:spPr>
              <a:xfrm>
                <a:off x="8213593" y="1310359"/>
                <a:ext cx="495490" cy="599923"/>
              </a:xfrm>
              <a:custGeom>
                <a:avLst/>
                <a:gdLst>
                  <a:gd name="connsiteX0" fmla="*/ 0 w 495490"/>
                  <a:gd name="connsiteY0" fmla="*/ 129976 h 599923"/>
                  <a:gd name="connsiteX1" fmla="*/ 223933 w 495490"/>
                  <a:gd name="connsiteY1" fmla="*/ 0 h 599923"/>
                  <a:gd name="connsiteX2" fmla="*/ 495491 w 495490"/>
                  <a:gd name="connsiteY2" fmla="*/ 469948 h 599923"/>
                  <a:gd name="connsiteX3" fmla="*/ 271653 w 495490"/>
                  <a:gd name="connsiteY3" fmla="*/ 599924 h 599923"/>
                  <a:gd name="connsiteX4" fmla="*/ 0 w 495490"/>
                  <a:gd name="connsiteY4" fmla="*/ 129976 h 59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0" h="599923">
                    <a:moveTo>
                      <a:pt x="0" y="129976"/>
                    </a:moveTo>
                    <a:lnTo>
                      <a:pt x="223933" y="0"/>
                    </a:lnTo>
                    <a:lnTo>
                      <a:pt x="495491" y="469948"/>
                    </a:lnTo>
                    <a:lnTo>
                      <a:pt x="271653" y="599924"/>
                    </a:lnTo>
                    <a:lnTo>
                      <a:pt x="0" y="129976"/>
                    </a:lnTo>
                    <a:close/>
                  </a:path>
                </a:pathLst>
              </a:custGeom>
              <a:solidFill>
                <a:srgbClr val="18B3AB"/>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60" name="Freeform 292">
                <a:extLst>
                  <a:ext uri="{FF2B5EF4-FFF2-40B4-BE49-F238E27FC236}">
                    <a16:creationId xmlns:a16="http://schemas.microsoft.com/office/drawing/2014/main" id="{7ECAAB04-71F1-E046-B203-FAC0C26AF34C}"/>
                  </a:ext>
                </a:extLst>
              </p:cNvPr>
              <p:cNvSpPr/>
              <p:nvPr/>
            </p:nvSpPr>
            <p:spPr>
              <a:xfrm>
                <a:off x="6420036" y="678560"/>
                <a:ext cx="2254091" cy="2903326"/>
              </a:xfrm>
              <a:custGeom>
                <a:avLst/>
                <a:gdLst>
                  <a:gd name="connsiteX0" fmla="*/ 2253139 w 2254091"/>
                  <a:gd name="connsiteY0" fmla="*/ 2320815 h 2903326"/>
                  <a:gd name="connsiteX1" fmla="*/ 2036350 w 2254091"/>
                  <a:gd name="connsiteY1" fmla="*/ 2195883 h 2903326"/>
                  <a:gd name="connsiteX2" fmla="*/ 1906238 w 2254091"/>
                  <a:gd name="connsiteY2" fmla="*/ 2480097 h 2903326"/>
                  <a:gd name="connsiteX3" fmla="*/ 2060924 w 2254091"/>
                  <a:gd name="connsiteY3" fmla="*/ 2747660 h 2903326"/>
                  <a:gd name="connsiteX4" fmla="*/ 1787557 w 2254091"/>
                  <a:gd name="connsiteY4" fmla="*/ 2903326 h 2903326"/>
                  <a:gd name="connsiteX5" fmla="*/ 1633538 w 2254091"/>
                  <a:gd name="connsiteY5" fmla="*/ 2636905 h 2903326"/>
                  <a:gd name="connsiteX6" fmla="*/ 1316927 w 2254091"/>
                  <a:gd name="connsiteY6" fmla="*/ 2605410 h 2903326"/>
                  <a:gd name="connsiteX7" fmla="*/ 1316164 w 2254091"/>
                  <a:gd name="connsiteY7" fmla="*/ 2854324 h 2903326"/>
                  <a:gd name="connsiteX8" fmla="*/ 930878 w 2254091"/>
                  <a:gd name="connsiteY8" fmla="*/ 2631957 h 2903326"/>
                  <a:gd name="connsiteX9" fmla="*/ 931640 w 2254091"/>
                  <a:gd name="connsiteY9" fmla="*/ 2383139 h 2903326"/>
                  <a:gd name="connsiteX10" fmla="*/ 619125 w 2254091"/>
                  <a:gd name="connsiteY10" fmla="*/ 2054679 h 2903326"/>
                  <a:gd name="connsiteX11" fmla="*/ 466725 w 2254091"/>
                  <a:gd name="connsiteY11" fmla="*/ 2141552 h 2903326"/>
                  <a:gd name="connsiteX12" fmla="*/ 195263 w 2254091"/>
                  <a:gd name="connsiteY12" fmla="*/ 1671699 h 2903326"/>
                  <a:gd name="connsiteX13" fmla="*/ 347663 w 2254091"/>
                  <a:gd name="connsiteY13" fmla="*/ 1585112 h 2903326"/>
                  <a:gd name="connsiteX14" fmla="*/ 217170 w 2254091"/>
                  <a:gd name="connsiteY14" fmla="*/ 1146373 h 2903326"/>
                  <a:gd name="connsiteX15" fmla="*/ 0 w 2254091"/>
                  <a:gd name="connsiteY15" fmla="*/ 1021440 h 2903326"/>
                  <a:gd name="connsiteX16" fmla="*/ 1238 w 2254091"/>
                  <a:gd name="connsiteY16" fmla="*/ 578991 h 2903326"/>
                  <a:gd name="connsiteX17" fmla="*/ 218027 w 2254091"/>
                  <a:gd name="connsiteY17" fmla="*/ 704018 h 2903326"/>
                  <a:gd name="connsiteX18" fmla="*/ 350615 w 2254091"/>
                  <a:gd name="connsiteY18" fmla="*/ 416949 h 2903326"/>
                  <a:gd name="connsiteX19" fmla="*/ 200025 w 2254091"/>
                  <a:gd name="connsiteY19" fmla="*/ 155571 h 2903326"/>
                  <a:gd name="connsiteX20" fmla="*/ 473393 w 2254091"/>
                  <a:gd name="connsiteY20" fmla="*/ 0 h 2903326"/>
                  <a:gd name="connsiteX21" fmla="*/ 624554 w 2254091"/>
                  <a:gd name="connsiteY21" fmla="*/ 262425 h 2903326"/>
                  <a:gd name="connsiteX22" fmla="*/ 937546 w 2254091"/>
                  <a:gd name="connsiteY22" fmla="*/ 294491 h 2903326"/>
                  <a:gd name="connsiteX23" fmla="*/ 938213 w 2254091"/>
                  <a:gd name="connsiteY23" fmla="*/ 45672 h 2903326"/>
                  <a:gd name="connsiteX24" fmla="*/ 1323975 w 2254091"/>
                  <a:gd name="connsiteY24" fmla="*/ 267944 h 2903326"/>
                  <a:gd name="connsiteX25" fmla="*/ 1322832 w 2254091"/>
                  <a:gd name="connsiteY25" fmla="*/ 517143 h 2903326"/>
                  <a:gd name="connsiteX26" fmla="*/ 1638300 w 2254091"/>
                  <a:gd name="connsiteY26" fmla="*/ 850169 h 2903326"/>
                  <a:gd name="connsiteX27" fmla="*/ 1793272 w 2254091"/>
                  <a:gd name="connsiteY27" fmla="*/ 761870 h 2903326"/>
                  <a:gd name="connsiteX28" fmla="*/ 2064925 w 2254091"/>
                  <a:gd name="connsiteY28" fmla="*/ 1231818 h 2903326"/>
                  <a:gd name="connsiteX29" fmla="*/ 1909286 w 2254091"/>
                  <a:gd name="connsiteY29" fmla="*/ 1320403 h 2903326"/>
                  <a:gd name="connsiteX30" fmla="*/ 2037302 w 2254091"/>
                  <a:gd name="connsiteY30" fmla="*/ 1753623 h 2903326"/>
                  <a:gd name="connsiteX31" fmla="*/ 2254091 w 2254091"/>
                  <a:gd name="connsiteY31" fmla="*/ 1878651 h 2903326"/>
                  <a:gd name="connsiteX32" fmla="*/ 1685925 w 2254091"/>
                  <a:gd name="connsiteY32" fmla="*/ 2146975 h 2903326"/>
                  <a:gd name="connsiteX33" fmla="*/ 1129570 w 2254091"/>
                  <a:gd name="connsiteY33" fmla="*/ 714580 h 2903326"/>
                  <a:gd name="connsiteX34" fmla="*/ 803148 w 2254091"/>
                  <a:gd name="connsiteY34" fmla="*/ 619430 h 2903326"/>
                  <a:gd name="connsiteX35" fmla="*/ 569119 w 2254091"/>
                  <a:gd name="connsiteY35" fmla="*/ 752640 h 2903326"/>
                  <a:gd name="connsiteX36" fmla="*/ 1125093 w 2254091"/>
                  <a:gd name="connsiteY36" fmla="*/ 2185226 h 2903326"/>
                  <a:gd name="connsiteX37" fmla="*/ 1451515 w 2254091"/>
                  <a:gd name="connsiteY37" fmla="*/ 2280376 h 2903326"/>
                  <a:gd name="connsiteX38" fmla="*/ 1685639 w 2254091"/>
                  <a:gd name="connsiteY38" fmla="*/ 2147166 h 29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54091" h="2903326">
                    <a:moveTo>
                      <a:pt x="2253139" y="2320815"/>
                    </a:moveTo>
                    <a:lnTo>
                      <a:pt x="2036350" y="2195883"/>
                    </a:lnTo>
                    <a:cubicBezTo>
                      <a:pt x="2012156" y="2311871"/>
                      <a:pt x="1967389" y="2407497"/>
                      <a:pt x="1906238" y="2480097"/>
                    </a:cubicBezTo>
                    <a:lnTo>
                      <a:pt x="2060924" y="2747660"/>
                    </a:lnTo>
                    <a:lnTo>
                      <a:pt x="1787557" y="2903326"/>
                    </a:lnTo>
                    <a:lnTo>
                      <a:pt x="1633538" y="2636905"/>
                    </a:lnTo>
                    <a:cubicBezTo>
                      <a:pt x="1538288" y="2653461"/>
                      <a:pt x="1431608" y="2643851"/>
                      <a:pt x="1316927" y="2605410"/>
                    </a:cubicBezTo>
                    <a:lnTo>
                      <a:pt x="1316164" y="2854324"/>
                    </a:lnTo>
                    <a:lnTo>
                      <a:pt x="930878" y="2631957"/>
                    </a:lnTo>
                    <a:lnTo>
                      <a:pt x="931640" y="2383139"/>
                    </a:lnTo>
                    <a:cubicBezTo>
                      <a:pt x="814841" y="2286371"/>
                      <a:pt x="709937" y="2176120"/>
                      <a:pt x="619125" y="2054679"/>
                    </a:cubicBezTo>
                    <a:lnTo>
                      <a:pt x="466725" y="2141552"/>
                    </a:lnTo>
                    <a:lnTo>
                      <a:pt x="195263" y="1671699"/>
                    </a:lnTo>
                    <a:lnTo>
                      <a:pt x="347663" y="1585112"/>
                    </a:lnTo>
                    <a:cubicBezTo>
                      <a:pt x="286741" y="1444613"/>
                      <a:pt x="242929" y="1297310"/>
                      <a:pt x="217170" y="1146373"/>
                    </a:cubicBezTo>
                    <a:lnTo>
                      <a:pt x="0" y="1021440"/>
                    </a:lnTo>
                    <a:lnTo>
                      <a:pt x="1238" y="578991"/>
                    </a:lnTo>
                    <a:lnTo>
                      <a:pt x="218027" y="704018"/>
                    </a:lnTo>
                    <a:cubicBezTo>
                      <a:pt x="242602" y="586508"/>
                      <a:pt x="288131" y="490025"/>
                      <a:pt x="350615" y="416949"/>
                    </a:cubicBezTo>
                    <a:lnTo>
                      <a:pt x="200025" y="155571"/>
                    </a:lnTo>
                    <a:lnTo>
                      <a:pt x="473393" y="0"/>
                    </a:lnTo>
                    <a:lnTo>
                      <a:pt x="624554" y="262425"/>
                    </a:lnTo>
                    <a:cubicBezTo>
                      <a:pt x="718661" y="246725"/>
                      <a:pt x="824579" y="256621"/>
                      <a:pt x="937546" y="294491"/>
                    </a:cubicBezTo>
                    <a:lnTo>
                      <a:pt x="938213" y="45672"/>
                    </a:lnTo>
                    <a:lnTo>
                      <a:pt x="1323975" y="267944"/>
                    </a:lnTo>
                    <a:lnTo>
                      <a:pt x="1322832" y="517143"/>
                    </a:lnTo>
                    <a:cubicBezTo>
                      <a:pt x="1440856" y="615242"/>
                      <a:pt x="1546755" y="727039"/>
                      <a:pt x="1638300" y="850169"/>
                    </a:cubicBezTo>
                    <a:lnTo>
                      <a:pt x="1793272" y="761870"/>
                    </a:lnTo>
                    <a:lnTo>
                      <a:pt x="2064925" y="1231818"/>
                    </a:lnTo>
                    <a:lnTo>
                      <a:pt x="1909286" y="1320403"/>
                    </a:lnTo>
                    <a:cubicBezTo>
                      <a:pt x="1968970" y="1459237"/>
                      <a:pt x="2011947" y="1604665"/>
                      <a:pt x="2037302" y="1753623"/>
                    </a:cubicBezTo>
                    <a:lnTo>
                      <a:pt x="2254091" y="1878651"/>
                    </a:lnTo>
                    <a:close/>
                    <a:moveTo>
                      <a:pt x="1685925" y="2146975"/>
                    </a:moveTo>
                    <a:cubicBezTo>
                      <a:pt x="1932527" y="1731548"/>
                      <a:pt x="1588199" y="979003"/>
                      <a:pt x="1129570" y="714580"/>
                    </a:cubicBezTo>
                    <a:cubicBezTo>
                      <a:pt x="1024795" y="654255"/>
                      <a:pt x="914114" y="619430"/>
                      <a:pt x="803148" y="619430"/>
                    </a:cubicBezTo>
                    <a:cubicBezTo>
                      <a:pt x="706536" y="617401"/>
                      <a:pt x="616625" y="668579"/>
                      <a:pt x="569119" y="752640"/>
                    </a:cubicBezTo>
                    <a:cubicBezTo>
                      <a:pt x="322136" y="1168257"/>
                      <a:pt x="666750" y="1920803"/>
                      <a:pt x="1125093" y="2185226"/>
                    </a:cubicBezTo>
                    <a:cubicBezTo>
                      <a:pt x="1229868" y="2245646"/>
                      <a:pt x="1340549" y="2280376"/>
                      <a:pt x="1451515" y="2280376"/>
                    </a:cubicBezTo>
                    <a:cubicBezTo>
                      <a:pt x="1548155" y="2282422"/>
                      <a:pt x="1638100" y="2231241"/>
                      <a:pt x="1685639" y="2147166"/>
                    </a:cubicBez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61" name="Freeform 293">
                <a:extLst>
                  <a:ext uri="{FF2B5EF4-FFF2-40B4-BE49-F238E27FC236}">
                    <a16:creationId xmlns:a16="http://schemas.microsoft.com/office/drawing/2014/main" id="{83B09128-4C66-BA43-BB39-8550FC0A01A7}"/>
                  </a:ext>
                </a:extLst>
              </p:cNvPr>
              <p:cNvSpPr/>
              <p:nvPr/>
            </p:nvSpPr>
            <p:spPr>
              <a:xfrm>
                <a:off x="7089833" y="1793628"/>
                <a:ext cx="387477" cy="557581"/>
              </a:xfrm>
              <a:custGeom>
                <a:avLst/>
                <a:gdLst>
                  <a:gd name="connsiteX0" fmla="*/ 235077 w 387477"/>
                  <a:gd name="connsiteY0" fmla="*/ 46719 h 557581"/>
                  <a:gd name="connsiteX1" fmla="*/ 387477 w 387477"/>
                  <a:gd name="connsiteY1" fmla="*/ 557582 h 557581"/>
                  <a:gd name="connsiteX2" fmla="*/ 304705 w 387477"/>
                  <a:gd name="connsiteY2" fmla="*/ 510007 h 557581"/>
                  <a:gd name="connsiteX3" fmla="*/ 259842 w 387477"/>
                  <a:gd name="connsiteY3" fmla="*/ 359288 h 557581"/>
                  <a:gd name="connsiteX4" fmla="*/ 125254 w 387477"/>
                  <a:gd name="connsiteY4" fmla="*/ 281265 h 557581"/>
                  <a:gd name="connsiteX5" fmla="*/ 80963 w 387477"/>
                  <a:gd name="connsiteY5" fmla="*/ 380602 h 557581"/>
                  <a:gd name="connsiteX6" fmla="*/ 0 w 387477"/>
                  <a:gd name="connsiteY6" fmla="*/ 333883 h 557581"/>
                  <a:gd name="connsiteX7" fmla="*/ 154305 w 387477"/>
                  <a:gd name="connsiteY7" fmla="*/ 0 h 557581"/>
                  <a:gd name="connsiteX8" fmla="*/ 145828 w 387477"/>
                  <a:gd name="connsiteY8" fmla="*/ 227505 h 557581"/>
                  <a:gd name="connsiteX9" fmla="*/ 239459 w 387477"/>
                  <a:gd name="connsiteY9" fmla="*/ 281455 h 557581"/>
                  <a:gd name="connsiteX10" fmla="*/ 204788 w 387477"/>
                  <a:gd name="connsiteY10" fmla="*/ 165181 h 557581"/>
                  <a:gd name="connsiteX11" fmla="*/ 192691 w 387477"/>
                  <a:gd name="connsiteY11" fmla="*/ 120841 h 557581"/>
                  <a:gd name="connsiteX12" fmla="*/ 181165 w 387477"/>
                  <a:gd name="connsiteY12" fmla="*/ 150623 h 557581"/>
                  <a:gd name="connsiteX13" fmla="*/ 145828 w 387477"/>
                  <a:gd name="connsiteY13" fmla="*/ 227505 h 55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477" h="557581">
                    <a:moveTo>
                      <a:pt x="235077" y="46719"/>
                    </a:moveTo>
                    <a:lnTo>
                      <a:pt x="387477" y="557582"/>
                    </a:lnTo>
                    <a:lnTo>
                      <a:pt x="304705" y="510007"/>
                    </a:lnTo>
                    <a:lnTo>
                      <a:pt x="259842" y="359288"/>
                    </a:lnTo>
                    <a:lnTo>
                      <a:pt x="125254" y="281265"/>
                    </a:lnTo>
                    <a:lnTo>
                      <a:pt x="80963" y="380602"/>
                    </a:lnTo>
                    <a:lnTo>
                      <a:pt x="0" y="333883"/>
                    </a:lnTo>
                    <a:lnTo>
                      <a:pt x="154305" y="0"/>
                    </a:lnTo>
                    <a:close/>
                    <a:moveTo>
                      <a:pt x="145828" y="227505"/>
                    </a:moveTo>
                    <a:lnTo>
                      <a:pt x="239459" y="281455"/>
                    </a:lnTo>
                    <a:lnTo>
                      <a:pt x="204788" y="165181"/>
                    </a:lnTo>
                    <a:cubicBezTo>
                      <a:pt x="200120" y="149481"/>
                      <a:pt x="196215" y="134828"/>
                      <a:pt x="192691" y="120841"/>
                    </a:cubicBezTo>
                    <a:cubicBezTo>
                      <a:pt x="188786" y="131688"/>
                      <a:pt x="184975" y="141489"/>
                      <a:pt x="181165" y="150623"/>
                    </a:cubicBezTo>
                    <a:lnTo>
                      <a:pt x="145828" y="227505"/>
                    </a:ln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62" name="Freeform 294">
                <a:extLst>
                  <a:ext uri="{FF2B5EF4-FFF2-40B4-BE49-F238E27FC236}">
                    <a16:creationId xmlns:a16="http://schemas.microsoft.com/office/drawing/2014/main" id="{FDC94B51-A412-D54B-8CAC-E9263136055B}"/>
                  </a:ext>
                </a:extLst>
              </p:cNvPr>
              <p:cNvSpPr/>
              <p:nvPr/>
            </p:nvSpPr>
            <p:spPr>
              <a:xfrm>
                <a:off x="7512077" y="1954908"/>
                <a:ext cx="283368" cy="460338"/>
              </a:xfrm>
              <a:custGeom>
                <a:avLst/>
                <a:gdLst>
                  <a:gd name="connsiteX0" fmla="*/ 241935 w 283368"/>
                  <a:gd name="connsiteY0" fmla="*/ 165372 h 460338"/>
                  <a:gd name="connsiteX1" fmla="*/ 283369 w 283368"/>
                  <a:gd name="connsiteY1" fmla="*/ 282787 h 460338"/>
                  <a:gd name="connsiteX2" fmla="*/ 246412 w 283368"/>
                  <a:gd name="connsiteY2" fmla="*/ 356243 h 460338"/>
                  <a:gd name="connsiteX3" fmla="*/ 109728 w 283368"/>
                  <a:gd name="connsiteY3" fmla="*/ 323987 h 460338"/>
                  <a:gd name="connsiteX4" fmla="*/ 77057 w 283368"/>
                  <a:gd name="connsiteY4" fmla="*/ 303625 h 460338"/>
                  <a:gd name="connsiteX5" fmla="*/ 77057 w 283368"/>
                  <a:gd name="connsiteY5" fmla="*/ 460338 h 460338"/>
                  <a:gd name="connsiteX6" fmla="*/ 0 w 283368"/>
                  <a:gd name="connsiteY6" fmla="*/ 415808 h 460338"/>
                  <a:gd name="connsiteX7" fmla="*/ 1143 w 283368"/>
                  <a:gd name="connsiteY7" fmla="*/ 0 h 460338"/>
                  <a:gd name="connsiteX8" fmla="*/ 10668 w 283368"/>
                  <a:gd name="connsiteY8" fmla="*/ 4092 h 460338"/>
                  <a:gd name="connsiteX9" fmla="*/ 117062 w 283368"/>
                  <a:gd name="connsiteY9" fmla="*/ 57661 h 460338"/>
                  <a:gd name="connsiteX10" fmla="*/ 241935 w 283368"/>
                  <a:gd name="connsiteY10" fmla="*/ 165372 h 460338"/>
                  <a:gd name="connsiteX11" fmla="*/ 111157 w 283368"/>
                  <a:gd name="connsiteY11" fmla="*/ 257667 h 460338"/>
                  <a:gd name="connsiteX12" fmla="*/ 206407 w 283368"/>
                  <a:gd name="connsiteY12" fmla="*/ 240636 h 460338"/>
                  <a:gd name="connsiteX13" fmla="*/ 118015 w 283368"/>
                  <a:gd name="connsiteY13" fmla="*/ 124838 h 460338"/>
                  <a:gd name="connsiteX14" fmla="*/ 77819 w 283368"/>
                  <a:gd name="connsiteY14" fmla="*/ 103904 h 460338"/>
                  <a:gd name="connsiteX15" fmla="*/ 77819 w 283368"/>
                  <a:gd name="connsiteY15" fmla="*/ 235973 h 460338"/>
                  <a:gd name="connsiteX16" fmla="*/ 111728 w 283368"/>
                  <a:gd name="connsiteY16" fmla="*/ 257667 h 4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368" h="460338">
                    <a:moveTo>
                      <a:pt x="241935" y="165372"/>
                    </a:moveTo>
                    <a:cubicBezTo>
                      <a:pt x="267595" y="199274"/>
                      <a:pt x="282073" y="240303"/>
                      <a:pt x="283369" y="282787"/>
                    </a:cubicBezTo>
                    <a:cubicBezTo>
                      <a:pt x="283369" y="321989"/>
                      <a:pt x="270796" y="346728"/>
                      <a:pt x="246412" y="356243"/>
                    </a:cubicBezTo>
                    <a:cubicBezTo>
                      <a:pt x="216313" y="368803"/>
                      <a:pt x="167735" y="357385"/>
                      <a:pt x="109728" y="323987"/>
                    </a:cubicBezTo>
                    <a:cubicBezTo>
                      <a:pt x="98869" y="317707"/>
                      <a:pt x="87630" y="311047"/>
                      <a:pt x="77057" y="303625"/>
                    </a:cubicBezTo>
                    <a:lnTo>
                      <a:pt x="77057" y="460338"/>
                    </a:lnTo>
                    <a:lnTo>
                      <a:pt x="0" y="415808"/>
                    </a:lnTo>
                    <a:lnTo>
                      <a:pt x="1143" y="0"/>
                    </a:lnTo>
                    <a:lnTo>
                      <a:pt x="10668" y="4092"/>
                    </a:lnTo>
                    <a:cubicBezTo>
                      <a:pt x="47206" y="19734"/>
                      <a:pt x="82744" y="37623"/>
                      <a:pt x="117062" y="57661"/>
                    </a:cubicBezTo>
                    <a:cubicBezTo>
                      <a:pt x="172022" y="89537"/>
                      <a:pt x="214122" y="125694"/>
                      <a:pt x="241935" y="165372"/>
                    </a:cubicBezTo>
                    <a:close/>
                    <a:moveTo>
                      <a:pt x="111157" y="257667"/>
                    </a:moveTo>
                    <a:cubicBezTo>
                      <a:pt x="146590" y="278125"/>
                      <a:pt x="206407" y="303054"/>
                      <a:pt x="206407" y="240636"/>
                    </a:cubicBezTo>
                    <a:cubicBezTo>
                      <a:pt x="206407" y="184307"/>
                      <a:pt x="151066" y="143868"/>
                      <a:pt x="118015" y="124838"/>
                    </a:cubicBezTo>
                    <a:cubicBezTo>
                      <a:pt x="104985" y="117168"/>
                      <a:pt x="91573" y="110184"/>
                      <a:pt x="77819" y="103904"/>
                    </a:cubicBezTo>
                    <a:lnTo>
                      <a:pt x="77819" y="235973"/>
                    </a:lnTo>
                    <a:cubicBezTo>
                      <a:pt x="88735" y="243795"/>
                      <a:pt x="100051" y="251036"/>
                      <a:pt x="111728" y="257667"/>
                    </a:cubicBezTo>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sp>
            <p:nvSpPr>
              <p:cNvPr id="363" name="Freeform 295">
                <a:extLst>
                  <a:ext uri="{FF2B5EF4-FFF2-40B4-BE49-F238E27FC236}">
                    <a16:creationId xmlns:a16="http://schemas.microsoft.com/office/drawing/2014/main" id="{B6658407-EB66-DE4B-AB42-7F2B535F965A}"/>
                  </a:ext>
                </a:extLst>
              </p:cNvPr>
              <p:cNvSpPr/>
              <p:nvPr/>
            </p:nvSpPr>
            <p:spPr>
              <a:xfrm>
                <a:off x="7845452" y="2141213"/>
                <a:ext cx="78390" cy="466617"/>
              </a:xfrm>
              <a:custGeom>
                <a:avLst/>
                <a:gdLst>
                  <a:gd name="connsiteX0" fmla="*/ 78391 w 78390"/>
                  <a:gd name="connsiteY0" fmla="*/ 44435 h 466617"/>
                  <a:gd name="connsiteX1" fmla="*/ 77153 w 78390"/>
                  <a:gd name="connsiteY1" fmla="*/ 466618 h 466617"/>
                  <a:gd name="connsiteX2" fmla="*/ 0 w 78390"/>
                  <a:gd name="connsiteY2" fmla="*/ 422088 h 466617"/>
                  <a:gd name="connsiteX3" fmla="*/ 1238 w 78390"/>
                  <a:gd name="connsiteY3" fmla="*/ 0 h 466617"/>
                  <a:gd name="connsiteX4" fmla="*/ 78391 w 78390"/>
                  <a:gd name="connsiteY4" fmla="*/ 44435 h 46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90" h="466617">
                    <a:moveTo>
                      <a:pt x="78391" y="44435"/>
                    </a:moveTo>
                    <a:lnTo>
                      <a:pt x="77153" y="466618"/>
                    </a:lnTo>
                    <a:lnTo>
                      <a:pt x="0" y="422088"/>
                    </a:lnTo>
                    <a:lnTo>
                      <a:pt x="1238" y="0"/>
                    </a:lnTo>
                    <a:lnTo>
                      <a:pt x="78391" y="44435"/>
                    </a:lnTo>
                    <a:close/>
                  </a:path>
                </a:pathLst>
              </a:custGeom>
              <a:solidFill>
                <a:schemeClr val="accent2"/>
              </a:solidFill>
              <a:ln w="9525" cap="flat">
                <a:noFill/>
                <a:prstDash val="solid"/>
                <a:miter/>
              </a:ln>
            </p:spPr>
            <p:txBody>
              <a:bodyPr rtlCol="0" anchor="ctr"/>
              <a:lstStyle/>
              <a:p>
                <a:endParaRPr lang="de-CH" dirty="0">
                  <a:latin typeface="Frutiger LT Roman" panose="02000503000000000000" pitchFamily="2" charset="0"/>
                </a:endParaRPr>
              </a:p>
            </p:txBody>
          </p:sp>
        </p:grpSp>
        <p:grpSp>
          <p:nvGrpSpPr>
            <p:cNvPr id="318" name="Graphic 5370">
              <a:extLst>
                <a:ext uri="{FF2B5EF4-FFF2-40B4-BE49-F238E27FC236}">
                  <a16:creationId xmlns:a16="http://schemas.microsoft.com/office/drawing/2014/main" id="{BACC31EA-1A58-B547-A3B8-77EA0D3F3A3B}"/>
                </a:ext>
              </a:extLst>
            </p:cNvPr>
            <p:cNvGrpSpPr/>
            <p:nvPr/>
          </p:nvGrpSpPr>
          <p:grpSpPr>
            <a:xfrm>
              <a:off x="8918443" y="2160640"/>
              <a:ext cx="384140" cy="155674"/>
              <a:chOff x="4979876" y="1398006"/>
              <a:chExt cx="2801928" cy="1135486"/>
            </a:xfrm>
          </p:grpSpPr>
          <p:sp>
            <p:nvSpPr>
              <p:cNvPr id="319" name="Freeform 251">
                <a:extLst>
                  <a:ext uri="{FF2B5EF4-FFF2-40B4-BE49-F238E27FC236}">
                    <a16:creationId xmlns:a16="http://schemas.microsoft.com/office/drawing/2014/main" id="{D2ED741D-4168-F145-8E11-E99F125C2DC5}"/>
                  </a:ext>
                </a:extLst>
              </p:cNvPr>
              <p:cNvSpPr/>
              <p:nvPr/>
            </p:nvSpPr>
            <p:spPr>
              <a:xfrm>
                <a:off x="4979876" y="1398006"/>
                <a:ext cx="2801928" cy="1135486"/>
              </a:xfrm>
              <a:custGeom>
                <a:avLst/>
                <a:gdLst>
                  <a:gd name="connsiteX0" fmla="*/ 0 w 2801928"/>
                  <a:gd name="connsiteY0" fmla="*/ 0 h 1135486"/>
                  <a:gd name="connsiteX1" fmla="*/ 2801928 w 2801928"/>
                  <a:gd name="connsiteY1" fmla="*/ 0 h 1135486"/>
                  <a:gd name="connsiteX2" fmla="*/ 2801928 w 2801928"/>
                  <a:gd name="connsiteY2" fmla="*/ 1135486 h 1135486"/>
                  <a:gd name="connsiteX3" fmla="*/ 0 w 2801928"/>
                  <a:gd name="connsiteY3" fmla="*/ 1135486 h 1135486"/>
                </a:gdLst>
                <a:ahLst/>
                <a:cxnLst>
                  <a:cxn ang="0">
                    <a:pos x="connsiteX0" y="connsiteY0"/>
                  </a:cxn>
                  <a:cxn ang="0">
                    <a:pos x="connsiteX1" y="connsiteY1"/>
                  </a:cxn>
                  <a:cxn ang="0">
                    <a:pos x="connsiteX2" y="connsiteY2"/>
                  </a:cxn>
                  <a:cxn ang="0">
                    <a:pos x="connsiteX3" y="connsiteY3"/>
                  </a:cxn>
                </a:cxnLst>
                <a:rect l="l" t="t" r="r" b="b"/>
                <a:pathLst>
                  <a:path w="2801928" h="1135486">
                    <a:moveTo>
                      <a:pt x="0" y="0"/>
                    </a:moveTo>
                    <a:lnTo>
                      <a:pt x="2801928" y="0"/>
                    </a:lnTo>
                    <a:lnTo>
                      <a:pt x="2801928" y="1135486"/>
                    </a:lnTo>
                    <a:lnTo>
                      <a:pt x="0" y="1135486"/>
                    </a:lnTo>
                    <a:close/>
                  </a:path>
                </a:pathLst>
              </a:custGeom>
              <a:solidFill>
                <a:srgbClr val="FFF100"/>
              </a:solidFill>
              <a:ln w="6350" cap="flat">
                <a:solidFill>
                  <a:schemeClr val="tx1"/>
                </a:solidFill>
                <a:prstDash val="solid"/>
                <a:miter/>
              </a:ln>
            </p:spPr>
            <p:txBody>
              <a:bodyPr rtlCol="0" anchor="ctr"/>
              <a:lstStyle/>
              <a:p>
                <a:endParaRPr lang="en-US" dirty="0">
                  <a:latin typeface="Frutiger LT Roman" panose="02000503000000000000" pitchFamily="2" charset="0"/>
                </a:endParaRPr>
              </a:p>
            </p:txBody>
          </p:sp>
          <p:sp>
            <p:nvSpPr>
              <p:cNvPr id="320" name="Freeform 252">
                <a:extLst>
                  <a:ext uri="{FF2B5EF4-FFF2-40B4-BE49-F238E27FC236}">
                    <a16:creationId xmlns:a16="http://schemas.microsoft.com/office/drawing/2014/main" id="{E23C5FDF-FBF7-C640-928D-FAE096579701}"/>
                  </a:ext>
                </a:extLst>
              </p:cNvPr>
              <p:cNvSpPr/>
              <p:nvPr/>
            </p:nvSpPr>
            <p:spPr>
              <a:xfrm>
                <a:off x="5261743" y="2142377"/>
                <a:ext cx="91984" cy="105899"/>
              </a:xfrm>
              <a:custGeom>
                <a:avLst/>
                <a:gdLst>
                  <a:gd name="connsiteX0" fmla="*/ 0 w 91984"/>
                  <a:gd name="connsiteY0" fmla="*/ 76 h 105899"/>
                  <a:gd name="connsiteX1" fmla="*/ 50242 w 91984"/>
                  <a:gd name="connsiteY1" fmla="*/ 76 h 105899"/>
                  <a:gd name="connsiteX2" fmla="*/ 78628 w 91984"/>
                  <a:gd name="connsiteY2" fmla="*/ 9696 h 105899"/>
                  <a:gd name="connsiteX3" fmla="*/ 86008 w 91984"/>
                  <a:gd name="connsiteY3" fmla="*/ 27805 h 105899"/>
                  <a:gd name="connsiteX4" fmla="*/ 86008 w 91984"/>
                  <a:gd name="connsiteY4" fmla="*/ 27805 h 105899"/>
                  <a:gd name="connsiteX5" fmla="*/ 71531 w 91984"/>
                  <a:gd name="connsiteY5" fmla="*/ 51290 h 105899"/>
                  <a:gd name="connsiteX6" fmla="*/ 91969 w 91984"/>
                  <a:gd name="connsiteY6" fmla="*/ 77605 h 105899"/>
                  <a:gd name="connsiteX7" fmla="*/ 91969 w 91984"/>
                  <a:gd name="connsiteY7" fmla="*/ 77605 h 105899"/>
                  <a:gd name="connsiteX8" fmla="*/ 51378 w 91984"/>
                  <a:gd name="connsiteY8" fmla="*/ 105900 h 105899"/>
                  <a:gd name="connsiteX9" fmla="*/ 0 w 91984"/>
                  <a:gd name="connsiteY9" fmla="*/ 105900 h 105899"/>
                  <a:gd name="connsiteX10" fmla="*/ 0 w 91984"/>
                  <a:gd name="connsiteY10" fmla="*/ 76 h 105899"/>
                  <a:gd name="connsiteX11" fmla="*/ 45133 w 91984"/>
                  <a:gd name="connsiteY11" fmla="*/ 43650 h 105899"/>
                  <a:gd name="connsiteX12" fmla="*/ 62164 w 91984"/>
                  <a:gd name="connsiteY12" fmla="*/ 32332 h 105899"/>
                  <a:gd name="connsiteX13" fmla="*/ 62164 w 91984"/>
                  <a:gd name="connsiteY13" fmla="*/ 32332 h 105899"/>
                  <a:gd name="connsiteX14" fmla="*/ 46552 w 91984"/>
                  <a:gd name="connsiteY14" fmla="*/ 21014 h 105899"/>
                  <a:gd name="connsiteX15" fmla="*/ 22992 w 91984"/>
                  <a:gd name="connsiteY15" fmla="*/ 21014 h 105899"/>
                  <a:gd name="connsiteX16" fmla="*/ 22992 w 91984"/>
                  <a:gd name="connsiteY16" fmla="*/ 43933 h 105899"/>
                  <a:gd name="connsiteX17" fmla="*/ 51378 w 91984"/>
                  <a:gd name="connsiteY17" fmla="*/ 87225 h 105899"/>
                  <a:gd name="connsiteX18" fmla="*/ 68125 w 91984"/>
                  <a:gd name="connsiteY18" fmla="*/ 75341 h 105899"/>
                  <a:gd name="connsiteX19" fmla="*/ 68125 w 91984"/>
                  <a:gd name="connsiteY19" fmla="*/ 75341 h 105899"/>
                  <a:gd name="connsiteX20" fmla="*/ 50526 w 91984"/>
                  <a:gd name="connsiteY20" fmla="*/ 63740 h 105899"/>
                  <a:gd name="connsiteX21" fmla="*/ 22141 w 91984"/>
                  <a:gd name="connsiteY21" fmla="*/ 63740 h 105899"/>
                  <a:gd name="connsiteX22" fmla="*/ 22141 w 91984"/>
                  <a:gd name="connsiteY22" fmla="*/ 87508 h 10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84" h="105899">
                    <a:moveTo>
                      <a:pt x="0" y="76"/>
                    </a:moveTo>
                    <a:lnTo>
                      <a:pt x="50242" y="76"/>
                    </a:lnTo>
                    <a:cubicBezTo>
                      <a:pt x="60606" y="-566"/>
                      <a:pt x="70805" y="2891"/>
                      <a:pt x="78628" y="9696"/>
                    </a:cubicBezTo>
                    <a:cubicBezTo>
                      <a:pt x="83490" y="14458"/>
                      <a:pt x="86161" y="21011"/>
                      <a:pt x="86008" y="27805"/>
                    </a:cubicBezTo>
                    <a:lnTo>
                      <a:pt x="86008" y="27805"/>
                    </a:lnTo>
                    <a:cubicBezTo>
                      <a:pt x="86289" y="37805"/>
                      <a:pt x="80609" y="47023"/>
                      <a:pt x="71531" y="51290"/>
                    </a:cubicBezTo>
                    <a:cubicBezTo>
                      <a:pt x="83814" y="54009"/>
                      <a:pt x="92406" y="65070"/>
                      <a:pt x="91969" y="77605"/>
                    </a:cubicBezTo>
                    <a:lnTo>
                      <a:pt x="91969" y="77605"/>
                    </a:lnTo>
                    <a:cubicBezTo>
                      <a:pt x="91969" y="97128"/>
                      <a:pt x="75789" y="105900"/>
                      <a:pt x="51378" y="105900"/>
                    </a:cubicBezTo>
                    <a:lnTo>
                      <a:pt x="0" y="105900"/>
                    </a:lnTo>
                    <a:lnTo>
                      <a:pt x="0" y="76"/>
                    </a:lnTo>
                    <a:moveTo>
                      <a:pt x="45133" y="43650"/>
                    </a:moveTo>
                    <a:cubicBezTo>
                      <a:pt x="55635" y="43650"/>
                      <a:pt x="62164" y="40255"/>
                      <a:pt x="62164" y="32332"/>
                    </a:cubicBezTo>
                    <a:lnTo>
                      <a:pt x="62164" y="32332"/>
                    </a:lnTo>
                    <a:cubicBezTo>
                      <a:pt x="62164" y="25259"/>
                      <a:pt x="56771" y="21014"/>
                      <a:pt x="46552" y="21014"/>
                    </a:cubicBezTo>
                    <a:lnTo>
                      <a:pt x="22992" y="21014"/>
                    </a:lnTo>
                    <a:lnTo>
                      <a:pt x="22992" y="43933"/>
                    </a:lnTo>
                    <a:close/>
                    <a:moveTo>
                      <a:pt x="51378" y="87225"/>
                    </a:moveTo>
                    <a:cubicBezTo>
                      <a:pt x="61880" y="87225"/>
                      <a:pt x="68125" y="83264"/>
                      <a:pt x="68125" y="75341"/>
                    </a:cubicBezTo>
                    <a:lnTo>
                      <a:pt x="68125" y="75341"/>
                    </a:lnTo>
                    <a:cubicBezTo>
                      <a:pt x="68125" y="68267"/>
                      <a:pt x="62732" y="63740"/>
                      <a:pt x="50526" y="63740"/>
                    </a:cubicBezTo>
                    <a:lnTo>
                      <a:pt x="22141" y="63740"/>
                    </a:lnTo>
                    <a:lnTo>
                      <a:pt x="22141" y="87508"/>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1" name="Freeform 253">
                <a:extLst>
                  <a:ext uri="{FF2B5EF4-FFF2-40B4-BE49-F238E27FC236}">
                    <a16:creationId xmlns:a16="http://schemas.microsoft.com/office/drawing/2014/main" id="{7B73AD9A-E11A-3E44-9BAA-1AE65C2AEFE8}"/>
                  </a:ext>
                </a:extLst>
              </p:cNvPr>
              <p:cNvSpPr/>
              <p:nvPr/>
            </p:nvSpPr>
            <p:spPr>
              <a:xfrm>
                <a:off x="5357402" y="2142453"/>
                <a:ext cx="107013" cy="107804"/>
              </a:xfrm>
              <a:custGeom>
                <a:avLst/>
                <a:gdLst>
                  <a:gd name="connsiteX0" fmla="*/ 41727 w 107013"/>
                  <a:gd name="connsiteY0" fmla="*/ 65362 h 107804"/>
                  <a:gd name="connsiteX1" fmla="*/ 0 w 107013"/>
                  <a:gd name="connsiteY1" fmla="*/ 0 h 107804"/>
                  <a:gd name="connsiteX2" fmla="*/ 27818 w 107013"/>
                  <a:gd name="connsiteY2" fmla="*/ 0 h 107804"/>
                  <a:gd name="connsiteX3" fmla="*/ 53648 w 107013"/>
                  <a:gd name="connsiteY3" fmla="*/ 43292 h 107804"/>
                  <a:gd name="connsiteX4" fmla="*/ 80047 w 107013"/>
                  <a:gd name="connsiteY4" fmla="*/ 0 h 107804"/>
                  <a:gd name="connsiteX5" fmla="*/ 107013 w 107013"/>
                  <a:gd name="connsiteY5" fmla="*/ 0 h 107804"/>
                  <a:gd name="connsiteX6" fmla="*/ 65570 w 107013"/>
                  <a:gd name="connsiteY6" fmla="*/ 64796 h 107804"/>
                  <a:gd name="connsiteX7" fmla="*/ 65570 w 107013"/>
                  <a:gd name="connsiteY7" fmla="*/ 107805 h 107804"/>
                  <a:gd name="connsiteX8" fmla="*/ 41727 w 107013"/>
                  <a:gd name="connsiteY8" fmla="*/ 107805 h 107804"/>
                  <a:gd name="connsiteX9" fmla="*/ 41727 w 107013"/>
                  <a:gd name="connsiteY9" fmla="*/ 65362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3" h="107804">
                    <a:moveTo>
                      <a:pt x="41727" y="65362"/>
                    </a:moveTo>
                    <a:lnTo>
                      <a:pt x="0" y="0"/>
                    </a:lnTo>
                    <a:lnTo>
                      <a:pt x="27818" y="0"/>
                    </a:lnTo>
                    <a:lnTo>
                      <a:pt x="53648" y="43292"/>
                    </a:lnTo>
                    <a:lnTo>
                      <a:pt x="80047" y="0"/>
                    </a:lnTo>
                    <a:lnTo>
                      <a:pt x="107013" y="0"/>
                    </a:lnTo>
                    <a:lnTo>
                      <a:pt x="65570" y="64796"/>
                    </a:lnTo>
                    <a:lnTo>
                      <a:pt x="65570" y="107805"/>
                    </a:lnTo>
                    <a:lnTo>
                      <a:pt x="41727" y="107805"/>
                    </a:lnTo>
                    <a:lnTo>
                      <a:pt x="41727" y="65362"/>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2" name="Freeform 254">
                <a:extLst>
                  <a:ext uri="{FF2B5EF4-FFF2-40B4-BE49-F238E27FC236}">
                    <a16:creationId xmlns:a16="http://schemas.microsoft.com/office/drawing/2014/main" id="{15B30C17-0158-084B-8792-6B0AC9992C6A}"/>
                  </a:ext>
                </a:extLst>
              </p:cNvPr>
              <p:cNvSpPr/>
              <p:nvPr/>
            </p:nvSpPr>
            <p:spPr>
              <a:xfrm>
                <a:off x="5525728" y="2142453"/>
                <a:ext cx="77776" cy="107804"/>
              </a:xfrm>
              <a:custGeom>
                <a:avLst/>
                <a:gdLst>
                  <a:gd name="connsiteX0" fmla="*/ 0 w 77776"/>
                  <a:gd name="connsiteY0" fmla="*/ 0 h 107804"/>
                  <a:gd name="connsiteX1" fmla="*/ 23844 w 77776"/>
                  <a:gd name="connsiteY1" fmla="*/ 0 h 107804"/>
                  <a:gd name="connsiteX2" fmla="*/ 23844 w 77776"/>
                  <a:gd name="connsiteY2" fmla="*/ 86300 h 107804"/>
                  <a:gd name="connsiteX3" fmla="*/ 77776 w 77776"/>
                  <a:gd name="connsiteY3" fmla="*/ 86300 h 107804"/>
                  <a:gd name="connsiteX4" fmla="*/ 77776 w 77776"/>
                  <a:gd name="connsiteY4" fmla="*/ 107805 h 107804"/>
                  <a:gd name="connsiteX5" fmla="*/ 0 w 77776"/>
                  <a:gd name="connsiteY5" fmla="*/ 107805 h 107804"/>
                  <a:gd name="connsiteX6" fmla="*/ 0 w 77776"/>
                  <a:gd name="connsiteY6"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76" h="107804">
                    <a:moveTo>
                      <a:pt x="0" y="0"/>
                    </a:moveTo>
                    <a:lnTo>
                      <a:pt x="23844" y="0"/>
                    </a:lnTo>
                    <a:lnTo>
                      <a:pt x="23844" y="86300"/>
                    </a:lnTo>
                    <a:lnTo>
                      <a:pt x="77776" y="86300"/>
                    </a:lnTo>
                    <a:lnTo>
                      <a:pt x="77776"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3" name="Freeform 255">
                <a:extLst>
                  <a:ext uri="{FF2B5EF4-FFF2-40B4-BE49-F238E27FC236}">
                    <a16:creationId xmlns:a16="http://schemas.microsoft.com/office/drawing/2014/main" id="{58F73A3C-5A97-EA45-8FFC-192846A6993B}"/>
                  </a:ext>
                </a:extLst>
              </p:cNvPr>
              <p:cNvSpPr/>
              <p:nvPr/>
            </p:nvSpPr>
            <p:spPr>
              <a:xfrm>
                <a:off x="5612020" y="2141604"/>
                <a:ext cx="114677" cy="108653"/>
              </a:xfrm>
              <a:custGeom>
                <a:avLst/>
                <a:gdLst>
                  <a:gd name="connsiteX0" fmla="*/ 46552 w 114677"/>
                  <a:gd name="connsiteY0" fmla="*/ 0 h 108653"/>
                  <a:gd name="connsiteX1" fmla="*/ 68409 w 114677"/>
                  <a:gd name="connsiteY1" fmla="*/ 0 h 108653"/>
                  <a:gd name="connsiteX2" fmla="*/ 114677 w 114677"/>
                  <a:gd name="connsiteY2" fmla="*/ 108654 h 108653"/>
                  <a:gd name="connsiteX3" fmla="*/ 89982 w 114677"/>
                  <a:gd name="connsiteY3" fmla="*/ 108654 h 108653"/>
                  <a:gd name="connsiteX4" fmla="*/ 80047 w 114677"/>
                  <a:gd name="connsiteY4" fmla="*/ 84603 h 108653"/>
                  <a:gd name="connsiteX5" fmla="*/ 34346 w 114677"/>
                  <a:gd name="connsiteY5" fmla="*/ 84603 h 108653"/>
                  <a:gd name="connsiteX6" fmla="*/ 24411 w 114677"/>
                  <a:gd name="connsiteY6" fmla="*/ 108654 h 108653"/>
                  <a:gd name="connsiteX7" fmla="*/ 0 w 114677"/>
                  <a:gd name="connsiteY7" fmla="*/ 108654 h 108653"/>
                  <a:gd name="connsiteX8" fmla="*/ 46552 w 114677"/>
                  <a:gd name="connsiteY8" fmla="*/ 0 h 108653"/>
                  <a:gd name="connsiteX9" fmla="*/ 71531 w 114677"/>
                  <a:gd name="connsiteY9" fmla="*/ 63664 h 108653"/>
                  <a:gd name="connsiteX10" fmla="*/ 57055 w 114677"/>
                  <a:gd name="connsiteY10" fmla="*/ 28578 h 108653"/>
                  <a:gd name="connsiteX11" fmla="*/ 42862 w 114677"/>
                  <a:gd name="connsiteY11" fmla="*/ 63664 h 1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77" h="108653">
                    <a:moveTo>
                      <a:pt x="46552" y="0"/>
                    </a:moveTo>
                    <a:lnTo>
                      <a:pt x="68409" y="0"/>
                    </a:lnTo>
                    <a:lnTo>
                      <a:pt x="114677" y="108654"/>
                    </a:lnTo>
                    <a:lnTo>
                      <a:pt x="89982" y="108654"/>
                    </a:lnTo>
                    <a:lnTo>
                      <a:pt x="80047" y="84603"/>
                    </a:lnTo>
                    <a:lnTo>
                      <a:pt x="34346" y="84603"/>
                    </a:lnTo>
                    <a:lnTo>
                      <a:pt x="24411" y="108654"/>
                    </a:lnTo>
                    <a:lnTo>
                      <a:pt x="0" y="108654"/>
                    </a:lnTo>
                    <a:lnTo>
                      <a:pt x="46552" y="0"/>
                    </a:lnTo>
                    <a:moveTo>
                      <a:pt x="71531" y="63664"/>
                    </a:moveTo>
                    <a:lnTo>
                      <a:pt x="57055" y="28578"/>
                    </a:lnTo>
                    <a:lnTo>
                      <a:pt x="42862" y="63664"/>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4" name="Freeform 256">
                <a:extLst>
                  <a:ext uri="{FF2B5EF4-FFF2-40B4-BE49-F238E27FC236}">
                    <a16:creationId xmlns:a16="http://schemas.microsoft.com/office/drawing/2014/main" id="{2D3D3D72-1EC5-6549-8034-673C135446C3}"/>
                  </a:ext>
                </a:extLst>
              </p:cNvPr>
              <p:cNvSpPr/>
              <p:nvPr/>
            </p:nvSpPr>
            <p:spPr>
              <a:xfrm>
                <a:off x="5789713" y="2142205"/>
                <a:ext cx="85727" cy="108052"/>
              </a:xfrm>
              <a:custGeom>
                <a:avLst/>
                <a:gdLst>
                  <a:gd name="connsiteX0" fmla="*/ 284 w 85727"/>
                  <a:gd name="connsiteY0" fmla="*/ 248 h 108052"/>
                  <a:gd name="connsiteX1" fmla="*/ 44281 w 85727"/>
                  <a:gd name="connsiteY1" fmla="*/ 248 h 108052"/>
                  <a:gd name="connsiteX2" fmla="*/ 85483 w 85727"/>
                  <a:gd name="connsiteY2" fmla="*/ 32821 h 108052"/>
                  <a:gd name="connsiteX3" fmla="*/ 85724 w 85727"/>
                  <a:gd name="connsiteY3" fmla="*/ 37597 h 108052"/>
                  <a:gd name="connsiteX4" fmla="*/ 85724 w 85727"/>
                  <a:gd name="connsiteY4" fmla="*/ 37597 h 108052"/>
                  <a:gd name="connsiteX5" fmla="*/ 47214 w 85727"/>
                  <a:gd name="connsiteY5" fmla="*/ 76172 h 108052"/>
                  <a:gd name="connsiteX6" fmla="*/ 41727 w 85727"/>
                  <a:gd name="connsiteY6" fmla="*/ 75796 h 108052"/>
                  <a:gd name="connsiteX7" fmla="*/ 23560 w 85727"/>
                  <a:gd name="connsiteY7" fmla="*/ 75796 h 108052"/>
                  <a:gd name="connsiteX8" fmla="*/ 23560 w 85727"/>
                  <a:gd name="connsiteY8" fmla="*/ 108052 h 108052"/>
                  <a:gd name="connsiteX9" fmla="*/ 0 w 85727"/>
                  <a:gd name="connsiteY9" fmla="*/ 108052 h 108052"/>
                  <a:gd name="connsiteX10" fmla="*/ 0 w 85727"/>
                  <a:gd name="connsiteY10" fmla="*/ 248 h 108052"/>
                  <a:gd name="connsiteX11" fmla="*/ 41727 w 85727"/>
                  <a:gd name="connsiteY11" fmla="*/ 54574 h 108052"/>
                  <a:gd name="connsiteX12" fmla="*/ 60345 w 85727"/>
                  <a:gd name="connsiteY12" fmla="*/ 39980 h 108052"/>
                  <a:gd name="connsiteX13" fmla="*/ 60461 w 85727"/>
                  <a:gd name="connsiteY13" fmla="*/ 38163 h 108052"/>
                  <a:gd name="connsiteX14" fmla="*/ 60461 w 85727"/>
                  <a:gd name="connsiteY14" fmla="*/ 38163 h 108052"/>
                  <a:gd name="connsiteX15" fmla="*/ 41159 w 85727"/>
                  <a:gd name="connsiteY15" fmla="*/ 22035 h 108052"/>
                  <a:gd name="connsiteX16" fmla="*/ 22708 w 85727"/>
                  <a:gd name="connsiteY16" fmla="*/ 22035 h 108052"/>
                  <a:gd name="connsiteX17" fmla="*/ 22708 w 85727"/>
                  <a:gd name="connsiteY17" fmla="*/ 54857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8052">
                    <a:moveTo>
                      <a:pt x="284" y="248"/>
                    </a:moveTo>
                    <a:lnTo>
                      <a:pt x="44281" y="248"/>
                    </a:lnTo>
                    <a:cubicBezTo>
                      <a:pt x="64682" y="-2098"/>
                      <a:pt x="83130" y="12485"/>
                      <a:pt x="85483" y="32821"/>
                    </a:cubicBezTo>
                    <a:cubicBezTo>
                      <a:pt x="85667" y="34408"/>
                      <a:pt x="85747" y="36001"/>
                      <a:pt x="85724" y="37597"/>
                    </a:cubicBezTo>
                    <a:lnTo>
                      <a:pt x="85724" y="37597"/>
                    </a:lnTo>
                    <a:cubicBezTo>
                      <a:pt x="85775" y="58850"/>
                      <a:pt x="68534" y="76121"/>
                      <a:pt x="47214" y="76172"/>
                    </a:cubicBezTo>
                    <a:cubicBezTo>
                      <a:pt x="45380" y="76178"/>
                      <a:pt x="43543" y="76050"/>
                      <a:pt x="41727" y="75796"/>
                    </a:cubicBezTo>
                    <a:lnTo>
                      <a:pt x="23560" y="75796"/>
                    </a:lnTo>
                    <a:lnTo>
                      <a:pt x="23560" y="108052"/>
                    </a:lnTo>
                    <a:lnTo>
                      <a:pt x="0" y="108052"/>
                    </a:lnTo>
                    <a:lnTo>
                      <a:pt x="0" y="248"/>
                    </a:lnTo>
                    <a:moveTo>
                      <a:pt x="41727" y="54574"/>
                    </a:moveTo>
                    <a:cubicBezTo>
                      <a:pt x="50909" y="55669"/>
                      <a:pt x="59246" y="49133"/>
                      <a:pt x="60345" y="39980"/>
                    </a:cubicBezTo>
                    <a:cubicBezTo>
                      <a:pt x="60416" y="39377"/>
                      <a:pt x="60455" y="38772"/>
                      <a:pt x="60461" y="38163"/>
                    </a:cubicBezTo>
                    <a:lnTo>
                      <a:pt x="60461" y="38163"/>
                    </a:lnTo>
                    <a:cubicBezTo>
                      <a:pt x="60461" y="27694"/>
                      <a:pt x="53081" y="22035"/>
                      <a:pt x="41159" y="22035"/>
                    </a:cubicBezTo>
                    <a:lnTo>
                      <a:pt x="22708" y="22035"/>
                    </a:lnTo>
                    <a:lnTo>
                      <a:pt x="22708"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5" name="Freeform 257">
                <a:extLst>
                  <a:ext uri="{FF2B5EF4-FFF2-40B4-BE49-F238E27FC236}">
                    <a16:creationId xmlns:a16="http://schemas.microsoft.com/office/drawing/2014/main" id="{4A728DF8-0613-6347-A55E-39886C9376DF}"/>
                  </a:ext>
                </a:extLst>
              </p:cNvPr>
              <p:cNvSpPr/>
              <p:nvPr/>
            </p:nvSpPr>
            <p:spPr>
              <a:xfrm>
                <a:off x="5888210"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90266 w 113541"/>
                  <a:gd name="connsiteY7" fmla="*/ 56590 h 113180"/>
                  <a:gd name="connsiteX8" fmla="*/ 90266 w 113541"/>
                  <a:gd name="connsiteY8" fmla="*/ 56590 h 113180"/>
                  <a:gd name="connsiteX9" fmla="*/ 57344 w 113541"/>
                  <a:gd name="connsiteY9" fmla="*/ 23762 h 113180"/>
                  <a:gd name="connsiteX10" fmla="*/ 56771 w 113541"/>
                  <a:gd name="connsiteY10" fmla="*/ 23768 h 113180"/>
                  <a:gd name="connsiteX11" fmla="*/ 24392 w 113541"/>
                  <a:gd name="connsiteY11" fmla="*/ 56005 h 113180"/>
                  <a:gd name="connsiteX12" fmla="*/ 24412 w 113541"/>
                  <a:gd name="connsiteY12" fmla="*/ 57156 h 113180"/>
                  <a:gd name="connsiteX13" fmla="*/ 24412 w 113541"/>
                  <a:gd name="connsiteY13" fmla="*/ 57156 h 113180"/>
                  <a:gd name="connsiteX14" fmla="*/ 56771 w 113541"/>
                  <a:gd name="connsiteY14" fmla="*/ 89979 h 113180"/>
                  <a:gd name="connsiteX15" fmla="*/ 90266 w 113541"/>
                  <a:gd name="connsiteY15" fmla="*/ 58896 h 113180"/>
                  <a:gd name="connsiteX16" fmla="*/ 90266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90266" y="56590"/>
                    </a:moveTo>
                    <a:lnTo>
                      <a:pt x="90266" y="56590"/>
                    </a:lnTo>
                    <a:cubicBezTo>
                      <a:pt x="90269" y="38462"/>
                      <a:pt x="75528" y="23765"/>
                      <a:pt x="57344" y="23762"/>
                    </a:cubicBezTo>
                    <a:cubicBezTo>
                      <a:pt x="57151" y="23762"/>
                      <a:pt x="56961" y="23765"/>
                      <a:pt x="56771" y="23768"/>
                    </a:cubicBezTo>
                    <a:cubicBezTo>
                      <a:pt x="38899" y="23757"/>
                      <a:pt x="24403" y="38190"/>
                      <a:pt x="24392" y="56005"/>
                    </a:cubicBezTo>
                    <a:cubicBezTo>
                      <a:pt x="24392" y="56390"/>
                      <a:pt x="24397" y="56772"/>
                      <a:pt x="24412" y="57156"/>
                    </a:cubicBezTo>
                    <a:lnTo>
                      <a:pt x="24412" y="57156"/>
                    </a:lnTo>
                    <a:cubicBezTo>
                      <a:pt x="24409" y="75064"/>
                      <a:pt x="38809" y="89670"/>
                      <a:pt x="56771" y="89979"/>
                    </a:cubicBezTo>
                    <a:cubicBezTo>
                      <a:pt x="74631" y="90615"/>
                      <a:pt x="89627" y="76700"/>
                      <a:pt x="90266" y="58896"/>
                    </a:cubicBezTo>
                    <a:cubicBezTo>
                      <a:pt x="90294" y="58127"/>
                      <a:pt x="90294" y="57357"/>
                      <a:pt x="90266"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6" name="Freeform 258">
                <a:extLst>
                  <a:ext uri="{FF2B5EF4-FFF2-40B4-BE49-F238E27FC236}">
                    <a16:creationId xmlns:a16="http://schemas.microsoft.com/office/drawing/2014/main" id="{1BDC9E86-E43F-414F-9333-FF3846A32A8A}"/>
                  </a:ext>
                </a:extLst>
              </p:cNvPr>
              <p:cNvSpPr/>
              <p:nvPr/>
            </p:nvSpPr>
            <p:spPr>
              <a:xfrm>
                <a:off x="6016228" y="2140520"/>
                <a:ext cx="86008" cy="110586"/>
              </a:xfrm>
              <a:custGeom>
                <a:avLst/>
                <a:gdLst>
                  <a:gd name="connsiteX0" fmla="*/ 0 w 86008"/>
                  <a:gd name="connsiteY0" fmla="*/ 94175 h 110586"/>
                  <a:gd name="connsiteX1" fmla="*/ 14193 w 86008"/>
                  <a:gd name="connsiteY1" fmla="*/ 77198 h 110586"/>
                  <a:gd name="connsiteX2" fmla="*/ 46552 w 86008"/>
                  <a:gd name="connsiteY2" fmla="*/ 90214 h 110586"/>
                  <a:gd name="connsiteX3" fmla="*/ 62164 w 86008"/>
                  <a:gd name="connsiteY3" fmla="*/ 80310 h 110586"/>
                  <a:gd name="connsiteX4" fmla="*/ 62164 w 86008"/>
                  <a:gd name="connsiteY4" fmla="*/ 80310 h 110586"/>
                  <a:gd name="connsiteX5" fmla="*/ 40307 w 86008"/>
                  <a:gd name="connsiteY5" fmla="*/ 66729 h 110586"/>
                  <a:gd name="connsiteX6" fmla="*/ 4542 w 86008"/>
                  <a:gd name="connsiteY6" fmla="*/ 33623 h 110586"/>
                  <a:gd name="connsiteX7" fmla="*/ 4542 w 86008"/>
                  <a:gd name="connsiteY7" fmla="*/ 33623 h 110586"/>
                  <a:gd name="connsiteX8" fmla="*/ 38369 w 86008"/>
                  <a:gd name="connsiteY8" fmla="*/ 0 h 110586"/>
                  <a:gd name="connsiteX9" fmla="*/ 42294 w 86008"/>
                  <a:gd name="connsiteY9" fmla="*/ 235 h 110586"/>
                  <a:gd name="connsiteX10" fmla="*/ 82602 w 86008"/>
                  <a:gd name="connsiteY10" fmla="*/ 14099 h 110586"/>
                  <a:gd name="connsiteX11" fmla="*/ 70680 w 86008"/>
                  <a:gd name="connsiteY11" fmla="*/ 31925 h 110586"/>
                  <a:gd name="connsiteX12" fmla="*/ 42294 w 86008"/>
                  <a:gd name="connsiteY12" fmla="*/ 21456 h 110586"/>
                  <a:gd name="connsiteX13" fmla="*/ 28385 w 86008"/>
                  <a:gd name="connsiteY13" fmla="*/ 30794 h 110586"/>
                  <a:gd name="connsiteX14" fmla="*/ 28385 w 86008"/>
                  <a:gd name="connsiteY14" fmla="*/ 30794 h 110586"/>
                  <a:gd name="connsiteX15" fmla="*/ 51662 w 86008"/>
                  <a:gd name="connsiteY15" fmla="*/ 44941 h 110586"/>
                  <a:gd name="connsiteX16" fmla="*/ 86008 w 86008"/>
                  <a:gd name="connsiteY16" fmla="*/ 77198 h 110586"/>
                  <a:gd name="connsiteX17" fmla="*/ 86008 w 86008"/>
                  <a:gd name="connsiteY17" fmla="*/ 77198 h 110586"/>
                  <a:gd name="connsiteX18" fmla="*/ 46268 w 86008"/>
                  <a:gd name="connsiteY18" fmla="*/ 110586 h 110586"/>
                  <a:gd name="connsiteX19" fmla="*/ 284 w 86008"/>
                  <a:gd name="connsiteY19" fmla="*/ 93609 h 11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008" h="110586">
                    <a:moveTo>
                      <a:pt x="0" y="94175"/>
                    </a:moveTo>
                    <a:lnTo>
                      <a:pt x="14193" y="77198"/>
                    </a:lnTo>
                    <a:cubicBezTo>
                      <a:pt x="23046" y="85293"/>
                      <a:pt x="34542" y="89919"/>
                      <a:pt x="46552" y="90214"/>
                    </a:cubicBezTo>
                    <a:cubicBezTo>
                      <a:pt x="56203" y="90214"/>
                      <a:pt x="62164" y="86535"/>
                      <a:pt x="62164" y="80310"/>
                    </a:cubicBezTo>
                    <a:lnTo>
                      <a:pt x="62164" y="80310"/>
                    </a:lnTo>
                    <a:cubicBezTo>
                      <a:pt x="62164" y="74368"/>
                      <a:pt x="58474" y="71256"/>
                      <a:pt x="40307" y="66729"/>
                    </a:cubicBezTo>
                    <a:cubicBezTo>
                      <a:pt x="22141" y="62201"/>
                      <a:pt x="4542" y="55128"/>
                      <a:pt x="4542" y="33623"/>
                    </a:cubicBezTo>
                    <a:lnTo>
                      <a:pt x="4542" y="33623"/>
                    </a:lnTo>
                    <a:cubicBezTo>
                      <a:pt x="4570" y="15028"/>
                      <a:pt x="19714" y="-25"/>
                      <a:pt x="38369" y="0"/>
                    </a:cubicBezTo>
                    <a:cubicBezTo>
                      <a:pt x="39680" y="3"/>
                      <a:pt x="40992" y="82"/>
                      <a:pt x="42294" y="235"/>
                    </a:cubicBezTo>
                    <a:cubicBezTo>
                      <a:pt x="56930" y="93"/>
                      <a:pt x="71168" y="4991"/>
                      <a:pt x="82602" y="14099"/>
                    </a:cubicBezTo>
                    <a:lnTo>
                      <a:pt x="70680" y="31925"/>
                    </a:lnTo>
                    <a:cubicBezTo>
                      <a:pt x="62479" y="25689"/>
                      <a:pt x="52593" y="22042"/>
                      <a:pt x="42294" y="21456"/>
                    </a:cubicBezTo>
                    <a:cubicBezTo>
                      <a:pt x="33211" y="21456"/>
                      <a:pt x="28385" y="25418"/>
                      <a:pt x="28385" y="30794"/>
                    </a:cubicBezTo>
                    <a:lnTo>
                      <a:pt x="28385" y="30794"/>
                    </a:lnTo>
                    <a:cubicBezTo>
                      <a:pt x="28385" y="37867"/>
                      <a:pt x="32927" y="40131"/>
                      <a:pt x="51662" y="44941"/>
                    </a:cubicBezTo>
                    <a:cubicBezTo>
                      <a:pt x="70396" y="49751"/>
                      <a:pt x="86008" y="58523"/>
                      <a:pt x="86008" y="77198"/>
                    </a:cubicBezTo>
                    <a:lnTo>
                      <a:pt x="86008" y="77198"/>
                    </a:lnTo>
                    <a:cubicBezTo>
                      <a:pt x="86008" y="98702"/>
                      <a:pt x="69544" y="110586"/>
                      <a:pt x="46268" y="110586"/>
                    </a:cubicBezTo>
                    <a:cubicBezTo>
                      <a:pt x="29385" y="110654"/>
                      <a:pt x="13049" y="104624"/>
                      <a:pt x="284" y="9360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7" name="Freeform 259">
                <a:extLst>
                  <a:ext uri="{FF2B5EF4-FFF2-40B4-BE49-F238E27FC236}">
                    <a16:creationId xmlns:a16="http://schemas.microsoft.com/office/drawing/2014/main" id="{B8D65618-8CE9-EF4E-A832-BF714A99171C}"/>
                  </a:ext>
                </a:extLst>
              </p:cNvPr>
              <p:cNvSpPr/>
              <p:nvPr/>
            </p:nvSpPr>
            <p:spPr>
              <a:xfrm>
                <a:off x="6112739" y="2142453"/>
                <a:ext cx="89414" cy="107804"/>
              </a:xfrm>
              <a:custGeom>
                <a:avLst/>
                <a:gdLst>
                  <a:gd name="connsiteX0" fmla="*/ 32927 w 89414"/>
                  <a:gd name="connsiteY0" fmla="*/ 21787 h 107804"/>
                  <a:gd name="connsiteX1" fmla="*/ 0 w 89414"/>
                  <a:gd name="connsiteY1" fmla="*/ 21787 h 107804"/>
                  <a:gd name="connsiteX2" fmla="*/ 0 w 89414"/>
                  <a:gd name="connsiteY2" fmla="*/ 0 h 107804"/>
                  <a:gd name="connsiteX3" fmla="*/ 89414 w 89414"/>
                  <a:gd name="connsiteY3" fmla="*/ 0 h 107804"/>
                  <a:gd name="connsiteX4" fmla="*/ 89414 w 89414"/>
                  <a:gd name="connsiteY4" fmla="*/ 21787 h 107804"/>
                  <a:gd name="connsiteX5" fmla="*/ 56771 w 89414"/>
                  <a:gd name="connsiteY5" fmla="*/ 21787 h 107804"/>
                  <a:gd name="connsiteX6" fmla="*/ 56771 w 89414"/>
                  <a:gd name="connsiteY6" fmla="*/ 107805 h 107804"/>
                  <a:gd name="connsiteX7" fmla="*/ 32927 w 89414"/>
                  <a:gd name="connsiteY7" fmla="*/ 107805 h 107804"/>
                  <a:gd name="connsiteX8" fmla="*/ 32927 w 89414"/>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14" h="107804">
                    <a:moveTo>
                      <a:pt x="32927" y="21787"/>
                    </a:moveTo>
                    <a:lnTo>
                      <a:pt x="0" y="21787"/>
                    </a:lnTo>
                    <a:lnTo>
                      <a:pt x="0" y="0"/>
                    </a:lnTo>
                    <a:lnTo>
                      <a:pt x="89414" y="0"/>
                    </a:lnTo>
                    <a:lnTo>
                      <a:pt x="89414"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8" name="Freeform 260">
                <a:extLst>
                  <a:ext uri="{FF2B5EF4-FFF2-40B4-BE49-F238E27FC236}">
                    <a16:creationId xmlns:a16="http://schemas.microsoft.com/office/drawing/2014/main" id="{DE268DCA-39F0-C14E-BF6C-C219B324F607}"/>
                  </a:ext>
                </a:extLst>
              </p:cNvPr>
              <p:cNvSpPr/>
              <p:nvPr/>
            </p:nvSpPr>
            <p:spPr>
              <a:xfrm>
                <a:off x="6220604" y="2142453"/>
                <a:ext cx="82317" cy="107804"/>
              </a:xfrm>
              <a:custGeom>
                <a:avLst/>
                <a:gdLst>
                  <a:gd name="connsiteX0" fmla="*/ 0 w 82317"/>
                  <a:gd name="connsiteY0" fmla="*/ 0 h 107804"/>
                  <a:gd name="connsiteX1" fmla="*/ 81466 w 82317"/>
                  <a:gd name="connsiteY1" fmla="*/ 0 h 107804"/>
                  <a:gd name="connsiteX2" fmla="*/ 81466 w 82317"/>
                  <a:gd name="connsiteY2" fmla="*/ 20938 h 107804"/>
                  <a:gd name="connsiteX3" fmla="*/ 23560 w 82317"/>
                  <a:gd name="connsiteY3" fmla="*/ 20938 h 107804"/>
                  <a:gd name="connsiteX4" fmla="*/ 23560 w 82317"/>
                  <a:gd name="connsiteY4" fmla="*/ 43009 h 107804"/>
                  <a:gd name="connsiteX5" fmla="*/ 74654 w 82317"/>
                  <a:gd name="connsiteY5" fmla="*/ 43009 h 107804"/>
                  <a:gd name="connsiteX6" fmla="*/ 74654 w 82317"/>
                  <a:gd name="connsiteY6" fmla="*/ 63947 h 107804"/>
                  <a:gd name="connsiteX7" fmla="*/ 23560 w 82317"/>
                  <a:gd name="connsiteY7" fmla="*/ 63947 h 107804"/>
                  <a:gd name="connsiteX8" fmla="*/ 23560 w 82317"/>
                  <a:gd name="connsiteY8" fmla="*/ 86583 h 107804"/>
                  <a:gd name="connsiteX9" fmla="*/ 82318 w 82317"/>
                  <a:gd name="connsiteY9" fmla="*/ 86583 h 107804"/>
                  <a:gd name="connsiteX10" fmla="*/ 82318 w 82317"/>
                  <a:gd name="connsiteY10" fmla="*/ 107805 h 107804"/>
                  <a:gd name="connsiteX11" fmla="*/ 0 w 82317"/>
                  <a:gd name="connsiteY11" fmla="*/ 107805 h 107804"/>
                  <a:gd name="connsiteX12" fmla="*/ 0 w 82317"/>
                  <a:gd name="connsiteY12" fmla="*/ 0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17" h="107804">
                    <a:moveTo>
                      <a:pt x="0" y="0"/>
                    </a:moveTo>
                    <a:lnTo>
                      <a:pt x="81466" y="0"/>
                    </a:lnTo>
                    <a:lnTo>
                      <a:pt x="81466" y="20938"/>
                    </a:lnTo>
                    <a:lnTo>
                      <a:pt x="23560" y="20938"/>
                    </a:lnTo>
                    <a:lnTo>
                      <a:pt x="23560" y="43009"/>
                    </a:lnTo>
                    <a:lnTo>
                      <a:pt x="74654" y="43009"/>
                    </a:lnTo>
                    <a:lnTo>
                      <a:pt x="74654" y="63947"/>
                    </a:lnTo>
                    <a:lnTo>
                      <a:pt x="23560" y="63947"/>
                    </a:lnTo>
                    <a:lnTo>
                      <a:pt x="23560" y="86583"/>
                    </a:lnTo>
                    <a:lnTo>
                      <a:pt x="82318" y="86583"/>
                    </a:lnTo>
                    <a:lnTo>
                      <a:pt x="82318" y="107805"/>
                    </a:lnTo>
                    <a:lnTo>
                      <a:pt x="0" y="107805"/>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29" name="Freeform 261">
                <a:extLst>
                  <a:ext uri="{FF2B5EF4-FFF2-40B4-BE49-F238E27FC236}">
                    <a16:creationId xmlns:a16="http://schemas.microsoft.com/office/drawing/2014/main" id="{9D8127A5-0D57-CC42-89B2-6BD8CEFED54B}"/>
                  </a:ext>
                </a:extLst>
              </p:cNvPr>
              <p:cNvSpPr/>
              <p:nvPr/>
            </p:nvSpPr>
            <p:spPr>
              <a:xfrm>
                <a:off x="6362815" y="2142287"/>
                <a:ext cx="97929" cy="113063"/>
              </a:xfrm>
              <a:custGeom>
                <a:avLst/>
                <a:gdLst>
                  <a:gd name="connsiteX0" fmla="*/ 67841 w 97929"/>
                  <a:gd name="connsiteY0" fmla="*/ 97501 h 113063"/>
                  <a:gd name="connsiteX1" fmla="*/ 36333 w 97929"/>
                  <a:gd name="connsiteY1" fmla="*/ 109385 h 113063"/>
                  <a:gd name="connsiteX2" fmla="*/ 236 w 97929"/>
                  <a:gd name="connsiteY2" fmla="*/ 81347 h 113063"/>
                  <a:gd name="connsiteX3" fmla="*/ 0 w 97929"/>
                  <a:gd name="connsiteY3" fmla="*/ 78260 h 113063"/>
                  <a:gd name="connsiteX4" fmla="*/ 0 w 97929"/>
                  <a:gd name="connsiteY4" fmla="*/ 78260 h 113063"/>
                  <a:gd name="connsiteX5" fmla="*/ 21005 w 97929"/>
                  <a:gd name="connsiteY5" fmla="*/ 49965 h 113063"/>
                  <a:gd name="connsiteX6" fmla="*/ 13341 w 97929"/>
                  <a:gd name="connsiteY6" fmla="*/ 28461 h 113063"/>
                  <a:gd name="connsiteX7" fmla="*/ 13341 w 97929"/>
                  <a:gd name="connsiteY7" fmla="*/ 28461 h 113063"/>
                  <a:gd name="connsiteX8" fmla="*/ 44372 w 97929"/>
                  <a:gd name="connsiteY8" fmla="*/ 27 h 113063"/>
                  <a:gd name="connsiteX9" fmla="*/ 46268 w 97929"/>
                  <a:gd name="connsiteY9" fmla="*/ 166 h 113063"/>
                  <a:gd name="connsiteX10" fmla="*/ 76570 w 97929"/>
                  <a:gd name="connsiteY10" fmla="*/ 26409 h 113063"/>
                  <a:gd name="connsiteX11" fmla="*/ 76641 w 97929"/>
                  <a:gd name="connsiteY11" fmla="*/ 28461 h 113063"/>
                  <a:gd name="connsiteX12" fmla="*/ 76641 w 97929"/>
                  <a:gd name="connsiteY12" fmla="*/ 28461 h 113063"/>
                  <a:gd name="connsiteX13" fmla="*/ 53932 w 97929"/>
                  <a:gd name="connsiteY13" fmla="*/ 56756 h 113063"/>
                  <a:gd name="connsiteX14" fmla="*/ 68125 w 97929"/>
                  <a:gd name="connsiteY14" fmla="*/ 71186 h 113063"/>
                  <a:gd name="connsiteX15" fmla="*/ 78628 w 97929"/>
                  <a:gd name="connsiteY15" fmla="*/ 52512 h 113063"/>
                  <a:gd name="connsiteX16" fmla="*/ 96227 w 97929"/>
                  <a:gd name="connsiteY16" fmla="*/ 62132 h 113063"/>
                  <a:gd name="connsiteX17" fmla="*/ 82034 w 97929"/>
                  <a:gd name="connsiteY17" fmla="*/ 85051 h 113063"/>
                  <a:gd name="connsiteX18" fmla="*/ 97930 w 97929"/>
                  <a:gd name="connsiteY18" fmla="*/ 100896 h 113063"/>
                  <a:gd name="connsiteX19" fmla="*/ 80331 w 97929"/>
                  <a:gd name="connsiteY19" fmla="*/ 113063 h 113063"/>
                  <a:gd name="connsiteX20" fmla="*/ 67841 w 97929"/>
                  <a:gd name="connsiteY20" fmla="*/ 100330 h 113063"/>
                  <a:gd name="connsiteX21" fmla="*/ 54500 w 97929"/>
                  <a:gd name="connsiteY21" fmla="*/ 86749 h 113063"/>
                  <a:gd name="connsiteX22" fmla="*/ 34062 w 97929"/>
                  <a:gd name="connsiteY22" fmla="*/ 65810 h 113063"/>
                  <a:gd name="connsiteX23" fmla="*/ 23844 w 97929"/>
                  <a:gd name="connsiteY23" fmla="*/ 79958 h 113063"/>
                  <a:gd name="connsiteX24" fmla="*/ 23844 w 97929"/>
                  <a:gd name="connsiteY24" fmla="*/ 79958 h 113063"/>
                  <a:gd name="connsiteX25" fmla="*/ 39172 w 97929"/>
                  <a:gd name="connsiteY25" fmla="*/ 92691 h 113063"/>
                  <a:gd name="connsiteX26" fmla="*/ 54500 w 97929"/>
                  <a:gd name="connsiteY26" fmla="*/ 83919 h 113063"/>
                  <a:gd name="connsiteX27" fmla="*/ 54500 w 97929"/>
                  <a:gd name="connsiteY27" fmla="*/ 30158 h 113063"/>
                  <a:gd name="connsiteX28" fmla="*/ 54500 w 97929"/>
                  <a:gd name="connsiteY28" fmla="*/ 30158 h 113063"/>
                  <a:gd name="connsiteX29" fmla="*/ 45760 w 97929"/>
                  <a:gd name="connsiteY29" fmla="*/ 20235 h 113063"/>
                  <a:gd name="connsiteX30" fmla="*/ 44281 w 97929"/>
                  <a:gd name="connsiteY30" fmla="*/ 20255 h 113063"/>
                  <a:gd name="connsiteX31" fmla="*/ 33759 w 97929"/>
                  <a:gd name="connsiteY31" fmla="*/ 29536 h 113063"/>
                  <a:gd name="connsiteX32" fmla="*/ 33779 w 97929"/>
                  <a:gd name="connsiteY32" fmla="*/ 31007 h 113063"/>
                  <a:gd name="connsiteX33" fmla="*/ 33779 w 97929"/>
                  <a:gd name="connsiteY33" fmla="*/ 31007 h 113063"/>
                  <a:gd name="connsiteX34" fmla="*/ 40023 w 97929"/>
                  <a:gd name="connsiteY34" fmla="*/ 44589 h 113063"/>
                  <a:gd name="connsiteX35" fmla="*/ 55919 w 97929"/>
                  <a:gd name="connsiteY35" fmla="*/ 27046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29" h="113063">
                    <a:moveTo>
                      <a:pt x="67841" y="97501"/>
                    </a:moveTo>
                    <a:cubicBezTo>
                      <a:pt x="59138" y="105152"/>
                      <a:pt x="47937" y="109376"/>
                      <a:pt x="36333" y="109385"/>
                    </a:cubicBezTo>
                    <a:cubicBezTo>
                      <a:pt x="18598" y="111581"/>
                      <a:pt x="2435" y="99026"/>
                      <a:pt x="236" y="81347"/>
                    </a:cubicBezTo>
                    <a:cubicBezTo>
                      <a:pt x="108" y="80323"/>
                      <a:pt x="28" y="79293"/>
                      <a:pt x="0" y="78260"/>
                    </a:cubicBezTo>
                    <a:lnTo>
                      <a:pt x="0" y="78260"/>
                    </a:lnTo>
                    <a:cubicBezTo>
                      <a:pt x="466" y="65409"/>
                      <a:pt x="8811" y="54164"/>
                      <a:pt x="21005" y="49965"/>
                    </a:cubicBezTo>
                    <a:cubicBezTo>
                      <a:pt x="16117" y="43848"/>
                      <a:pt x="13421" y="36279"/>
                      <a:pt x="13341" y="28461"/>
                    </a:cubicBezTo>
                    <a:lnTo>
                      <a:pt x="13341" y="28461"/>
                    </a:lnTo>
                    <a:cubicBezTo>
                      <a:pt x="14034" y="12066"/>
                      <a:pt x="27926" y="-664"/>
                      <a:pt x="44372" y="27"/>
                    </a:cubicBezTo>
                    <a:cubicBezTo>
                      <a:pt x="45005" y="52"/>
                      <a:pt x="45638" y="98"/>
                      <a:pt x="46268" y="166"/>
                    </a:cubicBezTo>
                    <a:cubicBezTo>
                      <a:pt x="61906" y="-930"/>
                      <a:pt x="75474" y="10821"/>
                      <a:pt x="76570" y="26409"/>
                    </a:cubicBezTo>
                    <a:cubicBezTo>
                      <a:pt x="76618" y="27094"/>
                      <a:pt x="76644" y="27776"/>
                      <a:pt x="76641" y="28461"/>
                    </a:cubicBezTo>
                    <a:lnTo>
                      <a:pt x="76641" y="28461"/>
                    </a:lnTo>
                    <a:cubicBezTo>
                      <a:pt x="76195" y="41864"/>
                      <a:pt x="66953" y="53380"/>
                      <a:pt x="53932" y="56756"/>
                    </a:cubicBezTo>
                    <a:lnTo>
                      <a:pt x="68125" y="71186"/>
                    </a:lnTo>
                    <a:cubicBezTo>
                      <a:pt x="71974" y="65162"/>
                      <a:pt x="75480" y="58926"/>
                      <a:pt x="78628" y="52512"/>
                    </a:cubicBezTo>
                    <a:lnTo>
                      <a:pt x="96227" y="62132"/>
                    </a:lnTo>
                    <a:cubicBezTo>
                      <a:pt x="91975" y="70057"/>
                      <a:pt x="87234" y="77711"/>
                      <a:pt x="82034" y="85051"/>
                    </a:cubicBezTo>
                    <a:lnTo>
                      <a:pt x="97930" y="100896"/>
                    </a:lnTo>
                    <a:lnTo>
                      <a:pt x="80331" y="113063"/>
                    </a:lnTo>
                    <a:lnTo>
                      <a:pt x="67841" y="100330"/>
                    </a:lnTo>
                    <a:moveTo>
                      <a:pt x="54500" y="86749"/>
                    </a:moveTo>
                    <a:lnTo>
                      <a:pt x="34062" y="65810"/>
                    </a:lnTo>
                    <a:cubicBezTo>
                      <a:pt x="28218" y="68184"/>
                      <a:pt x="24247" y="73679"/>
                      <a:pt x="23844" y="79958"/>
                    </a:cubicBezTo>
                    <a:lnTo>
                      <a:pt x="23844" y="79958"/>
                    </a:lnTo>
                    <a:cubicBezTo>
                      <a:pt x="23844" y="87598"/>
                      <a:pt x="30089" y="92691"/>
                      <a:pt x="39172" y="92691"/>
                    </a:cubicBezTo>
                    <a:cubicBezTo>
                      <a:pt x="45209" y="91805"/>
                      <a:pt x="50688" y="88670"/>
                      <a:pt x="54500" y="83919"/>
                    </a:cubicBezTo>
                    <a:close/>
                    <a:moveTo>
                      <a:pt x="54500" y="30158"/>
                    </a:moveTo>
                    <a:lnTo>
                      <a:pt x="54500" y="30158"/>
                    </a:lnTo>
                    <a:cubicBezTo>
                      <a:pt x="54835" y="25011"/>
                      <a:pt x="50923" y="20569"/>
                      <a:pt x="45760" y="20235"/>
                    </a:cubicBezTo>
                    <a:cubicBezTo>
                      <a:pt x="45269" y="20201"/>
                      <a:pt x="44772" y="20210"/>
                      <a:pt x="44281" y="20255"/>
                    </a:cubicBezTo>
                    <a:cubicBezTo>
                      <a:pt x="38806" y="19921"/>
                      <a:pt x="34094" y="24078"/>
                      <a:pt x="33759" y="29536"/>
                    </a:cubicBezTo>
                    <a:cubicBezTo>
                      <a:pt x="33728" y="30025"/>
                      <a:pt x="33736" y="30518"/>
                      <a:pt x="33779" y="31007"/>
                    </a:cubicBezTo>
                    <a:lnTo>
                      <a:pt x="33779" y="31007"/>
                    </a:lnTo>
                    <a:cubicBezTo>
                      <a:pt x="33940" y="36188"/>
                      <a:pt x="36191" y="41086"/>
                      <a:pt x="40023" y="44589"/>
                    </a:cubicBezTo>
                    <a:cubicBezTo>
                      <a:pt x="50810" y="37798"/>
                      <a:pt x="55919" y="33837"/>
                      <a:pt x="55919" y="27046"/>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0" name="Freeform 262">
                <a:extLst>
                  <a:ext uri="{FF2B5EF4-FFF2-40B4-BE49-F238E27FC236}">
                    <a16:creationId xmlns:a16="http://schemas.microsoft.com/office/drawing/2014/main" id="{B4FBC222-0AA7-6646-B00A-FF624E9ECAB5}"/>
                  </a:ext>
                </a:extLst>
              </p:cNvPr>
              <p:cNvSpPr/>
              <p:nvPr/>
            </p:nvSpPr>
            <p:spPr>
              <a:xfrm>
                <a:off x="6516664" y="2141368"/>
                <a:ext cx="85724" cy="110587"/>
              </a:xfrm>
              <a:custGeom>
                <a:avLst/>
                <a:gdLst>
                  <a:gd name="connsiteX0" fmla="*/ 284 w 85724"/>
                  <a:gd name="connsiteY0" fmla="*/ 93327 h 110587"/>
                  <a:gd name="connsiteX1" fmla="*/ 14477 w 85724"/>
                  <a:gd name="connsiteY1" fmla="*/ 76350 h 110587"/>
                  <a:gd name="connsiteX2" fmla="*/ 46836 w 85724"/>
                  <a:gd name="connsiteY2" fmla="*/ 89366 h 110587"/>
                  <a:gd name="connsiteX3" fmla="*/ 62448 w 85724"/>
                  <a:gd name="connsiteY3" fmla="*/ 79462 h 110587"/>
                  <a:gd name="connsiteX4" fmla="*/ 62448 w 85724"/>
                  <a:gd name="connsiteY4" fmla="*/ 79462 h 110587"/>
                  <a:gd name="connsiteX5" fmla="*/ 40591 w 85724"/>
                  <a:gd name="connsiteY5" fmla="*/ 65881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0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4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284" y="93327"/>
                    </a:moveTo>
                    <a:lnTo>
                      <a:pt x="14477" y="76350"/>
                    </a:lnTo>
                    <a:cubicBezTo>
                      <a:pt x="23330" y="84445"/>
                      <a:pt x="34826" y="89072"/>
                      <a:pt x="46836" y="89366"/>
                    </a:cubicBezTo>
                    <a:cubicBezTo>
                      <a:pt x="56487" y="89366"/>
                      <a:pt x="62448" y="85687"/>
                      <a:pt x="62448" y="79462"/>
                    </a:cubicBezTo>
                    <a:lnTo>
                      <a:pt x="62448" y="79462"/>
                    </a:lnTo>
                    <a:cubicBezTo>
                      <a:pt x="62448" y="73520"/>
                      <a:pt x="58474" y="70408"/>
                      <a:pt x="40591" y="65881"/>
                    </a:cubicBezTo>
                    <a:cubicBezTo>
                      <a:pt x="22708" y="61353"/>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1" name="Freeform 263">
                <a:extLst>
                  <a:ext uri="{FF2B5EF4-FFF2-40B4-BE49-F238E27FC236}">
                    <a16:creationId xmlns:a16="http://schemas.microsoft.com/office/drawing/2014/main" id="{CDD0A7DC-FF64-E24F-BEFC-41EB9D9ED768}"/>
                  </a:ext>
                </a:extLst>
              </p:cNvPr>
              <p:cNvSpPr/>
              <p:nvPr/>
            </p:nvSpPr>
            <p:spPr>
              <a:xfrm>
                <a:off x="6611188" y="2142170"/>
                <a:ext cx="164067" cy="108936"/>
              </a:xfrm>
              <a:custGeom>
                <a:avLst/>
                <a:gdLst>
                  <a:gd name="connsiteX0" fmla="*/ 0 w 164067"/>
                  <a:gd name="connsiteY0" fmla="*/ 283 h 108936"/>
                  <a:gd name="connsiteX1" fmla="*/ 25547 w 164067"/>
                  <a:gd name="connsiteY1" fmla="*/ 283 h 108936"/>
                  <a:gd name="connsiteX2" fmla="*/ 47971 w 164067"/>
                  <a:gd name="connsiteY2" fmla="*/ 73285 h 108936"/>
                  <a:gd name="connsiteX3" fmla="*/ 72099 w 164067"/>
                  <a:gd name="connsiteY3" fmla="*/ 0 h 108936"/>
                  <a:gd name="connsiteX4" fmla="*/ 92537 w 164067"/>
                  <a:gd name="connsiteY4" fmla="*/ 0 h 108936"/>
                  <a:gd name="connsiteX5" fmla="*/ 116948 w 164067"/>
                  <a:gd name="connsiteY5" fmla="*/ 73285 h 108936"/>
                  <a:gd name="connsiteX6" fmla="*/ 139373 w 164067"/>
                  <a:gd name="connsiteY6" fmla="*/ 283 h 108936"/>
                  <a:gd name="connsiteX7" fmla="*/ 164068 w 164067"/>
                  <a:gd name="connsiteY7" fmla="*/ 283 h 108936"/>
                  <a:gd name="connsiteX8" fmla="*/ 127167 w 164067"/>
                  <a:gd name="connsiteY8" fmla="*/ 108937 h 108936"/>
                  <a:gd name="connsiteX9" fmla="*/ 106445 w 164067"/>
                  <a:gd name="connsiteY9" fmla="*/ 108937 h 108936"/>
                  <a:gd name="connsiteX10" fmla="*/ 82034 w 164067"/>
                  <a:gd name="connsiteY10" fmla="*/ 38199 h 108936"/>
                  <a:gd name="connsiteX11" fmla="*/ 57622 w 164067"/>
                  <a:gd name="connsiteY11" fmla="*/ 108937 h 108936"/>
                  <a:gd name="connsiteX12" fmla="*/ 36901 w 164067"/>
                  <a:gd name="connsiteY12" fmla="*/ 108937 h 108936"/>
                  <a:gd name="connsiteX13" fmla="*/ 0 w 164067"/>
                  <a:gd name="connsiteY13" fmla="*/ 283 h 10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067" h="108936">
                    <a:moveTo>
                      <a:pt x="0" y="283"/>
                    </a:moveTo>
                    <a:lnTo>
                      <a:pt x="25547" y="283"/>
                    </a:lnTo>
                    <a:lnTo>
                      <a:pt x="47971" y="73285"/>
                    </a:lnTo>
                    <a:lnTo>
                      <a:pt x="72099" y="0"/>
                    </a:lnTo>
                    <a:lnTo>
                      <a:pt x="92537" y="0"/>
                    </a:lnTo>
                    <a:lnTo>
                      <a:pt x="116948" y="73285"/>
                    </a:lnTo>
                    <a:lnTo>
                      <a:pt x="139373" y="283"/>
                    </a:lnTo>
                    <a:lnTo>
                      <a:pt x="164068" y="283"/>
                    </a:lnTo>
                    <a:lnTo>
                      <a:pt x="127167" y="108937"/>
                    </a:lnTo>
                    <a:lnTo>
                      <a:pt x="106445" y="108937"/>
                    </a:lnTo>
                    <a:lnTo>
                      <a:pt x="82034" y="38199"/>
                    </a:lnTo>
                    <a:lnTo>
                      <a:pt x="57622" y="108937"/>
                    </a:lnTo>
                    <a:lnTo>
                      <a:pt x="36901" y="108937"/>
                    </a:lnTo>
                    <a:lnTo>
                      <a:pt x="0" y="283"/>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2" name="Freeform 264">
                <a:extLst>
                  <a:ext uri="{FF2B5EF4-FFF2-40B4-BE49-F238E27FC236}">
                    <a16:creationId xmlns:a16="http://schemas.microsoft.com/office/drawing/2014/main" id="{60ACB61A-0160-F644-AB98-9606130A8BD8}"/>
                  </a:ext>
                </a:extLst>
              </p:cNvPr>
              <p:cNvSpPr/>
              <p:nvPr/>
            </p:nvSpPr>
            <p:spPr>
              <a:xfrm>
                <a:off x="6793990" y="2142453"/>
                <a:ext cx="23843" cy="107804"/>
              </a:xfrm>
              <a:custGeom>
                <a:avLst/>
                <a:gdLst>
                  <a:gd name="connsiteX0" fmla="*/ 0 w 23843"/>
                  <a:gd name="connsiteY0" fmla="*/ 0 h 107804"/>
                  <a:gd name="connsiteX1" fmla="*/ 23844 w 23843"/>
                  <a:gd name="connsiteY1" fmla="*/ 0 h 107804"/>
                  <a:gd name="connsiteX2" fmla="*/ 23844 w 23843"/>
                  <a:gd name="connsiteY2" fmla="*/ 107805 h 107804"/>
                  <a:gd name="connsiteX3" fmla="*/ 0 w 23843"/>
                  <a:gd name="connsiteY3" fmla="*/ 107805 h 107804"/>
                </a:gdLst>
                <a:ahLst/>
                <a:cxnLst>
                  <a:cxn ang="0">
                    <a:pos x="connsiteX0" y="connsiteY0"/>
                  </a:cxn>
                  <a:cxn ang="0">
                    <a:pos x="connsiteX1" y="connsiteY1"/>
                  </a:cxn>
                  <a:cxn ang="0">
                    <a:pos x="connsiteX2" y="connsiteY2"/>
                  </a:cxn>
                  <a:cxn ang="0">
                    <a:pos x="connsiteX3" y="connsiteY3"/>
                  </a:cxn>
                </a:cxnLst>
                <a:rect l="l" t="t" r="r" b="b"/>
                <a:pathLst>
                  <a:path w="23843" h="107804">
                    <a:moveTo>
                      <a:pt x="0" y="0"/>
                    </a:moveTo>
                    <a:lnTo>
                      <a:pt x="23844" y="0"/>
                    </a:lnTo>
                    <a:lnTo>
                      <a:pt x="23844" y="107805"/>
                    </a:lnTo>
                    <a:lnTo>
                      <a:pt x="0" y="10780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3" name="Freeform 265">
                <a:extLst>
                  <a:ext uri="{FF2B5EF4-FFF2-40B4-BE49-F238E27FC236}">
                    <a16:creationId xmlns:a16="http://schemas.microsoft.com/office/drawing/2014/main" id="{864B9E3F-5C1D-A24F-B448-02D8E0206126}"/>
                  </a:ext>
                </a:extLst>
              </p:cNvPr>
              <p:cNvSpPr/>
              <p:nvPr/>
            </p:nvSpPr>
            <p:spPr>
              <a:xfrm>
                <a:off x="6837136"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591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1 w 85723"/>
                  <a:gd name="connsiteY12" fmla="*/ 21457 h 110587"/>
                  <a:gd name="connsiteX13" fmla="*/ 28102 w 85723"/>
                  <a:gd name="connsiteY13" fmla="*/ 30795 h 110587"/>
                  <a:gd name="connsiteX14" fmla="*/ 28102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5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591" y="65881"/>
                    </a:cubicBezTo>
                    <a:cubicBezTo>
                      <a:pt x="22708"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4" name="Freeform 266">
                <a:extLst>
                  <a:ext uri="{FF2B5EF4-FFF2-40B4-BE49-F238E27FC236}">
                    <a16:creationId xmlns:a16="http://schemas.microsoft.com/office/drawing/2014/main" id="{E3DBE31B-C514-614E-A849-41DF337E09B2}"/>
                  </a:ext>
                </a:extLst>
              </p:cNvPr>
              <p:cNvSpPr/>
              <p:nvPr/>
            </p:nvSpPr>
            <p:spPr>
              <a:xfrm>
                <a:off x="6933930" y="2140802"/>
                <a:ext cx="85724" cy="110587"/>
              </a:xfrm>
              <a:custGeom>
                <a:avLst/>
                <a:gdLst>
                  <a:gd name="connsiteX0" fmla="*/ 852 w 85724"/>
                  <a:gd name="connsiteY0" fmla="*/ 93893 h 110587"/>
                  <a:gd name="connsiteX1" fmla="*/ 15044 w 85724"/>
                  <a:gd name="connsiteY1" fmla="*/ 76916 h 110587"/>
                  <a:gd name="connsiteX2" fmla="*/ 47404 w 85724"/>
                  <a:gd name="connsiteY2" fmla="*/ 89932 h 110587"/>
                  <a:gd name="connsiteX3" fmla="*/ 62732 w 85724"/>
                  <a:gd name="connsiteY3" fmla="*/ 80028 h 110587"/>
                  <a:gd name="connsiteX4" fmla="*/ 62732 w 85724"/>
                  <a:gd name="connsiteY4" fmla="*/ 80028 h 110587"/>
                  <a:gd name="connsiteX5" fmla="*/ 41159 w 85724"/>
                  <a:gd name="connsiteY5" fmla="*/ 66447 h 110587"/>
                  <a:gd name="connsiteX6" fmla="*/ 4542 w 85724"/>
                  <a:gd name="connsiteY6" fmla="*/ 32775 h 110587"/>
                  <a:gd name="connsiteX7" fmla="*/ 4542 w 85724"/>
                  <a:gd name="connsiteY7" fmla="*/ 32775 h 110587"/>
                  <a:gd name="connsiteX8" fmla="*/ 39768 w 85724"/>
                  <a:gd name="connsiteY8" fmla="*/ 21 h 110587"/>
                  <a:gd name="connsiteX9" fmla="*/ 42578 w 85724"/>
                  <a:gd name="connsiteY9" fmla="*/ 236 h 110587"/>
                  <a:gd name="connsiteX10" fmla="*/ 82602 w 85724"/>
                  <a:gd name="connsiteY10" fmla="*/ 14101 h 110587"/>
                  <a:gd name="connsiteX11" fmla="*/ 70396 w 85724"/>
                  <a:gd name="connsiteY11" fmla="*/ 31927 h 110587"/>
                  <a:gd name="connsiteX12" fmla="*/ 42011 w 85724"/>
                  <a:gd name="connsiteY12" fmla="*/ 21457 h 110587"/>
                  <a:gd name="connsiteX13" fmla="*/ 28102 w 85724"/>
                  <a:gd name="connsiteY13" fmla="*/ 30795 h 110587"/>
                  <a:gd name="connsiteX14" fmla="*/ 28102 w 85724"/>
                  <a:gd name="connsiteY14" fmla="*/ 30795 h 110587"/>
                  <a:gd name="connsiteX15" fmla="*/ 51378 w 85724"/>
                  <a:gd name="connsiteY15" fmla="*/ 44942 h 110587"/>
                  <a:gd name="connsiteX16" fmla="*/ 85724 w 85724"/>
                  <a:gd name="connsiteY16" fmla="*/ 77199 h 110587"/>
                  <a:gd name="connsiteX17" fmla="*/ 85724 w 85724"/>
                  <a:gd name="connsiteY17" fmla="*/ 77199 h 110587"/>
                  <a:gd name="connsiteX18" fmla="*/ 45985 w 85724"/>
                  <a:gd name="connsiteY18" fmla="*/ 110587 h 110587"/>
                  <a:gd name="connsiteX19" fmla="*/ 0 w 85724"/>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4" h="110587">
                    <a:moveTo>
                      <a:pt x="852" y="93893"/>
                    </a:moveTo>
                    <a:lnTo>
                      <a:pt x="15044" y="76916"/>
                    </a:lnTo>
                    <a:cubicBezTo>
                      <a:pt x="23898" y="85011"/>
                      <a:pt x="35394" y="89637"/>
                      <a:pt x="47404" y="89932"/>
                    </a:cubicBezTo>
                    <a:cubicBezTo>
                      <a:pt x="57055" y="89932"/>
                      <a:pt x="62732" y="86253"/>
                      <a:pt x="62732" y="80028"/>
                    </a:cubicBezTo>
                    <a:lnTo>
                      <a:pt x="62732" y="80028"/>
                    </a:lnTo>
                    <a:cubicBezTo>
                      <a:pt x="62732" y="74086"/>
                      <a:pt x="59042" y="70974"/>
                      <a:pt x="41159" y="66447"/>
                    </a:cubicBezTo>
                    <a:cubicBezTo>
                      <a:pt x="23276" y="61919"/>
                      <a:pt x="4542" y="54280"/>
                      <a:pt x="4542" y="32775"/>
                    </a:cubicBezTo>
                    <a:lnTo>
                      <a:pt x="4542" y="32775"/>
                    </a:lnTo>
                    <a:cubicBezTo>
                      <a:pt x="5195" y="14035"/>
                      <a:pt x="20968" y="-630"/>
                      <a:pt x="39768" y="21"/>
                    </a:cubicBezTo>
                    <a:cubicBezTo>
                      <a:pt x="40708" y="55"/>
                      <a:pt x="41644" y="126"/>
                      <a:pt x="42578" y="236"/>
                    </a:cubicBezTo>
                    <a:cubicBezTo>
                      <a:pt x="57137" y="44"/>
                      <a:pt x="71301" y="4950"/>
                      <a:pt x="82602" y="14101"/>
                    </a:cubicBezTo>
                    <a:lnTo>
                      <a:pt x="70396" y="31927"/>
                    </a:lnTo>
                    <a:cubicBezTo>
                      <a:pt x="62195" y="25690"/>
                      <a:pt x="52309" y="22043"/>
                      <a:pt x="42011" y="21457"/>
                    </a:cubicBezTo>
                    <a:cubicBezTo>
                      <a:pt x="32927" y="21457"/>
                      <a:pt x="28102" y="25419"/>
                      <a:pt x="28102" y="30795"/>
                    </a:cubicBezTo>
                    <a:lnTo>
                      <a:pt x="28102" y="30795"/>
                    </a:lnTo>
                    <a:cubicBezTo>
                      <a:pt x="28102" y="37869"/>
                      <a:pt x="32643" y="40132"/>
                      <a:pt x="51378" y="44942"/>
                    </a:cubicBezTo>
                    <a:cubicBezTo>
                      <a:pt x="70112" y="49752"/>
                      <a:pt x="85724" y="58524"/>
                      <a:pt x="85724" y="77199"/>
                    </a:cubicBezTo>
                    <a:lnTo>
                      <a:pt x="85724" y="77199"/>
                    </a:lnTo>
                    <a:cubicBezTo>
                      <a:pt x="85724" y="98703"/>
                      <a:pt x="69261" y="110587"/>
                      <a:pt x="45985"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5" name="Freeform 267">
                <a:extLst>
                  <a:ext uri="{FF2B5EF4-FFF2-40B4-BE49-F238E27FC236}">
                    <a16:creationId xmlns:a16="http://schemas.microsoft.com/office/drawing/2014/main" id="{CFA7E483-9E32-3C43-BEC9-51F209D6E5A8}"/>
                  </a:ext>
                </a:extLst>
              </p:cNvPr>
              <p:cNvSpPr/>
              <p:nvPr/>
            </p:nvSpPr>
            <p:spPr>
              <a:xfrm>
                <a:off x="7087496" y="2142205"/>
                <a:ext cx="85727" cy="107769"/>
              </a:xfrm>
              <a:custGeom>
                <a:avLst/>
                <a:gdLst>
                  <a:gd name="connsiteX0" fmla="*/ 0 w 85727"/>
                  <a:gd name="connsiteY0" fmla="*/ 248 h 107769"/>
                  <a:gd name="connsiteX1" fmla="*/ 44281 w 85727"/>
                  <a:gd name="connsiteY1" fmla="*/ 248 h 107769"/>
                  <a:gd name="connsiteX2" fmla="*/ 85483 w 85727"/>
                  <a:gd name="connsiteY2" fmla="*/ 32821 h 107769"/>
                  <a:gd name="connsiteX3" fmla="*/ 85724 w 85727"/>
                  <a:gd name="connsiteY3" fmla="*/ 37597 h 107769"/>
                  <a:gd name="connsiteX4" fmla="*/ 85724 w 85727"/>
                  <a:gd name="connsiteY4" fmla="*/ 37597 h 107769"/>
                  <a:gd name="connsiteX5" fmla="*/ 46288 w 85727"/>
                  <a:gd name="connsiteY5" fmla="*/ 75810 h 107769"/>
                  <a:gd name="connsiteX6" fmla="*/ 42011 w 85727"/>
                  <a:gd name="connsiteY6" fmla="*/ 75513 h 107769"/>
                  <a:gd name="connsiteX7" fmla="*/ 23844 w 85727"/>
                  <a:gd name="connsiteY7" fmla="*/ 75513 h 107769"/>
                  <a:gd name="connsiteX8" fmla="*/ 23844 w 85727"/>
                  <a:gd name="connsiteY8" fmla="*/ 107769 h 107769"/>
                  <a:gd name="connsiteX9" fmla="*/ 0 w 85727"/>
                  <a:gd name="connsiteY9" fmla="*/ 107769 h 107769"/>
                  <a:gd name="connsiteX10" fmla="*/ 0 w 85727"/>
                  <a:gd name="connsiteY10" fmla="*/ 248 h 107769"/>
                  <a:gd name="connsiteX11" fmla="*/ 42862 w 85727"/>
                  <a:gd name="connsiteY11" fmla="*/ 54574 h 107769"/>
                  <a:gd name="connsiteX12" fmla="*/ 61480 w 85727"/>
                  <a:gd name="connsiteY12" fmla="*/ 39980 h 107769"/>
                  <a:gd name="connsiteX13" fmla="*/ 61596 w 85727"/>
                  <a:gd name="connsiteY13" fmla="*/ 38163 h 107769"/>
                  <a:gd name="connsiteX14" fmla="*/ 61596 w 85727"/>
                  <a:gd name="connsiteY14" fmla="*/ 38163 h 107769"/>
                  <a:gd name="connsiteX15" fmla="*/ 42294 w 85727"/>
                  <a:gd name="connsiteY15" fmla="*/ 22035 h 107769"/>
                  <a:gd name="connsiteX16" fmla="*/ 23844 w 85727"/>
                  <a:gd name="connsiteY16" fmla="*/ 22035 h 107769"/>
                  <a:gd name="connsiteX17" fmla="*/ 23844 w 85727"/>
                  <a:gd name="connsiteY17" fmla="*/ 54857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7" h="107769">
                    <a:moveTo>
                      <a:pt x="0" y="248"/>
                    </a:moveTo>
                    <a:lnTo>
                      <a:pt x="44281" y="248"/>
                    </a:lnTo>
                    <a:cubicBezTo>
                      <a:pt x="64682" y="-2098"/>
                      <a:pt x="83130" y="12485"/>
                      <a:pt x="85483" y="32821"/>
                    </a:cubicBezTo>
                    <a:cubicBezTo>
                      <a:pt x="85667" y="34408"/>
                      <a:pt x="85747" y="36001"/>
                      <a:pt x="85724" y="37597"/>
                    </a:cubicBezTo>
                    <a:lnTo>
                      <a:pt x="85724" y="37597"/>
                    </a:lnTo>
                    <a:cubicBezTo>
                      <a:pt x="85420" y="59005"/>
                      <a:pt x="67765" y="76113"/>
                      <a:pt x="46288" y="75810"/>
                    </a:cubicBezTo>
                    <a:cubicBezTo>
                      <a:pt x="44858" y="75790"/>
                      <a:pt x="43430" y="75691"/>
                      <a:pt x="42011" y="75513"/>
                    </a:cubicBezTo>
                    <a:lnTo>
                      <a:pt x="23844" y="75513"/>
                    </a:lnTo>
                    <a:lnTo>
                      <a:pt x="23844" y="107769"/>
                    </a:lnTo>
                    <a:lnTo>
                      <a:pt x="0" y="107769"/>
                    </a:lnTo>
                    <a:lnTo>
                      <a:pt x="0" y="248"/>
                    </a:lnTo>
                    <a:moveTo>
                      <a:pt x="42862" y="54574"/>
                    </a:moveTo>
                    <a:cubicBezTo>
                      <a:pt x="52045" y="55669"/>
                      <a:pt x="60381" y="49133"/>
                      <a:pt x="61480" y="39980"/>
                    </a:cubicBezTo>
                    <a:cubicBezTo>
                      <a:pt x="61551" y="39377"/>
                      <a:pt x="61591" y="38772"/>
                      <a:pt x="61596" y="38163"/>
                    </a:cubicBezTo>
                    <a:lnTo>
                      <a:pt x="61596" y="38163"/>
                    </a:lnTo>
                    <a:cubicBezTo>
                      <a:pt x="61596" y="27694"/>
                      <a:pt x="54216" y="22035"/>
                      <a:pt x="42294" y="22035"/>
                    </a:cubicBezTo>
                    <a:lnTo>
                      <a:pt x="23844" y="22035"/>
                    </a:lnTo>
                    <a:lnTo>
                      <a:pt x="23844" y="54857"/>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6" name="Freeform 268">
                <a:extLst>
                  <a:ext uri="{FF2B5EF4-FFF2-40B4-BE49-F238E27FC236}">
                    <a16:creationId xmlns:a16="http://schemas.microsoft.com/office/drawing/2014/main" id="{2A6E6C22-C267-2644-A07E-239B8100A545}"/>
                  </a:ext>
                </a:extLst>
              </p:cNvPr>
              <p:cNvSpPr/>
              <p:nvPr/>
            </p:nvSpPr>
            <p:spPr>
              <a:xfrm>
                <a:off x="7185993" y="2140189"/>
                <a:ext cx="113541" cy="113180"/>
              </a:xfrm>
              <a:custGeom>
                <a:avLst/>
                <a:gdLst>
                  <a:gd name="connsiteX0" fmla="*/ 0 w 113541"/>
                  <a:gd name="connsiteY0" fmla="*/ 56590 h 113180"/>
                  <a:gd name="connsiteX1" fmla="*/ 0 w 113541"/>
                  <a:gd name="connsiteY1" fmla="*/ 56590 h 113180"/>
                  <a:gd name="connsiteX2" fmla="*/ 56771 w 113541"/>
                  <a:gd name="connsiteY2" fmla="*/ 0 h 113180"/>
                  <a:gd name="connsiteX3" fmla="*/ 113542 w 113541"/>
                  <a:gd name="connsiteY3" fmla="*/ 56590 h 113180"/>
                  <a:gd name="connsiteX4" fmla="*/ 113542 w 113541"/>
                  <a:gd name="connsiteY4" fmla="*/ 56590 h 113180"/>
                  <a:gd name="connsiteX5" fmla="*/ 56771 w 113541"/>
                  <a:gd name="connsiteY5" fmla="*/ 113181 h 113180"/>
                  <a:gd name="connsiteX6" fmla="*/ 0 w 113541"/>
                  <a:gd name="connsiteY6" fmla="*/ 56590 h 113180"/>
                  <a:gd name="connsiteX7" fmla="*/ 89982 w 113541"/>
                  <a:gd name="connsiteY7" fmla="*/ 56590 h 113180"/>
                  <a:gd name="connsiteX8" fmla="*/ 89982 w 113541"/>
                  <a:gd name="connsiteY8" fmla="*/ 56590 h 113180"/>
                  <a:gd name="connsiteX9" fmla="*/ 60520 w 113541"/>
                  <a:gd name="connsiteY9" fmla="*/ 21162 h 113180"/>
                  <a:gd name="connsiteX10" fmla="*/ 24979 w 113541"/>
                  <a:gd name="connsiteY10" fmla="*/ 50530 h 113180"/>
                  <a:gd name="connsiteX11" fmla="*/ 24979 w 113541"/>
                  <a:gd name="connsiteY11" fmla="*/ 56590 h 113180"/>
                  <a:gd name="connsiteX12" fmla="*/ 24979 w 113541"/>
                  <a:gd name="connsiteY12" fmla="*/ 56590 h 113180"/>
                  <a:gd name="connsiteX13" fmla="*/ 56751 w 113541"/>
                  <a:gd name="connsiteY13" fmla="*/ 90525 h 113180"/>
                  <a:gd name="connsiteX14" fmla="*/ 57622 w 113541"/>
                  <a:gd name="connsiteY14" fmla="*/ 90545 h 113180"/>
                  <a:gd name="connsiteX15" fmla="*/ 90041 w 113541"/>
                  <a:gd name="connsiteY15" fmla="*/ 58916 h 113180"/>
                  <a:gd name="connsiteX16" fmla="*/ 89982 w 113541"/>
                  <a:gd name="connsiteY16" fmla="*/ 56590 h 1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541" h="113180">
                    <a:moveTo>
                      <a:pt x="0" y="56590"/>
                    </a:moveTo>
                    <a:lnTo>
                      <a:pt x="0" y="56590"/>
                    </a:lnTo>
                    <a:cubicBezTo>
                      <a:pt x="0" y="25336"/>
                      <a:pt x="25416" y="0"/>
                      <a:pt x="56771" y="0"/>
                    </a:cubicBezTo>
                    <a:cubicBezTo>
                      <a:pt x="88125" y="0"/>
                      <a:pt x="113542" y="25336"/>
                      <a:pt x="113542" y="56590"/>
                    </a:cubicBezTo>
                    <a:lnTo>
                      <a:pt x="113542" y="56590"/>
                    </a:lnTo>
                    <a:cubicBezTo>
                      <a:pt x="113542" y="87845"/>
                      <a:pt x="88125" y="113181"/>
                      <a:pt x="56771" y="113181"/>
                    </a:cubicBezTo>
                    <a:cubicBezTo>
                      <a:pt x="25416" y="113181"/>
                      <a:pt x="0" y="87845"/>
                      <a:pt x="0" y="56590"/>
                    </a:cubicBezTo>
                    <a:moveTo>
                      <a:pt x="89982" y="56590"/>
                    </a:moveTo>
                    <a:lnTo>
                      <a:pt x="89982" y="56590"/>
                    </a:lnTo>
                    <a:cubicBezTo>
                      <a:pt x="91662" y="38696"/>
                      <a:pt x="78471" y="22834"/>
                      <a:pt x="60520" y="21162"/>
                    </a:cubicBezTo>
                    <a:cubicBezTo>
                      <a:pt x="42573" y="19487"/>
                      <a:pt x="26660" y="32636"/>
                      <a:pt x="24979" y="50530"/>
                    </a:cubicBezTo>
                    <a:cubicBezTo>
                      <a:pt x="24789" y="52544"/>
                      <a:pt x="24789" y="54573"/>
                      <a:pt x="24979" y="56590"/>
                    </a:cubicBezTo>
                    <a:lnTo>
                      <a:pt x="24979" y="56590"/>
                    </a:lnTo>
                    <a:cubicBezTo>
                      <a:pt x="24352" y="74708"/>
                      <a:pt x="38576" y="89900"/>
                      <a:pt x="56751" y="90525"/>
                    </a:cubicBezTo>
                    <a:cubicBezTo>
                      <a:pt x="57041" y="90536"/>
                      <a:pt x="57333" y="90542"/>
                      <a:pt x="57622" y="90545"/>
                    </a:cubicBezTo>
                    <a:cubicBezTo>
                      <a:pt x="75335" y="90734"/>
                      <a:pt x="89851" y="76575"/>
                      <a:pt x="90041" y="58916"/>
                    </a:cubicBezTo>
                    <a:cubicBezTo>
                      <a:pt x="90050" y="58141"/>
                      <a:pt x="90030" y="57366"/>
                      <a:pt x="89982" y="56590"/>
                    </a:cubicBez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7" name="Freeform 269">
                <a:extLst>
                  <a:ext uri="{FF2B5EF4-FFF2-40B4-BE49-F238E27FC236}">
                    <a16:creationId xmlns:a16="http://schemas.microsoft.com/office/drawing/2014/main" id="{C8F43679-0AAC-A54F-9B2E-4B21D6DE71DC}"/>
                  </a:ext>
                </a:extLst>
              </p:cNvPr>
              <p:cNvSpPr/>
              <p:nvPr/>
            </p:nvSpPr>
            <p:spPr>
              <a:xfrm>
                <a:off x="7313728" y="2141368"/>
                <a:ext cx="85723" cy="110587"/>
              </a:xfrm>
              <a:custGeom>
                <a:avLst/>
                <a:gdLst>
                  <a:gd name="connsiteX0" fmla="*/ 284 w 85723"/>
                  <a:gd name="connsiteY0" fmla="*/ 93327 h 110587"/>
                  <a:gd name="connsiteX1" fmla="*/ 14477 w 85723"/>
                  <a:gd name="connsiteY1" fmla="*/ 76350 h 110587"/>
                  <a:gd name="connsiteX2" fmla="*/ 46552 w 85723"/>
                  <a:gd name="connsiteY2" fmla="*/ 89366 h 110587"/>
                  <a:gd name="connsiteX3" fmla="*/ 62164 w 85723"/>
                  <a:gd name="connsiteY3" fmla="*/ 79462 h 110587"/>
                  <a:gd name="connsiteX4" fmla="*/ 62164 w 85723"/>
                  <a:gd name="connsiteY4" fmla="*/ 79462 h 110587"/>
                  <a:gd name="connsiteX5" fmla="*/ 40307 w 85723"/>
                  <a:gd name="connsiteY5" fmla="*/ 65881 h 110587"/>
                  <a:gd name="connsiteX6" fmla="*/ 4542 w 85723"/>
                  <a:gd name="connsiteY6" fmla="*/ 32775 h 110587"/>
                  <a:gd name="connsiteX7" fmla="*/ 4542 w 85723"/>
                  <a:gd name="connsiteY7" fmla="*/ 32775 h 110587"/>
                  <a:gd name="connsiteX8" fmla="*/ 39768 w 85723"/>
                  <a:gd name="connsiteY8" fmla="*/ 21 h 110587"/>
                  <a:gd name="connsiteX9" fmla="*/ 42578 w 85723"/>
                  <a:gd name="connsiteY9" fmla="*/ 236 h 110587"/>
                  <a:gd name="connsiteX10" fmla="*/ 82602 w 85723"/>
                  <a:gd name="connsiteY10" fmla="*/ 14101 h 110587"/>
                  <a:gd name="connsiteX11" fmla="*/ 70396 w 85723"/>
                  <a:gd name="connsiteY11" fmla="*/ 31927 h 110587"/>
                  <a:gd name="connsiteX12" fmla="*/ 42010 w 85723"/>
                  <a:gd name="connsiteY12" fmla="*/ 21457 h 110587"/>
                  <a:gd name="connsiteX13" fmla="*/ 27818 w 85723"/>
                  <a:gd name="connsiteY13" fmla="*/ 30795 h 110587"/>
                  <a:gd name="connsiteX14" fmla="*/ 27818 w 85723"/>
                  <a:gd name="connsiteY14" fmla="*/ 30795 h 110587"/>
                  <a:gd name="connsiteX15" fmla="*/ 51378 w 85723"/>
                  <a:gd name="connsiteY15" fmla="*/ 44942 h 110587"/>
                  <a:gd name="connsiteX16" fmla="*/ 85724 w 85723"/>
                  <a:gd name="connsiteY16" fmla="*/ 77199 h 110587"/>
                  <a:gd name="connsiteX17" fmla="*/ 85724 w 85723"/>
                  <a:gd name="connsiteY17" fmla="*/ 77199 h 110587"/>
                  <a:gd name="connsiteX18" fmla="*/ 45984 w 85723"/>
                  <a:gd name="connsiteY18" fmla="*/ 110587 h 110587"/>
                  <a:gd name="connsiteX19" fmla="*/ 0 w 85723"/>
                  <a:gd name="connsiteY19" fmla="*/ 93610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3" h="110587">
                    <a:moveTo>
                      <a:pt x="284" y="93327"/>
                    </a:moveTo>
                    <a:lnTo>
                      <a:pt x="14477" y="76350"/>
                    </a:lnTo>
                    <a:cubicBezTo>
                      <a:pt x="23256" y="84383"/>
                      <a:pt x="34642" y="89004"/>
                      <a:pt x="46552" y="89366"/>
                    </a:cubicBezTo>
                    <a:cubicBezTo>
                      <a:pt x="56487" y="89366"/>
                      <a:pt x="62164" y="85687"/>
                      <a:pt x="62164" y="79462"/>
                    </a:cubicBezTo>
                    <a:lnTo>
                      <a:pt x="62164" y="79462"/>
                    </a:lnTo>
                    <a:cubicBezTo>
                      <a:pt x="62164" y="73520"/>
                      <a:pt x="58474" y="70408"/>
                      <a:pt x="40307" y="65881"/>
                    </a:cubicBezTo>
                    <a:cubicBezTo>
                      <a:pt x="22141" y="61353"/>
                      <a:pt x="4542" y="54280"/>
                      <a:pt x="4542" y="32775"/>
                    </a:cubicBezTo>
                    <a:lnTo>
                      <a:pt x="4542" y="32775"/>
                    </a:lnTo>
                    <a:cubicBezTo>
                      <a:pt x="5195" y="14035"/>
                      <a:pt x="20966" y="-630"/>
                      <a:pt x="39768" y="21"/>
                    </a:cubicBezTo>
                    <a:cubicBezTo>
                      <a:pt x="40708" y="55"/>
                      <a:pt x="41644" y="126"/>
                      <a:pt x="42578" y="236"/>
                    </a:cubicBezTo>
                    <a:cubicBezTo>
                      <a:pt x="57137" y="44"/>
                      <a:pt x="71301" y="4950"/>
                      <a:pt x="82602" y="14101"/>
                    </a:cubicBezTo>
                    <a:lnTo>
                      <a:pt x="70396" y="31927"/>
                    </a:lnTo>
                    <a:cubicBezTo>
                      <a:pt x="62195" y="25690"/>
                      <a:pt x="52309" y="22043"/>
                      <a:pt x="42010" y="21457"/>
                    </a:cubicBezTo>
                    <a:cubicBezTo>
                      <a:pt x="32643" y="21457"/>
                      <a:pt x="27818" y="25419"/>
                      <a:pt x="27818" y="30795"/>
                    </a:cubicBezTo>
                    <a:lnTo>
                      <a:pt x="27818" y="30795"/>
                    </a:lnTo>
                    <a:cubicBezTo>
                      <a:pt x="27818" y="37869"/>
                      <a:pt x="32643" y="40132"/>
                      <a:pt x="51378" y="44942"/>
                    </a:cubicBezTo>
                    <a:cubicBezTo>
                      <a:pt x="70112" y="49752"/>
                      <a:pt x="85724" y="58524"/>
                      <a:pt x="85724" y="77199"/>
                    </a:cubicBezTo>
                    <a:lnTo>
                      <a:pt x="85724" y="77199"/>
                    </a:lnTo>
                    <a:cubicBezTo>
                      <a:pt x="85724" y="98703"/>
                      <a:pt x="69261" y="110587"/>
                      <a:pt x="45984" y="110587"/>
                    </a:cubicBezTo>
                    <a:cubicBezTo>
                      <a:pt x="29101" y="110655"/>
                      <a:pt x="12765" y="104625"/>
                      <a:pt x="0" y="93610"/>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8" name="Freeform 270">
                <a:extLst>
                  <a:ext uri="{FF2B5EF4-FFF2-40B4-BE49-F238E27FC236}">
                    <a16:creationId xmlns:a16="http://schemas.microsoft.com/office/drawing/2014/main" id="{BB5B7CEF-4E5B-064C-B875-15B914BF12B0}"/>
                  </a:ext>
                </a:extLst>
              </p:cNvPr>
              <p:cNvSpPr/>
              <p:nvPr/>
            </p:nvSpPr>
            <p:spPr>
              <a:xfrm>
                <a:off x="7410238" y="2142453"/>
                <a:ext cx="89697" cy="107804"/>
              </a:xfrm>
              <a:custGeom>
                <a:avLst/>
                <a:gdLst>
                  <a:gd name="connsiteX0" fmla="*/ 32927 w 89697"/>
                  <a:gd name="connsiteY0" fmla="*/ 21787 h 107804"/>
                  <a:gd name="connsiteX1" fmla="*/ 0 w 89697"/>
                  <a:gd name="connsiteY1" fmla="*/ 21787 h 107804"/>
                  <a:gd name="connsiteX2" fmla="*/ 0 w 89697"/>
                  <a:gd name="connsiteY2" fmla="*/ 0 h 107804"/>
                  <a:gd name="connsiteX3" fmla="*/ 89698 w 89697"/>
                  <a:gd name="connsiteY3" fmla="*/ 0 h 107804"/>
                  <a:gd name="connsiteX4" fmla="*/ 89698 w 89697"/>
                  <a:gd name="connsiteY4" fmla="*/ 21787 h 107804"/>
                  <a:gd name="connsiteX5" fmla="*/ 56771 w 89697"/>
                  <a:gd name="connsiteY5" fmla="*/ 21787 h 107804"/>
                  <a:gd name="connsiteX6" fmla="*/ 56771 w 89697"/>
                  <a:gd name="connsiteY6" fmla="*/ 107805 h 107804"/>
                  <a:gd name="connsiteX7" fmla="*/ 32927 w 89697"/>
                  <a:gd name="connsiteY7" fmla="*/ 107805 h 107804"/>
                  <a:gd name="connsiteX8" fmla="*/ 32927 w 89697"/>
                  <a:gd name="connsiteY8" fmla="*/ 21787 h 1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97" h="107804">
                    <a:moveTo>
                      <a:pt x="32927" y="21787"/>
                    </a:moveTo>
                    <a:lnTo>
                      <a:pt x="0" y="21787"/>
                    </a:lnTo>
                    <a:lnTo>
                      <a:pt x="0" y="0"/>
                    </a:lnTo>
                    <a:lnTo>
                      <a:pt x="89698" y="0"/>
                    </a:lnTo>
                    <a:lnTo>
                      <a:pt x="89698" y="21787"/>
                    </a:lnTo>
                    <a:lnTo>
                      <a:pt x="56771" y="21787"/>
                    </a:lnTo>
                    <a:lnTo>
                      <a:pt x="56771" y="107805"/>
                    </a:lnTo>
                    <a:lnTo>
                      <a:pt x="32927" y="107805"/>
                    </a:lnTo>
                    <a:lnTo>
                      <a:pt x="32927" y="21787"/>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39" name="Freeform 271">
                <a:extLst>
                  <a:ext uri="{FF2B5EF4-FFF2-40B4-BE49-F238E27FC236}">
                    <a16:creationId xmlns:a16="http://schemas.microsoft.com/office/drawing/2014/main" id="{F293B70A-3E9C-4449-A04E-457F6E1541A6}"/>
                  </a:ext>
                </a:extLst>
              </p:cNvPr>
              <p:cNvSpPr/>
              <p:nvPr/>
            </p:nvSpPr>
            <p:spPr>
              <a:xfrm>
                <a:off x="5604356" y="1680808"/>
                <a:ext cx="286976" cy="337208"/>
              </a:xfrm>
              <a:custGeom>
                <a:avLst/>
                <a:gdLst>
                  <a:gd name="connsiteX0" fmla="*/ 0 w 286976"/>
                  <a:gd name="connsiteY0" fmla="*/ 282819 h 337208"/>
                  <a:gd name="connsiteX1" fmla="*/ 50810 w 286976"/>
                  <a:gd name="connsiteY1" fmla="*/ 222551 h 337208"/>
                  <a:gd name="connsiteX2" fmla="*/ 157539 w 286976"/>
                  <a:gd name="connsiteY2" fmla="*/ 261881 h 337208"/>
                  <a:gd name="connsiteX3" fmla="*/ 195008 w 286976"/>
                  <a:gd name="connsiteY3" fmla="*/ 239245 h 337208"/>
                  <a:gd name="connsiteX4" fmla="*/ 195008 w 286976"/>
                  <a:gd name="connsiteY4" fmla="*/ 239245 h 337208"/>
                  <a:gd name="connsiteX5" fmla="*/ 139656 w 286976"/>
                  <a:gd name="connsiteY5" fmla="*/ 207837 h 337208"/>
                  <a:gd name="connsiteX6" fmla="*/ 15612 w 286976"/>
                  <a:gd name="connsiteY6" fmla="*/ 104842 h 337208"/>
                  <a:gd name="connsiteX7" fmla="*/ 15612 w 286976"/>
                  <a:gd name="connsiteY7" fmla="*/ 104842 h 337208"/>
                  <a:gd name="connsiteX8" fmla="*/ 142779 w 286976"/>
                  <a:gd name="connsiteY8" fmla="*/ 150 h 337208"/>
                  <a:gd name="connsiteX9" fmla="*/ 278177 w 286976"/>
                  <a:gd name="connsiteY9" fmla="*/ 43725 h 337208"/>
                  <a:gd name="connsiteX10" fmla="*/ 232761 w 286976"/>
                  <a:gd name="connsiteY10" fmla="*/ 107672 h 337208"/>
                  <a:gd name="connsiteX11" fmla="*/ 140508 w 286976"/>
                  <a:gd name="connsiteY11" fmla="*/ 75416 h 337208"/>
                  <a:gd name="connsiteX12" fmla="*/ 107581 w 286976"/>
                  <a:gd name="connsiteY12" fmla="*/ 96637 h 337208"/>
                  <a:gd name="connsiteX13" fmla="*/ 107581 w 286976"/>
                  <a:gd name="connsiteY13" fmla="*/ 96637 h 337208"/>
                  <a:gd name="connsiteX14" fmla="*/ 164352 w 286976"/>
                  <a:gd name="connsiteY14" fmla="*/ 128610 h 337208"/>
                  <a:gd name="connsiteX15" fmla="*/ 286977 w 286976"/>
                  <a:gd name="connsiteY15" fmla="*/ 230473 h 337208"/>
                  <a:gd name="connsiteX16" fmla="*/ 286977 w 286976"/>
                  <a:gd name="connsiteY16" fmla="*/ 230473 h 337208"/>
                  <a:gd name="connsiteX17" fmla="*/ 153849 w 286976"/>
                  <a:gd name="connsiteY17" fmla="*/ 337146 h 337208"/>
                  <a:gd name="connsiteX18" fmla="*/ 0 w 286976"/>
                  <a:gd name="connsiteY18" fmla="*/ 282819 h 3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976" h="337208">
                    <a:moveTo>
                      <a:pt x="0" y="282819"/>
                    </a:moveTo>
                    <a:lnTo>
                      <a:pt x="50810" y="222551"/>
                    </a:lnTo>
                    <a:cubicBezTo>
                      <a:pt x="80811" y="247470"/>
                      <a:pt x="118492" y="261355"/>
                      <a:pt x="157539" y="261881"/>
                    </a:cubicBezTo>
                    <a:cubicBezTo>
                      <a:pt x="181951" y="261881"/>
                      <a:pt x="195008" y="253392"/>
                      <a:pt x="195008" y="239245"/>
                    </a:cubicBezTo>
                    <a:lnTo>
                      <a:pt x="195008" y="239245"/>
                    </a:lnTo>
                    <a:cubicBezTo>
                      <a:pt x="195008" y="225663"/>
                      <a:pt x="184222" y="218023"/>
                      <a:pt x="139656" y="207837"/>
                    </a:cubicBezTo>
                    <a:cubicBezTo>
                      <a:pt x="69544" y="191992"/>
                      <a:pt x="15612" y="172185"/>
                      <a:pt x="15612" y="104842"/>
                    </a:cubicBezTo>
                    <a:lnTo>
                      <a:pt x="15612" y="104842"/>
                    </a:lnTo>
                    <a:cubicBezTo>
                      <a:pt x="15612" y="44008"/>
                      <a:pt x="63867" y="150"/>
                      <a:pt x="142779" y="150"/>
                    </a:cubicBezTo>
                    <a:cubicBezTo>
                      <a:pt x="191656" y="-1709"/>
                      <a:pt x="239619" y="13726"/>
                      <a:pt x="278177" y="43725"/>
                    </a:cubicBezTo>
                    <a:lnTo>
                      <a:pt x="232761" y="107672"/>
                    </a:lnTo>
                    <a:cubicBezTo>
                      <a:pt x="205954" y="87936"/>
                      <a:pt x="173810" y="76697"/>
                      <a:pt x="140508" y="75416"/>
                    </a:cubicBezTo>
                    <a:cubicBezTo>
                      <a:pt x="118367" y="75416"/>
                      <a:pt x="107581" y="84753"/>
                      <a:pt x="107581" y="96637"/>
                    </a:cubicBezTo>
                    <a:lnTo>
                      <a:pt x="107581" y="96637"/>
                    </a:lnTo>
                    <a:cubicBezTo>
                      <a:pt x="107581" y="111633"/>
                      <a:pt x="118935" y="118141"/>
                      <a:pt x="164352" y="128610"/>
                    </a:cubicBezTo>
                    <a:cubicBezTo>
                      <a:pt x="239857" y="145022"/>
                      <a:pt x="286977" y="169356"/>
                      <a:pt x="286977" y="230473"/>
                    </a:cubicBezTo>
                    <a:lnTo>
                      <a:pt x="286977" y="230473"/>
                    </a:lnTo>
                    <a:cubicBezTo>
                      <a:pt x="286977" y="297250"/>
                      <a:pt x="233896" y="337146"/>
                      <a:pt x="153849" y="337146"/>
                    </a:cubicBezTo>
                    <a:cubicBezTo>
                      <a:pt x="97618" y="338453"/>
                      <a:pt x="42865" y="319119"/>
                      <a:pt x="0" y="282819"/>
                    </a:cubicBez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40" name="Freeform 272">
                <a:extLst>
                  <a:ext uri="{FF2B5EF4-FFF2-40B4-BE49-F238E27FC236}">
                    <a16:creationId xmlns:a16="http://schemas.microsoft.com/office/drawing/2014/main" id="{2456AA2B-B8BF-4C4B-9DD2-F47881B53114}"/>
                  </a:ext>
                </a:extLst>
              </p:cNvPr>
              <p:cNvSpPr/>
              <p:nvPr/>
            </p:nvSpPr>
            <p:spPr>
              <a:xfrm>
                <a:off x="5947252" y="1684353"/>
                <a:ext cx="266823" cy="327941"/>
              </a:xfrm>
              <a:custGeom>
                <a:avLst/>
                <a:gdLst>
                  <a:gd name="connsiteX0" fmla="*/ 0 w 266823"/>
                  <a:gd name="connsiteY0" fmla="*/ 0 h 327941"/>
                  <a:gd name="connsiteX1" fmla="*/ 264552 w 266823"/>
                  <a:gd name="connsiteY1" fmla="*/ 0 h 327941"/>
                  <a:gd name="connsiteX2" fmla="*/ 264552 w 266823"/>
                  <a:gd name="connsiteY2" fmla="*/ 77529 h 327941"/>
                  <a:gd name="connsiteX3" fmla="*/ 90266 w 266823"/>
                  <a:gd name="connsiteY3" fmla="*/ 77529 h 327941"/>
                  <a:gd name="connsiteX4" fmla="*/ 90266 w 266823"/>
                  <a:gd name="connsiteY4" fmla="*/ 127045 h 327941"/>
                  <a:gd name="connsiteX5" fmla="*/ 248089 w 266823"/>
                  <a:gd name="connsiteY5" fmla="*/ 127045 h 327941"/>
                  <a:gd name="connsiteX6" fmla="*/ 248089 w 266823"/>
                  <a:gd name="connsiteY6" fmla="*/ 198632 h 327941"/>
                  <a:gd name="connsiteX7" fmla="*/ 90266 w 266823"/>
                  <a:gd name="connsiteY7" fmla="*/ 198632 h 327941"/>
                  <a:gd name="connsiteX8" fmla="*/ 90266 w 266823"/>
                  <a:gd name="connsiteY8" fmla="*/ 250695 h 327941"/>
                  <a:gd name="connsiteX9" fmla="*/ 266823 w 266823"/>
                  <a:gd name="connsiteY9" fmla="*/ 250695 h 327941"/>
                  <a:gd name="connsiteX10" fmla="*/ 266823 w 266823"/>
                  <a:gd name="connsiteY10" fmla="*/ 327941 h 327941"/>
                  <a:gd name="connsiteX11" fmla="*/ 0 w 266823"/>
                  <a:gd name="connsiteY11" fmla="*/ 327941 h 327941"/>
                  <a:gd name="connsiteX12" fmla="*/ 0 w 266823"/>
                  <a:gd name="connsiteY12"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23" h="327941">
                    <a:moveTo>
                      <a:pt x="0" y="0"/>
                    </a:moveTo>
                    <a:lnTo>
                      <a:pt x="264552" y="0"/>
                    </a:lnTo>
                    <a:lnTo>
                      <a:pt x="264552" y="77529"/>
                    </a:lnTo>
                    <a:lnTo>
                      <a:pt x="90266" y="77529"/>
                    </a:lnTo>
                    <a:lnTo>
                      <a:pt x="90266" y="127045"/>
                    </a:lnTo>
                    <a:lnTo>
                      <a:pt x="248089" y="127045"/>
                    </a:lnTo>
                    <a:lnTo>
                      <a:pt x="248089" y="198632"/>
                    </a:lnTo>
                    <a:lnTo>
                      <a:pt x="90266" y="198632"/>
                    </a:lnTo>
                    <a:lnTo>
                      <a:pt x="90266" y="250695"/>
                    </a:lnTo>
                    <a:lnTo>
                      <a:pt x="266823" y="250695"/>
                    </a:lnTo>
                    <a:lnTo>
                      <a:pt x="266823"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41" name="Freeform 273">
                <a:extLst>
                  <a:ext uri="{FF2B5EF4-FFF2-40B4-BE49-F238E27FC236}">
                    <a16:creationId xmlns:a16="http://schemas.microsoft.com/office/drawing/2014/main" id="{34E5C443-1A96-5242-9E7F-D758D1E7D150}"/>
                  </a:ext>
                </a:extLst>
              </p:cNvPr>
              <p:cNvSpPr/>
              <p:nvPr/>
            </p:nvSpPr>
            <p:spPr>
              <a:xfrm>
                <a:off x="6279078" y="1684353"/>
                <a:ext cx="310820" cy="327941"/>
              </a:xfrm>
              <a:custGeom>
                <a:avLst/>
                <a:gdLst>
                  <a:gd name="connsiteX0" fmla="*/ 0 w 310820"/>
                  <a:gd name="connsiteY0" fmla="*/ 0 h 327941"/>
                  <a:gd name="connsiteX1" fmla="*/ 85156 w 310820"/>
                  <a:gd name="connsiteY1" fmla="*/ 0 h 327941"/>
                  <a:gd name="connsiteX2" fmla="*/ 220555 w 310820"/>
                  <a:gd name="connsiteY2" fmla="*/ 173450 h 327941"/>
                  <a:gd name="connsiteX3" fmla="*/ 220555 w 310820"/>
                  <a:gd name="connsiteY3" fmla="*/ 0 h 327941"/>
                  <a:gd name="connsiteX4" fmla="*/ 310821 w 310820"/>
                  <a:gd name="connsiteY4" fmla="*/ 0 h 327941"/>
                  <a:gd name="connsiteX5" fmla="*/ 310821 w 310820"/>
                  <a:gd name="connsiteY5" fmla="*/ 327941 h 327941"/>
                  <a:gd name="connsiteX6" fmla="*/ 230774 w 310820"/>
                  <a:gd name="connsiteY6" fmla="*/ 327941 h 327941"/>
                  <a:gd name="connsiteX7" fmla="*/ 90266 w 310820"/>
                  <a:gd name="connsiteY7" fmla="*/ 148267 h 327941"/>
                  <a:gd name="connsiteX8" fmla="*/ 90266 w 310820"/>
                  <a:gd name="connsiteY8" fmla="*/ 327941 h 327941"/>
                  <a:gd name="connsiteX9" fmla="*/ 0 w 310820"/>
                  <a:gd name="connsiteY9" fmla="*/ 327941 h 327941"/>
                  <a:gd name="connsiteX10" fmla="*/ 0 w 310820"/>
                  <a:gd name="connsiteY10" fmla="*/ 0 h 3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20" h="327941">
                    <a:moveTo>
                      <a:pt x="0" y="0"/>
                    </a:moveTo>
                    <a:lnTo>
                      <a:pt x="85156" y="0"/>
                    </a:lnTo>
                    <a:lnTo>
                      <a:pt x="220555" y="173450"/>
                    </a:lnTo>
                    <a:lnTo>
                      <a:pt x="220555" y="0"/>
                    </a:lnTo>
                    <a:lnTo>
                      <a:pt x="310821" y="0"/>
                    </a:lnTo>
                    <a:lnTo>
                      <a:pt x="310821" y="327941"/>
                    </a:lnTo>
                    <a:lnTo>
                      <a:pt x="230774" y="327941"/>
                    </a:lnTo>
                    <a:lnTo>
                      <a:pt x="90266" y="148267"/>
                    </a:lnTo>
                    <a:lnTo>
                      <a:pt x="90266" y="327941"/>
                    </a:lnTo>
                    <a:lnTo>
                      <a:pt x="0" y="327941"/>
                    </a:lnTo>
                    <a:lnTo>
                      <a:pt x="0" y="0"/>
                    </a:lnTo>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42" name="Freeform 274">
                <a:extLst>
                  <a:ext uri="{FF2B5EF4-FFF2-40B4-BE49-F238E27FC236}">
                    <a16:creationId xmlns:a16="http://schemas.microsoft.com/office/drawing/2014/main" id="{8F36EDED-3ED5-C146-BEC9-6A0322840079}"/>
                  </a:ext>
                </a:extLst>
              </p:cNvPr>
              <p:cNvSpPr/>
              <p:nvPr/>
            </p:nvSpPr>
            <p:spPr>
              <a:xfrm>
                <a:off x="6663985" y="1684353"/>
                <a:ext cx="312240" cy="326809"/>
              </a:xfrm>
              <a:custGeom>
                <a:avLst/>
                <a:gdLst>
                  <a:gd name="connsiteX0" fmla="*/ 0 w 312240"/>
                  <a:gd name="connsiteY0" fmla="*/ 0 h 326809"/>
                  <a:gd name="connsiteX1" fmla="*/ 126883 w 312240"/>
                  <a:gd name="connsiteY1" fmla="*/ 0 h 326809"/>
                  <a:gd name="connsiteX2" fmla="*/ 312240 w 312240"/>
                  <a:gd name="connsiteY2" fmla="*/ 162132 h 326809"/>
                  <a:gd name="connsiteX3" fmla="*/ 312240 w 312240"/>
                  <a:gd name="connsiteY3" fmla="*/ 162132 h 326809"/>
                  <a:gd name="connsiteX4" fmla="*/ 124896 w 312240"/>
                  <a:gd name="connsiteY4" fmla="*/ 326810 h 326809"/>
                  <a:gd name="connsiteX5" fmla="*/ 0 w 312240"/>
                  <a:gd name="connsiteY5" fmla="*/ 326810 h 326809"/>
                  <a:gd name="connsiteX6" fmla="*/ 0 w 312240"/>
                  <a:gd name="connsiteY6" fmla="*/ 0 h 326809"/>
                  <a:gd name="connsiteX7" fmla="*/ 128302 w 312240"/>
                  <a:gd name="connsiteY7" fmla="*/ 247583 h 326809"/>
                  <a:gd name="connsiteX8" fmla="*/ 218852 w 312240"/>
                  <a:gd name="connsiteY8" fmla="*/ 164678 h 326809"/>
                  <a:gd name="connsiteX9" fmla="*/ 218852 w 312240"/>
                  <a:gd name="connsiteY9" fmla="*/ 164678 h 326809"/>
                  <a:gd name="connsiteX10" fmla="*/ 128302 w 312240"/>
                  <a:gd name="connsiteY10" fmla="*/ 81773 h 326809"/>
                  <a:gd name="connsiteX11" fmla="*/ 91117 w 312240"/>
                  <a:gd name="connsiteY11" fmla="*/ 81773 h 326809"/>
                  <a:gd name="connsiteX12" fmla="*/ 91117 w 312240"/>
                  <a:gd name="connsiteY12" fmla="*/ 248715 h 3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40" h="326809">
                    <a:moveTo>
                      <a:pt x="0" y="0"/>
                    </a:moveTo>
                    <a:lnTo>
                      <a:pt x="126883" y="0"/>
                    </a:lnTo>
                    <a:cubicBezTo>
                      <a:pt x="244115" y="0"/>
                      <a:pt x="312240" y="67626"/>
                      <a:pt x="312240" y="162132"/>
                    </a:cubicBezTo>
                    <a:lnTo>
                      <a:pt x="312240" y="162132"/>
                    </a:lnTo>
                    <a:cubicBezTo>
                      <a:pt x="312240" y="256637"/>
                      <a:pt x="243263" y="326810"/>
                      <a:pt x="124896" y="326810"/>
                    </a:cubicBezTo>
                    <a:lnTo>
                      <a:pt x="0" y="326810"/>
                    </a:lnTo>
                    <a:lnTo>
                      <a:pt x="0" y="0"/>
                    </a:lnTo>
                    <a:moveTo>
                      <a:pt x="128302" y="247583"/>
                    </a:moveTo>
                    <a:cubicBezTo>
                      <a:pt x="182802" y="247583"/>
                      <a:pt x="218852" y="217590"/>
                      <a:pt x="218852" y="164678"/>
                    </a:cubicBezTo>
                    <a:lnTo>
                      <a:pt x="218852" y="164678"/>
                    </a:lnTo>
                    <a:cubicBezTo>
                      <a:pt x="218852" y="112332"/>
                      <a:pt x="182802" y="81773"/>
                      <a:pt x="128302" y="81773"/>
                    </a:cubicBezTo>
                    <a:lnTo>
                      <a:pt x="91117" y="81773"/>
                    </a:lnTo>
                    <a:lnTo>
                      <a:pt x="91117" y="248715"/>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43" name="Freeform 275">
                <a:extLst>
                  <a:ext uri="{FF2B5EF4-FFF2-40B4-BE49-F238E27FC236}">
                    <a16:creationId xmlns:a16="http://schemas.microsoft.com/office/drawing/2014/main" id="{E5BED89E-0D25-8743-AA45-7C1DC9753235}"/>
                  </a:ext>
                </a:extLst>
              </p:cNvPr>
              <p:cNvSpPr/>
              <p:nvPr/>
            </p:nvSpPr>
            <p:spPr>
              <a:xfrm>
                <a:off x="7028170" y="1684353"/>
                <a:ext cx="91685" cy="327941"/>
              </a:xfrm>
              <a:custGeom>
                <a:avLst/>
                <a:gdLst>
                  <a:gd name="connsiteX0" fmla="*/ 0 w 91685"/>
                  <a:gd name="connsiteY0" fmla="*/ 0 h 327941"/>
                  <a:gd name="connsiteX1" fmla="*/ 91685 w 91685"/>
                  <a:gd name="connsiteY1" fmla="*/ 0 h 327941"/>
                  <a:gd name="connsiteX2" fmla="*/ 91685 w 91685"/>
                  <a:gd name="connsiteY2" fmla="*/ 327941 h 327941"/>
                  <a:gd name="connsiteX3" fmla="*/ 0 w 91685"/>
                  <a:gd name="connsiteY3" fmla="*/ 327941 h 327941"/>
                </a:gdLst>
                <a:ahLst/>
                <a:cxnLst>
                  <a:cxn ang="0">
                    <a:pos x="connsiteX0" y="connsiteY0"/>
                  </a:cxn>
                  <a:cxn ang="0">
                    <a:pos x="connsiteX1" y="connsiteY1"/>
                  </a:cxn>
                  <a:cxn ang="0">
                    <a:pos x="connsiteX2" y="connsiteY2"/>
                  </a:cxn>
                  <a:cxn ang="0">
                    <a:pos x="connsiteX3" y="connsiteY3"/>
                  </a:cxn>
                </a:cxnLst>
                <a:rect l="l" t="t" r="r" b="b"/>
                <a:pathLst>
                  <a:path w="91685" h="327941">
                    <a:moveTo>
                      <a:pt x="0" y="0"/>
                    </a:moveTo>
                    <a:lnTo>
                      <a:pt x="91685" y="0"/>
                    </a:lnTo>
                    <a:lnTo>
                      <a:pt x="91685" y="327941"/>
                    </a:lnTo>
                    <a:lnTo>
                      <a:pt x="0" y="327941"/>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44" name="Freeform 276">
                <a:extLst>
                  <a:ext uri="{FF2B5EF4-FFF2-40B4-BE49-F238E27FC236}">
                    <a16:creationId xmlns:a16="http://schemas.microsoft.com/office/drawing/2014/main" id="{F852B379-89BA-2B46-AA39-F41E26158E76}"/>
                  </a:ext>
                </a:extLst>
              </p:cNvPr>
              <p:cNvSpPr/>
              <p:nvPr/>
            </p:nvSpPr>
            <p:spPr>
              <a:xfrm>
                <a:off x="526174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294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4683" y="0"/>
                      <a:pt x="152430" y="0"/>
                    </a:cubicBezTo>
                    <a:moveTo>
                      <a:pt x="91401" y="173732"/>
                    </a:moveTo>
                    <a:lnTo>
                      <a:pt x="91401" y="147984"/>
                    </a:lnTo>
                    <a:cubicBezTo>
                      <a:pt x="91401" y="102429"/>
                      <a:pt x="115245" y="81207"/>
                      <a:pt x="151294" y="81207"/>
                    </a:cubicBezTo>
                    <a:cubicBezTo>
                      <a:pt x="187344"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sp>
            <p:nvSpPr>
              <p:cNvPr id="345" name="Freeform 277">
                <a:extLst>
                  <a:ext uri="{FF2B5EF4-FFF2-40B4-BE49-F238E27FC236}">
                    <a16:creationId xmlns:a16="http://schemas.microsoft.com/office/drawing/2014/main" id="{4F543F6C-7FDD-2C4F-9456-4DA672E6A8C3}"/>
                  </a:ext>
                </a:extLst>
              </p:cNvPr>
              <p:cNvSpPr/>
              <p:nvPr/>
            </p:nvSpPr>
            <p:spPr>
              <a:xfrm>
                <a:off x="7197063" y="1678977"/>
                <a:ext cx="302872" cy="333317"/>
              </a:xfrm>
              <a:custGeom>
                <a:avLst/>
                <a:gdLst>
                  <a:gd name="connsiteX0" fmla="*/ 152430 w 302872"/>
                  <a:gd name="connsiteY0" fmla="*/ 0 h 333317"/>
                  <a:gd name="connsiteX1" fmla="*/ 0 w 302872"/>
                  <a:gd name="connsiteY1" fmla="*/ 150530 h 333317"/>
                  <a:gd name="connsiteX2" fmla="*/ 0 w 302872"/>
                  <a:gd name="connsiteY2" fmla="*/ 333317 h 333317"/>
                  <a:gd name="connsiteX3" fmla="*/ 91401 w 302872"/>
                  <a:gd name="connsiteY3" fmla="*/ 333317 h 333317"/>
                  <a:gd name="connsiteX4" fmla="*/ 91401 w 302872"/>
                  <a:gd name="connsiteY4" fmla="*/ 245319 h 333317"/>
                  <a:gd name="connsiteX5" fmla="*/ 211472 w 302872"/>
                  <a:gd name="connsiteY5" fmla="*/ 245319 h 333317"/>
                  <a:gd name="connsiteX6" fmla="*/ 211472 w 302872"/>
                  <a:gd name="connsiteY6" fmla="*/ 333317 h 333317"/>
                  <a:gd name="connsiteX7" fmla="*/ 302873 w 302872"/>
                  <a:gd name="connsiteY7" fmla="*/ 333317 h 333317"/>
                  <a:gd name="connsiteX8" fmla="*/ 302873 w 302872"/>
                  <a:gd name="connsiteY8" fmla="*/ 148267 h 333317"/>
                  <a:gd name="connsiteX9" fmla="*/ 152430 w 302872"/>
                  <a:gd name="connsiteY9" fmla="*/ 0 h 333317"/>
                  <a:gd name="connsiteX10" fmla="*/ 91401 w 302872"/>
                  <a:gd name="connsiteY10" fmla="*/ 173732 h 333317"/>
                  <a:gd name="connsiteX11" fmla="*/ 91401 w 302872"/>
                  <a:gd name="connsiteY11" fmla="*/ 147984 h 333317"/>
                  <a:gd name="connsiteX12" fmla="*/ 151578 w 302872"/>
                  <a:gd name="connsiteY12" fmla="*/ 81207 h 333317"/>
                  <a:gd name="connsiteX13" fmla="*/ 211472 w 302872"/>
                  <a:gd name="connsiteY13" fmla="*/ 150247 h 333317"/>
                  <a:gd name="connsiteX14" fmla="*/ 211472 w 302872"/>
                  <a:gd name="connsiteY14" fmla="*/ 173732 h 3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72" h="333317">
                    <a:moveTo>
                      <a:pt x="152430" y="0"/>
                    </a:moveTo>
                    <a:cubicBezTo>
                      <a:pt x="59893" y="0"/>
                      <a:pt x="0" y="45838"/>
                      <a:pt x="0" y="150530"/>
                    </a:cubicBezTo>
                    <a:lnTo>
                      <a:pt x="0" y="333317"/>
                    </a:lnTo>
                    <a:lnTo>
                      <a:pt x="91401" y="333317"/>
                    </a:lnTo>
                    <a:lnTo>
                      <a:pt x="91401" y="245319"/>
                    </a:lnTo>
                    <a:lnTo>
                      <a:pt x="211472" y="245319"/>
                    </a:lnTo>
                    <a:lnTo>
                      <a:pt x="211472" y="333317"/>
                    </a:lnTo>
                    <a:lnTo>
                      <a:pt x="302873" y="333317"/>
                    </a:lnTo>
                    <a:lnTo>
                      <a:pt x="302873" y="148267"/>
                    </a:lnTo>
                    <a:cubicBezTo>
                      <a:pt x="302873" y="46687"/>
                      <a:pt x="246102" y="0"/>
                      <a:pt x="152430" y="0"/>
                    </a:cubicBezTo>
                    <a:moveTo>
                      <a:pt x="91401" y="173732"/>
                    </a:moveTo>
                    <a:lnTo>
                      <a:pt x="91401" y="147984"/>
                    </a:lnTo>
                    <a:cubicBezTo>
                      <a:pt x="91401" y="102429"/>
                      <a:pt x="115245" y="81207"/>
                      <a:pt x="151578" y="81207"/>
                    </a:cubicBezTo>
                    <a:cubicBezTo>
                      <a:pt x="187912" y="81207"/>
                      <a:pt x="211472" y="103560"/>
                      <a:pt x="211472" y="150247"/>
                    </a:cubicBezTo>
                    <a:lnTo>
                      <a:pt x="211472" y="173732"/>
                    </a:lnTo>
                    <a:close/>
                  </a:path>
                </a:pathLst>
              </a:custGeom>
              <a:solidFill>
                <a:srgbClr val="231F20"/>
              </a:solidFill>
              <a:ln w="28383" cap="flat">
                <a:noFill/>
                <a:prstDash val="solid"/>
                <a:miter/>
              </a:ln>
            </p:spPr>
            <p:txBody>
              <a:bodyPr rtlCol="0" anchor="ctr"/>
              <a:lstStyle/>
              <a:p>
                <a:endParaRPr lang="en-US" dirty="0">
                  <a:latin typeface="Frutiger LT Roman" panose="02000503000000000000" pitchFamily="2" charset="0"/>
                </a:endParaRPr>
              </a:p>
            </p:txBody>
          </p:sp>
        </p:grpSp>
      </p:grpSp>
      <p:cxnSp>
        <p:nvCxnSpPr>
          <p:cNvPr id="479" name="Straight Connector 990">
            <a:extLst>
              <a:ext uri="{FF2B5EF4-FFF2-40B4-BE49-F238E27FC236}">
                <a16:creationId xmlns:a16="http://schemas.microsoft.com/office/drawing/2014/main" id="{E6F81287-270F-3E40-8189-E984DE38C1E8}"/>
              </a:ext>
            </a:extLst>
          </p:cNvPr>
          <p:cNvCxnSpPr>
            <a:cxnSpLocks/>
          </p:cNvCxnSpPr>
          <p:nvPr/>
        </p:nvCxnSpPr>
        <p:spPr bwMode="auto">
          <a:xfrm>
            <a:off x="4737392" y="2335176"/>
            <a:ext cx="0" cy="2755539"/>
          </a:xfrm>
          <a:prstGeom prst="line">
            <a:avLst/>
          </a:prstGeom>
          <a:solidFill>
            <a:schemeClr val="bg2"/>
          </a:solidFill>
          <a:ln w="12700" cap="flat" cmpd="sng" algn="ctr">
            <a:solidFill>
              <a:schemeClr val="tx1">
                <a:lumMod val="50000"/>
                <a:lumOff val="50000"/>
              </a:schemeClr>
            </a:solidFill>
            <a:prstDash val="lgDash"/>
            <a:round/>
            <a:headEnd type="none" w="med" len="med"/>
            <a:tailEnd type="none" w="med" len="med"/>
          </a:ln>
          <a:effectLst/>
        </p:spPr>
      </p:cxnSp>
      <p:grpSp>
        <p:nvGrpSpPr>
          <p:cNvPr id="2" name="Group 1">
            <a:extLst>
              <a:ext uri="{FF2B5EF4-FFF2-40B4-BE49-F238E27FC236}">
                <a16:creationId xmlns:a16="http://schemas.microsoft.com/office/drawing/2014/main" id="{0349742B-7757-A24F-89CD-3F1046241F56}"/>
              </a:ext>
            </a:extLst>
          </p:cNvPr>
          <p:cNvGrpSpPr/>
          <p:nvPr/>
        </p:nvGrpSpPr>
        <p:grpSpPr>
          <a:xfrm>
            <a:off x="863272" y="1784470"/>
            <a:ext cx="984254" cy="1008555"/>
            <a:chOff x="863272" y="1621785"/>
            <a:chExt cx="1306896" cy="1339163"/>
          </a:xfrm>
        </p:grpSpPr>
        <p:grpSp>
          <p:nvGrpSpPr>
            <p:cNvPr id="192" name="Graphic 99">
              <a:extLst>
                <a:ext uri="{FF2B5EF4-FFF2-40B4-BE49-F238E27FC236}">
                  <a16:creationId xmlns:a16="http://schemas.microsoft.com/office/drawing/2014/main" id="{645F2A35-B587-E74C-A93E-322BDB43343C}"/>
                </a:ext>
              </a:extLst>
            </p:cNvPr>
            <p:cNvGrpSpPr/>
            <p:nvPr/>
          </p:nvGrpSpPr>
          <p:grpSpPr>
            <a:xfrm>
              <a:off x="1157804" y="1835911"/>
              <a:ext cx="1012364" cy="1125037"/>
              <a:chOff x="4190834" y="1602852"/>
              <a:chExt cx="5245100" cy="4686300"/>
            </a:xfrm>
          </p:grpSpPr>
          <p:sp>
            <p:nvSpPr>
              <p:cNvPr id="193" name="Freeform 2671">
                <a:extLst>
                  <a:ext uri="{FF2B5EF4-FFF2-40B4-BE49-F238E27FC236}">
                    <a16:creationId xmlns:a16="http://schemas.microsoft.com/office/drawing/2014/main" id="{871369A0-6FC6-9546-9318-B9D336F55CD9}"/>
                  </a:ext>
                </a:extLst>
              </p:cNvPr>
              <p:cNvSpPr/>
              <p:nvPr/>
            </p:nvSpPr>
            <p:spPr>
              <a:xfrm>
                <a:off x="7455266" y="4856170"/>
                <a:ext cx="513182" cy="296006"/>
              </a:xfrm>
              <a:custGeom>
                <a:avLst/>
                <a:gdLst>
                  <a:gd name="connsiteX0" fmla="*/ 0 w 513182"/>
                  <a:gd name="connsiteY0" fmla="*/ 147908 h 296006"/>
                  <a:gd name="connsiteX1" fmla="*/ 256544 w 513182"/>
                  <a:gd name="connsiteY1" fmla="*/ 0 h 296006"/>
                  <a:gd name="connsiteX2" fmla="*/ 513182 w 513182"/>
                  <a:gd name="connsiteY2" fmla="*/ 147908 h 296006"/>
                  <a:gd name="connsiteX3" fmla="*/ 256448 w 513182"/>
                  <a:gd name="connsiteY3" fmla="*/ 296007 h 296006"/>
                  <a:gd name="connsiteX4" fmla="*/ 0 w 513182"/>
                  <a:gd name="connsiteY4" fmla="*/ 147908 h 29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82" h="296006">
                    <a:moveTo>
                      <a:pt x="0" y="147908"/>
                    </a:moveTo>
                    <a:lnTo>
                      <a:pt x="256544" y="0"/>
                    </a:lnTo>
                    <a:lnTo>
                      <a:pt x="513182" y="147908"/>
                    </a:lnTo>
                    <a:lnTo>
                      <a:pt x="256448" y="296007"/>
                    </a:lnTo>
                    <a:lnTo>
                      <a:pt x="0" y="147908"/>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194" name="Freeform 2672">
                <a:extLst>
                  <a:ext uri="{FF2B5EF4-FFF2-40B4-BE49-F238E27FC236}">
                    <a16:creationId xmlns:a16="http://schemas.microsoft.com/office/drawing/2014/main" id="{FEF44BE5-D56F-0A45-A151-D90507DD09DD}"/>
                  </a:ext>
                </a:extLst>
              </p:cNvPr>
              <p:cNvSpPr/>
              <p:nvPr/>
            </p:nvSpPr>
            <p:spPr>
              <a:xfrm>
                <a:off x="7118570" y="4969668"/>
                <a:ext cx="289955" cy="167204"/>
              </a:xfrm>
              <a:custGeom>
                <a:avLst/>
                <a:gdLst>
                  <a:gd name="connsiteX0" fmla="*/ 0 w 289955"/>
                  <a:gd name="connsiteY0" fmla="*/ 83650 h 167204"/>
                  <a:gd name="connsiteX1" fmla="*/ 144978 w 289955"/>
                  <a:gd name="connsiteY1" fmla="*/ 0 h 167204"/>
                  <a:gd name="connsiteX2" fmla="*/ 289956 w 289955"/>
                  <a:gd name="connsiteY2" fmla="*/ 83650 h 167204"/>
                  <a:gd name="connsiteX3" fmla="*/ 144978 w 289955"/>
                  <a:gd name="connsiteY3" fmla="*/ 167205 h 167204"/>
                  <a:gd name="connsiteX4" fmla="*/ 0 w 289955"/>
                  <a:gd name="connsiteY4" fmla="*/ 83650 h 1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5" h="167204">
                    <a:moveTo>
                      <a:pt x="0" y="83650"/>
                    </a:moveTo>
                    <a:lnTo>
                      <a:pt x="144978" y="0"/>
                    </a:lnTo>
                    <a:lnTo>
                      <a:pt x="289956" y="83650"/>
                    </a:lnTo>
                    <a:lnTo>
                      <a:pt x="144978" y="167205"/>
                    </a:lnTo>
                    <a:lnTo>
                      <a:pt x="0" y="83650"/>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195" name="Freeform 2673">
                <a:extLst>
                  <a:ext uri="{FF2B5EF4-FFF2-40B4-BE49-F238E27FC236}">
                    <a16:creationId xmlns:a16="http://schemas.microsoft.com/office/drawing/2014/main" id="{C873363E-7BDD-2D42-A792-DAD180BAAC18}"/>
                  </a:ext>
                </a:extLst>
              </p:cNvPr>
              <p:cNvSpPr/>
              <p:nvPr/>
            </p:nvSpPr>
            <p:spPr>
              <a:xfrm>
                <a:off x="6824902" y="3830983"/>
                <a:ext cx="513182" cy="295911"/>
              </a:xfrm>
              <a:custGeom>
                <a:avLst/>
                <a:gdLst>
                  <a:gd name="connsiteX0" fmla="*/ 0 w 513182"/>
                  <a:gd name="connsiteY0" fmla="*/ 147909 h 295911"/>
                  <a:gd name="connsiteX1" fmla="*/ 256639 w 513182"/>
                  <a:gd name="connsiteY1" fmla="*/ 0 h 295911"/>
                  <a:gd name="connsiteX2" fmla="*/ 513182 w 513182"/>
                  <a:gd name="connsiteY2" fmla="*/ 147909 h 295911"/>
                  <a:gd name="connsiteX3" fmla="*/ 256448 w 513182"/>
                  <a:gd name="connsiteY3" fmla="*/ 295912 h 295911"/>
                  <a:gd name="connsiteX4" fmla="*/ 0 w 513182"/>
                  <a:gd name="connsiteY4" fmla="*/ 147909 h 29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82" h="295911">
                    <a:moveTo>
                      <a:pt x="0" y="147909"/>
                    </a:moveTo>
                    <a:lnTo>
                      <a:pt x="256639" y="0"/>
                    </a:lnTo>
                    <a:lnTo>
                      <a:pt x="513182" y="147909"/>
                    </a:lnTo>
                    <a:lnTo>
                      <a:pt x="256448" y="295912"/>
                    </a:lnTo>
                    <a:lnTo>
                      <a:pt x="0" y="147909"/>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196" name="Freeform 2674">
                <a:extLst>
                  <a:ext uri="{FF2B5EF4-FFF2-40B4-BE49-F238E27FC236}">
                    <a16:creationId xmlns:a16="http://schemas.microsoft.com/office/drawing/2014/main" id="{C836750B-12BA-124F-B39A-226162A27C06}"/>
                  </a:ext>
                </a:extLst>
              </p:cNvPr>
              <p:cNvSpPr/>
              <p:nvPr/>
            </p:nvSpPr>
            <p:spPr>
              <a:xfrm>
                <a:off x="6357698" y="3895336"/>
                <a:ext cx="289860" cy="167205"/>
              </a:xfrm>
              <a:custGeom>
                <a:avLst/>
                <a:gdLst>
                  <a:gd name="connsiteX0" fmla="*/ 0 w 289860"/>
                  <a:gd name="connsiteY0" fmla="*/ 83555 h 167205"/>
                  <a:gd name="connsiteX1" fmla="*/ 144883 w 289860"/>
                  <a:gd name="connsiteY1" fmla="*/ 0 h 167205"/>
                  <a:gd name="connsiteX2" fmla="*/ 289861 w 289860"/>
                  <a:gd name="connsiteY2" fmla="*/ 83555 h 167205"/>
                  <a:gd name="connsiteX3" fmla="*/ 144883 w 289860"/>
                  <a:gd name="connsiteY3" fmla="*/ 167205 h 167205"/>
                  <a:gd name="connsiteX4" fmla="*/ 0 w 289860"/>
                  <a:gd name="connsiteY4" fmla="*/ 83555 h 16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860" h="167205">
                    <a:moveTo>
                      <a:pt x="0" y="83555"/>
                    </a:moveTo>
                    <a:lnTo>
                      <a:pt x="144883" y="0"/>
                    </a:lnTo>
                    <a:lnTo>
                      <a:pt x="289861" y="83555"/>
                    </a:lnTo>
                    <a:lnTo>
                      <a:pt x="144883" y="167205"/>
                    </a:lnTo>
                    <a:lnTo>
                      <a:pt x="0" y="83555"/>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197" name="Freeform 2675">
                <a:extLst>
                  <a:ext uri="{FF2B5EF4-FFF2-40B4-BE49-F238E27FC236}">
                    <a16:creationId xmlns:a16="http://schemas.microsoft.com/office/drawing/2014/main" id="{D6627F77-5E09-0F46-B0D1-6CE6BBDAC8DF}"/>
                  </a:ext>
                </a:extLst>
              </p:cNvPr>
              <p:cNvSpPr/>
              <p:nvPr/>
            </p:nvSpPr>
            <p:spPr>
              <a:xfrm>
                <a:off x="8618897" y="5477557"/>
                <a:ext cx="289955" cy="167204"/>
              </a:xfrm>
              <a:custGeom>
                <a:avLst/>
                <a:gdLst>
                  <a:gd name="connsiteX0" fmla="*/ 0 w 289955"/>
                  <a:gd name="connsiteY0" fmla="*/ 83555 h 167204"/>
                  <a:gd name="connsiteX1" fmla="*/ 144978 w 289955"/>
                  <a:gd name="connsiteY1" fmla="*/ 0 h 167204"/>
                  <a:gd name="connsiteX2" fmla="*/ 289956 w 289955"/>
                  <a:gd name="connsiteY2" fmla="*/ 83555 h 167204"/>
                  <a:gd name="connsiteX3" fmla="*/ 144883 w 289955"/>
                  <a:gd name="connsiteY3" fmla="*/ 167205 h 167204"/>
                  <a:gd name="connsiteX4" fmla="*/ 0 w 289955"/>
                  <a:gd name="connsiteY4" fmla="*/ 83555 h 1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5" h="167204">
                    <a:moveTo>
                      <a:pt x="0" y="83555"/>
                    </a:moveTo>
                    <a:lnTo>
                      <a:pt x="144978" y="0"/>
                    </a:lnTo>
                    <a:lnTo>
                      <a:pt x="289956" y="83555"/>
                    </a:lnTo>
                    <a:lnTo>
                      <a:pt x="144883" y="167205"/>
                    </a:lnTo>
                    <a:lnTo>
                      <a:pt x="0" y="83555"/>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198" name="Freeform 2676">
                <a:extLst>
                  <a:ext uri="{FF2B5EF4-FFF2-40B4-BE49-F238E27FC236}">
                    <a16:creationId xmlns:a16="http://schemas.microsoft.com/office/drawing/2014/main" id="{BBFC2891-A254-F84C-B261-98DD2A193ABA}"/>
                  </a:ext>
                </a:extLst>
              </p:cNvPr>
              <p:cNvSpPr/>
              <p:nvPr/>
            </p:nvSpPr>
            <p:spPr>
              <a:xfrm>
                <a:off x="5359605" y="3680888"/>
                <a:ext cx="513182" cy="295911"/>
              </a:xfrm>
              <a:custGeom>
                <a:avLst/>
                <a:gdLst>
                  <a:gd name="connsiteX0" fmla="*/ 0 w 513182"/>
                  <a:gd name="connsiteY0" fmla="*/ 147908 h 295911"/>
                  <a:gd name="connsiteX1" fmla="*/ 256639 w 513182"/>
                  <a:gd name="connsiteY1" fmla="*/ 0 h 295911"/>
                  <a:gd name="connsiteX2" fmla="*/ 513182 w 513182"/>
                  <a:gd name="connsiteY2" fmla="*/ 147908 h 295911"/>
                  <a:gd name="connsiteX3" fmla="*/ 256448 w 513182"/>
                  <a:gd name="connsiteY3" fmla="*/ 295912 h 295911"/>
                  <a:gd name="connsiteX4" fmla="*/ 0 w 513182"/>
                  <a:gd name="connsiteY4" fmla="*/ 147908 h 29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82" h="295911">
                    <a:moveTo>
                      <a:pt x="0" y="147908"/>
                    </a:moveTo>
                    <a:lnTo>
                      <a:pt x="256639" y="0"/>
                    </a:lnTo>
                    <a:lnTo>
                      <a:pt x="513182" y="147908"/>
                    </a:lnTo>
                    <a:lnTo>
                      <a:pt x="256448" y="295912"/>
                    </a:lnTo>
                    <a:lnTo>
                      <a:pt x="0" y="147908"/>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199" name="Freeform 2677">
                <a:extLst>
                  <a:ext uri="{FF2B5EF4-FFF2-40B4-BE49-F238E27FC236}">
                    <a16:creationId xmlns:a16="http://schemas.microsoft.com/office/drawing/2014/main" id="{3CD06814-BFD8-DA4D-82F1-C8441A6C6108}"/>
                  </a:ext>
                </a:extLst>
              </p:cNvPr>
              <p:cNvSpPr/>
              <p:nvPr/>
            </p:nvSpPr>
            <p:spPr>
              <a:xfrm>
                <a:off x="5012249" y="3676515"/>
                <a:ext cx="289955" cy="167205"/>
              </a:xfrm>
              <a:custGeom>
                <a:avLst/>
                <a:gdLst>
                  <a:gd name="connsiteX0" fmla="*/ 0 w 289955"/>
                  <a:gd name="connsiteY0" fmla="*/ 83555 h 167205"/>
                  <a:gd name="connsiteX1" fmla="*/ 144978 w 289955"/>
                  <a:gd name="connsiteY1" fmla="*/ 0 h 167205"/>
                  <a:gd name="connsiteX2" fmla="*/ 289956 w 289955"/>
                  <a:gd name="connsiteY2" fmla="*/ 83555 h 167205"/>
                  <a:gd name="connsiteX3" fmla="*/ 144883 w 289955"/>
                  <a:gd name="connsiteY3" fmla="*/ 167205 h 167205"/>
                  <a:gd name="connsiteX4" fmla="*/ 0 w 289955"/>
                  <a:gd name="connsiteY4" fmla="*/ 83555 h 16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5" h="167205">
                    <a:moveTo>
                      <a:pt x="0" y="83555"/>
                    </a:moveTo>
                    <a:lnTo>
                      <a:pt x="144978" y="0"/>
                    </a:lnTo>
                    <a:lnTo>
                      <a:pt x="289956" y="83555"/>
                    </a:lnTo>
                    <a:lnTo>
                      <a:pt x="144883" y="167205"/>
                    </a:lnTo>
                    <a:lnTo>
                      <a:pt x="0" y="83555"/>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0" name="Freeform 2678">
                <a:extLst>
                  <a:ext uri="{FF2B5EF4-FFF2-40B4-BE49-F238E27FC236}">
                    <a16:creationId xmlns:a16="http://schemas.microsoft.com/office/drawing/2014/main" id="{4B004155-0ED7-274F-A897-C9F9CE9DD56B}"/>
                  </a:ext>
                </a:extLst>
              </p:cNvPr>
              <p:cNvSpPr/>
              <p:nvPr/>
            </p:nvSpPr>
            <p:spPr>
              <a:xfrm>
                <a:off x="5565887" y="4017009"/>
                <a:ext cx="1179433" cy="679656"/>
              </a:xfrm>
              <a:custGeom>
                <a:avLst/>
                <a:gdLst>
                  <a:gd name="connsiteX0" fmla="*/ 0 w 1179433"/>
                  <a:gd name="connsiteY0" fmla="*/ 339733 h 679656"/>
                  <a:gd name="connsiteX1" fmla="*/ 589717 w 1179433"/>
                  <a:gd name="connsiteY1" fmla="*/ 0 h 679656"/>
                  <a:gd name="connsiteX2" fmla="*/ 1179434 w 1179433"/>
                  <a:gd name="connsiteY2" fmla="*/ 339923 h 679656"/>
                  <a:gd name="connsiteX3" fmla="*/ 589717 w 1179433"/>
                  <a:gd name="connsiteY3" fmla="*/ 679656 h 679656"/>
                  <a:gd name="connsiteX4" fmla="*/ 0 w 1179433"/>
                  <a:gd name="connsiteY4" fmla="*/ 339733 h 67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433" h="679656">
                    <a:moveTo>
                      <a:pt x="0" y="339733"/>
                    </a:moveTo>
                    <a:lnTo>
                      <a:pt x="589717" y="0"/>
                    </a:lnTo>
                    <a:lnTo>
                      <a:pt x="1179434" y="339923"/>
                    </a:lnTo>
                    <a:lnTo>
                      <a:pt x="589717" y="679656"/>
                    </a:lnTo>
                    <a:lnTo>
                      <a:pt x="0" y="339733"/>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1" name="Freeform 2679">
                <a:extLst>
                  <a:ext uri="{FF2B5EF4-FFF2-40B4-BE49-F238E27FC236}">
                    <a16:creationId xmlns:a16="http://schemas.microsoft.com/office/drawing/2014/main" id="{B0071B88-0AB3-584A-AEBE-0908BB8AA6C1}"/>
                  </a:ext>
                </a:extLst>
              </p:cNvPr>
              <p:cNvSpPr/>
              <p:nvPr/>
            </p:nvSpPr>
            <p:spPr>
              <a:xfrm>
                <a:off x="5881831" y="3293056"/>
                <a:ext cx="2652630" cy="2977178"/>
              </a:xfrm>
              <a:custGeom>
                <a:avLst/>
                <a:gdLst>
                  <a:gd name="connsiteX0" fmla="*/ 1268534 w 2652630"/>
                  <a:gd name="connsiteY0" fmla="*/ 2977179 h 2977178"/>
                  <a:gd name="connsiteX1" fmla="*/ 1262061 w 2652630"/>
                  <a:gd name="connsiteY1" fmla="*/ 2973377 h 2977178"/>
                  <a:gd name="connsiteX2" fmla="*/ 0 w 2652630"/>
                  <a:gd name="connsiteY2" fmla="*/ 2247238 h 2977178"/>
                  <a:gd name="connsiteX3" fmla="*/ 1713939 w 2652630"/>
                  <a:gd name="connsiteY3" fmla="*/ 1259407 h 2977178"/>
                  <a:gd name="connsiteX4" fmla="*/ 912704 w 2652630"/>
                  <a:gd name="connsiteY4" fmla="*/ 796101 h 2977178"/>
                  <a:gd name="connsiteX5" fmla="*/ 916036 w 2652630"/>
                  <a:gd name="connsiteY5" fmla="*/ 0 h 2977178"/>
                  <a:gd name="connsiteX6" fmla="*/ 942214 w 2652630"/>
                  <a:gd name="connsiteY6" fmla="*/ 95 h 2977178"/>
                  <a:gd name="connsiteX7" fmla="*/ 938882 w 2652630"/>
                  <a:gd name="connsiteY7" fmla="*/ 781082 h 2977178"/>
                  <a:gd name="connsiteX8" fmla="*/ 1766104 w 2652630"/>
                  <a:gd name="connsiteY8" fmla="*/ 1259407 h 2977178"/>
                  <a:gd name="connsiteX9" fmla="*/ 52261 w 2652630"/>
                  <a:gd name="connsiteY9" fmla="*/ 2247238 h 2977178"/>
                  <a:gd name="connsiteX10" fmla="*/ 1268534 w 2652630"/>
                  <a:gd name="connsiteY10" fmla="*/ 2947046 h 2977178"/>
                  <a:gd name="connsiteX11" fmla="*/ 2626548 w 2652630"/>
                  <a:gd name="connsiteY11" fmla="*/ 2164348 h 2977178"/>
                  <a:gd name="connsiteX12" fmla="*/ 2626548 w 2652630"/>
                  <a:gd name="connsiteY12" fmla="*/ 1582221 h 2977178"/>
                  <a:gd name="connsiteX13" fmla="*/ 2652631 w 2652630"/>
                  <a:gd name="connsiteY13" fmla="*/ 1582221 h 2977178"/>
                  <a:gd name="connsiteX14" fmla="*/ 2652631 w 2652630"/>
                  <a:gd name="connsiteY14" fmla="*/ 2179367 h 2977178"/>
                  <a:gd name="connsiteX15" fmla="*/ 2646063 w 2652630"/>
                  <a:gd name="connsiteY15" fmla="*/ 2183170 h 2977178"/>
                  <a:gd name="connsiteX16" fmla="*/ 1268534 w 2652630"/>
                  <a:gd name="connsiteY16" fmla="*/ 2977179 h 297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2630" h="2977178">
                    <a:moveTo>
                      <a:pt x="1268534" y="2977179"/>
                    </a:moveTo>
                    <a:lnTo>
                      <a:pt x="1262061" y="2973377"/>
                    </a:lnTo>
                    <a:lnTo>
                      <a:pt x="0" y="2247238"/>
                    </a:lnTo>
                    <a:lnTo>
                      <a:pt x="1713939" y="1259407"/>
                    </a:lnTo>
                    <a:lnTo>
                      <a:pt x="912704" y="796101"/>
                    </a:lnTo>
                    <a:lnTo>
                      <a:pt x="916036" y="0"/>
                    </a:lnTo>
                    <a:lnTo>
                      <a:pt x="942214" y="95"/>
                    </a:lnTo>
                    <a:lnTo>
                      <a:pt x="938882" y="781082"/>
                    </a:lnTo>
                    <a:lnTo>
                      <a:pt x="1766104" y="1259407"/>
                    </a:lnTo>
                    <a:lnTo>
                      <a:pt x="52261" y="2247238"/>
                    </a:lnTo>
                    <a:lnTo>
                      <a:pt x="1268534" y="2947046"/>
                    </a:lnTo>
                    <a:lnTo>
                      <a:pt x="2626548" y="2164348"/>
                    </a:lnTo>
                    <a:lnTo>
                      <a:pt x="2626548" y="1582221"/>
                    </a:lnTo>
                    <a:lnTo>
                      <a:pt x="2652631" y="1582221"/>
                    </a:lnTo>
                    <a:lnTo>
                      <a:pt x="2652631" y="2179367"/>
                    </a:lnTo>
                    <a:lnTo>
                      <a:pt x="2646063" y="2183170"/>
                    </a:lnTo>
                    <a:lnTo>
                      <a:pt x="1268534" y="2977179"/>
                    </a:lnTo>
                    <a:close/>
                  </a:path>
                </a:pathLst>
              </a:custGeom>
              <a:solidFill>
                <a:srgbClr val="BEBD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2" name="Freeform 2680">
                <a:extLst>
                  <a:ext uri="{FF2B5EF4-FFF2-40B4-BE49-F238E27FC236}">
                    <a16:creationId xmlns:a16="http://schemas.microsoft.com/office/drawing/2014/main" id="{0135F791-8A01-F94C-891C-047FFFE279EB}"/>
                  </a:ext>
                </a:extLst>
              </p:cNvPr>
              <p:cNvSpPr/>
              <p:nvPr/>
            </p:nvSpPr>
            <p:spPr>
              <a:xfrm>
                <a:off x="7938272" y="3029274"/>
                <a:ext cx="1428266" cy="2195907"/>
              </a:xfrm>
              <a:custGeom>
                <a:avLst/>
                <a:gdLst>
                  <a:gd name="connsiteX0" fmla="*/ 1428267 w 1428266"/>
                  <a:gd name="connsiteY0" fmla="*/ 1235168 h 2195907"/>
                  <a:gd name="connsiteX1" fmla="*/ 1264250 w 1428266"/>
                  <a:gd name="connsiteY1" fmla="*/ 1140586 h 2195907"/>
                  <a:gd name="connsiteX2" fmla="*/ 1190190 w 1428266"/>
                  <a:gd name="connsiteY2" fmla="*/ 1097906 h 2195907"/>
                  <a:gd name="connsiteX3" fmla="*/ 1190000 w 1428266"/>
                  <a:gd name="connsiteY3" fmla="*/ 2060356 h 2195907"/>
                  <a:gd name="connsiteX4" fmla="*/ 1190000 w 1428266"/>
                  <a:gd name="connsiteY4" fmla="*/ 2195907 h 2195907"/>
                  <a:gd name="connsiteX5" fmla="*/ 238076 w 1428266"/>
                  <a:gd name="connsiteY5" fmla="*/ 1647049 h 2195907"/>
                  <a:gd name="connsiteX6" fmla="*/ 237790 w 1428266"/>
                  <a:gd name="connsiteY6" fmla="*/ 549048 h 2195907"/>
                  <a:gd name="connsiteX7" fmla="*/ 0 w 1428266"/>
                  <a:gd name="connsiteY7" fmla="*/ 411691 h 2195907"/>
                  <a:gd name="connsiteX8" fmla="*/ 237790 w 1428266"/>
                  <a:gd name="connsiteY8" fmla="*/ 274714 h 2195907"/>
                  <a:gd name="connsiteX9" fmla="*/ 238076 w 1428266"/>
                  <a:gd name="connsiteY9" fmla="*/ 3802 h 2195907"/>
                  <a:gd name="connsiteX10" fmla="*/ 311945 w 1428266"/>
                  <a:gd name="connsiteY10" fmla="*/ 46483 h 2195907"/>
                  <a:gd name="connsiteX11" fmla="*/ 472535 w 1428266"/>
                  <a:gd name="connsiteY11" fmla="*/ 139163 h 2195907"/>
                  <a:gd name="connsiteX12" fmla="*/ 541835 w 1428266"/>
                  <a:gd name="connsiteY12" fmla="*/ 99429 h 2195907"/>
                  <a:gd name="connsiteX13" fmla="*/ 714038 w 1428266"/>
                  <a:gd name="connsiteY13" fmla="*/ 0 h 2195907"/>
                  <a:gd name="connsiteX14" fmla="*/ 716513 w 1428266"/>
                  <a:gd name="connsiteY14" fmla="*/ 4183 h 2195907"/>
                  <a:gd name="connsiteX15" fmla="*/ 758683 w 1428266"/>
                  <a:gd name="connsiteY15" fmla="*/ 77281 h 2195907"/>
                  <a:gd name="connsiteX16" fmla="*/ 1315178 w 1428266"/>
                  <a:gd name="connsiteY16" fmla="*/ 1039636 h 2195907"/>
                  <a:gd name="connsiteX17" fmla="*/ 1359157 w 1428266"/>
                  <a:gd name="connsiteY17" fmla="*/ 1115777 h 2195907"/>
                  <a:gd name="connsiteX18" fmla="*/ 1428267 w 1428266"/>
                  <a:gd name="connsiteY18" fmla="*/ 1235168 h 219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8266" h="2195907">
                    <a:moveTo>
                      <a:pt x="1428267" y="1235168"/>
                    </a:moveTo>
                    <a:lnTo>
                      <a:pt x="1264250" y="1140586"/>
                    </a:lnTo>
                    <a:lnTo>
                      <a:pt x="1190190" y="1097906"/>
                    </a:lnTo>
                    <a:lnTo>
                      <a:pt x="1190000" y="2060356"/>
                    </a:lnTo>
                    <a:lnTo>
                      <a:pt x="1190000" y="2195907"/>
                    </a:lnTo>
                    <a:lnTo>
                      <a:pt x="238076" y="1647049"/>
                    </a:lnTo>
                    <a:lnTo>
                      <a:pt x="237790" y="549048"/>
                    </a:lnTo>
                    <a:lnTo>
                      <a:pt x="0" y="411691"/>
                    </a:lnTo>
                    <a:lnTo>
                      <a:pt x="237790" y="274714"/>
                    </a:lnTo>
                    <a:lnTo>
                      <a:pt x="238076" y="3802"/>
                    </a:lnTo>
                    <a:lnTo>
                      <a:pt x="311945" y="46483"/>
                    </a:lnTo>
                    <a:lnTo>
                      <a:pt x="472535" y="139163"/>
                    </a:lnTo>
                    <a:lnTo>
                      <a:pt x="541835" y="99429"/>
                    </a:lnTo>
                    <a:lnTo>
                      <a:pt x="714038" y="0"/>
                    </a:lnTo>
                    <a:lnTo>
                      <a:pt x="716513" y="4183"/>
                    </a:lnTo>
                    <a:lnTo>
                      <a:pt x="758683" y="77281"/>
                    </a:lnTo>
                    <a:lnTo>
                      <a:pt x="1315178" y="1039636"/>
                    </a:lnTo>
                    <a:lnTo>
                      <a:pt x="1359157" y="1115777"/>
                    </a:lnTo>
                    <a:lnTo>
                      <a:pt x="1428267" y="1235168"/>
                    </a:ln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3" name="Freeform 2681">
                <a:extLst>
                  <a:ext uri="{FF2B5EF4-FFF2-40B4-BE49-F238E27FC236}">
                    <a16:creationId xmlns:a16="http://schemas.microsoft.com/office/drawing/2014/main" id="{B2DE2E29-7679-694E-88C9-08EBBF5DBA48}"/>
                  </a:ext>
                </a:extLst>
              </p:cNvPr>
              <p:cNvSpPr/>
              <p:nvPr/>
            </p:nvSpPr>
            <p:spPr>
              <a:xfrm>
                <a:off x="8176348" y="2996194"/>
                <a:ext cx="303758" cy="172242"/>
              </a:xfrm>
              <a:custGeom>
                <a:avLst/>
                <a:gdLst>
                  <a:gd name="connsiteX0" fmla="*/ 303759 w 303758"/>
                  <a:gd name="connsiteY0" fmla="*/ 132509 h 172242"/>
                  <a:gd name="connsiteX1" fmla="*/ 234459 w 303758"/>
                  <a:gd name="connsiteY1" fmla="*/ 172243 h 172242"/>
                  <a:gd name="connsiteX2" fmla="*/ 73869 w 303758"/>
                  <a:gd name="connsiteY2" fmla="*/ 79562 h 172242"/>
                  <a:gd name="connsiteX3" fmla="*/ 0 w 303758"/>
                  <a:gd name="connsiteY3" fmla="*/ 36882 h 172242"/>
                  <a:gd name="connsiteX4" fmla="*/ 73965 w 303758"/>
                  <a:gd name="connsiteY4" fmla="*/ 0 h 172242"/>
                  <a:gd name="connsiteX5" fmla="*/ 303759 w 303758"/>
                  <a:gd name="connsiteY5" fmla="*/ 132509 h 17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758" h="172242">
                    <a:moveTo>
                      <a:pt x="303759" y="132509"/>
                    </a:moveTo>
                    <a:lnTo>
                      <a:pt x="234459" y="172243"/>
                    </a:lnTo>
                    <a:lnTo>
                      <a:pt x="73869" y="79562"/>
                    </a:lnTo>
                    <a:lnTo>
                      <a:pt x="0" y="36882"/>
                    </a:lnTo>
                    <a:lnTo>
                      <a:pt x="73965" y="0"/>
                    </a:lnTo>
                    <a:lnTo>
                      <a:pt x="303759" y="132509"/>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4" name="Freeform 2682">
                <a:extLst>
                  <a:ext uri="{FF2B5EF4-FFF2-40B4-BE49-F238E27FC236}">
                    <a16:creationId xmlns:a16="http://schemas.microsoft.com/office/drawing/2014/main" id="{E68D43DC-A714-1945-B632-F6CE0464A049}"/>
                  </a:ext>
                </a:extLst>
              </p:cNvPr>
              <p:cNvSpPr/>
              <p:nvPr/>
            </p:nvSpPr>
            <p:spPr>
              <a:xfrm>
                <a:off x="8652310" y="2992297"/>
                <a:ext cx="788097" cy="1272145"/>
              </a:xfrm>
              <a:custGeom>
                <a:avLst/>
                <a:gdLst>
                  <a:gd name="connsiteX0" fmla="*/ 788098 w 788097"/>
                  <a:gd name="connsiteY0" fmla="*/ 1235263 h 1272145"/>
                  <a:gd name="connsiteX1" fmla="*/ 714229 w 788097"/>
                  <a:gd name="connsiteY1" fmla="*/ 1272145 h 1272145"/>
                  <a:gd name="connsiteX2" fmla="*/ 645119 w 788097"/>
                  <a:gd name="connsiteY2" fmla="*/ 1152754 h 1272145"/>
                  <a:gd name="connsiteX3" fmla="*/ 601140 w 788097"/>
                  <a:gd name="connsiteY3" fmla="*/ 1076613 h 1272145"/>
                  <a:gd name="connsiteX4" fmla="*/ 44645 w 788097"/>
                  <a:gd name="connsiteY4" fmla="*/ 114258 h 1272145"/>
                  <a:gd name="connsiteX5" fmla="*/ 2475 w 788097"/>
                  <a:gd name="connsiteY5" fmla="*/ 41160 h 1272145"/>
                  <a:gd name="connsiteX6" fmla="*/ 0 w 788097"/>
                  <a:gd name="connsiteY6" fmla="*/ 36977 h 1272145"/>
                  <a:gd name="connsiteX7" fmla="*/ 74060 w 788097"/>
                  <a:gd name="connsiteY7" fmla="*/ 0 h 1272145"/>
                  <a:gd name="connsiteX8" fmla="*/ 121275 w 788097"/>
                  <a:gd name="connsiteY8" fmla="*/ 81749 h 1272145"/>
                  <a:gd name="connsiteX9" fmla="*/ 689098 w 788097"/>
                  <a:gd name="connsiteY9" fmla="*/ 1064066 h 1272145"/>
                  <a:gd name="connsiteX10" fmla="*/ 788098 w 788097"/>
                  <a:gd name="connsiteY10" fmla="*/ 1235263 h 127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097" h="1272145">
                    <a:moveTo>
                      <a:pt x="788098" y="1235263"/>
                    </a:moveTo>
                    <a:lnTo>
                      <a:pt x="714229" y="1272145"/>
                    </a:lnTo>
                    <a:lnTo>
                      <a:pt x="645119" y="1152754"/>
                    </a:lnTo>
                    <a:lnTo>
                      <a:pt x="601140" y="1076613"/>
                    </a:lnTo>
                    <a:lnTo>
                      <a:pt x="44645" y="114258"/>
                    </a:lnTo>
                    <a:lnTo>
                      <a:pt x="2475" y="41160"/>
                    </a:lnTo>
                    <a:lnTo>
                      <a:pt x="0" y="36977"/>
                    </a:lnTo>
                    <a:lnTo>
                      <a:pt x="74060" y="0"/>
                    </a:lnTo>
                    <a:lnTo>
                      <a:pt x="121275" y="81749"/>
                    </a:lnTo>
                    <a:lnTo>
                      <a:pt x="689098" y="1064066"/>
                    </a:lnTo>
                    <a:lnTo>
                      <a:pt x="788098" y="1235263"/>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5" name="Freeform 2683">
                <a:extLst>
                  <a:ext uri="{FF2B5EF4-FFF2-40B4-BE49-F238E27FC236}">
                    <a16:creationId xmlns:a16="http://schemas.microsoft.com/office/drawing/2014/main" id="{66411D9F-ECC0-9A4D-A8FE-019A41045061}"/>
                  </a:ext>
                </a:extLst>
              </p:cNvPr>
              <p:cNvSpPr/>
              <p:nvPr/>
            </p:nvSpPr>
            <p:spPr>
              <a:xfrm>
                <a:off x="9128272" y="4127180"/>
                <a:ext cx="74249" cy="1098001"/>
              </a:xfrm>
              <a:custGeom>
                <a:avLst/>
                <a:gdLst>
                  <a:gd name="connsiteX0" fmla="*/ 74250 w 74249"/>
                  <a:gd name="connsiteY0" fmla="*/ 42680 h 1098001"/>
                  <a:gd name="connsiteX1" fmla="*/ 74060 w 74249"/>
                  <a:gd name="connsiteY1" fmla="*/ 965872 h 1098001"/>
                  <a:gd name="connsiteX2" fmla="*/ 74060 w 74249"/>
                  <a:gd name="connsiteY2" fmla="*/ 1060929 h 1098001"/>
                  <a:gd name="connsiteX3" fmla="*/ 0 w 74249"/>
                  <a:gd name="connsiteY3" fmla="*/ 1098001 h 1098001"/>
                  <a:gd name="connsiteX4" fmla="*/ 0 w 74249"/>
                  <a:gd name="connsiteY4" fmla="*/ 962450 h 1098001"/>
                  <a:gd name="connsiteX5" fmla="*/ 191 w 74249"/>
                  <a:gd name="connsiteY5" fmla="*/ 0 h 1098001"/>
                  <a:gd name="connsiteX6" fmla="*/ 74250 w 74249"/>
                  <a:gd name="connsiteY6" fmla="*/ 42680 h 109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49" h="1098001">
                    <a:moveTo>
                      <a:pt x="74250" y="42680"/>
                    </a:moveTo>
                    <a:lnTo>
                      <a:pt x="74060" y="965872"/>
                    </a:lnTo>
                    <a:lnTo>
                      <a:pt x="74060" y="1060929"/>
                    </a:lnTo>
                    <a:lnTo>
                      <a:pt x="0" y="1098001"/>
                    </a:lnTo>
                    <a:lnTo>
                      <a:pt x="0" y="962450"/>
                    </a:lnTo>
                    <a:lnTo>
                      <a:pt x="191" y="0"/>
                    </a:lnTo>
                    <a:lnTo>
                      <a:pt x="74250" y="42680"/>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6" name="Freeform 2684">
                <a:extLst>
                  <a:ext uri="{FF2B5EF4-FFF2-40B4-BE49-F238E27FC236}">
                    <a16:creationId xmlns:a16="http://schemas.microsoft.com/office/drawing/2014/main" id="{59D7D178-D85B-954F-8DED-BC250D8D6A6C}"/>
                  </a:ext>
                </a:extLst>
              </p:cNvPr>
              <p:cNvSpPr/>
              <p:nvPr/>
            </p:nvSpPr>
            <p:spPr>
              <a:xfrm>
                <a:off x="8264306" y="3760460"/>
                <a:ext cx="685575" cy="1131149"/>
              </a:xfrm>
              <a:custGeom>
                <a:avLst/>
                <a:gdLst>
                  <a:gd name="connsiteX0" fmla="*/ 0 w 685575"/>
                  <a:gd name="connsiteY0" fmla="*/ 33926 h 1131149"/>
                  <a:gd name="connsiteX1" fmla="*/ 0 w 685575"/>
                  <a:gd name="connsiteY1" fmla="*/ 729647 h 1131149"/>
                  <a:gd name="connsiteX2" fmla="*/ 31318 w 685575"/>
                  <a:gd name="connsiteY2" fmla="*/ 783924 h 1131149"/>
                  <a:gd name="connsiteX3" fmla="*/ 624272 w 685575"/>
                  <a:gd name="connsiteY3" fmla="*/ 1125653 h 1131149"/>
                  <a:gd name="connsiteX4" fmla="*/ 680073 w 685575"/>
                  <a:gd name="connsiteY4" fmla="*/ 1110806 h 1131149"/>
                  <a:gd name="connsiteX5" fmla="*/ 685576 w 685575"/>
                  <a:gd name="connsiteY5" fmla="*/ 1090387 h 1131149"/>
                  <a:gd name="connsiteX6" fmla="*/ 685576 w 685575"/>
                  <a:gd name="connsiteY6" fmla="*/ 409781 h 1131149"/>
                  <a:gd name="connsiteX7" fmla="*/ 648165 w 685575"/>
                  <a:gd name="connsiteY7" fmla="*/ 345332 h 1131149"/>
                  <a:gd name="connsiteX8" fmla="*/ 50928 w 685575"/>
                  <a:gd name="connsiteY8" fmla="*/ 4458 h 1131149"/>
                  <a:gd name="connsiteX9" fmla="*/ 4455 w 685575"/>
                  <a:gd name="connsiteY9" fmla="*/ 17215 h 1131149"/>
                  <a:gd name="connsiteX10" fmla="*/ 0 w 685575"/>
                  <a:gd name="connsiteY10" fmla="*/ 33926 h 113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5" h="1131149">
                    <a:moveTo>
                      <a:pt x="0" y="33926"/>
                    </a:moveTo>
                    <a:lnTo>
                      <a:pt x="0" y="729647"/>
                    </a:lnTo>
                    <a:cubicBezTo>
                      <a:pt x="-38" y="752033"/>
                      <a:pt x="11908" y="772736"/>
                      <a:pt x="31318" y="783924"/>
                    </a:cubicBezTo>
                    <a:lnTo>
                      <a:pt x="624272" y="1125653"/>
                    </a:lnTo>
                    <a:cubicBezTo>
                      <a:pt x="643786" y="1136937"/>
                      <a:pt x="668774" y="1130292"/>
                      <a:pt x="680073" y="1110806"/>
                    </a:cubicBezTo>
                    <a:cubicBezTo>
                      <a:pt x="683672" y="1104598"/>
                      <a:pt x="685576" y="1097555"/>
                      <a:pt x="685576" y="1090387"/>
                    </a:cubicBezTo>
                    <a:lnTo>
                      <a:pt x="685576" y="409781"/>
                    </a:lnTo>
                    <a:cubicBezTo>
                      <a:pt x="685585" y="383155"/>
                      <a:pt x="671306" y="358564"/>
                      <a:pt x="648165" y="345332"/>
                    </a:cubicBezTo>
                    <a:lnTo>
                      <a:pt x="50928" y="4458"/>
                    </a:lnTo>
                    <a:cubicBezTo>
                      <a:pt x="34564" y="-4838"/>
                      <a:pt x="13765" y="875"/>
                      <a:pt x="4455" y="17215"/>
                    </a:cubicBezTo>
                    <a:cubicBezTo>
                      <a:pt x="1552" y="22310"/>
                      <a:pt x="19" y="28061"/>
                      <a:pt x="0" y="33926"/>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7" name="Freeform 2685">
                <a:extLst>
                  <a:ext uri="{FF2B5EF4-FFF2-40B4-BE49-F238E27FC236}">
                    <a16:creationId xmlns:a16="http://schemas.microsoft.com/office/drawing/2014/main" id="{7586C384-EB7B-844B-838E-4C645FCBDF8F}"/>
                  </a:ext>
                </a:extLst>
              </p:cNvPr>
              <p:cNvSpPr/>
              <p:nvPr/>
            </p:nvSpPr>
            <p:spPr>
              <a:xfrm>
                <a:off x="8501725" y="4070841"/>
                <a:ext cx="163722" cy="297307"/>
              </a:xfrm>
              <a:custGeom>
                <a:avLst/>
                <a:gdLst>
                  <a:gd name="connsiteX0" fmla="*/ 7510 w 163722"/>
                  <a:gd name="connsiteY0" fmla="*/ 99209 h 297307"/>
                  <a:gd name="connsiteX1" fmla="*/ 10081 w 163722"/>
                  <a:gd name="connsiteY1" fmla="*/ 106053 h 297307"/>
                  <a:gd name="connsiteX2" fmla="*/ 81951 w 163722"/>
                  <a:gd name="connsiteY2" fmla="*/ 297307 h 297307"/>
                  <a:gd name="connsiteX3" fmla="*/ 93089 w 163722"/>
                  <a:gd name="connsiteY3" fmla="*/ 277821 h 297307"/>
                  <a:gd name="connsiteX4" fmla="*/ 100704 w 163722"/>
                  <a:gd name="connsiteY4" fmla="*/ 264323 h 297307"/>
                  <a:gd name="connsiteX5" fmla="*/ 155154 w 163722"/>
                  <a:gd name="connsiteY5" fmla="*/ 169266 h 297307"/>
                  <a:gd name="connsiteX6" fmla="*/ 155154 w 163722"/>
                  <a:gd name="connsiteY6" fmla="*/ 168315 h 297307"/>
                  <a:gd name="connsiteX7" fmla="*/ 155154 w 163722"/>
                  <a:gd name="connsiteY7" fmla="*/ 168315 h 297307"/>
                  <a:gd name="connsiteX8" fmla="*/ 163245 w 163722"/>
                  <a:gd name="connsiteY8" fmla="*/ 142460 h 297307"/>
                  <a:gd name="connsiteX9" fmla="*/ 90328 w 163722"/>
                  <a:gd name="connsiteY9" fmla="*/ 11947 h 297307"/>
                  <a:gd name="connsiteX10" fmla="*/ 63198 w 163722"/>
                  <a:gd name="connsiteY10" fmla="*/ 1396 h 297307"/>
                  <a:gd name="connsiteX11" fmla="*/ 44160 w 163722"/>
                  <a:gd name="connsiteY11" fmla="*/ 255 h 297307"/>
                  <a:gd name="connsiteX12" fmla="*/ 44160 w 163722"/>
                  <a:gd name="connsiteY12" fmla="*/ 255 h 297307"/>
                  <a:gd name="connsiteX13" fmla="*/ 36449 w 163722"/>
                  <a:gd name="connsiteY13" fmla="*/ 1681 h 297307"/>
                  <a:gd name="connsiteX14" fmla="*/ 371 w 163722"/>
                  <a:gd name="connsiteY14" fmla="*/ 49209 h 297307"/>
                  <a:gd name="connsiteX15" fmla="*/ 7510 w 163722"/>
                  <a:gd name="connsiteY15" fmla="*/ 99209 h 297307"/>
                  <a:gd name="connsiteX16" fmla="*/ 46444 w 163722"/>
                  <a:gd name="connsiteY16" fmla="*/ 79057 h 297307"/>
                  <a:gd name="connsiteX17" fmla="*/ 85759 w 163722"/>
                  <a:gd name="connsiteY17" fmla="*/ 62612 h 297307"/>
                  <a:gd name="connsiteX18" fmla="*/ 117458 w 163722"/>
                  <a:gd name="connsiteY18" fmla="*/ 119646 h 297307"/>
                  <a:gd name="connsiteX19" fmla="*/ 78143 w 163722"/>
                  <a:gd name="connsiteY19" fmla="*/ 135996 h 297307"/>
                  <a:gd name="connsiteX20" fmla="*/ 46444 w 163722"/>
                  <a:gd name="connsiteY20" fmla="*/ 79532 h 29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22" h="297307">
                    <a:moveTo>
                      <a:pt x="7510" y="99209"/>
                    </a:moveTo>
                    <a:lnTo>
                      <a:pt x="10081" y="106053"/>
                    </a:lnTo>
                    <a:lnTo>
                      <a:pt x="81951" y="297307"/>
                    </a:lnTo>
                    <a:lnTo>
                      <a:pt x="93089" y="277821"/>
                    </a:lnTo>
                    <a:lnTo>
                      <a:pt x="100704" y="264323"/>
                    </a:lnTo>
                    <a:lnTo>
                      <a:pt x="155154" y="169266"/>
                    </a:lnTo>
                    <a:lnTo>
                      <a:pt x="155154" y="168315"/>
                    </a:lnTo>
                    <a:lnTo>
                      <a:pt x="155154" y="168315"/>
                    </a:lnTo>
                    <a:cubicBezTo>
                      <a:pt x="159676" y="160378"/>
                      <a:pt x="162436" y="151557"/>
                      <a:pt x="163245" y="142460"/>
                    </a:cubicBezTo>
                    <a:cubicBezTo>
                      <a:pt x="168100" y="95882"/>
                      <a:pt x="135354" y="37897"/>
                      <a:pt x="90328" y="11947"/>
                    </a:cubicBezTo>
                    <a:cubicBezTo>
                      <a:pt x="81923" y="6975"/>
                      <a:pt x="72755" y="3411"/>
                      <a:pt x="63198" y="1396"/>
                    </a:cubicBezTo>
                    <a:cubicBezTo>
                      <a:pt x="56944" y="74"/>
                      <a:pt x="50528" y="-315"/>
                      <a:pt x="44160" y="255"/>
                    </a:cubicBezTo>
                    <a:lnTo>
                      <a:pt x="44160" y="255"/>
                    </a:lnTo>
                    <a:cubicBezTo>
                      <a:pt x="41551" y="521"/>
                      <a:pt x="38971" y="996"/>
                      <a:pt x="36449" y="1681"/>
                    </a:cubicBezTo>
                    <a:cubicBezTo>
                      <a:pt x="16839" y="7004"/>
                      <a:pt x="3132" y="23734"/>
                      <a:pt x="371" y="49209"/>
                    </a:cubicBezTo>
                    <a:cubicBezTo>
                      <a:pt x="-1000" y="66196"/>
                      <a:pt x="1437" y="83278"/>
                      <a:pt x="7510" y="99209"/>
                    </a:cubicBezTo>
                    <a:close/>
                    <a:moveTo>
                      <a:pt x="46444" y="79057"/>
                    </a:moveTo>
                    <a:cubicBezTo>
                      <a:pt x="48634" y="58810"/>
                      <a:pt x="66244" y="51490"/>
                      <a:pt x="85759" y="62612"/>
                    </a:cubicBezTo>
                    <a:cubicBezTo>
                      <a:pt x="105901" y="74475"/>
                      <a:pt x="118038" y="96300"/>
                      <a:pt x="117458" y="119646"/>
                    </a:cubicBezTo>
                    <a:cubicBezTo>
                      <a:pt x="115364" y="139798"/>
                      <a:pt x="97753" y="147213"/>
                      <a:pt x="78143" y="135996"/>
                    </a:cubicBezTo>
                    <a:cubicBezTo>
                      <a:pt x="58191" y="124218"/>
                      <a:pt x="46092" y="102669"/>
                      <a:pt x="46444" y="79532"/>
                    </a:cubicBezTo>
                    <a:close/>
                  </a:path>
                </a:pathLst>
              </a:custGeom>
              <a:solidFill>
                <a:srgbClr val="FFF5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8" name="Freeform 2686">
                <a:extLst>
                  <a:ext uri="{FF2B5EF4-FFF2-40B4-BE49-F238E27FC236}">
                    <a16:creationId xmlns:a16="http://schemas.microsoft.com/office/drawing/2014/main" id="{83E0FDF4-7F48-A041-BB7A-CD4F651847F5}"/>
                  </a:ext>
                </a:extLst>
              </p:cNvPr>
              <p:cNvSpPr/>
              <p:nvPr/>
            </p:nvSpPr>
            <p:spPr>
              <a:xfrm>
                <a:off x="8443628" y="4361643"/>
                <a:ext cx="282380" cy="168292"/>
              </a:xfrm>
              <a:custGeom>
                <a:avLst/>
                <a:gdLst>
                  <a:gd name="connsiteX0" fmla="*/ 275887 w 282380"/>
                  <a:gd name="connsiteY0" fmla="*/ 168292 h 168292"/>
                  <a:gd name="connsiteX1" fmla="*/ 272651 w 282380"/>
                  <a:gd name="connsiteY1" fmla="*/ 167437 h 168292"/>
                  <a:gd name="connsiteX2" fmla="*/ 3256 w 282380"/>
                  <a:gd name="connsiteY2" fmla="*/ 12114 h 168292"/>
                  <a:gd name="connsiteX3" fmla="*/ 877 w 282380"/>
                  <a:gd name="connsiteY3" fmla="*/ 3179 h 168292"/>
                  <a:gd name="connsiteX4" fmla="*/ 9729 w 282380"/>
                  <a:gd name="connsiteY4" fmla="*/ 802 h 168292"/>
                  <a:gd name="connsiteX5" fmla="*/ 279124 w 282380"/>
                  <a:gd name="connsiteY5" fmla="*/ 156125 h 168292"/>
                  <a:gd name="connsiteX6" fmla="*/ 281504 w 282380"/>
                  <a:gd name="connsiteY6" fmla="*/ 165060 h 168292"/>
                  <a:gd name="connsiteX7" fmla="*/ 275887 w 282380"/>
                  <a:gd name="connsiteY7" fmla="*/ 168292 h 1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80" h="168292">
                    <a:moveTo>
                      <a:pt x="275887" y="168292"/>
                    </a:moveTo>
                    <a:cubicBezTo>
                      <a:pt x="274755" y="168302"/>
                      <a:pt x="273631" y="168007"/>
                      <a:pt x="272651" y="167437"/>
                    </a:cubicBezTo>
                    <a:lnTo>
                      <a:pt x="3256" y="12114"/>
                    </a:lnTo>
                    <a:cubicBezTo>
                      <a:pt x="134" y="10298"/>
                      <a:pt x="-923" y="6306"/>
                      <a:pt x="877" y="3179"/>
                    </a:cubicBezTo>
                    <a:cubicBezTo>
                      <a:pt x="2723" y="165"/>
                      <a:pt x="6617" y="-880"/>
                      <a:pt x="9729" y="802"/>
                    </a:cubicBezTo>
                    <a:lnTo>
                      <a:pt x="279124" y="156125"/>
                    </a:lnTo>
                    <a:cubicBezTo>
                      <a:pt x="282246" y="157941"/>
                      <a:pt x="283303" y="161933"/>
                      <a:pt x="281504" y="165060"/>
                    </a:cubicBezTo>
                    <a:cubicBezTo>
                      <a:pt x="280342" y="167066"/>
                      <a:pt x="278200" y="168292"/>
                      <a:pt x="275887" y="168292"/>
                    </a:cubicBez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09" name="Freeform 5247">
                <a:extLst>
                  <a:ext uri="{FF2B5EF4-FFF2-40B4-BE49-F238E27FC236}">
                    <a16:creationId xmlns:a16="http://schemas.microsoft.com/office/drawing/2014/main" id="{3B2F60B2-C0EF-FF40-99AE-39A9B407D4F6}"/>
                  </a:ext>
                </a:extLst>
              </p:cNvPr>
              <p:cNvSpPr/>
              <p:nvPr/>
            </p:nvSpPr>
            <p:spPr>
              <a:xfrm>
                <a:off x="8376470" y="4400683"/>
                <a:ext cx="410646" cy="243990"/>
              </a:xfrm>
              <a:custGeom>
                <a:avLst/>
                <a:gdLst>
                  <a:gd name="connsiteX0" fmla="*/ 404159 w 410646"/>
                  <a:gd name="connsiteY0" fmla="*/ 243986 h 243990"/>
                  <a:gd name="connsiteX1" fmla="*/ 400923 w 410646"/>
                  <a:gd name="connsiteY1" fmla="*/ 243130 h 243990"/>
                  <a:gd name="connsiteX2" fmla="*/ 2828 w 410646"/>
                  <a:gd name="connsiteY2" fmla="*/ 11952 h 243990"/>
                  <a:gd name="connsiteX3" fmla="*/ 1163 w 410646"/>
                  <a:gd name="connsiteY3" fmla="*/ 2827 h 243990"/>
                  <a:gd name="connsiteX4" fmla="*/ 9397 w 410646"/>
                  <a:gd name="connsiteY4" fmla="*/ 640 h 243990"/>
                  <a:gd name="connsiteX5" fmla="*/ 407396 w 410646"/>
                  <a:gd name="connsiteY5" fmla="*/ 231628 h 243990"/>
                  <a:gd name="connsiteX6" fmla="*/ 409785 w 410646"/>
                  <a:gd name="connsiteY6" fmla="*/ 240449 h 243990"/>
                  <a:gd name="connsiteX7" fmla="*/ 409776 w 410646"/>
                  <a:gd name="connsiteY7" fmla="*/ 240469 h 243990"/>
                  <a:gd name="connsiteX8" fmla="*/ 404159 w 410646"/>
                  <a:gd name="connsiteY8" fmla="*/ 243986 h 24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646" h="243990">
                    <a:moveTo>
                      <a:pt x="404159" y="243986"/>
                    </a:moveTo>
                    <a:cubicBezTo>
                      <a:pt x="403017" y="244033"/>
                      <a:pt x="401894" y="243729"/>
                      <a:pt x="400923" y="243130"/>
                    </a:cubicBezTo>
                    <a:lnTo>
                      <a:pt x="2828" y="11952"/>
                    </a:lnTo>
                    <a:cubicBezTo>
                      <a:pt x="-151" y="9889"/>
                      <a:pt x="-894" y="5802"/>
                      <a:pt x="1163" y="2827"/>
                    </a:cubicBezTo>
                    <a:cubicBezTo>
                      <a:pt x="3000" y="184"/>
                      <a:pt x="6484" y="-748"/>
                      <a:pt x="9397" y="640"/>
                    </a:cubicBezTo>
                    <a:lnTo>
                      <a:pt x="407396" y="231628"/>
                    </a:lnTo>
                    <a:cubicBezTo>
                      <a:pt x="410499" y="233406"/>
                      <a:pt x="411565" y="237360"/>
                      <a:pt x="409785" y="240449"/>
                    </a:cubicBezTo>
                    <a:cubicBezTo>
                      <a:pt x="409785" y="240459"/>
                      <a:pt x="409776" y="240459"/>
                      <a:pt x="409776" y="240469"/>
                    </a:cubicBezTo>
                    <a:cubicBezTo>
                      <a:pt x="408681" y="242569"/>
                      <a:pt x="406530" y="243910"/>
                      <a:pt x="404159" y="243986"/>
                    </a:cubicBez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0" name="Freeform 5248">
                <a:extLst>
                  <a:ext uri="{FF2B5EF4-FFF2-40B4-BE49-F238E27FC236}">
                    <a16:creationId xmlns:a16="http://schemas.microsoft.com/office/drawing/2014/main" id="{56452D59-4B4E-0C41-9372-81E05CB5EA75}"/>
                  </a:ext>
                </a:extLst>
              </p:cNvPr>
              <p:cNvSpPr/>
              <p:nvPr/>
            </p:nvSpPr>
            <p:spPr>
              <a:xfrm>
                <a:off x="8309169" y="4439657"/>
                <a:ext cx="478042" cy="281057"/>
              </a:xfrm>
              <a:custGeom>
                <a:avLst/>
                <a:gdLst>
                  <a:gd name="connsiteX0" fmla="*/ 471460 w 478042"/>
                  <a:gd name="connsiteY0" fmla="*/ 281058 h 281057"/>
                  <a:gd name="connsiteX1" fmla="*/ 468224 w 478042"/>
                  <a:gd name="connsiteY1" fmla="*/ 280202 h 281057"/>
                  <a:gd name="connsiteX2" fmla="*/ 2828 w 478042"/>
                  <a:gd name="connsiteY2" fmla="*/ 11952 h 281057"/>
                  <a:gd name="connsiteX3" fmla="*/ 1163 w 478042"/>
                  <a:gd name="connsiteY3" fmla="*/ 2827 h 281057"/>
                  <a:gd name="connsiteX4" fmla="*/ 9397 w 478042"/>
                  <a:gd name="connsiteY4" fmla="*/ 640 h 281057"/>
                  <a:gd name="connsiteX5" fmla="*/ 474792 w 478042"/>
                  <a:gd name="connsiteY5" fmla="*/ 268986 h 281057"/>
                  <a:gd name="connsiteX6" fmla="*/ 477181 w 478042"/>
                  <a:gd name="connsiteY6" fmla="*/ 277807 h 281057"/>
                  <a:gd name="connsiteX7" fmla="*/ 477172 w 478042"/>
                  <a:gd name="connsiteY7" fmla="*/ 277826 h 281057"/>
                  <a:gd name="connsiteX8" fmla="*/ 471460 w 478042"/>
                  <a:gd name="connsiteY8" fmla="*/ 281058 h 2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42" h="281057">
                    <a:moveTo>
                      <a:pt x="471460" y="281058"/>
                    </a:moveTo>
                    <a:cubicBezTo>
                      <a:pt x="470327" y="281048"/>
                      <a:pt x="469214" y="280753"/>
                      <a:pt x="468224" y="280202"/>
                    </a:cubicBezTo>
                    <a:lnTo>
                      <a:pt x="2828" y="11952"/>
                    </a:lnTo>
                    <a:cubicBezTo>
                      <a:pt x="-151" y="9889"/>
                      <a:pt x="-894" y="5802"/>
                      <a:pt x="1163" y="2827"/>
                    </a:cubicBezTo>
                    <a:cubicBezTo>
                      <a:pt x="3000" y="184"/>
                      <a:pt x="6484" y="-748"/>
                      <a:pt x="9397" y="640"/>
                    </a:cubicBezTo>
                    <a:lnTo>
                      <a:pt x="474792" y="268986"/>
                    </a:lnTo>
                    <a:cubicBezTo>
                      <a:pt x="477895" y="270763"/>
                      <a:pt x="478962" y="274717"/>
                      <a:pt x="477181" y="277807"/>
                    </a:cubicBezTo>
                    <a:cubicBezTo>
                      <a:pt x="477181" y="277816"/>
                      <a:pt x="477172" y="277816"/>
                      <a:pt x="477172" y="277826"/>
                    </a:cubicBezTo>
                    <a:cubicBezTo>
                      <a:pt x="475982" y="279841"/>
                      <a:pt x="473802" y="281077"/>
                      <a:pt x="471460" y="281058"/>
                    </a:cubicBez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1" name="Freeform 5249">
                <a:extLst>
                  <a:ext uri="{FF2B5EF4-FFF2-40B4-BE49-F238E27FC236}">
                    <a16:creationId xmlns:a16="http://schemas.microsoft.com/office/drawing/2014/main" id="{65411138-832D-F54F-A06B-687D09D34DC1}"/>
                  </a:ext>
                </a:extLst>
              </p:cNvPr>
              <p:cNvSpPr/>
              <p:nvPr/>
            </p:nvSpPr>
            <p:spPr>
              <a:xfrm>
                <a:off x="6321620" y="1603270"/>
                <a:ext cx="1588285" cy="2246533"/>
              </a:xfrm>
              <a:custGeom>
                <a:avLst/>
                <a:gdLst>
                  <a:gd name="connsiteX0" fmla="*/ 1588285 w 1588285"/>
                  <a:gd name="connsiteY0" fmla="*/ 900435 h 2246533"/>
                  <a:gd name="connsiteX1" fmla="*/ 1588285 w 1588285"/>
                  <a:gd name="connsiteY1" fmla="*/ 2179994 h 2246533"/>
                  <a:gd name="connsiteX2" fmla="*/ 1569246 w 1588285"/>
                  <a:gd name="connsiteY2" fmla="*/ 2212123 h 2246533"/>
                  <a:gd name="connsiteX3" fmla="*/ 1565534 w 1588285"/>
                  <a:gd name="connsiteY3" fmla="*/ 2213930 h 2246533"/>
                  <a:gd name="connsiteX4" fmla="*/ 1564868 w 1588285"/>
                  <a:gd name="connsiteY4" fmla="*/ 2213930 h 2246533"/>
                  <a:gd name="connsiteX5" fmla="*/ 1498709 w 1588285"/>
                  <a:gd name="connsiteY5" fmla="*/ 2246534 h 2246533"/>
                  <a:gd name="connsiteX6" fmla="*/ 1513940 w 1588285"/>
                  <a:gd name="connsiteY6" fmla="*/ 2216781 h 2246533"/>
                  <a:gd name="connsiteX7" fmla="*/ 1513940 w 1588285"/>
                  <a:gd name="connsiteY7" fmla="*/ 937412 h 2246533"/>
                  <a:gd name="connsiteX8" fmla="*/ 1479670 w 1588285"/>
                  <a:gd name="connsiteY8" fmla="*/ 877811 h 2246533"/>
                  <a:gd name="connsiteX9" fmla="*/ 69871 w 1588285"/>
                  <a:gd name="connsiteY9" fmla="*/ 64790 h 2246533"/>
                  <a:gd name="connsiteX10" fmla="*/ 46073 w 1588285"/>
                  <a:gd name="connsiteY10" fmla="*/ 51102 h 2246533"/>
                  <a:gd name="connsiteX11" fmla="*/ 29700 w 1588285"/>
                  <a:gd name="connsiteY11" fmla="*/ 41596 h 2246533"/>
                  <a:gd name="connsiteX12" fmla="*/ 0 w 1588285"/>
                  <a:gd name="connsiteY12" fmla="*/ 37794 h 2246533"/>
                  <a:gd name="connsiteX13" fmla="*/ 63589 w 1588285"/>
                  <a:gd name="connsiteY13" fmla="*/ 5855 h 2246533"/>
                  <a:gd name="connsiteX14" fmla="*/ 64255 w 1588285"/>
                  <a:gd name="connsiteY14" fmla="*/ 5855 h 2246533"/>
                  <a:gd name="connsiteX15" fmla="*/ 103760 w 1588285"/>
                  <a:gd name="connsiteY15" fmla="*/ 5190 h 2246533"/>
                  <a:gd name="connsiteX16" fmla="*/ 1553920 w 1588285"/>
                  <a:gd name="connsiteY16" fmla="*/ 841690 h 2246533"/>
                  <a:gd name="connsiteX17" fmla="*/ 1588285 w 1588285"/>
                  <a:gd name="connsiteY17" fmla="*/ 900435 h 224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285" h="2246533">
                    <a:moveTo>
                      <a:pt x="1588285" y="900435"/>
                    </a:moveTo>
                    <a:lnTo>
                      <a:pt x="1588285" y="2179994"/>
                    </a:lnTo>
                    <a:cubicBezTo>
                      <a:pt x="1588323" y="2193378"/>
                      <a:pt x="1581012" y="2205707"/>
                      <a:pt x="1569246" y="2212123"/>
                    </a:cubicBezTo>
                    <a:lnTo>
                      <a:pt x="1565534" y="2213930"/>
                    </a:lnTo>
                    <a:lnTo>
                      <a:pt x="1564868" y="2213930"/>
                    </a:lnTo>
                    <a:lnTo>
                      <a:pt x="1498709" y="2246534"/>
                    </a:lnTo>
                    <a:cubicBezTo>
                      <a:pt x="1508352" y="2239699"/>
                      <a:pt x="1514035" y="2228587"/>
                      <a:pt x="1513940" y="2216781"/>
                    </a:cubicBezTo>
                    <a:lnTo>
                      <a:pt x="1513940" y="937412"/>
                    </a:lnTo>
                    <a:cubicBezTo>
                      <a:pt x="1513921" y="912880"/>
                      <a:pt x="1500879" y="890195"/>
                      <a:pt x="1479670" y="877811"/>
                    </a:cubicBezTo>
                    <a:lnTo>
                      <a:pt x="69871" y="64790"/>
                    </a:lnTo>
                    <a:lnTo>
                      <a:pt x="46073" y="51102"/>
                    </a:lnTo>
                    <a:lnTo>
                      <a:pt x="29700" y="41596"/>
                    </a:lnTo>
                    <a:cubicBezTo>
                      <a:pt x="20733" y="36332"/>
                      <a:pt x="10005" y="34958"/>
                      <a:pt x="0" y="37794"/>
                    </a:cubicBezTo>
                    <a:lnTo>
                      <a:pt x="63589" y="5855"/>
                    </a:lnTo>
                    <a:lnTo>
                      <a:pt x="64255" y="5855"/>
                    </a:lnTo>
                    <a:cubicBezTo>
                      <a:pt x="76268" y="-1705"/>
                      <a:pt x="91499" y="-1962"/>
                      <a:pt x="103760" y="5190"/>
                    </a:cubicBezTo>
                    <a:lnTo>
                      <a:pt x="1553920" y="841690"/>
                    </a:lnTo>
                    <a:cubicBezTo>
                      <a:pt x="1574977" y="853825"/>
                      <a:pt x="1588037" y="876163"/>
                      <a:pt x="1588285" y="900435"/>
                    </a:cubicBezTo>
                    <a:close/>
                  </a:path>
                </a:pathLst>
              </a:custGeom>
              <a:solidFill>
                <a:srgbClr val="A7A5A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2" name="Freeform 5250">
                <a:extLst>
                  <a:ext uri="{FF2B5EF4-FFF2-40B4-BE49-F238E27FC236}">
                    <a16:creationId xmlns:a16="http://schemas.microsoft.com/office/drawing/2014/main" id="{CFB094C3-C242-6C41-9346-CB5CADECB1EE}"/>
                  </a:ext>
                </a:extLst>
              </p:cNvPr>
              <p:cNvSpPr/>
              <p:nvPr/>
            </p:nvSpPr>
            <p:spPr>
              <a:xfrm>
                <a:off x="6293525" y="1639234"/>
                <a:ext cx="1542319" cy="2217851"/>
              </a:xfrm>
              <a:custGeom>
                <a:avLst/>
                <a:gdLst>
                  <a:gd name="connsiteX0" fmla="*/ 1542320 w 1542319"/>
                  <a:gd name="connsiteY0" fmla="*/ 901448 h 2217851"/>
                  <a:gd name="connsiteX1" fmla="*/ 1542320 w 1542319"/>
                  <a:gd name="connsiteY1" fmla="*/ 2181103 h 2217851"/>
                  <a:gd name="connsiteX2" fmla="*/ 1505442 w 1542319"/>
                  <a:gd name="connsiteY2" fmla="*/ 2217852 h 2217851"/>
                  <a:gd name="connsiteX3" fmla="*/ 1487108 w 1542319"/>
                  <a:gd name="connsiteY3" fmla="*/ 2212947 h 2217851"/>
                  <a:gd name="connsiteX4" fmla="*/ 32664 w 1542319"/>
                  <a:gd name="connsiteY4" fmla="*/ 1374451 h 2217851"/>
                  <a:gd name="connsiteX5" fmla="*/ 13 w 1542319"/>
                  <a:gd name="connsiteY5" fmla="*/ 1318082 h 2217851"/>
                  <a:gd name="connsiteX6" fmla="*/ 13 w 1542319"/>
                  <a:gd name="connsiteY6" fmla="*/ 38998 h 2217851"/>
                  <a:gd name="connsiteX7" fmla="*/ 37100 w 1542319"/>
                  <a:gd name="connsiteY7" fmla="*/ 13 h 2217851"/>
                  <a:gd name="connsiteX8" fmla="*/ 58175 w 1542319"/>
                  <a:gd name="connsiteY8" fmla="*/ 5728 h 2217851"/>
                  <a:gd name="connsiteX9" fmla="*/ 74549 w 1542319"/>
                  <a:gd name="connsiteY9" fmla="*/ 15234 h 2217851"/>
                  <a:gd name="connsiteX10" fmla="*/ 98347 w 1542319"/>
                  <a:gd name="connsiteY10" fmla="*/ 28922 h 2217851"/>
                  <a:gd name="connsiteX11" fmla="*/ 1508051 w 1542319"/>
                  <a:gd name="connsiteY11" fmla="*/ 841848 h 2217851"/>
                  <a:gd name="connsiteX12" fmla="*/ 1542320 w 1542319"/>
                  <a:gd name="connsiteY12" fmla="*/ 901448 h 221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319" h="2217851">
                    <a:moveTo>
                      <a:pt x="1542320" y="901448"/>
                    </a:moveTo>
                    <a:lnTo>
                      <a:pt x="1542320" y="2181103"/>
                    </a:lnTo>
                    <a:cubicBezTo>
                      <a:pt x="1542301" y="2201417"/>
                      <a:pt x="1525785" y="2217871"/>
                      <a:pt x="1505442" y="2217852"/>
                    </a:cubicBezTo>
                    <a:cubicBezTo>
                      <a:pt x="1499007" y="2217842"/>
                      <a:pt x="1492687" y="2216150"/>
                      <a:pt x="1487108" y="2212947"/>
                    </a:cubicBezTo>
                    <a:lnTo>
                      <a:pt x="32664" y="1374451"/>
                    </a:lnTo>
                    <a:cubicBezTo>
                      <a:pt x="12493" y="1362826"/>
                      <a:pt x="51" y="1341343"/>
                      <a:pt x="13" y="1318082"/>
                    </a:cubicBezTo>
                    <a:lnTo>
                      <a:pt x="13" y="38998"/>
                    </a:lnTo>
                    <a:cubicBezTo>
                      <a:pt x="-530" y="18006"/>
                      <a:pt x="16081" y="551"/>
                      <a:pt x="37100" y="13"/>
                    </a:cubicBezTo>
                    <a:cubicBezTo>
                      <a:pt x="44534" y="-178"/>
                      <a:pt x="51864" y="1809"/>
                      <a:pt x="58175" y="5728"/>
                    </a:cubicBezTo>
                    <a:lnTo>
                      <a:pt x="74549" y="15234"/>
                    </a:lnTo>
                    <a:lnTo>
                      <a:pt x="98347" y="28922"/>
                    </a:lnTo>
                    <a:lnTo>
                      <a:pt x="1508051" y="841848"/>
                    </a:lnTo>
                    <a:cubicBezTo>
                      <a:pt x="1529259" y="854232"/>
                      <a:pt x="1542301" y="876916"/>
                      <a:pt x="1542320" y="901448"/>
                    </a:cubicBez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3" name="Freeform 5251">
                <a:extLst>
                  <a:ext uri="{FF2B5EF4-FFF2-40B4-BE49-F238E27FC236}">
                    <a16:creationId xmlns:a16="http://schemas.microsoft.com/office/drawing/2014/main" id="{65AB524E-0EF2-774C-BBD1-F65BB6BAF787}"/>
                  </a:ext>
                </a:extLst>
              </p:cNvPr>
              <p:cNvSpPr/>
              <p:nvPr/>
            </p:nvSpPr>
            <p:spPr>
              <a:xfrm>
                <a:off x="6379210" y="1782941"/>
                <a:ext cx="685386" cy="1529475"/>
              </a:xfrm>
              <a:custGeom>
                <a:avLst/>
                <a:gdLst>
                  <a:gd name="connsiteX0" fmla="*/ 1 w 685386"/>
                  <a:gd name="connsiteY0" fmla="*/ 31697 h 1529475"/>
                  <a:gd name="connsiteX1" fmla="*/ 1 w 685386"/>
                  <a:gd name="connsiteY1" fmla="*/ 1123614 h 1529475"/>
                  <a:gd name="connsiteX2" fmla="*/ 33889 w 685386"/>
                  <a:gd name="connsiteY2" fmla="*/ 1182169 h 1529475"/>
                  <a:gd name="connsiteX3" fmla="*/ 628271 w 685386"/>
                  <a:gd name="connsiteY3" fmla="*/ 1524374 h 1529475"/>
                  <a:gd name="connsiteX4" fmla="*/ 680284 w 685386"/>
                  <a:gd name="connsiteY4" fmla="*/ 1510457 h 1529475"/>
                  <a:gd name="connsiteX5" fmla="*/ 685386 w 685386"/>
                  <a:gd name="connsiteY5" fmla="*/ 1491389 h 1529475"/>
                  <a:gd name="connsiteX6" fmla="*/ 685386 w 685386"/>
                  <a:gd name="connsiteY6" fmla="*/ 416202 h 1529475"/>
                  <a:gd name="connsiteX7" fmla="*/ 647309 w 685386"/>
                  <a:gd name="connsiteY7" fmla="*/ 350232 h 1529475"/>
                  <a:gd name="connsiteX8" fmla="*/ 47597 w 685386"/>
                  <a:gd name="connsiteY8" fmla="*/ 4416 h 1529475"/>
                  <a:gd name="connsiteX9" fmla="*/ 4418 w 685386"/>
                  <a:gd name="connsiteY9" fmla="*/ 15403 h 1529475"/>
                  <a:gd name="connsiteX10" fmla="*/ 1 w 685386"/>
                  <a:gd name="connsiteY10" fmla="*/ 31697 h 152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386" h="1529475">
                    <a:moveTo>
                      <a:pt x="1" y="31697"/>
                    </a:moveTo>
                    <a:lnTo>
                      <a:pt x="1" y="1123614"/>
                    </a:lnTo>
                    <a:cubicBezTo>
                      <a:pt x="20" y="1147778"/>
                      <a:pt x="12937" y="1170088"/>
                      <a:pt x="33889" y="1182169"/>
                    </a:cubicBezTo>
                    <a:lnTo>
                      <a:pt x="628271" y="1524374"/>
                    </a:lnTo>
                    <a:cubicBezTo>
                      <a:pt x="646481" y="1534877"/>
                      <a:pt x="669774" y="1528642"/>
                      <a:pt x="680284" y="1510457"/>
                    </a:cubicBezTo>
                    <a:cubicBezTo>
                      <a:pt x="683634" y="1504659"/>
                      <a:pt x="685395" y="1498081"/>
                      <a:pt x="685386" y="1491389"/>
                    </a:cubicBezTo>
                    <a:lnTo>
                      <a:pt x="685386" y="416202"/>
                    </a:lnTo>
                    <a:cubicBezTo>
                      <a:pt x="685424" y="388993"/>
                      <a:pt x="670907" y="363837"/>
                      <a:pt x="647309" y="350232"/>
                    </a:cubicBezTo>
                    <a:lnTo>
                      <a:pt x="47597" y="4416"/>
                    </a:lnTo>
                    <a:cubicBezTo>
                      <a:pt x="32633" y="-4457"/>
                      <a:pt x="13299" y="462"/>
                      <a:pt x="4418" y="15403"/>
                    </a:cubicBezTo>
                    <a:cubicBezTo>
                      <a:pt x="1486" y="20332"/>
                      <a:pt x="-37" y="25965"/>
                      <a:pt x="1" y="31697"/>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4" name="Freeform 5252">
                <a:extLst>
                  <a:ext uri="{FF2B5EF4-FFF2-40B4-BE49-F238E27FC236}">
                    <a16:creationId xmlns:a16="http://schemas.microsoft.com/office/drawing/2014/main" id="{948A0758-41CA-C841-B420-5DD6E95B2C41}"/>
                  </a:ext>
                </a:extLst>
              </p:cNvPr>
              <p:cNvSpPr/>
              <p:nvPr/>
            </p:nvSpPr>
            <p:spPr>
              <a:xfrm>
                <a:off x="7185681" y="2388211"/>
                <a:ext cx="492049" cy="756461"/>
              </a:xfrm>
              <a:custGeom>
                <a:avLst/>
                <a:gdLst>
                  <a:gd name="connsiteX0" fmla="*/ 492049 w 492049"/>
                  <a:gd name="connsiteY0" fmla="*/ 425569 h 756461"/>
                  <a:gd name="connsiteX1" fmla="*/ 410089 w 492049"/>
                  <a:gd name="connsiteY1" fmla="*/ 378231 h 756461"/>
                  <a:gd name="connsiteX2" fmla="*/ 409994 w 492049"/>
                  <a:gd name="connsiteY2" fmla="*/ 756462 h 756461"/>
                  <a:gd name="connsiteX3" fmla="*/ 82056 w 492049"/>
                  <a:gd name="connsiteY3" fmla="*/ 567394 h 756461"/>
                  <a:gd name="connsiteX4" fmla="*/ 81961 w 492049"/>
                  <a:gd name="connsiteY4" fmla="*/ 189163 h 756461"/>
                  <a:gd name="connsiteX5" fmla="*/ 81961 w 492049"/>
                  <a:gd name="connsiteY5" fmla="*/ 189163 h 756461"/>
                  <a:gd name="connsiteX6" fmla="*/ 0 w 492049"/>
                  <a:gd name="connsiteY6" fmla="*/ 141825 h 756461"/>
                  <a:gd name="connsiteX7" fmla="*/ 81961 w 492049"/>
                  <a:gd name="connsiteY7" fmla="*/ 94581 h 756461"/>
                  <a:gd name="connsiteX8" fmla="*/ 82056 w 492049"/>
                  <a:gd name="connsiteY8" fmla="*/ 1236 h 756461"/>
                  <a:gd name="connsiteX9" fmla="*/ 162779 w 492049"/>
                  <a:gd name="connsiteY9" fmla="*/ 47909 h 756461"/>
                  <a:gd name="connsiteX10" fmla="*/ 163921 w 492049"/>
                  <a:gd name="connsiteY10" fmla="*/ 47243 h 756461"/>
                  <a:gd name="connsiteX11" fmla="*/ 245977 w 492049"/>
                  <a:gd name="connsiteY11" fmla="*/ 0 h 756461"/>
                  <a:gd name="connsiteX12" fmla="*/ 492049 w 492049"/>
                  <a:gd name="connsiteY12" fmla="*/ 425569 h 7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049" h="756461">
                    <a:moveTo>
                      <a:pt x="492049" y="425569"/>
                    </a:moveTo>
                    <a:lnTo>
                      <a:pt x="410089" y="378231"/>
                    </a:lnTo>
                    <a:lnTo>
                      <a:pt x="409994" y="756462"/>
                    </a:lnTo>
                    <a:lnTo>
                      <a:pt x="82056" y="567394"/>
                    </a:lnTo>
                    <a:lnTo>
                      <a:pt x="81961" y="189163"/>
                    </a:lnTo>
                    <a:lnTo>
                      <a:pt x="81961" y="189163"/>
                    </a:lnTo>
                    <a:lnTo>
                      <a:pt x="0" y="141825"/>
                    </a:lnTo>
                    <a:lnTo>
                      <a:pt x="81961" y="94581"/>
                    </a:lnTo>
                    <a:lnTo>
                      <a:pt x="82056" y="1236"/>
                    </a:lnTo>
                    <a:lnTo>
                      <a:pt x="162779" y="47909"/>
                    </a:lnTo>
                    <a:lnTo>
                      <a:pt x="163921" y="47243"/>
                    </a:lnTo>
                    <a:lnTo>
                      <a:pt x="245977" y="0"/>
                    </a:lnTo>
                    <a:lnTo>
                      <a:pt x="492049" y="425569"/>
                    </a:ln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5" name="Freeform 5253">
                <a:extLst>
                  <a:ext uri="{FF2B5EF4-FFF2-40B4-BE49-F238E27FC236}">
                    <a16:creationId xmlns:a16="http://schemas.microsoft.com/office/drawing/2014/main" id="{578BA8E2-064E-1C42-9EBD-5B953826D0A1}"/>
                  </a:ext>
                </a:extLst>
              </p:cNvPr>
              <p:cNvSpPr/>
              <p:nvPr/>
            </p:nvSpPr>
            <p:spPr>
              <a:xfrm>
                <a:off x="7288393" y="3071745"/>
                <a:ext cx="238647" cy="190564"/>
              </a:xfrm>
              <a:custGeom>
                <a:avLst/>
                <a:gdLst>
                  <a:gd name="connsiteX0" fmla="*/ 0 w 238647"/>
                  <a:gd name="connsiteY0" fmla="*/ 24164 h 190564"/>
                  <a:gd name="connsiteX1" fmla="*/ 0 w 238647"/>
                  <a:gd name="connsiteY1" fmla="*/ 51350 h 190564"/>
                  <a:gd name="connsiteX2" fmla="*/ 19610 w 238647"/>
                  <a:gd name="connsiteY2" fmla="*/ 85285 h 190564"/>
                  <a:gd name="connsiteX3" fmla="*/ 196097 w 238647"/>
                  <a:gd name="connsiteY3" fmla="*/ 186901 h 190564"/>
                  <a:gd name="connsiteX4" fmla="*/ 234983 w 238647"/>
                  <a:gd name="connsiteY4" fmla="*/ 176017 h 190564"/>
                  <a:gd name="connsiteX5" fmla="*/ 238648 w 238647"/>
                  <a:gd name="connsiteY5" fmla="*/ 162376 h 190564"/>
                  <a:gd name="connsiteX6" fmla="*/ 238648 w 238647"/>
                  <a:gd name="connsiteY6" fmla="*/ 137566 h 190564"/>
                  <a:gd name="connsiteX7" fmla="*/ 223321 w 238647"/>
                  <a:gd name="connsiteY7" fmla="*/ 111141 h 190564"/>
                  <a:gd name="connsiteX8" fmla="*/ 36174 w 238647"/>
                  <a:gd name="connsiteY8" fmla="*/ 3251 h 190564"/>
                  <a:gd name="connsiteX9" fmla="*/ 3256 w 238647"/>
                  <a:gd name="connsiteY9" fmla="*/ 11977 h 190564"/>
                  <a:gd name="connsiteX10" fmla="*/ 0 w 238647"/>
                  <a:gd name="connsiteY10" fmla="*/ 24164 h 19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647" h="190564">
                    <a:moveTo>
                      <a:pt x="0" y="24164"/>
                    </a:moveTo>
                    <a:lnTo>
                      <a:pt x="0" y="51350"/>
                    </a:lnTo>
                    <a:cubicBezTo>
                      <a:pt x="-9" y="65352"/>
                      <a:pt x="7473" y="78289"/>
                      <a:pt x="19610" y="85285"/>
                    </a:cubicBezTo>
                    <a:lnTo>
                      <a:pt x="196097" y="186901"/>
                    </a:lnTo>
                    <a:cubicBezTo>
                      <a:pt x="209842" y="194619"/>
                      <a:pt x="227253" y="189743"/>
                      <a:pt x="234983" y="176017"/>
                    </a:cubicBezTo>
                    <a:cubicBezTo>
                      <a:pt x="237334" y="171853"/>
                      <a:pt x="238590" y="167158"/>
                      <a:pt x="238648" y="162376"/>
                    </a:cubicBezTo>
                    <a:lnTo>
                      <a:pt x="238648" y="137566"/>
                    </a:lnTo>
                    <a:cubicBezTo>
                      <a:pt x="238600" y="126663"/>
                      <a:pt x="232765" y="116606"/>
                      <a:pt x="223321" y="111141"/>
                    </a:cubicBezTo>
                    <a:lnTo>
                      <a:pt x="36174" y="3251"/>
                    </a:lnTo>
                    <a:cubicBezTo>
                      <a:pt x="24674" y="-3412"/>
                      <a:pt x="9929" y="494"/>
                      <a:pt x="3256" y="11977"/>
                    </a:cubicBezTo>
                    <a:cubicBezTo>
                      <a:pt x="1104" y="15675"/>
                      <a:pt x="-19" y="19886"/>
                      <a:pt x="0" y="24164"/>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6" name="Freeform 5254">
                <a:extLst>
                  <a:ext uri="{FF2B5EF4-FFF2-40B4-BE49-F238E27FC236}">
                    <a16:creationId xmlns:a16="http://schemas.microsoft.com/office/drawing/2014/main" id="{CAA30028-819F-264F-9AE0-3F8EEAFD0285}"/>
                  </a:ext>
                </a:extLst>
              </p:cNvPr>
              <p:cNvSpPr/>
              <p:nvPr/>
            </p:nvSpPr>
            <p:spPr>
              <a:xfrm>
                <a:off x="7330549" y="3248360"/>
                <a:ext cx="138226" cy="85096"/>
              </a:xfrm>
              <a:custGeom>
                <a:avLst/>
                <a:gdLst>
                  <a:gd name="connsiteX0" fmla="*/ 131475 w 138226"/>
                  <a:gd name="connsiteY0" fmla="*/ 85096 h 85096"/>
                  <a:gd name="connsiteX1" fmla="*/ 128238 w 138226"/>
                  <a:gd name="connsiteY1" fmla="*/ 84145 h 85096"/>
                  <a:gd name="connsiteX2" fmla="*/ 3251 w 138226"/>
                  <a:gd name="connsiteY2" fmla="*/ 12092 h 85096"/>
                  <a:gd name="connsiteX3" fmla="*/ 862 w 138226"/>
                  <a:gd name="connsiteY3" fmla="*/ 3271 h 85096"/>
                  <a:gd name="connsiteX4" fmla="*/ 871 w 138226"/>
                  <a:gd name="connsiteY4" fmla="*/ 3252 h 85096"/>
                  <a:gd name="connsiteX5" fmla="*/ 9819 w 138226"/>
                  <a:gd name="connsiteY5" fmla="*/ 875 h 85096"/>
                  <a:gd name="connsiteX6" fmla="*/ 134902 w 138226"/>
                  <a:gd name="connsiteY6" fmla="*/ 72928 h 85096"/>
                  <a:gd name="connsiteX7" fmla="*/ 137406 w 138226"/>
                  <a:gd name="connsiteY7" fmla="*/ 81721 h 85096"/>
                  <a:gd name="connsiteX8" fmla="*/ 137377 w 138226"/>
                  <a:gd name="connsiteY8" fmla="*/ 81769 h 85096"/>
                  <a:gd name="connsiteX9" fmla="*/ 131475 w 138226"/>
                  <a:gd name="connsiteY9" fmla="*/ 85096 h 8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26" h="85096">
                    <a:moveTo>
                      <a:pt x="131475" y="85096"/>
                    </a:moveTo>
                    <a:cubicBezTo>
                      <a:pt x="130323" y="85096"/>
                      <a:pt x="129200" y="84763"/>
                      <a:pt x="128238" y="84145"/>
                    </a:cubicBezTo>
                    <a:lnTo>
                      <a:pt x="3251" y="12092"/>
                    </a:lnTo>
                    <a:cubicBezTo>
                      <a:pt x="148" y="10314"/>
                      <a:pt x="-919" y="6360"/>
                      <a:pt x="862" y="3271"/>
                    </a:cubicBezTo>
                    <a:cubicBezTo>
                      <a:pt x="862" y="3261"/>
                      <a:pt x="871" y="3261"/>
                      <a:pt x="871" y="3252"/>
                    </a:cubicBezTo>
                    <a:cubicBezTo>
                      <a:pt x="2689" y="134"/>
                      <a:pt x="6687" y="-921"/>
                      <a:pt x="9819" y="875"/>
                    </a:cubicBezTo>
                    <a:lnTo>
                      <a:pt x="134902" y="72928"/>
                    </a:lnTo>
                    <a:cubicBezTo>
                      <a:pt x="138024" y="74668"/>
                      <a:pt x="139148" y="78603"/>
                      <a:pt x="137406" y="81721"/>
                    </a:cubicBezTo>
                    <a:cubicBezTo>
                      <a:pt x="137396" y="81740"/>
                      <a:pt x="137386" y="81750"/>
                      <a:pt x="137377" y="81769"/>
                    </a:cubicBezTo>
                    <a:cubicBezTo>
                      <a:pt x="136168" y="83869"/>
                      <a:pt x="133902" y="85143"/>
                      <a:pt x="131475" y="85096"/>
                    </a:cubicBezTo>
                    <a:close/>
                  </a:path>
                </a:pathLst>
              </a:custGeom>
              <a:solidFill>
                <a:srgbClr val="CACA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7" name="Freeform 5255">
                <a:extLst>
                  <a:ext uri="{FF2B5EF4-FFF2-40B4-BE49-F238E27FC236}">
                    <a16:creationId xmlns:a16="http://schemas.microsoft.com/office/drawing/2014/main" id="{EE3ADBCB-9C88-9E40-B894-8112BD361F4E}"/>
                  </a:ext>
                </a:extLst>
              </p:cNvPr>
              <p:cNvSpPr/>
              <p:nvPr/>
            </p:nvSpPr>
            <p:spPr>
              <a:xfrm>
                <a:off x="7299749" y="3302587"/>
                <a:ext cx="199994" cy="120886"/>
              </a:xfrm>
              <a:custGeom>
                <a:avLst/>
                <a:gdLst>
                  <a:gd name="connsiteX0" fmla="*/ 193499 w 199994"/>
                  <a:gd name="connsiteY0" fmla="*/ 120887 h 120886"/>
                  <a:gd name="connsiteX1" fmla="*/ 190262 w 199994"/>
                  <a:gd name="connsiteY1" fmla="*/ 120032 h 120886"/>
                  <a:gd name="connsiteX2" fmla="*/ 2829 w 199994"/>
                  <a:gd name="connsiteY2" fmla="*/ 11952 h 120886"/>
                  <a:gd name="connsiteX3" fmla="*/ 1162 w 199994"/>
                  <a:gd name="connsiteY3" fmla="*/ 2826 h 120886"/>
                  <a:gd name="connsiteX4" fmla="*/ 9397 w 199994"/>
                  <a:gd name="connsiteY4" fmla="*/ 640 h 120886"/>
                  <a:gd name="connsiteX5" fmla="*/ 196830 w 199994"/>
                  <a:gd name="connsiteY5" fmla="*/ 108720 h 120886"/>
                  <a:gd name="connsiteX6" fmla="*/ 199039 w 199994"/>
                  <a:gd name="connsiteY6" fmla="*/ 117731 h 120886"/>
                  <a:gd name="connsiteX7" fmla="*/ 193499 w 199994"/>
                  <a:gd name="connsiteY7" fmla="*/ 120887 h 1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94" h="120886">
                    <a:moveTo>
                      <a:pt x="193499" y="120887"/>
                    </a:moveTo>
                    <a:cubicBezTo>
                      <a:pt x="192366" y="120878"/>
                      <a:pt x="191252" y="120583"/>
                      <a:pt x="190262" y="120032"/>
                    </a:cubicBezTo>
                    <a:lnTo>
                      <a:pt x="2829" y="11952"/>
                    </a:lnTo>
                    <a:cubicBezTo>
                      <a:pt x="-151" y="9889"/>
                      <a:pt x="-894" y="5802"/>
                      <a:pt x="1162" y="2826"/>
                    </a:cubicBezTo>
                    <a:cubicBezTo>
                      <a:pt x="3000" y="184"/>
                      <a:pt x="6484" y="-748"/>
                      <a:pt x="9397" y="640"/>
                    </a:cubicBezTo>
                    <a:lnTo>
                      <a:pt x="196830" y="108720"/>
                    </a:lnTo>
                    <a:cubicBezTo>
                      <a:pt x="199934" y="110602"/>
                      <a:pt x="200924" y="114632"/>
                      <a:pt x="199039" y="117731"/>
                    </a:cubicBezTo>
                    <a:cubicBezTo>
                      <a:pt x="197868" y="119670"/>
                      <a:pt x="195764" y="120858"/>
                      <a:pt x="193499" y="120887"/>
                    </a:cubicBezTo>
                    <a:close/>
                  </a:path>
                </a:pathLst>
              </a:custGeom>
              <a:solidFill>
                <a:srgbClr val="CACA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8" name="Freeform 5256">
                <a:extLst>
                  <a:ext uri="{FF2B5EF4-FFF2-40B4-BE49-F238E27FC236}">
                    <a16:creationId xmlns:a16="http://schemas.microsoft.com/office/drawing/2014/main" id="{54F5843C-FB60-BC4D-B9C5-59067B2B9FBC}"/>
                  </a:ext>
                </a:extLst>
              </p:cNvPr>
              <p:cNvSpPr/>
              <p:nvPr/>
            </p:nvSpPr>
            <p:spPr>
              <a:xfrm>
                <a:off x="7267843" y="3356439"/>
                <a:ext cx="231899" cy="139087"/>
              </a:xfrm>
              <a:custGeom>
                <a:avLst/>
                <a:gdLst>
                  <a:gd name="connsiteX0" fmla="*/ 225404 w 231899"/>
                  <a:gd name="connsiteY0" fmla="*/ 139088 h 139087"/>
                  <a:gd name="connsiteX1" fmla="*/ 222167 w 231899"/>
                  <a:gd name="connsiteY1" fmla="*/ 138232 h 139087"/>
                  <a:gd name="connsiteX2" fmla="*/ 3225 w 231899"/>
                  <a:gd name="connsiteY2" fmla="*/ 12187 h 139087"/>
                  <a:gd name="connsiteX3" fmla="*/ 845 w 231899"/>
                  <a:gd name="connsiteY3" fmla="*/ 3252 h 139087"/>
                  <a:gd name="connsiteX4" fmla="*/ 9793 w 231899"/>
                  <a:gd name="connsiteY4" fmla="*/ 875 h 139087"/>
                  <a:gd name="connsiteX5" fmla="*/ 228736 w 231899"/>
                  <a:gd name="connsiteY5" fmla="*/ 126921 h 139087"/>
                  <a:gd name="connsiteX6" fmla="*/ 230944 w 231899"/>
                  <a:gd name="connsiteY6" fmla="*/ 135932 h 139087"/>
                  <a:gd name="connsiteX7" fmla="*/ 225404 w 231899"/>
                  <a:gd name="connsiteY7" fmla="*/ 139088 h 1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899" h="139087">
                    <a:moveTo>
                      <a:pt x="225404" y="139088"/>
                    </a:moveTo>
                    <a:cubicBezTo>
                      <a:pt x="224271" y="139078"/>
                      <a:pt x="223157" y="138784"/>
                      <a:pt x="222167" y="138232"/>
                    </a:cubicBezTo>
                    <a:lnTo>
                      <a:pt x="3225" y="12187"/>
                    </a:lnTo>
                    <a:cubicBezTo>
                      <a:pt x="150" y="10333"/>
                      <a:pt x="-906" y="6389"/>
                      <a:pt x="845" y="3252"/>
                    </a:cubicBezTo>
                    <a:cubicBezTo>
                      <a:pt x="2663" y="134"/>
                      <a:pt x="6661" y="-921"/>
                      <a:pt x="9793" y="875"/>
                    </a:cubicBezTo>
                    <a:lnTo>
                      <a:pt x="228736" y="126921"/>
                    </a:lnTo>
                    <a:cubicBezTo>
                      <a:pt x="231839" y="128803"/>
                      <a:pt x="232829" y="132833"/>
                      <a:pt x="230944" y="135932"/>
                    </a:cubicBezTo>
                    <a:cubicBezTo>
                      <a:pt x="229773" y="137871"/>
                      <a:pt x="227669" y="139059"/>
                      <a:pt x="225404" y="139088"/>
                    </a:cubicBezTo>
                    <a:close/>
                  </a:path>
                </a:pathLst>
              </a:custGeom>
              <a:solidFill>
                <a:srgbClr val="CACA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19" name="Freeform 5257">
                <a:extLst>
                  <a:ext uri="{FF2B5EF4-FFF2-40B4-BE49-F238E27FC236}">
                    <a16:creationId xmlns:a16="http://schemas.microsoft.com/office/drawing/2014/main" id="{BB468D37-F06E-4A48-9EE4-9EB72D6446DD}"/>
                  </a:ext>
                </a:extLst>
              </p:cNvPr>
              <p:cNvSpPr/>
              <p:nvPr/>
            </p:nvSpPr>
            <p:spPr>
              <a:xfrm>
                <a:off x="7354316" y="2685263"/>
                <a:ext cx="106073" cy="126388"/>
              </a:xfrm>
              <a:custGeom>
                <a:avLst/>
                <a:gdLst>
                  <a:gd name="connsiteX0" fmla="*/ 54020 w 106073"/>
                  <a:gd name="connsiteY0" fmla="*/ 28517 h 126388"/>
                  <a:gd name="connsiteX1" fmla="*/ 48689 w 106073"/>
                  <a:gd name="connsiteY1" fmla="*/ 19011 h 126388"/>
                  <a:gd name="connsiteX2" fmla="*/ 20131 w 106073"/>
                  <a:gd name="connsiteY2" fmla="*/ 0 h 126388"/>
                  <a:gd name="connsiteX3" fmla="*/ 617 w 106073"/>
                  <a:gd name="connsiteY3" fmla="*/ 21483 h 126388"/>
                  <a:gd name="connsiteX4" fmla="*/ 4329 w 106073"/>
                  <a:gd name="connsiteY4" fmla="*/ 51996 h 126388"/>
                  <a:gd name="connsiteX5" fmla="*/ 19655 w 106073"/>
                  <a:gd name="connsiteY5" fmla="*/ 83270 h 126388"/>
                  <a:gd name="connsiteX6" fmla="*/ 50021 w 106073"/>
                  <a:gd name="connsiteY6" fmla="*/ 125570 h 126388"/>
                  <a:gd name="connsiteX7" fmla="*/ 51640 w 106073"/>
                  <a:gd name="connsiteY7" fmla="*/ 126330 h 126388"/>
                  <a:gd name="connsiteX8" fmla="*/ 90383 w 106073"/>
                  <a:gd name="connsiteY8" fmla="*/ 103897 h 126388"/>
                  <a:gd name="connsiteX9" fmla="*/ 103520 w 106073"/>
                  <a:gd name="connsiteY9" fmla="*/ 84886 h 126388"/>
                  <a:gd name="connsiteX10" fmla="*/ 84481 w 106073"/>
                  <a:gd name="connsiteY10" fmla="*/ 24335 h 126388"/>
                  <a:gd name="connsiteX11" fmla="*/ 56238 w 106073"/>
                  <a:gd name="connsiteY11" fmla="*/ 25513 h 126388"/>
                  <a:gd name="connsiteX12" fmla="*/ 54781 w 106073"/>
                  <a:gd name="connsiteY12" fmla="*/ 27281 h 12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73" h="126388">
                    <a:moveTo>
                      <a:pt x="54020" y="28517"/>
                    </a:moveTo>
                    <a:cubicBezTo>
                      <a:pt x="52211" y="25190"/>
                      <a:pt x="50593" y="21673"/>
                      <a:pt x="48689" y="19011"/>
                    </a:cubicBezTo>
                    <a:cubicBezTo>
                      <a:pt x="40407" y="6179"/>
                      <a:pt x="30793" y="0"/>
                      <a:pt x="20131" y="0"/>
                    </a:cubicBezTo>
                    <a:cubicBezTo>
                      <a:pt x="9470" y="0"/>
                      <a:pt x="3187" y="8175"/>
                      <a:pt x="617" y="21483"/>
                    </a:cubicBezTo>
                    <a:cubicBezTo>
                      <a:pt x="-897" y="31806"/>
                      <a:pt x="388" y="42338"/>
                      <a:pt x="4329" y="51996"/>
                    </a:cubicBezTo>
                    <a:cubicBezTo>
                      <a:pt x="8394" y="62899"/>
                      <a:pt x="13525" y="73374"/>
                      <a:pt x="19655" y="83270"/>
                    </a:cubicBezTo>
                    <a:cubicBezTo>
                      <a:pt x="28689" y="98118"/>
                      <a:pt x="38837" y="112262"/>
                      <a:pt x="50021" y="125570"/>
                    </a:cubicBezTo>
                    <a:cubicBezTo>
                      <a:pt x="50593" y="126235"/>
                      <a:pt x="50973" y="126521"/>
                      <a:pt x="51640" y="126330"/>
                    </a:cubicBezTo>
                    <a:cubicBezTo>
                      <a:pt x="65966" y="121606"/>
                      <a:pt x="79160" y="113964"/>
                      <a:pt x="90383" y="103897"/>
                    </a:cubicBezTo>
                    <a:cubicBezTo>
                      <a:pt x="96133" y="98621"/>
                      <a:pt x="100616" y="92119"/>
                      <a:pt x="103520" y="84886"/>
                    </a:cubicBezTo>
                    <a:cubicBezTo>
                      <a:pt x="110488" y="62709"/>
                      <a:pt x="102891" y="38546"/>
                      <a:pt x="84481" y="24335"/>
                    </a:cubicBezTo>
                    <a:cubicBezTo>
                      <a:pt x="76352" y="16873"/>
                      <a:pt x="63710" y="17395"/>
                      <a:pt x="56238" y="25513"/>
                    </a:cubicBezTo>
                    <a:cubicBezTo>
                      <a:pt x="55714" y="26074"/>
                      <a:pt x="55229" y="26663"/>
                      <a:pt x="54781" y="27281"/>
                    </a:cubicBezTo>
                    <a:close/>
                  </a:path>
                </a:pathLst>
              </a:custGeom>
              <a:solidFill>
                <a:srgbClr val="E30B1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0" name="Freeform 5258">
                <a:extLst>
                  <a:ext uri="{FF2B5EF4-FFF2-40B4-BE49-F238E27FC236}">
                    <a16:creationId xmlns:a16="http://schemas.microsoft.com/office/drawing/2014/main" id="{A10CA8CE-D4C4-5246-A01C-5A885C49182B}"/>
                  </a:ext>
                </a:extLst>
              </p:cNvPr>
              <p:cNvSpPr/>
              <p:nvPr/>
            </p:nvSpPr>
            <p:spPr>
              <a:xfrm>
                <a:off x="6690014" y="2532777"/>
                <a:ext cx="224368" cy="337095"/>
              </a:xfrm>
              <a:custGeom>
                <a:avLst/>
                <a:gdLst>
                  <a:gd name="connsiteX0" fmla="*/ 224368 w 224368"/>
                  <a:gd name="connsiteY0" fmla="*/ 25680 h 337095"/>
                  <a:gd name="connsiteX1" fmla="*/ 224368 w 224368"/>
                  <a:gd name="connsiteY1" fmla="*/ 183854 h 337095"/>
                  <a:gd name="connsiteX2" fmla="*/ 71118 w 224368"/>
                  <a:gd name="connsiteY2" fmla="*/ 337096 h 337095"/>
                  <a:gd name="connsiteX3" fmla="*/ 0 w 224368"/>
                  <a:gd name="connsiteY3" fmla="*/ 319691 h 337095"/>
                  <a:gd name="connsiteX4" fmla="*/ 133269 w 224368"/>
                  <a:gd name="connsiteY4" fmla="*/ 167600 h 337095"/>
                  <a:gd name="connsiteX5" fmla="*/ 133269 w 224368"/>
                  <a:gd name="connsiteY5" fmla="*/ 12847 h 337095"/>
                  <a:gd name="connsiteX6" fmla="*/ 190385 w 224368"/>
                  <a:gd name="connsiteY6" fmla="*/ 1250 h 337095"/>
                  <a:gd name="connsiteX7" fmla="*/ 210089 w 224368"/>
                  <a:gd name="connsiteY7" fmla="*/ 3152 h 337095"/>
                  <a:gd name="connsiteX8" fmla="*/ 224368 w 224368"/>
                  <a:gd name="connsiteY8" fmla="*/ 25680 h 33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68" h="337095">
                    <a:moveTo>
                      <a:pt x="224368" y="25680"/>
                    </a:moveTo>
                    <a:lnTo>
                      <a:pt x="224368" y="183854"/>
                    </a:lnTo>
                    <a:cubicBezTo>
                      <a:pt x="224425" y="268427"/>
                      <a:pt x="155820" y="337039"/>
                      <a:pt x="71118" y="337096"/>
                    </a:cubicBezTo>
                    <a:cubicBezTo>
                      <a:pt x="46359" y="337115"/>
                      <a:pt x="21951" y="331145"/>
                      <a:pt x="0" y="319691"/>
                    </a:cubicBezTo>
                    <a:cubicBezTo>
                      <a:pt x="76335" y="309539"/>
                      <a:pt x="133326" y="244491"/>
                      <a:pt x="133269" y="167600"/>
                    </a:cubicBezTo>
                    <a:lnTo>
                      <a:pt x="133269" y="12847"/>
                    </a:lnTo>
                    <a:cubicBezTo>
                      <a:pt x="152746" y="11565"/>
                      <a:pt x="171955" y="7664"/>
                      <a:pt x="190385" y="1250"/>
                    </a:cubicBezTo>
                    <a:cubicBezTo>
                      <a:pt x="196924" y="-928"/>
                      <a:pt x="204083" y="-238"/>
                      <a:pt x="210089" y="3152"/>
                    </a:cubicBezTo>
                    <a:cubicBezTo>
                      <a:pt x="218781" y="7306"/>
                      <a:pt x="224330" y="16058"/>
                      <a:pt x="224368" y="25680"/>
                    </a:cubicBezTo>
                    <a:close/>
                  </a:path>
                </a:pathLst>
              </a:custGeom>
              <a:solidFill>
                <a:srgbClr val="C60C1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1" name="Freeform 5259">
                <a:extLst>
                  <a:ext uri="{FF2B5EF4-FFF2-40B4-BE49-F238E27FC236}">
                    <a16:creationId xmlns:a16="http://schemas.microsoft.com/office/drawing/2014/main" id="{96C24078-459B-3F43-902A-3FC653646E8C}"/>
                  </a:ext>
                </a:extLst>
              </p:cNvPr>
              <p:cNvSpPr/>
              <p:nvPr/>
            </p:nvSpPr>
            <p:spPr>
              <a:xfrm>
                <a:off x="6512952" y="2348167"/>
                <a:ext cx="310807" cy="504206"/>
              </a:xfrm>
              <a:custGeom>
                <a:avLst/>
                <a:gdLst>
                  <a:gd name="connsiteX0" fmla="*/ 310807 w 310807"/>
                  <a:gd name="connsiteY0" fmla="*/ 197458 h 504206"/>
                  <a:gd name="connsiteX1" fmla="*/ 310807 w 310807"/>
                  <a:gd name="connsiteY1" fmla="*/ 352116 h 504206"/>
                  <a:gd name="connsiteX2" fmla="*/ 177538 w 310807"/>
                  <a:gd name="connsiteY2" fmla="*/ 504206 h 504206"/>
                  <a:gd name="connsiteX3" fmla="*/ 171921 w 310807"/>
                  <a:gd name="connsiteY3" fmla="*/ 501165 h 504206"/>
                  <a:gd name="connsiteX4" fmla="*/ 76729 w 310807"/>
                  <a:gd name="connsiteY4" fmla="*/ 446792 h 504206"/>
                  <a:gd name="connsiteX5" fmla="*/ 4 w 310807"/>
                  <a:gd name="connsiteY5" fmla="*/ 313713 h 504206"/>
                  <a:gd name="connsiteX6" fmla="*/ 4 w 310807"/>
                  <a:gd name="connsiteY6" fmla="*/ 25595 h 504206"/>
                  <a:gd name="connsiteX7" fmla="*/ 22279 w 310807"/>
                  <a:gd name="connsiteY7" fmla="*/ 310 h 504206"/>
                  <a:gd name="connsiteX8" fmla="*/ 42745 w 310807"/>
                  <a:gd name="connsiteY8" fmla="*/ 6679 h 504206"/>
                  <a:gd name="connsiteX9" fmla="*/ 46458 w 310807"/>
                  <a:gd name="connsiteY9" fmla="*/ 10862 h 504206"/>
                  <a:gd name="connsiteX10" fmla="*/ 200669 w 310807"/>
                  <a:gd name="connsiteY10" fmla="*/ 171223 h 504206"/>
                  <a:gd name="connsiteX11" fmla="*/ 219708 w 310807"/>
                  <a:gd name="connsiteY11" fmla="*/ 181299 h 504206"/>
                  <a:gd name="connsiteX12" fmla="*/ 310807 w 310807"/>
                  <a:gd name="connsiteY12" fmla="*/ 197458 h 50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07" h="504206">
                    <a:moveTo>
                      <a:pt x="310807" y="197458"/>
                    </a:moveTo>
                    <a:lnTo>
                      <a:pt x="310807" y="352116"/>
                    </a:lnTo>
                    <a:cubicBezTo>
                      <a:pt x="310864" y="429007"/>
                      <a:pt x="253873" y="494054"/>
                      <a:pt x="177538" y="504206"/>
                    </a:cubicBezTo>
                    <a:cubicBezTo>
                      <a:pt x="175729" y="503351"/>
                      <a:pt x="173730" y="502210"/>
                      <a:pt x="171921" y="501165"/>
                    </a:cubicBezTo>
                    <a:lnTo>
                      <a:pt x="76729" y="446792"/>
                    </a:lnTo>
                    <a:cubicBezTo>
                      <a:pt x="29076" y="419406"/>
                      <a:pt x="-215" y="368617"/>
                      <a:pt x="4" y="313713"/>
                    </a:cubicBezTo>
                    <a:lnTo>
                      <a:pt x="4" y="25595"/>
                    </a:lnTo>
                    <a:cubicBezTo>
                      <a:pt x="-225" y="12689"/>
                      <a:pt x="9428" y="1732"/>
                      <a:pt x="22279" y="310"/>
                    </a:cubicBezTo>
                    <a:cubicBezTo>
                      <a:pt x="29723" y="-898"/>
                      <a:pt x="37310" y="1462"/>
                      <a:pt x="42745" y="6679"/>
                    </a:cubicBezTo>
                    <a:cubicBezTo>
                      <a:pt x="44173" y="7888"/>
                      <a:pt x="45430" y="9296"/>
                      <a:pt x="46458" y="10862"/>
                    </a:cubicBezTo>
                    <a:cubicBezTo>
                      <a:pt x="84535" y="65044"/>
                      <a:pt x="142602" y="136147"/>
                      <a:pt x="200669" y="171223"/>
                    </a:cubicBezTo>
                    <a:cubicBezTo>
                      <a:pt x="206809" y="174954"/>
                      <a:pt x="213168" y="178320"/>
                      <a:pt x="219708" y="181299"/>
                    </a:cubicBezTo>
                    <a:cubicBezTo>
                      <a:pt x="248209" y="194309"/>
                      <a:pt x="279555" y="199870"/>
                      <a:pt x="310807" y="197458"/>
                    </a:cubicBezTo>
                    <a:close/>
                  </a:path>
                </a:pathLst>
              </a:custGeom>
              <a:solidFill>
                <a:srgbClr val="E30B1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2" name="Freeform 5260">
                <a:extLst>
                  <a:ext uri="{FF2B5EF4-FFF2-40B4-BE49-F238E27FC236}">
                    <a16:creationId xmlns:a16="http://schemas.microsoft.com/office/drawing/2014/main" id="{748BD4EE-6AC4-F64F-ACCA-04C691871067}"/>
                  </a:ext>
                </a:extLst>
              </p:cNvPr>
              <p:cNvSpPr/>
              <p:nvPr/>
            </p:nvSpPr>
            <p:spPr>
              <a:xfrm>
                <a:off x="6589396" y="2190692"/>
                <a:ext cx="250144" cy="355503"/>
              </a:xfrm>
              <a:custGeom>
                <a:avLst/>
                <a:gdLst>
                  <a:gd name="connsiteX0" fmla="*/ 249594 w 250144"/>
                  <a:gd name="connsiteY0" fmla="*/ 355503 h 355503"/>
                  <a:gd name="connsiteX1" fmla="*/ 219038 w 250144"/>
                  <a:gd name="connsiteY1" fmla="*/ 354553 h 355503"/>
                  <a:gd name="connsiteX2" fmla="*/ 174773 w 250144"/>
                  <a:gd name="connsiteY2" fmla="*/ 34877 h 355503"/>
                  <a:gd name="connsiteX3" fmla="*/ 165254 w 250144"/>
                  <a:gd name="connsiteY3" fmla="*/ 30694 h 355503"/>
                  <a:gd name="connsiteX4" fmla="*/ 28558 w 250144"/>
                  <a:gd name="connsiteY4" fmla="*/ 243526 h 355503"/>
                  <a:gd name="connsiteX5" fmla="*/ 0 w 250144"/>
                  <a:gd name="connsiteY5" fmla="*/ 231739 h 355503"/>
                  <a:gd name="connsiteX6" fmla="*/ 159923 w 250144"/>
                  <a:gd name="connsiteY6" fmla="*/ 561 h 355503"/>
                  <a:gd name="connsiteX7" fmla="*/ 197239 w 250144"/>
                  <a:gd name="connsiteY7" fmla="*/ 14534 h 355503"/>
                  <a:gd name="connsiteX8" fmla="*/ 249594 w 250144"/>
                  <a:gd name="connsiteY8" fmla="*/ 355503 h 35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44" h="355503">
                    <a:moveTo>
                      <a:pt x="249594" y="355503"/>
                    </a:moveTo>
                    <a:lnTo>
                      <a:pt x="219038" y="354553"/>
                    </a:lnTo>
                    <a:cubicBezTo>
                      <a:pt x="221227" y="281929"/>
                      <a:pt x="217610" y="83070"/>
                      <a:pt x="174773" y="34877"/>
                    </a:cubicBezTo>
                    <a:cubicBezTo>
                      <a:pt x="170680" y="30219"/>
                      <a:pt x="167729" y="30314"/>
                      <a:pt x="165254" y="30694"/>
                    </a:cubicBezTo>
                    <a:cubicBezTo>
                      <a:pt x="129842" y="36588"/>
                      <a:pt x="63969" y="158736"/>
                      <a:pt x="28558" y="243526"/>
                    </a:cubicBezTo>
                    <a:lnTo>
                      <a:pt x="0" y="231739"/>
                    </a:lnTo>
                    <a:cubicBezTo>
                      <a:pt x="15326" y="195047"/>
                      <a:pt x="95192" y="11397"/>
                      <a:pt x="159923" y="561"/>
                    </a:cubicBezTo>
                    <a:cubicBezTo>
                      <a:pt x="173974" y="-1826"/>
                      <a:pt x="188224" y="3511"/>
                      <a:pt x="197239" y="14534"/>
                    </a:cubicBezTo>
                    <a:cubicBezTo>
                      <a:pt x="256258" y="80504"/>
                      <a:pt x="250451" y="327556"/>
                      <a:pt x="249594" y="355503"/>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3" name="Freeform 5261">
                <a:extLst>
                  <a:ext uri="{FF2B5EF4-FFF2-40B4-BE49-F238E27FC236}">
                    <a16:creationId xmlns:a16="http://schemas.microsoft.com/office/drawing/2014/main" id="{6C4FC1AE-7D9B-8B4A-8268-07193533BEC8}"/>
                  </a:ext>
                </a:extLst>
              </p:cNvPr>
              <p:cNvSpPr/>
              <p:nvPr/>
            </p:nvSpPr>
            <p:spPr>
              <a:xfrm>
                <a:off x="6535231" y="2348762"/>
                <a:ext cx="365729" cy="312768"/>
              </a:xfrm>
              <a:custGeom>
                <a:avLst/>
                <a:gdLst>
                  <a:gd name="connsiteX0" fmla="*/ 365729 w 365729"/>
                  <a:gd name="connsiteY0" fmla="*/ 187262 h 312768"/>
                  <a:gd name="connsiteX1" fmla="*/ 288528 w 365729"/>
                  <a:gd name="connsiteY1" fmla="*/ 258459 h 312768"/>
                  <a:gd name="connsiteX2" fmla="*/ 133269 w 365729"/>
                  <a:gd name="connsiteY2" fmla="*/ 304182 h 312768"/>
                  <a:gd name="connsiteX3" fmla="*/ 0 w 365729"/>
                  <a:gd name="connsiteY3" fmla="*/ 0 h 312768"/>
                  <a:gd name="connsiteX4" fmla="*/ 8472 w 365729"/>
                  <a:gd name="connsiteY4" fmla="*/ 0 h 312768"/>
                  <a:gd name="connsiteX5" fmla="*/ 24179 w 365729"/>
                  <a:gd name="connsiteY5" fmla="*/ 10836 h 312768"/>
                  <a:gd name="connsiteX6" fmla="*/ 178390 w 365729"/>
                  <a:gd name="connsiteY6" fmla="*/ 171197 h 312768"/>
                  <a:gd name="connsiteX7" fmla="*/ 197429 w 365729"/>
                  <a:gd name="connsiteY7" fmla="*/ 181273 h 312768"/>
                  <a:gd name="connsiteX8" fmla="*/ 288338 w 365729"/>
                  <a:gd name="connsiteY8" fmla="*/ 197433 h 312768"/>
                  <a:gd name="connsiteX9" fmla="*/ 345453 w 365729"/>
                  <a:gd name="connsiteY9" fmla="*/ 185836 h 312768"/>
                  <a:gd name="connsiteX10" fmla="*/ 365158 w 365729"/>
                  <a:gd name="connsiteY10" fmla="*/ 187737 h 3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29" h="312768">
                    <a:moveTo>
                      <a:pt x="365729" y="187262"/>
                    </a:moveTo>
                    <a:cubicBezTo>
                      <a:pt x="342026" y="213098"/>
                      <a:pt x="316201" y="236910"/>
                      <a:pt x="288528" y="258459"/>
                    </a:cubicBezTo>
                    <a:cubicBezTo>
                      <a:pt x="240075" y="295817"/>
                      <a:pt x="178486" y="328992"/>
                      <a:pt x="133269" y="304182"/>
                    </a:cubicBezTo>
                    <a:cubicBezTo>
                      <a:pt x="46739" y="256653"/>
                      <a:pt x="0" y="0"/>
                      <a:pt x="0" y="0"/>
                    </a:cubicBezTo>
                    <a:lnTo>
                      <a:pt x="8472" y="0"/>
                    </a:lnTo>
                    <a:cubicBezTo>
                      <a:pt x="14726" y="1862"/>
                      <a:pt x="20219" y="5657"/>
                      <a:pt x="24179" y="10836"/>
                    </a:cubicBezTo>
                    <a:cubicBezTo>
                      <a:pt x="62256" y="65019"/>
                      <a:pt x="120323" y="136121"/>
                      <a:pt x="178390" y="171197"/>
                    </a:cubicBezTo>
                    <a:cubicBezTo>
                      <a:pt x="184531" y="174929"/>
                      <a:pt x="190889" y="178294"/>
                      <a:pt x="197429" y="181273"/>
                    </a:cubicBezTo>
                    <a:cubicBezTo>
                      <a:pt x="225872" y="194252"/>
                      <a:pt x="257153" y="199812"/>
                      <a:pt x="288338" y="197433"/>
                    </a:cubicBezTo>
                    <a:cubicBezTo>
                      <a:pt x="307814" y="196151"/>
                      <a:pt x="327024" y="192250"/>
                      <a:pt x="345453" y="185836"/>
                    </a:cubicBezTo>
                    <a:cubicBezTo>
                      <a:pt x="351993" y="183657"/>
                      <a:pt x="359151" y="184347"/>
                      <a:pt x="365158" y="187737"/>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4" name="Freeform 5262">
                <a:extLst>
                  <a:ext uri="{FF2B5EF4-FFF2-40B4-BE49-F238E27FC236}">
                    <a16:creationId xmlns:a16="http://schemas.microsoft.com/office/drawing/2014/main" id="{CE67E887-E89D-AD49-A1A0-FBA652E1FF1C}"/>
                  </a:ext>
                </a:extLst>
              </p:cNvPr>
              <p:cNvSpPr/>
              <p:nvPr/>
            </p:nvSpPr>
            <p:spPr>
              <a:xfrm>
                <a:off x="6668501" y="2578324"/>
                <a:ext cx="21513" cy="38022"/>
              </a:xfrm>
              <a:custGeom>
                <a:avLst/>
                <a:gdLst>
                  <a:gd name="connsiteX0" fmla="*/ 21514 w 21513"/>
                  <a:gd name="connsiteY0" fmla="*/ 19011 h 38022"/>
                  <a:gd name="connsiteX1" fmla="*/ 10757 w 21513"/>
                  <a:gd name="connsiteY1" fmla="*/ 38023 h 38022"/>
                  <a:gd name="connsiteX2" fmla="*/ 0 w 21513"/>
                  <a:gd name="connsiteY2" fmla="*/ 19011 h 38022"/>
                  <a:gd name="connsiteX3" fmla="*/ 10757 w 21513"/>
                  <a:gd name="connsiteY3" fmla="*/ 0 h 38022"/>
                  <a:gd name="connsiteX4" fmla="*/ 21514 w 21513"/>
                  <a:gd name="connsiteY4" fmla="*/ 19011 h 3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3" h="38022">
                    <a:moveTo>
                      <a:pt x="21514" y="19011"/>
                    </a:moveTo>
                    <a:cubicBezTo>
                      <a:pt x="21514" y="29277"/>
                      <a:pt x="16754" y="38023"/>
                      <a:pt x="10757" y="38023"/>
                    </a:cubicBezTo>
                    <a:cubicBezTo>
                      <a:pt x="4760" y="38023"/>
                      <a:pt x="0" y="29658"/>
                      <a:pt x="0" y="19011"/>
                    </a:cubicBezTo>
                    <a:cubicBezTo>
                      <a:pt x="0" y="8365"/>
                      <a:pt x="4855" y="0"/>
                      <a:pt x="10757" y="0"/>
                    </a:cubicBezTo>
                    <a:cubicBezTo>
                      <a:pt x="16659" y="0"/>
                      <a:pt x="21514" y="8650"/>
                      <a:pt x="21514" y="19011"/>
                    </a:cubicBez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5" name="Freeform 5263">
                <a:extLst>
                  <a:ext uri="{FF2B5EF4-FFF2-40B4-BE49-F238E27FC236}">
                    <a16:creationId xmlns:a16="http://schemas.microsoft.com/office/drawing/2014/main" id="{4DEE8DD6-33B1-EA47-8495-B342123E5A98}"/>
                  </a:ext>
                </a:extLst>
              </p:cNvPr>
              <p:cNvSpPr/>
              <p:nvPr/>
            </p:nvSpPr>
            <p:spPr>
              <a:xfrm>
                <a:off x="6577116" y="2742629"/>
                <a:ext cx="112415" cy="128660"/>
              </a:xfrm>
              <a:custGeom>
                <a:avLst/>
                <a:gdLst>
                  <a:gd name="connsiteX0" fmla="*/ 0 w 112415"/>
                  <a:gd name="connsiteY0" fmla="*/ 79421 h 128660"/>
                  <a:gd name="connsiteX1" fmla="*/ 28558 w 112415"/>
                  <a:gd name="connsiteY1" fmla="*/ 61740 h 128660"/>
                  <a:gd name="connsiteX2" fmla="*/ 103569 w 112415"/>
                  <a:gd name="connsiteY2" fmla="*/ 1950 h 128660"/>
                  <a:gd name="connsiteX3" fmla="*/ 99571 w 112415"/>
                  <a:gd name="connsiteY3" fmla="*/ 26854 h 128660"/>
                  <a:gd name="connsiteX4" fmla="*/ 90052 w 112415"/>
                  <a:gd name="connsiteY4" fmla="*/ 61075 h 128660"/>
                  <a:gd name="connsiteX5" fmla="*/ 98619 w 112415"/>
                  <a:gd name="connsiteY5" fmla="*/ 109649 h 128660"/>
                  <a:gd name="connsiteX6" fmla="*/ 59971 w 112415"/>
                  <a:gd name="connsiteY6" fmla="*/ 128660 h 128660"/>
                  <a:gd name="connsiteX7" fmla="*/ 5807 w 112415"/>
                  <a:gd name="connsiteY7" fmla="*/ 121911 h 1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15" h="128660">
                    <a:moveTo>
                      <a:pt x="0" y="79421"/>
                    </a:moveTo>
                    <a:cubicBezTo>
                      <a:pt x="11147" y="76674"/>
                      <a:pt x="21142" y="70485"/>
                      <a:pt x="28558" y="61740"/>
                    </a:cubicBezTo>
                    <a:cubicBezTo>
                      <a:pt x="39029" y="47957"/>
                      <a:pt x="87767" y="10505"/>
                      <a:pt x="103569" y="1950"/>
                    </a:cubicBezTo>
                    <a:cubicBezTo>
                      <a:pt x="119371" y="-6606"/>
                      <a:pt x="111470" y="15067"/>
                      <a:pt x="99571" y="26854"/>
                    </a:cubicBezTo>
                    <a:cubicBezTo>
                      <a:pt x="87672" y="38641"/>
                      <a:pt x="84721" y="41303"/>
                      <a:pt x="90052" y="61075"/>
                    </a:cubicBezTo>
                    <a:cubicBezTo>
                      <a:pt x="95383" y="80847"/>
                      <a:pt x="117658" y="95200"/>
                      <a:pt x="98619" y="109649"/>
                    </a:cubicBezTo>
                    <a:cubicBezTo>
                      <a:pt x="86996" y="118280"/>
                      <a:pt x="73907" y="124715"/>
                      <a:pt x="59971" y="128660"/>
                    </a:cubicBezTo>
                    <a:lnTo>
                      <a:pt x="5807" y="121911"/>
                    </a:lnTo>
                    <a:close/>
                  </a:path>
                </a:pathLst>
              </a:custGeom>
              <a:solidFill>
                <a:srgbClr val="FAFBFA"/>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6" name="Freeform 5264">
                <a:extLst>
                  <a:ext uri="{FF2B5EF4-FFF2-40B4-BE49-F238E27FC236}">
                    <a16:creationId xmlns:a16="http://schemas.microsoft.com/office/drawing/2014/main" id="{18BC1E99-8F5D-984D-8A70-D5FDA9416DB8}"/>
                  </a:ext>
                </a:extLst>
              </p:cNvPr>
              <p:cNvSpPr/>
              <p:nvPr/>
            </p:nvSpPr>
            <p:spPr>
              <a:xfrm>
                <a:off x="6242039" y="2918818"/>
                <a:ext cx="154950" cy="133554"/>
              </a:xfrm>
              <a:custGeom>
                <a:avLst/>
                <a:gdLst>
                  <a:gd name="connsiteX0" fmla="*/ 150975 w 154950"/>
                  <a:gd name="connsiteY0" fmla="*/ 109886 h 133554"/>
                  <a:gd name="connsiteX1" fmla="*/ 146406 w 154950"/>
                  <a:gd name="connsiteY1" fmla="*/ 117110 h 133554"/>
                  <a:gd name="connsiteX2" fmla="*/ 133745 w 154950"/>
                  <a:gd name="connsiteY2" fmla="*/ 127566 h 133554"/>
                  <a:gd name="connsiteX3" fmla="*/ 125844 w 154950"/>
                  <a:gd name="connsiteY3" fmla="*/ 130703 h 133554"/>
                  <a:gd name="connsiteX4" fmla="*/ 110042 w 154950"/>
                  <a:gd name="connsiteY4" fmla="*/ 133555 h 133554"/>
                  <a:gd name="connsiteX5" fmla="*/ 108329 w 154950"/>
                  <a:gd name="connsiteY5" fmla="*/ 131464 h 133554"/>
                  <a:gd name="connsiteX6" fmla="*/ 0 w 154950"/>
                  <a:gd name="connsiteY6" fmla="*/ 0 h 133554"/>
                  <a:gd name="connsiteX7" fmla="*/ 56068 w 154950"/>
                  <a:gd name="connsiteY7" fmla="*/ 7700 h 133554"/>
                  <a:gd name="connsiteX8" fmla="*/ 86530 w 154950"/>
                  <a:gd name="connsiteY8" fmla="*/ 9696 h 133554"/>
                  <a:gd name="connsiteX9" fmla="*/ 150975 w 154950"/>
                  <a:gd name="connsiteY9" fmla="*/ 109886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50" h="133554">
                    <a:moveTo>
                      <a:pt x="150975" y="109886"/>
                    </a:moveTo>
                    <a:cubicBezTo>
                      <a:pt x="149776" y="112490"/>
                      <a:pt x="148243" y="114914"/>
                      <a:pt x="146406" y="117110"/>
                    </a:cubicBezTo>
                    <a:cubicBezTo>
                      <a:pt x="142998" y="121473"/>
                      <a:pt x="138676" y="125038"/>
                      <a:pt x="133745" y="127566"/>
                    </a:cubicBezTo>
                    <a:cubicBezTo>
                      <a:pt x="131232" y="128897"/>
                      <a:pt x="128586" y="129943"/>
                      <a:pt x="125844" y="130703"/>
                    </a:cubicBezTo>
                    <a:lnTo>
                      <a:pt x="110042" y="133555"/>
                    </a:lnTo>
                    <a:lnTo>
                      <a:pt x="108329" y="131464"/>
                    </a:lnTo>
                    <a:lnTo>
                      <a:pt x="0" y="0"/>
                    </a:lnTo>
                    <a:cubicBezTo>
                      <a:pt x="0" y="0"/>
                      <a:pt x="29224" y="4848"/>
                      <a:pt x="56068" y="7700"/>
                    </a:cubicBezTo>
                    <a:cubicBezTo>
                      <a:pt x="66178" y="8878"/>
                      <a:pt x="76344" y="9544"/>
                      <a:pt x="86530" y="9696"/>
                    </a:cubicBezTo>
                    <a:cubicBezTo>
                      <a:pt x="133460" y="43346"/>
                      <a:pt x="166777" y="78232"/>
                      <a:pt x="150975" y="109886"/>
                    </a:cubicBezTo>
                    <a:close/>
                  </a:path>
                </a:pathLst>
              </a:custGeom>
              <a:solidFill>
                <a:srgbClr val="5E19F4"/>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7" name="Freeform 5265">
                <a:extLst>
                  <a:ext uri="{FF2B5EF4-FFF2-40B4-BE49-F238E27FC236}">
                    <a16:creationId xmlns:a16="http://schemas.microsoft.com/office/drawing/2014/main" id="{B812DE11-16EC-A34C-99C3-412AE0D8E4C5}"/>
                  </a:ext>
                </a:extLst>
              </p:cNvPr>
              <p:cNvSpPr/>
              <p:nvPr/>
            </p:nvSpPr>
            <p:spPr>
              <a:xfrm>
                <a:off x="6347798" y="2819939"/>
                <a:ext cx="295381" cy="209144"/>
              </a:xfrm>
              <a:custGeom>
                <a:avLst/>
                <a:gdLst>
                  <a:gd name="connsiteX0" fmla="*/ 295382 w 295381"/>
                  <a:gd name="connsiteY0" fmla="*/ 64658 h 209144"/>
                  <a:gd name="connsiteX1" fmla="*/ 141361 w 295381"/>
                  <a:gd name="connsiteY1" fmla="*/ 165133 h 209144"/>
                  <a:gd name="connsiteX2" fmla="*/ 63874 w 295381"/>
                  <a:gd name="connsiteY2" fmla="*/ 209144 h 209144"/>
                  <a:gd name="connsiteX3" fmla="*/ 62446 w 295381"/>
                  <a:gd name="connsiteY3" fmla="*/ 173973 h 209144"/>
                  <a:gd name="connsiteX4" fmla="*/ 0 w 295381"/>
                  <a:gd name="connsiteY4" fmla="*/ 103441 h 209144"/>
                  <a:gd name="connsiteX5" fmla="*/ 205806 w 295381"/>
                  <a:gd name="connsiteY5" fmla="*/ 115 h 209144"/>
                  <a:gd name="connsiteX6" fmla="*/ 259209 w 295381"/>
                  <a:gd name="connsiteY6" fmla="*/ 14658 h 209144"/>
                  <a:gd name="connsiteX7" fmla="*/ 295382 w 295381"/>
                  <a:gd name="connsiteY7" fmla="*/ 64658 h 2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81" h="209144">
                    <a:moveTo>
                      <a:pt x="295382" y="64658"/>
                    </a:moveTo>
                    <a:cubicBezTo>
                      <a:pt x="295382" y="64658"/>
                      <a:pt x="277486" y="84240"/>
                      <a:pt x="141361" y="165133"/>
                    </a:cubicBezTo>
                    <a:cubicBezTo>
                      <a:pt x="108043" y="184810"/>
                      <a:pt x="82817" y="198973"/>
                      <a:pt x="63874" y="209144"/>
                    </a:cubicBezTo>
                    <a:cubicBezTo>
                      <a:pt x="65150" y="197414"/>
                      <a:pt x="64664" y="185561"/>
                      <a:pt x="62446" y="173973"/>
                    </a:cubicBezTo>
                    <a:cubicBezTo>
                      <a:pt x="55592" y="141749"/>
                      <a:pt x="0" y="103441"/>
                      <a:pt x="0" y="103441"/>
                    </a:cubicBezTo>
                    <a:cubicBezTo>
                      <a:pt x="57115" y="81483"/>
                      <a:pt x="205806" y="115"/>
                      <a:pt x="205806" y="115"/>
                    </a:cubicBezTo>
                    <a:cubicBezTo>
                      <a:pt x="224702" y="-846"/>
                      <a:pt x="243416" y="4249"/>
                      <a:pt x="259209" y="14658"/>
                    </a:cubicBezTo>
                    <a:cubicBezTo>
                      <a:pt x="275725" y="27605"/>
                      <a:pt x="288262" y="44934"/>
                      <a:pt x="295382" y="64658"/>
                    </a:cubicBezTo>
                    <a:close/>
                  </a:path>
                </a:pathLst>
              </a:custGeom>
              <a:solidFill>
                <a:srgbClr val="0278B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8" name="Freeform 5266">
                <a:extLst>
                  <a:ext uri="{FF2B5EF4-FFF2-40B4-BE49-F238E27FC236}">
                    <a16:creationId xmlns:a16="http://schemas.microsoft.com/office/drawing/2014/main" id="{9D7003AC-D76F-B447-A8D8-AC3385882E0B}"/>
                  </a:ext>
                </a:extLst>
              </p:cNvPr>
              <p:cNvSpPr/>
              <p:nvPr/>
            </p:nvSpPr>
            <p:spPr>
              <a:xfrm>
                <a:off x="6096546" y="4351009"/>
                <a:ext cx="256504" cy="134908"/>
              </a:xfrm>
              <a:custGeom>
                <a:avLst/>
                <a:gdLst>
                  <a:gd name="connsiteX0" fmla="*/ 7654 w 256504"/>
                  <a:gd name="connsiteY0" fmla="*/ 38812 h 134908"/>
                  <a:gd name="connsiteX1" fmla="*/ 39 w 256504"/>
                  <a:gd name="connsiteY1" fmla="*/ 84345 h 134908"/>
                  <a:gd name="connsiteX2" fmla="*/ 36212 w 256504"/>
                  <a:gd name="connsiteY2" fmla="*/ 134535 h 134908"/>
                  <a:gd name="connsiteX3" fmla="*/ 256487 w 256504"/>
                  <a:gd name="connsiteY3" fmla="*/ 25790 h 134908"/>
                  <a:gd name="connsiteX4" fmla="*/ 115412 w 256504"/>
                  <a:gd name="connsiteY4" fmla="*/ 124 h 134908"/>
                  <a:gd name="connsiteX5" fmla="*/ 32023 w 256504"/>
                  <a:gd name="connsiteY5" fmla="*/ 16759 h 134908"/>
                  <a:gd name="connsiteX6" fmla="*/ 7654 w 256504"/>
                  <a:gd name="connsiteY6" fmla="*/ 38812 h 1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04" h="134908">
                    <a:moveTo>
                      <a:pt x="7654" y="38812"/>
                    </a:moveTo>
                    <a:cubicBezTo>
                      <a:pt x="2228" y="53366"/>
                      <a:pt x="-352" y="68822"/>
                      <a:pt x="39" y="84345"/>
                    </a:cubicBezTo>
                    <a:cubicBezTo>
                      <a:pt x="3180" y="108964"/>
                      <a:pt x="12794" y="129782"/>
                      <a:pt x="36212" y="134535"/>
                    </a:cubicBezTo>
                    <a:cubicBezTo>
                      <a:pt x="69339" y="141284"/>
                      <a:pt x="258581" y="54877"/>
                      <a:pt x="256487" y="25790"/>
                    </a:cubicBezTo>
                    <a:cubicBezTo>
                      <a:pt x="254393" y="-3298"/>
                      <a:pt x="115412" y="124"/>
                      <a:pt x="115412" y="124"/>
                    </a:cubicBezTo>
                    <a:cubicBezTo>
                      <a:pt x="115412" y="124"/>
                      <a:pt x="34593" y="16854"/>
                      <a:pt x="32023" y="16759"/>
                    </a:cubicBezTo>
                    <a:cubicBezTo>
                      <a:pt x="23313" y="23432"/>
                      <a:pt x="15155" y="30808"/>
                      <a:pt x="7654" y="38812"/>
                    </a:cubicBezTo>
                    <a:close/>
                  </a:path>
                </a:pathLst>
              </a:custGeom>
              <a:solidFill>
                <a:srgbClr val="000000"/>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29" name="Freeform 5267">
                <a:extLst>
                  <a:ext uri="{FF2B5EF4-FFF2-40B4-BE49-F238E27FC236}">
                    <a16:creationId xmlns:a16="http://schemas.microsoft.com/office/drawing/2014/main" id="{6A8F0C1C-609D-0245-943D-441BB3DC2491}"/>
                  </a:ext>
                </a:extLst>
              </p:cNvPr>
              <p:cNvSpPr/>
              <p:nvPr/>
            </p:nvSpPr>
            <p:spPr>
              <a:xfrm>
                <a:off x="5962611" y="4287254"/>
                <a:ext cx="235654" cy="123926"/>
              </a:xfrm>
              <a:custGeom>
                <a:avLst/>
                <a:gdLst>
                  <a:gd name="connsiteX0" fmla="*/ 6987 w 235654"/>
                  <a:gd name="connsiteY0" fmla="*/ 35648 h 123926"/>
                  <a:gd name="connsiteX1" fmla="*/ 38 w 235654"/>
                  <a:gd name="connsiteY1" fmla="*/ 77473 h 123926"/>
                  <a:gd name="connsiteX2" fmla="*/ 33165 w 235654"/>
                  <a:gd name="connsiteY2" fmla="*/ 123576 h 123926"/>
                  <a:gd name="connsiteX3" fmla="*/ 235639 w 235654"/>
                  <a:gd name="connsiteY3" fmla="*/ 23766 h 123926"/>
                  <a:gd name="connsiteX4" fmla="*/ 106082 w 235654"/>
                  <a:gd name="connsiteY4" fmla="*/ 97 h 123926"/>
                  <a:gd name="connsiteX5" fmla="*/ 29357 w 235654"/>
                  <a:gd name="connsiteY5" fmla="*/ 15401 h 123926"/>
                  <a:gd name="connsiteX6" fmla="*/ 6987 w 235654"/>
                  <a:gd name="connsiteY6" fmla="*/ 35648 h 12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54" h="123926">
                    <a:moveTo>
                      <a:pt x="6987" y="35648"/>
                    </a:moveTo>
                    <a:cubicBezTo>
                      <a:pt x="2027" y="49023"/>
                      <a:pt x="-333" y="63214"/>
                      <a:pt x="38" y="77473"/>
                    </a:cubicBezTo>
                    <a:cubicBezTo>
                      <a:pt x="2894" y="100096"/>
                      <a:pt x="11747" y="119203"/>
                      <a:pt x="33165" y="123576"/>
                    </a:cubicBezTo>
                    <a:cubicBezTo>
                      <a:pt x="63722" y="129849"/>
                      <a:pt x="237543" y="50382"/>
                      <a:pt x="235639" y="23766"/>
                    </a:cubicBezTo>
                    <a:cubicBezTo>
                      <a:pt x="233735" y="-2850"/>
                      <a:pt x="106082" y="97"/>
                      <a:pt x="106082" y="97"/>
                    </a:cubicBezTo>
                    <a:cubicBezTo>
                      <a:pt x="106082" y="97"/>
                      <a:pt x="31737" y="15496"/>
                      <a:pt x="29357" y="15401"/>
                    </a:cubicBezTo>
                    <a:cubicBezTo>
                      <a:pt x="21370" y="21541"/>
                      <a:pt x="13888" y="28319"/>
                      <a:pt x="6987" y="35648"/>
                    </a:cubicBezTo>
                    <a:close/>
                  </a:path>
                </a:pathLst>
              </a:custGeom>
              <a:solidFill>
                <a:srgbClr val="000000"/>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0" name="Freeform 5268">
                <a:extLst>
                  <a:ext uri="{FF2B5EF4-FFF2-40B4-BE49-F238E27FC236}">
                    <a16:creationId xmlns:a16="http://schemas.microsoft.com/office/drawing/2014/main" id="{0D2A1AAE-6FA9-054E-9721-DB4216019D87}"/>
                  </a:ext>
                </a:extLst>
              </p:cNvPr>
              <p:cNvSpPr/>
              <p:nvPr/>
            </p:nvSpPr>
            <p:spPr>
              <a:xfrm>
                <a:off x="5999619" y="3336878"/>
                <a:ext cx="239294" cy="1067901"/>
              </a:xfrm>
              <a:custGeom>
                <a:avLst/>
                <a:gdLst>
                  <a:gd name="connsiteX0" fmla="*/ 4534 w 239294"/>
                  <a:gd name="connsiteY0" fmla="*/ 132034 h 1067901"/>
                  <a:gd name="connsiteX1" fmla="*/ 57461 w 239294"/>
                  <a:gd name="connsiteY1" fmla="*/ 243535 h 1067901"/>
                  <a:gd name="connsiteX2" fmla="*/ 94872 w 239294"/>
                  <a:gd name="connsiteY2" fmla="*/ 734029 h 1067901"/>
                  <a:gd name="connsiteX3" fmla="*/ 94872 w 239294"/>
                  <a:gd name="connsiteY3" fmla="*/ 734029 h 1067901"/>
                  <a:gd name="connsiteX4" fmla="*/ 100583 w 239294"/>
                  <a:gd name="connsiteY4" fmla="*/ 854656 h 1067901"/>
                  <a:gd name="connsiteX5" fmla="*/ 100583 w 239294"/>
                  <a:gd name="connsiteY5" fmla="*/ 855606 h 1067901"/>
                  <a:gd name="connsiteX6" fmla="*/ 102963 w 239294"/>
                  <a:gd name="connsiteY6" fmla="*/ 900853 h 1067901"/>
                  <a:gd name="connsiteX7" fmla="*/ 103725 w 239294"/>
                  <a:gd name="connsiteY7" fmla="*/ 1047811 h 1067901"/>
                  <a:gd name="connsiteX8" fmla="*/ 103725 w 239294"/>
                  <a:gd name="connsiteY8" fmla="*/ 1055986 h 1067901"/>
                  <a:gd name="connsiteX9" fmla="*/ 171311 w 239294"/>
                  <a:gd name="connsiteY9" fmla="*/ 1067868 h 1067901"/>
                  <a:gd name="connsiteX10" fmla="*/ 234519 w 239294"/>
                  <a:gd name="connsiteY10" fmla="*/ 1051804 h 1067901"/>
                  <a:gd name="connsiteX11" fmla="*/ 238803 w 239294"/>
                  <a:gd name="connsiteY11" fmla="*/ 342870 h 1067901"/>
                  <a:gd name="connsiteX12" fmla="*/ 224905 w 239294"/>
                  <a:gd name="connsiteY12" fmla="*/ 0 h 1067901"/>
                  <a:gd name="connsiteX13" fmla="*/ 98013 w 239294"/>
                  <a:gd name="connsiteY13" fmla="*/ 9506 h 1067901"/>
                  <a:gd name="connsiteX14" fmla="*/ 95348 w 239294"/>
                  <a:gd name="connsiteY14" fmla="*/ 9506 h 1067901"/>
                  <a:gd name="connsiteX15" fmla="*/ 91730 w 239294"/>
                  <a:gd name="connsiteY15" fmla="*/ 9506 h 1067901"/>
                  <a:gd name="connsiteX16" fmla="*/ 49275 w 239294"/>
                  <a:gd name="connsiteY16" fmla="*/ 12833 h 1067901"/>
                  <a:gd name="connsiteX17" fmla="*/ 46609 w 239294"/>
                  <a:gd name="connsiteY17" fmla="*/ 12833 h 1067901"/>
                  <a:gd name="connsiteX18" fmla="*/ 346 w 239294"/>
                  <a:gd name="connsiteY18" fmla="*/ 39259 h 1067901"/>
                  <a:gd name="connsiteX19" fmla="*/ 4534 w 239294"/>
                  <a:gd name="connsiteY19" fmla="*/ 132034 h 106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294" h="1067901">
                    <a:moveTo>
                      <a:pt x="4534" y="132034"/>
                    </a:moveTo>
                    <a:cubicBezTo>
                      <a:pt x="10722" y="170912"/>
                      <a:pt x="38804" y="207319"/>
                      <a:pt x="57461" y="243535"/>
                    </a:cubicBezTo>
                    <a:cubicBezTo>
                      <a:pt x="69455" y="267110"/>
                      <a:pt x="85448" y="543535"/>
                      <a:pt x="94872" y="734029"/>
                    </a:cubicBezTo>
                    <a:lnTo>
                      <a:pt x="94872" y="734029"/>
                    </a:lnTo>
                    <a:cubicBezTo>
                      <a:pt x="97442" y="781557"/>
                      <a:pt x="99155" y="823097"/>
                      <a:pt x="100583" y="854656"/>
                    </a:cubicBezTo>
                    <a:cubicBezTo>
                      <a:pt x="100774" y="854941"/>
                      <a:pt x="100774" y="855321"/>
                      <a:pt x="100583" y="855606"/>
                    </a:cubicBezTo>
                    <a:cubicBezTo>
                      <a:pt x="101345" y="874618"/>
                      <a:pt x="102202" y="889827"/>
                      <a:pt x="102963" y="900853"/>
                    </a:cubicBezTo>
                    <a:cubicBezTo>
                      <a:pt x="102963" y="908268"/>
                      <a:pt x="103725" y="1016728"/>
                      <a:pt x="103725" y="1047811"/>
                    </a:cubicBezTo>
                    <a:lnTo>
                      <a:pt x="103725" y="1055986"/>
                    </a:lnTo>
                    <a:cubicBezTo>
                      <a:pt x="103725" y="1055986"/>
                      <a:pt x="126476" y="1068629"/>
                      <a:pt x="171311" y="1067868"/>
                    </a:cubicBezTo>
                    <a:cubicBezTo>
                      <a:pt x="231473" y="1066918"/>
                      <a:pt x="234519" y="1051804"/>
                      <a:pt x="234519" y="1051804"/>
                    </a:cubicBezTo>
                    <a:cubicBezTo>
                      <a:pt x="234519" y="1051804"/>
                      <a:pt x="235185" y="439923"/>
                      <a:pt x="238803" y="342870"/>
                    </a:cubicBezTo>
                    <a:cubicBezTo>
                      <a:pt x="242420" y="245817"/>
                      <a:pt x="224905" y="0"/>
                      <a:pt x="224905" y="0"/>
                    </a:cubicBezTo>
                    <a:lnTo>
                      <a:pt x="98013" y="9506"/>
                    </a:lnTo>
                    <a:lnTo>
                      <a:pt x="95348" y="9506"/>
                    </a:lnTo>
                    <a:lnTo>
                      <a:pt x="91730" y="9506"/>
                    </a:lnTo>
                    <a:lnTo>
                      <a:pt x="49275" y="12833"/>
                    </a:lnTo>
                    <a:lnTo>
                      <a:pt x="46609" y="12833"/>
                    </a:lnTo>
                    <a:lnTo>
                      <a:pt x="346" y="39259"/>
                    </a:lnTo>
                    <a:cubicBezTo>
                      <a:pt x="-720" y="70247"/>
                      <a:pt x="679" y="101264"/>
                      <a:pt x="4534" y="132034"/>
                    </a:cubicBezTo>
                    <a:close/>
                  </a:path>
                </a:pathLst>
              </a:custGeom>
              <a:solidFill>
                <a:srgbClr val="65656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1" name="Freeform 5269">
                <a:extLst>
                  <a:ext uri="{FF2B5EF4-FFF2-40B4-BE49-F238E27FC236}">
                    <a16:creationId xmlns:a16="http://schemas.microsoft.com/office/drawing/2014/main" id="{D76AB1CF-D115-5D42-B8CB-67FCDEC0C758}"/>
                  </a:ext>
                </a:extLst>
              </p:cNvPr>
              <p:cNvSpPr/>
              <p:nvPr/>
            </p:nvSpPr>
            <p:spPr>
              <a:xfrm>
                <a:off x="5865767" y="3275091"/>
                <a:ext cx="225010" cy="1067538"/>
              </a:xfrm>
              <a:custGeom>
                <a:avLst/>
                <a:gdLst>
                  <a:gd name="connsiteX0" fmla="*/ 4355 w 225010"/>
                  <a:gd name="connsiteY0" fmla="*/ 131749 h 1067538"/>
                  <a:gd name="connsiteX1" fmla="*/ 57091 w 225010"/>
                  <a:gd name="connsiteY1" fmla="*/ 243250 h 1067538"/>
                  <a:gd name="connsiteX2" fmla="*/ 95168 w 225010"/>
                  <a:gd name="connsiteY2" fmla="*/ 733648 h 1067538"/>
                  <a:gd name="connsiteX3" fmla="*/ 95168 w 225010"/>
                  <a:gd name="connsiteY3" fmla="*/ 733648 h 1067538"/>
                  <a:gd name="connsiteX4" fmla="*/ 103165 w 225010"/>
                  <a:gd name="connsiteY4" fmla="*/ 900473 h 1067538"/>
                  <a:gd name="connsiteX5" fmla="*/ 103831 w 225010"/>
                  <a:gd name="connsiteY5" fmla="*/ 1055796 h 1067538"/>
                  <a:gd name="connsiteX6" fmla="*/ 171608 w 225010"/>
                  <a:gd name="connsiteY6" fmla="*/ 1067488 h 1067538"/>
                  <a:gd name="connsiteX7" fmla="*/ 202260 w 225010"/>
                  <a:gd name="connsiteY7" fmla="*/ 1065301 h 1067538"/>
                  <a:gd name="connsiteX8" fmla="*/ 117539 w 225010"/>
                  <a:gd name="connsiteY8" fmla="*/ 240018 h 1067538"/>
                  <a:gd name="connsiteX9" fmla="*/ 111446 w 225010"/>
                  <a:gd name="connsiteY9" fmla="*/ 97433 h 1067538"/>
                  <a:gd name="connsiteX10" fmla="*/ 225011 w 225010"/>
                  <a:gd name="connsiteY10" fmla="*/ 0 h 1067538"/>
                  <a:gd name="connsiteX11" fmla="*/ 91742 w 225010"/>
                  <a:gd name="connsiteY11" fmla="*/ 10266 h 1067538"/>
                  <a:gd name="connsiteX12" fmla="*/ 49095 w 225010"/>
                  <a:gd name="connsiteY12" fmla="*/ 13498 h 1067538"/>
                  <a:gd name="connsiteX13" fmla="*/ 46335 w 225010"/>
                  <a:gd name="connsiteY13" fmla="*/ 13498 h 1067538"/>
                  <a:gd name="connsiteX14" fmla="*/ 452 w 225010"/>
                  <a:gd name="connsiteY14" fmla="*/ 40114 h 1067538"/>
                  <a:gd name="connsiteX15" fmla="*/ 4355 w 225010"/>
                  <a:gd name="connsiteY15" fmla="*/ 131749 h 106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010" h="1067538">
                    <a:moveTo>
                      <a:pt x="4355" y="131749"/>
                    </a:moveTo>
                    <a:cubicBezTo>
                      <a:pt x="10447" y="170532"/>
                      <a:pt x="38434" y="206939"/>
                      <a:pt x="57091" y="243250"/>
                    </a:cubicBezTo>
                    <a:cubicBezTo>
                      <a:pt x="69086" y="266729"/>
                      <a:pt x="85078" y="543155"/>
                      <a:pt x="95168" y="733648"/>
                    </a:cubicBezTo>
                    <a:lnTo>
                      <a:pt x="95168" y="733648"/>
                    </a:lnTo>
                    <a:cubicBezTo>
                      <a:pt x="99071" y="810930"/>
                      <a:pt x="101166" y="871005"/>
                      <a:pt x="103165" y="900473"/>
                    </a:cubicBezTo>
                    <a:cubicBezTo>
                      <a:pt x="103831" y="909218"/>
                      <a:pt x="103831" y="1055796"/>
                      <a:pt x="103831" y="1055796"/>
                    </a:cubicBezTo>
                    <a:cubicBezTo>
                      <a:pt x="103831" y="1055796"/>
                      <a:pt x="126772" y="1068439"/>
                      <a:pt x="171608" y="1067488"/>
                    </a:cubicBezTo>
                    <a:cubicBezTo>
                      <a:pt x="181860" y="1067450"/>
                      <a:pt x="192103" y="1066718"/>
                      <a:pt x="202260" y="1065301"/>
                    </a:cubicBezTo>
                    <a:cubicBezTo>
                      <a:pt x="204925" y="946195"/>
                      <a:pt x="148191" y="299334"/>
                      <a:pt x="117539" y="240018"/>
                    </a:cubicBezTo>
                    <a:cubicBezTo>
                      <a:pt x="86887" y="180703"/>
                      <a:pt x="111446" y="97433"/>
                      <a:pt x="111446" y="97433"/>
                    </a:cubicBezTo>
                    <a:lnTo>
                      <a:pt x="225011" y="0"/>
                    </a:lnTo>
                    <a:lnTo>
                      <a:pt x="91742" y="10266"/>
                    </a:lnTo>
                    <a:lnTo>
                      <a:pt x="49095" y="13498"/>
                    </a:lnTo>
                    <a:lnTo>
                      <a:pt x="46335" y="13498"/>
                    </a:lnTo>
                    <a:lnTo>
                      <a:pt x="452" y="40114"/>
                    </a:lnTo>
                    <a:cubicBezTo>
                      <a:pt x="-785" y="70713"/>
                      <a:pt x="519" y="101369"/>
                      <a:pt x="4355" y="131749"/>
                    </a:cubicBezTo>
                    <a:close/>
                  </a:path>
                </a:pathLst>
              </a:custGeom>
              <a:solidFill>
                <a:srgbClr val="65656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2" name="Freeform 5270">
                <a:extLst>
                  <a:ext uri="{FF2B5EF4-FFF2-40B4-BE49-F238E27FC236}">
                    <a16:creationId xmlns:a16="http://schemas.microsoft.com/office/drawing/2014/main" id="{D3E16B3C-EC91-304C-8387-37E467B64DB9}"/>
                  </a:ext>
                </a:extLst>
              </p:cNvPr>
              <p:cNvSpPr/>
              <p:nvPr/>
            </p:nvSpPr>
            <p:spPr>
              <a:xfrm>
                <a:off x="5963316" y="2676803"/>
                <a:ext cx="140884" cy="122813"/>
              </a:xfrm>
              <a:custGeom>
                <a:avLst/>
                <a:gdLst>
                  <a:gd name="connsiteX0" fmla="*/ 140885 w 140884"/>
                  <a:gd name="connsiteY0" fmla="*/ 122813 h 122813"/>
                  <a:gd name="connsiteX1" fmla="*/ 38648 w 140884"/>
                  <a:gd name="connsiteY1" fmla="*/ 111597 h 122813"/>
                  <a:gd name="connsiteX2" fmla="*/ 0 w 140884"/>
                  <a:gd name="connsiteY2" fmla="*/ 111597 h 122813"/>
                  <a:gd name="connsiteX3" fmla="*/ 8091 w 140884"/>
                  <a:gd name="connsiteY3" fmla="*/ 31749 h 122813"/>
                  <a:gd name="connsiteX4" fmla="*/ 8091 w 140884"/>
                  <a:gd name="connsiteY4" fmla="*/ 31749 h 122813"/>
                  <a:gd name="connsiteX5" fmla="*/ 75583 w 140884"/>
                  <a:gd name="connsiteY5" fmla="*/ 22243 h 122813"/>
                  <a:gd name="connsiteX6" fmla="*/ 75583 w 140884"/>
                  <a:gd name="connsiteY6" fmla="*/ 5513 h 122813"/>
                  <a:gd name="connsiteX7" fmla="*/ 74821 w 140884"/>
                  <a:gd name="connsiteY7" fmla="*/ 4087 h 122813"/>
                  <a:gd name="connsiteX8" fmla="*/ 137077 w 140884"/>
                  <a:gd name="connsiteY8" fmla="*/ 0 h 122813"/>
                  <a:gd name="connsiteX9" fmla="*/ 137077 w 140884"/>
                  <a:gd name="connsiteY9" fmla="*/ 1331 h 122813"/>
                  <a:gd name="connsiteX10" fmla="*/ 137839 w 140884"/>
                  <a:gd name="connsiteY10" fmla="*/ 47814 h 122813"/>
                  <a:gd name="connsiteX11" fmla="*/ 136887 w 140884"/>
                  <a:gd name="connsiteY11" fmla="*/ 73479 h 122813"/>
                  <a:gd name="connsiteX12" fmla="*/ 140885 w 140884"/>
                  <a:gd name="connsiteY12" fmla="*/ 122813 h 1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884" h="122813">
                    <a:moveTo>
                      <a:pt x="140885" y="122813"/>
                    </a:moveTo>
                    <a:cubicBezTo>
                      <a:pt x="140885" y="122813"/>
                      <a:pt x="38648" y="112832"/>
                      <a:pt x="38648" y="111597"/>
                    </a:cubicBezTo>
                    <a:cubicBezTo>
                      <a:pt x="38648" y="110361"/>
                      <a:pt x="0" y="111597"/>
                      <a:pt x="0" y="111597"/>
                    </a:cubicBezTo>
                    <a:lnTo>
                      <a:pt x="8091" y="31749"/>
                    </a:lnTo>
                    <a:lnTo>
                      <a:pt x="8091" y="31749"/>
                    </a:lnTo>
                    <a:cubicBezTo>
                      <a:pt x="35888" y="43441"/>
                      <a:pt x="63208" y="36407"/>
                      <a:pt x="75583" y="22243"/>
                    </a:cubicBezTo>
                    <a:cubicBezTo>
                      <a:pt x="79267" y="17272"/>
                      <a:pt x="79267" y="10485"/>
                      <a:pt x="75583" y="5513"/>
                    </a:cubicBezTo>
                    <a:cubicBezTo>
                      <a:pt x="75402" y="5000"/>
                      <a:pt x="75145" y="4525"/>
                      <a:pt x="74821" y="4087"/>
                    </a:cubicBezTo>
                    <a:cubicBezTo>
                      <a:pt x="103379" y="1901"/>
                      <a:pt x="137077" y="0"/>
                      <a:pt x="137077" y="0"/>
                    </a:cubicBezTo>
                    <a:lnTo>
                      <a:pt x="137077" y="1331"/>
                    </a:lnTo>
                    <a:lnTo>
                      <a:pt x="137839" y="47814"/>
                    </a:lnTo>
                    <a:cubicBezTo>
                      <a:pt x="136592" y="56312"/>
                      <a:pt x="136268" y="64914"/>
                      <a:pt x="136887" y="73479"/>
                    </a:cubicBezTo>
                    <a:cubicBezTo>
                      <a:pt x="138315" y="85741"/>
                      <a:pt x="140885" y="122813"/>
                      <a:pt x="140885" y="122813"/>
                    </a:cubicBezTo>
                    <a:close/>
                  </a:path>
                </a:pathLst>
              </a:custGeom>
              <a:solidFill>
                <a:srgbClr val="FAFBFA"/>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3" name="Freeform 5271">
                <a:extLst>
                  <a:ext uri="{FF2B5EF4-FFF2-40B4-BE49-F238E27FC236}">
                    <a16:creationId xmlns:a16="http://schemas.microsoft.com/office/drawing/2014/main" id="{D933EDFA-CC84-944E-804F-BF60DCBF797C}"/>
                  </a:ext>
                </a:extLst>
              </p:cNvPr>
              <p:cNvSpPr/>
              <p:nvPr/>
            </p:nvSpPr>
            <p:spPr>
              <a:xfrm>
                <a:off x="6018246" y="2508648"/>
                <a:ext cx="166211" cy="222034"/>
              </a:xfrm>
              <a:custGeom>
                <a:avLst/>
                <a:gdLst>
                  <a:gd name="connsiteX0" fmla="*/ 162775 w 166211"/>
                  <a:gd name="connsiteY0" fmla="*/ 216349 h 222034"/>
                  <a:gd name="connsiteX1" fmla="*/ 83384 w 166211"/>
                  <a:gd name="connsiteY1" fmla="*/ 215399 h 222034"/>
                  <a:gd name="connsiteX2" fmla="*/ 26269 w 166211"/>
                  <a:gd name="connsiteY2" fmla="*/ 192680 h 222034"/>
                  <a:gd name="connsiteX3" fmla="*/ 21129 w 166211"/>
                  <a:gd name="connsiteY3" fmla="*/ 189828 h 222034"/>
                  <a:gd name="connsiteX4" fmla="*/ 21129 w 166211"/>
                  <a:gd name="connsiteY4" fmla="*/ 173098 h 222034"/>
                  <a:gd name="connsiteX5" fmla="*/ 20367 w 166211"/>
                  <a:gd name="connsiteY5" fmla="*/ 171673 h 222034"/>
                  <a:gd name="connsiteX6" fmla="*/ 4851 w 166211"/>
                  <a:gd name="connsiteY6" fmla="*/ 124715 h 222034"/>
                  <a:gd name="connsiteX7" fmla="*/ 49877 w 166211"/>
                  <a:gd name="connsiteY7" fmla="*/ 169201 h 222034"/>
                  <a:gd name="connsiteX8" fmla="*/ 58730 w 166211"/>
                  <a:gd name="connsiteY8" fmla="*/ 121102 h 222034"/>
                  <a:gd name="connsiteX9" fmla="*/ 39025 w 166211"/>
                  <a:gd name="connsiteY9" fmla="*/ 80703 h 222034"/>
                  <a:gd name="connsiteX10" fmla="*/ 41405 w 166211"/>
                  <a:gd name="connsiteY10" fmla="*/ 78042 h 222034"/>
                  <a:gd name="connsiteX11" fmla="*/ 66345 w 166211"/>
                  <a:gd name="connsiteY11" fmla="*/ 48859 h 222034"/>
                  <a:gd name="connsiteX12" fmla="*/ 127934 w 166211"/>
                  <a:gd name="connsiteY12" fmla="*/ 0 h 222034"/>
                  <a:gd name="connsiteX13" fmla="*/ 162109 w 166211"/>
                  <a:gd name="connsiteY13" fmla="*/ 113213 h 222034"/>
                  <a:gd name="connsiteX14" fmla="*/ 162775 w 166211"/>
                  <a:gd name="connsiteY14" fmla="*/ 216349 h 22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211" h="222034">
                    <a:moveTo>
                      <a:pt x="162775" y="216349"/>
                    </a:moveTo>
                    <a:cubicBezTo>
                      <a:pt x="162775" y="216349"/>
                      <a:pt x="136311" y="229752"/>
                      <a:pt x="83384" y="215399"/>
                    </a:cubicBezTo>
                    <a:cubicBezTo>
                      <a:pt x="63603" y="209828"/>
                      <a:pt x="44460" y="202214"/>
                      <a:pt x="26269" y="192680"/>
                    </a:cubicBezTo>
                    <a:cubicBezTo>
                      <a:pt x="24556" y="191730"/>
                      <a:pt x="22652" y="190779"/>
                      <a:pt x="21129" y="189828"/>
                    </a:cubicBezTo>
                    <a:cubicBezTo>
                      <a:pt x="24812" y="184857"/>
                      <a:pt x="24812" y="178070"/>
                      <a:pt x="21129" y="173098"/>
                    </a:cubicBezTo>
                    <a:cubicBezTo>
                      <a:pt x="20948" y="172585"/>
                      <a:pt x="20691" y="172110"/>
                      <a:pt x="20367" y="171673"/>
                    </a:cubicBezTo>
                    <a:cubicBezTo>
                      <a:pt x="11800" y="156273"/>
                      <a:pt x="-9523" y="138308"/>
                      <a:pt x="4851" y="124715"/>
                    </a:cubicBezTo>
                    <a:cubicBezTo>
                      <a:pt x="25412" y="105703"/>
                      <a:pt x="49877" y="169201"/>
                      <a:pt x="49877" y="169201"/>
                    </a:cubicBezTo>
                    <a:cubicBezTo>
                      <a:pt x="56521" y="154068"/>
                      <a:pt x="59558" y="137604"/>
                      <a:pt x="58730" y="121102"/>
                    </a:cubicBezTo>
                    <a:cubicBezTo>
                      <a:pt x="57016" y="104562"/>
                      <a:pt x="43308" y="92585"/>
                      <a:pt x="39025" y="80703"/>
                    </a:cubicBezTo>
                    <a:cubicBezTo>
                      <a:pt x="39786" y="79753"/>
                      <a:pt x="40548" y="78992"/>
                      <a:pt x="41405" y="78042"/>
                    </a:cubicBezTo>
                    <a:cubicBezTo>
                      <a:pt x="50257" y="68536"/>
                      <a:pt x="58539" y="58460"/>
                      <a:pt x="66345" y="48859"/>
                    </a:cubicBezTo>
                    <a:cubicBezTo>
                      <a:pt x="86335" y="38308"/>
                      <a:pt x="112323" y="24239"/>
                      <a:pt x="127934" y="0"/>
                    </a:cubicBezTo>
                    <a:cubicBezTo>
                      <a:pt x="143394" y="36393"/>
                      <a:pt x="154845" y="74353"/>
                      <a:pt x="162109" y="113213"/>
                    </a:cubicBezTo>
                    <a:cubicBezTo>
                      <a:pt x="167344" y="147376"/>
                      <a:pt x="167573" y="182119"/>
                      <a:pt x="162775" y="216349"/>
                    </a:cubicBezTo>
                    <a:close/>
                  </a:path>
                </a:pathLst>
              </a:custGeom>
              <a:solidFill>
                <a:srgbClr val="FFFFFF"/>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4" name="Freeform 5272">
                <a:extLst>
                  <a:ext uri="{FF2B5EF4-FFF2-40B4-BE49-F238E27FC236}">
                    <a16:creationId xmlns:a16="http://schemas.microsoft.com/office/drawing/2014/main" id="{597CE2CD-2151-B447-95F5-D5CE65160711}"/>
                  </a:ext>
                </a:extLst>
              </p:cNvPr>
              <p:cNvSpPr/>
              <p:nvPr/>
            </p:nvSpPr>
            <p:spPr>
              <a:xfrm>
                <a:off x="5967478" y="3275661"/>
                <a:ext cx="132676" cy="1064921"/>
              </a:xfrm>
              <a:custGeom>
                <a:avLst/>
                <a:gdLst>
                  <a:gd name="connsiteX0" fmla="*/ 15352 w 132676"/>
                  <a:gd name="connsiteY0" fmla="*/ 239638 h 1064921"/>
                  <a:gd name="connsiteX1" fmla="*/ 100074 w 132676"/>
                  <a:gd name="connsiteY1" fmla="*/ 1064921 h 1064921"/>
                  <a:gd name="connsiteX2" fmla="*/ 132534 w 132676"/>
                  <a:gd name="connsiteY2" fmla="*/ 1051043 h 1064921"/>
                  <a:gd name="connsiteX3" fmla="*/ 132534 w 132676"/>
                  <a:gd name="connsiteY3" fmla="*/ 917013 h 1064921"/>
                  <a:gd name="connsiteX4" fmla="*/ 132534 w 132676"/>
                  <a:gd name="connsiteY4" fmla="*/ 916062 h 1064921"/>
                  <a:gd name="connsiteX5" fmla="*/ 126823 w 132676"/>
                  <a:gd name="connsiteY5" fmla="*/ 795435 h 1064921"/>
                  <a:gd name="connsiteX6" fmla="*/ 126823 w 132676"/>
                  <a:gd name="connsiteY6" fmla="*/ 795435 h 1064921"/>
                  <a:gd name="connsiteX7" fmla="*/ 89412 w 132676"/>
                  <a:gd name="connsiteY7" fmla="*/ 304942 h 1064921"/>
                  <a:gd name="connsiteX8" fmla="*/ 36485 w 132676"/>
                  <a:gd name="connsiteY8" fmla="*/ 193441 h 1064921"/>
                  <a:gd name="connsiteX9" fmla="*/ 32297 w 132676"/>
                  <a:gd name="connsiteY9" fmla="*/ 101806 h 1064921"/>
                  <a:gd name="connsiteX10" fmla="*/ 78560 w 132676"/>
                  <a:gd name="connsiteY10" fmla="*/ 75380 h 1064921"/>
                  <a:gd name="connsiteX11" fmla="*/ 81225 w 132676"/>
                  <a:gd name="connsiteY11" fmla="*/ 75380 h 1064921"/>
                  <a:gd name="connsiteX12" fmla="*/ 123681 w 132676"/>
                  <a:gd name="connsiteY12" fmla="*/ 72053 h 1064921"/>
                  <a:gd name="connsiteX13" fmla="*/ 127299 w 132676"/>
                  <a:gd name="connsiteY13" fmla="*/ 72053 h 1064921"/>
                  <a:gd name="connsiteX14" fmla="*/ 122729 w 132676"/>
                  <a:gd name="connsiteY14" fmla="*/ 1521 h 1064921"/>
                  <a:gd name="connsiteX15" fmla="*/ 122729 w 132676"/>
                  <a:gd name="connsiteY15" fmla="*/ 0 h 1064921"/>
                  <a:gd name="connsiteX16" fmla="*/ 9165 w 132676"/>
                  <a:gd name="connsiteY16" fmla="*/ 97433 h 1064921"/>
                  <a:gd name="connsiteX17" fmla="*/ 15352 w 132676"/>
                  <a:gd name="connsiteY17" fmla="*/ 239638 h 10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676" h="1064921">
                    <a:moveTo>
                      <a:pt x="15352" y="239638"/>
                    </a:moveTo>
                    <a:cubicBezTo>
                      <a:pt x="46004" y="298954"/>
                      <a:pt x="102739" y="945815"/>
                      <a:pt x="100074" y="1064921"/>
                    </a:cubicBezTo>
                    <a:cubicBezTo>
                      <a:pt x="130535" y="1060549"/>
                      <a:pt x="132534" y="1051043"/>
                      <a:pt x="132534" y="1051043"/>
                    </a:cubicBezTo>
                    <a:cubicBezTo>
                      <a:pt x="132534" y="1051043"/>
                      <a:pt x="132534" y="996290"/>
                      <a:pt x="132534" y="917013"/>
                    </a:cubicBezTo>
                    <a:cubicBezTo>
                      <a:pt x="132725" y="916728"/>
                      <a:pt x="132725" y="916348"/>
                      <a:pt x="132534" y="916062"/>
                    </a:cubicBezTo>
                    <a:cubicBezTo>
                      <a:pt x="131106" y="884504"/>
                      <a:pt x="129393" y="843344"/>
                      <a:pt x="126823" y="795435"/>
                    </a:cubicBezTo>
                    <a:lnTo>
                      <a:pt x="126823" y="795435"/>
                    </a:lnTo>
                    <a:cubicBezTo>
                      <a:pt x="117303" y="605322"/>
                      <a:pt x="101406" y="328516"/>
                      <a:pt x="89412" y="304942"/>
                    </a:cubicBezTo>
                    <a:cubicBezTo>
                      <a:pt x="70374" y="268726"/>
                      <a:pt x="42673" y="232319"/>
                      <a:pt x="36485" y="193441"/>
                    </a:cubicBezTo>
                    <a:cubicBezTo>
                      <a:pt x="32696" y="163051"/>
                      <a:pt x="31288" y="132414"/>
                      <a:pt x="32297" y="101806"/>
                    </a:cubicBezTo>
                    <a:lnTo>
                      <a:pt x="78560" y="75380"/>
                    </a:lnTo>
                    <a:lnTo>
                      <a:pt x="81225" y="75380"/>
                    </a:lnTo>
                    <a:lnTo>
                      <a:pt x="123681" y="72053"/>
                    </a:lnTo>
                    <a:lnTo>
                      <a:pt x="127299" y="72053"/>
                    </a:lnTo>
                    <a:cubicBezTo>
                      <a:pt x="124919" y="35266"/>
                      <a:pt x="123205" y="8175"/>
                      <a:pt x="122729" y="1521"/>
                    </a:cubicBezTo>
                    <a:lnTo>
                      <a:pt x="122729" y="0"/>
                    </a:lnTo>
                    <a:lnTo>
                      <a:pt x="9165" y="97433"/>
                    </a:lnTo>
                    <a:cubicBezTo>
                      <a:pt x="9165" y="97433"/>
                      <a:pt x="-15109" y="180798"/>
                      <a:pt x="15352" y="239638"/>
                    </a:cubicBezTo>
                    <a:close/>
                  </a:path>
                </a:pathLst>
              </a:custGeom>
              <a:solidFill>
                <a:srgbClr val="343434"/>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5" name="Freeform 5273">
                <a:extLst>
                  <a:ext uri="{FF2B5EF4-FFF2-40B4-BE49-F238E27FC236}">
                    <a16:creationId xmlns:a16="http://schemas.microsoft.com/office/drawing/2014/main" id="{B62BE90F-C64E-564A-AD40-913645B8DED7}"/>
                  </a:ext>
                </a:extLst>
              </p:cNvPr>
              <p:cNvSpPr/>
              <p:nvPr/>
            </p:nvSpPr>
            <p:spPr>
              <a:xfrm>
                <a:off x="5827282" y="2760959"/>
                <a:ext cx="414756" cy="621566"/>
              </a:xfrm>
              <a:custGeom>
                <a:avLst/>
                <a:gdLst>
                  <a:gd name="connsiteX0" fmla="*/ 414756 w 414756"/>
                  <a:gd name="connsiteY0" fmla="*/ 566127 h 621566"/>
                  <a:gd name="connsiteX1" fmla="*/ 184296 w 414756"/>
                  <a:gd name="connsiteY1" fmla="*/ 618314 h 621566"/>
                  <a:gd name="connsiteX2" fmla="*/ 27990 w 414756"/>
                  <a:gd name="connsiteY2" fmla="*/ 547496 h 621566"/>
                  <a:gd name="connsiteX3" fmla="*/ 32274 w 414756"/>
                  <a:gd name="connsiteY3" fmla="*/ 474968 h 621566"/>
                  <a:gd name="connsiteX4" fmla="*/ 44077 w 414756"/>
                  <a:gd name="connsiteY4" fmla="*/ 408428 h 621566"/>
                  <a:gd name="connsiteX5" fmla="*/ 44077 w 414756"/>
                  <a:gd name="connsiteY5" fmla="*/ 358333 h 621566"/>
                  <a:gd name="connsiteX6" fmla="*/ 22945 w 414756"/>
                  <a:gd name="connsiteY6" fmla="*/ 238276 h 621566"/>
                  <a:gd name="connsiteX7" fmla="*/ 479 w 414756"/>
                  <a:gd name="connsiteY7" fmla="*/ 83999 h 621566"/>
                  <a:gd name="connsiteX8" fmla="*/ 22945 w 414756"/>
                  <a:gd name="connsiteY8" fmla="*/ 37707 h 621566"/>
                  <a:gd name="connsiteX9" fmla="*/ 191245 w 414756"/>
                  <a:gd name="connsiteY9" fmla="*/ 1585 h 621566"/>
                  <a:gd name="connsiteX10" fmla="*/ 314233 w 414756"/>
                  <a:gd name="connsiteY10" fmla="*/ 43885 h 621566"/>
                  <a:gd name="connsiteX11" fmla="*/ 385152 w 414756"/>
                  <a:gd name="connsiteY11" fmla="*/ 97497 h 621566"/>
                  <a:gd name="connsiteX12" fmla="*/ 390006 w 414756"/>
                  <a:gd name="connsiteY12" fmla="*/ 120691 h 621566"/>
                  <a:gd name="connsiteX13" fmla="*/ 318802 w 414756"/>
                  <a:gd name="connsiteY13" fmla="*/ 85140 h 621566"/>
                  <a:gd name="connsiteX14" fmla="*/ 282820 w 414756"/>
                  <a:gd name="connsiteY14" fmla="*/ 110900 h 621566"/>
                  <a:gd name="connsiteX15" fmla="*/ 382962 w 414756"/>
                  <a:gd name="connsiteY15" fmla="*/ 178866 h 621566"/>
                  <a:gd name="connsiteX16" fmla="*/ 403333 w 414756"/>
                  <a:gd name="connsiteY16" fmla="*/ 307668 h 621566"/>
                  <a:gd name="connsiteX17" fmla="*/ 398574 w 414756"/>
                  <a:gd name="connsiteY17" fmla="*/ 419360 h 621566"/>
                  <a:gd name="connsiteX18" fmla="*/ 396384 w 414756"/>
                  <a:gd name="connsiteY18" fmla="*/ 440652 h 621566"/>
                  <a:gd name="connsiteX19" fmla="*/ 414756 w 414756"/>
                  <a:gd name="connsiteY19" fmla="*/ 566127 h 62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756" h="621566">
                    <a:moveTo>
                      <a:pt x="414756" y="566127"/>
                    </a:moveTo>
                    <a:cubicBezTo>
                      <a:pt x="414756" y="566127"/>
                      <a:pt x="305095" y="637420"/>
                      <a:pt x="184296" y="618314"/>
                    </a:cubicBezTo>
                    <a:cubicBezTo>
                      <a:pt x="63497" y="599207"/>
                      <a:pt x="27990" y="547496"/>
                      <a:pt x="27990" y="547496"/>
                    </a:cubicBezTo>
                    <a:cubicBezTo>
                      <a:pt x="27990" y="547496"/>
                      <a:pt x="28466" y="512800"/>
                      <a:pt x="32274" y="474968"/>
                    </a:cubicBezTo>
                    <a:cubicBezTo>
                      <a:pt x="34063" y="452459"/>
                      <a:pt x="38014" y="430177"/>
                      <a:pt x="44077" y="408428"/>
                    </a:cubicBezTo>
                    <a:cubicBezTo>
                      <a:pt x="47171" y="391869"/>
                      <a:pt x="47171" y="374892"/>
                      <a:pt x="44077" y="358333"/>
                    </a:cubicBezTo>
                    <a:cubicBezTo>
                      <a:pt x="40174" y="324873"/>
                      <a:pt x="31512" y="281337"/>
                      <a:pt x="22945" y="238276"/>
                    </a:cubicBezTo>
                    <a:cubicBezTo>
                      <a:pt x="10189" y="174398"/>
                      <a:pt x="-2662" y="111661"/>
                      <a:pt x="479" y="83999"/>
                    </a:cubicBezTo>
                    <a:cubicBezTo>
                      <a:pt x="2136" y="66366"/>
                      <a:pt x="10113" y="49931"/>
                      <a:pt x="22945" y="37707"/>
                    </a:cubicBezTo>
                    <a:cubicBezTo>
                      <a:pt x="73968" y="-11533"/>
                      <a:pt x="191245" y="1585"/>
                      <a:pt x="191245" y="1585"/>
                    </a:cubicBezTo>
                    <a:cubicBezTo>
                      <a:pt x="191245" y="1585"/>
                      <a:pt x="266352" y="15273"/>
                      <a:pt x="314233" y="43885"/>
                    </a:cubicBezTo>
                    <a:cubicBezTo>
                      <a:pt x="340135" y="58562"/>
                      <a:pt x="363981" y="76585"/>
                      <a:pt x="385152" y="97497"/>
                    </a:cubicBezTo>
                    <a:cubicBezTo>
                      <a:pt x="385152" y="97497"/>
                      <a:pt x="387246" y="106148"/>
                      <a:pt x="390006" y="120691"/>
                    </a:cubicBezTo>
                    <a:cubicBezTo>
                      <a:pt x="357831" y="76015"/>
                      <a:pt x="318802" y="85140"/>
                      <a:pt x="318802" y="85140"/>
                    </a:cubicBezTo>
                    <a:cubicBezTo>
                      <a:pt x="304409" y="89769"/>
                      <a:pt x="291835" y="98781"/>
                      <a:pt x="282820" y="110900"/>
                    </a:cubicBezTo>
                    <a:lnTo>
                      <a:pt x="382962" y="178866"/>
                    </a:lnTo>
                    <a:cubicBezTo>
                      <a:pt x="382962" y="178866"/>
                      <a:pt x="395908" y="258524"/>
                      <a:pt x="403333" y="307668"/>
                    </a:cubicBezTo>
                    <a:cubicBezTo>
                      <a:pt x="410758" y="356812"/>
                      <a:pt x="398574" y="419360"/>
                      <a:pt x="398574" y="419360"/>
                    </a:cubicBezTo>
                    <a:cubicBezTo>
                      <a:pt x="397812" y="425538"/>
                      <a:pt x="396956" y="431812"/>
                      <a:pt x="396384" y="440652"/>
                    </a:cubicBezTo>
                    <a:cubicBezTo>
                      <a:pt x="394385" y="473542"/>
                      <a:pt x="414756" y="566127"/>
                      <a:pt x="414756" y="566127"/>
                    </a:cubicBezTo>
                    <a:close/>
                  </a:path>
                </a:pathLst>
              </a:custGeom>
              <a:solidFill>
                <a:srgbClr val="0278B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6" name="Freeform 5274">
                <a:extLst>
                  <a:ext uri="{FF2B5EF4-FFF2-40B4-BE49-F238E27FC236}">
                    <a16:creationId xmlns:a16="http://schemas.microsoft.com/office/drawing/2014/main" id="{1C74BC2E-0CCA-DA4A-B62A-8748406531E1}"/>
                  </a:ext>
                </a:extLst>
              </p:cNvPr>
              <p:cNvSpPr/>
              <p:nvPr/>
            </p:nvSpPr>
            <p:spPr>
              <a:xfrm>
                <a:off x="6064261" y="2825652"/>
                <a:ext cx="332727" cy="226954"/>
              </a:xfrm>
              <a:custGeom>
                <a:avLst/>
                <a:gdLst>
                  <a:gd name="connsiteX0" fmla="*/ 328753 w 332727"/>
                  <a:gd name="connsiteY0" fmla="*/ 203052 h 226954"/>
                  <a:gd name="connsiteX1" fmla="*/ 324183 w 332727"/>
                  <a:gd name="connsiteY1" fmla="*/ 210276 h 226954"/>
                  <a:gd name="connsiteX2" fmla="*/ 311523 w 332727"/>
                  <a:gd name="connsiteY2" fmla="*/ 220732 h 226954"/>
                  <a:gd name="connsiteX3" fmla="*/ 303622 w 332727"/>
                  <a:gd name="connsiteY3" fmla="*/ 223869 h 226954"/>
                  <a:gd name="connsiteX4" fmla="*/ 287820 w 332727"/>
                  <a:gd name="connsiteY4" fmla="*/ 226721 h 226954"/>
                  <a:gd name="connsiteX5" fmla="*/ 286773 w 332727"/>
                  <a:gd name="connsiteY5" fmla="*/ 226721 h 226954"/>
                  <a:gd name="connsiteX6" fmla="*/ 37654 w 332727"/>
                  <a:gd name="connsiteY6" fmla="*/ 126721 h 226954"/>
                  <a:gd name="connsiteX7" fmla="*/ 11286 w 332727"/>
                  <a:gd name="connsiteY7" fmla="*/ 22159 h 226954"/>
                  <a:gd name="connsiteX8" fmla="*/ 88487 w 332727"/>
                  <a:gd name="connsiteY8" fmla="*/ 3147 h 226954"/>
                  <a:gd name="connsiteX9" fmla="*/ 132751 w 332727"/>
                  <a:gd name="connsiteY9" fmla="*/ 22159 h 226954"/>
                  <a:gd name="connsiteX10" fmla="*/ 191390 w 332727"/>
                  <a:gd name="connsiteY10" fmla="*/ 56189 h 226954"/>
                  <a:gd name="connsiteX11" fmla="*/ 221185 w 332727"/>
                  <a:gd name="connsiteY11" fmla="*/ 73965 h 226954"/>
                  <a:gd name="connsiteX12" fmla="*/ 233560 w 332727"/>
                  <a:gd name="connsiteY12" fmla="*/ 81759 h 226954"/>
                  <a:gd name="connsiteX13" fmla="*/ 264307 w 332727"/>
                  <a:gd name="connsiteY13" fmla="*/ 102197 h 226954"/>
                  <a:gd name="connsiteX14" fmla="*/ 328753 w 332727"/>
                  <a:gd name="connsiteY14" fmla="*/ 203052 h 22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727" h="226954">
                    <a:moveTo>
                      <a:pt x="328753" y="203052"/>
                    </a:moveTo>
                    <a:cubicBezTo>
                      <a:pt x="327553" y="205656"/>
                      <a:pt x="326020" y="208080"/>
                      <a:pt x="324183" y="210276"/>
                    </a:cubicBezTo>
                    <a:cubicBezTo>
                      <a:pt x="320775" y="214639"/>
                      <a:pt x="316454" y="218204"/>
                      <a:pt x="311523" y="220732"/>
                    </a:cubicBezTo>
                    <a:cubicBezTo>
                      <a:pt x="309010" y="222063"/>
                      <a:pt x="306363" y="223109"/>
                      <a:pt x="303622" y="223869"/>
                    </a:cubicBezTo>
                    <a:cubicBezTo>
                      <a:pt x="298491" y="225447"/>
                      <a:pt x="293179" y="226398"/>
                      <a:pt x="287820" y="226721"/>
                    </a:cubicBezTo>
                    <a:lnTo>
                      <a:pt x="286773" y="226721"/>
                    </a:lnTo>
                    <a:cubicBezTo>
                      <a:pt x="210619" y="231949"/>
                      <a:pt x="64974" y="147729"/>
                      <a:pt x="37654" y="126721"/>
                    </a:cubicBezTo>
                    <a:cubicBezTo>
                      <a:pt x="-27077" y="76911"/>
                      <a:pt x="11286" y="22159"/>
                      <a:pt x="11286" y="22159"/>
                    </a:cubicBezTo>
                    <a:cubicBezTo>
                      <a:pt x="11286" y="22159"/>
                      <a:pt x="35179" y="-9971"/>
                      <a:pt x="88487" y="3147"/>
                    </a:cubicBezTo>
                    <a:cubicBezTo>
                      <a:pt x="104099" y="7282"/>
                      <a:pt x="119015" y="13680"/>
                      <a:pt x="132751" y="22159"/>
                    </a:cubicBezTo>
                    <a:cubicBezTo>
                      <a:pt x="150552" y="32710"/>
                      <a:pt x="170828" y="44022"/>
                      <a:pt x="191390" y="56189"/>
                    </a:cubicBezTo>
                    <a:cubicBezTo>
                      <a:pt x="201480" y="61988"/>
                      <a:pt x="211380" y="67976"/>
                      <a:pt x="221185" y="73965"/>
                    </a:cubicBezTo>
                    <a:lnTo>
                      <a:pt x="233560" y="81759"/>
                    </a:lnTo>
                    <a:cubicBezTo>
                      <a:pt x="244126" y="88508"/>
                      <a:pt x="254502" y="95257"/>
                      <a:pt x="264307" y="102197"/>
                    </a:cubicBezTo>
                    <a:cubicBezTo>
                      <a:pt x="311237" y="136512"/>
                      <a:pt x="344554" y="171398"/>
                      <a:pt x="328753" y="203052"/>
                    </a:cubicBezTo>
                    <a:close/>
                  </a:path>
                </a:pathLst>
              </a:custGeom>
              <a:solidFill>
                <a:srgbClr val="0278B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7" name="Freeform 5275">
                <a:extLst>
                  <a:ext uri="{FF2B5EF4-FFF2-40B4-BE49-F238E27FC236}">
                    <a16:creationId xmlns:a16="http://schemas.microsoft.com/office/drawing/2014/main" id="{C3D0B75D-39DC-014C-BFFD-754CEA724E2E}"/>
                  </a:ext>
                </a:extLst>
              </p:cNvPr>
              <p:cNvSpPr/>
              <p:nvPr/>
            </p:nvSpPr>
            <p:spPr>
              <a:xfrm>
                <a:off x="5796311" y="2798666"/>
                <a:ext cx="75334" cy="324613"/>
              </a:xfrm>
              <a:custGeom>
                <a:avLst/>
                <a:gdLst>
                  <a:gd name="connsiteX0" fmla="*/ 21551 w 75334"/>
                  <a:gd name="connsiteY0" fmla="*/ 309220 h 324613"/>
                  <a:gd name="connsiteX1" fmla="*/ 75334 w 75334"/>
                  <a:gd name="connsiteY1" fmla="*/ 320627 h 324613"/>
                  <a:gd name="connsiteX2" fmla="*/ 31736 w 75334"/>
                  <a:gd name="connsiteY2" fmla="*/ 46388 h 324613"/>
                  <a:gd name="connsiteX3" fmla="*/ 54297 w 75334"/>
                  <a:gd name="connsiteY3" fmla="*/ 0 h 324613"/>
                  <a:gd name="connsiteX4" fmla="*/ 21265 w 75334"/>
                  <a:gd name="connsiteY4" fmla="*/ 49049 h 324613"/>
                  <a:gd name="connsiteX5" fmla="*/ 21551 w 75334"/>
                  <a:gd name="connsiteY5" fmla="*/ 309220 h 32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34" h="324613">
                    <a:moveTo>
                      <a:pt x="21551" y="309220"/>
                    </a:moveTo>
                    <a:cubicBezTo>
                      <a:pt x="50870" y="334980"/>
                      <a:pt x="75334" y="320627"/>
                      <a:pt x="75334" y="320627"/>
                    </a:cubicBezTo>
                    <a:cubicBezTo>
                      <a:pt x="65815" y="237832"/>
                      <a:pt x="26596" y="92490"/>
                      <a:pt x="31736" y="46388"/>
                    </a:cubicBezTo>
                    <a:cubicBezTo>
                      <a:pt x="33383" y="28707"/>
                      <a:pt x="41398" y="12224"/>
                      <a:pt x="54297" y="0"/>
                    </a:cubicBezTo>
                    <a:cubicBezTo>
                      <a:pt x="54297" y="0"/>
                      <a:pt x="31260" y="665"/>
                      <a:pt x="21265" y="49049"/>
                    </a:cubicBezTo>
                    <a:cubicBezTo>
                      <a:pt x="11270" y="97433"/>
                      <a:pt x="-21286" y="271767"/>
                      <a:pt x="21551" y="309220"/>
                    </a:cubicBezTo>
                    <a:close/>
                  </a:path>
                </a:pathLst>
              </a:custGeom>
              <a:solidFill>
                <a:srgbClr val="096B9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8" name="Freeform 5276">
                <a:extLst>
                  <a:ext uri="{FF2B5EF4-FFF2-40B4-BE49-F238E27FC236}">
                    <a16:creationId xmlns:a16="http://schemas.microsoft.com/office/drawing/2014/main" id="{6CA57547-18AE-9E4E-8608-1ABB998CA7BD}"/>
                  </a:ext>
                </a:extLst>
              </p:cNvPr>
              <p:cNvSpPr/>
              <p:nvPr/>
            </p:nvSpPr>
            <p:spPr>
              <a:xfrm>
                <a:off x="5850513" y="2999331"/>
                <a:ext cx="82476" cy="236691"/>
              </a:xfrm>
              <a:custGeom>
                <a:avLst/>
                <a:gdLst>
                  <a:gd name="connsiteX0" fmla="*/ 20847 w 82476"/>
                  <a:gd name="connsiteY0" fmla="*/ 170152 h 236691"/>
                  <a:gd name="connsiteX1" fmla="*/ 9043 w 82476"/>
                  <a:gd name="connsiteY1" fmla="*/ 236691 h 236691"/>
                  <a:gd name="connsiteX2" fmla="*/ 76725 w 82476"/>
                  <a:gd name="connsiteY2" fmla="*/ 154087 h 236691"/>
                  <a:gd name="connsiteX3" fmla="*/ 0 w 82476"/>
                  <a:gd name="connsiteY3" fmla="*/ 0 h 236691"/>
                  <a:gd name="connsiteX4" fmla="*/ 21133 w 82476"/>
                  <a:gd name="connsiteY4" fmla="*/ 119962 h 236691"/>
                  <a:gd name="connsiteX5" fmla="*/ 20847 w 82476"/>
                  <a:gd name="connsiteY5" fmla="*/ 170152 h 23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76" h="236691">
                    <a:moveTo>
                      <a:pt x="20847" y="170152"/>
                    </a:moveTo>
                    <a:cubicBezTo>
                      <a:pt x="14783" y="191901"/>
                      <a:pt x="10833" y="214182"/>
                      <a:pt x="9043" y="236691"/>
                    </a:cubicBezTo>
                    <a:cubicBezTo>
                      <a:pt x="9043" y="236691"/>
                      <a:pt x="45216" y="159220"/>
                      <a:pt x="76725" y="154087"/>
                    </a:cubicBezTo>
                    <a:cubicBezTo>
                      <a:pt x="108234" y="148954"/>
                      <a:pt x="0" y="0"/>
                      <a:pt x="0" y="0"/>
                    </a:cubicBezTo>
                    <a:cubicBezTo>
                      <a:pt x="8567" y="43061"/>
                      <a:pt x="17230" y="86597"/>
                      <a:pt x="21133" y="119962"/>
                    </a:cubicBezTo>
                    <a:cubicBezTo>
                      <a:pt x="24131" y="136568"/>
                      <a:pt x="24036" y="153583"/>
                      <a:pt x="20847" y="170152"/>
                    </a:cubicBezTo>
                    <a:close/>
                  </a:path>
                </a:pathLst>
              </a:custGeom>
              <a:solidFill>
                <a:srgbClr val="096B9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39" name="Freeform 5277">
                <a:extLst>
                  <a:ext uri="{FF2B5EF4-FFF2-40B4-BE49-F238E27FC236}">
                    <a16:creationId xmlns:a16="http://schemas.microsoft.com/office/drawing/2014/main" id="{96F5CAA7-1067-C746-8E6E-E61625313401}"/>
                  </a:ext>
                </a:extLst>
              </p:cNvPr>
              <p:cNvSpPr/>
              <p:nvPr/>
            </p:nvSpPr>
            <p:spPr>
              <a:xfrm>
                <a:off x="6328569" y="2923000"/>
                <a:ext cx="83729" cy="123193"/>
              </a:xfrm>
              <a:custGeom>
                <a:avLst/>
                <a:gdLst>
                  <a:gd name="connsiteX0" fmla="*/ 83103 w 83729"/>
                  <a:gd name="connsiteY0" fmla="*/ 105703 h 123193"/>
                  <a:gd name="connsiteX1" fmla="*/ 47215 w 83729"/>
                  <a:gd name="connsiteY1" fmla="*/ 123194 h 123193"/>
                  <a:gd name="connsiteX2" fmla="*/ 59876 w 83729"/>
                  <a:gd name="connsiteY2" fmla="*/ 112737 h 123193"/>
                  <a:gd name="connsiteX3" fmla="*/ 64445 w 83729"/>
                  <a:gd name="connsiteY3" fmla="*/ 105513 h 123193"/>
                  <a:gd name="connsiteX4" fmla="*/ 0 w 83729"/>
                  <a:gd name="connsiteY4" fmla="*/ 5323 h 123193"/>
                  <a:gd name="connsiteX5" fmla="*/ 19038 w 83729"/>
                  <a:gd name="connsiteY5" fmla="*/ 0 h 123193"/>
                  <a:gd name="connsiteX6" fmla="*/ 81485 w 83729"/>
                  <a:gd name="connsiteY6" fmla="*/ 70532 h 123193"/>
                  <a:gd name="connsiteX7" fmla="*/ 83103 w 83729"/>
                  <a:gd name="connsiteY7" fmla="*/ 105703 h 12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29" h="123193">
                    <a:moveTo>
                      <a:pt x="83103" y="105703"/>
                    </a:moveTo>
                    <a:cubicBezTo>
                      <a:pt x="67301" y="114068"/>
                      <a:pt x="55783" y="119581"/>
                      <a:pt x="47215" y="123194"/>
                    </a:cubicBezTo>
                    <a:cubicBezTo>
                      <a:pt x="52146" y="120665"/>
                      <a:pt x="56468" y="117100"/>
                      <a:pt x="59876" y="112737"/>
                    </a:cubicBezTo>
                    <a:cubicBezTo>
                      <a:pt x="61713" y="110542"/>
                      <a:pt x="63246" y="108118"/>
                      <a:pt x="64445" y="105513"/>
                    </a:cubicBezTo>
                    <a:cubicBezTo>
                      <a:pt x="79771" y="73669"/>
                      <a:pt x="46930" y="38973"/>
                      <a:pt x="0" y="5323"/>
                    </a:cubicBezTo>
                    <a:cubicBezTo>
                      <a:pt x="6587" y="4544"/>
                      <a:pt x="13003" y="2747"/>
                      <a:pt x="19038" y="0"/>
                    </a:cubicBezTo>
                    <a:cubicBezTo>
                      <a:pt x="19038" y="0"/>
                      <a:pt x="74631" y="38023"/>
                      <a:pt x="81485" y="70532"/>
                    </a:cubicBezTo>
                    <a:cubicBezTo>
                      <a:pt x="83769" y="82110"/>
                      <a:pt x="84312" y="93964"/>
                      <a:pt x="83103" y="105703"/>
                    </a:cubicBezTo>
                    <a:close/>
                  </a:path>
                </a:pathLst>
              </a:custGeom>
              <a:solidFill>
                <a:srgbClr val="0278B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0" name="Freeform 5278">
                <a:extLst>
                  <a:ext uri="{FF2B5EF4-FFF2-40B4-BE49-F238E27FC236}">
                    <a16:creationId xmlns:a16="http://schemas.microsoft.com/office/drawing/2014/main" id="{B545D5D8-1437-714E-80B6-88080E60820B}"/>
                  </a:ext>
                </a:extLst>
              </p:cNvPr>
              <p:cNvSpPr/>
              <p:nvPr/>
            </p:nvSpPr>
            <p:spPr>
              <a:xfrm>
                <a:off x="5898674" y="2392583"/>
                <a:ext cx="256905" cy="321355"/>
              </a:xfrm>
              <a:custGeom>
                <a:avLst/>
                <a:gdLst>
                  <a:gd name="connsiteX0" fmla="*/ 256835 w 256905"/>
                  <a:gd name="connsiteY0" fmla="*/ 80893 h 321355"/>
                  <a:gd name="connsiteX1" fmla="*/ 256835 w 256905"/>
                  <a:gd name="connsiteY1" fmla="*/ 82414 h 321355"/>
                  <a:gd name="connsiteX2" fmla="*/ 249695 w 256905"/>
                  <a:gd name="connsiteY2" fmla="*/ 112547 h 321355"/>
                  <a:gd name="connsiteX3" fmla="*/ 248934 w 256905"/>
                  <a:gd name="connsiteY3" fmla="*/ 113688 h 321355"/>
                  <a:gd name="connsiteX4" fmla="*/ 247506 w 256905"/>
                  <a:gd name="connsiteY4" fmla="*/ 116064 h 321355"/>
                  <a:gd name="connsiteX5" fmla="*/ 193056 w 256905"/>
                  <a:gd name="connsiteY5" fmla="*/ 161692 h 321355"/>
                  <a:gd name="connsiteX6" fmla="*/ 173446 w 256905"/>
                  <a:gd name="connsiteY6" fmla="*/ 178897 h 321355"/>
                  <a:gd name="connsiteX7" fmla="*/ 164974 w 256905"/>
                  <a:gd name="connsiteY7" fmla="*/ 189448 h 321355"/>
                  <a:gd name="connsiteX8" fmla="*/ 158786 w 256905"/>
                  <a:gd name="connsiteY8" fmla="*/ 197433 h 321355"/>
                  <a:gd name="connsiteX9" fmla="*/ 169638 w 256905"/>
                  <a:gd name="connsiteY9" fmla="*/ 215494 h 321355"/>
                  <a:gd name="connsiteX10" fmla="*/ 178301 w 256905"/>
                  <a:gd name="connsiteY10" fmla="*/ 237167 h 321355"/>
                  <a:gd name="connsiteX11" fmla="*/ 169448 w 256905"/>
                  <a:gd name="connsiteY11" fmla="*/ 285265 h 321355"/>
                  <a:gd name="connsiteX12" fmla="*/ 124422 w 256905"/>
                  <a:gd name="connsiteY12" fmla="*/ 240779 h 321355"/>
                  <a:gd name="connsiteX13" fmla="*/ 139938 w 256905"/>
                  <a:gd name="connsiteY13" fmla="*/ 287737 h 321355"/>
                  <a:gd name="connsiteX14" fmla="*/ 140700 w 256905"/>
                  <a:gd name="connsiteY14" fmla="*/ 289163 h 321355"/>
                  <a:gd name="connsiteX15" fmla="*/ 140700 w 256905"/>
                  <a:gd name="connsiteY15" fmla="*/ 305893 h 321355"/>
                  <a:gd name="connsiteX16" fmla="*/ 73113 w 256905"/>
                  <a:gd name="connsiteY16" fmla="*/ 315398 h 321355"/>
                  <a:gd name="connsiteX17" fmla="*/ 51885 w 256905"/>
                  <a:gd name="connsiteY17" fmla="*/ 302471 h 321355"/>
                  <a:gd name="connsiteX18" fmla="*/ 43223 w 256905"/>
                  <a:gd name="connsiteY18" fmla="*/ 291919 h 321355"/>
                  <a:gd name="connsiteX19" fmla="*/ 291 w 256905"/>
                  <a:gd name="connsiteY19" fmla="*/ 220817 h 321355"/>
                  <a:gd name="connsiteX20" fmla="*/ 7240 w 256905"/>
                  <a:gd name="connsiteY20" fmla="*/ 173289 h 321355"/>
                  <a:gd name="connsiteX21" fmla="*/ 49411 w 256905"/>
                  <a:gd name="connsiteY21" fmla="*/ 46007 h 321355"/>
                  <a:gd name="connsiteX22" fmla="*/ 190866 w 256905"/>
                  <a:gd name="connsiteY22" fmla="*/ 32319 h 321355"/>
                  <a:gd name="connsiteX23" fmla="*/ 203051 w 256905"/>
                  <a:gd name="connsiteY23" fmla="*/ 0 h 321355"/>
                  <a:gd name="connsiteX24" fmla="*/ 255978 w 256905"/>
                  <a:gd name="connsiteY24" fmla="*/ 66540 h 321355"/>
                  <a:gd name="connsiteX25" fmla="*/ 256835 w 256905"/>
                  <a:gd name="connsiteY25" fmla="*/ 80893 h 32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905" h="321355">
                    <a:moveTo>
                      <a:pt x="256835" y="80893"/>
                    </a:moveTo>
                    <a:cubicBezTo>
                      <a:pt x="256930" y="81396"/>
                      <a:pt x="256930" y="81911"/>
                      <a:pt x="256835" y="82414"/>
                    </a:cubicBezTo>
                    <a:cubicBezTo>
                      <a:pt x="256835" y="92876"/>
                      <a:pt x="254388" y="103194"/>
                      <a:pt x="249695" y="112547"/>
                    </a:cubicBezTo>
                    <a:cubicBezTo>
                      <a:pt x="249467" y="112942"/>
                      <a:pt x="249210" y="113323"/>
                      <a:pt x="248934" y="113688"/>
                    </a:cubicBezTo>
                    <a:cubicBezTo>
                      <a:pt x="248420" y="114454"/>
                      <a:pt x="247944" y="115248"/>
                      <a:pt x="247506" y="116064"/>
                    </a:cubicBezTo>
                    <a:cubicBezTo>
                      <a:pt x="236844" y="137167"/>
                      <a:pt x="211142" y="148289"/>
                      <a:pt x="193056" y="161692"/>
                    </a:cubicBezTo>
                    <a:cubicBezTo>
                      <a:pt x="186021" y="166834"/>
                      <a:pt x="179462" y="172595"/>
                      <a:pt x="173446" y="178897"/>
                    </a:cubicBezTo>
                    <a:cubicBezTo>
                      <a:pt x="170410" y="182243"/>
                      <a:pt x="167582" y="185760"/>
                      <a:pt x="164974" y="189448"/>
                    </a:cubicBezTo>
                    <a:cubicBezTo>
                      <a:pt x="163546" y="191349"/>
                      <a:pt x="158977" y="195342"/>
                      <a:pt x="158786" y="197433"/>
                    </a:cubicBezTo>
                    <a:cubicBezTo>
                      <a:pt x="158310" y="202186"/>
                      <a:pt x="167163" y="211596"/>
                      <a:pt x="169638" y="215494"/>
                    </a:cubicBezTo>
                    <a:cubicBezTo>
                      <a:pt x="174151" y="221958"/>
                      <a:pt x="177121" y="229372"/>
                      <a:pt x="178301" y="237167"/>
                    </a:cubicBezTo>
                    <a:cubicBezTo>
                      <a:pt x="179129" y="253669"/>
                      <a:pt x="176093" y="270132"/>
                      <a:pt x="169448" y="285265"/>
                    </a:cubicBezTo>
                    <a:cubicBezTo>
                      <a:pt x="169448" y="285265"/>
                      <a:pt x="144984" y="221577"/>
                      <a:pt x="124422" y="240779"/>
                    </a:cubicBezTo>
                    <a:cubicBezTo>
                      <a:pt x="110048" y="254372"/>
                      <a:pt x="131371" y="272338"/>
                      <a:pt x="139938" y="287737"/>
                    </a:cubicBezTo>
                    <a:cubicBezTo>
                      <a:pt x="140262" y="288174"/>
                      <a:pt x="140519" y="288649"/>
                      <a:pt x="140700" y="289163"/>
                    </a:cubicBezTo>
                    <a:cubicBezTo>
                      <a:pt x="144384" y="294134"/>
                      <a:pt x="144384" y="300921"/>
                      <a:pt x="140700" y="305893"/>
                    </a:cubicBezTo>
                    <a:cubicBezTo>
                      <a:pt x="128325" y="320151"/>
                      <a:pt x="101005" y="327185"/>
                      <a:pt x="73113" y="315398"/>
                    </a:cubicBezTo>
                    <a:cubicBezTo>
                      <a:pt x="65431" y="312157"/>
                      <a:pt x="58282" y="307803"/>
                      <a:pt x="51885" y="302471"/>
                    </a:cubicBezTo>
                    <a:cubicBezTo>
                      <a:pt x="48468" y="299419"/>
                      <a:pt x="45546" y="295864"/>
                      <a:pt x="43223" y="291919"/>
                    </a:cubicBezTo>
                    <a:cubicBezTo>
                      <a:pt x="43223" y="291919"/>
                      <a:pt x="2290" y="253326"/>
                      <a:pt x="291" y="220817"/>
                    </a:cubicBezTo>
                    <a:cubicBezTo>
                      <a:pt x="-1708" y="188307"/>
                      <a:pt x="7240" y="173289"/>
                      <a:pt x="7240" y="173289"/>
                    </a:cubicBezTo>
                    <a:cubicBezTo>
                      <a:pt x="7240" y="173289"/>
                      <a:pt x="13237" y="77566"/>
                      <a:pt x="49411" y="46007"/>
                    </a:cubicBezTo>
                    <a:cubicBezTo>
                      <a:pt x="85584" y="14449"/>
                      <a:pt x="169067" y="46007"/>
                      <a:pt x="190866" y="32319"/>
                    </a:cubicBezTo>
                    <a:cubicBezTo>
                      <a:pt x="202851" y="26459"/>
                      <a:pt x="208191" y="12296"/>
                      <a:pt x="203051" y="0"/>
                    </a:cubicBezTo>
                    <a:cubicBezTo>
                      <a:pt x="206192" y="1711"/>
                      <a:pt x="252170" y="27947"/>
                      <a:pt x="255978" y="66540"/>
                    </a:cubicBezTo>
                    <a:cubicBezTo>
                      <a:pt x="256359" y="72528"/>
                      <a:pt x="256644" y="76901"/>
                      <a:pt x="256835" y="80893"/>
                    </a:cubicBezTo>
                    <a:close/>
                  </a:path>
                </a:pathLst>
              </a:custGeom>
              <a:solidFill>
                <a:srgbClr val="000000"/>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1" name="Freeform 5279">
                <a:extLst>
                  <a:ext uri="{FF2B5EF4-FFF2-40B4-BE49-F238E27FC236}">
                    <a16:creationId xmlns:a16="http://schemas.microsoft.com/office/drawing/2014/main" id="{DD8E466F-85AF-8540-B21B-6588A16A5A6E}"/>
                  </a:ext>
                </a:extLst>
              </p:cNvPr>
              <p:cNvSpPr/>
              <p:nvPr/>
            </p:nvSpPr>
            <p:spPr>
              <a:xfrm>
                <a:off x="5426716" y="4597616"/>
                <a:ext cx="378960" cy="655511"/>
              </a:xfrm>
              <a:custGeom>
                <a:avLst/>
                <a:gdLst>
                  <a:gd name="connsiteX0" fmla="*/ 378961 w 378960"/>
                  <a:gd name="connsiteY0" fmla="*/ 655417 h 655511"/>
                  <a:gd name="connsiteX1" fmla="*/ 378866 w 378960"/>
                  <a:gd name="connsiteY1" fmla="*/ 655512 h 655511"/>
                  <a:gd name="connsiteX2" fmla="*/ 0 w 378960"/>
                  <a:gd name="connsiteY2" fmla="*/ 437071 h 655511"/>
                  <a:gd name="connsiteX3" fmla="*/ 0 w 378960"/>
                  <a:gd name="connsiteY3" fmla="*/ 0 h 655511"/>
                  <a:gd name="connsiteX4" fmla="*/ 378866 w 378960"/>
                  <a:gd name="connsiteY4" fmla="*/ 218441 h 655511"/>
                  <a:gd name="connsiteX5" fmla="*/ 378961 w 378960"/>
                  <a:gd name="connsiteY5" fmla="*/ 655417 h 655511"/>
                  <a:gd name="connsiteX6" fmla="*/ 378961 w 378960"/>
                  <a:gd name="connsiteY6" fmla="*/ 655417 h 65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0" h="655511">
                    <a:moveTo>
                      <a:pt x="378961" y="655417"/>
                    </a:moveTo>
                    <a:lnTo>
                      <a:pt x="378866" y="655512"/>
                    </a:lnTo>
                    <a:lnTo>
                      <a:pt x="0" y="437071"/>
                    </a:lnTo>
                    <a:lnTo>
                      <a:pt x="0" y="0"/>
                    </a:lnTo>
                    <a:lnTo>
                      <a:pt x="378866" y="218441"/>
                    </a:lnTo>
                    <a:lnTo>
                      <a:pt x="378961" y="655417"/>
                    </a:lnTo>
                    <a:lnTo>
                      <a:pt x="378961" y="655417"/>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2" name="Freeform 5280">
                <a:extLst>
                  <a:ext uri="{FF2B5EF4-FFF2-40B4-BE49-F238E27FC236}">
                    <a16:creationId xmlns:a16="http://schemas.microsoft.com/office/drawing/2014/main" id="{1AD2E6E8-3E20-9B49-97B2-3F3F4AC4296B}"/>
                  </a:ext>
                </a:extLst>
              </p:cNvPr>
              <p:cNvSpPr/>
              <p:nvPr/>
            </p:nvSpPr>
            <p:spPr>
              <a:xfrm>
                <a:off x="4190834" y="4126229"/>
                <a:ext cx="378960" cy="655606"/>
              </a:xfrm>
              <a:custGeom>
                <a:avLst/>
                <a:gdLst>
                  <a:gd name="connsiteX0" fmla="*/ 378866 w 378960"/>
                  <a:gd name="connsiteY0" fmla="*/ 655607 h 655606"/>
                  <a:gd name="connsiteX1" fmla="*/ 378866 w 378960"/>
                  <a:gd name="connsiteY1" fmla="*/ 655607 h 655606"/>
                  <a:gd name="connsiteX2" fmla="*/ 0 w 378960"/>
                  <a:gd name="connsiteY2" fmla="*/ 437071 h 655606"/>
                  <a:gd name="connsiteX3" fmla="*/ 0 w 378960"/>
                  <a:gd name="connsiteY3" fmla="*/ 0 h 655606"/>
                  <a:gd name="connsiteX4" fmla="*/ 378866 w 378960"/>
                  <a:gd name="connsiteY4" fmla="*/ 218441 h 655606"/>
                  <a:gd name="connsiteX5" fmla="*/ 378961 w 378960"/>
                  <a:gd name="connsiteY5" fmla="*/ 655512 h 655606"/>
                  <a:gd name="connsiteX6" fmla="*/ 378866 w 378960"/>
                  <a:gd name="connsiteY6" fmla="*/ 655607 h 65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0" h="655606">
                    <a:moveTo>
                      <a:pt x="378866" y="655607"/>
                    </a:moveTo>
                    <a:lnTo>
                      <a:pt x="378866" y="655607"/>
                    </a:lnTo>
                    <a:lnTo>
                      <a:pt x="0" y="437071"/>
                    </a:lnTo>
                    <a:lnTo>
                      <a:pt x="0" y="0"/>
                    </a:lnTo>
                    <a:lnTo>
                      <a:pt x="378866" y="218441"/>
                    </a:lnTo>
                    <a:lnTo>
                      <a:pt x="378961" y="655512"/>
                    </a:lnTo>
                    <a:lnTo>
                      <a:pt x="378866" y="655607"/>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3" name="Freeform 5281">
                <a:extLst>
                  <a:ext uri="{FF2B5EF4-FFF2-40B4-BE49-F238E27FC236}">
                    <a16:creationId xmlns:a16="http://schemas.microsoft.com/office/drawing/2014/main" id="{198275B6-3DC3-9B4D-88A8-8E5F55C8FCE0}"/>
                  </a:ext>
                </a:extLst>
              </p:cNvPr>
              <p:cNvSpPr/>
              <p:nvPr/>
            </p:nvSpPr>
            <p:spPr>
              <a:xfrm>
                <a:off x="4569699" y="4126514"/>
                <a:ext cx="378960" cy="655226"/>
              </a:xfrm>
              <a:custGeom>
                <a:avLst/>
                <a:gdLst>
                  <a:gd name="connsiteX0" fmla="*/ 378961 w 378960"/>
                  <a:gd name="connsiteY0" fmla="*/ 0 h 655226"/>
                  <a:gd name="connsiteX1" fmla="*/ 378961 w 378960"/>
                  <a:gd name="connsiteY1" fmla="*/ 437071 h 655226"/>
                  <a:gd name="connsiteX2" fmla="*/ 95 w 378960"/>
                  <a:gd name="connsiteY2" fmla="*/ 655227 h 655226"/>
                  <a:gd name="connsiteX3" fmla="*/ 0 w 378960"/>
                  <a:gd name="connsiteY3" fmla="*/ 218155 h 655226"/>
                  <a:gd name="connsiteX4" fmla="*/ 378961 w 378960"/>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60" h="655226">
                    <a:moveTo>
                      <a:pt x="378961" y="0"/>
                    </a:moveTo>
                    <a:lnTo>
                      <a:pt x="378961" y="437071"/>
                    </a:lnTo>
                    <a:lnTo>
                      <a:pt x="95" y="655227"/>
                    </a:lnTo>
                    <a:lnTo>
                      <a:pt x="0" y="218155"/>
                    </a:lnTo>
                    <a:lnTo>
                      <a:pt x="378961"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4" name="Freeform 5282">
                <a:extLst>
                  <a:ext uri="{FF2B5EF4-FFF2-40B4-BE49-F238E27FC236}">
                    <a16:creationId xmlns:a16="http://schemas.microsoft.com/office/drawing/2014/main" id="{664F8989-613C-C346-A941-F972BBEDE154}"/>
                  </a:ext>
                </a:extLst>
              </p:cNvPr>
              <p:cNvSpPr/>
              <p:nvPr/>
            </p:nvSpPr>
            <p:spPr>
              <a:xfrm>
                <a:off x="4190834" y="3908074"/>
                <a:ext cx="757826" cy="436691"/>
              </a:xfrm>
              <a:custGeom>
                <a:avLst/>
                <a:gdLst>
                  <a:gd name="connsiteX0" fmla="*/ 0 w 757826"/>
                  <a:gd name="connsiteY0" fmla="*/ 218250 h 436691"/>
                  <a:gd name="connsiteX1" fmla="*/ 378961 w 757826"/>
                  <a:gd name="connsiteY1" fmla="*/ 0 h 436691"/>
                  <a:gd name="connsiteX2" fmla="*/ 757827 w 757826"/>
                  <a:gd name="connsiteY2" fmla="*/ 218346 h 436691"/>
                  <a:gd name="connsiteX3" fmla="*/ 378961 w 757826"/>
                  <a:gd name="connsiteY3" fmla="*/ 436691 h 436691"/>
                  <a:gd name="connsiteX4" fmla="*/ 0 w 757826"/>
                  <a:gd name="connsiteY4" fmla="*/ 218250 h 43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26" h="436691">
                    <a:moveTo>
                      <a:pt x="0" y="218250"/>
                    </a:moveTo>
                    <a:lnTo>
                      <a:pt x="378961" y="0"/>
                    </a:lnTo>
                    <a:lnTo>
                      <a:pt x="757827" y="218346"/>
                    </a:lnTo>
                    <a:lnTo>
                      <a:pt x="378961" y="436691"/>
                    </a:lnTo>
                    <a:lnTo>
                      <a:pt x="0" y="218250"/>
                    </a:lnTo>
                    <a:close/>
                  </a:path>
                </a:pathLst>
              </a:custGeom>
              <a:solidFill>
                <a:srgbClr val="EDEDE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5" name="Freeform 5283">
                <a:extLst>
                  <a:ext uri="{FF2B5EF4-FFF2-40B4-BE49-F238E27FC236}">
                    <a16:creationId xmlns:a16="http://schemas.microsoft.com/office/drawing/2014/main" id="{C861C6F4-4067-6A4E-9F8C-6ACD3168C39D}"/>
                  </a:ext>
                </a:extLst>
              </p:cNvPr>
              <p:cNvSpPr/>
              <p:nvPr/>
            </p:nvSpPr>
            <p:spPr>
              <a:xfrm>
                <a:off x="4190834" y="4563300"/>
                <a:ext cx="379056" cy="655321"/>
              </a:xfrm>
              <a:custGeom>
                <a:avLst/>
                <a:gdLst>
                  <a:gd name="connsiteX0" fmla="*/ 379056 w 379056"/>
                  <a:gd name="connsiteY0" fmla="*/ 655322 h 655321"/>
                  <a:gd name="connsiteX1" fmla="*/ 0 w 379056"/>
                  <a:gd name="connsiteY1" fmla="*/ 436691 h 655321"/>
                  <a:gd name="connsiteX2" fmla="*/ 0 w 379056"/>
                  <a:gd name="connsiteY2" fmla="*/ 0 h 655321"/>
                  <a:gd name="connsiteX3" fmla="*/ 378866 w 379056"/>
                  <a:gd name="connsiteY3" fmla="*/ 218535 h 655321"/>
                  <a:gd name="connsiteX4" fmla="*/ 379056 w 379056"/>
                  <a:gd name="connsiteY4" fmla="*/ 655322 h 65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56" h="655321">
                    <a:moveTo>
                      <a:pt x="379056" y="655322"/>
                    </a:moveTo>
                    <a:lnTo>
                      <a:pt x="0" y="436691"/>
                    </a:lnTo>
                    <a:lnTo>
                      <a:pt x="0" y="0"/>
                    </a:lnTo>
                    <a:lnTo>
                      <a:pt x="378866" y="218535"/>
                    </a:lnTo>
                    <a:lnTo>
                      <a:pt x="379056" y="655322"/>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6" name="Freeform 5284">
                <a:extLst>
                  <a:ext uri="{FF2B5EF4-FFF2-40B4-BE49-F238E27FC236}">
                    <a16:creationId xmlns:a16="http://schemas.microsoft.com/office/drawing/2014/main" id="{93EE2CE4-CF26-E841-83DB-93BE62169E86}"/>
                  </a:ext>
                </a:extLst>
              </p:cNvPr>
              <p:cNvSpPr/>
              <p:nvPr/>
            </p:nvSpPr>
            <p:spPr>
              <a:xfrm>
                <a:off x="4569794" y="4563586"/>
                <a:ext cx="378865" cy="655036"/>
              </a:xfrm>
              <a:custGeom>
                <a:avLst/>
                <a:gdLst>
                  <a:gd name="connsiteX0" fmla="*/ 378866 w 378865"/>
                  <a:gd name="connsiteY0" fmla="*/ 0 h 655036"/>
                  <a:gd name="connsiteX1" fmla="*/ 378866 w 378865"/>
                  <a:gd name="connsiteY1" fmla="*/ 436501 h 655036"/>
                  <a:gd name="connsiteX2" fmla="*/ 95 w 378865"/>
                  <a:gd name="connsiteY2" fmla="*/ 655036 h 655036"/>
                  <a:gd name="connsiteX3" fmla="*/ 0 w 378865"/>
                  <a:gd name="connsiteY3" fmla="*/ 218155 h 655036"/>
                  <a:gd name="connsiteX4" fmla="*/ 378866 w 378865"/>
                  <a:gd name="connsiteY4" fmla="*/ 0 h 65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036">
                    <a:moveTo>
                      <a:pt x="378866" y="0"/>
                    </a:moveTo>
                    <a:lnTo>
                      <a:pt x="378866" y="436501"/>
                    </a:lnTo>
                    <a:lnTo>
                      <a:pt x="95" y="655036"/>
                    </a:lnTo>
                    <a:lnTo>
                      <a:pt x="0" y="218155"/>
                    </a:lnTo>
                    <a:lnTo>
                      <a:pt x="378866"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7" name="Freeform 5285">
                <a:extLst>
                  <a:ext uri="{FF2B5EF4-FFF2-40B4-BE49-F238E27FC236}">
                    <a16:creationId xmlns:a16="http://schemas.microsoft.com/office/drawing/2014/main" id="{0A6822E6-6F75-D146-853B-E82A3AD6F285}"/>
                  </a:ext>
                </a:extLst>
              </p:cNvPr>
              <p:cNvSpPr/>
              <p:nvPr/>
            </p:nvSpPr>
            <p:spPr>
              <a:xfrm>
                <a:off x="4327528" y="4411057"/>
                <a:ext cx="105665" cy="86867"/>
              </a:xfrm>
              <a:custGeom>
                <a:avLst/>
                <a:gdLst>
                  <a:gd name="connsiteX0" fmla="*/ 2 w 105665"/>
                  <a:gd name="connsiteY0" fmla="*/ 8137 h 86867"/>
                  <a:gd name="connsiteX1" fmla="*/ 2 w 105665"/>
                  <a:gd name="connsiteY1" fmla="*/ 21350 h 86867"/>
                  <a:gd name="connsiteX2" fmla="*/ 10759 w 105665"/>
                  <a:gd name="connsiteY2" fmla="*/ 40362 h 86867"/>
                  <a:gd name="connsiteX3" fmla="*/ 88912 w 105665"/>
                  <a:gd name="connsiteY3" fmla="*/ 85418 h 86867"/>
                  <a:gd name="connsiteX4" fmla="*/ 104217 w 105665"/>
                  <a:gd name="connsiteY4" fmla="*/ 81169 h 86867"/>
                  <a:gd name="connsiteX5" fmla="*/ 105666 w 105665"/>
                  <a:gd name="connsiteY5" fmla="*/ 75913 h 86867"/>
                  <a:gd name="connsiteX6" fmla="*/ 105666 w 105665"/>
                  <a:gd name="connsiteY6" fmla="*/ 67833 h 86867"/>
                  <a:gd name="connsiteX7" fmla="*/ 94338 w 105665"/>
                  <a:gd name="connsiteY7" fmla="*/ 48061 h 86867"/>
                  <a:gd name="connsiteX8" fmla="*/ 13043 w 105665"/>
                  <a:gd name="connsiteY8" fmla="*/ 1198 h 86867"/>
                  <a:gd name="connsiteX9" fmla="*/ 1184 w 105665"/>
                  <a:gd name="connsiteY9" fmla="*/ 4268 h 86867"/>
                  <a:gd name="connsiteX10" fmla="*/ 2 w 105665"/>
                  <a:gd name="connsiteY10" fmla="*/ 8137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5" h="86867">
                    <a:moveTo>
                      <a:pt x="2" y="8137"/>
                    </a:moveTo>
                    <a:lnTo>
                      <a:pt x="2" y="21350"/>
                    </a:lnTo>
                    <a:cubicBezTo>
                      <a:pt x="-105" y="29164"/>
                      <a:pt x="4005" y="36426"/>
                      <a:pt x="10759" y="40362"/>
                    </a:cubicBezTo>
                    <a:lnTo>
                      <a:pt x="88912" y="85418"/>
                    </a:lnTo>
                    <a:cubicBezTo>
                      <a:pt x="94313" y="88460"/>
                      <a:pt x="101166" y="86559"/>
                      <a:pt x="104217" y="81169"/>
                    </a:cubicBezTo>
                    <a:cubicBezTo>
                      <a:pt x="105125" y="79563"/>
                      <a:pt x="105623" y="77757"/>
                      <a:pt x="105666" y="75913"/>
                    </a:cubicBezTo>
                    <a:lnTo>
                      <a:pt x="105666" y="67833"/>
                    </a:lnTo>
                    <a:cubicBezTo>
                      <a:pt x="105690" y="59696"/>
                      <a:pt x="101374" y="52167"/>
                      <a:pt x="94338" y="48061"/>
                    </a:cubicBezTo>
                    <a:lnTo>
                      <a:pt x="13043" y="1198"/>
                    </a:lnTo>
                    <a:cubicBezTo>
                      <a:pt x="8921" y="-1226"/>
                      <a:pt x="3611" y="143"/>
                      <a:pt x="1184" y="4268"/>
                    </a:cubicBezTo>
                    <a:cubicBezTo>
                      <a:pt x="488" y="5447"/>
                      <a:pt x="84" y="6768"/>
                      <a:pt x="2" y="8137"/>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8" name="Freeform 5286">
                <a:extLst>
                  <a:ext uri="{FF2B5EF4-FFF2-40B4-BE49-F238E27FC236}">
                    <a16:creationId xmlns:a16="http://schemas.microsoft.com/office/drawing/2014/main" id="{172CC6DC-A84E-4443-BA29-AB267E45FC69}"/>
                  </a:ext>
                </a:extLst>
              </p:cNvPr>
              <p:cNvSpPr/>
              <p:nvPr/>
            </p:nvSpPr>
            <p:spPr>
              <a:xfrm>
                <a:off x="4327527" y="4846892"/>
                <a:ext cx="105666" cy="86872"/>
              </a:xfrm>
              <a:custGeom>
                <a:avLst/>
                <a:gdLst>
                  <a:gd name="connsiteX0" fmla="*/ 3 w 105666"/>
                  <a:gd name="connsiteY0" fmla="*/ 8137 h 86872"/>
                  <a:gd name="connsiteX1" fmla="*/ 3 w 105666"/>
                  <a:gd name="connsiteY1" fmla="*/ 21350 h 86872"/>
                  <a:gd name="connsiteX2" fmla="*/ 10760 w 105666"/>
                  <a:gd name="connsiteY2" fmla="*/ 40361 h 86872"/>
                  <a:gd name="connsiteX3" fmla="*/ 88913 w 105666"/>
                  <a:gd name="connsiteY3" fmla="*/ 85419 h 86872"/>
                  <a:gd name="connsiteX4" fmla="*/ 104218 w 105666"/>
                  <a:gd name="connsiteY4" fmla="*/ 81169 h 86872"/>
                  <a:gd name="connsiteX5" fmla="*/ 105666 w 105666"/>
                  <a:gd name="connsiteY5" fmla="*/ 75913 h 86872"/>
                  <a:gd name="connsiteX6" fmla="*/ 105666 w 105666"/>
                  <a:gd name="connsiteY6" fmla="*/ 67833 h 86872"/>
                  <a:gd name="connsiteX7" fmla="*/ 94338 w 105666"/>
                  <a:gd name="connsiteY7" fmla="*/ 48061 h 86872"/>
                  <a:gd name="connsiteX8" fmla="*/ 13044 w 105666"/>
                  <a:gd name="connsiteY8" fmla="*/ 1198 h 86872"/>
                  <a:gd name="connsiteX9" fmla="*/ 1185 w 105666"/>
                  <a:gd name="connsiteY9" fmla="*/ 4268 h 86872"/>
                  <a:gd name="connsiteX10" fmla="*/ 3 w 105666"/>
                  <a:gd name="connsiteY10" fmla="*/ 8137 h 8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6" h="86872">
                    <a:moveTo>
                      <a:pt x="3" y="8137"/>
                    </a:moveTo>
                    <a:lnTo>
                      <a:pt x="3" y="21350"/>
                    </a:lnTo>
                    <a:cubicBezTo>
                      <a:pt x="-124" y="29164"/>
                      <a:pt x="3990" y="36436"/>
                      <a:pt x="10760" y="40361"/>
                    </a:cubicBezTo>
                    <a:lnTo>
                      <a:pt x="88913" y="85419"/>
                    </a:lnTo>
                    <a:cubicBezTo>
                      <a:pt x="94314" y="88470"/>
                      <a:pt x="101167" y="86559"/>
                      <a:pt x="104218" y="81169"/>
                    </a:cubicBezTo>
                    <a:cubicBezTo>
                      <a:pt x="105126" y="79563"/>
                      <a:pt x="105624" y="77757"/>
                      <a:pt x="105666" y="75913"/>
                    </a:cubicBezTo>
                    <a:lnTo>
                      <a:pt x="105666" y="67833"/>
                    </a:lnTo>
                    <a:cubicBezTo>
                      <a:pt x="105691" y="59696"/>
                      <a:pt x="101375" y="52168"/>
                      <a:pt x="94338" y="48061"/>
                    </a:cubicBezTo>
                    <a:lnTo>
                      <a:pt x="13044" y="1198"/>
                    </a:lnTo>
                    <a:cubicBezTo>
                      <a:pt x="8921" y="-1226"/>
                      <a:pt x="3612" y="143"/>
                      <a:pt x="1185" y="4268"/>
                    </a:cubicBezTo>
                    <a:cubicBezTo>
                      <a:pt x="489" y="5447"/>
                      <a:pt x="85" y="6768"/>
                      <a:pt x="3" y="8137"/>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49" name="Freeform 5287">
                <a:extLst>
                  <a:ext uri="{FF2B5EF4-FFF2-40B4-BE49-F238E27FC236}">
                    <a16:creationId xmlns:a16="http://schemas.microsoft.com/office/drawing/2014/main" id="{81679EAC-A11A-E04D-AE5F-E81DB556AC36}"/>
                  </a:ext>
                </a:extLst>
              </p:cNvPr>
              <p:cNvSpPr/>
              <p:nvPr/>
            </p:nvSpPr>
            <p:spPr>
              <a:xfrm>
                <a:off x="4706491" y="4411558"/>
                <a:ext cx="105667" cy="86818"/>
              </a:xfrm>
              <a:custGeom>
                <a:avLst/>
                <a:gdLst>
                  <a:gd name="connsiteX0" fmla="*/ 105664 w 105667"/>
                  <a:gd name="connsiteY0" fmla="*/ 8111 h 86818"/>
                  <a:gd name="connsiteX1" fmla="*/ 105664 w 105667"/>
                  <a:gd name="connsiteY1" fmla="*/ 21229 h 86818"/>
                  <a:gd name="connsiteX2" fmla="*/ 94907 w 105667"/>
                  <a:gd name="connsiteY2" fmla="*/ 40241 h 86818"/>
                  <a:gd name="connsiteX3" fmla="*/ 16754 w 105667"/>
                  <a:gd name="connsiteY3" fmla="*/ 85298 h 86818"/>
                  <a:gd name="connsiteX4" fmla="*/ 1519 w 105667"/>
                  <a:gd name="connsiteY4" fmla="*/ 81305 h 86818"/>
                  <a:gd name="connsiteX5" fmla="*/ 0 w 105667"/>
                  <a:gd name="connsiteY5" fmla="*/ 75792 h 86818"/>
                  <a:gd name="connsiteX6" fmla="*/ 0 w 105667"/>
                  <a:gd name="connsiteY6" fmla="*/ 67712 h 86818"/>
                  <a:gd name="connsiteX7" fmla="*/ 11423 w 105667"/>
                  <a:gd name="connsiteY7" fmla="*/ 47940 h 86818"/>
                  <a:gd name="connsiteX8" fmla="*/ 92717 w 105667"/>
                  <a:gd name="connsiteY8" fmla="*/ 1077 h 86818"/>
                  <a:gd name="connsiteX9" fmla="*/ 104608 w 105667"/>
                  <a:gd name="connsiteY9" fmla="*/ 4537 h 86818"/>
                  <a:gd name="connsiteX10" fmla="*/ 105664 w 105667"/>
                  <a:gd name="connsiteY10" fmla="*/ 8111 h 8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818">
                    <a:moveTo>
                      <a:pt x="105664" y="8111"/>
                    </a:moveTo>
                    <a:lnTo>
                      <a:pt x="105664" y="21229"/>
                    </a:lnTo>
                    <a:cubicBezTo>
                      <a:pt x="105811" y="29052"/>
                      <a:pt x="101691" y="36334"/>
                      <a:pt x="94907" y="40241"/>
                    </a:cubicBezTo>
                    <a:lnTo>
                      <a:pt x="16754" y="85298"/>
                    </a:lnTo>
                    <a:cubicBezTo>
                      <a:pt x="11442" y="88396"/>
                      <a:pt x="4622" y="86610"/>
                      <a:pt x="1519" y="81305"/>
                    </a:cubicBezTo>
                    <a:cubicBezTo>
                      <a:pt x="541" y="79632"/>
                      <a:pt x="17" y="77731"/>
                      <a:pt x="0" y="75792"/>
                    </a:cubicBezTo>
                    <a:lnTo>
                      <a:pt x="0" y="67712"/>
                    </a:lnTo>
                    <a:cubicBezTo>
                      <a:pt x="14" y="59566"/>
                      <a:pt x="4365" y="52037"/>
                      <a:pt x="11423" y="47940"/>
                    </a:cubicBezTo>
                    <a:lnTo>
                      <a:pt x="92717" y="1077"/>
                    </a:lnTo>
                    <a:cubicBezTo>
                      <a:pt x="96958" y="-1242"/>
                      <a:pt x="102281" y="307"/>
                      <a:pt x="104608" y="4537"/>
                    </a:cubicBezTo>
                    <a:cubicBezTo>
                      <a:pt x="105212" y="5640"/>
                      <a:pt x="105572" y="6857"/>
                      <a:pt x="105664" y="8111"/>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0" name="Freeform 5288">
                <a:extLst>
                  <a:ext uri="{FF2B5EF4-FFF2-40B4-BE49-F238E27FC236}">
                    <a16:creationId xmlns:a16="http://schemas.microsoft.com/office/drawing/2014/main" id="{555469E6-5537-4E40-ADA8-CE90723A6715}"/>
                  </a:ext>
                </a:extLst>
              </p:cNvPr>
              <p:cNvSpPr/>
              <p:nvPr/>
            </p:nvSpPr>
            <p:spPr>
              <a:xfrm>
                <a:off x="4706491" y="4847482"/>
                <a:ext cx="105667" cy="86753"/>
              </a:xfrm>
              <a:custGeom>
                <a:avLst/>
                <a:gdLst>
                  <a:gd name="connsiteX0" fmla="*/ 105664 w 105667"/>
                  <a:gd name="connsiteY0" fmla="*/ 8023 h 86753"/>
                  <a:gd name="connsiteX1" fmla="*/ 105664 w 105667"/>
                  <a:gd name="connsiteY1" fmla="*/ 21141 h 86753"/>
                  <a:gd name="connsiteX2" fmla="*/ 94907 w 105667"/>
                  <a:gd name="connsiteY2" fmla="*/ 40152 h 86753"/>
                  <a:gd name="connsiteX3" fmla="*/ 16754 w 105667"/>
                  <a:gd name="connsiteY3" fmla="*/ 85304 h 86753"/>
                  <a:gd name="connsiteX4" fmla="*/ 1449 w 105667"/>
                  <a:gd name="connsiteY4" fmla="*/ 81055 h 86753"/>
                  <a:gd name="connsiteX5" fmla="*/ 0 w 105667"/>
                  <a:gd name="connsiteY5" fmla="*/ 75798 h 86753"/>
                  <a:gd name="connsiteX6" fmla="*/ 0 w 105667"/>
                  <a:gd name="connsiteY6" fmla="*/ 67719 h 86753"/>
                  <a:gd name="connsiteX7" fmla="*/ 11423 w 105667"/>
                  <a:gd name="connsiteY7" fmla="*/ 47947 h 86753"/>
                  <a:gd name="connsiteX8" fmla="*/ 92717 w 105667"/>
                  <a:gd name="connsiteY8" fmla="*/ 1084 h 86753"/>
                  <a:gd name="connsiteX9" fmla="*/ 104611 w 105667"/>
                  <a:gd name="connsiteY9" fmla="*/ 4534 h 86753"/>
                  <a:gd name="connsiteX10" fmla="*/ 105664 w 105667"/>
                  <a:gd name="connsiteY10" fmla="*/ 8023 h 8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753">
                    <a:moveTo>
                      <a:pt x="105664" y="8023"/>
                    </a:moveTo>
                    <a:lnTo>
                      <a:pt x="105664" y="21141"/>
                    </a:lnTo>
                    <a:cubicBezTo>
                      <a:pt x="105811" y="28964"/>
                      <a:pt x="101691" y="36245"/>
                      <a:pt x="94907" y="40152"/>
                    </a:cubicBezTo>
                    <a:lnTo>
                      <a:pt x="16754" y="85304"/>
                    </a:lnTo>
                    <a:cubicBezTo>
                      <a:pt x="11353" y="88346"/>
                      <a:pt x="4500" y="86445"/>
                      <a:pt x="1449" y="81055"/>
                    </a:cubicBezTo>
                    <a:cubicBezTo>
                      <a:pt x="541" y="79449"/>
                      <a:pt x="43" y="77642"/>
                      <a:pt x="0" y="75798"/>
                    </a:cubicBezTo>
                    <a:lnTo>
                      <a:pt x="0" y="67719"/>
                    </a:lnTo>
                    <a:cubicBezTo>
                      <a:pt x="14" y="59572"/>
                      <a:pt x="4365" y="52034"/>
                      <a:pt x="11423" y="47947"/>
                    </a:cubicBezTo>
                    <a:lnTo>
                      <a:pt x="92717" y="1084"/>
                    </a:lnTo>
                    <a:cubicBezTo>
                      <a:pt x="96956" y="-1245"/>
                      <a:pt x="102280" y="304"/>
                      <a:pt x="104611" y="4534"/>
                    </a:cubicBezTo>
                    <a:cubicBezTo>
                      <a:pt x="105203" y="5608"/>
                      <a:pt x="105562" y="6797"/>
                      <a:pt x="105664" y="8023"/>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1" name="Freeform 5289">
                <a:extLst>
                  <a:ext uri="{FF2B5EF4-FFF2-40B4-BE49-F238E27FC236}">
                    <a16:creationId xmlns:a16="http://schemas.microsoft.com/office/drawing/2014/main" id="{00ACB1ED-548E-EE41-8E89-084B4DC7084F}"/>
                  </a:ext>
                </a:extLst>
              </p:cNvPr>
              <p:cNvSpPr/>
              <p:nvPr/>
            </p:nvSpPr>
            <p:spPr>
              <a:xfrm>
                <a:off x="4778266" y="4409784"/>
                <a:ext cx="379151" cy="1092297"/>
              </a:xfrm>
              <a:custGeom>
                <a:avLst/>
                <a:gdLst>
                  <a:gd name="connsiteX0" fmla="*/ 379151 w 379151"/>
                  <a:gd name="connsiteY0" fmla="*/ 1092298 h 1092297"/>
                  <a:gd name="connsiteX1" fmla="*/ 378961 w 379151"/>
                  <a:gd name="connsiteY1" fmla="*/ 655512 h 1092297"/>
                  <a:gd name="connsiteX2" fmla="*/ 0 w 379151"/>
                  <a:gd name="connsiteY2" fmla="*/ 437071 h 1092297"/>
                  <a:gd name="connsiteX3" fmla="*/ 0 w 379151"/>
                  <a:gd name="connsiteY3" fmla="*/ 0 h 1092297"/>
                  <a:gd name="connsiteX4" fmla="*/ 378961 w 379151"/>
                  <a:gd name="connsiteY4" fmla="*/ 218440 h 1092297"/>
                  <a:gd name="connsiteX5" fmla="*/ 379056 w 379151"/>
                  <a:gd name="connsiteY5" fmla="*/ 655416 h 1092297"/>
                  <a:gd name="connsiteX6" fmla="*/ 379151 w 379151"/>
                  <a:gd name="connsiteY6" fmla="*/ 1092298 h 10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51" h="1092297">
                    <a:moveTo>
                      <a:pt x="379151" y="1092298"/>
                    </a:moveTo>
                    <a:lnTo>
                      <a:pt x="378961" y="655512"/>
                    </a:lnTo>
                    <a:lnTo>
                      <a:pt x="0" y="437071"/>
                    </a:lnTo>
                    <a:lnTo>
                      <a:pt x="0" y="0"/>
                    </a:lnTo>
                    <a:lnTo>
                      <a:pt x="378961" y="218440"/>
                    </a:lnTo>
                    <a:lnTo>
                      <a:pt x="379056" y="655416"/>
                    </a:lnTo>
                    <a:lnTo>
                      <a:pt x="379151" y="1092298"/>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2" name="Freeform 5290">
                <a:extLst>
                  <a:ext uri="{FF2B5EF4-FFF2-40B4-BE49-F238E27FC236}">
                    <a16:creationId xmlns:a16="http://schemas.microsoft.com/office/drawing/2014/main" id="{2316C9F5-2869-A247-8F70-8870FE025622}"/>
                  </a:ext>
                </a:extLst>
              </p:cNvPr>
              <p:cNvSpPr/>
              <p:nvPr/>
            </p:nvSpPr>
            <p:spPr>
              <a:xfrm>
                <a:off x="5426716" y="4379365"/>
                <a:ext cx="757826" cy="436690"/>
              </a:xfrm>
              <a:custGeom>
                <a:avLst/>
                <a:gdLst>
                  <a:gd name="connsiteX0" fmla="*/ 0 w 757826"/>
                  <a:gd name="connsiteY0" fmla="*/ 218250 h 436690"/>
                  <a:gd name="connsiteX1" fmla="*/ 378961 w 757826"/>
                  <a:gd name="connsiteY1" fmla="*/ 0 h 436690"/>
                  <a:gd name="connsiteX2" fmla="*/ 757827 w 757826"/>
                  <a:gd name="connsiteY2" fmla="*/ 218345 h 436690"/>
                  <a:gd name="connsiteX3" fmla="*/ 378961 w 757826"/>
                  <a:gd name="connsiteY3" fmla="*/ 436691 h 436690"/>
                  <a:gd name="connsiteX4" fmla="*/ 0 w 757826"/>
                  <a:gd name="connsiteY4" fmla="*/ 218250 h 4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26" h="436690">
                    <a:moveTo>
                      <a:pt x="0" y="218250"/>
                    </a:moveTo>
                    <a:lnTo>
                      <a:pt x="378961" y="0"/>
                    </a:lnTo>
                    <a:lnTo>
                      <a:pt x="757827" y="218345"/>
                    </a:lnTo>
                    <a:lnTo>
                      <a:pt x="378961" y="436691"/>
                    </a:lnTo>
                    <a:lnTo>
                      <a:pt x="0" y="218250"/>
                    </a:lnTo>
                    <a:close/>
                  </a:path>
                </a:pathLst>
              </a:custGeom>
              <a:solidFill>
                <a:srgbClr val="EDEDE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3" name="Freeform 5291">
                <a:extLst>
                  <a:ext uri="{FF2B5EF4-FFF2-40B4-BE49-F238E27FC236}">
                    <a16:creationId xmlns:a16="http://schemas.microsoft.com/office/drawing/2014/main" id="{CBC6287C-2679-424D-92A8-4882AE4E7DA2}"/>
                  </a:ext>
                </a:extLst>
              </p:cNvPr>
              <p:cNvSpPr/>
              <p:nvPr/>
            </p:nvSpPr>
            <p:spPr>
              <a:xfrm>
                <a:off x="5157226" y="4409974"/>
                <a:ext cx="378865" cy="655226"/>
              </a:xfrm>
              <a:custGeom>
                <a:avLst/>
                <a:gdLst>
                  <a:gd name="connsiteX0" fmla="*/ 378866 w 378865"/>
                  <a:gd name="connsiteY0" fmla="*/ 0 h 655226"/>
                  <a:gd name="connsiteX1" fmla="*/ 378866 w 378865"/>
                  <a:gd name="connsiteY1" fmla="*/ 437071 h 655226"/>
                  <a:gd name="connsiteX2" fmla="*/ 95 w 378865"/>
                  <a:gd name="connsiteY2" fmla="*/ 655226 h 655226"/>
                  <a:gd name="connsiteX3" fmla="*/ 0 w 378865"/>
                  <a:gd name="connsiteY3" fmla="*/ 218250 h 655226"/>
                  <a:gd name="connsiteX4" fmla="*/ 378866 w 378865"/>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226">
                    <a:moveTo>
                      <a:pt x="378866" y="0"/>
                    </a:moveTo>
                    <a:lnTo>
                      <a:pt x="378866" y="437071"/>
                    </a:lnTo>
                    <a:lnTo>
                      <a:pt x="95" y="655226"/>
                    </a:lnTo>
                    <a:lnTo>
                      <a:pt x="0" y="218250"/>
                    </a:lnTo>
                    <a:lnTo>
                      <a:pt x="378866"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4" name="Freeform 5292">
                <a:extLst>
                  <a:ext uri="{FF2B5EF4-FFF2-40B4-BE49-F238E27FC236}">
                    <a16:creationId xmlns:a16="http://schemas.microsoft.com/office/drawing/2014/main" id="{F50A52AD-DCAD-6146-A80E-AB53450A4BDC}"/>
                  </a:ext>
                </a:extLst>
              </p:cNvPr>
              <p:cNvSpPr/>
              <p:nvPr/>
            </p:nvSpPr>
            <p:spPr>
              <a:xfrm>
                <a:off x="4778361" y="4191533"/>
                <a:ext cx="757731" cy="436690"/>
              </a:xfrm>
              <a:custGeom>
                <a:avLst/>
                <a:gdLst>
                  <a:gd name="connsiteX0" fmla="*/ 0 w 757731"/>
                  <a:gd name="connsiteY0" fmla="*/ 218251 h 436690"/>
                  <a:gd name="connsiteX1" fmla="*/ 378866 w 757731"/>
                  <a:gd name="connsiteY1" fmla="*/ 0 h 436690"/>
                  <a:gd name="connsiteX2" fmla="*/ 757731 w 757731"/>
                  <a:gd name="connsiteY2" fmla="*/ 218441 h 436690"/>
                  <a:gd name="connsiteX3" fmla="*/ 378866 w 757731"/>
                  <a:gd name="connsiteY3" fmla="*/ 436691 h 436690"/>
                  <a:gd name="connsiteX4" fmla="*/ 0 w 757731"/>
                  <a:gd name="connsiteY4" fmla="*/ 218251 h 4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731" h="436690">
                    <a:moveTo>
                      <a:pt x="0" y="218251"/>
                    </a:moveTo>
                    <a:lnTo>
                      <a:pt x="378866" y="0"/>
                    </a:lnTo>
                    <a:lnTo>
                      <a:pt x="757731" y="218441"/>
                    </a:lnTo>
                    <a:lnTo>
                      <a:pt x="378866" y="436691"/>
                    </a:lnTo>
                    <a:lnTo>
                      <a:pt x="0" y="218251"/>
                    </a:lnTo>
                    <a:close/>
                  </a:path>
                </a:pathLst>
              </a:custGeom>
              <a:solidFill>
                <a:srgbClr val="EDEDE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5" name="Freeform 5293">
                <a:extLst>
                  <a:ext uri="{FF2B5EF4-FFF2-40B4-BE49-F238E27FC236}">
                    <a16:creationId xmlns:a16="http://schemas.microsoft.com/office/drawing/2014/main" id="{122F2709-9924-7245-86CF-BED9E05CCC35}"/>
                  </a:ext>
                </a:extLst>
              </p:cNvPr>
              <p:cNvSpPr/>
              <p:nvPr/>
            </p:nvSpPr>
            <p:spPr>
              <a:xfrm>
                <a:off x="4778266" y="4846855"/>
                <a:ext cx="379151" cy="655226"/>
              </a:xfrm>
              <a:custGeom>
                <a:avLst/>
                <a:gdLst>
                  <a:gd name="connsiteX0" fmla="*/ 379151 w 379151"/>
                  <a:gd name="connsiteY0" fmla="*/ 655227 h 655226"/>
                  <a:gd name="connsiteX1" fmla="*/ 0 w 379151"/>
                  <a:gd name="connsiteY1" fmla="*/ 436691 h 655226"/>
                  <a:gd name="connsiteX2" fmla="*/ 0 w 379151"/>
                  <a:gd name="connsiteY2" fmla="*/ 0 h 655226"/>
                  <a:gd name="connsiteX3" fmla="*/ 378961 w 379151"/>
                  <a:gd name="connsiteY3" fmla="*/ 218441 h 655226"/>
                  <a:gd name="connsiteX4" fmla="*/ 379151 w 379151"/>
                  <a:gd name="connsiteY4" fmla="*/ 655227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51" h="655226">
                    <a:moveTo>
                      <a:pt x="379151" y="655227"/>
                    </a:moveTo>
                    <a:lnTo>
                      <a:pt x="0" y="436691"/>
                    </a:lnTo>
                    <a:lnTo>
                      <a:pt x="0" y="0"/>
                    </a:lnTo>
                    <a:lnTo>
                      <a:pt x="378961" y="218441"/>
                    </a:lnTo>
                    <a:lnTo>
                      <a:pt x="379151" y="655227"/>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6" name="Freeform 5294">
                <a:extLst>
                  <a:ext uri="{FF2B5EF4-FFF2-40B4-BE49-F238E27FC236}">
                    <a16:creationId xmlns:a16="http://schemas.microsoft.com/office/drawing/2014/main" id="{03AB115A-93C1-DB4F-A541-06A9D243BDA8}"/>
                  </a:ext>
                </a:extLst>
              </p:cNvPr>
              <p:cNvSpPr/>
              <p:nvPr/>
            </p:nvSpPr>
            <p:spPr>
              <a:xfrm>
                <a:off x="5157322" y="4847045"/>
                <a:ext cx="378770" cy="655036"/>
              </a:xfrm>
              <a:custGeom>
                <a:avLst/>
                <a:gdLst>
                  <a:gd name="connsiteX0" fmla="*/ 378771 w 378770"/>
                  <a:gd name="connsiteY0" fmla="*/ 0 h 655036"/>
                  <a:gd name="connsiteX1" fmla="*/ 378771 w 378770"/>
                  <a:gd name="connsiteY1" fmla="*/ 436596 h 655036"/>
                  <a:gd name="connsiteX2" fmla="*/ 95 w 378770"/>
                  <a:gd name="connsiteY2" fmla="*/ 655036 h 655036"/>
                  <a:gd name="connsiteX3" fmla="*/ 0 w 378770"/>
                  <a:gd name="connsiteY3" fmla="*/ 218155 h 655036"/>
                  <a:gd name="connsiteX4" fmla="*/ 378771 w 378770"/>
                  <a:gd name="connsiteY4" fmla="*/ 0 h 65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70" h="655036">
                    <a:moveTo>
                      <a:pt x="378771" y="0"/>
                    </a:moveTo>
                    <a:lnTo>
                      <a:pt x="378771" y="436596"/>
                    </a:lnTo>
                    <a:lnTo>
                      <a:pt x="95" y="655036"/>
                    </a:lnTo>
                    <a:lnTo>
                      <a:pt x="0" y="218155"/>
                    </a:lnTo>
                    <a:lnTo>
                      <a:pt x="378771"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7" name="Freeform 5295">
                <a:extLst>
                  <a:ext uri="{FF2B5EF4-FFF2-40B4-BE49-F238E27FC236}">
                    <a16:creationId xmlns:a16="http://schemas.microsoft.com/office/drawing/2014/main" id="{7DBCFF6D-3750-9A47-8CAA-2C5A610BF120}"/>
                  </a:ext>
                </a:extLst>
              </p:cNvPr>
              <p:cNvSpPr/>
              <p:nvPr/>
            </p:nvSpPr>
            <p:spPr>
              <a:xfrm>
                <a:off x="4914961" y="4694518"/>
                <a:ext cx="105759" cy="86937"/>
              </a:xfrm>
              <a:custGeom>
                <a:avLst/>
                <a:gdLst>
                  <a:gd name="connsiteX0" fmla="*/ 1 w 105759"/>
                  <a:gd name="connsiteY0" fmla="*/ 8230 h 86937"/>
                  <a:gd name="connsiteX1" fmla="*/ 1 w 105759"/>
                  <a:gd name="connsiteY1" fmla="*/ 21348 h 86937"/>
                  <a:gd name="connsiteX2" fmla="*/ 10853 w 105759"/>
                  <a:gd name="connsiteY2" fmla="*/ 40359 h 86937"/>
                  <a:gd name="connsiteX3" fmla="*/ 89006 w 105759"/>
                  <a:gd name="connsiteY3" fmla="*/ 85416 h 86937"/>
                  <a:gd name="connsiteX4" fmla="*/ 104240 w 105759"/>
                  <a:gd name="connsiteY4" fmla="*/ 81424 h 86937"/>
                  <a:gd name="connsiteX5" fmla="*/ 105760 w 105759"/>
                  <a:gd name="connsiteY5" fmla="*/ 75911 h 86937"/>
                  <a:gd name="connsiteX6" fmla="*/ 105760 w 105759"/>
                  <a:gd name="connsiteY6" fmla="*/ 67831 h 86937"/>
                  <a:gd name="connsiteX7" fmla="*/ 94336 w 105759"/>
                  <a:gd name="connsiteY7" fmla="*/ 48059 h 86937"/>
                  <a:gd name="connsiteX8" fmla="*/ 13042 w 105759"/>
                  <a:gd name="connsiteY8" fmla="*/ 1196 h 86937"/>
                  <a:gd name="connsiteX9" fmla="*/ 1185 w 105759"/>
                  <a:gd name="connsiteY9" fmla="*/ 4266 h 86937"/>
                  <a:gd name="connsiteX10" fmla="*/ 1 w 105759"/>
                  <a:gd name="connsiteY10" fmla="*/ 8230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59" h="86937">
                    <a:moveTo>
                      <a:pt x="1" y="8230"/>
                    </a:moveTo>
                    <a:lnTo>
                      <a:pt x="1" y="21348"/>
                    </a:lnTo>
                    <a:cubicBezTo>
                      <a:pt x="-67" y="29171"/>
                      <a:pt x="4077" y="36434"/>
                      <a:pt x="10853" y="40359"/>
                    </a:cubicBezTo>
                    <a:lnTo>
                      <a:pt x="89006" y="85416"/>
                    </a:lnTo>
                    <a:cubicBezTo>
                      <a:pt x="94317" y="88515"/>
                      <a:pt x="101138" y="86728"/>
                      <a:pt x="104240" y="81424"/>
                    </a:cubicBezTo>
                    <a:cubicBezTo>
                      <a:pt x="105219" y="79751"/>
                      <a:pt x="105742" y="77850"/>
                      <a:pt x="105760" y="75911"/>
                    </a:cubicBezTo>
                    <a:lnTo>
                      <a:pt x="105760" y="67831"/>
                    </a:lnTo>
                    <a:cubicBezTo>
                      <a:pt x="105745" y="59685"/>
                      <a:pt x="101395" y="52147"/>
                      <a:pt x="94336" y="48059"/>
                    </a:cubicBezTo>
                    <a:lnTo>
                      <a:pt x="13042" y="1196"/>
                    </a:lnTo>
                    <a:cubicBezTo>
                      <a:pt x="8917" y="-1228"/>
                      <a:pt x="3609" y="150"/>
                      <a:pt x="1185" y="4266"/>
                    </a:cubicBezTo>
                    <a:cubicBezTo>
                      <a:pt x="476" y="5474"/>
                      <a:pt x="69" y="6833"/>
                      <a:pt x="1" y="8230"/>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8" name="Freeform 5296">
                <a:extLst>
                  <a:ext uri="{FF2B5EF4-FFF2-40B4-BE49-F238E27FC236}">
                    <a16:creationId xmlns:a16="http://schemas.microsoft.com/office/drawing/2014/main" id="{A9C3CD3C-32D4-4A42-9E14-CC8221C3D26C}"/>
                  </a:ext>
                </a:extLst>
              </p:cNvPr>
              <p:cNvSpPr/>
              <p:nvPr/>
            </p:nvSpPr>
            <p:spPr>
              <a:xfrm>
                <a:off x="4914944" y="5129762"/>
                <a:ext cx="105776" cy="86768"/>
              </a:xfrm>
              <a:custGeom>
                <a:avLst/>
                <a:gdLst>
                  <a:gd name="connsiteX0" fmla="*/ 18 w 105776"/>
                  <a:gd name="connsiteY0" fmla="*/ 9202 h 86768"/>
                  <a:gd name="connsiteX1" fmla="*/ 18 w 105776"/>
                  <a:gd name="connsiteY1" fmla="*/ 22320 h 86768"/>
                  <a:gd name="connsiteX2" fmla="*/ 10870 w 105776"/>
                  <a:gd name="connsiteY2" fmla="*/ 41331 h 86768"/>
                  <a:gd name="connsiteX3" fmla="*/ 89022 w 105776"/>
                  <a:gd name="connsiteY3" fmla="*/ 85248 h 86768"/>
                  <a:gd name="connsiteX4" fmla="*/ 104257 w 105776"/>
                  <a:gd name="connsiteY4" fmla="*/ 81255 h 86768"/>
                  <a:gd name="connsiteX5" fmla="*/ 105776 w 105776"/>
                  <a:gd name="connsiteY5" fmla="*/ 75742 h 86768"/>
                  <a:gd name="connsiteX6" fmla="*/ 105776 w 105776"/>
                  <a:gd name="connsiteY6" fmla="*/ 67662 h 86768"/>
                  <a:gd name="connsiteX7" fmla="*/ 94544 w 105776"/>
                  <a:gd name="connsiteY7" fmla="*/ 48175 h 86768"/>
                  <a:gd name="connsiteX8" fmla="*/ 13249 w 105776"/>
                  <a:gd name="connsiteY8" fmla="*/ 1312 h 86768"/>
                  <a:gd name="connsiteX9" fmla="*/ 1314 w 105776"/>
                  <a:gd name="connsiteY9" fmla="*/ 4069 h 86768"/>
                  <a:gd name="connsiteX10" fmla="*/ 18 w 105776"/>
                  <a:gd name="connsiteY10" fmla="*/ 9202 h 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76" h="86768">
                    <a:moveTo>
                      <a:pt x="18" y="9202"/>
                    </a:moveTo>
                    <a:lnTo>
                      <a:pt x="18" y="22320"/>
                    </a:lnTo>
                    <a:cubicBezTo>
                      <a:pt x="-50" y="30143"/>
                      <a:pt x="4094" y="37406"/>
                      <a:pt x="10870" y="41331"/>
                    </a:cubicBezTo>
                    <a:lnTo>
                      <a:pt x="89022" y="85248"/>
                    </a:lnTo>
                    <a:cubicBezTo>
                      <a:pt x="94334" y="88346"/>
                      <a:pt x="101155" y="86559"/>
                      <a:pt x="104257" y="81255"/>
                    </a:cubicBezTo>
                    <a:cubicBezTo>
                      <a:pt x="105236" y="79582"/>
                      <a:pt x="105759" y="77681"/>
                      <a:pt x="105776" y="75742"/>
                    </a:cubicBezTo>
                    <a:lnTo>
                      <a:pt x="105776" y="67662"/>
                    </a:lnTo>
                    <a:cubicBezTo>
                      <a:pt x="105701" y="59649"/>
                      <a:pt x="101442" y="52263"/>
                      <a:pt x="94544" y="48175"/>
                    </a:cubicBezTo>
                    <a:lnTo>
                      <a:pt x="13249" y="1312"/>
                    </a:lnTo>
                    <a:cubicBezTo>
                      <a:pt x="9191" y="-1216"/>
                      <a:pt x="3847" y="20"/>
                      <a:pt x="1314" y="4069"/>
                    </a:cubicBezTo>
                    <a:cubicBezTo>
                      <a:pt x="356" y="5599"/>
                      <a:pt x="-98" y="7396"/>
                      <a:pt x="18" y="9202"/>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59" name="Freeform 5297">
                <a:extLst>
                  <a:ext uri="{FF2B5EF4-FFF2-40B4-BE49-F238E27FC236}">
                    <a16:creationId xmlns:a16="http://schemas.microsoft.com/office/drawing/2014/main" id="{E022D83A-AA43-F445-B2B2-059D362D11FF}"/>
                  </a:ext>
                </a:extLst>
              </p:cNvPr>
              <p:cNvSpPr/>
              <p:nvPr/>
            </p:nvSpPr>
            <p:spPr>
              <a:xfrm>
                <a:off x="5294113" y="4694994"/>
                <a:ext cx="105667" cy="86937"/>
              </a:xfrm>
              <a:custGeom>
                <a:avLst/>
                <a:gdLst>
                  <a:gd name="connsiteX0" fmla="*/ 105664 w 105667"/>
                  <a:gd name="connsiteY0" fmla="*/ 8230 h 86937"/>
                  <a:gd name="connsiteX1" fmla="*/ 105664 w 105667"/>
                  <a:gd name="connsiteY1" fmla="*/ 21348 h 86937"/>
                  <a:gd name="connsiteX2" fmla="*/ 94907 w 105667"/>
                  <a:gd name="connsiteY2" fmla="*/ 40359 h 86937"/>
                  <a:gd name="connsiteX3" fmla="*/ 16754 w 105667"/>
                  <a:gd name="connsiteY3" fmla="*/ 85416 h 86937"/>
                  <a:gd name="connsiteX4" fmla="*/ 1523 w 105667"/>
                  <a:gd name="connsiteY4" fmla="*/ 81424 h 86937"/>
                  <a:gd name="connsiteX5" fmla="*/ 0 w 105667"/>
                  <a:gd name="connsiteY5" fmla="*/ 75911 h 86937"/>
                  <a:gd name="connsiteX6" fmla="*/ 0 w 105667"/>
                  <a:gd name="connsiteY6" fmla="*/ 67736 h 86937"/>
                  <a:gd name="connsiteX7" fmla="*/ 11328 w 105667"/>
                  <a:gd name="connsiteY7" fmla="*/ 48059 h 86937"/>
                  <a:gd name="connsiteX8" fmla="*/ 92622 w 105667"/>
                  <a:gd name="connsiteY8" fmla="*/ 1196 h 86937"/>
                  <a:gd name="connsiteX9" fmla="*/ 104483 w 105667"/>
                  <a:gd name="connsiteY9" fmla="*/ 4266 h 86937"/>
                  <a:gd name="connsiteX10" fmla="*/ 105664 w 105667"/>
                  <a:gd name="connsiteY10" fmla="*/ 8230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937">
                    <a:moveTo>
                      <a:pt x="105664" y="8230"/>
                    </a:moveTo>
                    <a:lnTo>
                      <a:pt x="105664" y="21348"/>
                    </a:lnTo>
                    <a:cubicBezTo>
                      <a:pt x="105806" y="29171"/>
                      <a:pt x="101694" y="36452"/>
                      <a:pt x="94907" y="40359"/>
                    </a:cubicBezTo>
                    <a:lnTo>
                      <a:pt x="16754" y="85416"/>
                    </a:lnTo>
                    <a:cubicBezTo>
                      <a:pt x="11442" y="88515"/>
                      <a:pt x="4626" y="86728"/>
                      <a:pt x="1523" y="81424"/>
                    </a:cubicBezTo>
                    <a:cubicBezTo>
                      <a:pt x="543" y="79751"/>
                      <a:pt x="19" y="77850"/>
                      <a:pt x="0" y="75911"/>
                    </a:cubicBezTo>
                    <a:lnTo>
                      <a:pt x="0" y="67736"/>
                    </a:lnTo>
                    <a:cubicBezTo>
                      <a:pt x="-9" y="59627"/>
                      <a:pt x="4303" y="52127"/>
                      <a:pt x="11328" y="48059"/>
                    </a:cubicBezTo>
                    <a:lnTo>
                      <a:pt x="92622" y="1196"/>
                    </a:lnTo>
                    <a:cubicBezTo>
                      <a:pt x="96744" y="-1228"/>
                      <a:pt x="102056" y="150"/>
                      <a:pt x="104483" y="4266"/>
                    </a:cubicBezTo>
                    <a:cubicBezTo>
                      <a:pt x="105188" y="5473"/>
                      <a:pt x="105597" y="6833"/>
                      <a:pt x="105664" y="8230"/>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0" name="Freeform 5298">
                <a:extLst>
                  <a:ext uri="{FF2B5EF4-FFF2-40B4-BE49-F238E27FC236}">
                    <a16:creationId xmlns:a16="http://schemas.microsoft.com/office/drawing/2014/main" id="{6CF9AEED-820B-3A46-8209-755E25A525D6}"/>
                  </a:ext>
                </a:extLst>
              </p:cNvPr>
              <p:cNvSpPr/>
              <p:nvPr/>
            </p:nvSpPr>
            <p:spPr>
              <a:xfrm>
                <a:off x="5294113" y="5130734"/>
                <a:ext cx="105667" cy="86937"/>
              </a:xfrm>
              <a:custGeom>
                <a:avLst/>
                <a:gdLst>
                  <a:gd name="connsiteX0" fmla="*/ 105664 w 105667"/>
                  <a:gd name="connsiteY0" fmla="*/ 8230 h 86937"/>
                  <a:gd name="connsiteX1" fmla="*/ 105664 w 105667"/>
                  <a:gd name="connsiteY1" fmla="*/ 21348 h 86937"/>
                  <a:gd name="connsiteX2" fmla="*/ 94907 w 105667"/>
                  <a:gd name="connsiteY2" fmla="*/ 40359 h 86937"/>
                  <a:gd name="connsiteX3" fmla="*/ 16754 w 105667"/>
                  <a:gd name="connsiteY3" fmla="*/ 85416 h 86937"/>
                  <a:gd name="connsiteX4" fmla="*/ 1523 w 105667"/>
                  <a:gd name="connsiteY4" fmla="*/ 81424 h 86937"/>
                  <a:gd name="connsiteX5" fmla="*/ 0 w 105667"/>
                  <a:gd name="connsiteY5" fmla="*/ 75911 h 86937"/>
                  <a:gd name="connsiteX6" fmla="*/ 0 w 105667"/>
                  <a:gd name="connsiteY6" fmla="*/ 67736 h 86937"/>
                  <a:gd name="connsiteX7" fmla="*/ 11328 w 105667"/>
                  <a:gd name="connsiteY7" fmla="*/ 48059 h 86937"/>
                  <a:gd name="connsiteX8" fmla="*/ 92622 w 105667"/>
                  <a:gd name="connsiteY8" fmla="*/ 1196 h 86937"/>
                  <a:gd name="connsiteX9" fmla="*/ 104483 w 105667"/>
                  <a:gd name="connsiteY9" fmla="*/ 4266 h 86937"/>
                  <a:gd name="connsiteX10" fmla="*/ 105664 w 105667"/>
                  <a:gd name="connsiteY10" fmla="*/ 8230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7" h="86937">
                    <a:moveTo>
                      <a:pt x="105664" y="8230"/>
                    </a:moveTo>
                    <a:lnTo>
                      <a:pt x="105664" y="21348"/>
                    </a:lnTo>
                    <a:cubicBezTo>
                      <a:pt x="105806" y="29171"/>
                      <a:pt x="101694" y="36452"/>
                      <a:pt x="94907" y="40359"/>
                    </a:cubicBezTo>
                    <a:lnTo>
                      <a:pt x="16754" y="85416"/>
                    </a:lnTo>
                    <a:cubicBezTo>
                      <a:pt x="11442" y="88515"/>
                      <a:pt x="4626" y="86728"/>
                      <a:pt x="1523" y="81424"/>
                    </a:cubicBezTo>
                    <a:cubicBezTo>
                      <a:pt x="543" y="79751"/>
                      <a:pt x="19" y="77850"/>
                      <a:pt x="0" y="75911"/>
                    </a:cubicBezTo>
                    <a:lnTo>
                      <a:pt x="0" y="67736"/>
                    </a:lnTo>
                    <a:cubicBezTo>
                      <a:pt x="-9" y="59627"/>
                      <a:pt x="4303" y="52127"/>
                      <a:pt x="11328" y="48059"/>
                    </a:cubicBezTo>
                    <a:lnTo>
                      <a:pt x="92622" y="1196"/>
                    </a:lnTo>
                    <a:cubicBezTo>
                      <a:pt x="96744" y="-1228"/>
                      <a:pt x="102056" y="150"/>
                      <a:pt x="104483" y="4266"/>
                    </a:cubicBezTo>
                    <a:cubicBezTo>
                      <a:pt x="105188" y="5473"/>
                      <a:pt x="105597" y="6833"/>
                      <a:pt x="105664" y="8230"/>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1" name="Freeform 5299">
                <a:extLst>
                  <a:ext uri="{FF2B5EF4-FFF2-40B4-BE49-F238E27FC236}">
                    <a16:creationId xmlns:a16="http://schemas.microsoft.com/office/drawing/2014/main" id="{2BC17DCB-10CB-4A41-9D5D-96DC816CC52A}"/>
                  </a:ext>
                </a:extLst>
              </p:cNvPr>
              <p:cNvSpPr/>
              <p:nvPr/>
            </p:nvSpPr>
            <p:spPr>
              <a:xfrm>
                <a:off x="5805582" y="4597806"/>
                <a:ext cx="378865" cy="655226"/>
              </a:xfrm>
              <a:custGeom>
                <a:avLst/>
                <a:gdLst>
                  <a:gd name="connsiteX0" fmla="*/ 378866 w 378865"/>
                  <a:gd name="connsiteY0" fmla="*/ 0 h 655226"/>
                  <a:gd name="connsiteX1" fmla="*/ 378866 w 378865"/>
                  <a:gd name="connsiteY1" fmla="*/ 437071 h 655226"/>
                  <a:gd name="connsiteX2" fmla="*/ 95 w 378865"/>
                  <a:gd name="connsiteY2" fmla="*/ 655226 h 655226"/>
                  <a:gd name="connsiteX3" fmla="*/ 0 w 378865"/>
                  <a:gd name="connsiteY3" fmla="*/ 218250 h 655226"/>
                  <a:gd name="connsiteX4" fmla="*/ 378866 w 378865"/>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226">
                    <a:moveTo>
                      <a:pt x="378866" y="0"/>
                    </a:moveTo>
                    <a:lnTo>
                      <a:pt x="378866" y="437071"/>
                    </a:lnTo>
                    <a:lnTo>
                      <a:pt x="95" y="655226"/>
                    </a:lnTo>
                    <a:lnTo>
                      <a:pt x="0" y="218250"/>
                    </a:lnTo>
                    <a:lnTo>
                      <a:pt x="378866"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2" name="Freeform 5300">
                <a:extLst>
                  <a:ext uri="{FF2B5EF4-FFF2-40B4-BE49-F238E27FC236}">
                    <a16:creationId xmlns:a16="http://schemas.microsoft.com/office/drawing/2014/main" id="{928F7455-894D-4443-9858-F2B3ED8F490B}"/>
                  </a:ext>
                </a:extLst>
              </p:cNvPr>
              <p:cNvSpPr/>
              <p:nvPr/>
            </p:nvSpPr>
            <p:spPr>
              <a:xfrm>
                <a:off x="5563410" y="4882351"/>
                <a:ext cx="105666" cy="86937"/>
              </a:xfrm>
              <a:custGeom>
                <a:avLst/>
                <a:gdLst>
                  <a:gd name="connsiteX0" fmla="*/ 3 w 105666"/>
                  <a:gd name="connsiteY0" fmla="*/ 8135 h 86937"/>
                  <a:gd name="connsiteX1" fmla="*/ 3 w 105666"/>
                  <a:gd name="connsiteY1" fmla="*/ 21348 h 86937"/>
                  <a:gd name="connsiteX2" fmla="*/ 10760 w 105666"/>
                  <a:gd name="connsiteY2" fmla="*/ 40359 h 86937"/>
                  <a:gd name="connsiteX3" fmla="*/ 88912 w 105666"/>
                  <a:gd name="connsiteY3" fmla="*/ 85416 h 86937"/>
                  <a:gd name="connsiteX4" fmla="*/ 104143 w 105666"/>
                  <a:gd name="connsiteY4" fmla="*/ 81424 h 86937"/>
                  <a:gd name="connsiteX5" fmla="*/ 105666 w 105666"/>
                  <a:gd name="connsiteY5" fmla="*/ 75911 h 86937"/>
                  <a:gd name="connsiteX6" fmla="*/ 105666 w 105666"/>
                  <a:gd name="connsiteY6" fmla="*/ 67831 h 86937"/>
                  <a:gd name="connsiteX7" fmla="*/ 94243 w 105666"/>
                  <a:gd name="connsiteY7" fmla="*/ 48059 h 86937"/>
                  <a:gd name="connsiteX8" fmla="*/ 13044 w 105666"/>
                  <a:gd name="connsiteY8" fmla="*/ 1196 h 86937"/>
                  <a:gd name="connsiteX9" fmla="*/ 1183 w 105666"/>
                  <a:gd name="connsiteY9" fmla="*/ 4266 h 86937"/>
                  <a:gd name="connsiteX10" fmla="*/ 3 w 105666"/>
                  <a:gd name="connsiteY10" fmla="*/ 8135 h 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6" h="86937">
                    <a:moveTo>
                      <a:pt x="3" y="8135"/>
                    </a:moveTo>
                    <a:lnTo>
                      <a:pt x="3" y="21348"/>
                    </a:lnTo>
                    <a:cubicBezTo>
                      <a:pt x="-121" y="29162"/>
                      <a:pt x="3991" y="36434"/>
                      <a:pt x="10760" y="40359"/>
                    </a:cubicBezTo>
                    <a:lnTo>
                      <a:pt x="88912" y="85416"/>
                    </a:lnTo>
                    <a:cubicBezTo>
                      <a:pt x="94224" y="88515"/>
                      <a:pt x="101040" y="86728"/>
                      <a:pt x="104143" y="81424"/>
                    </a:cubicBezTo>
                    <a:cubicBezTo>
                      <a:pt x="105124" y="79751"/>
                      <a:pt x="105647" y="77850"/>
                      <a:pt x="105666" y="75911"/>
                    </a:cubicBezTo>
                    <a:lnTo>
                      <a:pt x="105666" y="67831"/>
                    </a:lnTo>
                    <a:cubicBezTo>
                      <a:pt x="105695" y="59665"/>
                      <a:pt x="101335" y="52118"/>
                      <a:pt x="94243" y="48059"/>
                    </a:cubicBezTo>
                    <a:lnTo>
                      <a:pt x="13044" y="1196"/>
                    </a:lnTo>
                    <a:cubicBezTo>
                      <a:pt x="8922" y="-1228"/>
                      <a:pt x="3610" y="150"/>
                      <a:pt x="1183" y="4266"/>
                    </a:cubicBezTo>
                    <a:cubicBezTo>
                      <a:pt x="488" y="5445"/>
                      <a:pt x="88" y="6766"/>
                      <a:pt x="3" y="8135"/>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3" name="Freeform 5301">
                <a:extLst>
                  <a:ext uri="{FF2B5EF4-FFF2-40B4-BE49-F238E27FC236}">
                    <a16:creationId xmlns:a16="http://schemas.microsoft.com/office/drawing/2014/main" id="{2915692F-2A0A-2740-9D58-C26891941C6D}"/>
                  </a:ext>
                </a:extLst>
              </p:cNvPr>
              <p:cNvSpPr/>
              <p:nvPr/>
            </p:nvSpPr>
            <p:spPr>
              <a:xfrm>
                <a:off x="5942278" y="4882453"/>
                <a:ext cx="105665" cy="86858"/>
              </a:xfrm>
              <a:custGeom>
                <a:avLst/>
                <a:gdLst>
                  <a:gd name="connsiteX0" fmla="*/ 105663 w 105665"/>
                  <a:gd name="connsiteY0" fmla="*/ 8508 h 86858"/>
                  <a:gd name="connsiteX1" fmla="*/ 105663 w 105665"/>
                  <a:gd name="connsiteY1" fmla="*/ 21626 h 86858"/>
                  <a:gd name="connsiteX2" fmla="*/ 94907 w 105665"/>
                  <a:gd name="connsiteY2" fmla="*/ 40638 h 86858"/>
                  <a:gd name="connsiteX3" fmla="*/ 16754 w 105665"/>
                  <a:gd name="connsiteY3" fmla="*/ 85409 h 86858"/>
                  <a:gd name="connsiteX4" fmla="*/ 1447 w 105665"/>
                  <a:gd name="connsiteY4" fmla="*/ 81160 h 86858"/>
                  <a:gd name="connsiteX5" fmla="*/ 0 w 105665"/>
                  <a:gd name="connsiteY5" fmla="*/ 75904 h 86858"/>
                  <a:gd name="connsiteX6" fmla="*/ 0 w 105665"/>
                  <a:gd name="connsiteY6" fmla="*/ 67824 h 86858"/>
                  <a:gd name="connsiteX7" fmla="*/ 11423 w 105665"/>
                  <a:gd name="connsiteY7" fmla="*/ 48052 h 86858"/>
                  <a:gd name="connsiteX8" fmla="*/ 92622 w 105665"/>
                  <a:gd name="connsiteY8" fmla="*/ 1189 h 86858"/>
                  <a:gd name="connsiteX9" fmla="*/ 104474 w 105665"/>
                  <a:gd name="connsiteY9" fmla="*/ 4278 h 86858"/>
                  <a:gd name="connsiteX10" fmla="*/ 105663 w 105665"/>
                  <a:gd name="connsiteY10" fmla="*/ 8508 h 8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5" h="86858">
                    <a:moveTo>
                      <a:pt x="105663" y="8508"/>
                    </a:moveTo>
                    <a:lnTo>
                      <a:pt x="105663" y="21626"/>
                    </a:lnTo>
                    <a:cubicBezTo>
                      <a:pt x="105768" y="29440"/>
                      <a:pt x="101665" y="36702"/>
                      <a:pt x="94907" y="40638"/>
                    </a:cubicBezTo>
                    <a:lnTo>
                      <a:pt x="16754" y="85409"/>
                    </a:lnTo>
                    <a:cubicBezTo>
                      <a:pt x="11356" y="88451"/>
                      <a:pt x="4503" y="86550"/>
                      <a:pt x="1447" y="81160"/>
                    </a:cubicBezTo>
                    <a:cubicBezTo>
                      <a:pt x="543" y="79554"/>
                      <a:pt x="47" y="77748"/>
                      <a:pt x="0" y="75904"/>
                    </a:cubicBezTo>
                    <a:lnTo>
                      <a:pt x="0" y="67824"/>
                    </a:lnTo>
                    <a:cubicBezTo>
                      <a:pt x="19" y="59677"/>
                      <a:pt x="4360" y="52139"/>
                      <a:pt x="11423" y="48052"/>
                    </a:cubicBezTo>
                    <a:lnTo>
                      <a:pt x="92622" y="1189"/>
                    </a:lnTo>
                    <a:cubicBezTo>
                      <a:pt x="96754" y="-1226"/>
                      <a:pt x="102056" y="153"/>
                      <a:pt x="104474" y="4278"/>
                    </a:cubicBezTo>
                    <a:cubicBezTo>
                      <a:pt x="105226" y="5562"/>
                      <a:pt x="105635" y="7016"/>
                      <a:pt x="105663" y="8508"/>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4" name="Freeform 5302">
                <a:extLst>
                  <a:ext uri="{FF2B5EF4-FFF2-40B4-BE49-F238E27FC236}">
                    <a16:creationId xmlns:a16="http://schemas.microsoft.com/office/drawing/2014/main" id="{D6876803-80AA-1B44-AA9A-24B934AE0CD6}"/>
                  </a:ext>
                </a:extLst>
              </p:cNvPr>
              <p:cNvSpPr/>
              <p:nvPr/>
            </p:nvSpPr>
            <p:spPr>
              <a:xfrm>
                <a:off x="4220058" y="5100561"/>
                <a:ext cx="378960" cy="655511"/>
              </a:xfrm>
              <a:custGeom>
                <a:avLst/>
                <a:gdLst>
                  <a:gd name="connsiteX0" fmla="*/ 378961 w 378960"/>
                  <a:gd name="connsiteY0" fmla="*/ 655417 h 655511"/>
                  <a:gd name="connsiteX1" fmla="*/ 378866 w 378960"/>
                  <a:gd name="connsiteY1" fmla="*/ 655512 h 655511"/>
                  <a:gd name="connsiteX2" fmla="*/ 0 w 378960"/>
                  <a:gd name="connsiteY2" fmla="*/ 437071 h 655511"/>
                  <a:gd name="connsiteX3" fmla="*/ 0 w 378960"/>
                  <a:gd name="connsiteY3" fmla="*/ 0 h 655511"/>
                  <a:gd name="connsiteX4" fmla="*/ 378866 w 378960"/>
                  <a:gd name="connsiteY4" fmla="*/ 218441 h 655511"/>
                  <a:gd name="connsiteX5" fmla="*/ 378961 w 378960"/>
                  <a:gd name="connsiteY5" fmla="*/ 655417 h 655511"/>
                  <a:gd name="connsiteX6" fmla="*/ 378961 w 378960"/>
                  <a:gd name="connsiteY6" fmla="*/ 655417 h 65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60" h="655511">
                    <a:moveTo>
                      <a:pt x="378961" y="655417"/>
                    </a:moveTo>
                    <a:lnTo>
                      <a:pt x="378866" y="655512"/>
                    </a:lnTo>
                    <a:lnTo>
                      <a:pt x="0" y="437071"/>
                    </a:lnTo>
                    <a:lnTo>
                      <a:pt x="0" y="0"/>
                    </a:lnTo>
                    <a:lnTo>
                      <a:pt x="378866" y="218441"/>
                    </a:lnTo>
                    <a:lnTo>
                      <a:pt x="378961" y="655417"/>
                    </a:lnTo>
                    <a:lnTo>
                      <a:pt x="378961" y="655417"/>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5" name="Freeform 5303">
                <a:extLst>
                  <a:ext uri="{FF2B5EF4-FFF2-40B4-BE49-F238E27FC236}">
                    <a16:creationId xmlns:a16="http://schemas.microsoft.com/office/drawing/2014/main" id="{633E3503-2B07-864A-93F4-BF2266B0BF01}"/>
                  </a:ext>
                </a:extLst>
              </p:cNvPr>
              <p:cNvSpPr/>
              <p:nvPr/>
            </p:nvSpPr>
            <p:spPr>
              <a:xfrm>
                <a:off x="4220058" y="4882311"/>
                <a:ext cx="757826" cy="436690"/>
              </a:xfrm>
              <a:custGeom>
                <a:avLst/>
                <a:gdLst>
                  <a:gd name="connsiteX0" fmla="*/ 0 w 757826"/>
                  <a:gd name="connsiteY0" fmla="*/ 218250 h 436690"/>
                  <a:gd name="connsiteX1" fmla="*/ 378961 w 757826"/>
                  <a:gd name="connsiteY1" fmla="*/ 0 h 436690"/>
                  <a:gd name="connsiteX2" fmla="*/ 757827 w 757826"/>
                  <a:gd name="connsiteY2" fmla="*/ 218441 h 436690"/>
                  <a:gd name="connsiteX3" fmla="*/ 378961 w 757826"/>
                  <a:gd name="connsiteY3" fmla="*/ 436691 h 436690"/>
                  <a:gd name="connsiteX4" fmla="*/ 0 w 757826"/>
                  <a:gd name="connsiteY4" fmla="*/ 218250 h 43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26" h="436690">
                    <a:moveTo>
                      <a:pt x="0" y="218250"/>
                    </a:moveTo>
                    <a:lnTo>
                      <a:pt x="378961" y="0"/>
                    </a:lnTo>
                    <a:lnTo>
                      <a:pt x="757827" y="218441"/>
                    </a:lnTo>
                    <a:lnTo>
                      <a:pt x="378961" y="436691"/>
                    </a:lnTo>
                    <a:lnTo>
                      <a:pt x="0" y="218250"/>
                    </a:lnTo>
                    <a:close/>
                  </a:path>
                </a:pathLst>
              </a:custGeom>
              <a:solidFill>
                <a:srgbClr val="EDEDE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6" name="Freeform 5304">
                <a:extLst>
                  <a:ext uri="{FF2B5EF4-FFF2-40B4-BE49-F238E27FC236}">
                    <a16:creationId xmlns:a16="http://schemas.microsoft.com/office/drawing/2014/main" id="{94F1DF70-5553-F642-81A3-8E36263E1BDA}"/>
                  </a:ext>
                </a:extLst>
              </p:cNvPr>
              <p:cNvSpPr/>
              <p:nvPr/>
            </p:nvSpPr>
            <p:spPr>
              <a:xfrm>
                <a:off x="4598923" y="5100752"/>
                <a:ext cx="378865" cy="655226"/>
              </a:xfrm>
              <a:custGeom>
                <a:avLst/>
                <a:gdLst>
                  <a:gd name="connsiteX0" fmla="*/ 378866 w 378865"/>
                  <a:gd name="connsiteY0" fmla="*/ 0 h 655226"/>
                  <a:gd name="connsiteX1" fmla="*/ 378866 w 378865"/>
                  <a:gd name="connsiteY1" fmla="*/ 437071 h 655226"/>
                  <a:gd name="connsiteX2" fmla="*/ 95 w 378865"/>
                  <a:gd name="connsiteY2" fmla="*/ 655226 h 655226"/>
                  <a:gd name="connsiteX3" fmla="*/ 0 w 378865"/>
                  <a:gd name="connsiteY3" fmla="*/ 218250 h 655226"/>
                  <a:gd name="connsiteX4" fmla="*/ 378866 w 378865"/>
                  <a:gd name="connsiteY4" fmla="*/ 0 h 65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5" h="655226">
                    <a:moveTo>
                      <a:pt x="378866" y="0"/>
                    </a:moveTo>
                    <a:lnTo>
                      <a:pt x="378866" y="437071"/>
                    </a:lnTo>
                    <a:lnTo>
                      <a:pt x="95" y="655226"/>
                    </a:lnTo>
                    <a:lnTo>
                      <a:pt x="0" y="218250"/>
                    </a:lnTo>
                    <a:lnTo>
                      <a:pt x="378866"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7" name="Freeform 5305">
                <a:extLst>
                  <a:ext uri="{FF2B5EF4-FFF2-40B4-BE49-F238E27FC236}">
                    <a16:creationId xmlns:a16="http://schemas.microsoft.com/office/drawing/2014/main" id="{8BB170EB-FAC1-2A4D-8E0A-B314FDFC5780}"/>
                  </a:ext>
                </a:extLst>
              </p:cNvPr>
              <p:cNvSpPr/>
              <p:nvPr/>
            </p:nvSpPr>
            <p:spPr>
              <a:xfrm>
                <a:off x="4356751" y="5384923"/>
                <a:ext cx="105666" cy="87310"/>
              </a:xfrm>
              <a:custGeom>
                <a:avLst/>
                <a:gdLst>
                  <a:gd name="connsiteX0" fmla="*/ 3 w 105666"/>
                  <a:gd name="connsiteY0" fmla="*/ 8508 h 87310"/>
                  <a:gd name="connsiteX1" fmla="*/ 3 w 105666"/>
                  <a:gd name="connsiteY1" fmla="*/ 21721 h 87310"/>
                  <a:gd name="connsiteX2" fmla="*/ 10760 w 105666"/>
                  <a:gd name="connsiteY2" fmla="*/ 40733 h 87310"/>
                  <a:gd name="connsiteX3" fmla="*/ 88913 w 105666"/>
                  <a:gd name="connsiteY3" fmla="*/ 85789 h 87310"/>
                  <a:gd name="connsiteX4" fmla="*/ 104147 w 105666"/>
                  <a:gd name="connsiteY4" fmla="*/ 81797 h 87310"/>
                  <a:gd name="connsiteX5" fmla="*/ 105666 w 105666"/>
                  <a:gd name="connsiteY5" fmla="*/ 76284 h 87310"/>
                  <a:gd name="connsiteX6" fmla="*/ 105666 w 105666"/>
                  <a:gd name="connsiteY6" fmla="*/ 67729 h 87310"/>
                  <a:gd name="connsiteX7" fmla="*/ 94243 w 105666"/>
                  <a:gd name="connsiteY7" fmla="*/ 47957 h 87310"/>
                  <a:gd name="connsiteX8" fmla="*/ 13044 w 105666"/>
                  <a:gd name="connsiteY8" fmla="*/ 1189 h 87310"/>
                  <a:gd name="connsiteX9" fmla="*/ 1191 w 105666"/>
                  <a:gd name="connsiteY9" fmla="*/ 4278 h 87310"/>
                  <a:gd name="connsiteX10" fmla="*/ 3 w 105666"/>
                  <a:gd name="connsiteY10" fmla="*/ 8508 h 8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6" h="87310">
                    <a:moveTo>
                      <a:pt x="3" y="8508"/>
                    </a:moveTo>
                    <a:lnTo>
                      <a:pt x="3" y="21721"/>
                    </a:lnTo>
                    <a:cubicBezTo>
                      <a:pt x="-124" y="29535"/>
                      <a:pt x="3990" y="36807"/>
                      <a:pt x="10760" y="40733"/>
                    </a:cubicBezTo>
                    <a:lnTo>
                      <a:pt x="88913" y="85789"/>
                    </a:lnTo>
                    <a:cubicBezTo>
                      <a:pt x="94224" y="88888"/>
                      <a:pt x="101045" y="87101"/>
                      <a:pt x="104147" y="81797"/>
                    </a:cubicBezTo>
                    <a:cubicBezTo>
                      <a:pt x="105126" y="80124"/>
                      <a:pt x="105649" y="78223"/>
                      <a:pt x="105666" y="76284"/>
                    </a:cubicBezTo>
                    <a:lnTo>
                      <a:pt x="105666" y="67729"/>
                    </a:lnTo>
                    <a:cubicBezTo>
                      <a:pt x="105691" y="59563"/>
                      <a:pt x="101331" y="52016"/>
                      <a:pt x="94243" y="47957"/>
                    </a:cubicBezTo>
                    <a:lnTo>
                      <a:pt x="13044" y="1189"/>
                    </a:lnTo>
                    <a:cubicBezTo>
                      <a:pt x="8917" y="-1226"/>
                      <a:pt x="3610" y="153"/>
                      <a:pt x="1191" y="4278"/>
                    </a:cubicBezTo>
                    <a:cubicBezTo>
                      <a:pt x="437" y="5561"/>
                      <a:pt x="28" y="7016"/>
                      <a:pt x="3" y="8508"/>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8" name="Freeform 5306">
                <a:extLst>
                  <a:ext uri="{FF2B5EF4-FFF2-40B4-BE49-F238E27FC236}">
                    <a16:creationId xmlns:a16="http://schemas.microsoft.com/office/drawing/2014/main" id="{BBFC0065-5C43-F74C-AF5D-3C11EA1CF5F8}"/>
                  </a:ext>
                </a:extLst>
              </p:cNvPr>
              <p:cNvSpPr/>
              <p:nvPr/>
            </p:nvSpPr>
            <p:spPr>
              <a:xfrm>
                <a:off x="4735715" y="5385133"/>
                <a:ext cx="105570" cy="87124"/>
              </a:xfrm>
              <a:custGeom>
                <a:avLst/>
                <a:gdLst>
                  <a:gd name="connsiteX0" fmla="*/ 105568 w 105570"/>
                  <a:gd name="connsiteY0" fmla="*/ 8774 h 87124"/>
                  <a:gd name="connsiteX1" fmla="*/ 105568 w 105570"/>
                  <a:gd name="connsiteY1" fmla="*/ 21892 h 87124"/>
                  <a:gd name="connsiteX2" fmla="*/ 94812 w 105570"/>
                  <a:gd name="connsiteY2" fmla="*/ 40903 h 87124"/>
                  <a:gd name="connsiteX3" fmla="*/ 16754 w 105570"/>
                  <a:gd name="connsiteY3" fmla="*/ 85675 h 87124"/>
                  <a:gd name="connsiteX4" fmla="*/ 1449 w 105570"/>
                  <a:gd name="connsiteY4" fmla="*/ 81426 h 87124"/>
                  <a:gd name="connsiteX5" fmla="*/ 0 w 105570"/>
                  <a:gd name="connsiteY5" fmla="*/ 76169 h 87124"/>
                  <a:gd name="connsiteX6" fmla="*/ 0 w 105570"/>
                  <a:gd name="connsiteY6" fmla="*/ 67519 h 87124"/>
                  <a:gd name="connsiteX7" fmla="*/ 11423 w 105570"/>
                  <a:gd name="connsiteY7" fmla="*/ 47747 h 87124"/>
                  <a:gd name="connsiteX8" fmla="*/ 92908 w 105570"/>
                  <a:gd name="connsiteY8" fmla="*/ 979 h 87124"/>
                  <a:gd name="connsiteX9" fmla="*/ 104591 w 105570"/>
                  <a:gd name="connsiteY9" fmla="*/ 4658 h 87124"/>
                  <a:gd name="connsiteX10" fmla="*/ 105568 w 105570"/>
                  <a:gd name="connsiteY10" fmla="*/ 8774 h 8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70" h="87124">
                    <a:moveTo>
                      <a:pt x="105568" y="8774"/>
                    </a:moveTo>
                    <a:lnTo>
                      <a:pt x="105568" y="21892"/>
                    </a:lnTo>
                    <a:cubicBezTo>
                      <a:pt x="105675" y="29705"/>
                      <a:pt x="101565" y="36968"/>
                      <a:pt x="94812" y="40903"/>
                    </a:cubicBezTo>
                    <a:lnTo>
                      <a:pt x="16754" y="85675"/>
                    </a:lnTo>
                    <a:cubicBezTo>
                      <a:pt x="11353" y="88717"/>
                      <a:pt x="4500" y="86815"/>
                      <a:pt x="1449" y="81426"/>
                    </a:cubicBezTo>
                    <a:cubicBezTo>
                      <a:pt x="541" y="79819"/>
                      <a:pt x="43" y="78013"/>
                      <a:pt x="0" y="76169"/>
                    </a:cubicBezTo>
                    <a:lnTo>
                      <a:pt x="0" y="67519"/>
                    </a:lnTo>
                    <a:cubicBezTo>
                      <a:pt x="14" y="59373"/>
                      <a:pt x="4365" y="51835"/>
                      <a:pt x="11423" y="47747"/>
                    </a:cubicBezTo>
                    <a:lnTo>
                      <a:pt x="92908" y="979"/>
                    </a:lnTo>
                    <a:cubicBezTo>
                      <a:pt x="97151" y="-1226"/>
                      <a:pt x="102382" y="418"/>
                      <a:pt x="104591" y="4658"/>
                    </a:cubicBezTo>
                    <a:cubicBezTo>
                      <a:pt x="105252" y="5932"/>
                      <a:pt x="105588" y="7339"/>
                      <a:pt x="105568" y="8774"/>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69" name="Freeform 5307">
                <a:extLst>
                  <a:ext uri="{FF2B5EF4-FFF2-40B4-BE49-F238E27FC236}">
                    <a16:creationId xmlns:a16="http://schemas.microsoft.com/office/drawing/2014/main" id="{562CA18B-D30E-164E-9BD8-26AF90385493}"/>
                  </a:ext>
                </a:extLst>
              </p:cNvPr>
              <p:cNvSpPr/>
              <p:nvPr/>
            </p:nvSpPr>
            <p:spPr>
              <a:xfrm>
                <a:off x="5060457" y="3889624"/>
                <a:ext cx="216029" cy="392213"/>
              </a:xfrm>
              <a:custGeom>
                <a:avLst/>
                <a:gdLst>
                  <a:gd name="connsiteX0" fmla="*/ 215570 w 216029"/>
                  <a:gd name="connsiteY0" fmla="*/ 65503 h 392213"/>
                  <a:gd name="connsiteX1" fmla="*/ 167974 w 216029"/>
                  <a:gd name="connsiteY1" fmla="*/ 2386 h 392213"/>
                  <a:gd name="connsiteX2" fmla="*/ 157788 w 216029"/>
                  <a:gd name="connsiteY2" fmla="*/ 389 h 392213"/>
                  <a:gd name="connsiteX3" fmla="*/ 157788 w 216029"/>
                  <a:gd name="connsiteY3" fmla="*/ 389 h 392213"/>
                  <a:gd name="connsiteX4" fmla="*/ 132372 w 216029"/>
                  <a:gd name="connsiteY4" fmla="*/ 1910 h 392213"/>
                  <a:gd name="connsiteX5" fmla="*/ 96675 w 216029"/>
                  <a:gd name="connsiteY5" fmla="*/ 15693 h 392213"/>
                  <a:gd name="connsiteX6" fmla="*/ 626 w 216029"/>
                  <a:gd name="connsiteY6" fmla="*/ 187651 h 392213"/>
                  <a:gd name="connsiteX7" fmla="*/ 11192 w 216029"/>
                  <a:gd name="connsiteY7" fmla="*/ 221872 h 392213"/>
                  <a:gd name="connsiteX8" fmla="*/ 11192 w 216029"/>
                  <a:gd name="connsiteY8" fmla="*/ 221872 h 392213"/>
                  <a:gd name="connsiteX9" fmla="*/ 11858 w 216029"/>
                  <a:gd name="connsiteY9" fmla="*/ 223107 h 392213"/>
                  <a:gd name="connsiteX10" fmla="*/ 83633 w 216029"/>
                  <a:gd name="connsiteY10" fmla="*/ 348773 h 392213"/>
                  <a:gd name="connsiteX11" fmla="*/ 93153 w 216029"/>
                  <a:gd name="connsiteY11" fmla="*/ 366548 h 392213"/>
                  <a:gd name="connsiteX12" fmla="*/ 107812 w 216029"/>
                  <a:gd name="connsiteY12" fmla="*/ 392213 h 392213"/>
                  <a:gd name="connsiteX13" fmla="*/ 202433 w 216029"/>
                  <a:gd name="connsiteY13" fmla="*/ 140218 h 392213"/>
                  <a:gd name="connsiteX14" fmla="*/ 205860 w 216029"/>
                  <a:gd name="connsiteY14" fmla="*/ 131283 h 392213"/>
                  <a:gd name="connsiteX15" fmla="*/ 215570 w 216029"/>
                  <a:gd name="connsiteY15" fmla="*/ 65503 h 392213"/>
                  <a:gd name="connsiteX16" fmla="*/ 113048 w 216029"/>
                  <a:gd name="connsiteY16" fmla="*/ 179571 h 392213"/>
                  <a:gd name="connsiteX17" fmla="*/ 61358 w 216029"/>
                  <a:gd name="connsiteY17" fmla="*/ 157994 h 392213"/>
                  <a:gd name="connsiteX18" fmla="*/ 103053 w 216029"/>
                  <a:gd name="connsiteY18" fmla="*/ 83279 h 392213"/>
                  <a:gd name="connsiteX19" fmla="*/ 154932 w 216029"/>
                  <a:gd name="connsiteY19" fmla="*/ 104952 h 392213"/>
                  <a:gd name="connsiteX20" fmla="*/ 112667 w 216029"/>
                  <a:gd name="connsiteY20" fmla="*/ 179286 h 3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029" h="392213">
                    <a:moveTo>
                      <a:pt x="215570" y="65503"/>
                    </a:moveTo>
                    <a:cubicBezTo>
                      <a:pt x="211953" y="31283"/>
                      <a:pt x="193866" y="9325"/>
                      <a:pt x="167974" y="2386"/>
                    </a:cubicBezTo>
                    <a:cubicBezTo>
                      <a:pt x="164642" y="1416"/>
                      <a:pt x="161234" y="741"/>
                      <a:pt x="157788" y="389"/>
                    </a:cubicBezTo>
                    <a:cubicBezTo>
                      <a:pt x="157788" y="389"/>
                      <a:pt x="157788" y="389"/>
                      <a:pt x="157788" y="389"/>
                    </a:cubicBezTo>
                    <a:cubicBezTo>
                      <a:pt x="149288" y="-447"/>
                      <a:pt x="140711" y="66"/>
                      <a:pt x="132372" y="1910"/>
                    </a:cubicBezTo>
                    <a:cubicBezTo>
                      <a:pt x="119825" y="4629"/>
                      <a:pt x="107784" y="9277"/>
                      <a:pt x="96675" y="15693"/>
                    </a:cubicBezTo>
                    <a:cubicBezTo>
                      <a:pt x="37370" y="49439"/>
                      <a:pt x="-5752" y="126435"/>
                      <a:pt x="626" y="187651"/>
                    </a:cubicBezTo>
                    <a:cubicBezTo>
                      <a:pt x="1691" y="199676"/>
                      <a:pt x="5292" y="211339"/>
                      <a:pt x="11192" y="221872"/>
                    </a:cubicBezTo>
                    <a:lnTo>
                      <a:pt x="11192" y="221872"/>
                    </a:lnTo>
                    <a:lnTo>
                      <a:pt x="11858" y="223107"/>
                    </a:lnTo>
                    <a:lnTo>
                      <a:pt x="83633" y="348773"/>
                    </a:lnTo>
                    <a:lnTo>
                      <a:pt x="93153" y="366548"/>
                    </a:lnTo>
                    <a:lnTo>
                      <a:pt x="107812" y="392213"/>
                    </a:lnTo>
                    <a:lnTo>
                      <a:pt x="202433" y="140218"/>
                    </a:lnTo>
                    <a:lnTo>
                      <a:pt x="205860" y="131283"/>
                    </a:lnTo>
                    <a:cubicBezTo>
                      <a:pt x="214018" y="110370"/>
                      <a:pt x="217331" y="87880"/>
                      <a:pt x="215570" y="65503"/>
                    </a:cubicBezTo>
                    <a:close/>
                    <a:moveTo>
                      <a:pt x="113048" y="179571"/>
                    </a:moveTo>
                    <a:cubicBezTo>
                      <a:pt x="87251" y="194400"/>
                      <a:pt x="64119" y="184609"/>
                      <a:pt x="61358" y="157994"/>
                    </a:cubicBezTo>
                    <a:cubicBezTo>
                      <a:pt x="58598" y="131378"/>
                      <a:pt x="77255" y="97918"/>
                      <a:pt x="103053" y="83279"/>
                    </a:cubicBezTo>
                    <a:cubicBezTo>
                      <a:pt x="128850" y="68640"/>
                      <a:pt x="152077" y="78241"/>
                      <a:pt x="154932" y="104952"/>
                    </a:cubicBezTo>
                    <a:cubicBezTo>
                      <a:pt x="157788" y="131663"/>
                      <a:pt x="138559" y="164648"/>
                      <a:pt x="112667" y="179286"/>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0" name="Freeform 5308">
                <a:extLst>
                  <a:ext uri="{FF2B5EF4-FFF2-40B4-BE49-F238E27FC236}">
                    <a16:creationId xmlns:a16="http://schemas.microsoft.com/office/drawing/2014/main" id="{1E19DE5B-8DA0-E942-861A-C167790E1D27}"/>
                  </a:ext>
                </a:extLst>
              </p:cNvPr>
              <p:cNvSpPr/>
              <p:nvPr/>
            </p:nvSpPr>
            <p:spPr>
              <a:xfrm>
                <a:off x="5037990" y="3883140"/>
                <a:ext cx="190440" cy="398602"/>
              </a:xfrm>
              <a:custGeom>
                <a:avLst/>
                <a:gdLst>
                  <a:gd name="connsiteX0" fmla="*/ 190440 w 190440"/>
                  <a:gd name="connsiteY0" fmla="*/ 8774 h 398602"/>
                  <a:gd name="connsiteX1" fmla="*/ 180160 w 190440"/>
                  <a:gd name="connsiteY1" fmla="*/ 6873 h 398602"/>
                  <a:gd name="connsiteX2" fmla="*/ 180160 w 190440"/>
                  <a:gd name="connsiteY2" fmla="*/ 6873 h 398602"/>
                  <a:gd name="connsiteX3" fmla="*/ 154648 w 190440"/>
                  <a:gd name="connsiteY3" fmla="*/ 8299 h 398602"/>
                  <a:gd name="connsiteX4" fmla="*/ 118951 w 190440"/>
                  <a:gd name="connsiteY4" fmla="*/ 22177 h 398602"/>
                  <a:gd name="connsiteX5" fmla="*/ 22902 w 190440"/>
                  <a:gd name="connsiteY5" fmla="*/ 194040 h 398602"/>
                  <a:gd name="connsiteX6" fmla="*/ 33468 w 190440"/>
                  <a:gd name="connsiteY6" fmla="*/ 228260 h 398602"/>
                  <a:gd name="connsiteX7" fmla="*/ 33468 w 190440"/>
                  <a:gd name="connsiteY7" fmla="*/ 228260 h 398602"/>
                  <a:gd name="connsiteX8" fmla="*/ 34134 w 190440"/>
                  <a:gd name="connsiteY8" fmla="*/ 229496 h 398602"/>
                  <a:gd name="connsiteX9" fmla="*/ 105814 w 190440"/>
                  <a:gd name="connsiteY9" fmla="*/ 355161 h 398602"/>
                  <a:gd name="connsiteX10" fmla="*/ 115905 w 190440"/>
                  <a:gd name="connsiteY10" fmla="*/ 372937 h 398602"/>
                  <a:gd name="connsiteX11" fmla="*/ 130564 w 190440"/>
                  <a:gd name="connsiteY11" fmla="*/ 398602 h 398602"/>
                  <a:gd name="connsiteX12" fmla="*/ 108670 w 190440"/>
                  <a:gd name="connsiteY12" fmla="*/ 392233 h 398602"/>
                  <a:gd name="connsiteX13" fmla="*/ 11859 w 190440"/>
                  <a:gd name="connsiteY13" fmla="*/ 223127 h 398602"/>
                  <a:gd name="connsiteX14" fmla="*/ 11193 w 190440"/>
                  <a:gd name="connsiteY14" fmla="*/ 221891 h 398602"/>
                  <a:gd name="connsiteX15" fmla="*/ 11193 w 190440"/>
                  <a:gd name="connsiteY15" fmla="*/ 221891 h 398602"/>
                  <a:gd name="connsiteX16" fmla="*/ 627 w 190440"/>
                  <a:gd name="connsiteY16" fmla="*/ 187671 h 398602"/>
                  <a:gd name="connsiteX17" fmla="*/ 96581 w 190440"/>
                  <a:gd name="connsiteY17" fmla="*/ 15808 h 398602"/>
                  <a:gd name="connsiteX18" fmla="*/ 168641 w 190440"/>
                  <a:gd name="connsiteY18" fmla="*/ 2500 h 398602"/>
                  <a:gd name="connsiteX19" fmla="*/ 168641 w 190440"/>
                  <a:gd name="connsiteY19" fmla="*/ 2500 h 398602"/>
                  <a:gd name="connsiteX20" fmla="*/ 169403 w 190440"/>
                  <a:gd name="connsiteY20" fmla="*/ 2500 h 3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40" h="398602">
                    <a:moveTo>
                      <a:pt x="190440" y="8774"/>
                    </a:moveTo>
                    <a:cubicBezTo>
                      <a:pt x="187061" y="7890"/>
                      <a:pt x="183625" y="7263"/>
                      <a:pt x="180160" y="6873"/>
                    </a:cubicBezTo>
                    <a:lnTo>
                      <a:pt x="180160" y="6873"/>
                    </a:lnTo>
                    <a:cubicBezTo>
                      <a:pt x="171630" y="5951"/>
                      <a:pt x="163015" y="6426"/>
                      <a:pt x="154648" y="8299"/>
                    </a:cubicBezTo>
                    <a:cubicBezTo>
                      <a:pt x="142064" y="10913"/>
                      <a:pt x="129993" y="15599"/>
                      <a:pt x="118951" y="22177"/>
                    </a:cubicBezTo>
                    <a:cubicBezTo>
                      <a:pt x="59551" y="55827"/>
                      <a:pt x="16524" y="132823"/>
                      <a:pt x="22902" y="194040"/>
                    </a:cubicBezTo>
                    <a:cubicBezTo>
                      <a:pt x="24003" y="206055"/>
                      <a:pt x="27602" y="217709"/>
                      <a:pt x="33468" y="228260"/>
                    </a:cubicBezTo>
                    <a:lnTo>
                      <a:pt x="33468" y="228260"/>
                    </a:lnTo>
                    <a:lnTo>
                      <a:pt x="34134" y="229496"/>
                    </a:lnTo>
                    <a:lnTo>
                      <a:pt x="105814" y="355161"/>
                    </a:lnTo>
                    <a:lnTo>
                      <a:pt x="115905" y="372937"/>
                    </a:lnTo>
                    <a:lnTo>
                      <a:pt x="130564" y="398602"/>
                    </a:lnTo>
                    <a:lnTo>
                      <a:pt x="108670" y="392233"/>
                    </a:lnTo>
                    <a:lnTo>
                      <a:pt x="11859" y="223127"/>
                    </a:lnTo>
                    <a:lnTo>
                      <a:pt x="11193" y="221891"/>
                    </a:lnTo>
                    <a:lnTo>
                      <a:pt x="11193" y="221891"/>
                    </a:lnTo>
                    <a:cubicBezTo>
                      <a:pt x="5327" y="211340"/>
                      <a:pt x="1728" y="199686"/>
                      <a:pt x="627" y="187671"/>
                    </a:cubicBezTo>
                    <a:cubicBezTo>
                      <a:pt x="-5751" y="126454"/>
                      <a:pt x="37276" y="49458"/>
                      <a:pt x="96581" y="15808"/>
                    </a:cubicBezTo>
                    <a:cubicBezTo>
                      <a:pt x="123044" y="694"/>
                      <a:pt x="148270" y="-3203"/>
                      <a:pt x="168641" y="2500"/>
                    </a:cubicBezTo>
                    <a:lnTo>
                      <a:pt x="168641" y="2500"/>
                    </a:lnTo>
                    <a:lnTo>
                      <a:pt x="169403" y="2500"/>
                    </a:lnTo>
                    <a:close/>
                  </a:path>
                </a:pathLst>
              </a:custGeom>
              <a:solidFill>
                <a:srgbClr val="C60C1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1" name="Freeform 5309">
                <a:extLst>
                  <a:ext uri="{FF2B5EF4-FFF2-40B4-BE49-F238E27FC236}">
                    <a16:creationId xmlns:a16="http://schemas.microsoft.com/office/drawing/2014/main" id="{E572B101-F4C4-BE4A-B6A3-3B2A5C28F88D}"/>
                  </a:ext>
                </a:extLst>
              </p:cNvPr>
              <p:cNvSpPr/>
              <p:nvPr/>
            </p:nvSpPr>
            <p:spPr>
              <a:xfrm>
                <a:off x="5701195" y="4088922"/>
                <a:ext cx="216222" cy="392248"/>
              </a:xfrm>
              <a:custGeom>
                <a:avLst/>
                <a:gdLst>
                  <a:gd name="connsiteX0" fmla="*/ 215666 w 216222"/>
                  <a:gd name="connsiteY0" fmla="*/ 65444 h 392248"/>
                  <a:gd name="connsiteX1" fmla="*/ 168070 w 216222"/>
                  <a:gd name="connsiteY1" fmla="*/ 2326 h 392248"/>
                  <a:gd name="connsiteX2" fmla="*/ 157789 w 216222"/>
                  <a:gd name="connsiteY2" fmla="*/ 425 h 392248"/>
                  <a:gd name="connsiteX3" fmla="*/ 157789 w 216222"/>
                  <a:gd name="connsiteY3" fmla="*/ 425 h 392248"/>
                  <a:gd name="connsiteX4" fmla="*/ 132373 w 216222"/>
                  <a:gd name="connsiteY4" fmla="*/ 1851 h 392248"/>
                  <a:gd name="connsiteX5" fmla="*/ 96676 w 216222"/>
                  <a:gd name="connsiteY5" fmla="*/ 15729 h 392248"/>
                  <a:gd name="connsiteX6" fmla="*/ 627 w 216222"/>
                  <a:gd name="connsiteY6" fmla="*/ 187687 h 392248"/>
                  <a:gd name="connsiteX7" fmla="*/ 11193 w 216222"/>
                  <a:gd name="connsiteY7" fmla="*/ 221812 h 392248"/>
                  <a:gd name="connsiteX8" fmla="*/ 11193 w 216222"/>
                  <a:gd name="connsiteY8" fmla="*/ 221812 h 392248"/>
                  <a:gd name="connsiteX9" fmla="*/ 11955 w 216222"/>
                  <a:gd name="connsiteY9" fmla="*/ 223143 h 392248"/>
                  <a:gd name="connsiteX10" fmla="*/ 83634 w 216222"/>
                  <a:gd name="connsiteY10" fmla="*/ 348713 h 392248"/>
                  <a:gd name="connsiteX11" fmla="*/ 93154 w 216222"/>
                  <a:gd name="connsiteY11" fmla="*/ 366584 h 392248"/>
                  <a:gd name="connsiteX12" fmla="*/ 107813 w 216222"/>
                  <a:gd name="connsiteY12" fmla="*/ 392249 h 392248"/>
                  <a:gd name="connsiteX13" fmla="*/ 203101 w 216222"/>
                  <a:gd name="connsiteY13" fmla="*/ 140158 h 392248"/>
                  <a:gd name="connsiteX14" fmla="*/ 206528 w 216222"/>
                  <a:gd name="connsiteY14" fmla="*/ 131223 h 392248"/>
                  <a:gd name="connsiteX15" fmla="*/ 215666 w 216222"/>
                  <a:gd name="connsiteY15" fmla="*/ 65444 h 392248"/>
                  <a:gd name="connsiteX16" fmla="*/ 113144 w 216222"/>
                  <a:gd name="connsiteY16" fmla="*/ 179512 h 392248"/>
                  <a:gd name="connsiteX17" fmla="*/ 61359 w 216222"/>
                  <a:gd name="connsiteY17" fmla="*/ 157934 h 392248"/>
                  <a:gd name="connsiteX18" fmla="*/ 103149 w 216222"/>
                  <a:gd name="connsiteY18" fmla="*/ 83124 h 392248"/>
                  <a:gd name="connsiteX19" fmla="*/ 154934 w 216222"/>
                  <a:gd name="connsiteY19" fmla="*/ 104797 h 392248"/>
                  <a:gd name="connsiteX20" fmla="*/ 113144 w 216222"/>
                  <a:gd name="connsiteY20" fmla="*/ 179322 h 39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22" h="392248">
                    <a:moveTo>
                      <a:pt x="215666" y="65444"/>
                    </a:moveTo>
                    <a:cubicBezTo>
                      <a:pt x="212049" y="31318"/>
                      <a:pt x="193962" y="9265"/>
                      <a:pt x="168070" y="2326"/>
                    </a:cubicBezTo>
                    <a:cubicBezTo>
                      <a:pt x="164710" y="1395"/>
                      <a:pt x="161264" y="758"/>
                      <a:pt x="157789" y="425"/>
                    </a:cubicBezTo>
                    <a:lnTo>
                      <a:pt x="157789" y="425"/>
                    </a:lnTo>
                    <a:cubicBezTo>
                      <a:pt x="149298" y="-449"/>
                      <a:pt x="140712" y="26"/>
                      <a:pt x="132373" y="1851"/>
                    </a:cubicBezTo>
                    <a:cubicBezTo>
                      <a:pt x="119808" y="4531"/>
                      <a:pt x="107747" y="9218"/>
                      <a:pt x="96676" y="15729"/>
                    </a:cubicBezTo>
                    <a:cubicBezTo>
                      <a:pt x="37276" y="49474"/>
                      <a:pt x="-5751" y="126375"/>
                      <a:pt x="627" y="187687"/>
                    </a:cubicBezTo>
                    <a:cubicBezTo>
                      <a:pt x="1636" y="199693"/>
                      <a:pt x="5244" y="211337"/>
                      <a:pt x="11193" y="221812"/>
                    </a:cubicBezTo>
                    <a:lnTo>
                      <a:pt x="11193" y="221812"/>
                    </a:lnTo>
                    <a:lnTo>
                      <a:pt x="11955" y="223143"/>
                    </a:lnTo>
                    <a:lnTo>
                      <a:pt x="83634" y="348713"/>
                    </a:lnTo>
                    <a:lnTo>
                      <a:pt x="93154" y="366584"/>
                    </a:lnTo>
                    <a:lnTo>
                      <a:pt x="107813" y="392249"/>
                    </a:lnTo>
                    <a:lnTo>
                      <a:pt x="203101" y="140158"/>
                    </a:lnTo>
                    <a:lnTo>
                      <a:pt x="206528" y="131223"/>
                    </a:lnTo>
                    <a:cubicBezTo>
                      <a:pt x="214476" y="110263"/>
                      <a:pt x="217599" y="87773"/>
                      <a:pt x="215666" y="65444"/>
                    </a:cubicBezTo>
                    <a:close/>
                    <a:moveTo>
                      <a:pt x="113144" y="179512"/>
                    </a:moveTo>
                    <a:cubicBezTo>
                      <a:pt x="87347" y="194246"/>
                      <a:pt x="64120" y="184455"/>
                      <a:pt x="61359" y="157934"/>
                    </a:cubicBezTo>
                    <a:cubicBezTo>
                      <a:pt x="58599" y="131413"/>
                      <a:pt x="77352" y="97763"/>
                      <a:pt x="103149" y="83124"/>
                    </a:cubicBezTo>
                    <a:cubicBezTo>
                      <a:pt x="128946" y="68486"/>
                      <a:pt x="152078" y="78086"/>
                      <a:pt x="154934" y="104797"/>
                    </a:cubicBezTo>
                    <a:cubicBezTo>
                      <a:pt x="157789" y="131508"/>
                      <a:pt x="139036" y="164683"/>
                      <a:pt x="113144" y="179322"/>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2" name="Freeform 5310">
                <a:extLst>
                  <a:ext uri="{FF2B5EF4-FFF2-40B4-BE49-F238E27FC236}">
                    <a16:creationId xmlns:a16="http://schemas.microsoft.com/office/drawing/2014/main" id="{85B58639-925C-E345-B85A-FED6C97C1BF4}"/>
                  </a:ext>
                </a:extLst>
              </p:cNvPr>
              <p:cNvSpPr/>
              <p:nvPr/>
            </p:nvSpPr>
            <p:spPr>
              <a:xfrm>
                <a:off x="5679301" y="4082913"/>
                <a:ext cx="190059" cy="398258"/>
              </a:xfrm>
              <a:custGeom>
                <a:avLst/>
                <a:gdLst>
                  <a:gd name="connsiteX0" fmla="*/ 190060 w 190059"/>
                  <a:gd name="connsiteY0" fmla="*/ 8336 h 398258"/>
                  <a:gd name="connsiteX1" fmla="*/ 179779 w 190059"/>
                  <a:gd name="connsiteY1" fmla="*/ 6434 h 398258"/>
                  <a:gd name="connsiteX2" fmla="*/ 179779 w 190059"/>
                  <a:gd name="connsiteY2" fmla="*/ 6434 h 398258"/>
                  <a:gd name="connsiteX3" fmla="*/ 154172 w 190059"/>
                  <a:gd name="connsiteY3" fmla="*/ 7860 h 398258"/>
                  <a:gd name="connsiteX4" fmla="*/ 118475 w 190059"/>
                  <a:gd name="connsiteY4" fmla="*/ 21739 h 398258"/>
                  <a:gd name="connsiteX5" fmla="*/ 22521 w 190059"/>
                  <a:gd name="connsiteY5" fmla="*/ 193696 h 398258"/>
                  <a:gd name="connsiteX6" fmla="*/ 32992 w 190059"/>
                  <a:gd name="connsiteY6" fmla="*/ 227822 h 398258"/>
                  <a:gd name="connsiteX7" fmla="*/ 32992 w 190059"/>
                  <a:gd name="connsiteY7" fmla="*/ 227822 h 398258"/>
                  <a:gd name="connsiteX8" fmla="*/ 33754 w 190059"/>
                  <a:gd name="connsiteY8" fmla="*/ 229057 h 398258"/>
                  <a:gd name="connsiteX9" fmla="*/ 105434 w 190059"/>
                  <a:gd name="connsiteY9" fmla="*/ 354723 h 398258"/>
                  <a:gd name="connsiteX10" fmla="*/ 115524 w 190059"/>
                  <a:gd name="connsiteY10" fmla="*/ 372593 h 398258"/>
                  <a:gd name="connsiteX11" fmla="*/ 130184 w 190059"/>
                  <a:gd name="connsiteY11" fmla="*/ 398258 h 398258"/>
                  <a:gd name="connsiteX12" fmla="*/ 108289 w 190059"/>
                  <a:gd name="connsiteY12" fmla="*/ 391890 h 398258"/>
                  <a:gd name="connsiteX13" fmla="*/ 11859 w 190059"/>
                  <a:gd name="connsiteY13" fmla="*/ 222688 h 398258"/>
                  <a:gd name="connsiteX14" fmla="*/ 11098 w 190059"/>
                  <a:gd name="connsiteY14" fmla="*/ 221453 h 398258"/>
                  <a:gd name="connsiteX15" fmla="*/ 11098 w 190059"/>
                  <a:gd name="connsiteY15" fmla="*/ 221453 h 398258"/>
                  <a:gd name="connsiteX16" fmla="*/ 627 w 190059"/>
                  <a:gd name="connsiteY16" fmla="*/ 187327 h 398258"/>
                  <a:gd name="connsiteX17" fmla="*/ 96581 w 190059"/>
                  <a:gd name="connsiteY17" fmla="*/ 15370 h 398258"/>
                  <a:gd name="connsiteX18" fmla="*/ 168641 w 190059"/>
                  <a:gd name="connsiteY18" fmla="*/ 2157 h 398258"/>
                  <a:gd name="connsiteX19" fmla="*/ 168641 w 190059"/>
                  <a:gd name="connsiteY19" fmla="*/ 2157 h 398258"/>
                  <a:gd name="connsiteX20" fmla="*/ 169403 w 190059"/>
                  <a:gd name="connsiteY20" fmla="*/ 2157 h 39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059" h="398258">
                    <a:moveTo>
                      <a:pt x="190060" y="8336"/>
                    </a:moveTo>
                    <a:cubicBezTo>
                      <a:pt x="186690" y="7442"/>
                      <a:pt x="183253" y="6805"/>
                      <a:pt x="179779" y="6434"/>
                    </a:cubicBezTo>
                    <a:lnTo>
                      <a:pt x="179779" y="6434"/>
                    </a:lnTo>
                    <a:cubicBezTo>
                      <a:pt x="171221" y="5560"/>
                      <a:pt x="162578" y="6035"/>
                      <a:pt x="154172" y="7860"/>
                    </a:cubicBezTo>
                    <a:cubicBezTo>
                      <a:pt x="141616" y="10588"/>
                      <a:pt x="129574" y="15275"/>
                      <a:pt x="118475" y="21739"/>
                    </a:cubicBezTo>
                    <a:cubicBezTo>
                      <a:pt x="59170" y="55484"/>
                      <a:pt x="16143" y="132480"/>
                      <a:pt x="22521" y="193696"/>
                    </a:cubicBezTo>
                    <a:cubicBezTo>
                      <a:pt x="23549" y="205683"/>
                      <a:pt x="27119" y="217318"/>
                      <a:pt x="32992" y="227822"/>
                    </a:cubicBezTo>
                    <a:lnTo>
                      <a:pt x="32992" y="227822"/>
                    </a:lnTo>
                    <a:lnTo>
                      <a:pt x="33754" y="229057"/>
                    </a:lnTo>
                    <a:lnTo>
                      <a:pt x="105434" y="354723"/>
                    </a:lnTo>
                    <a:lnTo>
                      <a:pt x="115524" y="372593"/>
                    </a:lnTo>
                    <a:lnTo>
                      <a:pt x="130184" y="398258"/>
                    </a:lnTo>
                    <a:lnTo>
                      <a:pt x="108289" y="391890"/>
                    </a:lnTo>
                    <a:lnTo>
                      <a:pt x="11859" y="222688"/>
                    </a:lnTo>
                    <a:lnTo>
                      <a:pt x="11098" y="221453"/>
                    </a:lnTo>
                    <a:lnTo>
                      <a:pt x="11098" y="221453"/>
                    </a:lnTo>
                    <a:cubicBezTo>
                      <a:pt x="5225" y="210949"/>
                      <a:pt x="1655" y="199314"/>
                      <a:pt x="627" y="187327"/>
                    </a:cubicBezTo>
                    <a:cubicBezTo>
                      <a:pt x="-5751" y="126111"/>
                      <a:pt x="37276" y="49115"/>
                      <a:pt x="96581" y="15370"/>
                    </a:cubicBezTo>
                    <a:cubicBezTo>
                      <a:pt x="117875" y="1539"/>
                      <a:pt x="143815" y="-3214"/>
                      <a:pt x="168641" y="2157"/>
                    </a:cubicBezTo>
                    <a:lnTo>
                      <a:pt x="168641" y="2157"/>
                    </a:lnTo>
                    <a:lnTo>
                      <a:pt x="169403" y="2157"/>
                    </a:lnTo>
                    <a:close/>
                  </a:path>
                </a:pathLst>
              </a:custGeom>
              <a:solidFill>
                <a:srgbClr val="C60C1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3" name="Freeform 5311">
                <a:extLst>
                  <a:ext uri="{FF2B5EF4-FFF2-40B4-BE49-F238E27FC236}">
                    <a16:creationId xmlns:a16="http://schemas.microsoft.com/office/drawing/2014/main" id="{E66C6C99-4DD1-C842-B14A-4BCDEE8D3D4C}"/>
                  </a:ext>
                </a:extLst>
              </p:cNvPr>
              <p:cNvSpPr/>
              <p:nvPr/>
            </p:nvSpPr>
            <p:spPr>
              <a:xfrm>
                <a:off x="4472547" y="3602742"/>
                <a:ext cx="216088" cy="391833"/>
              </a:xfrm>
              <a:custGeom>
                <a:avLst/>
                <a:gdLst>
                  <a:gd name="connsiteX0" fmla="*/ 215666 w 216088"/>
                  <a:gd name="connsiteY0" fmla="*/ 65408 h 391833"/>
                  <a:gd name="connsiteX1" fmla="*/ 168070 w 216088"/>
                  <a:gd name="connsiteY1" fmla="*/ 2386 h 391833"/>
                  <a:gd name="connsiteX2" fmla="*/ 157789 w 216088"/>
                  <a:gd name="connsiteY2" fmla="*/ 389 h 391833"/>
                  <a:gd name="connsiteX3" fmla="*/ 157789 w 216088"/>
                  <a:gd name="connsiteY3" fmla="*/ 389 h 391833"/>
                  <a:gd name="connsiteX4" fmla="*/ 132373 w 216088"/>
                  <a:gd name="connsiteY4" fmla="*/ 1910 h 391833"/>
                  <a:gd name="connsiteX5" fmla="*/ 96676 w 216088"/>
                  <a:gd name="connsiteY5" fmla="*/ 15313 h 391833"/>
                  <a:gd name="connsiteX6" fmla="*/ 627 w 216088"/>
                  <a:gd name="connsiteY6" fmla="*/ 187271 h 391833"/>
                  <a:gd name="connsiteX7" fmla="*/ 11193 w 216088"/>
                  <a:gd name="connsiteY7" fmla="*/ 221492 h 391833"/>
                  <a:gd name="connsiteX8" fmla="*/ 11193 w 216088"/>
                  <a:gd name="connsiteY8" fmla="*/ 221492 h 391833"/>
                  <a:gd name="connsiteX9" fmla="*/ 11859 w 216088"/>
                  <a:gd name="connsiteY9" fmla="*/ 222727 h 391833"/>
                  <a:gd name="connsiteX10" fmla="*/ 83539 w 216088"/>
                  <a:gd name="connsiteY10" fmla="*/ 348392 h 391833"/>
                  <a:gd name="connsiteX11" fmla="*/ 93058 w 216088"/>
                  <a:gd name="connsiteY11" fmla="*/ 366168 h 391833"/>
                  <a:gd name="connsiteX12" fmla="*/ 107718 w 216088"/>
                  <a:gd name="connsiteY12" fmla="*/ 391833 h 391833"/>
                  <a:gd name="connsiteX13" fmla="*/ 202435 w 216088"/>
                  <a:gd name="connsiteY13" fmla="*/ 139838 h 391833"/>
                  <a:gd name="connsiteX14" fmla="*/ 205861 w 216088"/>
                  <a:gd name="connsiteY14" fmla="*/ 130902 h 391833"/>
                  <a:gd name="connsiteX15" fmla="*/ 215666 w 216088"/>
                  <a:gd name="connsiteY15" fmla="*/ 65408 h 391833"/>
                  <a:gd name="connsiteX16" fmla="*/ 113144 w 216088"/>
                  <a:gd name="connsiteY16" fmla="*/ 179476 h 391833"/>
                  <a:gd name="connsiteX17" fmla="*/ 61359 w 216088"/>
                  <a:gd name="connsiteY17" fmla="*/ 157899 h 391833"/>
                  <a:gd name="connsiteX18" fmla="*/ 103149 w 216088"/>
                  <a:gd name="connsiteY18" fmla="*/ 83089 h 391833"/>
                  <a:gd name="connsiteX19" fmla="*/ 154934 w 216088"/>
                  <a:gd name="connsiteY19" fmla="*/ 104762 h 391833"/>
                  <a:gd name="connsiteX20" fmla="*/ 113144 w 216088"/>
                  <a:gd name="connsiteY20" fmla="*/ 179286 h 3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088" h="391833">
                    <a:moveTo>
                      <a:pt x="215666" y="65408"/>
                    </a:moveTo>
                    <a:cubicBezTo>
                      <a:pt x="212049" y="31283"/>
                      <a:pt x="193962" y="9230"/>
                      <a:pt x="168070" y="2386"/>
                    </a:cubicBezTo>
                    <a:cubicBezTo>
                      <a:pt x="164709" y="1416"/>
                      <a:pt x="161269" y="751"/>
                      <a:pt x="157789" y="389"/>
                    </a:cubicBezTo>
                    <a:lnTo>
                      <a:pt x="157789" y="389"/>
                    </a:lnTo>
                    <a:cubicBezTo>
                      <a:pt x="149290" y="-447"/>
                      <a:pt x="140711" y="66"/>
                      <a:pt x="132373" y="1910"/>
                    </a:cubicBezTo>
                    <a:cubicBezTo>
                      <a:pt x="119819" y="4391"/>
                      <a:pt x="107759" y="8926"/>
                      <a:pt x="96676" y="15313"/>
                    </a:cubicBezTo>
                    <a:cubicBezTo>
                      <a:pt x="37276" y="49059"/>
                      <a:pt x="-5751" y="126054"/>
                      <a:pt x="627" y="187271"/>
                    </a:cubicBezTo>
                    <a:cubicBezTo>
                      <a:pt x="1640" y="199305"/>
                      <a:pt x="5244" y="210978"/>
                      <a:pt x="11193" y="221492"/>
                    </a:cubicBezTo>
                    <a:lnTo>
                      <a:pt x="11193" y="221492"/>
                    </a:lnTo>
                    <a:lnTo>
                      <a:pt x="11859" y="222727"/>
                    </a:lnTo>
                    <a:lnTo>
                      <a:pt x="83539" y="348392"/>
                    </a:lnTo>
                    <a:lnTo>
                      <a:pt x="93058" y="366168"/>
                    </a:lnTo>
                    <a:lnTo>
                      <a:pt x="107718" y="391833"/>
                    </a:lnTo>
                    <a:lnTo>
                      <a:pt x="202435" y="139838"/>
                    </a:lnTo>
                    <a:lnTo>
                      <a:pt x="205861" y="130902"/>
                    </a:lnTo>
                    <a:cubicBezTo>
                      <a:pt x="213997" y="110075"/>
                      <a:pt x="217347" y="87699"/>
                      <a:pt x="215666" y="65408"/>
                    </a:cubicBezTo>
                    <a:close/>
                    <a:moveTo>
                      <a:pt x="113144" y="179476"/>
                    </a:moveTo>
                    <a:cubicBezTo>
                      <a:pt x="87347" y="194210"/>
                      <a:pt x="64120" y="184514"/>
                      <a:pt x="61359" y="157899"/>
                    </a:cubicBezTo>
                    <a:cubicBezTo>
                      <a:pt x="58599" y="131283"/>
                      <a:pt x="77352" y="97728"/>
                      <a:pt x="103149" y="83089"/>
                    </a:cubicBezTo>
                    <a:cubicBezTo>
                      <a:pt x="128946" y="68450"/>
                      <a:pt x="152078" y="78146"/>
                      <a:pt x="154934" y="104762"/>
                    </a:cubicBezTo>
                    <a:cubicBezTo>
                      <a:pt x="157789" y="131378"/>
                      <a:pt x="139036" y="164648"/>
                      <a:pt x="113144" y="179286"/>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4" name="Freeform 5312">
                <a:extLst>
                  <a:ext uri="{FF2B5EF4-FFF2-40B4-BE49-F238E27FC236}">
                    <a16:creationId xmlns:a16="http://schemas.microsoft.com/office/drawing/2014/main" id="{C4B42E22-0E0E-AA4D-9C05-C70AF94469A1}"/>
                  </a:ext>
                </a:extLst>
              </p:cNvPr>
              <p:cNvSpPr/>
              <p:nvPr/>
            </p:nvSpPr>
            <p:spPr>
              <a:xfrm>
                <a:off x="4450653" y="3595879"/>
                <a:ext cx="190059" cy="398602"/>
              </a:xfrm>
              <a:custGeom>
                <a:avLst/>
                <a:gdLst>
                  <a:gd name="connsiteX0" fmla="*/ 190060 w 190059"/>
                  <a:gd name="connsiteY0" fmla="*/ 9154 h 398602"/>
                  <a:gd name="connsiteX1" fmla="*/ 179779 w 190059"/>
                  <a:gd name="connsiteY1" fmla="*/ 7253 h 398602"/>
                  <a:gd name="connsiteX2" fmla="*/ 179779 w 190059"/>
                  <a:gd name="connsiteY2" fmla="*/ 7253 h 398602"/>
                  <a:gd name="connsiteX3" fmla="*/ 154172 w 190059"/>
                  <a:gd name="connsiteY3" fmla="*/ 8774 h 398602"/>
                  <a:gd name="connsiteX4" fmla="*/ 118475 w 190059"/>
                  <a:gd name="connsiteY4" fmla="*/ 22177 h 398602"/>
                  <a:gd name="connsiteX5" fmla="*/ 22521 w 190059"/>
                  <a:gd name="connsiteY5" fmla="*/ 194040 h 398602"/>
                  <a:gd name="connsiteX6" fmla="*/ 32992 w 190059"/>
                  <a:gd name="connsiteY6" fmla="*/ 228260 h 398602"/>
                  <a:gd name="connsiteX7" fmla="*/ 32992 w 190059"/>
                  <a:gd name="connsiteY7" fmla="*/ 228260 h 398602"/>
                  <a:gd name="connsiteX8" fmla="*/ 33754 w 190059"/>
                  <a:gd name="connsiteY8" fmla="*/ 229401 h 398602"/>
                  <a:gd name="connsiteX9" fmla="*/ 105434 w 190059"/>
                  <a:gd name="connsiteY9" fmla="*/ 355066 h 398602"/>
                  <a:gd name="connsiteX10" fmla="*/ 115524 w 190059"/>
                  <a:gd name="connsiteY10" fmla="*/ 372937 h 398602"/>
                  <a:gd name="connsiteX11" fmla="*/ 130184 w 190059"/>
                  <a:gd name="connsiteY11" fmla="*/ 398602 h 398602"/>
                  <a:gd name="connsiteX12" fmla="*/ 108289 w 190059"/>
                  <a:gd name="connsiteY12" fmla="*/ 392233 h 398602"/>
                  <a:gd name="connsiteX13" fmla="*/ 11859 w 190059"/>
                  <a:gd name="connsiteY13" fmla="*/ 223032 h 398602"/>
                  <a:gd name="connsiteX14" fmla="*/ 11098 w 190059"/>
                  <a:gd name="connsiteY14" fmla="*/ 221891 h 398602"/>
                  <a:gd name="connsiteX15" fmla="*/ 11098 w 190059"/>
                  <a:gd name="connsiteY15" fmla="*/ 221891 h 398602"/>
                  <a:gd name="connsiteX16" fmla="*/ 627 w 190059"/>
                  <a:gd name="connsiteY16" fmla="*/ 187671 h 398602"/>
                  <a:gd name="connsiteX17" fmla="*/ 96581 w 190059"/>
                  <a:gd name="connsiteY17" fmla="*/ 15808 h 398602"/>
                  <a:gd name="connsiteX18" fmla="*/ 168641 w 190059"/>
                  <a:gd name="connsiteY18" fmla="*/ 2500 h 398602"/>
                  <a:gd name="connsiteX19" fmla="*/ 168641 w 190059"/>
                  <a:gd name="connsiteY19" fmla="*/ 2500 h 398602"/>
                  <a:gd name="connsiteX20" fmla="*/ 169403 w 190059"/>
                  <a:gd name="connsiteY20" fmla="*/ 2500 h 3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059" h="398602">
                    <a:moveTo>
                      <a:pt x="190060" y="9154"/>
                    </a:moveTo>
                    <a:cubicBezTo>
                      <a:pt x="186687" y="8261"/>
                      <a:pt x="183250" y="7624"/>
                      <a:pt x="179779" y="7253"/>
                    </a:cubicBezTo>
                    <a:lnTo>
                      <a:pt x="179779" y="7253"/>
                    </a:lnTo>
                    <a:cubicBezTo>
                      <a:pt x="171216" y="6407"/>
                      <a:pt x="162574" y="6920"/>
                      <a:pt x="154172" y="8774"/>
                    </a:cubicBezTo>
                    <a:cubicBezTo>
                      <a:pt x="141622" y="11274"/>
                      <a:pt x="129564" y="15799"/>
                      <a:pt x="118475" y="22177"/>
                    </a:cubicBezTo>
                    <a:cubicBezTo>
                      <a:pt x="59170" y="55827"/>
                      <a:pt x="16143" y="132823"/>
                      <a:pt x="22521" y="194040"/>
                    </a:cubicBezTo>
                    <a:cubicBezTo>
                      <a:pt x="23557" y="206055"/>
                      <a:pt x="27125" y="217718"/>
                      <a:pt x="32992" y="228260"/>
                    </a:cubicBezTo>
                    <a:lnTo>
                      <a:pt x="32992" y="228260"/>
                    </a:lnTo>
                    <a:lnTo>
                      <a:pt x="33754" y="229401"/>
                    </a:lnTo>
                    <a:lnTo>
                      <a:pt x="105434" y="355066"/>
                    </a:lnTo>
                    <a:lnTo>
                      <a:pt x="115524" y="372937"/>
                    </a:lnTo>
                    <a:lnTo>
                      <a:pt x="130184" y="398602"/>
                    </a:lnTo>
                    <a:lnTo>
                      <a:pt x="108289" y="392233"/>
                    </a:lnTo>
                    <a:lnTo>
                      <a:pt x="11859" y="223032"/>
                    </a:lnTo>
                    <a:lnTo>
                      <a:pt x="11098" y="221891"/>
                    </a:lnTo>
                    <a:lnTo>
                      <a:pt x="11098" y="221891"/>
                    </a:lnTo>
                    <a:cubicBezTo>
                      <a:pt x="5231" y="211350"/>
                      <a:pt x="1662" y="199686"/>
                      <a:pt x="627" y="187671"/>
                    </a:cubicBezTo>
                    <a:cubicBezTo>
                      <a:pt x="-5751" y="126454"/>
                      <a:pt x="37276" y="49458"/>
                      <a:pt x="96581" y="15808"/>
                    </a:cubicBezTo>
                    <a:cubicBezTo>
                      <a:pt x="122949" y="694"/>
                      <a:pt x="148270" y="-3203"/>
                      <a:pt x="168641" y="2500"/>
                    </a:cubicBezTo>
                    <a:lnTo>
                      <a:pt x="168641" y="2500"/>
                    </a:lnTo>
                    <a:lnTo>
                      <a:pt x="169403" y="2500"/>
                    </a:lnTo>
                    <a:close/>
                  </a:path>
                </a:pathLst>
              </a:custGeom>
              <a:solidFill>
                <a:srgbClr val="C60C1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5" name="Freeform 5313">
                <a:extLst>
                  <a:ext uri="{FF2B5EF4-FFF2-40B4-BE49-F238E27FC236}">
                    <a16:creationId xmlns:a16="http://schemas.microsoft.com/office/drawing/2014/main" id="{8CBCB5EA-4623-144C-96FD-85CE54690ADE}"/>
                  </a:ext>
                </a:extLst>
              </p:cNvPr>
              <p:cNvSpPr/>
              <p:nvPr/>
            </p:nvSpPr>
            <p:spPr>
              <a:xfrm>
                <a:off x="4501514" y="4570825"/>
                <a:ext cx="216263" cy="391999"/>
              </a:xfrm>
              <a:custGeom>
                <a:avLst/>
                <a:gdLst>
                  <a:gd name="connsiteX0" fmla="*/ 215733 w 216263"/>
                  <a:gd name="connsiteY0" fmla="*/ 65384 h 391999"/>
                  <a:gd name="connsiteX1" fmla="*/ 168137 w 216263"/>
                  <a:gd name="connsiteY1" fmla="*/ 2266 h 391999"/>
                  <a:gd name="connsiteX2" fmla="*/ 157856 w 216263"/>
                  <a:gd name="connsiteY2" fmla="*/ 365 h 391999"/>
                  <a:gd name="connsiteX3" fmla="*/ 157856 w 216263"/>
                  <a:gd name="connsiteY3" fmla="*/ 365 h 391999"/>
                  <a:gd name="connsiteX4" fmla="*/ 132440 w 216263"/>
                  <a:gd name="connsiteY4" fmla="*/ 1886 h 391999"/>
                  <a:gd name="connsiteX5" fmla="*/ 96743 w 216263"/>
                  <a:gd name="connsiteY5" fmla="*/ 15764 h 391999"/>
                  <a:gd name="connsiteX6" fmla="*/ 694 w 216263"/>
                  <a:gd name="connsiteY6" fmla="*/ 187912 h 391999"/>
                  <a:gd name="connsiteX7" fmla="*/ 11260 w 216263"/>
                  <a:gd name="connsiteY7" fmla="*/ 222038 h 391999"/>
                  <a:gd name="connsiteX8" fmla="*/ 11260 w 216263"/>
                  <a:gd name="connsiteY8" fmla="*/ 222038 h 391999"/>
                  <a:gd name="connsiteX9" fmla="*/ 12022 w 216263"/>
                  <a:gd name="connsiteY9" fmla="*/ 223273 h 391999"/>
                  <a:gd name="connsiteX10" fmla="*/ 83702 w 216263"/>
                  <a:gd name="connsiteY10" fmla="*/ 348938 h 391999"/>
                  <a:gd name="connsiteX11" fmla="*/ 93697 w 216263"/>
                  <a:gd name="connsiteY11" fmla="*/ 366809 h 391999"/>
                  <a:gd name="connsiteX12" fmla="*/ 108166 w 216263"/>
                  <a:gd name="connsiteY12" fmla="*/ 391999 h 391999"/>
                  <a:gd name="connsiteX13" fmla="*/ 203358 w 216263"/>
                  <a:gd name="connsiteY13" fmla="*/ 140384 h 391999"/>
                  <a:gd name="connsiteX14" fmla="*/ 206785 w 216263"/>
                  <a:gd name="connsiteY14" fmla="*/ 130878 h 391999"/>
                  <a:gd name="connsiteX15" fmla="*/ 215733 w 216263"/>
                  <a:gd name="connsiteY15" fmla="*/ 65384 h 391999"/>
                  <a:gd name="connsiteX16" fmla="*/ 113211 w 216263"/>
                  <a:gd name="connsiteY16" fmla="*/ 179452 h 391999"/>
                  <a:gd name="connsiteX17" fmla="*/ 61426 w 216263"/>
                  <a:gd name="connsiteY17" fmla="*/ 157969 h 391999"/>
                  <a:gd name="connsiteX18" fmla="*/ 103216 w 216263"/>
                  <a:gd name="connsiteY18" fmla="*/ 83160 h 391999"/>
                  <a:gd name="connsiteX19" fmla="*/ 155001 w 216263"/>
                  <a:gd name="connsiteY19" fmla="*/ 104833 h 391999"/>
                  <a:gd name="connsiteX20" fmla="*/ 113211 w 216263"/>
                  <a:gd name="connsiteY20" fmla="*/ 179167 h 3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63" h="391999">
                    <a:moveTo>
                      <a:pt x="215733" y="65384"/>
                    </a:moveTo>
                    <a:cubicBezTo>
                      <a:pt x="212116" y="31164"/>
                      <a:pt x="194029" y="9205"/>
                      <a:pt x="168137" y="2266"/>
                    </a:cubicBezTo>
                    <a:cubicBezTo>
                      <a:pt x="164784" y="1287"/>
                      <a:pt x="161339" y="650"/>
                      <a:pt x="157856" y="365"/>
                    </a:cubicBezTo>
                    <a:cubicBezTo>
                      <a:pt x="157856" y="365"/>
                      <a:pt x="157856" y="365"/>
                      <a:pt x="157856" y="365"/>
                    </a:cubicBezTo>
                    <a:cubicBezTo>
                      <a:pt x="149357" y="-433"/>
                      <a:pt x="140785" y="80"/>
                      <a:pt x="132440" y="1886"/>
                    </a:cubicBezTo>
                    <a:cubicBezTo>
                      <a:pt x="119872" y="4567"/>
                      <a:pt x="107819" y="9253"/>
                      <a:pt x="96743" y="15764"/>
                    </a:cubicBezTo>
                    <a:cubicBezTo>
                      <a:pt x="37343" y="49224"/>
                      <a:pt x="-6065" y="126220"/>
                      <a:pt x="694" y="187912"/>
                    </a:cubicBezTo>
                    <a:cubicBezTo>
                      <a:pt x="1720" y="199918"/>
                      <a:pt x="5324" y="211553"/>
                      <a:pt x="11260" y="222038"/>
                    </a:cubicBezTo>
                    <a:lnTo>
                      <a:pt x="11260" y="222038"/>
                    </a:lnTo>
                    <a:lnTo>
                      <a:pt x="12022" y="223273"/>
                    </a:lnTo>
                    <a:lnTo>
                      <a:pt x="83702" y="348938"/>
                    </a:lnTo>
                    <a:lnTo>
                      <a:pt x="93697" y="366809"/>
                    </a:lnTo>
                    <a:lnTo>
                      <a:pt x="108166" y="391999"/>
                    </a:lnTo>
                    <a:lnTo>
                      <a:pt x="203358" y="140384"/>
                    </a:lnTo>
                    <a:lnTo>
                      <a:pt x="206785" y="130878"/>
                    </a:lnTo>
                    <a:cubicBezTo>
                      <a:pt x="214541" y="109965"/>
                      <a:pt x="217595" y="87608"/>
                      <a:pt x="215733" y="65384"/>
                    </a:cubicBezTo>
                    <a:close/>
                    <a:moveTo>
                      <a:pt x="113211" y="179452"/>
                    </a:moveTo>
                    <a:cubicBezTo>
                      <a:pt x="87414" y="194281"/>
                      <a:pt x="64187" y="184490"/>
                      <a:pt x="61426" y="157969"/>
                    </a:cubicBezTo>
                    <a:cubicBezTo>
                      <a:pt x="58666" y="131448"/>
                      <a:pt x="77419" y="97798"/>
                      <a:pt x="103216" y="83160"/>
                    </a:cubicBezTo>
                    <a:cubicBezTo>
                      <a:pt x="129013" y="68521"/>
                      <a:pt x="152145" y="78122"/>
                      <a:pt x="155001" y="104833"/>
                    </a:cubicBezTo>
                    <a:cubicBezTo>
                      <a:pt x="157856" y="131544"/>
                      <a:pt x="139103" y="164528"/>
                      <a:pt x="113211" y="179167"/>
                    </a:cubicBezTo>
                    <a:close/>
                  </a:path>
                </a:pathLst>
              </a:custGeom>
              <a:solidFill>
                <a:srgbClr val="E13C2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6" name="Freeform 5314">
                <a:extLst>
                  <a:ext uri="{FF2B5EF4-FFF2-40B4-BE49-F238E27FC236}">
                    <a16:creationId xmlns:a16="http://schemas.microsoft.com/office/drawing/2014/main" id="{F4038175-62D6-294D-ACF7-D80BE22BF7FB}"/>
                  </a:ext>
                </a:extLst>
              </p:cNvPr>
              <p:cNvSpPr/>
              <p:nvPr/>
            </p:nvSpPr>
            <p:spPr>
              <a:xfrm>
                <a:off x="4479592" y="4564495"/>
                <a:ext cx="190154" cy="398804"/>
              </a:xfrm>
              <a:custGeom>
                <a:avLst/>
                <a:gdLst>
                  <a:gd name="connsiteX0" fmla="*/ 190155 w 190154"/>
                  <a:gd name="connsiteY0" fmla="*/ 8596 h 398804"/>
                  <a:gd name="connsiteX1" fmla="*/ 179874 w 190154"/>
                  <a:gd name="connsiteY1" fmla="*/ 6695 h 398804"/>
                  <a:gd name="connsiteX2" fmla="*/ 179874 w 190154"/>
                  <a:gd name="connsiteY2" fmla="*/ 6695 h 398804"/>
                  <a:gd name="connsiteX3" fmla="*/ 154362 w 190154"/>
                  <a:gd name="connsiteY3" fmla="*/ 8121 h 398804"/>
                  <a:gd name="connsiteX4" fmla="*/ 118665 w 190154"/>
                  <a:gd name="connsiteY4" fmla="*/ 21999 h 398804"/>
                  <a:gd name="connsiteX5" fmla="*/ 22616 w 190154"/>
                  <a:gd name="connsiteY5" fmla="*/ 194242 h 398804"/>
                  <a:gd name="connsiteX6" fmla="*/ 33087 w 190154"/>
                  <a:gd name="connsiteY6" fmla="*/ 228463 h 398804"/>
                  <a:gd name="connsiteX7" fmla="*/ 33087 w 190154"/>
                  <a:gd name="connsiteY7" fmla="*/ 228463 h 398804"/>
                  <a:gd name="connsiteX8" fmla="*/ 33849 w 190154"/>
                  <a:gd name="connsiteY8" fmla="*/ 229698 h 398804"/>
                  <a:gd name="connsiteX9" fmla="*/ 105529 w 190154"/>
                  <a:gd name="connsiteY9" fmla="*/ 355363 h 398804"/>
                  <a:gd name="connsiteX10" fmla="*/ 115619 w 190154"/>
                  <a:gd name="connsiteY10" fmla="*/ 373139 h 398804"/>
                  <a:gd name="connsiteX11" fmla="*/ 130279 w 190154"/>
                  <a:gd name="connsiteY11" fmla="*/ 398804 h 398804"/>
                  <a:gd name="connsiteX12" fmla="*/ 108289 w 190154"/>
                  <a:gd name="connsiteY12" fmla="*/ 392436 h 398804"/>
                  <a:gd name="connsiteX13" fmla="*/ 11764 w 190154"/>
                  <a:gd name="connsiteY13" fmla="*/ 222759 h 398804"/>
                  <a:gd name="connsiteX14" fmla="*/ 11098 w 190154"/>
                  <a:gd name="connsiteY14" fmla="*/ 221523 h 398804"/>
                  <a:gd name="connsiteX15" fmla="*/ 11098 w 190154"/>
                  <a:gd name="connsiteY15" fmla="*/ 221523 h 398804"/>
                  <a:gd name="connsiteX16" fmla="*/ 627 w 190154"/>
                  <a:gd name="connsiteY16" fmla="*/ 187303 h 398804"/>
                  <a:gd name="connsiteX17" fmla="*/ 96581 w 190154"/>
                  <a:gd name="connsiteY17" fmla="*/ 15440 h 398804"/>
                  <a:gd name="connsiteX18" fmla="*/ 168641 w 190154"/>
                  <a:gd name="connsiteY18" fmla="*/ 2132 h 398804"/>
                  <a:gd name="connsiteX19" fmla="*/ 168641 w 190154"/>
                  <a:gd name="connsiteY19" fmla="*/ 2132 h 398804"/>
                  <a:gd name="connsiteX20" fmla="*/ 169498 w 190154"/>
                  <a:gd name="connsiteY20" fmla="*/ 2132 h 39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154" h="398804">
                    <a:moveTo>
                      <a:pt x="190155" y="8596"/>
                    </a:moveTo>
                    <a:cubicBezTo>
                      <a:pt x="186801" y="7617"/>
                      <a:pt x="183356" y="6980"/>
                      <a:pt x="179874" y="6695"/>
                    </a:cubicBezTo>
                    <a:lnTo>
                      <a:pt x="179874" y="6695"/>
                    </a:lnTo>
                    <a:cubicBezTo>
                      <a:pt x="171349" y="5821"/>
                      <a:pt x="162736" y="6296"/>
                      <a:pt x="154362" y="8121"/>
                    </a:cubicBezTo>
                    <a:cubicBezTo>
                      <a:pt x="141809" y="10849"/>
                      <a:pt x="129764" y="15535"/>
                      <a:pt x="118665" y="21999"/>
                    </a:cubicBezTo>
                    <a:cubicBezTo>
                      <a:pt x="59265" y="55554"/>
                      <a:pt x="15858" y="132550"/>
                      <a:pt x="22616" y="194242"/>
                    </a:cubicBezTo>
                    <a:cubicBezTo>
                      <a:pt x="23652" y="206257"/>
                      <a:pt x="27221" y="217921"/>
                      <a:pt x="33087" y="228463"/>
                    </a:cubicBezTo>
                    <a:lnTo>
                      <a:pt x="33087" y="228463"/>
                    </a:lnTo>
                    <a:lnTo>
                      <a:pt x="33849" y="229698"/>
                    </a:lnTo>
                    <a:lnTo>
                      <a:pt x="105529" y="355363"/>
                    </a:lnTo>
                    <a:lnTo>
                      <a:pt x="115619" y="373139"/>
                    </a:lnTo>
                    <a:lnTo>
                      <a:pt x="130279" y="398804"/>
                    </a:lnTo>
                    <a:lnTo>
                      <a:pt x="108289" y="392436"/>
                    </a:lnTo>
                    <a:lnTo>
                      <a:pt x="11764" y="222759"/>
                    </a:lnTo>
                    <a:lnTo>
                      <a:pt x="11098" y="221523"/>
                    </a:lnTo>
                    <a:lnTo>
                      <a:pt x="11098" y="221523"/>
                    </a:lnTo>
                    <a:cubicBezTo>
                      <a:pt x="5231" y="210981"/>
                      <a:pt x="1662" y="199318"/>
                      <a:pt x="627" y="187303"/>
                    </a:cubicBezTo>
                    <a:cubicBezTo>
                      <a:pt x="-5751" y="126086"/>
                      <a:pt x="37276" y="49090"/>
                      <a:pt x="96581" y="15440"/>
                    </a:cubicBezTo>
                    <a:cubicBezTo>
                      <a:pt x="117860" y="1581"/>
                      <a:pt x="143805" y="-3210"/>
                      <a:pt x="168641" y="2132"/>
                    </a:cubicBezTo>
                    <a:lnTo>
                      <a:pt x="168641" y="2132"/>
                    </a:lnTo>
                    <a:lnTo>
                      <a:pt x="169498" y="2132"/>
                    </a:lnTo>
                    <a:close/>
                  </a:path>
                </a:pathLst>
              </a:custGeom>
              <a:solidFill>
                <a:srgbClr val="C60C1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7" name="Freeform 5315">
                <a:extLst>
                  <a:ext uri="{FF2B5EF4-FFF2-40B4-BE49-F238E27FC236}">
                    <a16:creationId xmlns:a16="http://schemas.microsoft.com/office/drawing/2014/main" id="{60EBA68F-BF70-5A40-B37A-9D4713A277FB}"/>
                  </a:ext>
                </a:extLst>
              </p:cNvPr>
              <p:cNvSpPr/>
              <p:nvPr/>
            </p:nvSpPr>
            <p:spPr>
              <a:xfrm>
                <a:off x="6117337" y="5268146"/>
                <a:ext cx="589811" cy="1020339"/>
              </a:xfrm>
              <a:custGeom>
                <a:avLst/>
                <a:gdLst>
                  <a:gd name="connsiteX0" fmla="*/ 589812 w 589811"/>
                  <a:gd name="connsiteY0" fmla="*/ 1020150 h 1020339"/>
                  <a:gd name="connsiteX1" fmla="*/ 589717 w 589811"/>
                  <a:gd name="connsiteY1" fmla="*/ 1020340 h 1020339"/>
                  <a:gd name="connsiteX2" fmla="*/ 0 w 589811"/>
                  <a:gd name="connsiteY2" fmla="*/ 680322 h 1020339"/>
                  <a:gd name="connsiteX3" fmla="*/ 0 w 589811"/>
                  <a:gd name="connsiteY3" fmla="*/ 0 h 1020339"/>
                  <a:gd name="connsiteX4" fmla="*/ 589717 w 589811"/>
                  <a:gd name="connsiteY4" fmla="*/ 340018 h 1020339"/>
                  <a:gd name="connsiteX5" fmla="*/ 589812 w 589811"/>
                  <a:gd name="connsiteY5" fmla="*/ 1020150 h 1020339"/>
                  <a:gd name="connsiteX6" fmla="*/ 589812 w 589811"/>
                  <a:gd name="connsiteY6" fmla="*/ 1020150 h 10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11" h="1020339">
                    <a:moveTo>
                      <a:pt x="589812" y="1020150"/>
                    </a:moveTo>
                    <a:lnTo>
                      <a:pt x="589717" y="1020340"/>
                    </a:lnTo>
                    <a:lnTo>
                      <a:pt x="0" y="680322"/>
                    </a:lnTo>
                    <a:lnTo>
                      <a:pt x="0" y="0"/>
                    </a:lnTo>
                    <a:lnTo>
                      <a:pt x="589717" y="340018"/>
                    </a:lnTo>
                    <a:lnTo>
                      <a:pt x="589812" y="1020150"/>
                    </a:lnTo>
                    <a:lnTo>
                      <a:pt x="589812" y="1020150"/>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8" name="Freeform 5316">
                <a:extLst>
                  <a:ext uri="{FF2B5EF4-FFF2-40B4-BE49-F238E27FC236}">
                    <a16:creationId xmlns:a16="http://schemas.microsoft.com/office/drawing/2014/main" id="{DFC357E5-906D-D34C-B36A-48A2FC7851CF}"/>
                  </a:ext>
                </a:extLst>
              </p:cNvPr>
              <p:cNvSpPr/>
              <p:nvPr/>
            </p:nvSpPr>
            <p:spPr>
              <a:xfrm>
                <a:off x="6117337" y="4928508"/>
                <a:ext cx="1179433" cy="679751"/>
              </a:xfrm>
              <a:custGeom>
                <a:avLst/>
                <a:gdLst>
                  <a:gd name="connsiteX0" fmla="*/ 0 w 1179433"/>
                  <a:gd name="connsiteY0" fmla="*/ 339733 h 679751"/>
                  <a:gd name="connsiteX1" fmla="*/ 589717 w 1179433"/>
                  <a:gd name="connsiteY1" fmla="*/ 0 h 679751"/>
                  <a:gd name="connsiteX2" fmla="*/ 1179434 w 1179433"/>
                  <a:gd name="connsiteY2" fmla="*/ 339923 h 679751"/>
                  <a:gd name="connsiteX3" fmla="*/ 589717 w 1179433"/>
                  <a:gd name="connsiteY3" fmla="*/ 679751 h 679751"/>
                  <a:gd name="connsiteX4" fmla="*/ 0 w 1179433"/>
                  <a:gd name="connsiteY4" fmla="*/ 339733 h 679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433" h="679751">
                    <a:moveTo>
                      <a:pt x="0" y="339733"/>
                    </a:moveTo>
                    <a:lnTo>
                      <a:pt x="589717" y="0"/>
                    </a:lnTo>
                    <a:lnTo>
                      <a:pt x="1179434" y="339923"/>
                    </a:lnTo>
                    <a:lnTo>
                      <a:pt x="589717" y="679751"/>
                    </a:lnTo>
                    <a:lnTo>
                      <a:pt x="0" y="339733"/>
                    </a:lnTo>
                    <a:close/>
                  </a:path>
                </a:pathLst>
              </a:custGeom>
              <a:solidFill>
                <a:srgbClr val="EDEDE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79" name="Freeform 5317">
                <a:extLst>
                  <a:ext uri="{FF2B5EF4-FFF2-40B4-BE49-F238E27FC236}">
                    <a16:creationId xmlns:a16="http://schemas.microsoft.com/office/drawing/2014/main" id="{BFA52512-C927-A14B-8687-AD99D981BC7A}"/>
                  </a:ext>
                </a:extLst>
              </p:cNvPr>
              <p:cNvSpPr/>
              <p:nvPr/>
            </p:nvSpPr>
            <p:spPr>
              <a:xfrm>
                <a:off x="6707053" y="5268527"/>
                <a:ext cx="589716" cy="1019769"/>
              </a:xfrm>
              <a:custGeom>
                <a:avLst/>
                <a:gdLst>
                  <a:gd name="connsiteX0" fmla="*/ 589717 w 589716"/>
                  <a:gd name="connsiteY0" fmla="*/ 0 h 1019769"/>
                  <a:gd name="connsiteX1" fmla="*/ 589717 w 589716"/>
                  <a:gd name="connsiteY1" fmla="*/ 680226 h 1019769"/>
                  <a:gd name="connsiteX2" fmla="*/ 95 w 589716"/>
                  <a:gd name="connsiteY2" fmla="*/ 1019769 h 1019769"/>
                  <a:gd name="connsiteX3" fmla="*/ 0 w 589716"/>
                  <a:gd name="connsiteY3" fmla="*/ 339638 h 1019769"/>
                  <a:gd name="connsiteX4" fmla="*/ 589717 w 589716"/>
                  <a:gd name="connsiteY4" fmla="*/ 0 h 101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716" h="1019769">
                    <a:moveTo>
                      <a:pt x="589717" y="0"/>
                    </a:moveTo>
                    <a:lnTo>
                      <a:pt x="589717" y="680226"/>
                    </a:lnTo>
                    <a:lnTo>
                      <a:pt x="95" y="1019769"/>
                    </a:lnTo>
                    <a:lnTo>
                      <a:pt x="0" y="339638"/>
                    </a:lnTo>
                    <a:lnTo>
                      <a:pt x="589717"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0" name="Freeform 5318">
                <a:extLst>
                  <a:ext uri="{FF2B5EF4-FFF2-40B4-BE49-F238E27FC236}">
                    <a16:creationId xmlns:a16="http://schemas.microsoft.com/office/drawing/2014/main" id="{577E2246-B25E-2349-83E4-8EF0DD933A04}"/>
                  </a:ext>
                </a:extLst>
              </p:cNvPr>
              <p:cNvSpPr/>
              <p:nvPr/>
            </p:nvSpPr>
            <p:spPr>
              <a:xfrm>
                <a:off x="6330092" y="5710633"/>
                <a:ext cx="164492" cy="135390"/>
              </a:xfrm>
              <a:custGeom>
                <a:avLst/>
                <a:gdLst>
                  <a:gd name="connsiteX0" fmla="*/ 0 w 164492"/>
                  <a:gd name="connsiteY0" fmla="*/ 13501 h 135390"/>
                  <a:gd name="connsiteX1" fmla="*/ 0 w 164492"/>
                  <a:gd name="connsiteY1" fmla="*/ 33938 h 135390"/>
                  <a:gd name="connsiteX2" fmla="*/ 16754 w 164492"/>
                  <a:gd name="connsiteY2" fmla="*/ 62931 h 135390"/>
                  <a:gd name="connsiteX3" fmla="*/ 138410 w 164492"/>
                  <a:gd name="connsiteY3" fmla="*/ 133083 h 135390"/>
                  <a:gd name="connsiteX4" fmla="*/ 162189 w 164492"/>
                  <a:gd name="connsiteY4" fmla="*/ 126638 h 135390"/>
                  <a:gd name="connsiteX5" fmla="*/ 164492 w 164492"/>
                  <a:gd name="connsiteY5" fmla="*/ 118064 h 135390"/>
                  <a:gd name="connsiteX6" fmla="*/ 164492 w 164492"/>
                  <a:gd name="connsiteY6" fmla="*/ 105421 h 135390"/>
                  <a:gd name="connsiteX7" fmla="*/ 146692 w 164492"/>
                  <a:gd name="connsiteY7" fmla="*/ 74718 h 135390"/>
                  <a:gd name="connsiteX8" fmla="*/ 20276 w 164492"/>
                  <a:gd name="connsiteY8" fmla="*/ 1809 h 135390"/>
                  <a:gd name="connsiteX9" fmla="*/ 1809 w 164492"/>
                  <a:gd name="connsiteY9" fmla="*/ 6752 h 135390"/>
                  <a:gd name="connsiteX10" fmla="*/ 0 w 164492"/>
                  <a:gd name="connsiteY10" fmla="*/ 13501 h 13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92" h="135390">
                    <a:moveTo>
                      <a:pt x="0" y="13501"/>
                    </a:moveTo>
                    <a:lnTo>
                      <a:pt x="0" y="33938"/>
                    </a:lnTo>
                    <a:cubicBezTo>
                      <a:pt x="-9" y="45897"/>
                      <a:pt x="6378" y="56952"/>
                      <a:pt x="16754" y="62931"/>
                    </a:cubicBezTo>
                    <a:lnTo>
                      <a:pt x="138410" y="133083"/>
                    </a:lnTo>
                    <a:cubicBezTo>
                      <a:pt x="146758" y="137864"/>
                      <a:pt x="157401" y="134974"/>
                      <a:pt x="162189" y="126638"/>
                    </a:cubicBezTo>
                    <a:cubicBezTo>
                      <a:pt x="163683" y="124033"/>
                      <a:pt x="164483" y="121077"/>
                      <a:pt x="164492" y="118064"/>
                    </a:cubicBezTo>
                    <a:lnTo>
                      <a:pt x="164492" y="105421"/>
                    </a:lnTo>
                    <a:cubicBezTo>
                      <a:pt x="164483" y="92741"/>
                      <a:pt x="157696" y="81039"/>
                      <a:pt x="146692" y="74718"/>
                    </a:cubicBezTo>
                    <a:lnTo>
                      <a:pt x="20276" y="1809"/>
                    </a:lnTo>
                    <a:cubicBezTo>
                      <a:pt x="13812" y="-1917"/>
                      <a:pt x="5540" y="298"/>
                      <a:pt x="1809" y="6752"/>
                    </a:cubicBezTo>
                    <a:cubicBezTo>
                      <a:pt x="628" y="8806"/>
                      <a:pt x="0" y="11134"/>
                      <a:pt x="0" y="13501"/>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1" name="Freeform 5319">
                <a:extLst>
                  <a:ext uri="{FF2B5EF4-FFF2-40B4-BE49-F238E27FC236}">
                    <a16:creationId xmlns:a16="http://schemas.microsoft.com/office/drawing/2014/main" id="{0325AA08-7E4F-BC43-B023-C424434C2EE6}"/>
                  </a:ext>
                </a:extLst>
              </p:cNvPr>
              <p:cNvSpPr/>
              <p:nvPr/>
            </p:nvSpPr>
            <p:spPr>
              <a:xfrm>
                <a:off x="6920189" y="5711298"/>
                <a:ext cx="164492" cy="135458"/>
              </a:xfrm>
              <a:custGeom>
                <a:avLst/>
                <a:gdLst>
                  <a:gd name="connsiteX0" fmla="*/ 164492 w 164492"/>
                  <a:gd name="connsiteY0" fmla="*/ 13501 h 135458"/>
                  <a:gd name="connsiteX1" fmla="*/ 164492 w 164492"/>
                  <a:gd name="connsiteY1" fmla="*/ 33938 h 135458"/>
                  <a:gd name="connsiteX2" fmla="*/ 147643 w 164492"/>
                  <a:gd name="connsiteY2" fmla="*/ 63026 h 135458"/>
                  <a:gd name="connsiteX3" fmla="*/ 26083 w 164492"/>
                  <a:gd name="connsiteY3" fmla="*/ 133083 h 135458"/>
                  <a:gd name="connsiteX4" fmla="*/ 2380 w 164492"/>
                  <a:gd name="connsiteY4" fmla="*/ 126904 h 135458"/>
                  <a:gd name="connsiteX5" fmla="*/ 0 w 164492"/>
                  <a:gd name="connsiteY5" fmla="*/ 118159 h 135458"/>
                  <a:gd name="connsiteX6" fmla="*/ 0 w 164492"/>
                  <a:gd name="connsiteY6" fmla="*/ 105516 h 135458"/>
                  <a:gd name="connsiteX7" fmla="*/ 17706 w 164492"/>
                  <a:gd name="connsiteY7" fmla="*/ 74813 h 135458"/>
                  <a:gd name="connsiteX8" fmla="*/ 144216 w 164492"/>
                  <a:gd name="connsiteY8" fmla="*/ 1809 h 135458"/>
                  <a:gd name="connsiteX9" fmla="*/ 162684 w 164492"/>
                  <a:gd name="connsiteY9" fmla="*/ 6752 h 135458"/>
                  <a:gd name="connsiteX10" fmla="*/ 164492 w 164492"/>
                  <a:gd name="connsiteY10" fmla="*/ 13501 h 13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92" h="135458">
                    <a:moveTo>
                      <a:pt x="164492" y="13501"/>
                    </a:moveTo>
                    <a:lnTo>
                      <a:pt x="164492" y="33938"/>
                    </a:lnTo>
                    <a:cubicBezTo>
                      <a:pt x="164473" y="45944"/>
                      <a:pt x="158057" y="57028"/>
                      <a:pt x="147643" y="63026"/>
                    </a:cubicBezTo>
                    <a:lnTo>
                      <a:pt x="26083" y="133083"/>
                    </a:lnTo>
                    <a:cubicBezTo>
                      <a:pt x="17829" y="137911"/>
                      <a:pt x="7216" y="135145"/>
                      <a:pt x="2380" y="126904"/>
                    </a:cubicBezTo>
                    <a:cubicBezTo>
                      <a:pt x="819" y="124252"/>
                      <a:pt x="0" y="121229"/>
                      <a:pt x="0" y="118159"/>
                    </a:cubicBezTo>
                    <a:lnTo>
                      <a:pt x="0" y="105516"/>
                    </a:lnTo>
                    <a:cubicBezTo>
                      <a:pt x="-10" y="92864"/>
                      <a:pt x="6740" y="81163"/>
                      <a:pt x="17706" y="74813"/>
                    </a:cubicBezTo>
                    <a:lnTo>
                      <a:pt x="144216" y="1809"/>
                    </a:lnTo>
                    <a:cubicBezTo>
                      <a:pt x="150680" y="-1917"/>
                      <a:pt x="158952" y="298"/>
                      <a:pt x="162684" y="6752"/>
                    </a:cubicBezTo>
                    <a:cubicBezTo>
                      <a:pt x="163864" y="8805"/>
                      <a:pt x="164492" y="11134"/>
                      <a:pt x="164492" y="13501"/>
                    </a:cubicBezTo>
                    <a:close/>
                  </a:path>
                </a:pathLst>
              </a:custGeom>
              <a:solidFill>
                <a:srgbClr val="B7B7B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2" name="Freeform 5320">
                <a:extLst>
                  <a:ext uri="{FF2B5EF4-FFF2-40B4-BE49-F238E27FC236}">
                    <a16:creationId xmlns:a16="http://schemas.microsoft.com/office/drawing/2014/main" id="{5B2995EA-304F-AA4C-8AEB-6E7D0CB50F5D}"/>
                  </a:ext>
                </a:extLst>
              </p:cNvPr>
              <p:cNvSpPr/>
              <p:nvPr/>
            </p:nvSpPr>
            <p:spPr>
              <a:xfrm>
                <a:off x="6560933" y="4693980"/>
                <a:ext cx="347071" cy="550592"/>
              </a:xfrm>
              <a:custGeom>
                <a:avLst/>
                <a:gdLst>
                  <a:gd name="connsiteX0" fmla="*/ 347071 w 347071"/>
                  <a:gd name="connsiteY0" fmla="*/ 193844 h 550592"/>
                  <a:gd name="connsiteX1" fmla="*/ 347071 w 347071"/>
                  <a:gd name="connsiteY1" fmla="*/ 516277 h 550592"/>
                  <a:gd name="connsiteX2" fmla="*/ 338885 w 347071"/>
                  <a:gd name="connsiteY2" fmla="*/ 531772 h 550592"/>
                  <a:gd name="connsiteX3" fmla="*/ 338885 w 347071"/>
                  <a:gd name="connsiteY3" fmla="*/ 531772 h 550592"/>
                  <a:gd name="connsiteX4" fmla="*/ 335839 w 347071"/>
                  <a:gd name="connsiteY4" fmla="*/ 533578 h 550592"/>
                  <a:gd name="connsiteX5" fmla="*/ 335077 w 347071"/>
                  <a:gd name="connsiteY5" fmla="*/ 534053 h 550592"/>
                  <a:gd name="connsiteX6" fmla="*/ 308614 w 347071"/>
                  <a:gd name="connsiteY6" fmla="*/ 550593 h 550592"/>
                  <a:gd name="connsiteX7" fmla="*/ 314611 w 347071"/>
                  <a:gd name="connsiteY7" fmla="*/ 536524 h 550592"/>
                  <a:gd name="connsiteX8" fmla="*/ 314611 w 347071"/>
                  <a:gd name="connsiteY8" fmla="*/ 214282 h 550592"/>
                  <a:gd name="connsiteX9" fmla="*/ 296810 w 347071"/>
                  <a:gd name="connsiteY9" fmla="*/ 183864 h 550592"/>
                  <a:gd name="connsiteX10" fmla="*/ 52070 w 347071"/>
                  <a:gd name="connsiteY10" fmla="*/ 44130 h 550592"/>
                  <a:gd name="connsiteX11" fmla="*/ 22465 w 347071"/>
                  <a:gd name="connsiteY11" fmla="*/ 27210 h 550592"/>
                  <a:gd name="connsiteX12" fmla="*/ 13993 w 347071"/>
                  <a:gd name="connsiteY12" fmla="*/ 22362 h 550592"/>
                  <a:gd name="connsiteX13" fmla="*/ 0 w 347071"/>
                  <a:gd name="connsiteY13" fmla="*/ 21316 h 550592"/>
                  <a:gd name="connsiteX14" fmla="*/ 28558 w 347071"/>
                  <a:gd name="connsiteY14" fmla="*/ 3351 h 550592"/>
                  <a:gd name="connsiteX15" fmla="*/ 28558 w 347071"/>
                  <a:gd name="connsiteY15" fmla="*/ 3351 h 550592"/>
                  <a:gd name="connsiteX16" fmla="*/ 30842 w 347071"/>
                  <a:gd name="connsiteY16" fmla="*/ 1925 h 550592"/>
                  <a:gd name="connsiteX17" fmla="*/ 30842 w 347071"/>
                  <a:gd name="connsiteY17" fmla="*/ 1925 h 550592"/>
                  <a:gd name="connsiteX18" fmla="*/ 45978 w 347071"/>
                  <a:gd name="connsiteY18" fmla="*/ 1925 h 550592"/>
                  <a:gd name="connsiteX19" fmla="*/ 328890 w 347071"/>
                  <a:gd name="connsiteY19" fmla="*/ 163522 h 550592"/>
                  <a:gd name="connsiteX20" fmla="*/ 347071 w 347071"/>
                  <a:gd name="connsiteY20" fmla="*/ 193844 h 5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071" h="550592">
                    <a:moveTo>
                      <a:pt x="347071" y="193844"/>
                    </a:moveTo>
                    <a:lnTo>
                      <a:pt x="347071" y="516277"/>
                    </a:lnTo>
                    <a:cubicBezTo>
                      <a:pt x="347033" y="522465"/>
                      <a:pt x="343978" y="528245"/>
                      <a:pt x="338885" y="531772"/>
                    </a:cubicBezTo>
                    <a:lnTo>
                      <a:pt x="338885" y="531772"/>
                    </a:lnTo>
                    <a:lnTo>
                      <a:pt x="335839" y="533578"/>
                    </a:lnTo>
                    <a:lnTo>
                      <a:pt x="335077" y="534053"/>
                    </a:lnTo>
                    <a:lnTo>
                      <a:pt x="308614" y="550593"/>
                    </a:lnTo>
                    <a:cubicBezTo>
                      <a:pt x="312421" y="546895"/>
                      <a:pt x="314582" y="541828"/>
                      <a:pt x="314611" y="536524"/>
                    </a:cubicBezTo>
                    <a:lnTo>
                      <a:pt x="314611" y="214282"/>
                    </a:lnTo>
                    <a:cubicBezTo>
                      <a:pt x="314620" y="201677"/>
                      <a:pt x="307814" y="190042"/>
                      <a:pt x="296810" y="183864"/>
                    </a:cubicBezTo>
                    <a:lnTo>
                      <a:pt x="52070" y="44130"/>
                    </a:lnTo>
                    <a:lnTo>
                      <a:pt x="22465" y="27210"/>
                    </a:lnTo>
                    <a:lnTo>
                      <a:pt x="13993" y="22362"/>
                    </a:lnTo>
                    <a:cubicBezTo>
                      <a:pt x="9748" y="19862"/>
                      <a:pt x="4579" y="19482"/>
                      <a:pt x="0" y="21316"/>
                    </a:cubicBezTo>
                    <a:cubicBezTo>
                      <a:pt x="5140" y="18180"/>
                      <a:pt x="21704" y="7723"/>
                      <a:pt x="28558" y="3351"/>
                    </a:cubicBezTo>
                    <a:lnTo>
                      <a:pt x="28558" y="3351"/>
                    </a:lnTo>
                    <a:lnTo>
                      <a:pt x="30842" y="1925"/>
                    </a:lnTo>
                    <a:lnTo>
                      <a:pt x="30842" y="1925"/>
                    </a:lnTo>
                    <a:cubicBezTo>
                      <a:pt x="35564" y="-642"/>
                      <a:pt x="41256" y="-642"/>
                      <a:pt x="45978" y="1925"/>
                    </a:cubicBezTo>
                    <a:lnTo>
                      <a:pt x="328890" y="163522"/>
                    </a:lnTo>
                    <a:cubicBezTo>
                      <a:pt x="339951" y="169653"/>
                      <a:pt x="346891" y="181212"/>
                      <a:pt x="347071" y="193844"/>
                    </a:cubicBezTo>
                    <a:close/>
                  </a:path>
                </a:pathLst>
              </a:custGeom>
              <a:solidFill>
                <a:srgbClr val="EDEDE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3" name="Freeform 5321">
                <a:extLst>
                  <a:ext uri="{FF2B5EF4-FFF2-40B4-BE49-F238E27FC236}">
                    <a16:creationId xmlns:a16="http://schemas.microsoft.com/office/drawing/2014/main" id="{C4D75331-1B81-F04C-8E75-CA1C84BE12DE}"/>
                  </a:ext>
                </a:extLst>
              </p:cNvPr>
              <p:cNvSpPr/>
              <p:nvPr/>
            </p:nvSpPr>
            <p:spPr>
              <a:xfrm>
                <a:off x="6690680" y="5179268"/>
                <a:ext cx="57401" cy="65399"/>
              </a:xfrm>
              <a:custGeom>
                <a:avLst/>
                <a:gdLst>
                  <a:gd name="connsiteX0" fmla="*/ 57401 w 57401"/>
                  <a:gd name="connsiteY0" fmla="*/ 11407 h 65399"/>
                  <a:gd name="connsiteX1" fmla="*/ 32461 w 57401"/>
                  <a:gd name="connsiteY1" fmla="*/ 54373 h 65399"/>
                  <a:gd name="connsiteX2" fmla="*/ 0 w 57401"/>
                  <a:gd name="connsiteY2" fmla="*/ 65399 h 65399"/>
                  <a:gd name="connsiteX3" fmla="*/ 22751 w 57401"/>
                  <a:gd name="connsiteY3" fmla="*/ 26141 h 65399"/>
                  <a:gd name="connsiteX4" fmla="*/ 25226 w 57401"/>
                  <a:gd name="connsiteY4" fmla="*/ 21863 h 65399"/>
                  <a:gd name="connsiteX5" fmla="*/ 37791 w 57401"/>
                  <a:gd name="connsiteY5" fmla="*/ 0 h 65399"/>
                  <a:gd name="connsiteX6" fmla="*/ 57401 w 57401"/>
                  <a:gd name="connsiteY6" fmla="*/ 11407 h 6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01" h="65399">
                    <a:moveTo>
                      <a:pt x="57401" y="11407"/>
                    </a:moveTo>
                    <a:lnTo>
                      <a:pt x="32461" y="54373"/>
                    </a:lnTo>
                    <a:lnTo>
                      <a:pt x="0" y="65399"/>
                    </a:lnTo>
                    <a:lnTo>
                      <a:pt x="22751" y="26141"/>
                    </a:lnTo>
                    <a:lnTo>
                      <a:pt x="25226" y="21863"/>
                    </a:lnTo>
                    <a:lnTo>
                      <a:pt x="37791" y="0"/>
                    </a:lnTo>
                    <a:lnTo>
                      <a:pt x="57401" y="11407"/>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4" name="Freeform 5322">
                <a:extLst>
                  <a:ext uri="{FF2B5EF4-FFF2-40B4-BE49-F238E27FC236}">
                    <a16:creationId xmlns:a16="http://schemas.microsoft.com/office/drawing/2014/main" id="{3C109131-1AAF-064C-88B3-935BB1A5FB3A}"/>
                  </a:ext>
                </a:extLst>
              </p:cNvPr>
              <p:cNvSpPr/>
              <p:nvPr/>
            </p:nvSpPr>
            <p:spPr>
              <a:xfrm>
                <a:off x="6550652" y="4714054"/>
                <a:ext cx="324685" cy="535662"/>
              </a:xfrm>
              <a:custGeom>
                <a:avLst/>
                <a:gdLst>
                  <a:gd name="connsiteX0" fmla="*/ 324607 w 324685"/>
                  <a:gd name="connsiteY0" fmla="*/ 194207 h 535662"/>
                  <a:gd name="connsiteX1" fmla="*/ 324607 w 324685"/>
                  <a:gd name="connsiteY1" fmla="*/ 516545 h 535662"/>
                  <a:gd name="connsiteX2" fmla="*/ 324607 w 324685"/>
                  <a:gd name="connsiteY2" fmla="*/ 520157 h 535662"/>
                  <a:gd name="connsiteX3" fmla="*/ 318895 w 324685"/>
                  <a:gd name="connsiteY3" fmla="*/ 530613 h 535662"/>
                  <a:gd name="connsiteX4" fmla="*/ 318895 w 324685"/>
                  <a:gd name="connsiteY4" fmla="*/ 530613 h 535662"/>
                  <a:gd name="connsiteX5" fmla="*/ 296239 w 324685"/>
                  <a:gd name="connsiteY5" fmla="*/ 532989 h 535662"/>
                  <a:gd name="connsiteX6" fmla="*/ 197810 w 324685"/>
                  <a:gd name="connsiteY6" fmla="*/ 475955 h 535662"/>
                  <a:gd name="connsiteX7" fmla="*/ 178201 w 324685"/>
                  <a:gd name="connsiteY7" fmla="*/ 464549 h 535662"/>
                  <a:gd name="connsiteX8" fmla="*/ 165635 w 324685"/>
                  <a:gd name="connsiteY8" fmla="*/ 486316 h 535662"/>
                  <a:gd name="connsiteX9" fmla="*/ 162780 w 324685"/>
                  <a:gd name="connsiteY9" fmla="*/ 491450 h 535662"/>
                  <a:gd name="connsiteX10" fmla="*/ 140028 w 324685"/>
                  <a:gd name="connsiteY10" fmla="*/ 530708 h 535662"/>
                  <a:gd name="connsiteX11" fmla="*/ 101951 w 324685"/>
                  <a:gd name="connsiteY11" fmla="*/ 421678 h 535662"/>
                  <a:gd name="connsiteX12" fmla="*/ 14851 w 324685"/>
                  <a:gd name="connsiteY12" fmla="*/ 371488 h 535662"/>
                  <a:gd name="connsiteX13" fmla="*/ 1 w 324685"/>
                  <a:gd name="connsiteY13" fmla="*/ 345822 h 535662"/>
                  <a:gd name="connsiteX14" fmla="*/ 1 w 324685"/>
                  <a:gd name="connsiteY14" fmla="*/ 16166 h 535662"/>
                  <a:gd name="connsiteX15" fmla="*/ 8568 w 324685"/>
                  <a:gd name="connsiteY15" fmla="*/ 2002 h 535662"/>
                  <a:gd name="connsiteX16" fmla="*/ 10091 w 324685"/>
                  <a:gd name="connsiteY16" fmla="*/ 1147 h 535662"/>
                  <a:gd name="connsiteX17" fmla="*/ 24084 w 324685"/>
                  <a:gd name="connsiteY17" fmla="*/ 2192 h 535662"/>
                  <a:gd name="connsiteX18" fmla="*/ 32461 w 324685"/>
                  <a:gd name="connsiteY18" fmla="*/ 6945 h 535662"/>
                  <a:gd name="connsiteX19" fmla="*/ 32461 w 324685"/>
                  <a:gd name="connsiteY19" fmla="*/ 6945 h 535662"/>
                  <a:gd name="connsiteX20" fmla="*/ 62066 w 324685"/>
                  <a:gd name="connsiteY20" fmla="*/ 23865 h 535662"/>
                  <a:gd name="connsiteX21" fmla="*/ 306806 w 324685"/>
                  <a:gd name="connsiteY21" fmla="*/ 163599 h 535662"/>
                  <a:gd name="connsiteX22" fmla="*/ 324607 w 324685"/>
                  <a:gd name="connsiteY22" fmla="*/ 194207 h 53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4685" h="535662">
                    <a:moveTo>
                      <a:pt x="324607" y="194207"/>
                    </a:moveTo>
                    <a:lnTo>
                      <a:pt x="324607" y="516545"/>
                    </a:lnTo>
                    <a:cubicBezTo>
                      <a:pt x="324711" y="517742"/>
                      <a:pt x="324711" y="518959"/>
                      <a:pt x="324607" y="520157"/>
                    </a:cubicBezTo>
                    <a:cubicBezTo>
                      <a:pt x="323759" y="524121"/>
                      <a:pt x="321770" y="527752"/>
                      <a:pt x="318895" y="530613"/>
                    </a:cubicBezTo>
                    <a:lnTo>
                      <a:pt x="318895" y="530613"/>
                    </a:lnTo>
                    <a:cubicBezTo>
                      <a:pt x="312708" y="536326"/>
                      <a:pt x="303483" y="537295"/>
                      <a:pt x="296239" y="532989"/>
                    </a:cubicBezTo>
                    <a:lnTo>
                      <a:pt x="197810" y="475955"/>
                    </a:lnTo>
                    <a:lnTo>
                      <a:pt x="178201" y="464549"/>
                    </a:lnTo>
                    <a:lnTo>
                      <a:pt x="165635" y="486316"/>
                    </a:lnTo>
                    <a:lnTo>
                      <a:pt x="162780" y="491450"/>
                    </a:lnTo>
                    <a:lnTo>
                      <a:pt x="140028" y="530708"/>
                    </a:lnTo>
                    <a:lnTo>
                      <a:pt x="101951" y="421678"/>
                    </a:lnTo>
                    <a:lnTo>
                      <a:pt x="14851" y="371488"/>
                    </a:lnTo>
                    <a:cubicBezTo>
                      <a:pt x="5655" y="366212"/>
                      <a:pt x="-9" y="356422"/>
                      <a:pt x="1" y="345822"/>
                    </a:cubicBezTo>
                    <a:lnTo>
                      <a:pt x="1" y="16166"/>
                    </a:lnTo>
                    <a:cubicBezTo>
                      <a:pt x="-47" y="10205"/>
                      <a:pt x="3266" y="4730"/>
                      <a:pt x="8568" y="2002"/>
                    </a:cubicBezTo>
                    <a:lnTo>
                      <a:pt x="10091" y="1147"/>
                    </a:lnTo>
                    <a:cubicBezTo>
                      <a:pt x="14670" y="-688"/>
                      <a:pt x="19839" y="-308"/>
                      <a:pt x="24084" y="2192"/>
                    </a:cubicBezTo>
                    <a:lnTo>
                      <a:pt x="32461" y="6945"/>
                    </a:lnTo>
                    <a:lnTo>
                      <a:pt x="32461" y="6945"/>
                    </a:lnTo>
                    <a:lnTo>
                      <a:pt x="62066" y="23865"/>
                    </a:lnTo>
                    <a:lnTo>
                      <a:pt x="306806" y="163599"/>
                    </a:lnTo>
                    <a:cubicBezTo>
                      <a:pt x="317867" y="169815"/>
                      <a:pt x="324683" y="181536"/>
                      <a:pt x="324607" y="194207"/>
                    </a:cubicBez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5" name="Freeform 5323">
                <a:extLst>
                  <a:ext uri="{FF2B5EF4-FFF2-40B4-BE49-F238E27FC236}">
                    <a16:creationId xmlns:a16="http://schemas.microsoft.com/office/drawing/2014/main" id="{4B9520BA-7CF7-B546-89D0-BF20DA44FFC9}"/>
                  </a:ext>
                </a:extLst>
              </p:cNvPr>
              <p:cNvSpPr/>
              <p:nvPr/>
            </p:nvSpPr>
            <p:spPr>
              <a:xfrm>
                <a:off x="6653188" y="4910679"/>
                <a:ext cx="119775" cy="142497"/>
              </a:xfrm>
              <a:custGeom>
                <a:avLst/>
                <a:gdLst>
                  <a:gd name="connsiteX0" fmla="*/ 60910 w 119775"/>
                  <a:gd name="connsiteY0" fmla="*/ 32278 h 142497"/>
                  <a:gd name="connsiteX1" fmla="*/ 54817 w 119775"/>
                  <a:gd name="connsiteY1" fmla="*/ 21062 h 142497"/>
                  <a:gd name="connsiteX2" fmla="*/ 22737 w 119775"/>
                  <a:gd name="connsiteY2" fmla="*/ 54 h 142497"/>
                  <a:gd name="connsiteX3" fmla="*/ 653 w 119775"/>
                  <a:gd name="connsiteY3" fmla="*/ 24293 h 142497"/>
                  <a:gd name="connsiteX4" fmla="*/ 4936 w 119775"/>
                  <a:gd name="connsiteY4" fmla="*/ 58704 h 142497"/>
                  <a:gd name="connsiteX5" fmla="*/ 22166 w 119775"/>
                  <a:gd name="connsiteY5" fmla="*/ 94065 h 142497"/>
                  <a:gd name="connsiteX6" fmla="*/ 56531 w 119775"/>
                  <a:gd name="connsiteY6" fmla="*/ 141593 h 142497"/>
                  <a:gd name="connsiteX7" fmla="*/ 58244 w 119775"/>
                  <a:gd name="connsiteY7" fmla="*/ 142449 h 142497"/>
                  <a:gd name="connsiteX8" fmla="*/ 102033 w 119775"/>
                  <a:gd name="connsiteY8" fmla="*/ 117069 h 142497"/>
                  <a:gd name="connsiteX9" fmla="*/ 116978 w 119775"/>
                  <a:gd name="connsiteY9" fmla="*/ 96061 h 142497"/>
                  <a:gd name="connsiteX10" fmla="*/ 95179 w 119775"/>
                  <a:gd name="connsiteY10" fmla="*/ 27715 h 142497"/>
                  <a:gd name="connsiteX11" fmla="*/ 61671 w 119775"/>
                  <a:gd name="connsiteY11" fmla="*/ 31042 h 14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775" h="142497">
                    <a:moveTo>
                      <a:pt x="60910" y="32278"/>
                    </a:moveTo>
                    <a:cubicBezTo>
                      <a:pt x="58815" y="28476"/>
                      <a:pt x="57102" y="24483"/>
                      <a:pt x="54817" y="21062"/>
                    </a:cubicBezTo>
                    <a:cubicBezTo>
                      <a:pt x="45298" y="6613"/>
                      <a:pt x="34636" y="-707"/>
                      <a:pt x="22737" y="54"/>
                    </a:cubicBezTo>
                    <a:cubicBezTo>
                      <a:pt x="10838" y="814"/>
                      <a:pt x="3699" y="9559"/>
                      <a:pt x="653" y="24293"/>
                    </a:cubicBezTo>
                    <a:cubicBezTo>
                      <a:pt x="-994" y="35938"/>
                      <a:pt x="491" y="47810"/>
                      <a:pt x="4936" y="58704"/>
                    </a:cubicBezTo>
                    <a:cubicBezTo>
                      <a:pt x="9477" y="71033"/>
                      <a:pt x="15255" y="82886"/>
                      <a:pt x="22166" y="94065"/>
                    </a:cubicBezTo>
                    <a:cubicBezTo>
                      <a:pt x="32438" y="110728"/>
                      <a:pt x="43918" y="126612"/>
                      <a:pt x="56531" y="141593"/>
                    </a:cubicBezTo>
                    <a:cubicBezTo>
                      <a:pt x="57102" y="142259"/>
                      <a:pt x="57578" y="142639"/>
                      <a:pt x="58244" y="142449"/>
                    </a:cubicBezTo>
                    <a:cubicBezTo>
                      <a:pt x="74427" y="137078"/>
                      <a:pt x="89334" y="128438"/>
                      <a:pt x="102033" y="117069"/>
                    </a:cubicBezTo>
                    <a:cubicBezTo>
                      <a:pt x="108487" y="111232"/>
                      <a:pt x="113579" y="104065"/>
                      <a:pt x="116978" y="96061"/>
                    </a:cubicBezTo>
                    <a:cubicBezTo>
                      <a:pt x="124726" y="70966"/>
                      <a:pt x="116035" y="43714"/>
                      <a:pt x="95179" y="27715"/>
                    </a:cubicBezTo>
                    <a:cubicBezTo>
                      <a:pt x="81852" y="18780"/>
                      <a:pt x="70524" y="20111"/>
                      <a:pt x="61671" y="31042"/>
                    </a:cubicBezTo>
                    <a:close/>
                  </a:path>
                </a:pathLst>
              </a:custGeom>
              <a:solidFill>
                <a:srgbClr val="C60C1D"/>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6" name="Freeform 5324">
                <a:extLst>
                  <a:ext uri="{FF2B5EF4-FFF2-40B4-BE49-F238E27FC236}">
                    <a16:creationId xmlns:a16="http://schemas.microsoft.com/office/drawing/2014/main" id="{D8024EF8-A4C2-C64B-B41F-B20118F7E023}"/>
                  </a:ext>
                </a:extLst>
              </p:cNvPr>
              <p:cNvSpPr/>
              <p:nvPr/>
            </p:nvSpPr>
            <p:spPr>
              <a:xfrm>
                <a:off x="6807383" y="4141407"/>
                <a:ext cx="874059" cy="521702"/>
              </a:xfrm>
              <a:custGeom>
                <a:avLst/>
                <a:gdLst>
                  <a:gd name="connsiteX0" fmla="*/ 874059 w 874059"/>
                  <a:gd name="connsiteY0" fmla="*/ 260772 h 521702"/>
                  <a:gd name="connsiteX1" fmla="*/ 874059 w 874059"/>
                  <a:gd name="connsiteY1" fmla="*/ 260772 h 521702"/>
                  <a:gd name="connsiteX2" fmla="*/ 853022 w 874059"/>
                  <a:gd name="connsiteY2" fmla="*/ 297083 h 521702"/>
                  <a:gd name="connsiteX3" fmla="*/ 756211 w 874059"/>
                  <a:gd name="connsiteY3" fmla="*/ 352882 h 521702"/>
                  <a:gd name="connsiteX4" fmla="*/ 596764 w 874059"/>
                  <a:gd name="connsiteY4" fmla="*/ 444992 h 521702"/>
                  <a:gd name="connsiteX5" fmla="*/ 486722 w 874059"/>
                  <a:gd name="connsiteY5" fmla="*/ 508300 h 521702"/>
                  <a:gd name="connsiteX6" fmla="*/ 386770 w 874059"/>
                  <a:gd name="connsiteY6" fmla="*/ 508300 h 521702"/>
                  <a:gd name="connsiteX7" fmla="*/ 277679 w 874059"/>
                  <a:gd name="connsiteY7" fmla="*/ 445372 h 521702"/>
                  <a:gd name="connsiteX8" fmla="*/ 117661 w 874059"/>
                  <a:gd name="connsiteY8" fmla="*/ 353167 h 521702"/>
                  <a:gd name="connsiteX9" fmla="*/ 21040 w 874059"/>
                  <a:gd name="connsiteY9" fmla="*/ 297464 h 521702"/>
                  <a:gd name="connsiteX10" fmla="*/ 3 w 874059"/>
                  <a:gd name="connsiteY10" fmla="*/ 260962 h 521702"/>
                  <a:gd name="connsiteX11" fmla="*/ 3 w 874059"/>
                  <a:gd name="connsiteY11" fmla="*/ 260962 h 521702"/>
                  <a:gd name="connsiteX12" fmla="*/ 21040 w 874059"/>
                  <a:gd name="connsiteY12" fmla="*/ 224840 h 521702"/>
                  <a:gd name="connsiteX13" fmla="*/ 388388 w 874059"/>
                  <a:gd name="connsiteY13" fmla="*/ 13054 h 521702"/>
                  <a:gd name="connsiteX14" fmla="*/ 485294 w 874059"/>
                  <a:gd name="connsiteY14" fmla="*/ 13054 h 521702"/>
                  <a:gd name="connsiteX15" fmla="*/ 852641 w 874059"/>
                  <a:gd name="connsiteY15" fmla="*/ 224745 h 521702"/>
                  <a:gd name="connsiteX16" fmla="*/ 874059 w 874059"/>
                  <a:gd name="connsiteY16" fmla="*/ 260772 h 52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4059" h="521702">
                    <a:moveTo>
                      <a:pt x="874059" y="260772"/>
                    </a:moveTo>
                    <a:lnTo>
                      <a:pt x="874059" y="260772"/>
                    </a:lnTo>
                    <a:cubicBezTo>
                      <a:pt x="874136" y="275781"/>
                      <a:pt x="866092" y="289659"/>
                      <a:pt x="853022" y="297083"/>
                    </a:cubicBezTo>
                    <a:lnTo>
                      <a:pt x="756211" y="352882"/>
                    </a:lnTo>
                    <a:lnTo>
                      <a:pt x="596764" y="444992"/>
                    </a:lnTo>
                    <a:lnTo>
                      <a:pt x="486722" y="508300"/>
                    </a:lnTo>
                    <a:cubicBezTo>
                      <a:pt x="455803" y="526170"/>
                      <a:pt x="417688" y="526170"/>
                      <a:pt x="386770" y="508300"/>
                    </a:cubicBezTo>
                    <a:lnTo>
                      <a:pt x="277679" y="445372"/>
                    </a:lnTo>
                    <a:lnTo>
                      <a:pt x="117661" y="353167"/>
                    </a:lnTo>
                    <a:lnTo>
                      <a:pt x="21040" y="297464"/>
                    </a:lnTo>
                    <a:cubicBezTo>
                      <a:pt x="7885" y="290040"/>
                      <a:pt x="-178" y="276047"/>
                      <a:pt x="3" y="260962"/>
                    </a:cubicBezTo>
                    <a:lnTo>
                      <a:pt x="3" y="260962"/>
                    </a:lnTo>
                    <a:cubicBezTo>
                      <a:pt x="60" y="246038"/>
                      <a:pt x="8075" y="232274"/>
                      <a:pt x="21040" y="224840"/>
                    </a:cubicBezTo>
                    <a:lnTo>
                      <a:pt x="388388" y="13054"/>
                    </a:lnTo>
                    <a:cubicBezTo>
                      <a:pt x="418336" y="-4351"/>
                      <a:pt x="455346" y="-4351"/>
                      <a:pt x="485294" y="13054"/>
                    </a:cubicBezTo>
                    <a:lnTo>
                      <a:pt x="852641" y="224745"/>
                    </a:lnTo>
                    <a:cubicBezTo>
                      <a:pt x="865721" y="232065"/>
                      <a:pt x="873888" y="245800"/>
                      <a:pt x="874059" y="260772"/>
                    </a:cubicBezTo>
                    <a:close/>
                  </a:path>
                </a:pathLst>
              </a:custGeom>
              <a:solidFill>
                <a:srgbClr val="F6F5FC"/>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7" name="Freeform 5325">
                <a:extLst>
                  <a:ext uri="{FF2B5EF4-FFF2-40B4-BE49-F238E27FC236}">
                    <a16:creationId xmlns:a16="http://schemas.microsoft.com/office/drawing/2014/main" id="{8512A4A9-ADF2-1B4F-BE38-3669A1D2DE43}"/>
                  </a:ext>
                </a:extLst>
              </p:cNvPr>
              <p:cNvSpPr/>
              <p:nvPr/>
            </p:nvSpPr>
            <p:spPr>
              <a:xfrm>
                <a:off x="6807383" y="4402369"/>
                <a:ext cx="874069" cy="444960"/>
              </a:xfrm>
              <a:custGeom>
                <a:avLst/>
                <a:gdLst>
                  <a:gd name="connsiteX0" fmla="*/ 874059 w 874069"/>
                  <a:gd name="connsiteY0" fmla="*/ 0 h 444960"/>
                  <a:gd name="connsiteX1" fmla="*/ 874059 w 874069"/>
                  <a:gd name="connsiteY1" fmla="*/ 183935 h 444960"/>
                  <a:gd name="connsiteX2" fmla="*/ 853022 w 874069"/>
                  <a:gd name="connsiteY2" fmla="*/ 220722 h 444960"/>
                  <a:gd name="connsiteX3" fmla="*/ 486722 w 874069"/>
                  <a:gd name="connsiteY3" fmla="*/ 431558 h 444960"/>
                  <a:gd name="connsiteX4" fmla="*/ 386770 w 874069"/>
                  <a:gd name="connsiteY4" fmla="*/ 431558 h 444960"/>
                  <a:gd name="connsiteX5" fmla="*/ 21040 w 874069"/>
                  <a:gd name="connsiteY5" fmla="*/ 220722 h 444960"/>
                  <a:gd name="connsiteX6" fmla="*/ 3 w 874069"/>
                  <a:gd name="connsiteY6" fmla="*/ 184695 h 444960"/>
                  <a:gd name="connsiteX7" fmla="*/ 3 w 874069"/>
                  <a:gd name="connsiteY7" fmla="*/ 0 h 444960"/>
                  <a:gd name="connsiteX8" fmla="*/ 21040 w 874069"/>
                  <a:gd name="connsiteY8" fmla="*/ 36502 h 444960"/>
                  <a:gd name="connsiteX9" fmla="*/ 117661 w 874069"/>
                  <a:gd name="connsiteY9" fmla="*/ 92205 h 444960"/>
                  <a:gd name="connsiteX10" fmla="*/ 277679 w 874069"/>
                  <a:gd name="connsiteY10" fmla="*/ 184410 h 444960"/>
                  <a:gd name="connsiteX11" fmla="*/ 386770 w 874069"/>
                  <a:gd name="connsiteY11" fmla="*/ 247338 h 444960"/>
                  <a:gd name="connsiteX12" fmla="*/ 486722 w 874069"/>
                  <a:gd name="connsiteY12" fmla="*/ 247338 h 444960"/>
                  <a:gd name="connsiteX13" fmla="*/ 596383 w 874069"/>
                  <a:gd name="connsiteY13" fmla="*/ 184220 h 444960"/>
                  <a:gd name="connsiteX14" fmla="*/ 755830 w 874069"/>
                  <a:gd name="connsiteY14" fmla="*/ 92110 h 444960"/>
                  <a:gd name="connsiteX15" fmla="*/ 852641 w 874069"/>
                  <a:gd name="connsiteY15" fmla="*/ 36311 h 444960"/>
                  <a:gd name="connsiteX16" fmla="*/ 874059 w 874069"/>
                  <a:gd name="connsiteY16" fmla="*/ 0 h 44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4069" h="444960">
                    <a:moveTo>
                      <a:pt x="874059" y="0"/>
                    </a:moveTo>
                    <a:lnTo>
                      <a:pt x="874059" y="183935"/>
                    </a:lnTo>
                    <a:cubicBezTo>
                      <a:pt x="874393" y="199135"/>
                      <a:pt x="866301" y="213279"/>
                      <a:pt x="853022" y="220722"/>
                    </a:cubicBezTo>
                    <a:lnTo>
                      <a:pt x="486722" y="431558"/>
                    </a:lnTo>
                    <a:cubicBezTo>
                      <a:pt x="455803" y="449429"/>
                      <a:pt x="417688" y="449429"/>
                      <a:pt x="386770" y="431558"/>
                    </a:cubicBezTo>
                    <a:lnTo>
                      <a:pt x="21040" y="220722"/>
                    </a:lnTo>
                    <a:cubicBezTo>
                      <a:pt x="8066" y="213355"/>
                      <a:pt x="31" y="199600"/>
                      <a:pt x="3" y="184695"/>
                    </a:cubicBezTo>
                    <a:lnTo>
                      <a:pt x="3" y="0"/>
                    </a:lnTo>
                    <a:cubicBezTo>
                      <a:pt x="-178" y="15085"/>
                      <a:pt x="7885" y="29078"/>
                      <a:pt x="21040" y="36502"/>
                    </a:cubicBezTo>
                    <a:lnTo>
                      <a:pt x="117661" y="92205"/>
                    </a:lnTo>
                    <a:lnTo>
                      <a:pt x="277679" y="184410"/>
                    </a:lnTo>
                    <a:lnTo>
                      <a:pt x="386770" y="247338"/>
                    </a:lnTo>
                    <a:cubicBezTo>
                      <a:pt x="417688" y="265208"/>
                      <a:pt x="455803" y="265208"/>
                      <a:pt x="486722" y="247338"/>
                    </a:cubicBezTo>
                    <a:lnTo>
                      <a:pt x="596383" y="184220"/>
                    </a:lnTo>
                    <a:lnTo>
                      <a:pt x="755830" y="92110"/>
                    </a:lnTo>
                    <a:lnTo>
                      <a:pt x="852641" y="36311"/>
                    </a:lnTo>
                    <a:cubicBezTo>
                      <a:pt x="865854" y="28992"/>
                      <a:pt x="874059" y="15085"/>
                      <a:pt x="874059" y="0"/>
                    </a:cubicBez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8" name="Freeform 5326">
                <a:extLst>
                  <a:ext uri="{FF2B5EF4-FFF2-40B4-BE49-F238E27FC236}">
                    <a16:creationId xmlns:a16="http://schemas.microsoft.com/office/drawing/2014/main" id="{5441B273-8CC0-CE4D-837D-9B974E9605E8}"/>
                  </a:ext>
                </a:extLst>
              </p:cNvPr>
              <p:cNvSpPr/>
              <p:nvPr/>
            </p:nvSpPr>
            <p:spPr>
              <a:xfrm>
                <a:off x="6845463" y="4339156"/>
                <a:ext cx="71013" cy="89828"/>
              </a:xfrm>
              <a:custGeom>
                <a:avLst/>
                <a:gdLst>
                  <a:gd name="connsiteX0" fmla="*/ 71013 w 71013"/>
                  <a:gd name="connsiteY0" fmla="*/ 0 h 89828"/>
                  <a:gd name="connsiteX1" fmla="*/ 71013 w 71013"/>
                  <a:gd name="connsiteY1" fmla="*/ 65779 h 89828"/>
                  <a:gd name="connsiteX2" fmla="*/ 35507 w 71013"/>
                  <a:gd name="connsiteY2" fmla="*/ 89829 h 89828"/>
                  <a:gd name="connsiteX3" fmla="*/ 0 w 71013"/>
                  <a:gd name="connsiteY3" fmla="*/ 65779 h 89828"/>
                  <a:gd name="connsiteX4" fmla="*/ 0 w 71013"/>
                  <a:gd name="connsiteY4" fmla="*/ 0 h 89828"/>
                  <a:gd name="connsiteX5" fmla="*/ 35507 w 71013"/>
                  <a:gd name="connsiteY5" fmla="*/ 24050 h 89828"/>
                  <a:gd name="connsiteX6" fmla="*/ 71013 w 71013"/>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3" h="89828">
                    <a:moveTo>
                      <a:pt x="71013" y="0"/>
                    </a:moveTo>
                    <a:lnTo>
                      <a:pt x="71013" y="65779"/>
                    </a:lnTo>
                    <a:cubicBezTo>
                      <a:pt x="71013" y="79087"/>
                      <a:pt x="55116" y="89829"/>
                      <a:pt x="35507" y="89829"/>
                    </a:cubicBezTo>
                    <a:cubicBezTo>
                      <a:pt x="15897" y="89829"/>
                      <a:pt x="0" y="79087"/>
                      <a:pt x="0" y="65779"/>
                    </a:cubicBezTo>
                    <a:lnTo>
                      <a:pt x="0" y="0"/>
                    </a:lnTo>
                    <a:cubicBezTo>
                      <a:pt x="0" y="13308"/>
                      <a:pt x="15897" y="24050"/>
                      <a:pt x="35507" y="24050"/>
                    </a:cubicBezTo>
                    <a:cubicBezTo>
                      <a:pt x="55116" y="24050"/>
                      <a:pt x="71013" y="13308"/>
                      <a:pt x="71013" y="0"/>
                    </a:cubicBezTo>
                    <a:close/>
                  </a:path>
                </a:pathLst>
              </a:custGeom>
              <a:solidFill>
                <a:srgbClr val="C4C4F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89" name="Freeform 5327">
                <a:extLst>
                  <a:ext uri="{FF2B5EF4-FFF2-40B4-BE49-F238E27FC236}">
                    <a16:creationId xmlns:a16="http://schemas.microsoft.com/office/drawing/2014/main" id="{3B0351F2-3432-C644-AE01-F5C7AAEA458B}"/>
                  </a:ext>
                </a:extLst>
              </p:cNvPr>
              <p:cNvSpPr/>
              <p:nvPr/>
            </p:nvSpPr>
            <p:spPr>
              <a:xfrm>
                <a:off x="6845463" y="4315107"/>
                <a:ext cx="71013" cy="48099"/>
              </a:xfrm>
              <a:custGeom>
                <a:avLst/>
                <a:gdLst>
                  <a:gd name="connsiteX0" fmla="*/ 71013 w 71013"/>
                  <a:gd name="connsiteY0" fmla="*/ 24049 h 48099"/>
                  <a:gd name="connsiteX1" fmla="*/ 35507 w 71013"/>
                  <a:gd name="connsiteY1" fmla="*/ 48099 h 48099"/>
                  <a:gd name="connsiteX2" fmla="*/ 0 w 71013"/>
                  <a:gd name="connsiteY2" fmla="*/ 24049 h 48099"/>
                  <a:gd name="connsiteX3" fmla="*/ 35507 w 71013"/>
                  <a:gd name="connsiteY3" fmla="*/ 0 h 48099"/>
                  <a:gd name="connsiteX4" fmla="*/ 71013 w 71013"/>
                  <a:gd name="connsiteY4" fmla="*/ 24049 h 4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3" h="48099">
                    <a:moveTo>
                      <a:pt x="71013" y="24049"/>
                    </a:moveTo>
                    <a:cubicBezTo>
                      <a:pt x="71013" y="37358"/>
                      <a:pt x="55116" y="48099"/>
                      <a:pt x="35507" y="48099"/>
                    </a:cubicBezTo>
                    <a:cubicBezTo>
                      <a:pt x="15897" y="48099"/>
                      <a:pt x="0" y="37358"/>
                      <a:pt x="0" y="24049"/>
                    </a:cubicBezTo>
                    <a:cubicBezTo>
                      <a:pt x="0" y="10741"/>
                      <a:pt x="15897" y="0"/>
                      <a:pt x="35507" y="0"/>
                    </a:cubicBezTo>
                    <a:cubicBezTo>
                      <a:pt x="55116" y="0"/>
                      <a:pt x="71013" y="10741"/>
                      <a:pt x="71013" y="24049"/>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0" name="Freeform 5328">
                <a:extLst>
                  <a:ext uri="{FF2B5EF4-FFF2-40B4-BE49-F238E27FC236}">
                    <a16:creationId xmlns:a16="http://schemas.microsoft.com/office/drawing/2014/main" id="{01ECD397-2C3C-234C-AD1A-21F63733733B}"/>
                  </a:ext>
                </a:extLst>
              </p:cNvPr>
              <p:cNvSpPr/>
              <p:nvPr/>
            </p:nvSpPr>
            <p:spPr>
              <a:xfrm>
                <a:off x="7209098" y="4535068"/>
                <a:ext cx="71013" cy="89828"/>
              </a:xfrm>
              <a:custGeom>
                <a:avLst/>
                <a:gdLst>
                  <a:gd name="connsiteX0" fmla="*/ 71013 w 71013"/>
                  <a:gd name="connsiteY0" fmla="*/ 0 h 89828"/>
                  <a:gd name="connsiteX1" fmla="*/ 71013 w 71013"/>
                  <a:gd name="connsiteY1" fmla="*/ 65779 h 89828"/>
                  <a:gd name="connsiteX2" fmla="*/ 35507 w 71013"/>
                  <a:gd name="connsiteY2" fmla="*/ 89829 h 89828"/>
                  <a:gd name="connsiteX3" fmla="*/ 0 w 71013"/>
                  <a:gd name="connsiteY3" fmla="*/ 65779 h 89828"/>
                  <a:gd name="connsiteX4" fmla="*/ 0 w 71013"/>
                  <a:gd name="connsiteY4" fmla="*/ 0 h 89828"/>
                  <a:gd name="connsiteX5" fmla="*/ 35507 w 71013"/>
                  <a:gd name="connsiteY5" fmla="*/ 24049 h 89828"/>
                  <a:gd name="connsiteX6" fmla="*/ 71013 w 71013"/>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3" h="89828">
                    <a:moveTo>
                      <a:pt x="71013" y="0"/>
                    </a:moveTo>
                    <a:lnTo>
                      <a:pt x="71013" y="65779"/>
                    </a:lnTo>
                    <a:cubicBezTo>
                      <a:pt x="71013" y="78992"/>
                      <a:pt x="55116" y="89829"/>
                      <a:pt x="35507" y="89829"/>
                    </a:cubicBezTo>
                    <a:cubicBezTo>
                      <a:pt x="15897" y="89829"/>
                      <a:pt x="0" y="78992"/>
                      <a:pt x="0" y="65779"/>
                    </a:cubicBezTo>
                    <a:lnTo>
                      <a:pt x="0" y="0"/>
                    </a:lnTo>
                    <a:cubicBezTo>
                      <a:pt x="0" y="13213"/>
                      <a:pt x="15992" y="24049"/>
                      <a:pt x="35507" y="24049"/>
                    </a:cubicBezTo>
                    <a:cubicBezTo>
                      <a:pt x="55021" y="24049"/>
                      <a:pt x="71013" y="13213"/>
                      <a:pt x="71013" y="0"/>
                    </a:cubicBezTo>
                    <a:close/>
                  </a:path>
                </a:pathLst>
              </a:custGeom>
              <a:solidFill>
                <a:srgbClr val="C4C4F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1" name="Freeform 5329">
                <a:extLst>
                  <a:ext uri="{FF2B5EF4-FFF2-40B4-BE49-F238E27FC236}">
                    <a16:creationId xmlns:a16="http://schemas.microsoft.com/office/drawing/2014/main" id="{461520C2-8E17-4E4A-84C7-E78AC8362B1D}"/>
                  </a:ext>
                </a:extLst>
              </p:cNvPr>
              <p:cNvSpPr/>
              <p:nvPr/>
            </p:nvSpPr>
            <p:spPr>
              <a:xfrm>
                <a:off x="7209098" y="4511019"/>
                <a:ext cx="71013" cy="48098"/>
              </a:xfrm>
              <a:custGeom>
                <a:avLst/>
                <a:gdLst>
                  <a:gd name="connsiteX0" fmla="*/ 71013 w 71013"/>
                  <a:gd name="connsiteY0" fmla="*/ 24049 h 48098"/>
                  <a:gd name="connsiteX1" fmla="*/ 35507 w 71013"/>
                  <a:gd name="connsiteY1" fmla="*/ 48099 h 48098"/>
                  <a:gd name="connsiteX2" fmla="*/ 0 w 71013"/>
                  <a:gd name="connsiteY2" fmla="*/ 24049 h 48098"/>
                  <a:gd name="connsiteX3" fmla="*/ 35507 w 71013"/>
                  <a:gd name="connsiteY3" fmla="*/ 0 h 48098"/>
                  <a:gd name="connsiteX4" fmla="*/ 71013 w 71013"/>
                  <a:gd name="connsiteY4" fmla="*/ 24049 h 4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3" h="48098">
                    <a:moveTo>
                      <a:pt x="71013" y="24049"/>
                    </a:moveTo>
                    <a:cubicBezTo>
                      <a:pt x="71013" y="37262"/>
                      <a:pt x="55116" y="48099"/>
                      <a:pt x="35507" y="48099"/>
                    </a:cubicBezTo>
                    <a:cubicBezTo>
                      <a:pt x="15897" y="48099"/>
                      <a:pt x="0" y="37262"/>
                      <a:pt x="0" y="24049"/>
                    </a:cubicBezTo>
                    <a:cubicBezTo>
                      <a:pt x="0" y="10836"/>
                      <a:pt x="15992" y="0"/>
                      <a:pt x="35507" y="0"/>
                    </a:cubicBezTo>
                    <a:cubicBezTo>
                      <a:pt x="55021" y="0"/>
                      <a:pt x="71013" y="10741"/>
                      <a:pt x="71013" y="24049"/>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2" name="Freeform 5330">
                <a:extLst>
                  <a:ext uri="{FF2B5EF4-FFF2-40B4-BE49-F238E27FC236}">
                    <a16:creationId xmlns:a16="http://schemas.microsoft.com/office/drawing/2014/main" id="{9C2D5569-E790-294F-8DB2-F1F77B2F8FAE}"/>
                  </a:ext>
                </a:extLst>
              </p:cNvPr>
              <p:cNvSpPr/>
              <p:nvPr/>
            </p:nvSpPr>
            <p:spPr>
              <a:xfrm>
                <a:off x="7209098" y="4136875"/>
                <a:ext cx="71013" cy="89828"/>
              </a:xfrm>
              <a:custGeom>
                <a:avLst/>
                <a:gdLst>
                  <a:gd name="connsiteX0" fmla="*/ 71013 w 71013"/>
                  <a:gd name="connsiteY0" fmla="*/ 0 h 89828"/>
                  <a:gd name="connsiteX1" fmla="*/ 71013 w 71013"/>
                  <a:gd name="connsiteY1" fmla="*/ 65779 h 89828"/>
                  <a:gd name="connsiteX2" fmla="*/ 35507 w 71013"/>
                  <a:gd name="connsiteY2" fmla="*/ 89829 h 89828"/>
                  <a:gd name="connsiteX3" fmla="*/ 0 w 71013"/>
                  <a:gd name="connsiteY3" fmla="*/ 65779 h 89828"/>
                  <a:gd name="connsiteX4" fmla="*/ 0 w 71013"/>
                  <a:gd name="connsiteY4" fmla="*/ 0 h 89828"/>
                  <a:gd name="connsiteX5" fmla="*/ 35507 w 71013"/>
                  <a:gd name="connsiteY5" fmla="*/ 24049 h 89828"/>
                  <a:gd name="connsiteX6" fmla="*/ 71013 w 71013"/>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3" h="89828">
                    <a:moveTo>
                      <a:pt x="71013" y="0"/>
                    </a:moveTo>
                    <a:lnTo>
                      <a:pt x="71013" y="65779"/>
                    </a:lnTo>
                    <a:cubicBezTo>
                      <a:pt x="71013" y="79087"/>
                      <a:pt x="55116" y="89829"/>
                      <a:pt x="35507" y="89829"/>
                    </a:cubicBezTo>
                    <a:cubicBezTo>
                      <a:pt x="15897" y="89829"/>
                      <a:pt x="0" y="79087"/>
                      <a:pt x="0" y="65779"/>
                    </a:cubicBezTo>
                    <a:lnTo>
                      <a:pt x="0" y="0"/>
                    </a:lnTo>
                    <a:cubicBezTo>
                      <a:pt x="0" y="13308"/>
                      <a:pt x="15992" y="24049"/>
                      <a:pt x="35507" y="24049"/>
                    </a:cubicBezTo>
                    <a:cubicBezTo>
                      <a:pt x="55021" y="24049"/>
                      <a:pt x="71013" y="13498"/>
                      <a:pt x="71013" y="0"/>
                    </a:cubicBezTo>
                    <a:close/>
                  </a:path>
                </a:pathLst>
              </a:custGeom>
              <a:solidFill>
                <a:srgbClr val="C4C4F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3" name="Freeform 5331">
                <a:extLst>
                  <a:ext uri="{FF2B5EF4-FFF2-40B4-BE49-F238E27FC236}">
                    <a16:creationId xmlns:a16="http://schemas.microsoft.com/office/drawing/2014/main" id="{E26CFC5C-E2D3-F24A-8A47-95FE32EFDB15}"/>
                  </a:ext>
                </a:extLst>
              </p:cNvPr>
              <p:cNvSpPr/>
              <p:nvPr/>
            </p:nvSpPr>
            <p:spPr>
              <a:xfrm>
                <a:off x="7209098" y="4112826"/>
                <a:ext cx="71013" cy="48098"/>
              </a:xfrm>
              <a:custGeom>
                <a:avLst/>
                <a:gdLst>
                  <a:gd name="connsiteX0" fmla="*/ 71013 w 71013"/>
                  <a:gd name="connsiteY0" fmla="*/ 24049 h 48098"/>
                  <a:gd name="connsiteX1" fmla="*/ 35507 w 71013"/>
                  <a:gd name="connsiteY1" fmla="*/ 48099 h 48098"/>
                  <a:gd name="connsiteX2" fmla="*/ 0 w 71013"/>
                  <a:gd name="connsiteY2" fmla="*/ 24049 h 48098"/>
                  <a:gd name="connsiteX3" fmla="*/ 35507 w 71013"/>
                  <a:gd name="connsiteY3" fmla="*/ 0 h 48098"/>
                  <a:gd name="connsiteX4" fmla="*/ 71013 w 71013"/>
                  <a:gd name="connsiteY4" fmla="*/ 24049 h 4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13" h="48098">
                    <a:moveTo>
                      <a:pt x="71013" y="24049"/>
                    </a:moveTo>
                    <a:cubicBezTo>
                      <a:pt x="71013" y="37358"/>
                      <a:pt x="55116" y="48099"/>
                      <a:pt x="35507" y="48099"/>
                    </a:cubicBezTo>
                    <a:cubicBezTo>
                      <a:pt x="15897" y="48099"/>
                      <a:pt x="0" y="37358"/>
                      <a:pt x="0" y="24049"/>
                    </a:cubicBezTo>
                    <a:cubicBezTo>
                      <a:pt x="0" y="10741"/>
                      <a:pt x="15992" y="0"/>
                      <a:pt x="35507" y="0"/>
                    </a:cubicBezTo>
                    <a:cubicBezTo>
                      <a:pt x="55021" y="0"/>
                      <a:pt x="71013" y="10837"/>
                      <a:pt x="71013" y="24049"/>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4" name="Freeform 5332">
                <a:extLst>
                  <a:ext uri="{FF2B5EF4-FFF2-40B4-BE49-F238E27FC236}">
                    <a16:creationId xmlns:a16="http://schemas.microsoft.com/office/drawing/2014/main" id="{937CD84F-3B39-564C-A70D-3C20EBCB0E4B}"/>
                  </a:ext>
                </a:extLst>
              </p:cNvPr>
              <p:cNvSpPr/>
              <p:nvPr/>
            </p:nvSpPr>
            <p:spPr>
              <a:xfrm>
                <a:off x="7572828" y="4332788"/>
                <a:ext cx="70918" cy="89828"/>
              </a:xfrm>
              <a:custGeom>
                <a:avLst/>
                <a:gdLst>
                  <a:gd name="connsiteX0" fmla="*/ 70918 w 70918"/>
                  <a:gd name="connsiteY0" fmla="*/ 0 h 89828"/>
                  <a:gd name="connsiteX1" fmla="*/ 70918 w 70918"/>
                  <a:gd name="connsiteY1" fmla="*/ 65779 h 89828"/>
                  <a:gd name="connsiteX2" fmla="*/ 35507 w 70918"/>
                  <a:gd name="connsiteY2" fmla="*/ 89829 h 89828"/>
                  <a:gd name="connsiteX3" fmla="*/ 0 w 70918"/>
                  <a:gd name="connsiteY3" fmla="*/ 65779 h 89828"/>
                  <a:gd name="connsiteX4" fmla="*/ 0 w 70918"/>
                  <a:gd name="connsiteY4" fmla="*/ 0 h 89828"/>
                  <a:gd name="connsiteX5" fmla="*/ 35507 w 70918"/>
                  <a:gd name="connsiteY5" fmla="*/ 24049 h 89828"/>
                  <a:gd name="connsiteX6" fmla="*/ 70918 w 70918"/>
                  <a:gd name="connsiteY6" fmla="*/ 0 h 8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8" h="89828">
                    <a:moveTo>
                      <a:pt x="70918" y="0"/>
                    </a:moveTo>
                    <a:lnTo>
                      <a:pt x="70918" y="65779"/>
                    </a:lnTo>
                    <a:cubicBezTo>
                      <a:pt x="70918" y="79087"/>
                      <a:pt x="55116" y="89829"/>
                      <a:pt x="35507" y="89829"/>
                    </a:cubicBezTo>
                    <a:cubicBezTo>
                      <a:pt x="15897" y="89829"/>
                      <a:pt x="0" y="79087"/>
                      <a:pt x="0" y="65779"/>
                    </a:cubicBezTo>
                    <a:lnTo>
                      <a:pt x="0" y="0"/>
                    </a:lnTo>
                    <a:cubicBezTo>
                      <a:pt x="0" y="13308"/>
                      <a:pt x="15897" y="24049"/>
                      <a:pt x="35507" y="24049"/>
                    </a:cubicBezTo>
                    <a:cubicBezTo>
                      <a:pt x="55116" y="24049"/>
                      <a:pt x="70918" y="13308"/>
                      <a:pt x="70918" y="0"/>
                    </a:cubicBezTo>
                    <a:close/>
                  </a:path>
                </a:pathLst>
              </a:custGeom>
              <a:solidFill>
                <a:srgbClr val="C4C4F7"/>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5" name="Freeform 5333">
                <a:extLst>
                  <a:ext uri="{FF2B5EF4-FFF2-40B4-BE49-F238E27FC236}">
                    <a16:creationId xmlns:a16="http://schemas.microsoft.com/office/drawing/2014/main" id="{B08124FC-E0B9-C54C-8E2D-F38EFD34F47D}"/>
                  </a:ext>
                </a:extLst>
              </p:cNvPr>
              <p:cNvSpPr/>
              <p:nvPr/>
            </p:nvSpPr>
            <p:spPr>
              <a:xfrm>
                <a:off x="7572828" y="4308738"/>
                <a:ext cx="70918" cy="48098"/>
              </a:xfrm>
              <a:custGeom>
                <a:avLst/>
                <a:gdLst>
                  <a:gd name="connsiteX0" fmla="*/ 70918 w 70918"/>
                  <a:gd name="connsiteY0" fmla="*/ 24049 h 48098"/>
                  <a:gd name="connsiteX1" fmla="*/ 35507 w 70918"/>
                  <a:gd name="connsiteY1" fmla="*/ 48099 h 48098"/>
                  <a:gd name="connsiteX2" fmla="*/ 0 w 70918"/>
                  <a:gd name="connsiteY2" fmla="*/ 24049 h 48098"/>
                  <a:gd name="connsiteX3" fmla="*/ 35507 w 70918"/>
                  <a:gd name="connsiteY3" fmla="*/ 0 h 48098"/>
                  <a:gd name="connsiteX4" fmla="*/ 70918 w 70918"/>
                  <a:gd name="connsiteY4" fmla="*/ 24049 h 4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18" h="48098">
                    <a:moveTo>
                      <a:pt x="70918" y="24049"/>
                    </a:moveTo>
                    <a:cubicBezTo>
                      <a:pt x="70918" y="37357"/>
                      <a:pt x="55116" y="48099"/>
                      <a:pt x="35507" y="48099"/>
                    </a:cubicBezTo>
                    <a:cubicBezTo>
                      <a:pt x="15897" y="48099"/>
                      <a:pt x="0" y="37357"/>
                      <a:pt x="0" y="24049"/>
                    </a:cubicBezTo>
                    <a:cubicBezTo>
                      <a:pt x="0" y="10741"/>
                      <a:pt x="15897" y="0"/>
                      <a:pt x="35507" y="0"/>
                    </a:cubicBezTo>
                    <a:cubicBezTo>
                      <a:pt x="55116" y="0"/>
                      <a:pt x="70918" y="10741"/>
                      <a:pt x="70918" y="24049"/>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6" name="Freeform 5334">
                <a:extLst>
                  <a:ext uri="{FF2B5EF4-FFF2-40B4-BE49-F238E27FC236}">
                    <a16:creationId xmlns:a16="http://schemas.microsoft.com/office/drawing/2014/main" id="{BD1FB193-1CE3-CD4A-979C-C9C0A3458121}"/>
                  </a:ext>
                </a:extLst>
              </p:cNvPr>
              <p:cNvSpPr/>
              <p:nvPr/>
            </p:nvSpPr>
            <p:spPr>
              <a:xfrm>
                <a:off x="6913240" y="4572236"/>
                <a:ext cx="24369" cy="52661"/>
              </a:xfrm>
              <a:custGeom>
                <a:avLst/>
                <a:gdLst>
                  <a:gd name="connsiteX0" fmla="*/ 24369 w 24369"/>
                  <a:gd name="connsiteY0" fmla="*/ 26331 h 52661"/>
                  <a:gd name="connsiteX1" fmla="*/ 12185 w 24369"/>
                  <a:gd name="connsiteY1" fmla="*/ 52661 h 52661"/>
                  <a:gd name="connsiteX2" fmla="*/ 0 w 24369"/>
                  <a:gd name="connsiteY2" fmla="*/ 26331 h 52661"/>
                  <a:gd name="connsiteX3" fmla="*/ 12185 w 24369"/>
                  <a:gd name="connsiteY3" fmla="*/ 0 h 52661"/>
                  <a:gd name="connsiteX4" fmla="*/ 24369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24369" y="26331"/>
                    </a:moveTo>
                    <a:cubicBezTo>
                      <a:pt x="24369" y="40873"/>
                      <a:pt x="18914" y="52661"/>
                      <a:pt x="12185" y="52661"/>
                    </a:cubicBezTo>
                    <a:cubicBezTo>
                      <a:pt x="5455" y="52661"/>
                      <a:pt x="0" y="40873"/>
                      <a:pt x="0" y="26331"/>
                    </a:cubicBezTo>
                    <a:cubicBezTo>
                      <a:pt x="0" y="11789"/>
                      <a:pt x="5455" y="0"/>
                      <a:pt x="12185" y="0"/>
                    </a:cubicBezTo>
                    <a:cubicBezTo>
                      <a:pt x="18914" y="0"/>
                      <a:pt x="24369" y="11789"/>
                      <a:pt x="24369" y="26331"/>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7" name="Freeform 5335">
                <a:extLst>
                  <a:ext uri="{FF2B5EF4-FFF2-40B4-BE49-F238E27FC236}">
                    <a16:creationId xmlns:a16="http://schemas.microsoft.com/office/drawing/2014/main" id="{171A1C16-DCD7-2F4B-82BD-719188060DDE}"/>
                  </a:ext>
                </a:extLst>
              </p:cNvPr>
              <p:cNvSpPr/>
              <p:nvPr/>
            </p:nvSpPr>
            <p:spPr>
              <a:xfrm>
                <a:off x="6993012" y="4613110"/>
                <a:ext cx="24369" cy="52661"/>
              </a:xfrm>
              <a:custGeom>
                <a:avLst/>
                <a:gdLst>
                  <a:gd name="connsiteX0" fmla="*/ 24369 w 24369"/>
                  <a:gd name="connsiteY0" fmla="*/ 26331 h 52661"/>
                  <a:gd name="connsiteX1" fmla="*/ 12185 w 24369"/>
                  <a:gd name="connsiteY1" fmla="*/ 52661 h 52661"/>
                  <a:gd name="connsiteX2" fmla="*/ 0 w 24369"/>
                  <a:gd name="connsiteY2" fmla="*/ 26331 h 52661"/>
                  <a:gd name="connsiteX3" fmla="*/ 12185 w 24369"/>
                  <a:gd name="connsiteY3" fmla="*/ 0 h 52661"/>
                  <a:gd name="connsiteX4" fmla="*/ 24369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24369" y="26331"/>
                    </a:moveTo>
                    <a:cubicBezTo>
                      <a:pt x="24369" y="40873"/>
                      <a:pt x="18914" y="52661"/>
                      <a:pt x="12185" y="52661"/>
                    </a:cubicBezTo>
                    <a:cubicBezTo>
                      <a:pt x="5455" y="52661"/>
                      <a:pt x="0" y="40873"/>
                      <a:pt x="0" y="26331"/>
                    </a:cubicBezTo>
                    <a:cubicBezTo>
                      <a:pt x="0" y="11789"/>
                      <a:pt x="5455" y="0"/>
                      <a:pt x="12185" y="0"/>
                    </a:cubicBezTo>
                    <a:cubicBezTo>
                      <a:pt x="18914" y="0"/>
                      <a:pt x="24369" y="11789"/>
                      <a:pt x="24369" y="26331"/>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8" name="Freeform 5336">
                <a:extLst>
                  <a:ext uri="{FF2B5EF4-FFF2-40B4-BE49-F238E27FC236}">
                    <a16:creationId xmlns:a16="http://schemas.microsoft.com/office/drawing/2014/main" id="{A3646226-4F27-F049-8E16-2654232DE1AF}"/>
                  </a:ext>
                </a:extLst>
              </p:cNvPr>
              <p:cNvSpPr/>
              <p:nvPr/>
            </p:nvSpPr>
            <p:spPr>
              <a:xfrm>
                <a:off x="7072783" y="4661304"/>
                <a:ext cx="24369" cy="52661"/>
              </a:xfrm>
              <a:custGeom>
                <a:avLst/>
                <a:gdLst>
                  <a:gd name="connsiteX0" fmla="*/ 24369 w 24369"/>
                  <a:gd name="connsiteY0" fmla="*/ 26331 h 52661"/>
                  <a:gd name="connsiteX1" fmla="*/ 12185 w 24369"/>
                  <a:gd name="connsiteY1" fmla="*/ 52661 h 52661"/>
                  <a:gd name="connsiteX2" fmla="*/ 0 w 24369"/>
                  <a:gd name="connsiteY2" fmla="*/ 26331 h 52661"/>
                  <a:gd name="connsiteX3" fmla="*/ 12185 w 24369"/>
                  <a:gd name="connsiteY3" fmla="*/ 0 h 52661"/>
                  <a:gd name="connsiteX4" fmla="*/ 24369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24369" y="26331"/>
                    </a:moveTo>
                    <a:cubicBezTo>
                      <a:pt x="24369" y="40873"/>
                      <a:pt x="18914" y="52661"/>
                      <a:pt x="12185" y="52661"/>
                    </a:cubicBezTo>
                    <a:cubicBezTo>
                      <a:pt x="5455" y="52661"/>
                      <a:pt x="0" y="40873"/>
                      <a:pt x="0" y="26331"/>
                    </a:cubicBezTo>
                    <a:cubicBezTo>
                      <a:pt x="0" y="11789"/>
                      <a:pt x="5455" y="0"/>
                      <a:pt x="12185" y="0"/>
                    </a:cubicBezTo>
                    <a:cubicBezTo>
                      <a:pt x="18914" y="0"/>
                      <a:pt x="24369" y="11789"/>
                      <a:pt x="24369" y="26331"/>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299" name="Freeform 5337">
                <a:extLst>
                  <a:ext uri="{FF2B5EF4-FFF2-40B4-BE49-F238E27FC236}">
                    <a16:creationId xmlns:a16="http://schemas.microsoft.com/office/drawing/2014/main" id="{6F20030C-B096-384E-B9F8-3E190F1DBF3C}"/>
                  </a:ext>
                </a:extLst>
              </p:cNvPr>
              <p:cNvSpPr/>
              <p:nvPr/>
            </p:nvSpPr>
            <p:spPr>
              <a:xfrm>
                <a:off x="7551696" y="4568624"/>
                <a:ext cx="24369" cy="52661"/>
              </a:xfrm>
              <a:custGeom>
                <a:avLst/>
                <a:gdLst>
                  <a:gd name="connsiteX0" fmla="*/ 0 w 24369"/>
                  <a:gd name="connsiteY0" fmla="*/ 26331 h 52661"/>
                  <a:gd name="connsiteX1" fmla="*/ 12185 w 24369"/>
                  <a:gd name="connsiteY1" fmla="*/ 52662 h 52661"/>
                  <a:gd name="connsiteX2" fmla="*/ 24369 w 24369"/>
                  <a:gd name="connsiteY2" fmla="*/ 26331 h 52661"/>
                  <a:gd name="connsiteX3" fmla="*/ 12185 w 24369"/>
                  <a:gd name="connsiteY3" fmla="*/ 0 h 52661"/>
                  <a:gd name="connsiteX4" fmla="*/ 0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0" y="26331"/>
                    </a:moveTo>
                    <a:cubicBezTo>
                      <a:pt x="0" y="40874"/>
                      <a:pt x="5426" y="52662"/>
                      <a:pt x="12185" y="52662"/>
                    </a:cubicBezTo>
                    <a:cubicBezTo>
                      <a:pt x="18943" y="52662"/>
                      <a:pt x="24369" y="40874"/>
                      <a:pt x="24369" y="26331"/>
                    </a:cubicBezTo>
                    <a:cubicBezTo>
                      <a:pt x="24369" y="11787"/>
                      <a:pt x="18467" y="0"/>
                      <a:pt x="12185" y="0"/>
                    </a:cubicBezTo>
                    <a:cubicBezTo>
                      <a:pt x="5902" y="0"/>
                      <a:pt x="0" y="11787"/>
                      <a:pt x="0" y="26331"/>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0" name="Freeform 5338">
                <a:extLst>
                  <a:ext uri="{FF2B5EF4-FFF2-40B4-BE49-F238E27FC236}">
                    <a16:creationId xmlns:a16="http://schemas.microsoft.com/office/drawing/2014/main" id="{53E7DEB2-3EEC-EF4A-94CE-9AE4DB303569}"/>
                  </a:ext>
                </a:extLst>
              </p:cNvPr>
              <p:cNvSpPr/>
              <p:nvPr/>
            </p:nvSpPr>
            <p:spPr>
              <a:xfrm>
                <a:off x="7471829" y="4609498"/>
                <a:ext cx="24369" cy="52661"/>
              </a:xfrm>
              <a:custGeom>
                <a:avLst/>
                <a:gdLst>
                  <a:gd name="connsiteX0" fmla="*/ 0 w 24369"/>
                  <a:gd name="connsiteY0" fmla="*/ 26331 h 52661"/>
                  <a:gd name="connsiteX1" fmla="*/ 12185 w 24369"/>
                  <a:gd name="connsiteY1" fmla="*/ 52662 h 52661"/>
                  <a:gd name="connsiteX2" fmla="*/ 24369 w 24369"/>
                  <a:gd name="connsiteY2" fmla="*/ 26331 h 52661"/>
                  <a:gd name="connsiteX3" fmla="*/ 12185 w 24369"/>
                  <a:gd name="connsiteY3" fmla="*/ 0 h 52661"/>
                  <a:gd name="connsiteX4" fmla="*/ 0 w 24369"/>
                  <a:gd name="connsiteY4" fmla="*/ 26331 h 52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661">
                    <a:moveTo>
                      <a:pt x="0" y="26331"/>
                    </a:moveTo>
                    <a:cubicBezTo>
                      <a:pt x="0" y="40875"/>
                      <a:pt x="5426" y="52662"/>
                      <a:pt x="12185" y="52662"/>
                    </a:cubicBezTo>
                    <a:cubicBezTo>
                      <a:pt x="18943" y="52662"/>
                      <a:pt x="24369" y="40875"/>
                      <a:pt x="24369" y="26331"/>
                    </a:cubicBezTo>
                    <a:cubicBezTo>
                      <a:pt x="24369" y="11787"/>
                      <a:pt x="18943" y="0"/>
                      <a:pt x="12185" y="0"/>
                    </a:cubicBezTo>
                    <a:cubicBezTo>
                      <a:pt x="5426" y="0"/>
                      <a:pt x="0" y="11787"/>
                      <a:pt x="0" y="26331"/>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1" name="Freeform 5339">
                <a:extLst>
                  <a:ext uri="{FF2B5EF4-FFF2-40B4-BE49-F238E27FC236}">
                    <a16:creationId xmlns:a16="http://schemas.microsoft.com/office/drawing/2014/main" id="{CD16FEB9-6AB5-0C49-B996-57209BA0B147}"/>
                  </a:ext>
                </a:extLst>
              </p:cNvPr>
              <p:cNvSpPr/>
              <p:nvPr/>
            </p:nvSpPr>
            <p:spPr>
              <a:xfrm>
                <a:off x="7392058" y="4657692"/>
                <a:ext cx="24369" cy="52566"/>
              </a:xfrm>
              <a:custGeom>
                <a:avLst/>
                <a:gdLst>
                  <a:gd name="connsiteX0" fmla="*/ 0 w 24369"/>
                  <a:gd name="connsiteY0" fmla="*/ 26236 h 52566"/>
                  <a:gd name="connsiteX1" fmla="*/ 12185 w 24369"/>
                  <a:gd name="connsiteY1" fmla="*/ 52566 h 52566"/>
                  <a:gd name="connsiteX2" fmla="*/ 24369 w 24369"/>
                  <a:gd name="connsiteY2" fmla="*/ 26236 h 52566"/>
                  <a:gd name="connsiteX3" fmla="*/ 12185 w 24369"/>
                  <a:gd name="connsiteY3" fmla="*/ 0 h 52566"/>
                  <a:gd name="connsiteX4" fmla="*/ 0 w 24369"/>
                  <a:gd name="connsiteY4" fmla="*/ 26236 h 5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 h="52566">
                    <a:moveTo>
                      <a:pt x="0" y="26236"/>
                    </a:moveTo>
                    <a:cubicBezTo>
                      <a:pt x="0" y="40779"/>
                      <a:pt x="5426" y="52566"/>
                      <a:pt x="12185" y="52566"/>
                    </a:cubicBezTo>
                    <a:cubicBezTo>
                      <a:pt x="18943" y="52566"/>
                      <a:pt x="24369" y="40779"/>
                      <a:pt x="24369" y="26236"/>
                    </a:cubicBezTo>
                    <a:cubicBezTo>
                      <a:pt x="24369" y="11692"/>
                      <a:pt x="18943" y="0"/>
                      <a:pt x="12185" y="0"/>
                    </a:cubicBezTo>
                    <a:cubicBezTo>
                      <a:pt x="5426" y="0"/>
                      <a:pt x="0" y="11787"/>
                      <a:pt x="0" y="26236"/>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2" name="Freeform 5340">
                <a:extLst>
                  <a:ext uri="{FF2B5EF4-FFF2-40B4-BE49-F238E27FC236}">
                    <a16:creationId xmlns:a16="http://schemas.microsoft.com/office/drawing/2014/main" id="{A30E8062-B91C-0541-A448-FBB98624CA7E}"/>
                  </a:ext>
                </a:extLst>
              </p:cNvPr>
              <p:cNvSpPr/>
              <p:nvPr/>
            </p:nvSpPr>
            <p:spPr>
              <a:xfrm>
                <a:off x="5206441" y="3614824"/>
                <a:ext cx="190860" cy="329371"/>
              </a:xfrm>
              <a:custGeom>
                <a:avLst/>
                <a:gdLst>
                  <a:gd name="connsiteX0" fmla="*/ 190861 w 190860"/>
                  <a:gd name="connsiteY0" fmla="*/ 109695 h 329371"/>
                  <a:gd name="connsiteX1" fmla="*/ 190861 w 190860"/>
                  <a:gd name="connsiteY1" fmla="*/ 329372 h 329371"/>
                  <a:gd name="connsiteX2" fmla="*/ 63779 w 190860"/>
                  <a:gd name="connsiteY2" fmla="*/ 256178 h 329371"/>
                  <a:gd name="connsiteX3" fmla="*/ 0 w 190860"/>
                  <a:gd name="connsiteY3" fmla="*/ 0 h 329371"/>
                  <a:gd name="connsiteX4" fmla="*/ 190861 w 190860"/>
                  <a:gd name="connsiteY4" fmla="*/ 109695 h 32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60" h="329371">
                    <a:moveTo>
                      <a:pt x="190861" y="109695"/>
                    </a:moveTo>
                    <a:lnTo>
                      <a:pt x="190861" y="329372"/>
                    </a:lnTo>
                    <a:lnTo>
                      <a:pt x="63779" y="256178"/>
                    </a:lnTo>
                    <a:lnTo>
                      <a:pt x="0" y="0"/>
                    </a:lnTo>
                    <a:lnTo>
                      <a:pt x="190861" y="109695"/>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3" name="Freeform 5341">
                <a:extLst>
                  <a:ext uri="{FF2B5EF4-FFF2-40B4-BE49-F238E27FC236}">
                    <a16:creationId xmlns:a16="http://schemas.microsoft.com/office/drawing/2014/main" id="{9A6CA6E7-DA8E-6843-868A-025BE51AA779}"/>
                  </a:ext>
                </a:extLst>
              </p:cNvPr>
              <p:cNvSpPr/>
              <p:nvPr/>
            </p:nvSpPr>
            <p:spPr>
              <a:xfrm>
                <a:off x="5397302" y="3614443"/>
                <a:ext cx="190575" cy="329752"/>
              </a:xfrm>
              <a:custGeom>
                <a:avLst/>
                <a:gdLst>
                  <a:gd name="connsiteX0" fmla="*/ 190575 w 190575"/>
                  <a:gd name="connsiteY0" fmla="*/ 0 h 329752"/>
                  <a:gd name="connsiteX1" fmla="*/ 127082 w 190575"/>
                  <a:gd name="connsiteY1" fmla="*/ 256558 h 329752"/>
                  <a:gd name="connsiteX2" fmla="*/ 0 w 190575"/>
                  <a:gd name="connsiteY2" fmla="*/ 329752 h 329752"/>
                  <a:gd name="connsiteX3" fmla="*/ 0 w 190575"/>
                  <a:gd name="connsiteY3" fmla="*/ 110076 h 329752"/>
                  <a:gd name="connsiteX4" fmla="*/ 190575 w 190575"/>
                  <a:gd name="connsiteY4" fmla="*/ 0 h 3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5" h="329752">
                    <a:moveTo>
                      <a:pt x="190575" y="0"/>
                    </a:moveTo>
                    <a:lnTo>
                      <a:pt x="127082" y="256558"/>
                    </a:lnTo>
                    <a:lnTo>
                      <a:pt x="0" y="329752"/>
                    </a:lnTo>
                    <a:lnTo>
                      <a:pt x="0" y="110076"/>
                    </a:lnTo>
                    <a:lnTo>
                      <a:pt x="190575"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4" name="Freeform 5342">
                <a:extLst>
                  <a:ext uri="{FF2B5EF4-FFF2-40B4-BE49-F238E27FC236}">
                    <a16:creationId xmlns:a16="http://schemas.microsoft.com/office/drawing/2014/main" id="{292FC2AE-596F-F146-A69D-8362141CBA3B}"/>
                  </a:ext>
                </a:extLst>
              </p:cNvPr>
              <p:cNvSpPr/>
              <p:nvPr/>
            </p:nvSpPr>
            <p:spPr>
              <a:xfrm>
                <a:off x="5206441" y="3504748"/>
                <a:ext cx="381435" cy="219771"/>
              </a:xfrm>
              <a:custGeom>
                <a:avLst/>
                <a:gdLst>
                  <a:gd name="connsiteX0" fmla="*/ 0 w 381435"/>
                  <a:gd name="connsiteY0" fmla="*/ 110076 h 219771"/>
                  <a:gd name="connsiteX1" fmla="*/ 190861 w 381435"/>
                  <a:gd name="connsiteY1" fmla="*/ 0 h 219771"/>
                  <a:gd name="connsiteX2" fmla="*/ 381436 w 381435"/>
                  <a:gd name="connsiteY2" fmla="*/ 109695 h 219771"/>
                  <a:gd name="connsiteX3" fmla="*/ 190861 w 381435"/>
                  <a:gd name="connsiteY3" fmla="*/ 219771 h 219771"/>
                  <a:gd name="connsiteX4" fmla="*/ 0 w 381435"/>
                  <a:gd name="connsiteY4" fmla="*/ 110076 h 21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35" h="219771">
                    <a:moveTo>
                      <a:pt x="0" y="110076"/>
                    </a:moveTo>
                    <a:lnTo>
                      <a:pt x="190861" y="0"/>
                    </a:lnTo>
                    <a:lnTo>
                      <a:pt x="381436" y="109695"/>
                    </a:lnTo>
                    <a:lnTo>
                      <a:pt x="190861" y="219771"/>
                    </a:lnTo>
                    <a:lnTo>
                      <a:pt x="0" y="110076"/>
                    </a:lnTo>
                    <a:close/>
                  </a:path>
                </a:pathLst>
              </a:custGeom>
              <a:solidFill>
                <a:srgbClr val="096B9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5" name="Freeform 5343">
                <a:extLst>
                  <a:ext uri="{FF2B5EF4-FFF2-40B4-BE49-F238E27FC236}">
                    <a16:creationId xmlns:a16="http://schemas.microsoft.com/office/drawing/2014/main" id="{4A351B38-8B19-994C-9984-AE85289AA2A6}"/>
                  </a:ext>
                </a:extLst>
              </p:cNvPr>
              <p:cNvSpPr/>
              <p:nvPr/>
            </p:nvSpPr>
            <p:spPr>
              <a:xfrm>
                <a:off x="5188369" y="3196271"/>
                <a:ext cx="227745" cy="441651"/>
              </a:xfrm>
              <a:custGeom>
                <a:avLst/>
                <a:gdLst>
                  <a:gd name="connsiteX0" fmla="*/ 189323 w 227745"/>
                  <a:gd name="connsiteY0" fmla="*/ 441652 h 441651"/>
                  <a:gd name="connsiteX1" fmla="*/ 113835 w 227745"/>
                  <a:gd name="connsiteY1" fmla="*/ 226728 h 441651"/>
                  <a:gd name="connsiteX2" fmla="*/ 25592 w 227745"/>
                  <a:gd name="connsiteY2" fmla="*/ 2584 h 441651"/>
                  <a:gd name="connsiteX3" fmla="*/ 215025 w 227745"/>
                  <a:gd name="connsiteY3" fmla="*/ 186234 h 441651"/>
                  <a:gd name="connsiteX4" fmla="*/ 210170 w 227745"/>
                  <a:gd name="connsiteY4" fmla="*/ 441652 h 441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45" h="441651">
                    <a:moveTo>
                      <a:pt x="189323" y="441652"/>
                    </a:moveTo>
                    <a:cubicBezTo>
                      <a:pt x="189323" y="441652"/>
                      <a:pt x="183801" y="311234"/>
                      <a:pt x="113835" y="226728"/>
                    </a:cubicBezTo>
                    <a:cubicBezTo>
                      <a:pt x="43869" y="142223"/>
                      <a:pt x="-44375" y="22546"/>
                      <a:pt x="25592" y="2584"/>
                    </a:cubicBezTo>
                    <a:cubicBezTo>
                      <a:pt x="95558" y="-17377"/>
                      <a:pt x="183801" y="81577"/>
                      <a:pt x="215025" y="186234"/>
                    </a:cubicBezTo>
                    <a:cubicBezTo>
                      <a:pt x="246248" y="290892"/>
                      <a:pt x="210170" y="441652"/>
                      <a:pt x="210170" y="441652"/>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6" name="Freeform 5344">
                <a:extLst>
                  <a:ext uri="{FF2B5EF4-FFF2-40B4-BE49-F238E27FC236}">
                    <a16:creationId xmlns:a16="http://schemas.microsoft.com/office/drawing/2014/main" id="{1FC8F9BB-9B46-E64B-8448-2ED28B172E29}"/>
                  </a:ext>
                </a:extLst>
              </p:cNvPr>
              <p:cNvSpPr/>
              <p:nvPr/>
            </p:nvSpPr>
            <p:spPr>
              <a:xfrm>
                <a:off x="5263854" y="3266288"/>
                <a:ext cx="127640" cy="373820"/>
              </a:xfrm>
              <a:custGeom>
                <a:avLst/>
                <a:gdLst>
                  <a:gd name="connsiteX0" fmla="*/ 125451 w 127640"/>
                  <a:gd name="connsiteY0" fmla="*/ 373820 h 373820"/>
                  <a:gd name="connsiteX1" fmla="*/ 123262 w 127640"/>
                  <a:gd name="connsiteY1" fmla="*/ 371634 h 373820"/>
                  <a:gd name="connsiteX2" fmla="*/ 118217 w 127640"/>
                  <a:gd name="connsiteY2" fmla="*/ 290075 h 373820"/>
                  <a:gd name="connsiteX3" fmla="*/ 84804 w 127640"/>
                  <a:gd name="connsiteY3" fmla="*/ 141026 h 373820"/>
                  <a:gd name="connsiteX4" fmla="*/ 654 w 127640"/>
                  <a:gd name="connsiteY4" fmla="*/ 3669 h 373820"/>
                  <a:gd name="connsiteX5" fmla="*/ 568 w 127640"/>
                  <a:gd name="connsiteY5" fmla="*/ 713 h 373820"/>
                  <a:gd name="connsiteX6" fmla="*/ 654 w 127640"/>
                  <a:gd name="connsiteY6" fmla="*/ 627 h 373820"/>
                  <a:gd name="connsiteX7" fmla="*/ 3796 w 127640"/>
                  <a:gd name="connsiteY7" fmla="*/ 627 h 373820"/>
                  <a:gd name="connsiteX8" fmla="*/ 88897 w 127640"/>
                  <a:gd name="connsiteY8" fmla="*/ 139315 h 373820"/>
                  <a:gd name="connsiteX9" fmla="*/ 122596 w 127640"/>
                  <a:gd name="connsiteY9" fmla="*/ 289600 h 373820"/>
                  <a:gd name="connsiteX10" fmla="*/ 127641 w 127640"/>
                  <a:gd name="connsiteY10" fmla="*/ 371634 h 373820"/>
                  <a:gd name="connsiteX11" fmla="*/ 125451 w 127640"/>
                  <a:gd name="connsiteY11" fmla="*/ 373820 h 37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640" h="373820">
                    <a:moveTo>
                      <a:pt x="125451" y="373820"/>
                    </a:moveTo>
                    <a:cubicBezTo>
                      <a:pt x="124242" y="373820"/>
                      <a:pt x="123262" y="372841"/>
                      <a:pt x="123262" y="371634"/>
                    </a:cubicBezTo>
                    <a:cubicBezTo>
                      <a:pt x="123262" y="371634"/>
                      <a:pt x="123262" y="335988"/>
                      <a:pt x="118217" y="290075"/>
                    </a:cubicBezTo>
                    <a:cubicBezTo>
                      <a:pt x="113743" y="247775"/>
                      <a:pt x="104319" y="187509"/>
                      <a:pt x="84804" y="141026"/>
                    </a:cubicBezTo>
                    <a:cubicBezTo>
                      <a:pt x="64814" y="90779"/>
                      <a:pt x="36351" y="44316"/>
                      <a:pt x="654" y="3669"/>
                    </a:cubicBezTo>
                    <a:cubicBezTo>
                      <a:pt x="-184" y="2880"/>
                      <a:pt x="-222" y="1549"/>
                      <a:pt x="568" y="713"/>
                    </a:cubicBezTo>
                    <a:cubicBezTo>
                      <a:pt x="597" y="684"/>
                      <a:pt x="626" y="656"/>
                      <a:pt x="654" y="627"/>
                    </a:cubicBezTo>
                    <a:cubicBezTo>
                      <a:pt x="1539" y="-209"/>
                      <a:pt x="2910" y="-209"/>
                      <a:pt x="3796" y="627"/>
                    </a:cubicBezTo>
                    <a:cubicBezTo>
                      <a:pt x="3796" y="1103"/>
                      <a:pt x="51392" y="49296"/>
                      <a:pt x="88897" y="139315"/>
                    </a:cubicBezTo>
                    <a:cubicBezTo>
                      <a:pt x="108602" y="186368"/>
                      <a:pt x="118122" y="247015"/>
                      <a:pt x="122596" y="289600"/>
                    </a:cubicBezTo>
                    <a:cubicBezTo>
                      <a:pt x="127450" y="335798"/>
                      <a:pt x="127641" y="371254"/>
                      <a:pt x="127641" y="371634"/>
                    </a:cubicBezTo>
                    <a:cubicBezTo>
                      <a:pt x="127641" y="372841"/>
                      <a:pt x="126660" y="373820"/>
                      <a:pt x="125451" y="373820"/>
                    </a:cubicBezTo>
                    <a:close/>
                  </a:path>
                </a:pathLst>
              </a:custGeom>
              <a:solidFill>
                <a:srgbClr val="B4B4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7" name="Freeform 5345">
                <a:extLst>
                  <a:ext uri="{FF2B5EF4-FFF2-40B4-BE49-F238E27FC236}">
                    <a16:creationId xmlns:a16="http://schemas.microsoft.com/office/drawing/2014/main" id="{77EF51EF-13A9-C540-8DDD-9731CBC29F24}"/>
                  </a:ext>
                </a:extLst>
              </p:cNvPr>
              <p:cNvSpPr/>
              <p:nvPr/>
            </p:nvSpPr>
            <p:spPr>
              <a:xfrm>
                <a:off x="5392328" y="3281928"/>
                <a:ext cx="183069" cy="356089"/>
              </a:xfrm>
              <a:custGeom>
                <a:avLst/>
                <a:gdLst>
                  <a:gd name="connsiteX0" fmla="*/ 30485 w 183069"/>
                  <a:gd name="connsiteY0" fmla="*/ 355994 h 356089"/>
                  <a:gd name="connsiteX1" fmla="*/ 91313 w 183069"/>
                  <a:gd name="connsiteY1" fmla="*/ 182706 h 356089"/>
                  <a:gd name="connsiteX2" fmla="*/ 162422 w 183069"/>
                  <a:gd name="connsiteY2" fmla="*/ 2098 h 356089"/>
                  <a:gd name="connsiteX3" fmla="*/ 10114 w 183069"/>
                  <a:gd name="connsiteY3" fmla="*/ 150197 h 356089"/>
                  <a:gd name="connsiteX4" fmla="*/ 14017 w 183069"/>
                  <a:gd name="connsiteY4" fmla="*/ 356090 h 35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9" h="356089">
                    <a:moveTo>
                      <a:pt x="30485" y="355994"/>
                    </a:moveTo>
                    <a:cubicBezTo>
                      <a:pt x="30485" y="355994"/>
                      <a:pt x="34959" y="250862"/>
                      <a:pt x="91313" y="182706"/>
                    </a:cubicBezTo>
                    <a:cubicBezTo>
                      <a:pt x="147667" y="114550"/>
                      <a:pt x="218871" y="18258"/>
                      <a:pt x="162422" y="2098"/>
                    </a:cubicBezTo>
                    <a:cubicBezTo>
                      <a:pt x="105973" y="-14062"/>
                      <a:pt x="34959" y="65786"/>
                      <a:pt x="10114" y="150197"/>
                    </a:cubicBezTo>
                    <a:cubicBezTo>
                      <a:pt x="-14731" y="234607"/>
                      <a:pt x="14017" y="356090"/>
                      <a:pt x="14017" y="356090"/>
                    </a:cubicBezTo>
                    <a:close/>
                  </a:path>
                </a:pathLst>
              </a:custGeom>
              <a:solidFill>
                <a:srgbClr val="0278B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8" name="Freeform 5346">
                <a:extLst>
                  <a:ext uri="{FF2B5EF4-FFF2-40B4-BE49-F238E27FC236}">
                    <a16:creationId xmlns:a16="http://schemas.microsoft.com/office/drawing/2014/main" id="{0CFAE5FD-A0D4-EB45-B7D8-C8955A5C256C}"/>
                  </a:ext>
                </a:extLst>
              </p:cNvPr>
              <p:cNvSpPr/>
              <p:nvPr/>
            </p:nvSpPr>
            <p:spPr>
              <a:xfrm>
                <a:off x="5411200" y="3337460"/>
                <a:ext cx="103721" cy="302648"/>
              </a:xfrm>
              <a:custGeom>
                <a:avLst/>
                <a:gdLst>
                  <a:gd name="connsiteX0" fmla="*/ 2189 w 103721"/>
                  <a:gd name="connsiteY0" fmla="*/ 302649 h 302648"/>
                  <a:gd name="connsiteX1" fmla="*/ 2189 w 103721"/>
                  <a:gd name="connsiteY1" fmla="*/ 302649 h 302648"/>
                  <a:gd name="connsiteX2" fmla="*/ 0 w 103721"/>
                  <a:gd name="connsiteY2" fmla="*/ 300462 h 302648"/>
                  <a:gd name="connsiteX3" fmla="*/ 4093 w 103721"/>
                  <a:gd name="connsiteY3" fmla="*/ 233923 h 302648"/>
                  <a:gd name="connsiteX4" fmla="*/ 31318 w 103721"/>
                  <a:gd name="connsiteY4" fmla="*/ 112630 h 302648"/>
                  <a:gd name="connsiteX5" fmla="*/ 100047 w 103721"/>
                  <a:gd name="connsiteY5" fmla="*/ 653 h 302648"/>
                  <a:gd name="connsiteX6" fmla="*/ 103008 w 103721"/>
                  <a:gd name="connsiteY6" fmla="*/ 568 h 302648"/>
                  <a:gd name="connsiteX7" fmla="*/ 103093 w 103721"/>
                  <a:gd name="connsiteY7" fmla="*/ 653 h 302648"/>
                  <a:gd name="connsiteX8" fmla="*/ 103093 w 103721"/>
                  <a:gd name="connsiteY8" fmla="*/ 3790 h 302648"/>
                  <a:gd name="connsiteX9" fmla="*/ 35412 w 103721"/>
                  <a:gd name="connsiteY9" fmla="*/ 114341 h 302648"/>
                  <a:gd name="connsiteX10" fmla="*/ 4379 w 103721"/>
                  <a:gd name="connsiteY10" fmla="*/ 300082 h 302648"/>
                  <a:gd name="connsiteX11" fmla="*/ 2608 w 103721"/>
                  <a:gd name="connsiteY11" fmla="*/ 302620 h 302648"/>
                  <a:gd name="connsiteX12" fmla="*/ 2189 w 103721"/>
                  <a:gd name="connsiteY12" fmla="*/ 302649 h 30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21" h="302648">
                    <a:moveTo>
                      <a:pt x="2189" y="302649"/>
                    </a:moveTo>
                    <a:lnTo>
                      <a:pt x="2189" y="302649"/>
                    </a:lnTo>
                    <a:cubicBezTo>
                      <a:pt x="980" y="302649"/>
                      <a:pt x="0" y="301670"/>
                      <a:pt x="0" y="300462"/>
                    </a:cubicBezTo>
                    <a:cubicBezTo>
                      <a:pt x="0" y="300462"/>
                      <a:pt x="0" y="271470"/>
                      <a:pt x="4093" y="233923"/>
                    </a:cubicBezTo>
                    <a:cubicBezTo>
                      <a:pt x="7653" y="192449"/>
                      <a:pt x="16811" y="151651"/>
                      <a:pt x="31318" y="112630"/>
                    </a:cubicBezTo>
                    <a:cubicBezTo>
                      <a:pt x="47634" y="71651"/>
                      <a:pt x="70880" y="33771"/>
                      <a:pt x="100047" y="653"/>
                    </a:cubicBezTo>
                    <a:cubicBezTo>
                      <a:pt x="100837" y="-183"/>
                      <a:pt x="102170" y="-221"/>
                      <a:pt x="103008" y="568"/>
                    </a:cubicBezTo>
                    <a:cubicBezTo>
                      <a:pt x="103036" y="596"/>
                      <a:pt x="103065" y="625"/>
                      <a:pt x="103093" y="653"/>
                    </a:cubicBezTo>
                    <a:cubicBezTo>
                      <a:pt x="103931" y="1537"/>
                      <a:pt x="103931" y="2906"/>
                      <a:pt x="103093" y="3790"/>
                    </a:cubicBezTo>
                    <a:cubicBezTo>
                      <a:pt x="74383" y="36518"/>
                      <a:pt x="51490" y="73904"/>
                      <a:pt x="35412" y="114341"/>
                    </a:cubicBezTo>
                    <a:cubicBezTo>
                      <a:pt x="5236" y="186109"/>
                      <a:pt x="4379" y="298941"/>
                      <a:pt x="4379" y="300082"/>
                    </a:cubicBezTo>
                    <a:cubicBezTo>
                      <a:pt x="4588" y="301270"/>
                      <a:pt x="3798" y="302402"/>
                      <a:pt x="2608" y="302620"/>
                    </a:cubicBezTo>
                    <a:cubicBezTo>
                      <a:pt x="2466" y="302639"/>
                      <a:pt x="2332" y="302649"/>
                      <a:pt x="2189" y="302649"/>
                    </a:cubicBezTo>
                    <a:close/>
                  </a:path>
                </a:pathLst>
              </a:custGeom>
              <a:solidFill>
                <a:srgbClr val="F4F4F4"/>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09" name="Freeform 5347">
                <a:extLst>
                  <a:ext uri="{FF2B5EF4-FFF2-40B4-BE49-F238E27FC236}">
                    <a16:creationId xmlns:a16="http://schemas.microsoft.com/office/drawing/2014/main" id="{8604F906-3D26-C746-8B28-EDE3CAE5EF85}"/>
                  </a:ext>
                </a:extLst>
              </p:cNvPr>
              <p:cNvSpPr/>
              <p:nvPr/>
            </p:nvSpPr>
            <p:spPr>
              <a:xfrm>
                <a:off x="5273742" y="5717005"/>
                <a:ext cx="190860" cy="329466"/>
              </a:xfrm>
              <a:custGeom>
                <a:avLst/>
                <a:gdLst>
                  <a:gd name="connsiteX0" fmla="*/ 190861 w 190860"/>
                  <a:gd name="connsiteY0" fmla="*/ 109790 h 329466"/>
                  <a:gd name="connsiteX1" fmla="*/ 190861 w 190860"/>
                  <a:gd name="connsiteY1" fmla="*/ 329467 h 329466"/>
                  <a:gd name="connsiteX2" fmla="*/ 63779 w 190860"/>
                  <a:gd name="connsiteY2" fmla="*/ 256273 h 329466"/>
                  <a:gd name="connsiteX3" fmla="*/ 0 w 190860"/>
                  <a:gd name="connsiteY3" fmla="*/ 0 h 329466"/>
                  <a:gd name="connsiteX4" fmla="*/ 190861 w 190860"/>
                  <a:gd name="connsiteY4" fmla="*/ 109790 h 32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60" h="329466">
                    <a:moveTo>
                      <a:pt x="190861" y="109790"/>
                    </a:moveTo>
                    <a:lnTo>
                      <a:pt x="190861" y="329467"/>
                    </a:lnTo>
                    <a:lnTo>
                      <a:pt x="63779" y="256273"/>
                    </a:lnTo>
                    <a:lnTo>
                      <a:pt x="0" y="0"/>
                    </a:lnTo>
                    <a:lnTo>
                      <a:pt x="190861" y="109790"/>
                    </a:lnTo>
                    <a:close/>
                  </a:path>
                </a:pathLst>
              </a:custGeom>
              <a:solidFill>
                <a:srgbClr val="E6E6E6"/>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10" name="Freeform 5348">
                <a:extLst>
                  <a:ext uri="{FF2B5EF4-FFF2-40B4-BE49-F238E27FC236}">
                    <a16:creationId xmlns:a16="http://schemas.microsoft.com/office/drawing/2014/main" id="{FDF02750-0212-D143-ADA4-D06FC424D98F}"/>
                  </a:ext>
                </a:extLst>
              </p:cNvPr>
              <p:cNvSpPr/>
              <p:nvPr/>
            </p:nvSpPr>
            <p:spPr>
              <a:xfrm>
                <a:off x="5464603" y="5716719"/>
                <a:ext cx="190575" cy="329752"/>
              </a:xfrm>
              <a:custGeom>
                <a:avLst/>
                <a:gdLst>
                  <a:gd name="connsiteX0" fmla="*/ 190575 w 190575"/>
                  <a:gd name="connsiteY0" fmla="*/ 0 h 329752"/>
                  <a:gd name="connsiteX1" fmla="*/ 127082 w 190575"/>
                  <a:gd name="connsiteY1" fmla="*/ 256558 h 329752"/>
                  <a:gd name="connsiteX2" fmla="*/ 0 w 190575"/>
                  <a:gd name="connsiteY2" fmla="*/ 329752 h 329752"/>
                  <a:gd name="connsiteX3" fmla="*/ 0 w 190575"/>
                  <a:gd name="connsiteY3" fmla="*/ 110076 h 329752"/>
                  <a:gd name="connsiteX4" fmla="*/ 190575 w 190575"/>
                  <a:gd name="connsiteY4" fmla="*/ 0 h 3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5" h="329752">
                    <a:moveTo>
                      <a:pt x="190575" y="0"/>
                    </a:moveTo>
                    <a:lnTo>
                      <a:pt x="127082" y="256558"/>
                    </a:lnTo>
                    <a:lnTo>
                      <a:pt x="0" y="329752"/>
                    </a:lnTo>
                    <a:lnTo>
                      <a:pt x="0" y="110076"/>
                    </a:lnTo>
                    <a:lnTo>
                      <a:pt x="190575" y="0"/>
                    </a:lnTo>
                    <a:close/>
                  </a:path>
                </a:pathLst>
              </a:custGeom>
              <a:solidFill>
                <a:srgbClr val="D3D3D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11" name="Freeform 5349">
                <a:extLst>
                  <a:ext uri="{FF2B5EF4-FFF2-40B4-BE49-F238E27FC236}">
                    <a16:creationId xmlns:a16="http://schemas.microsoft.com/office/drawing/2014/main" id="{61C2AEE2-05EF-6A48-8E6D-73857FA8513B}"/>
                  </a:ext>
                </a:extLst>
              </p:cNvPr>
              <p:cNvSpPr/>
              <p:nvPr/>
            </p:nvSpPr>
            <p:spPr>
              <a:xfrm>
                <a:off x="5273742" y="5607024"/>
                <a:ext cx="381435" cy="219771"/>
              </a:xfrm>
              <a:custGeom>
                <a:avLst/>
                <a:gdLst>
                  <a:gd name="connsiteX0" fmla="*/ 0 w 381435"/>
                  <a:gd name="connsiteY0" fmla="*/ 109981 h 219771"/>
                  <a:gd name="connsiteX1" fmla="*/ 190861 w 381435"/>
                  <a:gd name="connsiteY1" fmla="*/ 0 h 219771"/>
                  <a:gd name="connsiteX2" fmla="*/ 381436 w 381435"/>
                  <a:gd name="connsiteY2" fmla="*/ 109696 h 219771"/>
                  <a:gd name="connsiteX3" fmla="*/ 190861 w 381435"/>
                  <a:gd name="connsiteY3" fmla="*/ 219771 h 219771"/>
                  <a:gd name="connsiteX4" fmla="*/ 0 w 381435"/>
                  <a:gd name="connsiteY4" fmla="*/ 109981 h 21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35" h="219771">
                    <a:moveTo>
                      <a:pt x="0" y="109981"/>
                    </a:moveTo>
                    <a:lnTo>
                      <a:pt x="190861" y="0"/>
                    </a:lnTo>
                    <a:lnTo>
                      <a:pt x="381436" y="109696"/>
                    </a:lnTo>
                    <a:lnTo>
                      <a:pt x="190861" y="219771"/>
                    </a:lnTo>
                    <a:lnTo>
                      <a:pt x="0" y="109981"/>
                    </a:lnTo>
                    <a:close/>
                  </a:path>
                </a:pathLst>
              </a:custGeom>
              <a:solidFill>
                <a:srgbClr val="096B93"/>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12" name="Freeform 5350">
                <a:extLst>
                  <a:ext uri="{FF2B5EF4-FFF2-40B4-BE49-F238E27FC236}">
                    <a16:creationId xmlns:a16="http://schemas.microsoft.com/office/drawing/2014/main" id="{4DD2B752-A6B2-9541-9911-55DEB4903B96}"/>
                  </a:ext>
                </a:extLst>
              </p:cNvPr>
              <p:cNvSpPr/>
              <p:nvPr/>
            </p:nvSpPr>
            <p:spPr>
              <a:xfrm>
                <a:off x="5255670" y="5298389"/>
                <a:ext cx="227745" cy="441714"/>
              </a:xfrm>
              <a:custGeom>
                <a:avLst/>
                <a:gdLst>
                  <a:gd name="connsiteX0" fmla="*/ 189323 w 227745"/>
                  <a:gd name="connsiteY0" fmla="*/ 441714 h 441714"/>
                  <a:gd name="connsiteX1" fmla="*/ 113835 w 227745"/>
                  <a:gd name="connsiteY1" fmla="*/ 226791 h 441714"/>
                  <a:gd name="connsiteX2" fmla="*/ 25592 w 227745"/>
                  <a:gd name="connsiteY2" fmla="*/ 2647 h 441714"/>
                  <a:gd name="connsiteX3" fmla="*/ 215025 w 227745"/>
                  <a:gd name="connsiteY3" fmla="*/ 186392 h 441714"/>
                  <a:gd name="connsiteX4" fmla="*/ 210170 w 227745"/>
                  <a:gd name="connsiteY4" fmla="*/ 441714 h 4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45" h="441714">
                    <a:moveTo>
                      <a:pt x="189323" y="441714"/>
                    </a:moveTo>
                    <a:cubicBezTo>
                      <a:pt x="189323" y="441714"/>
                      <a:pt x="183801" y="311296"/>
                      <a:pt x="113835" y="226791"/>
                    </a:cubicBezTo>
                    <a:cubicBezTo>
                      <a:pt x="43869" y="142285"/>
                      <a:pt x="-44375" y="22894"/>
                      <a:pt x="25592" y="2647"/>
                    </a:cubicBezTo>
                    <a:cubicBezTo>
                      <a:pt x="95558" y="-17600"/>
                      <a:pt x="183801" y="81639"/>
                      <a:pt x="215025" y="186392"/>
                    </a:cubicBezTo>
                    <a:cubicBezTo>
                      <a:pt x="246248" y="291144"/>
                      <a:pt x="210170" y="441714"/>
                      <a:pt x="210170" y="441714"/>
                    </a:cubicBezTo>
                    <a:close/>
                  </a:path>
                </a:pathLst>
              </a:custGeom>
              <a:solidFill>
                <a:srgbClr val="E8E8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13" name="Freeform 5351">
                <a:extLst>
                  <a:ext uri="{FF2B5EF4-FFF2-40B4-BE49-F238E27FC236}">
                    <a16:creationId xmlns:a16="http://schemas.microsoft.com/office/drawing/2014/main" id="{9445A84F-48AE-7D46-A20A-5750A9AFD1B5}"/>
                  </a:ext>
                </a:extLst>
              </p:cNvPr>
              <p:cNvSpPr/>
              <p:nvPr/>
            </p:nvSpPr>
            <p:spPr>
              <a:xfrm>
                <a:off x="5331467" y="5368435"/>
                <a:ext cx="127614" cy="373950"/>
              </a:xfrm>
              <a:custGeom>
                <a:avLst/>
                <a:gdLst>
                  <a:gd name="connsiteX0" fmla="*/ 125425 w 127614"/>
                  <a:gd name="connsiteY0" fmla="*/ 373950 h 373950"/>
                  <a:gd name="connsiteX1" fmla="*/ 123236 w 127614"/>
                  <a:gd name="connsiteY1" fmla="*/ 371764 h 373950"/>
                  <a:gd name="connsiteX2" fmla="*/ 123236 w 127614"/>
                  <a:gd name="connsiteY2" fmla="*/ 371669 h 373950"/>
                  <a:gd name="connsiteX3" fmla="*/ 118191 w 127614"/>
                  <a:gd name="connsiteY3" fmla="*/ 290110 h 373950"/>
                  <a:gd name="connsiteX4" fmla="*/ 84778 w 127614"/>
                  <a:gd name="connsiteY4" fmla="*/ 141061 h 373950"/>
                  <a:gd name="connsiteX5" fmla="*/ 628 w 127614"/>
                  <a:gd name="connsiteY5" fmla="*/ 3799 h 373950"/>
                  <a:gd name="connsiteX6" fmla="*/ 628 w 127614"/>
                  <a:gd name="connsiteY6" fmla="*/ 662 h 373950"/>
                  <a:gd name="connsiteX7" fmla="*/ 3722 w 127614"/>
                  <a:gd name="connsiteY7" fmla="*/ 614 h 373950"/>
                  <a:gd name="connsiteX8" fmla="*/ 3770 w 127614"/>
                  <a:gd name="connsiteY8" fmla="*/ 662 h 373950"/>
                  <a:gd name="connsiteX9" fmla="*/ 88872 w 127614"/>
                  <a:gd name="connsiteY9" fmla="*/ 139255 h 373950"/>
                  <a:gd name="connsiteX10" fmla="*/ 122570 w 127614"/>
                  <a:gd name="connsiteY10" fmla="*/ 289635 h 373950"/>
                  <a:gd name="connsiteX11" fmla="*/ 127615 w 127614"/>
                  <a:gd name="connsiteY11" fmla="*/ 371574 h 373950"/>
                  <a:gd name="connsiteX12" fmla="*/ 125425 w 127614"/>
                  <a:gd name="connsiteY12" fmla="*/ 373855 h 37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14" h="373950">
                    <a:moveTo>
                      <a:pt x="125425" y="373950"/>
                    </a:moveTo>
                    <a:cubicBezTo>
                      <a:pt x="124217" y="373950"/>
                      <a:pt x="123236" y="372971"/>
                      <a:pt x="123236" y="371764"/>
                    </a:cubicBezTo>
                    <a:cubicBezTo>
                      <a:pt x="123236" y="371735"/>
                      <a:pt x="123236" y="371697"/>
                      <a:pt x="123236" y="371669"/>
                    </a:cubicBezTo>
                    <a:cubicBezTo>
                      <a:pt x="123236" y="371669"/>
                      <a:pt x="123236" y="336022"/>
                      <a:pt x="118191" y="290110"/>
                    </a:cubicBezTo>
                    <a:cubicBezTo>
                      <a:pt x="113717" y="247810"/>
                      <a:pt x="104293" y="187639"/>
                      <a:pt x="84778" y="141061"/>
                    </a:cubicBezTo>
                    <a:cubicBezTo>
                      <a:pt x="47368" y="51898"/>
                      <a:pt x="1104" y="4274"/>
                      <a:pt x="628" y="3799"/>
                    </a:cubicBezTo>
                    <a:cubicBezTo>
                      <a:pt x="-209" y="2915"/>
                      <a:pt x="-209" y="1546"/>
                      <a:pt x="628" y="662"/>
                    </a:cubicBezTo>
                    <a:cubicBezTo>
                      <a:pt x="1466" y="-203"/>
                      <a:pt x="2856" y="-222"/>
                      <a:pt x="3722" y="614"/>
                    </a:cubicBezTo>
                    <a:cubicBezTo>
                      <a:pt x="3741" y="634"/>
                      <a:pt x="3751" y="643"/>
                      <a:pt x="3770" y="662"/>
                    </a:cubicBezTo>
                    <a:cubicBezTo>
                      <a:pt x="39867" y="41660"/>
                      <a:pt x="68653" y="88533"/>
                      <a:pt x="88872" y="139255"/>
                    </a:cubicBezTo>
                    <a:cubicBezTo>
                      <a:pt x="108576" y="186308"/>
                      <a:pt x="118096" y="247049"/>
                      <a:pt x="122570" y="289635"/>
                    </a:cubicBezTo>
                    <a:cubicBezTo>
                      <a:pt x="127425" y="335737"/>
                      <a:pt x="127615" y="371289"/>
                      <a:pt x="127615" y="371574"/>
                    </a:cubicBezTo>
                    <a:cubicBezTo>
                      <a:pt x="127615" y="372800"/>
                      <a:pt x="126653" y="373808"/>
                      <a:pt x="125425" y="373855"/>
                    </a:cubicBezTo>
                    <a:close/>
                  </a:path>
                </a:pathLst>
              </a:custGeom>
              <a:solidFill>
                <a:srgbClr val="B4B4F9"/>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14" name="Freeform 5352">
                <a:extLst>
                  <a:ext uri="{FF2B5EF4-FFF2-40B4-BE49-F238E27FC236}">
                    <a16:creationId xmlns:a16="http://schemas.microsoft.com/office/drawing/2014/main" id="{907C598C-BE45-B641-8799-3176359B0B66}"/>
                  </a:ext>
                </a:extLst>
              </p:cNvPr>
              <p:cNvSpPr/>
              <p:nvPr/>
            </p:nvSpPr>
            <p:spPr>
              <a:xfrm>
                <a:off x="5459080" y="5384088"/>
                <a:ext cx="183657" cy="356015"/>
              </a:xfrm>
              <a:custGeom>
                <a:avLst/>
                <a:gdLst>
                  <a:gd name="connsiteX0" fmla="*/ 31034 w 183657"/>
                  <a:gd name="connsiteY0" fmla="*/ 356015 h 356015"/>
                  <a:gd name="connsiteX1" fmla="*/ 91862 w 183657"/>
                  <a:gd name="connsiteY1" fmla="*/ 182727 h 356015"/>
                  <a:gd name="connsiteX2" fmla="*/ 163066 w 183657"/>
                  <a:gd name="connsiteY2" fmla="*/ 2119 h 356015"/>
                  <a:gd name="connsiteX3" fmla="*/ 10282 w 183657"/>
                  <a:gd name="connsiteY3" fmla="*/ 150217 h 356015"/>
                  <a:gd name="connsiteX4" fmla="*/ 14185 w 183657"/>
                  <a:gd name="connsiteY4" fmla="*/ 356015 h 35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57" h="356015">
                    <a:moveTo>
                      <a:pt x="31034" y="356015"/>
                    </a:moveTo>
                    <a:cubicBezTo>
                      <a:pt x="31034" y="356015"/>
                      <a:pt x="35508" y="250882"/>
                      <a:pt x="91862" y="182727"/>
                    </a:cubicBezTo>
                    <a:cubicBezTo>
                      <a:pt x="148216" y="114571"/>
                      <a:pt x="219420" y="18374"/>
                      <a:pt x="163066" y="2119"/>
                    </a:cubicBezTo>
                    <a:cubicBezTo>
                      <a:pt x="106712" y="-14136"/>
                      <a:pt x="35508" y="65807"/>
                      <a:pt x="10282" y="150217"/>
                    </a:cubicBezTo>
                    <a:cubicBezTo>
                      <a:pt x="-14944" y="234628"/>
                      <a:pt x="14185" y="356015"/>
                      <a:pt x="14185" y="356015"/>
                    </a:cubicBezTo>
                    <a:close/>
                  </a:path>
                </a:pathLst>
              </a:custGeom>
              <a:solidFill>
                <a:srgbClr val="0278B5"/>
              </a:solidFill>
              <a:ln w="9508" cap="flat">
                <a:noFill/>
                <a:prstDash val="solid"/>
                <a:miter/>
              </a:ln>
            </p:spPr>
            <p:txBody>
              <a:bodyPr rtlCol="0" anchor="ctr"/>
              <a:lstStyle/>
              <a:p>
                <a:endParaRPr lang="en-US" dirty="0">
                  <a:latin typeface="Frutiger LT Roman" panose="02000503000000000000" pitchFamily="2" charset="0"/>
                </a:endParaRPr>
              </a:p>
            </p:txBody>
          </p:sp>
          <p:sp>
            <p:nvSpPr>
              <p:cNvPr id="315" name="Freeform 5353">
                <a:extLst>
                  <a:ext uri="{FF2B5EF4-FFF2-40B4-BE49-F238E27FC236}">
                    <a16:creationId xmlns:a16="http://schemas.microsoft.com/office/drawing/2014/main" id="{71558F4D-DE3B-324A-811B-C93569A4FFE6}"/>
                  </a:ext>
                </a:extLst>
              </p:cNvPr>
              <p:cNvSpPr/>
              <p:nvPr/>
            </p:nvSpPr>
            <p:spPr>
              <a:xfrm>
                <a:off x="5478501" y="5440116"/>
                <a:ext cx="103707" cy="302268"/>
              </a:xfrm>
              <a:custGeom>
                <a:avLst/>
                <a:gdLst>
                  <a:gd name="connsiteX0" fmla="*/ 2189 w 103707"/>
                  <a:gd name="connsiteY0" fmla="*/ 302269 h 302268"/>
                  <a:gd name="connsiteX1" fmla="*/ 2189 w 103707"/>
                  <a:gd name="connsiteY1" fmla="*/ 302269 h 302268"/>
                  <a:gd name="connsiteX2" fmla="*/ 0 w 103707"/>
                  <a:gd name="connsiteY2" fmla="*/ 299987 h 302268"/>
                  <a:gd name="connsiteX3" fmla="*/ 4093 w 103707"/>
                  <a:gd name="connsiteY3" fmla="*/ 233923 h 302268"/>
                  <a:gd name="connsiteX4" fmla="*/ 31318 w 103707"/>
                  <a:gd name="connsiteY4" fmla="*/ 112535 h 302268"/>
                  <a:gd name="connsiteX5" fmla="*/ 100047 w 103707"/>
                  <a:gd name="connsiteY5" fmla="*/ 653 h 302268"/>
                  <a:gd name="connsiteX6" fmla="*/ 103008 w 103707"/>
                  <a:gd name="connsiteY6" fmla="*/ 568 h 302268"/>
                  <a:gd name="connsiteX7" fmla="*/ 103093 w 103707"/>
                  <a:gd name="connsiteY7" fmla="*/ 653 h 302268"/>
                  <a:gd name="connsiteX8" fmla="*/ 103093 w 103707"/>
                  <a:gd name="connsiteY8" fmla="*/ 3695 h 302268"/>
                  <a:gd name="connsiteX9" fmla="*/ 35507 w 103707"/>
                  <a:gd name="connsiteY9" fmla="*/ 114246 h 302268"/>
                  <a:gd name="connsiteX10" fmla="*/ 4474 w 103707"/>
                  <a:gd name="connsiteY10" fmla="*/ 299987 h 302268"/>
                  <a:gd name="connsiteX11" fmla="*/ 2380 w 103707"/>
                  <a:gd name="connsiteY11" fmla="*/ 302269 h 302268"/>
                  <a:gd name="connsiteX12" fmla="*/ 2189 w 103707"/>
                  <a:gd name="connsiteY12" fmla="*/ 302269 h 30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07" h="302268">
                    <a:moveTo>
                      <a:pt x="2189" y="302269"/>
                    </a:moveTo>
                    <a:lnTo>
                      <a:pt x="2189" y="302269"/>
                    </a:lnTo>
                    <a:cubicBezTo>
                      <a:pt x="961" y="302221"/>
                      <a:pt x="0" y="301213"/>
                      <a:pt x="0" y="299987"/>
                    </a:cubicBezTo>
                    <a:cubicBezTo>
                      <a:pt x="0" y="299987"/>
                      <a:pt x="0" y="271470"/>
                      <a:pt x="4093" y="233923"/>
                    </a:cubicBezTo>
                    <a:cubicBezTo>
                      <a:pt x="7653" y="192421"/>
                      <a:pt x="16811" y="151594"/>
                      <a:pt x="31318" y="112535"/>
                    </a:cubicBezTo>
                    <a:cubicBezTo>
                      <a:pt x="47615" y="71575"/>
                      <a:pt x="70861" y="33724"/>
                      <a:pt x="100047" y="653"/>
                    </a:cubicBezTo>
                    <a:cubicBezTo>
                      <a:pt x="100837" y="-183"/>
                      <a:pt x="102170" y="-221"/>
                      <a:pt x="103008" y="568"/>
                    </a:cubicBezTo>
                    <a:cubicBezTo>
                      <a:pt x="103036" y="596"/>
                      <a:pt x="103065" y="625"/>
                      <a:pt x="103093" y="653"/>
                    </a:cubicBezTo>
                    <a:cubicBezTo>
                      <a:pt x="103912" y="1499"/>
                      <a:pt x="103912" y="2849"/>
                      <a:pt x="103093" y="3695"/>
                    </a:cubicBezTo>
                    <a:cubicBezTo>
                      <a:pt x="74383" y="36404"/>
                      <a:pt x="51528" y="73800"/>
                      <a:pt x="35507" y="114246"/>
                    </a:cubicBezTo>
                    <a:cubicBezTo>
                      <a:pt x="5331" y="186109"/>
                      <a:pt x="4474" y="298942"/>
                      <a:pt x="4474" y="299987"/>
                    </a:cubicBezTo>
                    <a:cubicBezTo>
                      <a:pt x="4531" y="301194"/>
                      <a:pt x="3589" y="302211"/>
                      <a:pt x="2380" y="302269"/>
                    </a:cubicBezTo>
                    <a:cubicBezTo>
                      <a:pt x="2323" y="302269"/>
                      <a:pt x="2256" y="302269"/>
                      <a:pt x="2189" y="302269"/>
                    </a:cubicBezTo>
                    <a:close/>
                  </a:path>
                </a:pathLst>
              </a:custGeom>
              <a:solidFill>
                <a:srgbClr val="F4F4F4"/>
              </a:solidFill>
              <a:ln w="9508" cap="flat">
                <a:noFill/>
                <a:prstDash val="solid"/>
                <a:miter/>
              </a:ln>
            </p:spPr>
            <p:txBody>
              <a:bodyPr rtlCol="0" anchor="ctr"/>
              <a:lstStyle/>
              <a:p>
                <a:endParaRPr lang="en-US" dirty="0">
                  <a:latin typeface="Frutiger LT Roman" panose="02000503000000000000" pitchFamily="2" charset="0"/>
                </a:endParaRPr>
              </a:p>
            </p:txBody>
          </p:sp>
        </p:grpSp>
        <p:grpSp>
          <p:nvGrpSpPr>
            <p:cNvPr id="480" name="Graphic 115">
              <a:extLst>
                <a:ext uri="{FF2B5EF4-FFF2-40B4-BE49-F238E27FC236}">
                  <a16:creationId xmlns:a16="http://schemas.microsoft.com/office/drawing/2014/main" id="{C3B7E753-82E1-0540-AC88-BFC8BD0C1D14}"/>
                </a:ext>
              </a:extLst>
            </p:cNvPr>
            <p:cNvGrpSpPr/>
            <p:nvPr/>
          </p:nvGrpSpPr>
          <p:grpSpPr>
            <a:xfrm>
              <a:off x="863272" y="1621785"/>
              <a:ext cx="417004" cy="770961"/>
              <a:chOff x="659396" y="2145111"/>
              <a:chExt cx="1176337" cy="2455659"/>
            </a:xfrm>
          </p:grpSpPr>
          <p:sp>
            <p:nvSpPr>
              <p:cNvPr id="481" name="Freeform 1040">
                <a:extLst>
                  <a:ext uri="{FF2B5EF4-FFF2-40B4-BE49-F238E27FC236}">
                    <a16:creationId xmlns:a16="http://schemas.microsoft.com/office/drawing/2014/main" id="{D43C5073-9DCA-C24D-BC70-65C99A157912}"/>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2" name="Freeform 1041">
                <a:extLst>
                  <a:ext uri="{FF2B5EF4-FFF2-40B4-BE49-F238E27FC236}">
                    <a16:creationId xmlns:a16="http://schemas.microsoft.com/office/drawing/2014/main" id="{A88D13E8-7422-1C43-BC2A-101D02CA1A03}"/>
                  </a:ext>
                </a:extLst>
              </p:cNvPr>
              <p:cNvSpPr/>
              <p:nvPr/>
            </p:nvSpPr>
            <p:spPr>
              <a:xfrm>
                <a:off x="1198130" y="3282022"/>
                <a:ext cx="130206" cy="75243"/>
              </a:xfrm>
              <a:custGeom>
                <a:avLst/>
                <a:gdLst>
                  <a:gd name="connsiteX0" fmla="*/ 64960 w 130206"/>
                  <a:gd name="connsiteY0" fmla="*/ 75243 h 75243"/>
                  <a:gd name="connsiteX1" fmla="*/ 0 w 130206"/>
                  <a:gd name="connsiteY1" fmla="*/ 37622 h 75243"/>
                  <a:gd name="connsiteX2" fmla="*/ 65341 w 130206"/>
                  <a:gd name="connsiteY2" fmla="*/ 0 h 75243"/>
                  <a:gd name="connsiteX3" fmla="*/ 130207 w 130206"/>
                  <a:gd name="connsiteY3" fmla="*/ 37622 h 75243"/>
                  <a:gd name="connsiteX4" fmla="*/ 64960 w 130206"/>
                  <a:gd name="connsiteY4" fmla="*/ 75243 h 7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243">
                    <a:moveTo>
                      <a:pt x="64960" y="75243"/>
                    </a:moveTo>
                    <a:lnTo>
                      <a:pt x="0" y="37622"/>
                    </a:lnTo>
                    <a:lnTo>
                      <a:pt x="65341" y="0"/>
                    </a:lnTo>
                    <a:lnTo>
                      <a:pt x="130207" y="37622"/>
                    </a:lnTo>
                    <a:lnTo>
                      <a:pt x="64960" y="75243"/>
                    </a:lnTo>
                    <a:close/>
                  </a:path>
                </a:pathLst>
              </a:custGeom>
              <a:solidFill>
                <a:srgbClr val="BABABA"/>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3" name="Freeform 1042">
                <a:extLst>
                  <a:ext uri="{FF2B5EF4-FFF2-40B4-BE49-F238E27FC236}">
                    <a16:creationId xmlns:a16="http://schemas.microsoft.com/office/drawing/2014/main" id="{BF4B84D6-F9C5-F84A-9327-8C1C74D5BD72}"/>
                  </a:ext>
                </a:extLst>
              </p:cNvPr>
              <p:cNvSpPr/>
              <p:nvPr/>
            </p:nvSpPr>
            <p:spPr>
              <a:xfrm>
                <a:off x="1262709" y="3319643"/>
                <a:ext cx="66674" cy="1281127"/>
              </a:xfrm>
              <a:custGeom>
                <a:avLst/>
                <a:gdLst>
                  <a:gd name="connsiteX0" fmla="*/ 66675 w 66674"/>
                  <a:gd name="connsiteY0" fmla="*/ 0 h 1281127"/>
                  <a:gd name="connsiteX1" fmla="*/ 66675 w 66674"/>
                  <a:gd name="connsiteY1" fmla="*/ 1243506 h 1281127"/>
                  <a:gd name="connsiteX2" fmla="*/ 0 w 66674"/>
                  <a:gd name="connsiteY2" fmla="*/ 1281127 h 1281127"/>
                  <a:gd name="connsiteX3" fmla="*/ 0 w 66674"/>
                  <a:gd name="connsiteY3" fmla="*/ 37622 h 1281127"/>
                  <a:gd name="connsiteX4" fmla="*/ 66675 w 66674"/>
                  <a:gd name="connsiteY4" fmla="*/ 0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4" h="1281127">
                    <a:moveTo>
                      <a:pt x="66675" y="0"/>
                    </a:moveTo>
                    <a:lnTo>
                      <a:pt x="66675" y="1243506"/>
                    </a:lnTo>
                    <a:lnTo>
                      <a:pt x="0" y="1281127"/>
                    </a:lnTo>
                    <a:lnTo>
                      <a:pt x="0" y="37622"/>
                    </a:lnTo>
                    <a:lnTo>
                      <a:pt x="66675" y="0"/>
                    </a:lnTo>
                    <a:close/>
                  </a:path>
                </a:pathLst>
              </a:custGeom>
              <a:solidFill>
                <a:srgbClr val="CECECE"/>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4" name="Freeform 1043">
                <a:extLst>
                  <a:ext uri="{FF2B5EF4-FFF2-40B4-BE49-F238E27FC236}">
                    <a16:creationId xmlns:a16="http://schemas.microsoft.com/office/drawing/2014/main" id="{8A0CFC7B-5978-2A4D-862A-1C6E2DB4C1BA}"/>
                  </a:ext>
                </a:extLst>
              </p:cNvPr>
              <p:cNvSpPr/>
              <p:nvPr/>
            </p:nvSpPr>
            <p:spPr>
              <a:xfrm>
                <a:off x="1196034" y="3319643"/>
                <a:ext cx="66675" cy="1281127"/>
              </a:xfrm>
              <a:custGeom>
                <a:avLst/>
                <a:gdLst>
                  <a:gd name="connsiteX0" fmla="*/ 66675 w 66675"/>
                  <a:gd name="connsiteY0" fmla="*/ 1281127 h 1281127"/>
                  <a:gd name="connsiteX1" fmla="*/ 0 w 66675"/>
                  <a:gd name="connsiteY1" fmla="*/ 1242651 h 1281127"/>
                  <a:gd name="connsiteX2" fmla="*/ 0 w 66675"/>
                  <a:gd name="connsiteY2" fmla="*/ 0 h 1281127"/>
                  <a:gd name="connsiteX3" fmla="*/ 66675 w 66675"/>
                  <a:gd name="connsiteY3" fmla="*/ 37622 h 1281127"/>
                  <a:gd name="connsiteX4" fmla="*/ 66675 w 66675"/>
                  <a:gd name="connsiteY4" fmla="*/ 1281127 h 128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81127">
                    <a:moveTo>
                      <a:pt x="66675" y="1281127"/>
                    </a:moveTo>
                    <a:lnTo>
                      <a:pt x="0" y="1242651"/>
                    </a:lnTo>
                    <a:lnTo>
                      <a:pt x="0" y="0"/>
                    </a:lnTo>
                    <a:lnTo>
                      <a:pt x="66675" y="37622"/>
                    </a:lnTo>
                    <a:lnTo>
                      <a:pt x="66675" y="1281127"/>
                    </a:lnTo>
                    <a:close/>
                  </a:path>
                </a:pathLst>
              </a:custGeom>
              <a:solidFill>
                <a:srgbClr val="A7A9AC"/>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5" name="Freeform 1044">
                <a:extLst>
                  <a:ext uri="{FF2B5EF4-FFF2-40B4-BE49-F238E27FC236}">
                    <a16:creationId xmlns:a16="http://schemas.microsoft.com/office/drawing/2014/main" id="{CB9D267B-2DA6-3C40-A256-52DA023EBCFF}"/>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3399"/>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6" name="Freeform 1045">
                <a:extLst>
                  <a:ext uri="{FF2B5EF4-FFF2-40B4-BE49-F238E27FC236}">
                    <a16:creationId xmlns:a16="http://schemas.microsoft.com/office/drawing/2014/main" id="{1E554902-9545-6741-985C-B05D41033D18}"/>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3399"/>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7" name="Freeform 1046">
                <a:extLst>
                  <a:ext uri="{FF2B5EF4-FFF2-40B4-BE49-F238E27FC236}">
                    <a16:creationId xmlns:a16="http://schemas.microsoft.com/office/drawing/2014/main" id="{56CC5C65-2A16-6645-A1EC-5F59D3CA946B}"/>
                  </a:ext>
                </a:extLst>
              </p:cNvPr>
              <p:cNvSpPr/>
              <p:nvPr/>
            </p:nvSpPr>
            <p:spPr>
              <a:xfrm>
                <a:off x="740358" y="2191852"/>
                <a:ext cx="1095375" cy="1466669"/>
              </a:xfrm>
              <a:custGeom>
                <a:avLst/>
                <a:gdLst>
                  <a:gd name="connsiteX0" fmla="*/ 1095375 w 1095375"/>
                  <a:gd name="connsiteY0" fmla="*/ 0 h 1466669"/>
                  <a:gd name="connsiteX1" fmla="*/ 1095375 w 1095375"/>
                  <a:gd name="connsiteY1" fmla="*/ 836319 h 1466669"/>
                  <a:gd name="connsiteX2" fmla="*/ 0 w 1095375"/>
                  <a:gd name="connsiteY2" fmla="*/ 1466670 h 1466669"/>
                  <a:gd name="connsiteX3" fmla="*/ 0 w 1095375"/>
                  <a:gd name="connsiteY3" fmla="*/ 630351 h 1466669"/>
                  <a:gd name="connsiteX4" fmla="*/ 1095375 w 1095375"/>
                  <a:gd name="connsiteY4" fmla="*/ 0 h 146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5" h="1466669">
                    <a:moveTo>
                      <a:pt x="1095375" y="0"/>
                    </a:moveTo>
                    <a:lnTo>
                      <a:pt x="1095375" y="836319"/>
                    </a:lnTo>
                    <a:lnTo>
                      <a:pt x="0" y="1466670"/>
                    </a:lnTo>
                    <a:lnTo>
                      <a:pt x="0" y="630351"/>
                    </a:lnTo>
                    <a:lnTo>
                      <a:pt x="1095375" y="0"/>
                    </a:lnTo>
                    <a:close/>
                  </a:path>
                </a:pathLst>
              </a:custGeom>
              <a:solidFill>
                <a:srgbClr val="003399"/>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8" name="Freeform 1047">
                <a:extLst>
                  <a:ext uri="{FF2B5EF4-FFF2-40B4-BE49-F238E27FC236}">
                    <a16:creationId xmlns:a16="http://schemas.microsoft.com/office/drawing/2014/main" id="{F59265EC-7A78-7048-AB70-FA66C0C3F2B4}"/>
                  </a:ext>
                </a:extLst>
              </p:cNvPr>
              <p:cNvSpPr/>
              <p:nvPr/>
            </p:nvSpPr>
            <p:spPr>
              <a:xfrm>
                <a:off x="1248612" y="2599894"/>
                <a:ext cx="77152" cy="97758"/>
              </a:xfrm>
              <a:custGeom>
                <a:avLst/>
                <a:gdLst>
                  <a:gd name="connsiteX0" fmla="*/ 38481 w 77152"/>
                  <a:gd name="connsiteY0" fmla="*/ 0 h 97758"/>
                  <a:gd name="connsiteX1" fmla="*/ 29432 w 77152"/>
                  <a:gd name="connsiteY1" fmla="*/ 37337 h 97758"/>
                  <a:gd name="connsiteX2" fmla="*/ 0 w 77152"/>
                  <a:gd name="connsiteY2" fmla="*/ 54342 h 97758"/>
                  <a:gd name="connsiteX3" fmla="*/ 23908 w 77152"/>
                  <a:gd name="connsiteY3" fmla="*/ 60422 h 97758"/>
                  <a:gd name="connsiteX4" fmla="*/ 14859 w 77152"/>
                  <a:gd name="connsiteY4" fmla="*/ 97759 h 97758"/>
                  <a:gd name="connsiteX5" fmla="*/ 38671 w 77152"/>
                  <a:gd name="connsiteY5" fmla="*/ 64223 h 97758"/>
                  <a:gd name="connsiteX6" fmla="*/ 62579 w 77152"/>
                  <a:gd name="connsiteY6" fmla="*/ 70303 h 97758"/>
                  <a:gd name="connsiteX7" fmla="*/ 53340 w 77152"/>
                  <a:gd name="connsiteY7" fmla="*/ 43512 h 97758"/>
                  <a:gd name="connsiteX8" fmla="*/ 77152 w 77152"/>
                  <a:gd name="connsiteY8" fmla="*/ 9880 h 97758"/>
                  <a:gd name="connsiteX9" fmla="*/ 47625 w 77152"/>
                  <a:gd name="connsiteY9" fmla="*/ 26886 h 97758"/>
                  <a:gd name="connsiteX10" fmla="*/ 38481 w 77152"/>
                  <a:gd name="connsiteY10" fmla="*/ 0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38481" y="0"/>
                    </a:moveTo>
                    <a:lnTo>
                      <a:pt x="29432" y="37337"/>
                    </a:lnTo>
                    <a:lnTo>
                      <a:pt x="0" y="54342"/>
                    </a:lnTo>
                    <a:lnTo>
                      <a:pt x="23908" y="60422"/>
                    </a:lnTo>
                    <a:lnTo>
                      <a:pt x="14859" y="97759"/>
                    </a:lnTo>
                    <a:lnTo>
                      <a:pt x="38671" y="64223"/>
                    </a:lnTo>
                    <a:lnTo>
                      <a:pt x="62579" y="70303"/>
                    </a:lnTo>
                    <a:lnTo>
                      <a:pt x="53340" y="43512"/>
                    </a:lnTo>
                    <a:lnTo>
                      <a:pt x="77152" y="9880"/>
                    </a:lnTo>
                    <a:lnTo>
                      <a:pt x="47625" y="26886"/>
                    </a:lnTo>
                    <a:lnTo>
                      <a:pt x="38481" y="0"/>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89" name="Freeform 1048">
                <a:extLst>
                  <a:ext uri="{FF2B5EF4-FFF2-40B4-BE49-F238E27FC236}">
                    <a16:creationId xmlns:a16="http://schemas.microsoft.com/office/drawing/2014/main" id="{46606013-E1C6-4746-8C49-87528B803764}"/>
                  </a:ext>
                </a:extLst>
              </p:cNvPr>
              <p:cNvSpPr/>
              <p:nvPr/>
            </p:nvSpPr>
            <p:spPr>
              <a:xfrm>
                <a:off x="1250231" y="3157472"/>
                <a:ext cx="77152" cy="97758"/>
              </a:xfrm>
              <a:custGeom>
                <a:avLst/>
                <a:gdLst>
                  <a:gd name="connsiteX0" fmla="*/ 47625 w 77152"/>
                  <a:gd name="connsiteY0" fmla="*/ 26886 h 97758"/>
                  <a:gd name="connsiteX1" fmla="*/ 38481 w 77152"/>
                  <a:gd name="connsiteY1" fmla="*/ 0 h 97758"/>
                  <a:gd name="connsiteX2" fmla="*/ 29432 w 77152"/>
                  <a:gd name="connsiteY2" fmla="*/ 37432 h 97758"/>
                  <a:gd name="connsiteX3" fmla="*/ 0 w 77152"/>
                  <a:gd name="connsiteY3" fmla="*/ 54342 h 97758"/>
                  <a:gd name="connsiteX4" fmla="*/ 23908 w 77152"/>
                  <a:gd name="connsiteY4" fmla="*/ 60517 h 97758"/>
                  <a:gd name="connsiteX5" fmla="*/ 14859 w 77152"/>
                  <a:gd name="connsiteY5" fmla="*/ 97759 h 97758"/>
                  <a:gd name="connsiteX6" fmla="*/ 38671 w 77152"/>
                  <a:gd name="connsiteY6" fmla="*/ 64223 h 97758"/>
                  <a:gd name="connsiteX7" fmla="*/ 62484 w 77152"/>
                  <a:gd name="connsiteY7" fmla="*/ 70398 h 97758"/>
                  <a:gd name="connsiteX8" fmla="*/ 53340 w 77152"/>
                  <a:gd name="connsiteY8" fmla="*/ 43512 h 97758"/>
                  <a:gd name="connsiteX9" fmla="*/ 77152 w 77152"/>
                  <a:gd name="connsiteY9" fmla="*/ 9975 h 97758"/>
                  <a:gd name="connsiteX10" fmla="*/ 47625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625" y="26886"/>
                    </a:moveTo>
                    <a:lnTo>
                      <a:pt x="38481" y="0"/>
                    </a:lnTo>
                    <a:lnTo>
                      <a:pt x="29432" y="37432"/>
                    </a:lnTo>
                    <a:lnTo>
                      <a:pt x="0" y="54342"/>
                    </a:lnTo>
                    <a:lnTo>
                      <a:pt x="23908" y="60517"/>
                    </a:lnTo>
                    <a:lnTo>
                      <a:pt x="14859" y="97759"/>
                    </a:lnTo>
                    <a:lnTo>
                      <a:pt x="38671" y="64223"/>
                    </a:lnTo>
                    <a:lnTo>
                      <a:pt x="62484" y="70398"/>
                    </a:lnTo>
                    <a:lnTo>
                      <a:pt x="53340" y="43512"/>
                    </a:lnTo>
                    <a:lnTo>
                      <a:pt x="77152"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0" name="Freeform 1049">
                <a:extLst>
                  <a:ext uri="{FF2B5EF4-FFF2-40B4-BE49-F238E27FC236}">
                    <a16:creationId xmlns:a16="http://schemas.microsoft.com/office/drawing/2014/main" id="{EFE0B996-C15D-2C46-9509-C1D47429EE52}"/>
                  </a:ext>
                </a:extLst>
              </p:cNvPr>
              <p:cNvSpPr/>
              <p:nvPr/>
            </p:nvSpPr>
            <p:spPr>
              <a:xfrm>
                <a:off x="1006201" y="3018766"/>
                <a:ext cx="77057" cy="97854"/>
              </a:xfrm>
              <a:custGeom>
                <a:avLst/>
                <a:gdLst>
                  <a:gd name="connsiteX0" fmla="*/ 47625 w 77057"/>
                  <a:gd name="connsiteY0" fmla="*/ 26886 h 97854"/>
                  <a:gd name="connsiteX1" fmla="*/ 38481 w 77057"/>
                  <a:gd name="connsiteY1" fmla="*/ 0 h 97854"/>
                  <a:gd name="connsiteX2" fmla="*/ 29432 w 77057"/>
                  <a:gd name="connsiteY2" fmla="*/ 37432 h 97854"/>
                  <a:gd name="connsiteX3" fmla="*/ 0 w 77057"/>
                  <a:gd name="connsiteY3" fmla="*/ 54342 h 97854"/>
                  <a:gd name="connsiteX4" fmla="*/ 23908 w 77057"/>
                  <a:gd name="connsiteY4" fmla="*/ 60422 h 97854"/>
                  <a:gd name="connsiteX5" fmla="*/ 14859 w 77057"/>
                  <a:gd name="connsiteY5" fmla="*/ 97854 h 97854"/>
                  <a:gd name="connsiteX6" fmla="*/ 38576 w 77057"/>
                  <a:gd name="connsiteY6" fmla="*/ 64223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481" y="0"/>
                    </a:lnTo>
                    <a:lnTo>
                      <a:pt x="29432" y="37432"/>
                    </a:lnTo>
                    <a:lnTo>
                      <a:pt x="0" y="54342"/>
                    </a:lnTo>
                    <a:lnTo>
                      <a:pt x="23908" y="60422"/>
                    </a:lnTo>
                    <a:lnTo>
                      <a:pt x="14859" y="97854"/>
                    </a:lnTo>
                    <a:lnTo>
                      <a:pt x="38576" y="64223"/>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1" name="Freeform 1050">
                <a:extLst>
                  <a:ext uri="{FF2B5EF4-FFF2-40B4-BE49-F238E27FC236}">
                    <a16:creationId xmlns:a16="http://schemas.microsoft.com/office/drawing/2014/main" id="{18FF6BD1-90A3-9541-83C3-1B5724F4B066}"/>
                  </a:ext>
                </a:extLst>
              </p:cNvPr>
              <p:cNvSpPr/>
              <p:nvPr/>
            </p:nvSpPr>
            <p:spPr>
              <a:xfrm>
                <a:off x="1127168" y="2707248"/>
                <a:ext cx="77057" cy="97854"/>
              </a:xfrm>
              <a:custGeom>
                <a:avLst/>
                <a:gdLst>
                  <a:gd name="connsiteX0" fmla="*/ 47625 w 77057"/>
                  <a:gd name="connsiteY0" fmla="*/ 26886 h 97854"/>
                  <a:gd name="connsiteX1" fmla="*/ 38386 w 77057"/>
                  <a:gd name="connsiteY1" fmla="*/ 0 h 97854"/>
                  <a:gd name="connsiteX2" fmla="*/ 29432 w 77057"/>
                  <a:gd name="connsiteY2" fmla="*/ 37337 h 97854"/>
                  <a:gd name="connsiteX3" fmla="*/ 0 w 77057"/>
                  <a:gd name="connsiteY3" fmla="*/ 54342 h 97854"/>
                  <a:gd name="connsiteX4" fmla="*/ 23908 w 77057"/>
                  <a:gd name="connsiteY4" fmla="*/ 60517 h 97854"/>
                  <a:gd name="connsiteX5" fmla="*/ 14859 w 77057"/>
                  <a:gd name="connsiteY5" fmla="*/ 97854 h 97854"/>
                  <a:gd name="connsiteX6" fmla="*/ 38576 w 77057"/>
                  <a:gd name="connsiteY6" fmla="*/ 64318 h 97854"/>
                  <a:gd name="connsiteX7" fmla="*/ 62484 w 77057"/>
                  <a:gd name="connsiteY7" fmla="*/ 70398 h 97854"/>
                  <a:gd name="connsiteX8" fmla="*/ 53340 w 77057"/>
                  <a:gd name="connsiteY8" fmla="*/ 43512 h 97854"/>
                  <a:gd name="connsiteX9" fmla="*/ 77057 w 77057"/>
                  <a:gd name="connsiteY9" fmla="*/ 9975 h 97854"/>
                  <a:gd name="connsiteX10" fmla="*/ 47625 w 77057"/>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854">
                    <a:moveTo>
                      <a:pt x="47625" y="26886"/>
                    </a:moveTo>
                    <a:lnTo>
                      <a:pt x="38386" y="0"/>
                    </a:lnTo>
                    <a:lnTo>
                      <a:pt x="29432" y="37337"/>
                    </a:lnTo>
                    <a:lnTo>
                      <a:pt x="0" y="54342"/>
                    </a:lnTo>
                    <a:lnTo>
                      <a:pt x="23908" y="60517"/>
                    </a:lnTo>
                    <a:lnTo>
                      <a:pt x="14859" y="97854"/>
                    </a:lnTo>
                    <a:lnTo>
                      <a:pt x="38576" y="64318"/>
                    </a:lnTo>
                    <a:lnTo>
                      <a:pt x="62484" y="70398"/>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2" name="Freeform 1051">
                <a:extLst>
                  <a:ext uri="{FF2B5EF4-FFF2-40B4-BE49-F238E27FC236}">
                    <a16:creationId xmlns:a16="http://schemas.microsoft.com/office/drawing/2014/main" id="{FBE05CD5-B11F-2446-AA67-67522BBE4D0C}"/>
                  </a:ext>
                </a:extLst>
              </p:cNvPr>
              <p:cNvSpPr/>
              <p:nvPr/>
            </p:nvSpPr>
            <p:spPr>
              <a:xfrm>
                <a:off x="1491976" y="2739075"/>
                <a:ext cx="77152" cy="97758"/>
              </a:xfrm>
              <a:custGeom>
                <a:avLst/>
                <a:gdLst>
                  <a:gd name="connsiteX0" fmla="*/ 47720 w 77152"/>
                  <a:gd name="connsiteY0" fmla="*/ 26791 h 97758"/>
                  <a:gd name="connsiteX1" fmla="*/ 38481 w 77152"/>
                  <a:gd name="connsiteY1" fmla="*/ 0 h 97758"/>
                  <a:gd name="connsiteX2" fmla="*/ 29527 w 77152"/>
                  <a:gd name="connsiteY2" fmla="*/ 37336 h 97758"/>
                  <a:gd name="connsiteX3" fmla="*/ 0 w 77152"/>
                  <a:gd name="connsiteY3" fmla="*/ 54247 h 97758"/>
                  <a:gd name="connsiteX4" fmla="*/ 23908 w 77152"/>
                  <a:gd name="connsiteY4" fmla="*/ 60422 h 97758"/>
                  <a:gd name="connsiteX5" fmla="*/ 14859 w 77152"/>
                  <a:gd name="connsiteY5" fmla="*/ 97759 h 97758"/>
                  <a:gd name="connsiteX6" fmla="*/ 38671 w 77152"/>
                  <a:gd name="connsiteY6" fmla="*/ 64128 h 97758"/>
                  <a:gd name="connsiteX7" fmla="*/ 62579 w 77152"/>
                  <a:gd name="connsiteY7" fmla="*/ 70303 h 97758"/>
                  <a:gd name="connsiteX8" fmla="*/ 53435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527" y="37336"/>
                    </a:lnTo>
                    <a:lnTo>
                      <a:pt x="0" y="54247"/>
                    </a:lnTo>
                    <a:lnTo>
                      <a:pt x="23908" y="60422"/>
                    </a:lnTo>
                    <a:lnTo>
                      <a:pt x="14859" y="97759"/>
                    </a:lnTo>
                    <a:lnTo>
                      <a:pt x="38671" y="64128"/>
                    </a:lnTo>
                    <a:lnTo>
                      <a:pt x="62579" y="70303"/>
                    </a:lnTo>
                    <a:lnTo>
                      <a:pt x="53435"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3" name="Freeform 1052">
                <a:extLst>
                  <a:ext uri="{FF2B5EF4-FFF2-40B4-BE49-F238E27FC236}">
                    <a16:creationId xmlns:a16="http://schemas.microsoft.com/office/drawing/2014/main" id="{35AD641F-9335-0F4E-AFA0-D5C892174290}"/>
                  </a:ext>
                </a:extLst>
              </p:cNvPr>
              <p:cNvSpPr/>
              <p:nvPr/>
            </p:nvSpPr>
            <p:spPr>
              <a:xfrm>
                <a:off x="1370246" y="2567308"/>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4" name="Freeform 1053">
                <a:extLst>
                  <a:ext uri="{FF2B5EF4-FFF2-40B4-BE49-F238E27FC236}">
                    <a16:creationId xmlns:a16="http://schemas.microsoft.com/office/drawing/2014/main" id="{A7A1F345-CFEB-654E-B2A0-5645B3975B58}"/>
                  </a:ext>
                </a:extLst>
              </p:cNvPr>
              <p:cNvSpPr/>
              <p:nvPr/>
            </p:nvSpPr>
            <p:spPr>
              <a:xfrm>
                <a:off x="1128502" y="3189773"/>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422 h 97758"/>
                  <a:gd name="connsiteX5" fmla="*/ 14859 w 77152"/>
                  <a:gd name="connsiteY5" fmla="*/ 97759 h 97758"/>
                  <a:gd name="connsiteX6" fmla="*/ 38672 w 77152"/>
                  <a:gd name="connsiteY6" fmla="*/ 64223 h 97758"/>
                  <a:gd name="connsiteX7" fmla="*/ 62579 w 77152"/>
                  <a:gd name="connsiteY7" fmla="*/ 70303 h 97758"/>
                  <a:gd name="connsiteX8" fmla="*/ 53340 w 77152"/>
                  <a:gd name="connsiteY8" fmla="*/ 43512 h 97758"/>
                  <a:gd name="connsiteX9" fmla="*/ 77152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247"/>
                    </a:lnTo>
                    <a:lnTo>
                      <a:pt x="23908" y="60422"/>
                    </a:lnTo>
                    <a:lnTo>
                      <a:pt x="14859" y="97759"/>
                    </a:lnTo>
                    <a:lnTo>
                      <a:pt x="38672" y="64223"/>
                    </a:lnTo>
                    <a:lnTo>
                      <a:pt x="62579" y="70303"/>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5" name="Freeform 1054">
                <a:extLst>
                  <a:ext uri="{FF2B5EF4-FFF2-40B4-BE49-F238E27FC236}">
                    <a16:creationId xmlns:a16="http://schemas.microsoft.com/office/drawing/2014/main" id="{BDF88838-4D2E-9C4B-9012-FA134C1FA99C}"/>
                  </a:ext>
                </a:extLst>
              </p:cNvPr>
              <p:cNvSpPr/>
              <p:nvPr/>
            </p:nvSpPr>
            <p:spPr>
              <a:xfrm>
                <a:off x="1371675" y="3049737"/>
                <a:ext cx="77057" cy="97758"/>
              </a:xfrm>
              <a:custGeom>
                <a:avLst/>
                <a:gdLst>
                  <a:gd name="connsiteX0" fmla="*/ 47625 w 77057"/>
                  <a:gd name="connsiteY0" fmla="*/ 26886 h 97758"/>
                  <a:gd name="connsiteX1" fmla="*/ 38481 w 77057"/>
                  <a:gd name="connsiteY1" fmla="*/ 0 h 97758"/>
                  <a:gd name="connsiteX2" fmla="*/ 29432 w 77057"/>
                  <a:gd name="connsiteY2" fmla="*/ 37337 h 97758"/>
                  <a:gd name="connsiteX3" fmla="*/ 0 w 77057"/>
                  <a:gd name="connsiteY3" fmla="*/ 54342 h 97758"/>
                  <a:gd name="connsiteX4" fmla="*/ 23813 w 77057"/>
                  <a:gd name="connsiteY4" fmla="*/ 60422 h 97758"/>
                  <a:gd name="connsiteX5" fmla="*/ 14859 w 77057"/>
                  <a:gd name="connsiteY5" fmla="*/ 97759 h 97758"/>
                  <a:gd name="connsiteX6" fmla="*/ 38671 w 77057"/>
                  <a:gd name="connsiteY6" fmla="*/ 64223 h 97758"/>
                  <a:gd name="connsiteX7" fmla="*/ 62484 w 77057"/>
                  <a:gd name="connsiteY7" fmla="*/ 70303 h 97758"/>
                  <a:gd name="connsiteX8" fmla="*/ 53340 w 77057"/>
                  <a:gd name="connsiteY8" fmla="*/ 43512 h 97758"/>
                  <a:gd name="connsiteX9" fmla="*/ 77057 w 77057"/>
                  <a:gd name="connsiteY9" fmla="*/ 9975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481" y="0"/>
                    </a:lnTo>
                    <a:lnTo>
                      <a:pt x="29432" y="37337"/>
                    </a:lnTo>
                    <a:lnTo>
                      <a:pt x="0" y="54342"/>
                    </a:lnTo>
                    <a:lnTo>
                      <a:pt x="23813" y="60422"/>
                    </a:lnTo>
                    <a:lnTo>
                      <a:pt x="14859" y="97759"/>
                    </a:lnTo>
                    <a:lnTo>
                      <a:pt x="38671" y="64223"/>
                    </a:lnTo>
                    <a:lnTo>
                      <a:pt x="62484" y="70303"/>
                    </a:lnTo>
                    <a:lnTo>
                      <a:pt x="53340" y="43512"/>
                    </a:lnTo>
                    <a:lnTo>
                      <a:pt x="77057" y="9975"/>
                    </a:lnTo>
                    <a:lnTo>
                      <a:pt x="47625"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6" name="Freeform 1055">
                <a:extLst>
                  <a:ext uri="{FF2B5EF4-FFF2-40B4-BE49-F238E27FC236}">
                    <a16:creationId xmlns:a16="http://schemas.microsoft.com/office/drawing/2014/main" id="{D90F08D9-9CE7-F44D-A75C-C79358016B3F}"/>
                  </a:ext>
                </a:extLst>
              </p:cNvPr>
              <p:cNvSpPr/>
              <p:nvPr/>
            </p:nvSpPr>
            <p:spPr>
              <a:xfrm>
                <a:off x="1459686" y="2617850"/>
                <a:ext cx="77152" cy="97758"/>
              </a:xfrm>
              <a:custGeom>
                <a:avLst/>
                <a:gdLst>
                  <a:gd name="connsiteX0" fmla="*/ 47720 w 77152"/>
                  <a:gd name="connsiteY0" fmla="*/ 26886 h 97758"/>
                  <a:gd name="connsiteX1" fmla="*/ 38481 w 77152"/>
                  <a:gd name="connsiteY1" fmla="*/ 0 h 97758"/>
                  <a:gd name="connsiteX2" fmla="*/ 29432 w 77152"/>
                  <a:gd name="connsiteY2" fmla="*/ 37337 h 97758"/>
                  <a:gd name="connsiteX3" fmla="*/ 0 w 77152"/>
                  <a:gd name="connsiteY3" fmla="*/ 54342 h 97758"/>
                  <a:gd name="connsiteX4" fmla="*/ 23908 w 77152"/>
                  <a:gd name="connsiteY4" fmla="*/ 60422 h 97758"/>
                  <a:gd name="connsiteX5" fmla="*/ 14859 w 77152"/>
                  <a:gd name="connsiteY5" fmla="*/ 97759 h 97758"/>
                  <a:gd name="connsiteX6" fmla="*/ 38672 w 77152"/>
                  <a:gd name="connsiteY6" fmla="*/ 64128 h 97758"/>
                  <a:gd name="connsiteX7" fmla="*/ 62484 w 77152"/>
                  <a:gd name="connsiteY7" fmla="*/ 70303 h 97758"/>
                  <a:gd name="connsiteX8" fmla="*/ 53340 w 77152"/>
                  <a:gd name="connsiteY8" fmla="*/ 43417 h 97758"/>
                  <a:gd name="connsiteX9" fmla="*/ 77153 w 77152"/>
                  <a:gd name="connsiteY9" fmla="*/ 9880 h 97758"/>
                  <a:gd name="connsiteX10" fmla="*/ 47720 w 77152"/>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886"/>
                    </a:moveTo>
                    <a:lnTo>
                      <a:pt x="38481" y="0"/>
                    </a:lnTo>
                    <a:lnTo>
                      <a:pt x="29432" y="37337"/>
                    </a:lnTo>
                    <a:lnTo>
                      <a:pt x="0" y="54342"/>
                    </a:lnTo>
                    <a:lnTo>
                      <a:pt x="23908" y="60422"/>
                    </a:lnTo>
                    <a:lnTo>
                      <a:pt x="14859" y="97759"/>
                    </a:lnTo>
                    <a:lnTo>
                      <a:pt x="38672" y="64128"/>
                    </a:lnTo>
                    <a:lnTo>
                      <a:pt x="62484" y="70303"/>
                    </a:lnTo>
                    <a:lnTo>
                      <a:pt x="53340" y="43417"/>
                    </a:lnTo>
                    <a:lnTo>
                      <a:pt x="77153"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7" name="Freeform 1056">
                <a:extLst>
                  <a:ext uri="{FF2B5EF4-FFF2-40B4-BE49-F238E27FC236}">
                    <a16:creationId xmlns:a16="http://schemas.microsoft.com/office/drawing/2014/main" id="{87E2B9BF-9522-2C45-8D1B-83DAE2CD617C}"/>
                  </a:ext>
                </a:extLst>
              </p:cNvPr>
              <p:cNvSpPr/>
              <p:nvPr/>
            </p:nvSpPr>
            <p:spPr>
              <a:xfrm>
                <a:off x="1038014" y="2860680"/>
                <a:ext cx="77152" cy="97758"/>
              </a:xfrm>
              <a:custGeom>
                <a:avLst/>
                <a:gdLst>
                  <a:gd name="connsiteX0" fmla="*/ 47720 w 77152"/>
                  <a:gd name="connsiteY0" fmla="*/ 26791 h 97758"/>
                  <a:gd name="connsiteX1" fmla="*/ 38481 w 77152"/>
                  <a:gd name="connsiteY1" fmla="*/ 0 h 97758"/>
                  <a:gd name="connsiteX2" fmla="*/ 29432 w 77152"/>
                  <a:gd name="connsiteY2" fmla="*/ 37337 h 97758"/>
                  <a:gd name="connsiteX3" fmla="*/ 0 w 77152"/>
                  <a:gd name="connsiteY3" fmla="*/ 54247 h 97758"/>
                  <a:gd name="connsiteX4" fmla="*/ 23908 w 77152"/>
                  <a:gd name="connsiteY4" fmla="*/ 60327 h 97758"/>
                  <a:gd name="connsiteX5" fmla="*/ 14859 w 77152"/>
                  <a:gd name="connsiteY5" fmla="*/ 97759 h 97758"/>
                  <a:gd name="connsiteX6" fmla="*/ 38672 w 77152"/>
                  <a:gd name="connsiteY6" fmla="*/ 64128 h 97758"/>
                  <a:gd name="connsiteX7" fmla="*/ 62579 w 77152"/>
                  <a:gd name="connsiteY7" fmla="*/ 70303 h 97758"/>
                  <a:gd name="connsiteX8" fmla="*/ 53340 w 77152"/>
                  <a:gd name="connsiteY8" fmla="*/ 43417 h 97758"/>
                  <a:gd name="connsiteX9" fmla="*/ 77152 w 77152"/>
                  <a:gd name="connsiteY9" fmla="*/ 9880 h 97758"/>
                  <a:gd name="connsiteX10" fmla="*/ 47720 w 77152"/>
                  <a:gd name="connsiteY10" fmla="*/ 26791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758">
                    <a:moveTo>
                      <a:pt x="47720" y="26791"/>
                    </a:moveTo>
                    <a:lnTo>
                      <a:pt x="38481" y="0"/>
                    </a:lnTo>
                    <a:lnTo>
                      <a:pt x="29432" y="37337"/>
                    </a:lnTo>
                    <a:lnTo>
                      <a:pt x="0" y="54247"/>
                    </a:lnTo>
                    <a:lnTo>
                      <a:pt x="23908" y="60327"/>
                    </a:lnTo>
                    <a:lnTo>
                      <a:pt x="14859" y="97759"/>
                    </a:lnTo>
                    <a:lnTo>
                      <a:pt x="38672" y="64128"/>
                    </a:lnTo>
                    <a:lnTo>
                      <a:pt x="62579" y="70303"/>
                    </a:lnTo>
                    <a:lnTo>
                      <a:pt x="53340" y="43417"/>
                    </a:lnTo>
                    <a:lnTo>
                      <a:pt x="77152" y="9880"/>
                    </a:lnTo>
                    <a:lnTo>
                      <a:pt x="47720" y="26791"/>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8" name="Freeform 1057">
                <a:extLst>
                  <a:ext uri="{FF2B5EF4-FFF2-40B4-BE49-F238E27FC236}">
                    <a16:creationId xmlns:a16="http://schemas.microsoft.com/office/drawing/2014/main" id="{D8D31D45-45C8-C743-AA97-C36ED9A7E989}"/>
                  </a:ext>
                </a:extLst>
              </p:cNvPr>
              <p:cNvSpPr/>
              <p:nvPr/>
            </p:nvSpPr>
            <p:spPr>
              <a:xfrm>
                <a:off x="1460448" y="2896591"/>
                <a:ext cx="77152" cy="97854"/>
              </a:xfrm>
              <a:custGeom>
                <a:avLst/>
                <a:gdLst>
                  <a:gd name="connsiteX0" fmla="*/ 47720 w 77152"/>
                  <a:gd name="connsiteY0" fmla="*/ 26886 h 97854"/>
                  <a:gd name="connsiteX1" fmla="*/ 38481 w 77152"/>
                  <a:gd name="connsiteY1" fmla="*/ 0 h 97854"/>
                  <a:gd name="connsiteX2" fmla="*/ 29527 w 77152"/>
                  <a:gd name="connsiteY2" fmla="*/ 37337 h 97854"/>
                  <a:gd name="connsiteX3" fmla="*/ 0 w 77152"/>
                  <a:gd name="connsiteY3" fmla="*/ 54342 h 97854"/>
                  <a:gd name="connsiteX4" fmla="*/ 23908 w 77152"/>
                  <a:gd name="connsiteY4" fmla="*/ 60517 h 97854"/>
                  <a:gd name="connsiteX5" fmla="*/ 14954 w 77152"/>
                  <a:gd name="connsiteY5" fmla="*/ 97854 h 97854"/>
                  <a:gd name="connsiteX6" fmla="*/ 38672 w 77152"/>
                  <a:gd name="connsiteY6" fmla="*/ 64223 h 97854"/>
                  <a:gd name="connsiteX7" fmla="*/ 62579 w 77152"/>
                  <a:gd name="connsiteY7" fmla="*/ 70398 h 97854"/>
                  <a:gd name="connsiteX8" fmla="*/ 53340 w 77152"/>
                  <a:gd name="connsiteY8" fmla="*/ 43512 h 97854"/>
                  <a:gd name="connsiteX9" fmla="*/ 77152 w 77152"/>
                  <a:gd name="connsiteY9" fmla="*/ 9880 h 97854"/>
                  <a:gd name="connsiteX10" fmla="*/ 47720 w 77152"/>
                  <a:gd name="connsiteY10" fmla="*/ 26886 h 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97854">
                    <a:moveTo>
                      <a:pt x="47720" y="26886"/>
                    </a:moveTo>
                    <a:lnTo>
                      <a:pt x="38481" y="0"/>
                    </a:lnTo>
                    <a:lnTo>
                      <a:pt x="29527" y="37337"/>
                    </a:lnTo>
                    <a:lnTo>
                      <a:pt x="0" y="54342"/>
                    </a:lnTo>
                    <a:lnTo>
                      <a:pt x="23908" y="60517"/>
                    </a:lnTo>
                    <a:lnTo>
                      <a:pt x="14954" y="97854"/>
                    </a:lnTo>
                    <a:lnTo>
                      <a:pt x="38672" y="64223"/>
                    </a:lnTo>
                    <a:lnTo>
                      <a:pt x="62579" y="70398"/>
                    </a:lnTo>
                    <a:lnTo>
                      <a:pt x="53340" y="43512"/>
                    </a:lnTo>
                    <a:lnTo>
                      <a:pt x="77152" y="9880"/>
                    </a:lnTo>
                    <a:lnTo>
                      <a:pt x="47720"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499" name="Freeform 1058">
                <a:extLst>
                  <a:ext uri="{FF2B5EF4-FFF2-40B4-BE49-F238E27FC236}">
                    <a16:creationId xmlns:a16="http://schemas.microsoft.com/office/drawing/2014/main" id="{96683F92-0A5A-264D-81E3-DAE67EFD097A}"/>
                  </a:ext>
                </a:extLst>
              </p:cNvPr>
              <p:cNvSpPr/>
              <p:nvPr/>
            </p:nvSpPr>
            <p:spPr>
              <a:xfrm>
                <a:off x="1038872" y="3139421"/>
                <a:ext cx="77057" cy="97758"/>
              </a:xfrm>
              <a:custGeom>
                <a:avLst/>
                <a:gdLst>
                  <a:gd name="connsiteX0" fmla="*/ 47625 w 77057"/>
                  <a:gd name="connsiteY0" fmla="*/ 26886 h 97758"/>
                  <a:gd name="connsiteX1" fmla="*/ 38386 w 77057"/>
                  <a:gd name="connsiteY1" fmla="*/ 0 h 97758"/>
                  <a:gd name="connsiteX2" fmla="*/ 29432 w 77057"/>
                  <a:gd name="connsiteY2" fmla="*/ 37336 h 97758"/>
                  <a:gd name="connsiteX3" fmla="*/ 0 w 77057"/>
                  <a:gd name="connsiteY3" fmla="*/ 54342 h 97758"/>
                  <a:gd name="connsiteX4" fmla="*/ 23813 w 77057"/>
                  <a:gd name="connsiteY4" fmla="*/ 60422 h 97758"/>
                  <a:gd name="connsiteX5" fmla="*/ 14859 w 77057"/>
                  <a:gd name="connsiteY5" fmla="*/ 97759 h 97758"/>
                  <a:gd name="connsiteX6" fmla="*/ 38576 w 77057"/>
                  <a:gd name="connsiteY6" fmla="*/ 64223 h 97758"/>
                  <a:gd name="connsiteX7" fmla="*/ 62484 w 77057"/>
                  <a:gd name="connsiteY7" fmla="*/ 70303 h 97758"/>
                  <a:gd name="connsiteX8" fmla="*/ 53340 w 77057"/>
                  <a:gd name="connsiteY8" fmla="*/ 43512 h 97758"/>
                  <a:gd name="connsiteX9" fmla="*/ 77057 w 77057"/>
                  <a:gd name="connsiteY9" fmla="*/ 9880 h 97758"/>
                  <a:gd name="connsiteX10" fmla="*/ 47625 w 77057"/>
                  <a:gd name="connsiteY10" fmla="*/ 26886 h 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 h="97758">
                    <a:moveTo>
                      <a:pt x="47625" y="26886"/>
                    </a:moveTo>
                    <a:lnTo>
                      <a:pt x="38386" y="0"/>
                    </a:lnTo>
                    <a:lnTo>
                      <a:pt x="29432" y="37336"/>
                    </a:lnTo>
                    <a:lnTo>
                      <a:pt x="0" y="54342"/>
                    </a:lnTo>
                    <a:lnTo>
                      <a:pt x="23813" y="60422"/>
                    </a:lnTo>
                    <a:lnTo>
                      <a:pt x="14859" y="97759"/>
                    </a:lnTo>
                    <a:lnTo>
                      <a:pt x="38576" y="64223"/>
                    </a:lnTo>
                    <a:lnTo>
                      <a:pt x="62484" y="70303"/>
                    </a:lnTo>
                    <a:lnTo>
                      <a:pt x="53340" y="43512"/>
                    </a:lnTo>
                    <a:lnTo>
                      <a:pt x="77057" y="9880"/>
                    </a:lnTo>
                    <a:lnTo>
                      <a:pt x="47625" y="26886"/>
                    </a:lnTo>
                    <a:close/>
                  </a:path>
                </a:pathLst>
              </a:custGeom>
              <a:solidFill>
                <a:srgbClr val="FFCC00"/>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00" name="Freeform 1059">
                <a:extLst>
                  <a:ext uri="{FF2B5EF4-FFF2-40B4-BE49-F238E27FC236}">
                    <a16:creationId xmlns:a16="http://schemas.microsoft.com/office/drawing/2014/main" id="{E30EFF11-4B2A-E543-B6A5-F08ADC005B20}"/>
                  </a:ext>
                </a:extLst>
              </p:cNvPr>
              <p:cNvSpPr/>
              <p:nvPr/>
            </p:nvSpPr>
            <p:spPr>
              <a:xfrm>
                <a:off x="659396" y="2145111"/>
                <a:ext cx="1176337" cy="677092"/>
              </a:xfrm>
              <a:custGeom>
                <a:avLst/>
                <a:gdLst>
                  <a:gd name="connsiteX0" fmla="*/ 80963 w 1176337"/>
                  <a:gd name="connsiteY0" fmla="*/ 677093 h 677092"/>
                  <a:gd name="connsiteX1" fmla="*/ 0 w 1176337"/>
                  <a:gd name="connsiteY1" fmla="*/ 630351 h 677092"/>
                  <a:gd name="connsiteX2" fmla="*/ 1095756 w 1176337"/>
                  <a:gd name="connsiteY2" fmla="*/ 0 h 677092"/>
                  <a:gd name="connsiteX3" fmla="*/ 1176338 w 1176337"/>
                  <a:gd name="connsiteY3" fmla="*/ 46742 h 677092"/>
                  <a:gd name="connsiteX4" fmla="*/ 80963 w 1176337"/>
                  <a:gd name="connsiteY4" fmla="*/ 677093 h 677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7" h="677092">
                    <a:moveTo>
                      <a:pt x="80963" y="677093"/>
                    </a:moveTo>
                    <a:lnTo>
                      <a:pt x="0" y="630351"/>
                    </a:lnTo>
                    <a:lnTo>
                      <a:pt x="1095756" y="0"/>
                    </a:lnTo>
                    <a:lnTo>
                      <a:pt x="1176338" y="46742"/>
                    </a:lnTo>
                    <a:lnTo>
                      <a:pt x="80963" y="677093"/>
                    </a:lnTo>
                    <a:close/>
                  </a:path>
                </a:pathLst>
              </a:custGeom>
              <a:solidFill>
                <a:srgbClr val="000000">
                  <a:alpha val="25000"/>
                </a:srgbClr>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01" name="Freeform 1060">
                <a:extLst>
                  <a:ext uri="{FF2B5EF4-FFF2-40B4-BE49-F238E27FC236}">
                    <a16:creationId xmlns:a16="http://schemas.microsoft.com/office/drawing/2014/main" id="{456BF7ED-AC0A-0541-ADEF-5CC8AC1D1389}"/>
                  </a:ext>
                </a:extLst>
              </p:cNvPr>
              <p:cNvSpPr/>
              <p:nvPr/>
            </p:nvSpPr>
            <p:spPr>
              <a:xfrm>
                <a:off x="659396" y="2775461"/>
                <a:ext cx="80962" cy="883061"/>
              </a:xfrm>
              <a:custGeom>
                <a:avLst/>
                <a:gdLst>
                  <a:gd name="connsiteX0" fmla="*/ 80963 w 80962"/>
                  <a:gd name="connsiteY0" fmla="*/ 883061 h 883061"/>
                  <a:gd name="connsiteX1" fmla="*/ 0 w 80962"/>
                  <a:gd name="connsiteY1" fmla="*/ 836414 h 883061"/>
                  <a:gd name="connsiteX2" fmla="*/ 0 w 80962"/>
                  <a:gd name="connsiteY2" fmla="*/ 0 h 883061"/>
                  <a:gd name="connsiteX3" fmla="*/ 80963 w 80962"/>
                  <a:gd name="connsiteY3" fmla="*/ 46742 h 883061"/>
                  <a:gd name="connsiteX4" fmla="*/ 80963 w 80962"/>
                  <a:gd name="connsiteY4" fmla="*/ 883061 h 88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83061">
                    <a:moveTo>
                      <a:pt x="80963" y="883061"/>
                    </a:moveTo>
                    <a:lnTo>
                      <a:pt x="0" y="836414"/>
                    </a:lnTo>
                    <a:lnTo>
                      <a:pt x="0" y="0"/>
                    </a:lnTo>
                    <a:lnTo>
                      <a:pt x="80963" y="46742"/>
                    </a:lnTo>
                    <a:lnTo>
                      <a:pt x="80963" y="883061"/>
                    </a:lnTo>
                    <a:close/>
                  </a:path>
                </a:pathLst>
              </a:custGeom>
              <a:solidFill>
                <a:srgbClr val="000000">
                  <a:alpha val="30000"/>
                </a:srgbClr>
              </a:solidFill>
              <a:ln w="9525" cap="flat">
                <a:noFill/>
                <a:prstDash val="solid"/>
                <a:miter/>
              </a:ln>
            </p:spPr>
            <p:txBody>
              <a:bodyPr rtlCol="0" anchor="ctr"/>
              <a:lstStyle/>
              <a:p>
                <a:endParaRPr lang="en-US" dirty="0">
                  <a:latin typeface="Frutiger LT Roman" panose="02000503000000000000" pitchFamily="2" charset="0"/>
                </a:endParaRPr>
              </a:p>
            </p:txBody>
          </p:sp>
        </p:grpSp>
      </p:grpSp>
      <p:grpSp>
        <p:nvGrpSpPr>
          <p:cNvPr id="502" name="Group 1077">
            <a:extLst>
              <a:ext uri="{FF2B5EF4-FFF2-40B4-BE49-F238E27FC236}">
                <a16:creationId xmlns:a16="http://schemas.microsoft.com/office/drawing/2014/main" id="{8274339B-A800-B047-880D-DE090D0FFE3C}"/>
              </a:ext>
            </a:extLst>
          </p:cNvPr>
          <p:cNvGrpSpPr/>
          <p:nvPr/>
        </p:nvGrpSpPr>
        <p:grpSpPr>
          <a:xfrm>
            <a:off x="4960050" y="1910916"/>
            <a:ext cx="218992" cy="671704"/>
            <a:chOff x="7317714" y="-32595"/>
            <a:chExt cx="1323645" cy="4003983"/>
          </a:xfrm>
        </p:grpSpPr>
        <p:sp>
          <p:nvSpPr>
            <p:cNvPr id="503" name="Freeform 1064">
              <a:extLst>
                <a:ext uri="{FF2B5EF4-FFF2-40B4-BE49-F238E27FC236}">
                  <a16:creationId xmlns:a16="http://schemas.microsoft.com/office/drawing/2014/main" id="{0064F8E8-FF75-134F-AA16-56A6EEE0D87F}"/>
                </a:ext>
              </a:extLst>
            </p:cNvPr>
            <p:cNvSpPr/>
            <p:nvPr/>
          </p:nvSpPr>
          <p:spPr>
            <a:xfrm>
              <a:off x="7881536" y="1669567"/>
              <a:ext cx="213324" cy="123396"/>
            </a:xfrm>
            <a:custGeom>
              <a:avLst/>
              <a:gdLst>
                <a:gd name="connsiteX0" fmla="*/ 64865 w 130206"/>
                <a:gd name="connsiteY0" fmla="*/ 75318 h 75317"/>
                <a:gd name="connsiteX1" fmla="*/ 0 w 130206"/>
                <a:gd name="connsiteY1" fmla="*/ 37659 h 75317"/>
                <a:gd name="connsiteX2" fmla="*/ 65342 w 130206"/>
                <a:gd name="connsiteY2" fmla="*/ 0 h 75317"/>
                <a:gd name="connsiteX3" fmla="*/ 130207 w 130206"/>
                <a:gd name="connsiteY3" fmla="*/ 37659 h 75317"/>
                <a:gd name="connsiteX4" fmla="*/ 64865 w 130206"/>
                <a:gd name="connsiteY4" fmla="*/ 75318 h 7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6" h="75317">
                  <a:moveTo>
                    <a:pt x="64865" y="75318"/>
                  </a:moveTo>
                  <a:lnTo>
                    <a:pt x="0" y="37659"/>
                  </a:lnTo>
                  <a:lnTo>
                    <a:pt x="65342" y="0"/>
                  </a:lnTo>
                  <a:lnTo>
                    <a:pt x="130207" y="37659"/>
                  </a:lnTo>
                  <a:lnTo>
                    <a:pt x="64865" y="75318"/>
                  </a:lnTo>
                  <a:close/>
                </a:path>
              </a:pathLst>
            </a:custGeom>
            <a:solidFill>
              <a:srgbClr val="BABABA"/>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04" name="Freeform 1075">
              <a:extLst>
                <a:ext uri="{FF2B5EF4-FFF2-40B4-BE49-F238E27FC236}">
                  <a16:creationId xmlns:a16="http://schemas.microsoft.com/office/drawing/2014/main" id="{97B6B4B2-7BE9-9040-9BC1-67CE098DBB94}"/>
                </a:ext>
              </a:extLst>
            </p:cNvPr>
            <p:cNvSpPr/>
            <p:nvPr/>
          </p:nvSpPr>
          <p:spPr>
            <a:xfrm>
              <a:off x="7987808" y="1731267"/>
              <a:ext cx="107054" cy="2240121"/>
            </a:xfrm>
            <a:custGeom>
              <a:avLst/>
              <a:gdLst>
                <a:gd name="connsiteX0" fmla="*/ 107054 w 107054"/>
                <a:gd name="connsiteY0" fmla="*/ 0 h 2240121"/>
                <a:gd name="connsiteX1" fmla="*/ 107054 w 107054"/>
                <a:gd name="connsiteY1" fmla="*/ 2178422 h 2240121"/>
                <a:gd name="connsiteX2" fmla="*/ 0 w 107054"/>
                <a:gd name="connsiteY2" fmla="*/ 2240121 h 2240121"/>
                <a:gd name="connsiteX3" fmla="*/ 0 w 107054"/>
                <a:gd name="connsiteY3" fmla="*/ 61699 h 2240121"/>
              </a:gdLst>
              <a:ahLst/>
              <a:cxnLst>
                <a:cxn ang="0">
                  <a:pos x="connsiteX0" y="connsiteY0"/>
                </a:cxn>
                <a:cxn ang="0">
                  <a:pos x="connsiteX1" y="connsiteY1"/>
                </a:cxn>
                <a:cxn ang="0">
                  <a:pos x="connsiteX2" y="connsiteY2"/>
                </a:cxn>
                <a:cxn ang="0">
                  <a:pos x="connsiteX3" y="connsiteY3"/>
                </a:cxn>
              </a:cxnLst>
              <a:rect l="l" t="t" r="r" b="b"/>
              <a:pathLst>
                <a:path w="107054" h="2240121">
                  <a:moveTo>
                    <a:pt x="107054" y="0"/>
                  </a:moveTo>
                  <a:lnTo>
                    <a:pt x="107054" y="2178422"/>
                  </a:lnTo>
                  <a:lnTo>
                    <a:pt x="0" y="2240121"/>
                  </a:lnTo>
                  <a:lnTo>
                    <a:pt x="0" y="61699"/>
                  </a:lnTo>
                  <a:close/>
                </a:path>
              </a:pathLst>
            </a:custGeom>
            <a:solidFill>
              <a:srgbClr val="CECECE"/>
            </a:solidFill>
            <a:ln w="9525" cap="flat">
              <a:noFill/>
              <a:prstDash val="solid"/>
              <a:miter/>
            </a:ln>
          </p:spPr>
          <p:txBody>
            <a:bodyPr wrap="square" rtlCol="0" anchor="ctr">
              <a:noAutofit/>
            </a:bodyPr>
            <a:lstStyle/>
            <a:p>
              <a:endParaRPr lang="en-US" dirty="0">
                <a:latin typeface="Frutiger LT Roman" panose="02000503000000000000" pitchFamily="2" charset="0"/>
              </a:endParaRPr>
            </a:p>
          </p:txBody>
        </p:sp>
        <p:sp>
          <p:nvSpPr>
            <p:cNvPr id="505" name="Freeform 1076">
              <a:extLst>
                <a:ext uri="{FF2B5EF4-FFF2-40B4-BE49-F238E27FC236}">
                  <a16:creationId xmlns:a16="http://schemas.microsoft.com/office/drawing/2014/main" id="{7B0441FB-C73D-C548-9325-CE2ADABE83E7}"/>
                </a:ext>
              </a:extLst>
            </p:cNvPr>
            <p:cNvSpPr/>
            <p:nvPr/>
          </p:nvSpPr>
          <p:spPr>
            <a:xfrm>
              <a:off x="7881536" y="1731267"/>
              <a:ext cx="106272" cy="2240121"/>
            </a:xfrm>
            <a:custGeom>
              <a:avLst/>
              <a:gdLst>
                <a:gd name="connsiteX0" fmla="*/ 0 w 106272"/>
                <a:gd name="connsiteY0" fmla="*/ 0 h 2240121"/>
                <a:gd name="connsiteX1" fmla="*/ 106272 w 106272"/>
                <a:gd name="connsiteY1" fmla="*/ 61699 h 2240121"/>
                <a:gd name="connsiteX2" fmla="*/ 106272 w 106272"/>
                <a:gd name="connsiteY2" fmla="*/ 2240121 h 2240121"/>
                <a:gd name="connsiteX3" fmla="*/ 0 w 106272"/>
                <a:gd name="connsiteY3" fmla="*/ 2178422 h 2240121"/>
              </a:gdLst>
              <a:ahLst/>
              <a:cxnLst>
                <a:cxn ang="0">
                  <a:pos x="connsiteX0" y="connsiteY0"/>
                </a:cxn>
                <a:cxn ang="0">
                  <a:pos x="connsiteX1" y="connsiteY1"/>
                </a:cxn>
                <a:cxn ang="0">
                  <a:pos x="connsiteX2" y="connsiteY2"/>
                </a:cxn>
                <a:cxn ang="0">
                  <a:pos x="connsiteX3" y="connsiteY3"/>
                </a:cxn>
              </a:cxnLst>
              <a:rect l="l" t="t" r="r" b="b"/>
              <a:pathLst>
                <a:path w="106272" h="2240121">
                  <a:moveTo>
                    <a:pt x="0" y="0"/>
                  </a:moveTo>
                  <a:lnTo>
                    <a:pt x="106272" y="61699"/>
                  </a:lnTo>
                  <a:lnTo>
                    <a:pt x="106272" y="2240121"/>
                  </a:lnTo>
                  <a:lnTo>
                    <a:pt x="0" y="2178422"/>
                  </a:lnTo>
                  <a:close/>
                </a:path>
              </a:pathLst>
            </a:custGeom>
            <a:solidFill>
              <a:srgbClr val="A7A9AC"/>
            </a:solidFill>
            <a:ln w="9525" cap="flat">
              <a:noFill/>
              <a:prstDash val="solid"/>
              <a:miter/>
            </a:ln>
          </p:spPr>
          <p:txBody>
            <a:bodyPr wrap="square" rtlCol="0" anchor="ctr">
              <a:noAutofit/>
            </a:bodyPr>
            <a:lstStyle/>
            <a:p>
              <a:endParaRPr lang="en-US" dirty="0">
                <a:latin typeface="Frutiger LT Roman" panose="02000503000000000000" pitchFamily="2" charset="0"/>
              </a:endParaRPr>
            </a:p>
          </p:txBody>
        </p:sp>
        <p:sp>
          <p:nvSpPr>
            <p:cNvPr id="506" name="Freeform 1067">
              <a:extLst>
                <a:ext uri="{FF2B5EF4-FFF2-40B4-BE49-F238E27FC236}">
                  <a16:creationId xmlns:a16="http://schemas.microsoft.com/office/drawing/2014/main" id="{300632F2-8411-2E4A-A26F-23AA70DE1376}"/>
                </a:ext>
              </a:extLst>
            </p:cNvPr>
            <p:cNvSpPr/>
            <p:nvPr/>
          </p:nvSpPr>
          <p:spPr>
            <a:xfrm>
              <a:off x="7449580" y="44060"/>
              <a:ext cx="1191779" cy="2060824"/>
            </a:xfrm>
            <a:custGeom>
              <a:avLst/>
              <a:gdLst>
                <a:gd name="connsiteX0" fmla="*/ 0 w 727424"/>
                <a:gd name="connsiteY0" fmla="*/ 420619 h 1257862"/>
                <a:gd name="connsiteX1" fmla="*/ 727424 w 727424"/>
                <a:gd name="connsiteY1" fmla="*/ 0 h 1257862"/>
                <a:gd name="connsiteX2" fmla="*/ 727424 w 727424"/>
                <a:gd name="connsiteY2" fmla="*/ 837148 h 1257862"/>
                <a:gd name="connsiteX3" fmla="*/ 0 w 727424"/>
                <a:gd name="connsiteY3" fmla="*/ 1257862 h 1257862"/>
                <a:gd name="connsiteX4" fmla="*/ 0 w 727424"/>
                <a:gd name="connsiteY4" fmla="*/ 420619 h 125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24" h="1257862">
                  <a:moveTo>
                    <a:pt x="0" y="420619"/>
                  </a:moveTo>
                  <a:lnTo>
                    <a:pt x="727424" y="0"/>
                  </a:lnTo>
                  <a:lnTo>
                    <a:pt x="727424" y="837148"/>
                  </a:lnTo>
                  <a:lnTo>
                    <a:pt x="0" y="1257862"/>
                  </a:lnTo>
                  <a:lnTo>
                    <a:pt x="0" y="420619"/>
                  </a:lnTo>
                  <a:close/>
                </a:path>
              </a:pathLst>
            </a:custGeom>
            <a:solidFill>
              <a:srgbClr val="DC0018"/>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07" name="Freeform 1068">
              <a:extLst>
                <a:ext uri="{FF2B5EF4-FFF2-40B4-BE49-F238E27FC236}">
                  <a16:creationId xmlns:a16="http://schemas.microsoft.com/office/drawing/2014/main" id="{464B3062-6D29-1941-8DBE-760454F46F62}"/>
                </a:ext>
              </a:extLst>
            </p:cNvPr>
            <p:cNvSpPr/>
            <p:nvPr/>
          </p:nvSpPr>
          <p:spPr>
            <a:xfrm>
              <a:off x="7672267" y="581118"/>
              <a:ext cx="746402" cy="986553"/>
            </a:xfrm>
            <a:custGeom>
              <a:avLst/>
              <a:gdLst>
                <a:gd name="connsiteX0" fmla="*/ 295466 w 455580"/>
                <a:gd name="connsiteY0" fmla="*/ 0 h 602161"/>
                <a:gd name="connsiteX1" fmla="*/ 295466 w 455580"/>
                <a:gd name="connsiteY1" fmla="*/ 183159 h 602161"/>
                <a:gd name="connsiteX2" fmla="*/ 455581 w 455580"/>
                <a:gd name="connsiteY2" fmla="*/ 91104 h 602161"/>
                <a:gd name="connsiteX3" fmla="*/ 455581 w 455580"/>
                <a:gd name="connsiteY3" fmla="*/ 248111 h 602161"/>
                <a:gd name="connsiteX4" fmla="*/ 295466 w 455580"/>
                <a:gd name="connsiteY4" fmla="*/ 340166 h 602161"/>
                <a:gd name="connsiteX5" fmla="*/ 295466 w 455580"/>
                <a:gd name="connsiteY5" fmla="*/ 523325 h 602161"/>
                <a:gd name="connsiteX6" fmla="*/ 158687 w 455580"/>
                <a:gd name="connsiteY6" fmla="*/ 602161 h 602161"/>
                <a:gd name="connsiteX7" fmla="*/ 158687 w 455580"/>
                <a:gd name="connsiteY7" fmla="*/ 419002 h 602161"/>
                <a:gd name="connsiteX8" fmla="*/ 0 w 455580"/>
                <a:gd name="connsiteY8" fmla="*/ 511057 h 602161"/>
                <a:gd name="connsiteX9" fmla="*/ 0 w 455580"/>
                <a:gd name="connsiteY9" fmla="*/ 354050 h 602161"/>
                <a:gd name="connsiteX10" fmla="*/ 158687 w 455580"/>
                <a:gd name="connsiteY10" fmla="*/ 261995 h 602161"/>
                <a:gd name="connsiteX11" fmla="*/ 158687 w 455580"/>
                <a:gd name="connsiteY11" fmla="*/ 78931 h 602161"/>
                <a:gd name="connsiteX12" fmla="*/ 295466 w 455580"/>
                <a:gd name="connsiteY12" fmla="*/ 0 h 60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580" h="602161">
                  <a:moveTo>
                    <a:pt x="295466" y="0"/>
                  </a:moveTo>
                  <a:lnTo>
                    <a:pt x="295466" y="183159"/>
                  </a:lnTo>
                  <a:lnTo>
                    <a:pt x="455581" y="91104"/>
                  </a:lnTo>
                  <a:lnTo>
                    <a:pt x="455581" y="248111"/>
                  </a:lnTo>
                  <a:lnTo>
                    <a:pt x="295466" y="340166"/>
                  </a:lnTo>
                  <a:lnTo>
                    <a:pt x="295466" y="523325"/>
                  </a:lnTo>
                  <a:lnTo>
                    <a:pt x="158687" y="602161"/>
                  </a:lnTo>
                  <a:lnTo>
                    <a:pt x="158687" y="419002"/>
                  </a:lnTo>
                  <a:lnTo>
                    <a:pt x="0" y="511057"/>
                  </a:lnTo>
                  <a:lnTo>
                    <a:pt x="0" y="354050"/>
                  </a:lnTo>
                  <a:lnTo>
                    <a:pt x="158687" y="261995"/>
                  </a:lnTo>
                  <a:lnTo>
                    <a:pt x="158687" y="78931"/>
                  </a:lnTo>
                  <a:lnTo>
                    <a:pt x="295466" y="0"/>
                  </a:lnTo>
                  <a:close/>
                </a:path>
              </a:pathLst>
            </a:custGeom>
            <a:solidFill>
              <a:srgbClr val="FFFFFF"/>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08" name="Freeform 1069">
              <a:extLst>
                <a:ext uri="{FF2B5EF4-FFF2-40B4-BE49-F238E27FC236}">
                  <a16:creationId xmlns:a16="http://schemas.microsoft.com/office/drawing/2014/main" id="{5CA8E0B1-5A1F-DA4C-84B1-02E7238CD4A9}"/>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DC0018"/>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09" name="Freeform 1070">
              <a:extLst>
                <a:ext uri="{FF2B5EF4-FFF2-40B4-BE49-F238E27FC236}">
                  <a16:creationId xmlns:a16="http://schemas.microsoft.com/office/drawing/2014/main" id="{022D383D-418B-A747-95CB-B77A86EC10F6}"/>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DC0018"/>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10" name="Freeform 1071">
              <a:extLst>
                <a:ext uri="{FF2B5EF4-FFF2-40B4-BE49-F238E27FC236}">
                  <a16:creationId xmlns:a16="http://schemas.microsoft.com/office/drawing/2014/main" id="{362B4D20-2038-254F-B400-90A2C7CDBF47}"/>
                </a:ext>
              </a:extLst>
            </p:cNvPr>
            <p:cNvSpPr/>
            <p:nvPr/>
          </p:nvSpPr>
          <p:spPr>
            <a:xfrm>
              <a:off x="7317714" y="-32595"/>
              <a:ext cx="1323643" cy="765779"/>
            </a:xfrm>
            <a:custGeom>
              <a:avLst/>
              <a:gdLst>
                <a:gd name="connsiteX0" fmla="*/ 80486 w 807910"/>
                <a:gd name="connsiteY0" fmla="*/ 467407 h 467407"/>
                <a:gd name="connsiteX1" fmla="*/ 0 w 807910"/>
                <a:gd name="connsiteY1" fmla="*/ 420619 h 467407"/>
                <a:gd name="connsiteX2" fmla="*/ 727329 w 807910"/>
                <a:gd name="connsiteY2" fmla="*/ 0 h 467407"/>
                <a:gd name="connsiteX3" fmla="*/ 807911 w 807910"/>
                <a:gd name="connsiteY3" fmla="*/ 46788 h 467407"/>
                <a:gd name="connsiteX4" fmla="*/ 80486 w 807910"/>
                <a:gd name="connsiteY4" fmla="*/ 467407 h 46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0" h="467407">
                  <a:moveTo>
                    <a:pt x="80486" y="467407"/>
                  </a:moveTo>
                  <a:lnTo>
                    <a:pt x="0" y="420619"/>
                  </a:lnTo>
                  <a:lnTo>
                    <a:pt x="727329" y="0"/>
                  </a:lnTo>
                  <a:lnTo>
                    <a:pt x="807911" y="46788"/>
                  </a:lnTo>
                  <a:lnTo>
                    <a:pt x="80486" y="467407"/>
                  </a:lnTo>
                  <a:close/>
                </a:path>
              </a:pathLst>
            </a:custGeom>
            <a:solidFill>
              <a:srgbClr val="000000">
                <a:alpha val="20000"/>
              </a:srgbClr>
            </a:solidFill>
            <a:ln w="9525" cap="flat">
              <a:noFill/>
              <a:prstDash val="solid"/>
              <a:miter/>
            </a:ln>
          </p:spPr>
          <p:txBody>
            <a:bodyPr rtlCol="0" anchor="ctr"/>
            <a:lstStyle/>
            <a:p>
              <a:endParaRPr lang="en-US" dirty="0">
                <a:latin typeface="Frutiger LT Roman" panose="02000503000000000000" pitchFamily="2" charset="0"/>
              </a:endParaRPr>
            </a:p>
          </p:txBody>
        </p:sp>
        <p:sp>
          <p:nvSpPr>
            <p:cNvPr id="511" name="Freeform 1072">
              <a:extLst>
                <a:ext uri="{FF2B5EF4-FFF2-40B4-BE49-F238E27FC236}">
                  <a16:creationId xmlns:a16="http://schemas.microsoft.com/office/drawing/2014/main" id="{FA8C7CE6-E070-E241-B0CF-CF5A424A5E1E}"/>
                </a:ext>
              </a:extLst>
            </p:cNvPr>
            <p:cNvSpPr/>
            <p:nvPr/>
          </p:nvSpPr>
          <p:spPr>
            <a:xfrm>
              <a:off x="7317714" y="656527"/>
              <a:ext cx="131865" cy="1448357"/>
            </a:xfrm>
            <a:custGeom>
              <a:avLst/>
              <a:gdLst>
                <a:gd name="connsiteX0" fmla="*/ 80486 w 80486"/>
                <a:gd name="connsiteY0" fmla="*/ 884032 h 884031"/>
                <a:gd name="connsiteX1" fmla="*/ 0 w 80486"/>
                <a:gd name="connsiteY1" fmla="*/ 837244 h 884031"/>
                <a:gd name="connsiteX2" fmla="*/ 0 w 80486"/>
                <a:gd name="connsiteY2" fmla="*/ 0 h 884031"/>
                <a:gd name="connsiteX3" fmla="*/ 80486 w 80486"/>
                <a:gd name="connsiteY3" fmla="*/ 46788 h 884031"/>
                <a:gd name="connsiteX4" fmla="*/ 80486 w 80486"/>
                <a:gd name="connsiteY4" fmla="*/ 884032 h 884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 h="884031">
                  <a:moveTo>
                    <a:pt x="80486" y="884032"/>
                  </a:moveTo>
                  <a:lnTo>
                    <a:pt x="0" y="837244"/>
                  </a:lnTo>
                  <a:lnTo>
                    <a:pt x="0" y="0"/>
                  </a:lnTo>
                  <a:lnTo>
                    <a:pt x="80486" y="46788"/>
                  </a:lnTo>
                  <a:lnTo>
                    <a:pt x="80486" y="884032"/>
                  </a:lnTo>
                  <a:close/>
                </a:path>
              </a:pathLst>
            </a:custGeom>
            <a:solidFill>
              <a:srgbClr val="000000">
                <a:alpha val="30000"/>
              </a:srgbClr>
            </a:solidFill>
            <a:ln w="9525" cap="flat">
              <a:noFill/>
              <a:prstDash val="solid"/>
              <a:miter/>
            </a:ln>
          </p:spPr>
          <p:txBody>
            <a:bodyPr rtlCol="0" anchor="ctr"/>
            <a:lstStyle/>
            <a:p>
              <a:endParaRPr lang="en-US" dirty="0">
                <a:latin typeface="Frutiger LT Roman" panose="02000503000000000000" pitchFamily="2" charset="0"/>
              </a:endParaRPr>
            </a:p>
          </p:txBody>
        </p:sp>
      </p:grpSp>
      <p:cxnSp>
        <p:nvCxnSpPr>
          <p:cNvPr id="513" name="Straight Arrow Connector 932">
            <a:extLst>
              <a:ext uri="{FF2B5EF4-FFF2-40B4-BE49-F238E27FC236}">
                <a16:creationId xmlns:a16="http://schemas.microsoft.com/office/drawing/2014/main" id="{0D7452A4-7EC7-C149-B6F2-F798A3AB03E5}"/>
              </a:ext>
            </a:extLst>
          </p:cNvPr>
          <p:cNvCxnSpPr/>
          <p:nvPr/>
        </p:nvCxnSpPr>
        <p:spPr bwMode="auto">
          <a:xfrm>
            <a:off x="2063552" y="2321353"/>
            <a:ext cx="456452" cy="6959"/>
          </a:xfrm>
          <a:prstGeom prst="straightConnector1">
            <a:avLst/>
          </a:prstGeom>
          <a:solidFill>
            <a:schemeClr val="bg2"/>
          </a:solidFill>
          <a:ln w="9525" cap="flat" cmpd="sng" algn="ctr">
            <a:solidFill>
              <a:schemeClr val="tx1">
                <a:alpha val="40000"/>
              </a:schemeClr>
            </a:solidFill>
            <a:prstDash val="dash"/>
            <a:round/>
            <a:headEnd type="oval" w="sm" len="sm"/>
            <a:tailEnd type="oval" w="sm" len="sm"/>
          </a:ln>
          <a:effectLst/>
        </p:spPr>
      </p:cxnSp>
      <p:grpSp>
        <p:nvGrpSpPr>
          <p:cNvPr id="514" name="Gruppieren 513"/>
          <p:cNvGrpSpPr/>
          <p:nvPr/>
        </p:nvGrpSpPr>
        <p:grpSpPr>
          <a:xfrm>
            <a:off x="4499381" y="2146704"/>
            <a:ext cx="423338" cy="583444"/>
            <a:chOff x="3609877" y="3242773"/>
            <a:chExt cx="787576" cy="1164242"/>
          </a:xfrm>
        </p:grpSpPr>
        <p:pic>
          <p:nvPicPr>
            <p:cNvPr id="515" name="Graphic 7">
              <a:extLst>
                <a:ext uri="{FF2B5EF4-FFF2-40B4-BE49-F238E27FC236}">
                  <a16:creationId xmlns:a16="http://schemas.microsoft.com/office/drawing/2014/main" id="{7C493AF6-0B18-DA4C-A5D2-7EF9B15C3479}"/>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609877" y="3242773"/>
              <a:ext cx="787576" cy="1164242"/>
            </a:xfrm>
            <a:prstGeom prst="rect">
              <a:avLst/>
            </a:prstGeom>
          </p:spPr>
        </p:pic>
        <p:sp>
          <p:nvSpPr>
            <p:cNvPr id="516" name="Freeform 56">
              <a:extLst>
                <a:ext uri="{FF2B5EF4-FFF2-40B4-BE49-F238E27FC236}">
                  <a16:creationId xmlns:a16="http://schemas.microsoft.com/office/drawing/2014/main" id="{EFDBFC6F-27A0-8746-B5DC-969D3847EF84}"/>
                </a:ext>
              </a:extLst>
            </p:cNvPr>
            <p:cNvSpPr/>
            <p:nvPr/>
          </p:nvSpPr>
          <p:spPr>
            <a:xfrm>
              <a:off x="3829241" y="4237531"/>
              <a:ext cx="20971" cy="70411"/>
            </a:xfrm>
            <a:custGeom>
              <a:avLst/>
              <a:gdLst>
                <a:gd name="connsiteX0" fmla="*/ 0 w 34013"/>
                <a:gd name="connsiteY0" fmla="*/ 114199 h 114198"/>
                <a:gd name="connsiteX1" fmla="*/ 0 w 34013"/>
                <a:gd name="connsiteY1" fmla="*/ 19513 h 114198"/>
                <a:gd name="connsiteX2" fmla="*/ 34013 w 34013"/>
                <a:gd name="connsiteY2" fmla="*/ 0 h 114198"/>
                <a:gd name="connsiteX3" fmla="*/ 34013 w 34013"/>
                <a:gd name="connsiteY3" fmla="*/ 94686 h 114198"/>
                <a:gd name="connsiteX4" fmla="*/ 0 w 34013"/>
                <a:gd name="connsiteY4" fmla="*/ 114199 h 11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 h="114198">
                  <a:moveTo>
                    <a:pt x="0" y="114199"/>
                  </a:moveTo>
                  <a:lnTo>
                    <a:pt x="0" y="19513"/>
                  </a:lnTo>
                  <a:lnTo>
                    <a:pt x="34013" y="0"/>
                  </a:lnTo>
                  <a:lnTo>
                    <a:pt x="34013" y="94686"/>
                  </a:lnTo>
                  <a:lnTo>
                    <a:pt x="0" y="114199"/>
                  </a:lnTo>
                  <a:close/>
                </a:path>
              </a:pathLst>
            </a:custGeom>
            <a:solidFill>
              <a:srgbClr val="EDE6DD"/>
            </a:solidFill>
            <a:ln w="31888" cap="flat">
              <a:noFill/>
              <a:prstDash val="solid"/>
              <a:miter/>
            </a:ln>
          </p:spPr>
          <p:txBody>
            <a:bodyPr rtlCol="0" anchor="ctr"/>
            <a:lstStyle/>
            <a:p>
              <a:endParaRPr lang="en-US" dirty="0">
                <a:latin typeface="Frutiger LT Roman" panose="02000503000000000000" pitchFamily="2" charset="0"/>
              </a:endParaRPr>
            </a:p>
          </p:txBody>
        </p:sp>
      </p:grpSp>
      <p:grpSp>
        <p:nvGrpSpPr>
          <p:cNvPr id="517" name="Graphic 884">
            <a:extLst>
              <a:ext uri="{FF2B5EF4-FFF2-40B4-BE49-F238E27FC236}">
                <a16:creationId xmlns:a16="http://schemas.microsoft.com/office/drawing/2014/main" id="{5EC4CC04-0FFA-E54D-A6D5-8B8C3D827754}"/>
              </a:ext>
            </a:extLst>
          </p:cNvPr>
          <p:cNvGrpSpPr/>
          <p:nvPr/>
        </p:nvGrpSpPr>
        <p:grpSpPr>
          <a:xfrm>
            <a:off x="4285628" y="1734351"/>
            <a:ext cx="166028" cy="1045904"/>
            <a:chOff x="2855640" y="548680"/>
            <a:chExt cx="315528" cy="2019379"/>
          </a:xfrm>
        </p:grpSpPr>
        <p:sp>
          <p:nvSpPr>
            <p:cNvPr id="518" name="Freeform 886">
              <a:extLst>
                <a:ext uri="{FF2B5EF4-FFF2-40B4-BE49-F238E27FC236}">
                  <a16:creationId xmlns:a16="http://schemas.microsoft.com/office/drawing/2014/main" id="{B5E109E1-7BD2-0C45-89A8-D1E8A76BEEC7}"/>
                </a:ext>
              </a:extLst>
            </p:cNvPr>
            <p:cNvSpPr/>
            <p:nvPr/>
          </p:nvSpPr>
          <p:spPr>
            <a:xfrm>
              <a:off x="2855640" y="1824176"/>
              <a:ext cx="321162" cy="193249"/>
            </a:xfrm>
            <a:custGeom>
              <a:avLst/>
              <a:gdLst>
                <a:gd name="connsiteX0" fmla="*/ 198107 w 321162"/>
                <a:gd name="connsiteY0" fmla="*/ 193250 h 193249"/>
                <a:gd name="connsiteX1" fmla="*/ 0 w 321162"/>
                <a:gd name="connsiteY1" fmla="*/ 73966 h 193249"/>
                <a:gd name="connsiteX2" fmla="*/ 123056 w 321162"/>
                <a:gd name="connsiteY2" fmla="*/ 0 h 193249"/>
                <a:gd name="connsiteX3" fmla="*/ 321162 w 321162"/>
                <a:gd name="connsiteY3" fmla="*/ 119284 h 193249"/>
                <a:gd name="connsiteX4" fmla="*/ 198107 w 321162"/>
                <a:gd name="connsiteY4" fmla="*/ 193250 h 19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 h="193249">
                  <a:moveTo>
                    <a:pt x="198107" y="193250"/>
                  </a:moveTo>
                  <a:lnTo>
                    <a:pt x="0" y="73966"/>
                  </a:lnTo>
                  <a:lnTo>
                    <a:pt x="123056" y="0"/>
                  </a:lnTo>
                  <a:lnTo>
                    <a:pt x="321162" y="119284"/>
                  </a:lnTo>
                  <a:lnTo>
                    <a:pt x="198107" y="193250"/>
                  </a:lnTo>
                  <a:close/>
                </a:path>
              </a:pathLst>
            </a:custGeom>
            <a:solidFill>
              <a:srgbClr val="0B6C9F"/>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19" name="Freeform 887">
              <a:extLst>
                <a:ext uri="{FF2B5EF4-FFF2-40B4-BE49-F238E27FC236}">
                  <a16:creationId xmlns:a16="http://schemas.microsoft.com/office/drawing/2014/main" id="{AF140236-8C1A-AB48-A7BE-D69B18F23D09}"/>
                </a:ext>
              </a:extLst>
            </p:cNvPr>
            <p:cNvSpPr/>
            <p:nvPr/>
          </p:nvSpPr>
          <p:spPr>
            <a:xfrm>
              <a:off x="2903645" y="548680"/>
              <a:ext cx="80910" cy="50954"/>
            </a:xfrm>
            <a:custGeom>
              <a:avLst/>
              <a:gdLst>
                <a:gd name="connsiteX0" fmla="*/ 53865 w 80910"/>
                <a:gd name="connsiteY0" fmla="*/ 50954 h 50954"/>
                <a:gd name="connsiteX1" fmla="*/ 0 w 80910"/>
                <a:gd name="connsiteY1" fmla="*/ 18550 h 50954"/>
                <a:gd name="connsiteX2" fmla="*/ 31102 w 80910"/>
                <a:gd name="connsiteY2" fmla="*/ 0 h 50954"/>
                <a:gd name="connsiteX3" fmla="*/ 80910 w 80910"/>
                <a:gd name="connsiteY3" fmla="*/ 25594 h 50954"/>
                <a:gd name="connsiteX4" fmla="*/ 53865 w 80910"/>
                <a:gd name="connsiteY4" fmla="*/ 50954 h 5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10" h="50954">
                  <a:moveTo>
                    <a:pt x="53865" y="50954"/>
                  </a:moveTo>
                  <a:lnTo>
                    <a:pt x="0" y="18550"/>
                  </a:lnTo>
                  <a:lnTo>
                    <a:pt x="31102" y="0"/>
                  </a:lnTo>
                  <a:lnTo>
                    <a:pt x="80910" y="25594"/>
                  </a:lnTo>
                  <a:lnTo>
                    <a:pt x="53865" y="50954"/>
                  </a:lnTo>
                  <a:close/>
                </a:path>
              </a:pathLst>
            </a:custGeom>
            <a:solidFill>
              <a:srgbClr val="808285"/>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0" name="Freeform 888">
              <a:extLst>
                <a:ext uri="{FF2B5EF4-FFF2-40B4-BE49-F238E27FC236}">
                  <a16:creationId xmlns:a16="http://schemas.microsoft.com/office/drawing/2014/main" id="{97BBD931-19B2-FE4D-B0C2-0F59B91C191C}"/>
                </a:ext>
              </a:extLst>
            </p:cNvPr>
            <p:cNvSpPr/>
            <p:nvPr/>
          </p:nvSpPr>
          <p:spPr>
            <a:xfrm>
              <a:off x="3053746" y="1943460"/>
              <a:ext cx="123055" cy="616145"/>
            </a:xfrm>
            <a:custGeom>
              <a:avLst/>
              <a:gdLst>
                <a:gd name="connsiteX0" fmla="*/ 0 w 123055"/>
                <a:gd name="connsiteY0" fmla="*/ 73966 h 616145"/>
                <a:gd name="connsiteX1" fmla="*/ 0 w 123055"/>
                <a:gd name="connsiteY1" fmla="*/ 616145 h 616145"/>
                <a:gd name="connsiteX2" fmla="*/ 123056 w 123055"/>
                <a:gd name="connsiteY2" fmla="*/ 542180 h 616145"/>
                <a:gd name="connsiteX3" fmla="*/ 123056 w 123055"/>
                <a:gd name="connsiteY3" fmla="*/ 0 h 616145"/>
                <a:gd name="connsiteX4" fmla="*/ 0 w 123055"/>
                <a:gd name="connsiteY4" fmla="*/ 73966 h 61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55" h="616145">
                  <a:moveTo>
                    <a:pt x="0" y="73966"/>
                  </a:moveTo>
                  <a:lnTo>
                    <a:pt x="0" y="616145"/>
                  </a:lnTo>
                  <a:lnTo>
                    <a:pt x="123056" y="542180"/>
                  </a:lnTo>
                  <a:lnTo>
                    <a:pt x="123056" y="0"/>
                  </a:lnTo>
                  <a:lnTo>
                    <a:pt x="0" y="73966"/>
                  </a:lnTo>
                  <a:close/>
                </a:path>
              </a:pathLst>
            </a:custGeom>
            <a:solidFill>
              <a:srgbClr val="094163"/>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1" name="Freeform 889">
              <a:extLst>
                <a:ext uri="{FF2B5EF4-FFF2-40B4-BE49-F238E27FC236}">
                  <a16:creationId xmlns:a16="http://schemas.microsoft.com/office/drawing/2014/main" id="{67539191-6ACD-B940-AF5D-979DD6BDCF7C}"/>
                </a:ext>
              </a:extLst>
            </p:cNvPr>
            <p:cNvSpPr/>
            <p:nvPr/>
          </p:nvSpPr>
          <p:spPr>
            <a:xfrm>
              <a:off x="2855640" y="1898141"/>
              <a:ext cx="198106" cy="661463"/>
            </a:xfrm>
            <a:custGeom>
              <a:avLst/>
              <a:gdLst>
                <a:gd name="connsiteX0" fmla="*/ 198107 w 198106"/>
                <a:gd name="connsiteY0" fmla="*/ 119284 h 661463"/>
                <a:gd name="connsiteX1" fmla="*/ 198107 w 198106"/>
                <a:gd name="connsiteY1" fmla="*/ 661464 h 661463"/>
                <a:gd name="connsiteX2" fmla="*/ 0 w 198106"/>
                <a:gd name="connsiteY2" fmla="*/ 542180 h 661463"/>
                <a:gd name="connsiteX3" fmla="*/ 0 w 198106"/>
                <a:gd name="connsiteY3" fmla="*/ 0 h 661463"/>
                <a:gd name="connsiteX4" fmla="*/ 198107 w 198106"/>
                <a:gd name="connsiteY4" fmla="*/ 119284 h 66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06" h="661463">
                  <a:moveTo>
                    <a:pt x="198107" y="119284"/>
                  </a:moveTo>
                  <a:lnTo>
                    <a:pt x="198107" y="661464"/>
                  </a:lnTo>
                  <a:lnTo>
                    <a:pt x="0" y="542180"/>
                  </a:lnTo>
                  <a:lnTo>
                    <a:pt x="0" y="0"/>
                  </a:lnTo>
                  <a:lnTo>
                    <a:pt x="198107" y="119284"/>
                  </a:lnTo>
                  <a:close/>
                </a:path>
              </a:pathLst>
            </a:custGeom>
            <a:solidFill>
              <a:srgbClr val="057BB5"/>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2" name="Freeform 890">
              <a:extLst>
                <a:ext uri="{FF2B5EF4-FFF2-40B4-BE49-F238E27FC236}">
                  <a16:creationId xmlns:a16="http://schemas.microsoft.com/office/drawing/2014/main" id="{1E16B2FA-B1C1-C243-B04C-10B39B9AC7AF}"/>
                </a:ext>
              </a:extLst>
            </p:cNvPr>
            <p:cNvSpPr/>
            <p:nvPr/>
          </p:nvSpPr>
          <p:spPr>
            <a:xfrm>
              <a:off x="3002360" y="2107358"/>
              <a:ext cx="23889" cy="83827"/>
            </a:xfrm>
            <a:custGeom>
              <a:avLst/>
              <a:gdLst>
                <a:gd name="connsiteX0" fmla="*/ 0 w 23889"/>
                <a:gd name="connsiteY0" fmla="*/ 83828 h 83827"/>
                <a:gd name="connsiteX1" fmla="*/ 0 w 23889"/>
                <a:gd name="connsiteY1" fmla="*/ 14324 h 83827"/>
                <a:gd name="connsiteX2" fmla="*/ 23890 w 23889"/>
                <a:gd name="connsiteY2" fmla="*/ 0 h 83827"/>
                <a:gd name="connsiteX3" fmla="*/ 23890 w 23889"/>
                <a:gd name="connsiteY3" fmla="*/ 69504 h 83827"/>
                <a:gd name="connsiteX4" fmla="*/ 0 w 23889"/>
                <a:gd name="connsiteY4" fmla="*/ 83828 h 8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9" h="83827">
                  <a:moveTo>
                    <a:pt x="0" y="83828"/>
                  </a:moveTo>
                  <a:lnTo>
                    <a:pt x="0" y="14324"/>
                  </a:lnTo>
                  <a:lnTo>
                    <a:pt x="23890" y="0"/>
                  </a:lnTo>
                  <a:lnTo>
                    <a:pt x="23890" y="69504"/>
                  </a:lnTo>
                  <a:lnTo>
                    <a:pt x="0" y="83828"/>
                  </a:lnTo>
                  <a:close/>
                </a:path>
              </a:pathLst>
            </a:custGeom>
            <a:solidFill>
              <a:srgbClr val="BCBEC0"/>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3" name="Freeform 891">
              <a:extLst>
                <a:ext uri="{FF2B5EF4-FFF2-40B4-BE49-F238E27FC236}">
                  <a16:creationId xmlns:a16="http://schemas.microsoft.com/office/drawing/2014/main" id="{70331311-0268-9244-AFB7-E3E3293EA770}"/>
                </a:ext>
              </a:extLst>
            </p:cNvPr>
            <p:cNvSpPr/>
            <p:nvPr/>
          </p:nvSpPr>
          <p:spPr>
            <a:xfrm>
              <a:off x="2960665" y="2033393"/>
              <a:ext cx="65584" cy="88054"/>
            </a:xfrm>
            <a:custGeom>
              <a:avLst/>
              <a:gdLst>
                <a:gd name="connsiteX0" fmla="*/ 902 w 65584"/>
                <a:gd name="connsiteY0" fmla="*/ 14324 h 88054"/>
                <a:gd name="connsiteX1" fmla="*/ 0 w 65584"/>
                <a:gd name="connsiteY1" fmla="*/ 54711 h 88054"/>
                <a:gd name="connsiteX2" fmla="*/ 41695 w 65584"/>
                <a:gd name="connsiteY2" fmla="*/ 88054 h 88054"/>
                <a:gd name="connsiteX3" fmla="*/ 65585 w 65584"/>
                <a:gd name="connsiteY3" fmla="*/ 73731 h 88054"/>
                <a:gd name="connsiteX4" fmla="*/ 24566 w 65584"/>
                <a:gd name="connsiteY4" fmla="*/ 0 h 88054"/>
                <a:gd name="connsiteX5" fmla="*/ 902 w 65584"/>
                <a:gd name="connsiteY5" fmla="*/ 14324 h 8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4" h="88054">
                  <a:moveTo>
                    <a:pt x="902" y="14324"/>
                  </a:moveTo>
                  <a:lnTo>
                    <a:pt x="0" y="54711"/>
                  </a:lnTo>
                  <a:lnTo>
                    <a:pt x="41695" y="88054"/>
                  </a:lnTo>
                  <a:lnTo>
                    <a:pt x="65585" y="73731"/>
                  </a:lnTo>
                  <a:lnTo>
                    <a:pt x="24566" y="0"/>
                  </a:lnTo>
                  <a:lnTo>
                    <a:pt x="902" y="14324"/>
                  </a:lnTo>
                  <a:close/>
                </a:path>
              </a:pathLst>
            </a:custGeom>
            <a:solidFill>
              <a:srgbClr val="A7A9AC"/>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4" name="Freeform 892">
              <a:extLst>
                <a:ext uri="{FF2B5EF4-FFF2-40B4-BE49-F238E27FC236}">
                  <a16:creationId xmlns:a16="http://schemas.microsoft.com/office/drawing/2014/main" id="{458001B2-0E35-804A-B3FA-3A451ACBAD9D}"/>
                </a:ext>
              </a:extLst>
            </p:cNvPr>
            <p:cNvSpPr/>
            <p:nvPr/>
          </p:nvSpPr>
          <p:spPr>
            <a:xfrm>
              <a:off x="2903645" y="1998406"/>
              <a:ext cx="81586" cy="49310"/>
            </a:xfrm>
            <a:custGeom>
              <a:avLst/>
              <a:gdLst>
                <a:gd name="connsiteX0" fmla="*/ 57922 w 81586"/>
                <a:gd name="connsiteY0" fmla="*/ 49310 h 49310"/>
                <a:gd name="connsiteX1" fmla="*/ 24341 w 81586"/>
                <a:gd name="connsiteY1" fmla="*/ 36396 h 49310"/>
                <a:gd name="connsiteX2" fmla="*/ 0 w 81586"/>
                <a:gd name="connsiteY2" fmla="*/ 14558 h 49310"/>
                <a:gd name="connsiteX3" fmla="*/ 23890 w 81586"/>
                <a:gd name="connsiteY3" fmla="*/ 0 h 49310"/>
                <a:gd name="connsiteX4" fmla="*/ 81587 w 81586"/>
                <a:gd name="connsiteY4" fmla="*/ 34987 h 49310"/>
                <a:gd name="connsiteX5" fmla="*/ 57922 w 81586"/>
                <a:gd name="connsiteY5" fmla="*/ 49310 h 4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86" h="49310">
                  <a:moveTo>
                    <a:pt x="57922" y="49310"/>
                  </a:moveTo>
                  <a:lnTo>
                    <a:pt x="24341" y="36396"/>
                  </a:lnTo>
                  <a:lnTo>
                    <a:pt x="0" y="14558"/>
                  </a:lnTo>
                  <a:lnTo>
                    <a:pt x="23890" y="0"/>
                  </a:lnTo>
                  <a:lnTo>
                    <a:pt x="81587" y="34987"/>
                  </a:lnTo>
                  <a:lnTo>
                    <a:pt x="57922" y="49310"/>
                  </a:lnTo>
                  <a:close/>
                </a:path>
              </a:pathLst>
            </a:custGeom>
            <a:solidFill>
              <a:srgbClr val="E6E7E8"/>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5" name="Freeform 893">
              <a:extLst>
                <a:ext uri="{FF2B5EF4-FFF2-40B4-BE49-F238E27FC236}">
                  <a16:creationId xmlns:a16="http://schemas.microsoft.com/office/drawing/2014/main" id="{6975710C-4912-AE47-A88E-B36119DEB3B5}"/>
                </a:ext>
              </a:extLst>
            </p:cNvPr>
            <p:cNvSpPr/>
            <p:nvPr/>
          </p:nvSpPr>
          <p:spPr>
            <a:xfrm>
              <a:off x="2862852" y="2012964"/>
              <a:ext cx="139508" cy="202642"/>
            </a:xfrm>
            <a:custGeom>
              <a:avLst/>
              <a:gdLst>
                <a:gd name="connsiteX0" fmla="*/ 0 w 139508"/>
                <a:gd name="connsiteY0" fmla="*/ 94159 h 202642"/>
                <a:gd name="connsiteX1" fmla="*/ 0 w 139508"/>
                <a:gd name="connsiteY1" fmla="*/ 59407 h 202642"/>
                <a:gd name="connsiteX2" fmla="*/ 0 w 139508"/>
                <a:gd name="connsiteY2" fmla="*/ 24420 h 202642"/>
                <a:gd name="connsiteX3" fmla="*/ 20284 w 139508"/>
                <a:gd name="connsiteY3" fmla="*/ 12210 h 202642"/>
                <a:gd name="connsiteX4" fmla="*/ 40793 w 139508"/>
                <a:gd name="connsiteY4" fmla="*/ 0 h 202642"/>
                <a:gd name="connsiteX5" fmla="*/ 69642 w 139508"/>
                <a:gd name="connsiteY5" fmla="*/ 17376 h 202642"/>
                <a:gd name="connsiteX6" fmla="*/ 98715 w 139508"/>
                <a:gd name="connsiteY6" fmla="*/ 34752 h 202642"/>
                <a:gd name="connsiteX7" fmla="*/ 118999 w 139508"/>
                <a:gd name="connsiteY7" fmla="*/ 71618 h 202642"/>
                <a:gd name="connsiteX8" fmla="*/ 139508 w 139508"/>
                <a:gd name="connsiteY8" fmla="*/ 108483 h 202642"/>
                <a:gd name="connsiteX9" fmla="*/ 139508 w 139508"/>
                <a:gd name="connsiteY9" fmla="*/ 143235 h 202642"/>
                <a:gd name="connsiteX10" fmla="*/ 139508 w 139508"/>
                <a:gd name="connsiteY10" fmla="*/ 177987 h 202642"/>
                <a:gd name="connsiteX11" fmla="*/ 118999 w 139508"/>
                <a:gd name="connsiteY11" fmla="*/ 190197 h 202642"/>
                <a:gd name="connsiteX12" fmla="*/ 98715 w 139508"/>
                <a:gd name="connsiteY12" fmla="*/ 202642 h 202642"/>
                <a:gd name="connsiteX13" fmla="*/ 69642 w 139508"/>
                <a:gd name="connsiteY13" fmla="*/ 185266 h 202642"/>
                <a:gd name="connsiteX14" fmla="*/ 40793 w 139508"/>
                <a:gd name="connsiteY14" fmla="*/ 167890 h 202642"/>
                <a:gd name="connsiteX15" fmla="*/ 20284 w 139508"/>
                <a:gd name="connsiteY15" fmla="*/ 131025 h 202642"/>
                <a:gd name="connsiteX16" fmla="*/ 0 w 139508"/>
                <a:gd name="connsiteY16" fmla="*/ 94159 h 20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508" h="202642">
                  <a:moveTo>
                    <a:pt x="0" y="94159"/>
                  </a:moveTo>
                  <a:lnTo>
                    <a:pt x="0" y="59407"/>
                  </a:lnTo>
                  <a:lnTo>
                    <a:pt x="0" y="24420"/>
                  </a:lnTo>
                  <a:lnTo>
                    <a:pt x="20284" y="12210"/>
                  </a:lnTo>
                  <a:lnTo>
                    <a:pt x="40793" y="0"/>
                  </a:lnTo>
                  <a:lnTo>
                    <a:pt x="69642" y="17376"/>
                  </a:lnTo>
                  <a:lnTo>
                    <a:pt x="98715" y="34752"/>
                  </a:lnTo>
                  <a:lnTo>
                    <a:pt x="118999" y="71618"/>
                  </a:lnTo>
                  <a:lnTo>
                    <a:pt x="139508" y="108483"/>
                  </a:lnTo>
                  <a:lnTo>
                    <a:pt x="139508" y="143235"/>
                  </a:lnTo>
                  <a:lnTo>
                    <a:pt x="139508" y="177987"/>
                  </a:lnTo>
                  <a:lnTo>
                    <a:pt x="118999" y="190197"/>
                  </a:lnTo>
                  <a:lnTo>
                    <a:pt x="98715" y="202642"/>
                  </a:lnTo>
                  <a:lnTo>
                    <a:pt x="69642" y="185266"/>
                  </a:lnTo>
                  <a:lnTo>
                    <a:pt x="40793" y="167890"/>
                  </a:lnTo>
                  <a:lnTo>
                    <a:pt x="20284" y="131025"/>
                  </a:lnTo>
                  <a:lnTo>
                    <a:pt x="0" y="94159"/>
                  </a:lnTo>
                  <a:close/>
                </a:path>
              </a:pathLst>
            </a:custGeom>
            <a:solidFill>
              <a:srgbClr val="D1D3D4"/>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6" name="Freeform 894">
              <a:extLst>
                <a:ext uri="{FF2B5EF4-FFF2-40B4-BE49-F238E27FC236}">
                  <a16:creationId xmlns:a16="http://schemas.microsoft.com/office/drawing/2014/main" id="{51D7C736-7BA3-CA4D-A535-1B59A910D7AB}"/>
                </a:ext>
              </a:extLst>
            </p:cNvPr>
            <p:cNvSpPr/>
            <p:nvPr/>
          </p:nvSpPr>
          <p:spPr>
            <a:xfrm>
              <a:off x="2899363" y="2066032"/>
              <a:ext cx="66260" cy="96272"/>
            </a:xfrm>
            <a:custGeom>
              <a:avLst/>
              <a:gdLst>
                <a:gd name="connsiteX0" fmla="*/ 0 w 66260"/>
                <a:gd name="connsiteY0" fmla="*/ 44849 h 96272"/>
                <a:gd name="connsiteX1" fmla="*/ 0 w 66260"/>
                <a:gd name="connsiteY1" fmla="*/ 28177 h 96272"/>
                <a:gd name="connsiteX2" fmla="*/ 0 w 66260"/>
                <a:gd name="connsiteY2" fmla="*/ 11741 h 96272"/>
                <a:gd name="connsiteX3" fmla="*/ 9691 w 66260"/>
                <a:gd name="connsiteY3" fmla="*/ 5870 h 96272"/>
                <a:gd name="connsiteX4" fmla="*/ 19382 w 66260"/>
                <a:gd name="connsiteY4" fmla="*/ 0 h 96272"/>
                <a:gd name="connsiteX5" fmla="*/ 33130 w 66260"/>
                <a:gd name="connsiteY5" fmla="*/ 8218 h 96272"/>
                <a:gd name="connsiteX6" fmla="*/ 46878 w 66260"/>
                <a:gd name="connsiteY6" fmla="*/ 16437 h 96272"/>
                <a:gd name="connsiteX7" fmla="*/ 56570 w 66260"/>
                <a:gd name="connsiteY7" fmla="*/ 34048 h 96272"/>
                <a:gd name="connsiteX8" fmla="*/ 66261 w 66260"/>
                <a:gd name="connsiteY8" fmla="*/ 51658 h 96272"/>
                <a:gd name="connsiteX9" fmla="*/ 66261 w 66260"/>
                <a:gd name="connsiteY9" fmla="*/ 68095 h 96272"/>
                <a:gd name="connsiteX10" fmla="*/ 66261 w 66260"/>
                <a:gd name="connsiteY10" fmla="*/ 84767 h 96272"/>
                <a:gd name="connsiteX11" fmla="*/ 56570 w 66260"/>
                <a:gd name="connsiteY11" fmla="*/ 90637 h 96272"/>
                <a:gd name="connsiteX12" fmla="*/ 46878 w 66260"/>
                <a:gd name="connsiteY12" fmla="*/ 96273 h 96272"/>
                <a:gd name="connsiteX13" fmla="*/ 33130 w 66260"/>
                <a:gd name="connsiteY13" fmla="*/ 88054 h 96272"/>
                <a:gd name="connsiteX14" fmla="*/ 19382 w 66260"/>
                <a:gd name="connsiteY14" fmla="*/ 79836 h 96272"/>
                <a:gd name="connsiteX15" fmla="*/ 9691 w 66260"/>
                <a:gd name="connsiteY15" fmla="*/ 62225 h 96272"/>
                <a:gd name="connsiteX16" fmla="*/ 0 w 66260"/>
                <a:gd name="connsiteY16" fmla="*/ 44849 h 9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260" h="96272">
                  <a:moveTo>
                    <a:pt x="0" y="44849"/>
                  </a:moveTo>
                  <a:lnTo>
                    <a:pt x="0" y="28177"/>
                  </a:lnTo>
                  <a:lnTo>
                    <a:pt x="0" y="11741"/>
                  </a:lnTo>
                  <a:lnTo>
                    <a:pt x="9691" y="5870"/>
                  </a:lnTo>
                  <a:lnTo>
                    <a:pt x="19382" y="0"/>
                  </a:lnTo>
                  <a:lnTo>
                    <a:pt x="33130" y="8218"/>
                  </a:lnTo>
                  <a:lnTo>
                    <a:pt x="46878" y="16437"/>
                  </a:lnTo>
                  <a:lnTo>
                    <a:pt x="56570" y="34048"/>
                  </a:lnTo>
                  <a:lnTo>
                    <a:pt x="66261" y="51658"/>
                  </a:lnTo>
                  <a:lnTo>
                    <a:pt x="66261" y="68095"/>
                  </a:lnTo>
                  <a:lnTo>
                    <a:pt x="66261" y="84767"/>
                  </a:lnTo>
                  <a:lnTo>
                    <a:pt x="56570" y="90637"/>
                  </a:lnTo>
                  <a:lnTo>
                    <a:pt x="46878" y="96273"/>
                  </a:lnTo>
                  <a:lnTo>
                    <a:pt x="33130" y="88054"/>
                  </a:lnTo>
                  <a:lnTo>
                    <a:pt x="19382" y="79836"/>
                  </a:lnTo>
                  <a:lnTo>
                    <a:pt x="9691" y="62225"/>
                  </a:lnTo>
                  <a:lnTo>
                    <a:pt x="0" y="44849"/>
                  </a:lnTo>
                  <a:close/>
                </a:path>
              </a:pathLst>
            </a:custGeom>
            <a:solidFill>
              <a:srgbClr val="434444"/>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7" name="Freeform 895">
              <a:extLst>
                <a:ext uri="{FF2B5EF4-FFF2-40B4-BE49-F238E27FC236}">
                  <a16:creationId xmlns:a16="http://schemas.microsoft.com/office/drawing/2014/main" id="{66D91F8D-FF66-8046-8FDB-678633FF9E79}"/>
                </a:ext>
              </a:extLst>
            </p:cNvPr>
            <p:cNvSpPr/>
            <p:nvPr/>
          </p:nvSpPr>
          <p:spPr>
            <a:xfrm>
              <a:off x="2957510" y="574274"/>
              <a:ext cx="27045" cy="1473442"/>
            </a:xfrm>
            <a:custGeom>
              <a:avLst/>
              <a:gdLst>
                <a:gd name="connsiteX0" fmla="*/ 3155 w 27045"/>
                <a:gd name="connsiteY0" fmla="*/ 1473442 h 1473442"/>
                <a:gd name="connsiteX1" fmla="*/ 0 w 27045"/>
                <a:gd name="connsiteY1" fmla="*/ 25360 h 1473442"/>
                <a:gd name="connsiteX2" fmla="*/ 27045 w 27045"/>
                <a:gd name="connsiteY2" fmla="*/ 0 h 1473442"/>
                <a:gd name="connsiteX3" fmla="*/ 27045 w 27045"/>
                <a:gd name="connsiteY3" fmla="*/ 1459119 h 1473442"/>
                <a:gd name="connsiteX4" fmla="*/ 3155 w 27045"/>
                <a:gd name="connsiteY4" fmla="*/ 1473442 h 147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5" h="1473442">
                  <a:moveTo>
                    <a:pt x="3155" y="1473442"/>
                  </a:moveTo>
                  <a:lnTo>
                    <a:pt x="0" y="25360"/>
                  </a:lnTo>
                  <a:lnTo>
                    <a:pt x="27045" y="0"/>
                  </a:lnTo>
                  <a:lnTo>
                    <a:pt x="27045" y="1459119"/>
                  </a:lnTo>
                  <a:lnTo>
                    <a:pt x="3155" y="1473442"/>
                  </a:lnTo>
                  <a:close/>
                </a:path>
              </a:pathLst>
            </a:custGeom>
            <a:solidFill>
              <a:srgbClr val="BCBEC0"/>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8" name="Freeform 896">
              <a:extLst>
                <a:ext uri="{FF2B5EF4-FFF2-40B4-BE49-F238E27FC236}">
                  <a16:creationId xmlns:a16="http://schemas.microsoft.com/office/drawing/2014/main" id="{C6BFA7C3-ED8E-474B-99A7-0550661B8806}"/>
                </a:ext>
              </a:extLst>
            </p:cNvPr>
            <p:cNvSpPr/>
            <p:nvPr/>
          </p:nvSpPr>
          <p:spPr>
            <a:xfrm>
              <a:off x="2903645" y="567230"/>
              <a:ext cx="57020" cy="1492696"/>
            </a:xfrm>
            <a:custGeom>
              <a:avLst/>
              <a:gdLst>
                <a:gd name="connsiteX0" fmla="*/ 57020 w 57020"/>
                <a:gd name="connsiteY0" fmla="*/ 1492697 h 1492696"/>
                <a:gd name="connsiteX1" fmla="*/ 0 w 57020"/>
                <a:gd name="connsiteY1" fmla="*/ 1492697 h 1492696"/>
                <a:gd name="connsiteX2" fmla="*/ 0 w 57020"/>
                <a:gd name="connsiteY2" fmla="*/ 0 h 1492696"/>
                <a:gd name="connsiteX3" fmla="*/ 53865 w 57020"/>
                <a:gd name="connsiteY3" fmla="*/ 32404 h 1492696"/>
                <a:gd name="connsiteX4" fmla="*/ 57020 w 57020"/>
                <a:gd name="connsiteY4" fmla="*/ 1492697 h 149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0" h="1492696">
                  <a:moveTo>
                    <a:pt x="57020" y="1492697"/>
                  </a:moveTo>
                  <a:lnTo>
                    <a:pt x="0" y="1492697"/>
                  </a:lnTo>
                  <a:lnTo>
                    <a:pt x="0" y="0"/>
                  </a:lnTo>
                  <a:lnTo>
                    <a:pt x="53865" y="32404"/>
                  </a:lnTo>
                  <a:lnTo>
                    <a:pt x="57020" y="1492697"/>
                  </a:lnTo>
                  <a:close/>
                </a:path>
              </a:pathLst>
            </a:custGeom>
            <a:solidFill>
              <a:srgbClr val="D1D3D4"/>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29" name="Freeform 897">
              <a:extLst>
                <a:ext uri="{FF2B5EF4-FFF2-40B4-BE49-F238E27FC236}">
                  <a16:creationId xmlns:a16="http://schemas.microsoft.com/office/drawing/2014/main" id="{16459DE7-3AB9-4249-8CC2-6FDB6AE29E1E}"/>
                </a:ext>
              </a:extLst>
            </p:cNvPr>
            <p:cNvSpPr/>
            <p:nvPr/>
          </p:nvSpPr>
          <p:spPr>
            <a:xfrm>
              <a:off x="2914463" y="1019477"/>
              <a:ext cx="36285" cy="1013916"/>
            </a:xfrm>
            <a:custGeom>
              <a:avLst/>
              <a:gdLst>
                <a:gd name="connsiteX0" fmla="*/ 676 w 36285"/>
                <a:gd name="connsiteY0" fmla="*/ 961553 h 1013916"/>
                <a:gd name="connsiteX1" fmla="*/ 676 w 36285"/>
                <a:gd name="connsiteY1" fmla="*/ 879134 h 1013916"/>
                <a:gd name="connsiteX2" fmla="*/ 36286 w 36285"/>
                <a:gd name="connsiteY2" fmla="*/ 930558 h 1013916"/>
                <a:gd name="connsiteX3" fmla="*/ 36286 w 36285"/>
                <a:gd name="connsiteY3" fmla="*/ 1013916 h 1013916"/>
                <a:gd name="connsiteX4" fmla="*/ 676 w 36285"/>
                <a:gd name="connsiteY4" fmla="*/ 961553 h 1013916"/>
                <a:gd name="connsiteX5" fmla="*/ 676 w 36285"/>
                <a:gd name="connsiteY5" fmla="*/ 741770 h 1013916"/>
                <a:gd name="connsiteX6" fmla="*/ 676 w 36285"/>
                <a:gd name="connsiteY6" fmla="*/ 659351 h 1013916"/>
                <a:gd name="connsiteX7" fmla="*/ 36286 w 36285"/>
                <a:gd name="connsiteY7" fmla="*/ 710774 h 1013916"/>
                <a:gd name="connsiteX8" fmla="*/ 36286 w 36285"/>
                <a:gd name="connsiteY8" fmla="*/ 794133 h 1013916"/>
                <a:gd name="connsiteX9" fmla="*/ 451 w 36285"/>
                <a:gd name="connsiteY9" fmla="*/ 742709 h 1013916"/>
                <a:gd name="connsiteX10" fmla="*/ 676 w 36285"/>
                <a:gd name="connsiteY10" fmla="*/ 521986 h 1013916"/>
                <a:gd name="connsiteX11" fmla="*/ 676 w 36285"/>
                <a:gd name="connsiteY11" fmla="*/ 439567 h 1013916"/>
                <a:gd name="connsiteX12" fmla="*/ 35835 w 36285"/>
                <a:gd name="connsiteY12" fmla="*/ 491930 h 1013916"/>
                <a:gd name="connsiteX13" fmla="*/ 35835 w 36285"/>
                <a:gd name="connsiteY13" fmla="*/ 575288 h 1013916"/>
                <a:gd name="connsiteX14" fmla="*/ 225 w 36285"/>
                <a:gd name="connsiteY14" fmla="*/ 522925 h 1013916"/>
                <a:gd name="connsiteX15" fmla="*/ 676 w 36285"/>
                <a:gd name="connsiteY15" fmla="*/ 302202 h 1013916"/>
                <a:gd name="connsiteX16" fmla="*/ 676 w 36285"/>
                <a:gd name="connsiteY16" fmla="*/ 219784 h 1013916"/>
                <a:gd name="connsiteX17" fmla="*/ 35610 w 36285"/>
                <a:gd name="connsiteY17" fmla="*/ 271207 h 1013916"/>
                <a:gd name="connsiteX18" fmla="*/ 35610 w 36285"/>
                <a:gd name="connsiteY18" fmla="*/ 354565 h 1013916"/>
                <a:gd name="connsiteX19" fmla="*/ 0 w 36285"/>
                <a:gd name="connsiteY19" fmla="*/ 304081 h 1013916"/>
                <a:gd name="connsiteX20" fmla="*/ 676 w 36285"/>
                <a:gd name="connsiteY20" fmla="*/ 82419 h 1013916"/>
                <a:gd name="connsiteX21" fmla="*/ 676 w 36285"/>
                <a:gd name="connsiteY21" fmla="*/ 0 h 1013916"/>
                <a:gd name="connsiteX22" fmla="*/ 36286 w 36285"/>
                <a:gd name="connsiteY22" fmla="*/ 51424 h 1013916"/>
                <a:gd name="connsiteX23" fmla="*/ 36286 w 36285"/>
                <a:gd name="connsiteY23" fmla="*/ 134782 h 10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285" h="1013916">
                  <a:moveTo>
                    <a:pt x="676" y="961553"/>
                  </a:moveTo>
                  <a:lnTo>
                    <a:pt x="676" y="879134"/>
                  </a:lnTo>
                  <a:lnTo>
                    <a:pt x="36286" y="930558"/>
                  </a:lnTo>
                  <a:lnTo>
                    <a:pt x="36286" y="1013916"/>
                  </a:lnTo>
                  <a:lnTo>
                    <a:pt x="676" y="961553"/>
                  </a:lnTo>
                  <a:close/>
                  <a:moveTo>
                    <a:pt x="676" y="741770"/>
                  </a:moveTo>
                  <a:lnTo>
                    <a:pt x="676" y="659351"/>
                  </a:lnTo>
                  <a:lnTo>
                    <a:pt x="36286" y="710774"/>
                  </a:lnTo>
                  <a:cubicBezTo>
                    <a:pt x="36286" y="738482"/>
                    <a:pt x="36286" y="766190"/>
                    <a:pt x="36286" y="794133"/>
                  </a:cubicBezTo>
                  <a:lnTo>
                    <a:pt x="451" y="742709"/>
                  </a:lnTo>
                  <a:close/>
                  <a:moveTo>
                    <a:pt x="676" y="521986"/>
                  </a:moveTo>
                  <a:lnTo>
                    <a:pt x="676" y="439567"/>
                  </a:lnTo>
                  <a:lnTo>
                    <a:pt x="35835" y="491930"/>
                  </a:lnTo>
                  <a:cubicBezTo>
                    <a:pt x="35835" y="519638"/>
                    <a:pt x="35835" y="547346"/>
                    <a:pt x="35835" y="575288"/>
                  </a:cubicBezTo>
                  <a:lnTo>
                    <a:pt x="225" y="522925"/>
                  </a:lnTo>
                  <a:close/>
                  <a:moveTo>
                    <a:pt x="676" y="302202"/>
                  </a:moveTo>
                  <a:lnTo>
                    <a:pt x="676" y="219784"/>
                  </a:lnTo>
                  <a:lnTo>
                    <a:pt x="35610" y="271207"/>
                  </a:lnTo>
                  <a:cubicBezTo>
                    <a:pt x="35610" y="298915"/>
                    <a:pt x="35610" y="326623"/>
                    <a:pt x="35610" y="354565"/>
                  </a:cubicBezTo>
                  <a:lnTo>
                    <a:pt x="0" y="304081"/>
                  </a:lnTo>
                  <a:close/>
                  <a:moveTo>
                    <a:pt x="676" y="82419"/>
                  </a:moveTo>
                  <a:lnTo>
                    <a:pt x="676" y="0"/>
                  </a:lnTo>
                  <a:lnTo>
                    <a:pt x="36286" y="51424"/>
                  </a:lnTo>
                  <a:lnTo>
                    <a:pt x="36286" y="134782"/>
                  </a:lnTo>
                  <a:close/>
                </a:path>
              </a:pathLst>
            </a:custGeom>
            <a:solidFill>
              <a:srgbClr val="057BB5"/>
            </a:solidFill>
            <a:ln w="22452" cap="flat">
              <a:noFill/>
              <a:prstDash val="solid"/>
              <a:miter/>
            </a:ln>
          </p:spPr>
          <p:txBody>
            <a:bodyPr rtlCol="0" anchor="ctr"/>
            <a:lstStyle/>
            <a:p>
              <a:endParaRPr lang="en-US" dirty="0">
                <a:latin typeface="Frutiger LT Roman" panose="02000503000000000000" pitchFamily="2" charset="0"/>
              </a:endParaRPr>
            </a:p>
          </p:txBody>
        </p:sp>
        <p:sp>
          <p:nvSpPr>
            <p:cNvPr id="530" name="Freeform 898">
              <a:extLst>
                <a:ext uri="{FF2B5EF4-FFF2-40B4-BE49-F238E27FC236}">
                  <a16:creationId xmlns:a16="http://schemas.microsoft.com/office/drawing/2014/main" id="{D5629CD8-9DDA-9D49-9BCF-B1947E25E941}"/>
                </a:ext>
              </a:extLst>
            </p:cNvPr>
            <p:cNvSpPr/>
            <p:nvPr/>
          </p:nvSpPr>
          <p:spPr>
            <a:xfrm>
              <a:off x="2914914" y="615131"/>
              <a:ext cx="35834" cy="354565"/>
            </a:xfrm>
            <a:custGeom>
              <a:avLst/>
              <a:gdLst>
                <a:gd name="connsiteX0" fmla="*/ 225 w 35834"/>
                <a:gd name="connsiteY0" fmla="*/ 303142 h 354565"/>
                <a:gd name="connsiteX1" fmla="*/ 225 w 35834"/>
                <a:gd name="connsiteY1" fmla="*/ 219784 h 354565"/>
                <a:gd name="connsiteX2" fmla="*/ 35835 w 35834"/>
                <a:gd name="connsiteY2" fmla="*/ 271207 h 354565"/>
                <a:gd name="connsiteX3" fmla="*/ 35835 w 35834"/>
                <a:gd name="connsiteY3" fmla="*/ 354565 h 354565"/>
                <a:gd name="connsiteX4" fmla="*/ 225 w 35834"/>
                <a:gd name="connsiteY4" fmla="*/ 303142 h 354565"/>
                <a:gd name="connsiteX5" fmla="*/ 225 w 35834"/>
                <a:gd name="connsiteY5" fmla="*/ 83358 h 354565"/>
                <a:gd name="connsiteX6" fmla="*/ 225 w 35834"/>
                <a:gd name="connsiteY6" fmla="*/ 0 h 354565"/>
                <a:gd name="connsiteX7" fmla="*/ 35610 w 35834"/>
                <a:gd name="connsiteY7" fmla="*/ 50954 h 354565"/>
                <a:gd name="connsiteX8" fmla="*/ 35610 w 35834"/>
                <a:gd name="connsiteY8" fmla="*/ 134312 h 354565"/>
                <a:gd name="connsiteX9" fmla="*/ 0 w 35834"/>
                <a:gd name="connsiteY9" fmla="*/ 83358 h 35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34" h="354565">
                  <a:moveTo>
                    <a:pt x="225" y="303142"/>
                  </a:moveTo>
                  <a:lnTo>
                    <a:pt x="225" y="219784"/>
                  </a:lnTo>
                  <a:lnTo>
                    <a:pt x="35835" y="271207"/>
                  </a:lnTo>
                  <a:lnTo>
                    <a:pt x="35835" y="354565"/>
                  </a:lnTo>
                  <a:lnTo>
                    <a:pt x="225" y="303142"/>
                  </a:lnTo>
                  <a:close/>
                  <a:moveTo>
                    <a:pt x="225" y="83358"/>
                  </a:moveTo>
                  <a:lnTo>
                    <a:pt x="225" y="0"/>
                  </a:lnTo>
                  <a:lnTo>
                    <a:pt x="35610" y="50954"/>
                  </a:lnTo>
                  <a:cubicBezTo>
                    <a:pt x="35610" y="78662"/>
                    <a:pt x="35610" y="106604"/>
                    <a:pt x="35610" y="134312"/>
                  </a:cubicBezTo>
                  <a:lnTo>
                    <a:pt x="0" y="83358"/>
                  </a:lnTo>
                  <a:close/>
                </a:path>
              </a:pathLst>
            </a:custGeom>
            <a:solidFill>
              <a:srgbClr val="057BB5"/>
            </a:solidFill>
            <a:ln w="22452" cap="flat">
              <a:noFill/>
              <a:prstDash val="solid"/>
              <a:miter/>
            </a:ln>
          </p:spPr>
          <p:txBody>
            <a:bodyPr rtlCol="0" anchor="ctr"/>
            <a:lstStyle/>
            <a:p>
              <a:endParaRPr lang="en-US" dirty="0">
                <a:latin typeface="Frutiger LT Roman" panose="02000503000000000000" pitchFamily="2" charset="0"/>
              </a:endParaRPr>
            </a:p>
          </p:txBody>
        </p:sp>
      </p:grpSp>
      <p:cxnSp>
        <p:nvCxnSpPr>
          <p:cNvPr id="531" name="Straight Arrow Connector 932">
            <a:extLst>
              <a:ext uri="{FF2B5EF4-FFF2-40B4-BE49-F238E27FC236}">
                <a16:creationId xmlns:a16="http://schemas.microsoft.com/office/drawing/2014/main" id="{0D7452A4-7EC7-C149-B6F2-F798A3AB03E5}"/>
              </a:ext>
            </a:extLst>
          </p:cNvPr>
          <p:cNvCxnSpPr/>
          <p:nvPr/>
        </p:nvCxnSpPr>
        <p:spPr bwMode="auto">
          <a:xfrm>
            <a:off x="3577528" y="2331697"/>
            <a:ext cx="545317" cy="6959"/>
          </a:xfrm>
          <a:prstGeom prst="straightConnector1">
            <a:avLst/>
          </a:prstGeom>
          <a:solidFill>
            <a:schemeClr val="bg2"/>
          </a:solidFill>
          <a:ln w="9525" cap="flat" cmpd="sng" algn="ctr">
            <a:solidFill>
              <a:schemeClr val="tx1">
                <a:alpha val="40000"/>
              </a:schemeClr>
            </a:solidFill>
            <a:prstDash val="dash"/>
            <a:round/>
            <a:headEnd type="oval" w="sm" len="sm"/>
            <a:tailEnd type="oval" w="sm" len="sm"/>
          </a:ln>
          <a:effectLst/>
        </p:spPr>
      </p:cxnSp>
      <p:pic>
        <p:nvPicPr>
          <p:cNvPr id="364" name="Graphic 1198">
            <a:extLst>
              <a:ext uri="{FF2B5EF4-FFF2-40B4-BE49-F238E27FC236}">
                <a16:creationId xmlns:a16="http://schemas.microsoft.com/office/drawing/2014/main" id="{07B4FC03-F6A7-3746-A6D3-2CD24BCF9EC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404" b="99719" l="855" r="100000"/>
                    </a14:imgEffect>
                  </a14:imgLayer>
                </a14:imgProps>
              </a:ext>
            </a:extLst>
          </a:blip>
          <a:stretch>
            <a:fillRect/>
          </a:stretch>
        </p:blipFill>
        <p:spPr>
          <a:xfrm>
            <a:off x="3828577" y="4715436"/>
            <a:ext cx="1367864" cy="1037688"/>
          </a:xfrm>
          <a:prstGeom prst="rect">
            <a:avLst/>
          </a:prstGeom>
        </p:spPr>
      </p:pic>
      <p:sp>
        <p:nvSpPr>
          <p:cNvPr id="18" name="Textfeld 17"/>
          <p:cNvSpPr txBox="1"/>
          <p:nvPr/>
        </p:nvSpPr>
        <p:spPr bwMode="auto">
          <a:xfrm>
            <a:off x="691728" y="4937231"/>
            <a:ext cx="2863422" cy="583988"/>
          </a:xfrm>
          <a:prstGeom prst="rect">
            <a:avLst/>
          </a:prstGeom>
        </p:spPr>
        <p:txBody>
          <a:bodyPr wrap="square" lIns="72000" tIns="72000" rIns="72000" bIns="72000" rtlCol="0">
            <a:spAutoFit/>
          </a:bodyPr>
          <a:lstStyle/>
          <a:p>
            <a:pPr indent="-226800" defTabSz="226800" eaLnBrk="0" fontAlgn="base" hangingPunct="0">
              <a:lnSpc>
                <a:spcPct val="95000"/>
              </a:lnSpc>
              <a:spcBef>
                <a:spcPct val="0"/>
              </a:spcBef>
            </a:pPr>
            <a:r>
              <a:rPr lang="de-DE" sz="1600" b="1" kern="0" dirty="0"/>
              <a:t>Einzelverzollung</a:t>
            </a:r>
            <a:endParaRPr lang="de-DE" sz="1600" kern="0" dirty="0"/>
          </a:p>
          <a:p>
            <a:pPr indent="-226800" defTabSz="226800" eaLnBrk="0" fontAlgn="base" hangingPunct="0">
              <a:lnSpc>
                <a:spcPct val="95000"/>
              </a:lnSpc>
              <a:spcBef>
                <a:spcPct val="0"/>
              </a:spcBef>
            </a:pPr>
            <a:r>
              <a:rPr lang="de-DE" sz="1400" kern="0" dirty="0"/>
              <a:t>Jedes Paket wird separat verzollt</a:t>
            </a:r>
          </a:p>
        </p:txBody>
      </p:sp>
      <p:sp>
        <p:nvSpPr>
          <p:cNvPr id="535" name="Textfeld 534"/>
          <p:cNvSpPr txBox="1"/>
          <p:nvPr/>
        </p:nvSpPr>
        <p:spPr bwMode="auto">
          <a:xfrm>
            <a:off x="5469867" y="4812480"/>
            <a:ext cx="3031578" cy="884070"/>
          </a:xfrm>
          <a:prstGeom prst="rect">
            <a:avLst/>
          </a:prstGeom>
        </p:spPr>
        <p:txBody>
          <a:bodyPr wrap="square" lIns="72000" tIns="72000" rIns="72000" bIns="72000" rtlCol="0">
            <a:spAutoFit/>
          </a:bodyPr>
          <a:lstStyle/>
          <a:p>
            <a:pPr indent="-226800" defTabSz="226800" eaLnBrk="0" fontAlgn="base" hangingPunct="0">
              <a:spcBef>
                <a:spcPct val="0"/>
              </a:spcBef>
            </a:pPr>
            <a:r>
              <a:rPr lang="de-DE" sz="1200" b="1" kern="0" dirty="0">
                <a:sym typeface="Wingdings" panose="05000000000000000000" pitchFamily="2" charset="2"/>
              </a:rPr>
              <a:t> </a:t>
            </a:r>
            <a:r>
              <a:rPr lang="de-DE" sz="1200" kern="0" dirty="0">
                <a:sym typeface="Wingdings" panose="05000000000000000000" pitchFamily="2" charset="2"/>
              </a:rPr>
              <a:t>Mit dieser Methode kann man bei </a:t>
            </a:r>
            <a:r>
              <a:rPr lang="de-DE" sz="1200" b="1" kern="0" dirty="0">
                <a:sym typeface="Wingdings" panose="05000000000000000000" pitchFamily="2" charset="2"/>
              </a:rPr>
              <a:t>speziellen Artikeln Zölle einsparen (z.B. Kleidung) </a:t>
            </a:r>
            <a:r>
              <a:rPr lang="de-DE" sz="1200" kern="0" dirty="0">
                <a:sym typeface="Wingdings" panose="05000000000000000000" pitchFamily="2" charset="2"/>
              </a:rPr>
              <a:t>bzw. die Einfuhr erst ermöglichen (z.B. Lebensmittel) </a:t>
            </a:r>
            <a:endParaRPr lang="de-DE" sz="1400" kern="0" dirty="0"/>
          </a:p>
        </p:txBody>
      </p:sp>
      <p:sp>
        <p:nvSpPr>
          <p:cNvPr id="538" name="Textfeld 537"/>
          <p:cNvSpPr txBox="1"/>
          <p:nvPr/>
        </p:nvSpPr>
        <p:spPr bwMode="auto">
          <a:xfrm>
            <a:off x="5474894" y="1953104"/>
            <a:ext cx="2955835" cy="699404"/>
          </a:xfrm>
          <a:prstGeom prst="rect">
            <a:avLst/>
          </a:prstGeom>
        </p:spPr>
        <p:txBody>
          <a:bodyPr wrap="square" lIns="72000" tIns="72000" rIns="72000" bIns="72000" rtlCol="0">
            <a:spAutoFit/>
          </a:bodyPr>
          <a:lstStyle/>
          <a:p>
            <a:pPr indent="-226800" defTabSz="226800" eaLnBrk="0" fontAlgn="base" hangingPunct="0">
              <a:spcBef>
                <a:spcPct val="0"/>
              </a:spcBef>
            </a:pPr>
            <a:r>
              <a:rPr lang="de-DE" sz="1200" b="1" kern="0" dirty="0">
                <a:sym typeface="Wingdings" panose="05000000000000000000" pitchFamily="2" charset="2"/>
              </a:rPr>
              <a:t> Um Kosten zu minimieren, </a:t>
            </a:r>
            <a:r>
              <a:rPr lang="de-DE" sz="1200" kern="0" dirty="0">
                <a:sym typeface="Wingdings" panose="05000000000000000000" pitchFamily="2" charset="2"/>
              </a:rPr>
              <a:t>verarbeiten wir Verzollungsdaten ausschließlich</a:t>
            </a:r>
            <a:r>
              <a:rPr lang="de-DE" sz="1200" b="1" kern="0" dirty="0">
                <a:sym typeface="Wingdings" panose="05000000000000000000" pitchFamily="2" charset="2"/>
              </a:rPr>
              <a:t> automatisiert</a:t>
            </a:r>
            <a:endParaRPr lang="de-DE" sz="1400" b="1" kern="0" dirty="0"/>
          </a:p>
        </p:txBody>
      </p:sp>
      <p:sp>
        <p:nvSpPr>
          <p:cNvPr id="539" name="Textfeld 538"/>
          <p:cNvSpPr txBox="1"/>
          <p:nvPr/>
        </p:nvSpPr>
        <p:spPr bwMode="auto">
          <a:xfrm>
            <a:off x="8663886" y="4812480"/>
            <a:ext cx="3031578" cy="514738"/>
          </a:xfrm>
          <a:prstGeom prst="rect">
            <a:avLst/>
          </a:prstGeom>
        </p:spPr>
        <p:txBody>
          <a:bodyPr wrap="square" lIns="72000" tIns="72000" rIns="72000" bIns="72000" rtlCol="0">
            <a:spAutoFit/>
          </a:bodyPr>
          <a:lstStyle/>
          <a:p>
            <a:pPr indent="-226800" defTabSz="226800" eaLnBrk="0" fontAlgn="base" hangingPunct="0">
              <a:spcBef>
                <a:spcPct val="0"/>
              </a:spcBef>
            </a:pPr>
            <a:r>
              <a:rPr lang="de-DE" sz="1200" b="1" kern="0" dirty="0">
                <a:sym typeface="Wingdings" panose="05000000000000000000" pitchFamily="2" charset="2"/>
              </a:rPr>
              <a:t> Vor allem für Portfolios mit hohen Verzollungsansätzen geeignet</a:t>
            </a:r>
            <a:endParaRPr lang="de-DE" sz="1400" kern="0" dirty="0"/>
          </a:p>
        </p:txBody>
      </p:sp>
      <p:grpSp>
        <p:nvGrpSpPr>
          <p:cNvPr id="536" name="Group 535">
            <a:extLst>
              <a:ext uri="{FF2B5EF4-FFF2-40B4-BE49-F238E27FC236}">
                <a16:creationId xmlns:a16="http://schemas.microsoft.com/office/drawing/2014/main" id="{BA16FACA-5316-5D42-AAEB-80F95AC13892}"/>
              </a:ext>
            </a:extLst>
          </p:cNvPr>
          <p:cNvGrpSpPr/>
          <p:nvPr/>
        </p:nvGrpSpPr>
        <p:grpSpPr>
          <a:xfrm>
            <a:off x="9192592" y="1612650"/>
            <a:ext cx="2567608" cy="1607953"/>
            <a:chOff x="9624392" y="4995097"/>
            <a:chExt cx="2567608" cy="1607953"/>
          </a:xfrm>
        </p:grpSpPr>
        <p:sp>
          <p:nvSpPr>
            <p:cNvPr id="540" name="Akzent">
              <a:extLst>
                <a:ext uri="{FF2B5EF4-FFF2-40B4-BE49-F238E27FC236}">
                  <a16:creationId xmlns:a16="http://schemas.microsoft.com/office/drawing/2014/main" id="{A15BDBE8-8EA0-9D4D-8680-269EB8FC24B7}"/>
                </a:ext>
              </a:extLst>
            </p:cNvPr>
            <p:cNvSpPr/>
            <p:nvPr>
              <p:custDataLst>
                <p:tags r:id="rId4"/>
              </p:custDataLst>
            </p:nvPr>
          </p:nvSpPr>
          <p:spPr bwMode="auto">
            <a:xfrm>
              <a:off x="9624393" y="5348596"/>
              <a:ext cx="2567607" cy="1254454"/>
            </a:xfrm>
            <a:prstGeom prst="rect">
              <a:avLst/>
            </a:prstGeom>
            <a:solidFill>
              <a:schemeClr val="bg1"/>
            </a:solidFill>
            <a:ln w="9525">
              <a:noFill/>
              <a:miter lim="800000"/>
              <a:headEnd/>
              <a:tailEnd/>
            </a:ln>
          </p:spPr>
          <p:txBody>
            <a:bodyPr wrap="square" rtlCol="0" anchor="t" anchorCtr="0">
              <a:prstTxWarp prst="textNoShape">
                <a:avLst/>
              </a:prstTxWarp>
              <a:noAutofit/>
            </a:bodyPr>
            <a:lstStyle/>
            <a:p>
              <a:pPr algn="ctr"/>
              <a:endParaRPr lang="de-DE" sz="1800" dirty="0"/>
            </a:p>
          </p:txBody>
        </p:sp>
        <p:grpSp>
          <p:nvGrpSpPr>
            <p:cNvPr id="541" name="Group 540">
              <a:extLst>
                <a:ext uri="{FF2B5EF4-FFF2-40B4-BE49-F238E27FC236}">
                  <a16:creationId xmlns:a16="http://schemas.microsoft.com/office/drawing/2014/main" id="{52BF84B6-65C6-9D46-9939-337DC885999E}"/>
                </a:ext>
              </a:extLst>
            </p:cNvPr>
            <p:cNvGrpSpPr/>
            <p:nvPr/>
          </p:nvGrpSpPr>
          <p:grpSpPr>
            <a:xfrm>
              <a:off x="9624392" y="4995097"/>
              <a:ext cx="2567607" cy="1440159"/>
              <a:chOff x="8932100" y="4995097"/>
              <a:chExt cx="2567607" cy="1440159"/>
            </a:xfrm>
          </p:grpSpPr>
          <p:sp>
            <p:nvSpPr>
              <p:cNvPr id="542" name="Akzent">
                <a:extLst>
                  <a:ext uri="{FF2B5EF4-FFF2-40B4-BE49-F238E27FC236}">
                    <a16:creationId xmlns:a16="http://schemas.microsoft.com/office/drawing/2014/main" id="{774DE9C0-EBE3-2B4F-B7EF-ABD3B2AD455D}"/>
                  </a:ext>
                </a:extLst>
              </p:cNvPr>
              <p:cNvSpPr/>
              <p:nvPr>
                <p:custDataLst>
                  <p:tags r:id="rId5"/>
                </p:custDataLst>
              </p:nvPr>
            </p:nvSpPr>
            <p:spPr bwMode="auto">
              <a:xfrm>
                <a:off x="8932100" y="4995097"/>
                <a:ext cx="2567607"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p>
                <a:r>
                  <a:rPr lang="de-DE" sz="1200" b="1" dirty="0"/>
                  <a:t>HINWEIS</a:t>
                </a:r>
              </a:p>
            </p:txBody>
          </p:sp>
          <p:sp>
            <p:nvSpPr>
              <p:cNvPr id="543" name="Abgerundetes Rechteck 14">
                <a:extLst>
                  <a:ext uri="{FF2B5EF4-FFF2-40B4-BE49-F238E27FC236}">
                    <a16:creationId xmlns:a16="http://schemas.microsoft.com/office/drawing/2014/main" id="{E1F49898-2AED-1643-A672-878F4F9377D5}"/>
                  </a:ext>
                </a:extLst>
              </p:cNvPr>
              <p:cNvSpPr/>
              <p:nvPr/>
            </p:nvSpPr>
            <p:spPr bwMode="auto">
              <a:xfrm>
                <a:off x="9156893" y="5572645"/>
                <a:ext cx="2079463" cy="468052"/>
              </a:xfrm>
              <a:prstGeom prst="roundRect">
                <a:avLst>
                  <a:gd name="adj" fmla="val 0"/>
                </a:avLst>
              </a:prstGeom>
              <a:no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de-CH" sz="900" kern="0" dirty="0"/>
                  <a:t>Um die optimale Lösung zu finden braucht es hier noch diverse Angaben vom Händler. Mehr im Anhang</a:t>
                </a:r>
                <a:endParaRPr lang="en-US" sz="900" kern="0" dirty="0">
                  <a:solidFill>
                    <a:schemeClr val="tx1"/>
                  </a:solidFill>
                </a:endParaRPr>
              </a:p>
            </p:txBody>
          </p:sp>
          <p:sp>
            <p:nvSpPr>
              <p:cNvPr id="544" name="Abgerundetes Rechteck 14">
                <a:hlinkClick r:id="rId14" action="ppaction://hlinksldjump"/>
                <a:extLst>
                  <a:ext uri="{FF2B5EF4-FFF2-40B4-BE49-F238E27FC236}">
                    <a16:creationId xmlns:a16="http://schemas.microsoft.com/office/drawing/2014/main" id="{26EC57BC-415E-A54D-A69C-D4BE44BE4BCB}"/>
                  </a:ext>
                </a:extLst>
              </p:cNvPr>
              <p:cNvSpPr/>
              <p:nvPr/>
            </p:nvSpPr>
            <p:spPr bwMode="auto">
              <a:xfrm>
                <a:off x="9151681" y="6132357"/>
                <a:ext cx="1076563" cy="302899"/>
              </a:xfrm>
              <a:prstGeom prst="roundRect">
                <a:avLst>
                  <a:gd name="adj" fmla="val 11409"/>
                </a:avLst>
              </a:prstGeom>
              <a:solidFill>
                <a:schemeClr val="accent2"/>
              </a:solid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CH" sz="900" kern="0" dirty="0">
                    <a:solidFill>
                      <a:schemeClr val="bg1"/>
                    </a:solidFill>
                  </a:rPr>
                  <a:t>Zum Anhang</a:t>
                </a:r>
                <a:endParaRPr lang="en-US" sz="900" kern="0" dirty="0">
                  <a:solidFill>
                    <a:schemeClr val="bg1"/>
                  </a:solidFill>
                </a:endParaRPr>
              </a:p>
            </p:txBody>
          </p:sp>
        </p:grpSp>
      </p:grpSp>
      <p:grpSp>
        <p:nvGrpSpPr>
          <p:cNvPr id="365" name="Group 2">
            <a:extLst>
              <a:ext uri="{FF2B5EF4-FFF2-40B4-BE49-F238E27FC236}">
                <a16:creationId xmlns:a16="http://schemas.microsoft.com/office/drawing/2014/main" id="{1EEADE32-9E1F-0F40-B387-7B03BF5AC101}"/>
              </a:ext>
            </a:extLst>
          </p:cNvPr>
          <p:cNvGrpSpPr/>
          <p:nvPr/>
        </p:nvGrpSpPr>
        <p:grpSpPr>
          <a:xfrm>
            <a:off x="3987370" y="3202326"/>
            <a:ext cx="970112" cy="1111534"/>
            <a:chOff x="6940094" y="3869278"/>
            <a:chExt cx="1738625" cy="2023461"/>
          </a:xfrm>
        </p:grpSpPr>
        <p:sp>
          <p:nvSpPr>
            <p:cNvPr id="366" name="Freeform 1047">
              <a:extLst>
                <a:ext uri="{FF2B5EF4-FFF2-40B4-BE49-F238E27FC236}">
                  <a16:creationId xmlns:a16="http://schemas.microsoft.com/office/drawing/2014/main" id="{B96E0F82-43E9-2C45-96DA-80F7A9904767}"/>
                </a:ext>
              </a:extLst>
            </p:cNvPr>
            <p:cNvSpPr/>
            <p:nvPr/>
          </p:nvSpPr>
          <p:spPr>
            <a:xfrm>
              <a:off x="7509634" y="5214596"/>
              <a:ext cx="750552" cy="432314"/>
            </a:xfrm>
            <a:custGeom>
              <a:avLst/>
              <a:gdLst>
                <a:gd name="connsiteX0" fmla="*/ 183124 w 234729"/>
                <a:gd name="connsiteY0" fmla="*/ 35711 h 135203"/>
                <a:gd name="connsiteX1" fmla="*/ 167486 w 234729"/>
                <a:gd name="connsiteY1" fmla="*/ 26978 h 135203"/>
                <a:gd name="connsiteX2" fmla="*/ 120571 w 234729"/>
                <a:gd name="connsiteY2" fmla="*/ 0 h 135203"/>
                <a:gd name="connsiteX3" fmla="*/ 0 w 234729"/>
                <a:gd name="connsiteY3" fmla="*/ 69395 h 135203"/>
                <a:gd name="connsiteX4" fmla="*/ 46915 w 234729"/>
                <a:gd name="connsiteY4" fmla="*/ 96374 h 135203"/>
                <a:gd name="connsiteX5" fmla="*/ 62553 w 234729"/>
                <a:gd name="connsiteY5" fmla="*/ 105106 h 135203"/>
                <a:gd name="connsiteX6" fmla="*/ 114472 w 234729"/>
                <a:gd name="connsiteY6" fmla="*/ 135204 h 135203"/>
                <a:gd name="connsiteX7" fmla="*/ 234730 w 234729"/>
                <a:gd name="connsiteY7" fmla="*/ 65964 h 135203"/>
                <a:gd name="connsiteX8" fmla="*/ 234730 w 234729"/>
                <a:gd name="connsiteY8" fmla="*/ 6596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29" h="135203">
                  <a:moveTo>
                    <a:pt x="183124" y="35711"/>
                  </a:moveTo>
                  <a:lnTo>
                    <a:pt x="167486" y="26978"/>
                  </a:lnTo>
                  <a:lnTo>
                    <a:pt x="120571" y="0"/>
                  </a:lnTo>
                  <a:lnTo>
                    <a:pt x="0" y="69395"/>
                  </a:lnTo>
                  <a:lnTo>
                    <a:pt x="46915" y="96374"/>
                  </a:lnTo>
                  <a:lnTo>
                    <a:pt x="62553" y="105106"/>
                  </a:lnTo>
                  <a:lnTo>
                    <a:pt x="114472" y="135204"/>
                  </a:lnTo>
                  <a:lnTo>
                    <a:pt x="234730" y="65964"/>
                  </a:lnTo>
                  <a:lnTo>
                    <a:pt x="234730" y="65964"/>
                  </a:lnTo>
                  <a:close/>
                </a:path>
              </a:pathLst>
            </a:custGeom>
            <a:solidFill>
              <a:srgbClr val="FFDDA8"/>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67" name="Freeform 1048">
              <a:extLst>
                <a:ext uri="{FF2B5EF4-FFF2-40B4-BE49-F238E27FC236}">
                  <a16:creationId xmlns:a16="http://schemas.microsoft.com/office/drawing/2014/main" id="{275434AD-D997-414D-92FA-AD29E6FE6D3F}"/>
                </a:ext>
              </a:extLst>
            </p:cNvPr>
            <p:cNvSpPr/>
            <p:nvPr/>
          </p:nvSpPr>
          <p:spPr>
            <a:xfrm>
              <a:off x="7526137" y="5222574"/>
              <a:ext cx="721051" cy="413366"/>
            </a:xfrm>
            <a:custGeom>
              <a:avLst/>
              <a:gdLst>
                <a:gd name="connsiteX0" fmla="*/ 116192 w 225503"/>
                <a:gd name="connsiteY0" fmla="*/ 0 h 129277"/>
                <a:gd name="connsiteX1" fmla="*/ 0 w 225503"/>
                <a:gd name="connsiteY1" fmla="*/ 66900 h 129277"/>
                <a:gd name="connsiteX2" fmla="*/ 109468 w 225503"/>
                <a:gd name="connsiteY2" fmla="*/ 129278 h 129277"/>
                <a:gd name="connsiteX3" fmla="*/ 225503 w 225503"/>
                <a:gd name="connsiteY3" fmla="*/ 63157 h 129277"/>
              </a:gdLst>
              <a:ahLst/>
              <a:cxnLst>
                <a:cxn ang="0">
                  <a:pos x="connsiteX0" y="connsiteY0"/>
                </a:cxn>
                <a:cxn ang="0">
                  <a:pos x="connsiteX1" y="connsiteY1"/>
                </a:cxn>
                <a:cxn ang="0">
                  <a:pos x="connsiteX2" y="connsiteY2"/>
                </a:cxn>
                <a:cxn ang="0">
                  <a:pos x="connsiteX3" y="connsiteY3"/>
                </a:cxn>
              </a:cxnLst>
              <a:rect l="l" t="t" r="r" b="b"/>
              <a:pathLst>
                <a:path w="225503" h="129277">
                  <a:moveTo>
                    <a:pt x="116192" y="0"/>
                  </a:moveTo>
                  <a:lnTo>
                    <a:pt x="0" y="66900"/>
                  </a:lnTo>
                  <a:lnTo>
                    <a:pt x="109468" y="129278"/>
                  </a:lnTo>
                  <a:lnTo>
                    <a:pt x="225503" y="63157"/>
                  </a:lnTo>
                  <a:close/>
                </a:path>
              </a:pathLst>
            </a:custGeom>
            <a:solidFill>
              <a:srgbClr val="F9C98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68" name="Freeform 1049">
              <a:extLst>
                <a:ext uri="{FF2B5EF4-FFF2-40B4-BE49-F238E27FC236}">
                  <a16:creationId xmlns:a16="http://schemas.microsoft.com/office/drawing/2014/main" id="{F77EEC10-92C9-2C41-ADDF-F3074AC32660}"/>
                </a:ext>
              </a:extLst>
            </p:cNvPr>
            <p:cNvSpPr/>
            <p:nvPr/>
          </p:nvSpPr>
          <p:spPr>
            <a:xfrm>
              <a:off x="7660647" y="5300862"/>
              <a:ext cx="434531" cy="250315"/>
            </a:xfrm>
            <a:custGeom>
              <a:avLst/>
              <a:gdLst>
                <a:gd name="connsiteX0" fmla="*/ 135896 w 135896"/>
                <a:gd name="connsiteY0" fmla="*/ 8733 h 78284"/>
                <a:gd name="connsiteX1" fmla="*/ 93829 w 135896"/>
                <a:gd name="connsiteY1" fmla="*/ 32904 h 78284"/>
                <a:gd name="connsiteX2" fmla="*/ 78817 w 135896"/>
                <a:gd name="connsiteY2" fmla="*/ 41637 h 78284"/>
                <a:gd name="connsiteX3" fmla="*/ 15482 w 135896"/>
                <a:gd name="connsiteY3" fmla="*/ 78128 h 78284"/>
                <a:gd name="connsiteX4" fmla="*/ 15169 w 135896"/>
                <a:gd name="connsiteY4" fmla="*/ 78284 h 78284"/>
                <a:gd name="connsiteX5" fmla="*/ 0 w 135896"/>
                <a:gd name="connsiteY5" fmla="*/ 69707 h 78284"/>
                <a:gd name="connsiteX6" fmla="*/ 469 w 135896"/>
                <a:gd name="connsiteY6" fmla="*/ 69395 h 78284"/>
                <a:gd name="connsiteX7" fmla="*/ 63804 w 135896"/>
                <a:gd name="connsiteY7" fmla="*/ 32904 h 78284"/>
                <a:gd name="connsiteX8" fmla="*/ 78817 w 135896"/>
                <a:gd name="connsiteY8" fmla="*/ 24327 h 78284"/>
                <a:gd name="connsiteX9" fmla="*/ 121040 w 135896"/>
                <a:gd name="connsiteY9" fmla="*/ 0 h 78284"/>
                <a:gd name="connsiteX10" fmla="*/ 135896 w 135896"/>
                <a:gd name="connsiteY10" fmla="*/ 8733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896" h="78284">
                  <a:moveTo>
                    <a:pt x="135896" y="8733"/>
                  </a:moveTo>
                  <a:lnTo>
                    <a:pt x="93829" y="32904"/>
                  </a:lnTo>
                  <a:lnTo>
                    <a:pt x="78817" y="41637"/>
                  </a:lnTo>
                  <a:lnTo>
                    <a:pt x="15482" y="78128"/>
                  </a:lnTo>
                  <a:lnTo>
                    <a:pt x="15169" y="78284"/>
                  </a:lnTo>
                  <a:lnTo>
                    <a:pt x="0" y="69707"/>
                  </a:lnTo>
                  <a:lnTo>
                    <a:pt x="469" y="69395"/>
                  </a:lnTo>
                  <a:lnTo>
                    <a:pt x="63804" y="32904"/>
                  </a:lnTo>
                  <a:lnTo>
                    <a:pt x="78817" y="24327"/>
                  </a:lnTo>
                  <a:lnTo>
                    <a:pt x="121040" y="0"/>
                  </a:lnTo>
                  <a:lnTo>
                    <a:pt x="135896" y="8733"/>
                  </a:lnTo>
                  <a:close/>
                </a:path>
              </a:pathLst>
            </a:custGeom>
            <a:solidFill>
              <a:srgbClr val="CAAF8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69" name="Freeform 1063">
              <a:extLst>
                <a:ext uri="{FF2B5EF4-FFF2-40B4-BE49-F238E27FC236}">
                  <a16:creationId xmlns:a16="http://schemas.microsoft.com/office/drawing/2014/main" id="{0C39881E-CFC3-334C-891D-3C4EB3B41CD9}"/>
                </a:ext>
              </a:extLst>
            </p:cNvPr>
            <p:cNvSpPr/>
            <p:nvPr/>
          </p:nvSpPr>
          <p:spPr>
            <a:xfrm>
              <a:off x="8131182" y="4591802"/>
              <a:ext cx="113007" cy="228373"/>
            </a:xfrm>
            <a:custGeom>
              <a:avLst/>
              <a:gdLst>
                <a:gd name="connsiteX0" fmla="*/ 35342 w 35342"/>
                <a:gd name="connsiteY0" fmla="*/ 0 h 71422"/>
                <a:gd name="connsiteX1" fmla="*/ 35342 w 35342"/>
                <a:gd name="connsiteY1" fmla="*/ 71422 h 71422"/>
                <a:gd name="connsiteX2" fmla="*/ 0 w 35342"/>
                <a:gd name="connsiteY2" fmla="*/ 50994 h 71422"/>
                <a:gd name="connsiteX3" fmla="*/ 0 w 35342"/>
                <a:gd name="connsiteY3" fmla="*/ 18090 h 71422"/>
                <a:gd name="connsiteX4" fmla="*/ 35342 w 35342"/>
                <a:gd name="connsiteY4" fmla="*/ 0 h 7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2" h="71422">
                  <a:moveTo>
                    <a:pt x="35342" y="0"/>
                  </a:moveTo>
                  <a:lnTo>
                    <a:pt x="35342" y="71422"/>
                  </a:lnTo>
                  <a:lnTo>
                    <a:pt x="0" y="50994"/>
                  </a:lnTo>
                  <a:lnTo>
                    <a:pt x="0" y="18090"/>
                  </a:lnTo>
                  <a:cubicBezTo>
                    <a:pt x="10790" y="12008"/>
                    <a:pt x="23457" y="5926"/>
                    <a:pt x="35342" y="0"/>
                  </a:cubicBezTo>
                  <a:close/>
                </a:path>
              </a:pathLst>
            </a:custGeom>
            <a:solidFill>
              <a:srgbClr val="774A1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0" name="Freeform 1064">
              <a:extLst>
                <a:ext uri="{FF2B5EF4-FFF2-40B4-BE49-F238E27FC236}">
                  <a16:creationId xmlns:a16="http://schemas.microsoft.com/office/drawing/2014/main" id="{152787A5-E719-4949-A4A1-4F764F88991F}"/>
                </a:ext>
              </a:extLst>
            </p:cNvPr>
            <p:cNvSpPr/>
            <p:nvPr/>
          </p:nvSpPr>
          <p:spPr>
            <a:xfrm>
              <a:off x="8244189" y="4589807"/>
              <a:ext cx="64002" cy="230368"/>
            </a:xfrm>
            <a:custGeom>
              <a:avLst/>
              <a:gdLst>
                <a:gd name="connsiteX0" fmla="*/ 20017 w 20016"/>
                <a:gd name="connsiteY0" fmla="*/ 0 h 72046"/>
                <a:gd name="connsiteX1" fmla="*/ 20017 w 20016"/>
                <a:gd name="connsiteY1" fmla="*/ 60195 h 72046"/>
                <a:gd name="connsiteX2" fmla="*/ 0 w 20016"/>
                <a:gd name="connsiteY2" fmla="*/ 72046 h 72046"/>
                <a:gd name="connsiteX3" fmla="*/ 0 w 20016"/>
                <a:gd name="connsiteY3" fmla="*/ 0 h 72046"/>
                <a:gd name="connsiteX4" fmla="*/ 20017 w 20016"/>
                <a:gd name="connsiteY4" fmla="*/ 0 h 7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6" h="72046">
                  <a:moveTo>
                    <a:pt x="20017" y="0"/>
                  </a:moveTo>
                  <a:lnTo>
                    <a:pt x="20017" y="60195"/>
                  </a:lnTo>
                  <a:lnTo>
                    <a:pt x="0" y="72046"/>
                  </a:lnTo>
                  <a:lnTo>
                    <a:pt x="0" y="0"/>
                  </a:lnTo>
                  <a:lnTo>
                    <a:pt x="20017" y="0"/>
                  </a:lnTo>
                  <a:close/>
                </a:path>
              </a:pathLst>
            </a:custGeom>
            <a:solidFill>
              <a:srgbClr val="895B1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1" name="Freeform 1065">
              <a:extLst>
                <a:ext uri="{FF2B5EF4-FFF2-40B4-BE49-F238E27FC236}">
                  <a16:creationId xmlns:a16="http://schemas.microsoft.com/office/drawing/2014/main" id="{12684A8E-1D4D-F34F-A577-A16007029CE0}"/>
                </a:ext>
              </a:extLst>
            </p:cNvPr>
            <p:cNvSpPr/>
            <p:nvPr/>
          </p:nvSpPr>
          <p:spPr>
            <a:xfrm>
              <a:off x="8430202" y="4766822"/>
              <a:ext cx="113506" cy="225879"/>
            </a:xfrm>
            <a:custGeom>
              <a:avLst/>
              <a:gdLst>
                <a:gd name="connsiteX0" fmla="*/ 35499 w 35498"/>
                <a:gd name="connsiteY0" fmla="*/ 0 h 70642"/>
                <a:gd name="connsiteX1" fmla="*/ 35499 w 35498"/>
                <a:gd name="connsiteY1" fmla="*/ 70643 h 70642"/>
                <a:gd name="connsiteX2" fmla="*/ 0 w 35498"/>
                <a:gd name="connsiteY2" fmla="*/ 50058 h 70642"/>
                <a:gd name="connsiteX3" fmla="*/ 0 w 35498"/>
                <a:gd name="connsiteY3" fmla="*/ 0 h 70642"/>
                <a:gd name="connsiteX4" fmla="*/ 35499 w 35498"/>
                <a:gd name="connsiteY4" fmla="*/ 0 h 7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8" h="70642">
                  <a:moveTo>
                    <a:pt x="35499" y="0"/>
                  </a:moveTo>
                  <a:lnTo>
                    <a:pt x="35499" y="70643"/>
                  </a:lnTo>
                  <a:lnTo>
                    <a:pt x="0" y="50058"/>
                  </a:lnTo>
                  <a:lnTo>
                    <a:pt x="0" y="0"/>
                  </a:lnTo>
                  <a:lnTo>
                    <a:pt x="35499" y="0"/>
                  </a:lnTo>
                  <a:close/>
                </a:path>
              </a:pathLst>
            </a:custGeom>
            <a:solidFill>
              <a:srgbClr val="774A1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2" name="Freeform 1068">
              <a:extLst>
                <a:ext uri="{FF2B5EF4-FFF2-40B4-BE49-F238E27FC236}">
                  <a16:creationId xmlns:a16="http://schemas.microsoft.com/office/drawing/2014/main" id="{A4232BDB-DA78-B145-8721-61C045C9D437}"/>
                </a:ext>
              </a:extLst>
            </p:cNvPr>
            <p:cNvSpPr/>
            <p:nvPr/>
          </p:nvSpPr>
          <p:spPr>
            <a:xfrm>
              <a:off x="8184683" y="4154996"/>
              <a:ext cx="363025" cy="702076"/>
            </a:xfrm>
            <a:custGeom>
              <a:avLst/>
              <a:gdLst>
                <a:gd name="connsiteX0" fmla="*/ 113534 w 113533"/>
                <a:gd name="connsiteY0" fmla="*/ 65341 h 219569"/>
                <a:gd name="connsiteX1" fmla="*/ 113534 w 113533"/>
                <a:gd name="connsiteY1" fmla="*/ 219570 h 219569"/>
                <a:gd name="connsiteX2" fmla="*/ 61615 w 113533"/>
                <a:gd name="connsiteY2" fmla="*/ 190096 h 219569"/>
                <a:gd name="connsiteX3" fmla="*/ 46446 w 113533"/>
                <a:gd name="connsiteY3" fmla="*/ 181519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534" y="219570"/>
                  </a:lnTo>
                  <a:lnTo>
                    <a:pt x="61615" y="190096"/>
                  </a:lnTo>
                  <a:lnTo>
                    <a:pt x="46446" y="181519"/>
                  </a:lnTo>
                  <a:lnTo>
                    <a:pt x="0" y="155009"/>
                  </a:lnTo>
                  <a:lnTo>
                    <a:pt x="0" y="0"/>
                  </a:lnTo>
                  <a:lnTo>
                    <a:pt x="113534" y="65341"/>
                  </a:lnTo>
                  <a:close/>
                </a:path>
              </a:pathLst>
            </a:custGeom>
            <a:solidFill>
              <a:srgbClr val="BC7C46"/>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3" name="Freeform 1069">
              <a:extLst>
                <a:ext uri="{FF2B5EF4-FFF2-40B4-BE49-F238E27FC236}">
                  <a16:creationId xmlns:a16="http://schemas.microsoft.com/office/drawing/2014/main" id="{B5E96E3D-B5B9-6844-94CC-620C974E6306}"/>
                </a:ext>
              </a:extLst>
            </p:cNvPr>
            <p:cNvSpPr/>
            <p:nvPr/>
          </p:nvSpPr>
          <p:spPr>
            <a:xfrm>
              <a:off x="8333195" y="4241760"/>
              <a:ext cx="48503" cy="521071"/>
            </a:xfrm>
            <a:custGeom>
              <a:avLst/>
              <a:gdLst>
                <a:gd name="connsiteX0" fmla="*/ 15169 w 15169"/>
                <a:gd name="connsiteY0" fmla="*/ 8733 h 162961"/>
                <a:gd name="connsiteX1" fmla="*/ 15169 w 15169"/>
                <a:gd name="connsiteY1" fmla="*/ 162962 h 162961"/>
                <a:gd name="connsiteX2" fmla="*/ 0 w 15169"/>
                <a:gd name="connsiteY2" fmla="*/ 154385 h 162961"/>
                <a:gd name="connsiteX3" fmla="*/ 0 w 15169"/>
                <a:gd name="connsiteY3" fmla="*/ 0 h 162961"/>
                <a:gd name="connsiteX4" fmla="*/ 15169 w 15169"/>
                <a:gd name="connsiteY4" fmla="*/ 8733 h 16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9" h="162961">
                  <a:moveTo>
                    <a:pt x="15169" y="8733"/>
                  </a:moveTo>
                  <a:lnTo>
                    <a:pt x="15169" y="162962"/>
                  </a:lnTo>
                  <a:lnTo>
                    <a:pt x="0" y="154385"/>
                  </a:lnTo>
                  <a:lnTo>
                    <a:pt x="0" y="0"/>
                  </a:lnTo>
                  <a:lnTo>
                    <a:pt x="15169" y="8733"/>
                  </a:lnTo>
                  <a:close/>
                </a:path>
              </a:pathLst>
            </a:custGeom>
            <a:solidFill>
              <a:srgbClr val="9B7451"/>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4" name="Freeform 1078">
              <a:extLst>
                <a:ext uri="{FF2B5EF4-FFF2-40B4-BE49-F238E27FC236}">
                  <a16:creationId xmlns:a16="http://schemas.microsoft.com/office/drawing/2014/main" id="{01149718-86AF-DB49-8E20-7ADA213843C9}"/>
                </a:ext>
              </a:extLst>
            </p:cNvPr>
            <p:cNvSpPr/>
            <p:nvPr/>
          </p:nvSpPr>
          <p:spPr>
            <a:xfrm>
              <a:off x="6940593" y="4891979"/>
              <a:ext cx="1738126" cy="1000760"/>
            </a:xfrm>
            <a:custGeom>
              <a:avLst/>
              <a:gdLst>
                <a:gd name="connsiteX0" fmla="*/ 543585 w 543585"/>
                <a:gd name="connsiteY0" fmla="*/ 154229 h 312980"/>
                <a:gd name="connsiteX1" fmla="*/ 267727 w 543585"/>
                <a:gd name="connsiteY1" fmla="*/ 312980 h 312980"/>
                <a:gd name="connsiteX2" fmla="*/ 0 w 543585"/>
                <a:gd name="connsiteY2" fmla="*/ 158907 h 312980"/>
                <a:gd name="connsiteX3" fmla="*/ 0 w 543585"/>
                <a:gd name="connsiteY3" fmla="*/ 152514 h 312980"/>
                <a:gd name="connsiteX4" fmla="*/ 275859 w 543585"/>
                <a:gd name="connsiteY4" fmla="*/ 0 h 312980"/>
                <a:gd name="connsiteX5" fmla="*/ 543585 w 543585"/>
                <a:gd name="connsiteY5" fmla="*/ 147991 h 312980"/>
                <a:gd name="connsiteX6" fmla="*/ 543585 w 543585"/>
                <a:gd name="connsiteY6" fmla="*/ 154229 h 3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85" h="312980">
                  <a:moveTo>
                    <a:pt x="543585" y="154229"/>
                  </a:moveTo>
                  <a:lnTo>
                    <a:pt x="267727" y="312980"/>
                  </a:lnTo>
                  <a:lnTo>
                    <a:pt x="0" y="158907"/>
                  </a:lnTo>
                  <a:lnTo>
                    <a:pt x="0" y="152514"/>
                  </a:lnTo>
                  <a:lnTo>
                    <a:pt x="275859" y="0"/>
                  </a:lnTo>
                  <a:lnTo>
                    <a:pt x="543585" y="147991"/>
                  </a:lnTo>
                  <a:lnTo>
                    <a:pt x="543585" y="154229"/>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5" name="Freeform 1079">
              <a:extLst>
                <a:ext uri="{FF2B5EF4-FFF2-40B4-BE49-F238E27FC236}">
                  <a16:creationId xmlns:a16="http://schemas.microsoft.com/office/drawing/2014/main" id="{3D9EBCB4-3FB4-9C4B-80B4-EE0C4E2C3E6B}"/>
                </a:ext>
              </a:extLst>
            </p:cNvPr>
            <p:cNvSpPr/>
            <p:nvPr/>
          </p:nvSpPr>
          <p:spPr>
            <a:xfrm>
              <a:off x="6940094" y="4872033"/>
              <a:ext cx="1738625" cy="1000760"/>
            </a:xfrm>
            <a:custGeom>
              <a:avLst/>
              <a:gdLst>
                <a:gd name="connsiteX0" fmla="*/ 543742 w 543741"/>
                <a:gd name="connsiteY0" fmla="*/ 154073 h 312980"/>
                <a:gd name="connsiteX1" fmla="*/ 267883 w 543741"/>
                <a:gd name="connsiteY1" fmla="*/ 312980 h 312980"/>
                <a:gd name="connsiteX2" fmla="*/ 255998 w 543741"/>
                <a:gd name="connsiteY2" fmla="*/ 306275 h 312980"/>
                <a:gd name="connsiteX3" fmla="*/ 236137 w 543741"/>
                <a:gd name="connsiteY3" fmla="*/ 294735 h 312980"/>
                <a:gd name="connsiteX4" fmla="*/ 200639 w 543741"/>
                <a:gd name="connsiteY4" fmla="*/ 274150 h 312980"/>
                <a:gd name="connsiteX5" fmla="*/ 161387 w 543741"/>
                <a:gd name="connsiteY5" fmla="*/ 251694 h 312980"/>
                <a:gd name="connsiteX6" fmla="*/ 141526 w 543741"/>
                <a:gd name="connsiteY6" fmla="*/ 240310 h 312980"/>
                <a:gd name="connsiteX7" fmla="*/ 105871 w 543741"/>
                <a:gd name="connsiteY7" fmla="*/ 219726 h 312980"/>
                <a:gd name="connsiteX8" fmla="*/ 67870 w 543741"/>
                <a:gd name="connsiteY8" fmla="*/ 197737 h 312980"/>
                <a:gd name="connsiteX9" fmla="*/ 47853 w 543741"/>
                <a:gd name="connsiteY9" fmla="*/ 186198 h 312980"/>
                <a:gd name="connsiteX10" fmla="*/ 12354 w 543741"/>
                <a:gd name="connsiteY10" fmla="*/ 165769 h 312980"/>
                <a:gd name="connsiteX11" fmla="*/ 0 w 543741"/>
                <a:gd name="connsiteY11" fmla="*/ 158751 h 312980"/>
                <a:gd name="connsiteX12" fmla="*/ 12354 w 543741"/>
                <a:gd name="connsiteY12" fmla="*/ 151734 h 312980"/>
                <a:gd name="connsiteX13" fmla="*/ 47853 w 543741"/>
                <a:gd name="connsiteY13" fmla="*/ 131305 h 312980"/>
                <a:gd name="connsiteX14" fmla="*/ 67870 w 543741"/>
                <a:gd name="connsiteY14" fmla="*/ 119765 h 312980"/>
                <a:gd name="connsiteX15" fmla="*/ 276015 w 543741"/>
                <a:gd name="connsiteY15" fmla="*/ 0 h 312980"/>
                <a:gd name="connsiteX16" fmla="*/ 543742 w 543741"/>
                <a:gd name="connsiteY16" fmla="*/ 154073 h 3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741" h="312980">
                  <a:moveTo>
                    <a:pt x="543742" y="154073"/>
                  </a:moveTo>
                  <a:lnTo>
                    <a:pt x="267883" y="312980"/>
                  </a:lnTo>
                  <a:lnTo>
                    <a:pt x="255998" y="306275"/>
                  </a:lnTo>
                  <a:lnTo>
                    <a:pt x="236137" y="294735"/>
                  </a:lnTo>
                  <a:lnTo>
                    <a:pt x="200639" y="274150"/>
                  </a:lnTo>
                  <a:lnTo>
                    <a:pt x="161387" y="251694"/>
                  </a:lnTo>
                  <a:lnTo>
                    <a:pt x="141526" y="240310"/>
                  </a:lnTo>
                  <a:lnTo>
                    <a:pt x="105871" y="219726"/>
                  </a:lnTo>
                  <a:lnTo>
                    <a:pt x="67870" y="197737"/>
                  </a:lnTo>
                  <a:lnTo>
                    <a:pt x="47853" y="186198"/>
                  </a:lnTo>
                  <a:lnTo>
                    <a:pt x="12354" y="165769"/>
                  </a:lnTo>
                  <a:lnTo>
                    <a:pt x="0" y="158751"/>
                  </a:lnTo>
                  <a:lnTo>
                    <a:pt x="12354" y="151734"/>
                  </a:lnTo>
                  <a:lnTo>
                    <a:pt x="47853" y="131305"/>
                  </a:lnTo>
                  <a:lnTo>
                    <a:pt x="67870" y="119765"/>
                  </a:lnTo>
                  <a:lnTo>
                    <a:pt x="276015" y="0"/>
                  </a:lnTo>
                  <a:lnTo>
                    <a:pt x="543742" y="154073"/>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6" name="Freeform 1080">
              <a:extLst>
                <a:ext uri="{FF2B5EF4-FFF2-40B4-BE49-F238E27FC236}">
                  <a16:creationId xmlns:a16="http://schemas.microsoft.com/office/drawing/2014/main" id="{E2EFA4D5-AF85-B348-BBFC-08E79D788A47}"/>
                </a:ext>
              </a:extLst>
            </p:cNvPr>
            <p:cNvSpPr/>
            <p:nvPr/>
          </p:nvSpPr>
          <p:spPr>
            <a:xfrm>
              <a:off x="7046601" y="4932869"/>
              <a:ext cx="884563" cy="509605"/>
            </a:xfrm>
            <a:custGeom>
              <a:avLst/>
              <a:gdLst>
                <a:gd name="connsiteX0" fmla="*/ 276640 w 276640"/>
                <a:gd name="connsiteY0" fmla="*/ 468 h 159375"/>
                <a:gd name="connsiteX1" fmla="*/ 782 w 276640"/>
                <a:gd name="connsiteY1" fmla="*/ 159375 h 159375"/>
                <a:gd name="connsiteX2" fmla="*/ 0 w 276640"/>
                <a:gd name="connsiteY2" fmla="*/ 158907 h 159375"/>
                <a:gd name="connsiteX3" fmla="*/ 275859 w 276640"/>
                <a:gd name="connsiteY3" fmla="*/ 0 h 159375"/>
                <a:gd name="connsiteX4" fmla="*/ 276640 w 276640"/>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375">
                  <a:moveTo>
                    <a:pt x="276640" y="468"/>
                  </a:moveTo>
                  <a:lnTo>
                    <a:pt x="782" y="159375"/>
                  </a:lnTo>
                  <a:lnTo>
                    <a:pt x="0" y="158907"/>
                  </a:lnTo>
                  <a:lnTo>
                    <a:pt x="275859" y="0"/>
                  </a:lnTo>
                  <a:lnTo>
                    <a:pt x="276640" y="468"/>
                  </a:lnTo>
                  <a:close/>
                </a:path>
              </a:pathLst>
            </a:custGeom>
            <a:solidFill>
              <a:srgbClr val="E2AC62"/>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7" name="Freeform 1081">
              <a:extLst>
                <a:ext uri="{FF2B5EF4-FFF2-40B4-BE49-F238E27FC236}">
                  <a16:creationId xmlns:a16="http://schemas.microsoft.com/office/drawing/2014/main" id="{6A2588CF-D54B-5341-9D2D-D51EFBBDAE10}"/>
                </a:ext>
              </a:extLst>
            </p:cNvPr>
            <p:cNvSpPr/>
            <p:nvPr/>
          </p:nvSpPr>
          <p:spPr>
            <a:xfrm>
              <a:off x="7153609" y="4994699"/>
              <a:ext cx="884563" cy="509106"/>
            </a:xfrm>
            <a:custGeom>
              <a:avLst/>
              <a:gdLst>
                <a:gd name="connsiteX0" fmla="*/ 276640 w 276640"/>
                <a:gd name="connsiteY0" fmla="*/ 468 h 159219"/>
                <a:gd name="connsiteX1" fmla="*/ 782 w 276640"/>
                <a:gd name="connsiteY1" fmla="*/ 159219 h 159219"/>
                <a:gd name="connsiteX2" fmla="*/ 0 w 276640"/>
                <a:gd name="connsiteY2" fmla="*/ 158751 h 159219"/>
                <a:gd name="connsiteX3" fmla="*/ 275859 w 276640"/>
                <a:gd name="connsiteY3" fmla="*/ 0 h 159219"/>
                <a:gd name="connsiteX4" fmla="*/ 276640 w 276640"/>
                <a:gd name="connsiteY4" fmla="*/ 468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219">
                  <a:moveTo>
                    <a:pt x="276640" y="468"/>
                  </a:moveTo>
                  <a:lnTo>
                    <a:pt x="782" y="159219"/>
                  </a:lnTo>
                  <a:lnTo>
                    <a:pt x="0" y="158751"/>
                  </a:lnTo>
                  <a:lnTo>
                    <a:pt x="275859" y="0"/>
                  </a:lnTo>
                  <a:lnTo>
                    <a:pt x="276640" y="468"/>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8" name="Freeform 1082">
              <a:extLst>
                <a:ext uri="{FF2B5EF4-FFF2-40B4-BE49-F238E27FC236}">
                  <a16:creationId xmlns:a16="http://schemas.microsoft.com/office/drawing/2014/main" id="{040A99AE-CE96-704E-8415-06AB03117AC2}"/>
                </a:ext>
              </a:extLst>
            </p:cNvPr>
            <p:cNvSpPr/>
            <p:nvPr/>
          </p:nvSpPr>
          <p:spPr>
            <a:xfrm>
              <a:off x="7260618" y="5056031"/>
              <a:ext cx="884563" cy="509605"/>
            </a:xfrm>
            <a:custGeom>
              <a:avLst/>
              <a:gdLst>
                <a:gd name="connsiteX0" fmla="*/ 276640 w 276640"/>
                <a:gd name="connsiteY0" fmla="*/ 468 h 159375"/>
                <a:gd name="connsiteX1" fmla="*/ 782 w 276640"/>
                <a:gd name="connsiteY1" fmla="*/ 159375 h 159375"/>
                <a:gd name="connsiteX2" fmla="*/ 0 w 276640"/>
                <a:gd name="connsiteY2" fmla="*/ 158907 h 159375"/>
                <a:gd name="connsiteX3" fmla="*/ 275859 w 276640"/>
                <a:gd name="connsiteY3" fmla="*/ 0 h 159375"/>
                <a:gd name="connsiteX4" fmla="*/ 276640 w 276640"/>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375">
                  <a:moveTo>
                    <a:pt x="276640" y="468"/>
                  </a:moveTo>
                  <a:lnTo>
                    <a:pt x="782" y="159375"/>
                  </a:lnTo>
                  <a:lnTo>
                    <a:pt x="0" y="158907"/>
                  </a:lnTo>
                  <a:lnTo>
                    <a:pt x="275859" y="0"/>
                  </a:lnTo>
                  <a:lnTo>
                    <a:pt x="276640" y="468"/>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79" name="Freeform 1083">
              <a:extLst>
                <a:ext uri="{FF2B5EF4-FFF2-40B4-BE49-F238E27FC236}">
                  <a16:creationId xmlns:a16="http://schemas.microsoft.com/office/drawing/2014/main" id="{1B17CC27-4187-E149-98EB-B0ECC71B76EE}"/>
                </a:ext>
              </a:extLst>
            </p:cNvPr>
            <p:cNvSpPr/>
            <p:nvPr/>
          </p:nvSpPr>
          <p:spPr>
            <a:xfrm>
              <a:off x="7367626" y="5117861"/>
              <a:ext cx="884563" cy="509106"/>
            </a:xfrm>
            <a:custGeom>
              <a:avLst/>
              <a:gdLst>
                <a:gd name="connsiteX0" fmla="*/ 276640 w 276640"/>
                <a:gd name="connsiteY0" fmla="*/ 468 h 159219"/>
                <a:gd name="connsiteX1" fmla="*/ 782 w 276640"/>
                <a:gd name="connsiteY1" fmla="*/ 159219 h 159219"/>
                <a:gd name="connsiteX2" fmla="*/ 0 w 276640"/>
                <a:gd name="connsiteY2" fmla="*/ 158907 h 159219"/>
                <a:gd name="connsiteX3" fmla="*/ 275859 w 276640"/>
                <a:gd name="connsiteY3" fmla="*/ 0 h 159219"/>
                <a:gd name="connsiteX4" fmla="*/ 276640 w 276640"/>
                <a:gd name="connsiteY4" fmla="*/ 468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219">
                  <a:moveTo>
                    <a:pt x="276640" y="468"/>
                  </a:moveTo>
                  <a:lnTo>
                    <a:pt x="782" y="159219"/>
                  </a:lnTo>
                  <a:lnTo>
                    <a:pt x="0" y="158907"/>
                  </a:lnTo>
                  <a:lnTo>
                    <a:pt x="275859" y="0"/>
                  </a:lnTo>
                  <a:lnTo>
                    <a:pt x="276640" y="468"/>
                  </a:lnTo>
                  <a:close/>
                </a:path>
              </a:pathLst>
            </a:custGeom>
            <a:solidFill>
              <a:srgbClr val="E2AC62"/>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0" name="Freeform 1084">
              <a:extLst>
                <a:ext uri="{FF2B5EF4-FFF2-40B4-BE49-F238E27FC236}">
                  <a16:creationId xmlns:a16="http://schemas.microsoft.com/office/drawing/2014/main" id="{75F84E0D-6F2A-9047-94FD-50CFD258230D}"/>
                </a:ext>
              </a:extLst>
            </p:cNvPr>
            <p:cNvSpPr/>
            <p:nvPr/>
          </p:nvSpPr>
          <p:spPr>
            <a:xfrm>
              <a:off x="7474631" y="5179692"/>
              <a:ext cx="884563" cy="509106"/>
            </a:xfrm>
            <a:custGeom>
              <a:avLst/>
              <a:gdLst>
                <a:gd name="connsiteX0" fmla="*/ 276640 w 276640"/>
                <a:gd name="connsiteY0" fmla="*/ 468 h 159219"/>
                <a:gd name="connsiteX1" fmla="*/ 782 w 276640"/>
                <a:gd name="connsiteY1" fmla="*/ 159219 h 159219"/>
                <a:gd name="connsiteX2" fmla="*/ 0 w 276640"/>
                <a:gd name="connsiteY2" fmla="*/ 158751 h 159219"/>
                <a:gd name="connsiteX3" fmla="*/ 275859 w 276640"/>
                <a:gd name="connsiteY3" fmla="*/ 0 h 159219"/>
                <a:gd name="connsiteX4" fmla="*/ 276640 w 276640"/>
                <a:gd name="connsiteY4" fmla="*/ 468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219">
                  <a:moveTo>
                    <a:pt x="276640" y="468"/>
                  </a:moveTo>
                  <a:lnTo>
                    <a:pt x="782" y="159219"/>
                  </a:lnTo>
                  <a:lnTo>
                    <a:pt x="0" y="158751"/>
                  </a:lnTo>
                  <a:lnTo>
                    <a:pt x="275859" y="0"/>
                  </a:lnTo>
                  <a:lnTo>
                    <a:pt x="276640" y="468"/>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1" name="Freeform 1085">
              <a:extLst>
                <a:ext uri="{FF2B5EF4-FFF2-40B4-BE49-F238E27FC236}">
                  <a16:creationId xmlns:a16="http://schemas.microsoft.com/office/drawing/2014/main" id="{FAA5A8B7-55A0-5C45-A903-0D7FF13DEC93}"/>
                </a:ext>
              </a:extLst>
            </p:cNvPr>
            <p:cNvSpPr/>
            <p:nvPr/>
          </p:nvSpPr>
          <p:spPr>
            <a:xfrm>
              <a:off x="7581639" y="5241024"/>
              <a:ext cx="884563" cy="509605"/>
            </a:xfrm>
            <a:custGeom>
              <a:avLst/>
              <a:gdLst>
                <a:gd name="connsiteX0" fmla="*/ 276640 w 276640"/>
                <a:gd name="connsiteY0" fmla="*/ 468 h 159375"/>
                <a:gd name="connsiteX1" fmla="*/ 782 w 276640"/>
                <a:gd name="connsiteY1" fmla="*/ 159375 h 159375"/>
                <a:gd name="connsiteX2" fmla="*/ 0 w 276640"/>
                <a:gd name="connsiteY2" fmla="*/ 158907 h 159375"/>
                <a:gd name="connsiteX3" fmla="*/ 275859 w 276640"/>
                <a:gd name="connsiteY3" fmla="*/ 0 h 159375"/>
                <a:gd name="connsiteX4" fmla="*/ 276640 w 276640"/>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375">
                  <a:moveTo>
                    <a:pt x="276640" y="468"/>
                  </a:moveTo>
                  <a:lnTo>
                    <a:pt x="782" y="159375"/>
                  </a:lnTo>
                  <a:lnTo>
                    <a:pt x="0" y="158907"/>
                  </a:lnTo>
                  <a:lnTo>
                    <a:pt x="275859" y="0"/>
                  </a:lnTo>
                  <a:lnTo>
                    <a:pt x="276640" y="468"/>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2" name="Freeform 1086">
              <a:extLst>
                <a:ext uri="{FF2B5EF4-FFF2-40B4-BE49-F238E27FC236}">
                  <a16:creationId xmlns:a16="http://schemas.microsoft.com/office/drawing/2014/main" id="{C27F480C-5898-0146-A4AB-468E75B16344}"/>
                </a:ext>
              </a:extLst>
            </p:cNvPr>
            <p:cNvSpPr/>
            <p:nvPr/>
          </p:nvSpPr>
          <p:spPr>
            <a:xfrm>
              <a:off x="7688149" y="5302854"/>
              <a:ext cx="885062" cy="509106"/>
            </a:xfrm>
            <a:custGeom>
              <a:avLst/>
              <a:gdLst>
                <a:gd name="connsiteX0" fmla="*/ 276797 w 276796"/>
                <a:gd name="connsiteY0" fmla="*/ 312 h 159219"/>
                <a:gd name="connsiteX1" fmla="*/ 938 w 276796"/>
                <a:gd name="connsiteY1" fmla="*/ 159219 h 159219"/>
                <a:gd name="connsiteX2" fmla="*/ 0 w 276796"/>
                <a:gd name="connsiteY2" fmla="*/ 158751 h 159219"/>
                <a:gd name="connsiteX3" fmla="*/ 276015 w 276796"/>
                <a:gd name="connsiteY3" fmla="*/ 0 h 159219"/>
                <a:gd name="connsiteX4" fmla="*/ 276797 w 276796"/>
                <a:gd name="connsiteY4" fmla="*/ 312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96" h="159219">
                  <a:moveTo>
                    <a:pt x="276797" y="312"/>
                  </a:moveTo>
                  <a:lnTo>
                    <a:pt x="938" y="159219"/>
                  </a:lnTo>
                  <a:lnTo>
                    <a:pt x="0" y="158751"/>
                  </a:lnTo>
                  <a:lnTo>
                    <a:pt x="276015" y="0"/>
                  </a:lnTo>
                  <a:lnTo>
                    <a:pt x="276797" y="312"/>
                  </a:lnTo>
                  <a:close/>
                </a:path>
              </a:pathLst>
            </a:custGeom>
            <a:solidFill>
              <a:srgbClr val="E2AC62"/>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3" name="Freeform 1087">
              <a:extLst>
                <a:ext uri="{FF2B5EF4-FFF2-40B4-BE49-F238E27FC236}">
                  <a16:creationId xmlns:a16="http://schemas.microsoft.com/office/drawing/2014/main" id="{82309D5D-B9E8-FD45-B7A2-12AFF6AE2146}"/>
                </a:ext>
              </a:extLst>
            </p:cNvPr>
            <p:cNvSpPr/>
            <p:nvPr/>
          </p:nvSpPr>
          <p:spPr>
            <a:xfrm>
              <a:off x="7009599" y="5256979"/>
              <a:ext cx="113506" cy="228373"/>
            </a:xfrm>
            <a:custGeom>
              <a:avLst/>
              <a:gdLst>
                <a:gd name="connsiteX0" fmla="*/ 35499 w 35498"/>
                <a:gd name="connsiteY0" fmla="*/ 0 h 71422"/>
                <a:gd name="connsiteX1" fmla="*/ 35499 w 35498"/>
                <a:gd name="connsiteY1" fmla="*/ 71422 h 71422"/>
                <a:gd name="connsiteX2" fmla="*/ 0 w 35498"/>
                <a:gd name="connsiteY2" fmla="*/ 51150 h 71422"/>
                <a:gd name="connsiteX3" fmla="*/ 0 w 35498"/>
                <a:gd name="connsiteY3" fmla="*/ 18713 h 71422"/>
                <a:gd name="connsiteX4" fmla="*/ 35499 w 35498"/>
                <a:gd name="connsiteY4" fmla="*/ 0 h 7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8" h="71422">
                  <a:moveTo>
                    <a:pt x="35499" y="0"/>
                  </a:moveTo>
                  <a:lnTo>
                    <a:pt x="35499" y="71422"/>
                  </a:lnTo>
                  <a:lnTo>
                    <a:pt x="0" y="51150"/>
                  </a:lnTo>
                  <a:lnTo>
                    <a:pt x="0" y="18713"/>
                  </a:lnTo>
                  <a:cubicBezTo>
                    <a:pt x="11572" y="12787"/>
                    <a:pt x="23614" y="6082"/>
                    <a:pt x="35499" y="0"/>
                  </a:cubicBezTo>
                  <a:close/>
                </a:path>
              </a:pathLst>
            </a:custGeom>
            <a:solidFill>
              <a:srgbClr val="084C4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4" name="Freeform 1088">
              <a:extLst>
                <a:ext uri="{FF2B5EF4-FFF2-40B4-BE49-F238E27FC236}">
                  <a16:creationId xmlns:a16="http://schemas.microsoft.com/office/drawing/2014/main" id="{258F3B17-F973-EF40-95EC-0B9A199F3181}"/>
                </a:ext>
              </a:extLst>
            </p:cNvPr>
            <p:cNvSpPr/>
            <p:nvPr/>
          </p:nvSpPr>
          <p:spPr>
            <a:xfrm>
              <a:off x="7123108" y="5255486"/>
              <a:ext cx="64002" cy="229870"/>
            </a:xfrm>
            <a:custGeom>
              <a:avLst/>
              <a:gdLst>
                <a:gd name="connsiteX0" fmla="*/ 20017 w 20016"/>
                <a:gd name="connsiteY0" fmla="*/ 0 h 71890"/>
                <a:gd name="connsiteX1" fmla="*/ 20017 w 20016"/>
                <a:gd name="connsiteY1" fmla="*/ 60194 h 71890"/>
                <a:gd name="connsiteX2" fmla="*/ 0 w 20016"/>
                <a:gd name="connsiteY2" fmla="*/ 71890 h 71890"/>
                <a:gd name="connsiteX3" fmla="*/ 0 w 20016"/>
                <a:gd name="connsiteY3" fmla="*/ 0 h 71890"/>
                <a:gd name="connsiteX4" fmla="*/ 20017 w 20016"/>
                <a:gd name="connsiteY4" fmla="*/ 0 h 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6" h="71890">
                  <a:moveTo>
                    <a:pt x="20017" y="0"/>
                  </a:moveTo>
                  <a:lnTo>
                    <a:pt x="20017" y="60194"/>
                  </a:lnTo>
                  <a:lnTo>
                    <a:pt x="0" y="71890"/>
                  </a:lnTo>
                  <a:lnTo>
                    <a:pt x="0" y="0"/>
                  </a:lnTo>
                  <a:lnTo>
                    <a:pt x="20017" y="0"/>
                  </a:lnTo>
                  <a:close/>
                </a:path>
              </a:pathLst>
            </a:custGeom>
            <a:solidFill>
              <a:srgbClr val="05302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5" name="Freeform 1089">
              <a:extLst>
                <a:ext uri="{FF2B5EF4-FFF2-40B4-BE49-F238E27FC236}">
                  <a16:creationId xmlns:a16="http://schemas.microsoft.com/office/drawing/2014/main" id="{F941C9A3-2333-464C-8C21-6DEA04836323}"/>
                </a:ext>
              </a:extLst>
            </p:cNvPr>
            <p:cNvSpPr/>
            <p:nvPr/>
          </p:nvSpPr>
          <p:spPr>
            <a:xfrm>
              <a:off x="7309121" y="5432002"/>
              <a:ext cx="113506" cy="226378"/>
            </a:xfrm>
            <a:custGeom>
              <a:avLst/>
              <a:gdLst>
                <a:gd name="connsiteX0" fmla="*/ 35499 w 35498"/>
                <a:gd name="connsiteY0" fmla="*/ 0 h 70798"/>
                <a:gd name="connsiteX1" fmla="*/ 35499 w 35498"/>
                <a:gd name="connsiteY1" fmla="*/ 70799 h 70798"/>
                <a:gd name="connsiteX2" fmla="*/ 0 w 35498"/>
                <a:gd name="connsiteY2" fmla="*/ 50214 h 70798"/>
                <a:gd name="connsiteX3" fmla="*/ 0 w 35498"/>
                <a:gd name="connsiteY3" fmla="*/ 0 h 70798"/>
                <a:gd name="connsiteX4" fmla="*/ 35499 w 35498"/>
                <a:gd name="connsiteY4" fmla="*/ 0 h 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8" h="70798">
                  <a:moveTo>
                    <a:pt x="35499" y="0"/>
                  </a:moveTo>
                  <a:lnTo>
                    <a:pt x="35499" y="70799"/>
                  </a:lnTo>
                  <a:lnTo>
                    <a:pt x="0" y="50214"/>
                  </a:lnTo>
                  <a:lnTo>
                    <a:pt x="0" y="0"/>
                  </a:lnTo>
                  <a:lnTo>
                    <a:pt x="35499" y="0"/>
                  </a:lnTo>
                  <a:close/>
                </a:path>
              </a:pathLst>
            </a:custGeom>
            <a:solidFill>
              <a:srgbClr val="084C4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6" name="Freeform 1090">
              <a:extLst>
                <a:ext uri="{FF2B5EF4-FFF2-40B4-BE49-F238E27FC236}">
                  <a16:creationId xmlns:a16="http://schemas.microsoft.com/office/drawing/2014/main" id="{42CA3D25-33AE-C04C-A3A4-923D05E9B52E}"/>
                </a:ext>
              </a:extLst>
            </p:cNvPr>
            <p:cNvSpPr/>
            <p:nvPr/>
          </p:nvSpPr>
          <p:spPr>
            <a:xfrm>
              <a:off x="7422630" y="5432002"/>
              <a:ext cx="63503" cy="226378"/>
            </a:xfrm>
            <a:custGeom>
              <a:avLst/>
              <a:gdLst>
                <a:gd name="connsiteX0" fmla="*/ 19861 w 19860"/>
                <a:gd name="connsiteY0" fmla="*/ 0 h 70798"/>
                <a:gd name="connsiteX1" fmla="*/ 19861 w 19860"/>
                <a:gd name="connsiteY1" fmla="*/ 58947 h 70798"/>
                <a:gd name="connsiteX2" fmla="*/ 0 w 19860"/>
                <a:gd name="connsiteY2" fmla="*/ 70799 h 70798"/>
                <a:gd name="connsiteX3" fmla="*/ 0 w 19860"/>
                <a:gd name="connsiteY3" fmla="*/ 0 h 70798"/>
                <a:gd name="connsiteX4" fmla="*/ 19861 w 19860"/>
                <a:gd name="connsiteY4" fmla="*/ 0 h 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0" h="70798">
                  <a:moveTo>
                    <a:pt x="19861" y="0"/>
                  </a:moveTo>
                  <a:lnTo>
                    <a:pt x="19861" y="58947"/>
                  </a:lnTo>
                  <a:lnTo>
                    <a:pt x="0" y="70799"/>
                  </a:lnTo>
                  <a:lnTo>
                    <a:pt x="0" y="0"/>
                  </a:lnTo>
                  <a:lnTo>
                    <a:pt x="19861" y="0"/>
                  </a:lnTo>
                  <a:close/>
                </a:path>
              </a:pathLst>
            </a:custGeom>
            <a:solidFill>
              <a:srgbClr val="05302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7" name="Freeform 1091">
              <a:extLst>
                <a:ext uri="{FF2B5EF4-FFF2-40B4-BE49-F238E27FC236}">
                  <a16:creationId xmlns:a16="http://schemas.microsoft.com/office/drawing/2014/main" id="{07162ED1-D6C9-4341-9D1A-5B88AA0F43A2}"/>
                </a:ext>
              </a:extLst>
            </p:cNvPr>
            <p:cNvSpPr/>
            <p:nvPr/>
          </p:nvSpPr>
          <p:spPr>
            <a:xfrm>
              <a:off x="8083676" y="5422029"/>
              <a:ext cx="113506" cy="222889"/>
            </a:xfrm>
            <a:custGeom>
              <a:avLst/>
              <a:gdLst>
                <a:gd name="connsiteX0" fmla="*/ 35499 w 35498"/>
                <a:gd name="connsiteY0" fmla="*/ 0 h 69707"/>
                <a:gd name="connsiteX1" fmla="*/ 35499 w 35498"/>
                <a:gd name="connsiteY1" fmla="*/ 69707 h 69707"/>
                <a:gd name="connsiteX2" fmla="*/ 0 w 35498"/>
                <a:gd name="connsiteY2" fmla="*/ 49278 h 69707"/>
                <a:gd name="connsiteX3" fmla="*/ 0 w 35498"/>
                <a:gd name="connsiteY3" fmla="*/ 0 h 69707"/>
                <a:gd name="connsiteX4" fmla="*/ 35499 w 35498"/>
                <a:gd name="connsiteY4" fmla="*/ 0 h 69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8" h="69707">
                  <a:moveTo>
                    <a:pt x="35499" y="0"/>
                  </a:moveTo>
                  <a:lnTo>
                    <a:pt x="35499" y="69707"/>
                  </a:lnTo>
                  <a:lnTo>
                    <a:pt x="0" y="49278"/>
                  </a:lnTo>
                  <a:lnTo>
                    <a:pt x="0" y="0"/>
                  </a:lnTo>
                  <a:lnTo>
                    <a:pt x="35499" y="0"/>
                  </a:lnTo>
                  <a:close/>
                </a:path>
              </a:pathLst>
            </a:custGeom>
            <a:solidFill>
              <a:srgbClr val="084C4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8" name="Freeform 1092">
              <a:extLst>
                <a:ext uri="{FF2B5EF4-FFF2-40B4-BE49-F238E27FC236}">
                  <a16:creationId xmlns:a16="http://schemas.microsoft.com/office/drawing/2014/main" id="{A43FF295-5FAB-2E4C-AB16-B94089167C4E}"/>
                </a:ext>
              </a:extLst>
            </p:cNvPr>
            <p:cNvSpPr/>
            <p:nvPr/>
          </p:nvSpPr>
          <p:spPr>
            <a:xfrm>
              <a:off x="8197185" y="5422029"/>
              <a:ext cx="63503" cy="222889"/>
            </a:xfrm>
            <a:custGeom>
              <a:avLst/>
              <a:gdLst>
                <a:gd name="connsiteX0" fmla="*/ 19861 w 19860"/>
                <a:gd name="connsiteY0" fmla="*/ 0 h 69707"/>
                <a:gd name="connsiteX1" fmla="*/ 19861 w 19860"/>
                <a:gd name="connsiteY1" fmla="*/ 58011 h 69707"/>
                <a:gd name="connsiteX2" fmla="*/ 0 w 19860"/>
                <a:gd name="connsiteY2" fmla="*/ 69707 h 69707"/>
                <a:gd name="connsiteX3" fmla="*/ 0 w 19860"/>
                <a:gd name="connsiteY3" fmla="*/ 0 h 69707"/>
                <a:gd name="connsiteX4" fmla="*/ 19861 w 19860"/>
                <a:gd name="connsiteY4" fmla="*/ 0 h 69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0" h="69707">
                  <a:moveTo>
                    <a:pt x="19861" y="0"/>
                  </a:moveTo>
                  <a:lnTo>
                    <a:pt x="19861" y="58011"/>
                  </a:lnTo>
                  <a:lnTo>
                    <a:pt x="0" y="69707"/>
                  </a:lnTo>
                  <a:lnTo>
                    <a:pt x="0" y="0"/>
                  </a:lnTo>
                  <a:lnTo>
                    <a:pt x="1986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89" name="Freeform 1093">
              <a:extLst>
                <a:ext uri="{FF2B5EF4-FFF2-40B4-BE49-F238E27FC236}">
                  <a16:creationId xmlns:a16="http://schemas.microsoft.com/office/drawing/2014/main" id="{A78F5BAF-5E22-F746-9F05-E01DC313FB2D}"/>
                </a:ext>
              </a:extLst>
            </p:cNvPr>
            <p:cNvSpPr/>
            <p:nvPr/>
          </p:nvSpPr>
          <p:spPr>
            <a:xfrm>
              <a:off x="7682147" y="5654392"/>
              <a:ext cx="113506" cy="223388"/>
            </a:xfrm>
            <a:custGeom>
              <a:avLst/>
              <a:gdLst>
                <a:gd name="connsiteX0" fmla="*/ 35499 w 35498"/>
                <a:gd name="connsiteY0" fmla="*/ 0 h 69863"/>
                <a:gd name="connsiteX1" fmla="*/ 35499 w 35498"/>
                <a:gd name="connsiteY1" fmla="*/ 69863 h 69863"/>
                <a:gd name="connsiteX2" fmla="*/ 0 w 35498"/>
                <a:gd name="connsiteY2" fmla="*/ 49278 h 69863"/>
                <a:gd name="connsiteX3" fmla="*/ 0 w 35498"/>
                <a:gd name="connsiteY3" fmla="*/ 0 h 69863"/>
                <a:gd name="connsiteX4" fmla="*/ 35499 w 35498"/>
                <a:gd name="connsiteY4" fmla="*/ 0 h 6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8" h="69863">
                  <a:moveTo>
                    <a:pt x="35499" y="0"/>
                  </a:moveTo>
                  <a:lnTo>
                    <a:pt x="35499" y="69863"/>
                  </a:lnTo>
                  <a:lnTo>
                    <a:pt x="0" y="49278"/>
                  </a:lnTo>
                  <a:lnTo>
                    <a:pt x="0" y="0"/>
                  </a:lnTo>
                  <a:lnTo>
                    <a:pt x="35499" y="0"/>
                  </a:lnTo>
                  <a:close/>
                </a:path>
              </a:pathLst>
            </a:custGeom>
            <a:solidFill>
              <a:srgbClr val="084C4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0" name="Freeform 1094">
              <a:extLst>
                <a:ext uri="{FF2B5EF4-FFF2-40B4-BE49-F238E27FC236}">
                  <a16:creationId xmlns:a16="http://schemas.microsoft.com/office/drawing/2014/main" id="{0B5406E2-D33C-744C-97F1-EB44DD95193D}"/>
                </a:ext>
              </a:extLst>
            </p:cNvPr>
            <p:cNvSpPr/>
            <p:nvPr/>
          </p:nvSpPr>
          <p:spPr>
            <a:xfrm>
              <a:off x="7795656" y="5654392"/>
              <a:ext cx="63503" cy="223388"/>
            </a:xfrm>
            <a:custGeom>
              <a:avLst/>
              <a:gdLst>
                <a:gd name="connsiteX0" fmla="*/ 19861 w 19860"/>
                <a:gd name="connsiteY0" fmla="*/ 0 h 69863"/>
                <a:gd name="connsiteX1" fmla="*/ 19861 w 19860"/>
                <a:gd name="connsiteY1" fmla="*/ 58011 h 69863"/>
                <a:gd name="connsiteX2" fmla="*/ 0 w 19860"/>
                <a:gd name="connsiteY2" fmla="*/ 69863 h 69863"/>
                <a:gd name="connsiteX3" fmla="*/ 0 w 19860"/>
                <a:gd name="connsiteY3" fmla="*/ 0 h 69863"/>
                <a:gd name="connsiteX4" fmla="*/ 19861 w 19860"/>
                <a:gd name="connsiteY4" fmla="*/ 0 h 6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0" h="69863">
                  <a:moveTo>
                    <a:pt x="19861" y="0"/>
                  </a:moveTo>
                  <a:lnTo>
                    <a:pt x="19861" y="58011"/>
                  </a:lnTo>
                  <a:lnTo>
                    <a:pt x="0" y="69863"/>
                  </a:lnTo>
                  <a:lnTo>
                    <a:pt x="0" y="0"/>
                  </a:lnTo>
                  <a:lnTo>
                    <a:pt x="1986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1" name="Freeform 1095">
              <a:extLst>
                <a:ext uri="{FF2B5EF4-FFF2-40B4-BE49-F238E27FC236}">
                  <a16:creationId xmlns:a16="http://schemas.microsoft.com/office/drawing/2014/main" id="{31595FAF-490E-8042-9F6A-0B9B7A801D71}"/>
                </a:ext>
              </a:extLst>
            </p:cNvPr>
            <p:cNvSpPr/>
            <p:nvPr/>
          </p:nvSpPr>
          <p:spPr>
            <a:xfrm>
              <a:off x="8466206" y="5291388"/>
              <a:ext cx="113506" cy="131140"/>
            </a:xfrm>
            <a:custGeom>
              <a:avLst/>
              <a:gdLst>
                <a:gd name="connsiteX0" fmla="*/ 0 w 35498"/>
                <a:gd name="connsiteY0" fmla="*/ 0 h 41013"/>
                <a:gd name="connsiteX1" fmla="*/ 0 w 35498"/>
                <a:gd name="connsiteY1" fmla="*/ 20429 h 41013"/>
                <a:gd name="connsiteX2" fmla="*/ 35499 w 35498"/>
                <a:gd name="connsiteY2" fmla="*/ 41013 h 41013"/>
                <a:gd name="connsiteX3" fmla="*/ 35499 w 35498"/>
                <a:gd name="connsiteY3" fmla="*/ 0 h 41013"/>
                <a:gd name="connsiteX4" fmla="*/ 0 w 35498"/>
                <a:gd name="connsiteY4" fmla="*/ 0 h 4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8" h="41013">
                  <a:moveTo>
                    <a:pt x="0" y="0"/>
                  </a:moveTo>
                  <a:lnTo>
                    <a:pt x="0" y="20429"/>
                  </a:lnTo>
                  <a:lnTo>
                    <a:pt x="35499" y="41013"/>
                  </a:lnTo>
                  <a:lnTo>
                    <a:pt x="35499" y="0"/>
                  </a:lnTo>
                  <a:lnTo>
                    <a:pt x="0" y="0"/>
                  </a:lnTo>
                  <a:close/>
                </a:path>
              </a:pathLst>
            </a:custGeom>
            <a:solidFill>
              <a:srgbClr val="084C4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2" name="Freeform 1096">
              <a:extLst>
                <a:ext uri="{FF2B5EF4-FFF2-40B4-BE49-F238E27FC236}">
                  <a16:creationId xmlns:a16="http://schemas.microsoft.com/office/drawing/2014/main" id="{047D1248-CB22-9945-939C-841C353B4064}"/>
                </a:ext>
              </a:extLst>
            </p:cNvPr>
            <p:cNvSpPr/>
            <p:nvPr/>
          </p:nvSpPr>
          <p:spPr>
            <a:xfrm>
              <a:off x="8579712" y="5291388"/>
              <a:ext cx="63503" cy="131140"/>
            </a:xfrm>
            <a:custGeom>
              <a:avLst/>
              <a:gdLst>
                <a:gd name="connsiteX0" fmla="*/ 0 w 19860"/>
                <a:gd name="connsiteY0" fmla="*/ 0 h 41013"/>
                <a:gd name="connsiteX1" fmla="*/ 0 w 19860"/>
                <a:gd name="connsiteY1" fmla="*/ 41013 h 41013"/>
                <a:gd name="connsiteX2" fmla="*/ 19861 w 19860"/>
                <a:gd name="connsiteY2" fmla="*/ 29162 h 41013"/>
                <a:gd name="connsiteX3" fmla="*/ 19861 w 19860"/>
                <a:gd name="connsiteY3" fmla="*/ 0 h 41013"/>
                <a:gd name="connsiteX4" fmla="*/ 0 w 19860"/>
                <a:gd name="connsiteY4" fmla="*/ 0 h 4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0" h="41013">
                  <a:moveTo>
                    <a:pt x="0" y="0"/>
                  </a:moveTo>
                  <a:lnTo>
                    <a:pt x="0" y="41013"/>
                  </a:lnTo>
                  <a:lnTo>
                    <a:pt x="19861" y="29162"/>
                  </a:lnTo>
                  <a:lnTo>
                    <a:pt x="19861" y="0"/>
                  </a:lnTo>
                  <a:lnTo>
                    <a:pt x="0"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3" name="Freeform 1097">
              <a:extLst>
                <a:ext uri="{FF2B5EF4-FFF2-40B4-BE49-F238E27FC236}">
                  <a16:creationId xmlns:a16="http://schemas.microsoft.com/office/drawing/2014/main" id="{DA07A93C-5BA4-E84B-871D-CEE210130F32}"/>
                </a:ext>
              </a:extLst>
            </p:cNvPr>
            <p:cNvSpPr/>
            <p:nvPr/>
          </p:nvSpPr>
          <p:spPr>
            <a:xfrm>
              <a:off x="6940593" y="4805218"/>
              <a:ext cx="1738126" cy="1000760"/>
            </a:xfrm>
            <a:custGeom>
              <a:avLst/>
              <a:gdLst>
                <a:gd name="connsiteX0" fmla="*/ 543585 w 543585"/>
                <a:gd name="connsiteY0" fmla="*/ 154229 h 312980"/>
                <a:gd name="connsiteX1" fmla="*/ 267727 w 543585"/>
                <a:gd name="connsiteY1" fmla="*/ 312980 h 312980"/>
                <a:gd name="connsiteX2" fmla="*/ 0 w 543585"/>
                <a:gd name="connsiteY2" fmla="*/ 158907 h 312980"/>
                <a:gd name="connsiteX3" fmla="*/ 0 w 543585"/>
                <a:gd name="connsiteY3" fmla="*/ 152981 h 312980"/>
                <a:gd name="connsiteX4" fmla="*/ 275859 w 543585"/>
                <a:gd name="connsiteY4" fmla="*/ 0 h 312980"/>
                <a:gd name="connsiteX5" fmla="*/ 543585 w 543585"/>
                <a:gd name="connsiteY5" fmla="*/ 148303 h 312980"/>
                <a:gd name="connsiteX6" fmla="*/ 543585 w 543585"/>
                <a:gd name="connsiteY6" fmla="*/ 154229 h 3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85" h="312980">
                  <a:moveTo>
                    <a:pt x="543585" y="154229"/>
                  </a:moveTo>
                  <a:lnTo>
                    <a:pt x="267727" y="312980"/>
                  </a:lnTo>
                  <a:lnTo>
                    <a:pt x="0" y="158907"/>
                  </a:lnTo>
                  <a:lnTo>
                    <a:pt x="0" y="152981"/>
                  </a:lnTo>
                  <a:lnTo>
                    <a:pt x="275859" y="0"/>
                  </a:lnTo>
                  <a:lnTo>
                    <a:pt x="543585" y="148303"/>
                  </a:lnTo>
                  <a:lnTo>
                    <a:pt x="543585" y="154229"/>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4" name="Freeform 1098">
              <a:extLst>
                <a:ext uri="{FF2B5EF4-FFF2-40B4-BE49-F238E27FC236}">
                  <a16:creationId xmlns:a16="http://schemas.microsoft.com/office/drawing/2014/main" id="{258A7771-E379-8D4A-B18A-BF94895E155F}"/>
                </a:ext>
              </a:extLst>
            </p:cNvPr>
            <p:cNvSpPr/>
            <p:nvPr/>
          </p:nvSpPr>
          <p:spPr>
            <a:xfrm>
              <a:off x="6940593" y="4786768"/>
              <a:ext cx="1738126" cy="1000760"/>
            </a:xfrm>
            <a:custGeom>
              <a:avLst/>
              <a:gdLst>
                <a:gd name="connsiteX0" fmla="*/ 543585 w 543585"/>
                <a:gd name="connsiteY0" fmla="*/ 154073 h 312980"/>
                <a:gd name="connsiteX1" fmla="*/ 267727 w 543585"/>
                <a:gd name="connsiteY1" fmla="*/ 312980 h 312980"/>
                <a:gd name="connsiteX2" fmla="*/ 0 w 543585"/>
                <a:gd name="connsiteY2" fmla="*/ 158751 h 312980"/>
                <a:gd name="connsiteX3" fmla="*/ 275859 w 543585"/>
                <a:gd name="connsiteY3" fmla="*/ 0 h 312980"/>
                <a:gd name="connsiteX4" fmla="*/ 543585 w 543585"/>
                <a:gd name="connsiteY4" fmla="*/ 154073 h 3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85" h="312980">
                  <a:moveTo>
                    <a:pt x="543585" y="154073"/>
                  </a:moveTo>
                  <a:lnTo>
                    <a:pt x="267727" y="312980"/>
                  </a:lnTo>
                  <a:lnTo>
                    <a:pt x="0" y="158751"/>
                  </a:lnTo>
                  <a:lnTo>
                    <a:pt x="275859" y="0"/>
                  </a:lnTo>
                  <a:lnTo>
                    <a:pt x="543585" y="154073"/>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5" name="Freeform 1099">
              <a:extLst>
                <a:ext uri="{FF2B5EF4-FFF2-40B4-BE49-F238E27FC236}">
                  <a16:creationId xmlns:a16="http://schemas.microsoft.com/office/drawing/2014/main" id="{15F200F3-E903-F240-B822-791CABF4E545}"/>
                </a:ext>
              </a:extLst>
            </p:cNvPr>
            <p:cNvSpPr/>
            <p:nvPr/>
          </p:nvSpPr>
          <p:spPr>
            <a:xfrm>
              <a:off x="7046601" y="4847601"/>
              <a:ext cx="884563" cy="509605"/>
            </a:xfrm>
            <a:custGeom>
              <a:avLst/>
              <a:gdLst>
                <a:gd name="connsiteX0" fmla="*/ 276640 w 276640"/>
                <a:gd name="connsiteY0" fmla="*/ 468 h 159375"/>
                <a:gd name="connsiteX1" fmla="*/ 782 w 276640"/>
                <a:gd name="connsiteY1" fmla="*/ 159375 h 159375"/>
                <a:gd name="connsiteX2" fmla="*/ 0 w 276640"/>
                <a:gd name="connsiteY2" fmla="*/ 158907 h 159375"/>
                <a:gd name="connsiteX3" fmla="*/ 275859 w 276640"/>
                <a:gd name="connsiteY3" fmla="*/ 0 h 159375"/>
                <a:gd name="connsiteX4" fmla="*/ 276640 w 276640"/>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375">
                  <a:moveTo>
                    <a:pt x="276640" y="468"/>
                  </a:moveTo>
                  <a:lnTo>
                    <a:pt x="782" y="159375"/>
                  </a:lnTo>
                  <a:lnTo>
                    <a:pt x="0" y="158907"/>
                  </a:lnTo>
                  <a:lnTo>
                    <a:pt x="275859" y="0"/>
                  </a:lnTo>
                  <a:lnTo>
                    <a:pt x="276640" y="468"/>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6" name="Freeform 1100">
              <a:extLst>
                <a:ext uri="{FF2B5EF4-FFF2-40B4-BE49-F238E27FC236}">
                  <a16:creationId xmlns:a16="http://schemas.microsoft.com/office/drawing/2014/main" id="{D3D838CB-5265-9549-AEA1-3A5816A41CB2}"/>
                </a:ext>
              </a:extLst>
            </p:cNvPr>
            <p:cNvSpPr/>
            <p:nvPr/>
          </p:nvSpPr>
          <p:spPr>
            <a:xfrm>
              <a:off x="7153609" y="4909431"/>
              <a:ext cx="884563" cy="509106"/>
            </a:xfrm>
            <a:custGeom>
              <a:avLst/>
              <a:gdLst>
                <a:gd name="connsiteX0" fmla="*/ 276640 w 276640"/>
                <a:gd name="connsiteY0" fmla="*/ 312 h 159219"/>
                <a:gd name="connsiteX1" fmla="*/ 782 w 276640"/>
                <a:gd name="connsiteY1" fmla="*/ 159219 h 159219"/>
                <a:gd name="connsiteX2" fmla="*/ 0 w 276640"/>
                <a:gd name="connsiteY2" fmla="*/ 158751 h 159219"/>
                <a:gd name="connsiteX3" fmla="*/ 275859 w 276640"/>
                <a:gd name="connsiteY3" fmla="*/ 0 h 159219"/>
                <a:gd name="connsiteX4" fmla="*/ 276640 w 276640"/>
                <a:gd name="connsiteY4" fmla="*/ 312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219">
                  <a:moveTo>
                    <a:pt x="276640" y="312"/>
                  </a:moveTo>
                  <a:lnTo>
                    <a:pt x="782" y="159219"/>
                  </a:lnTo>
                  <a:lnTo>
                    <a:pt x="0" y="158751"/>
                  </a:lnTo>
                  <a:lnTo>
                    <a:pt x="275859" y="0"/>
                  </a:lnTo>
                  <a:lnTo>
                    <a:pt x="276640" y="312"/>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7" name="Freeform 1101">
              <a:extLst>
                <a:ext uri="{FF2B5EF4-FFF2-40B4-BE49-F238E27FC236}">
                  <a16:creationId xmlns:a16="http://schemas.microsoft.com/office/drawing/2014/main" id="{FAC6D244-7B0A-1F47-BDDA-209F6F20D500}"/>
                </a:ext>
              </a:extLst>
            </p:cNvPr>
            <p:cNvSpPr/>
            <p:nvPr/>
          </p:nvSpPr>
          <p:spPr>
            <a:xfrm>
              <a:off x="7260618" y="4970763"/>
              <a:ext cx="884563" cy="509605"/>
            </a:xfrm>
            <a:custGeom>
              <a:avLst/>
              <a:gdLst>
                <a:gd name="connsiteX0" fmla="*/ 276640 w 276640"/>
                <a:gd name="connsiteY0" fmla="*/ 468 h 159375"/>
                <a:gd name="connsiteX1" fmla="*/ 782 w 276640"/>
                <a:gd name="connsiteY1" fmla="*/ 159375 h 159375"/>
                <a:gd name="connsiteX2" fmla="*/ 0 w 276640"/>
                <a:gd name="connsiteY2" fmla="*/ 158907 h 159375"/>
                <a:gd name="connsiteX3" fmla="*/ 275859 w 276640"/>
                <a:gd name="connsiteY3" fmla="*/ 0 h 159375"/>
                <a:gd name="connsiteX4" fmla="*/ 276640 w 276640"/>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375">
                  <a:moveTo>
                    <a:pt x="276640" y="468"/>
                  </a:moveTo>
                  <a:lnTo>
                    <a:pt x="782" y="159375"/>
                  </a:lnTo>
                  <a:lnTo>
                    <a:pt x="0" y="158907"/>
                  </a:lnTo>
                  <a:lnTo>
                    <a:pt x="275859" y="0"/>
                  </a:lnTo>
                  <a:lnTo>
                    <a:pt x="276640" y="468"/>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8" name="Freeform 1102">
              <a:extLst>
                <a:ext uri="{FF2B5EF4-FFF2-40B4-BE49-F238E27FC236}">
                  <a16:creationId xmlns:a16="http://schemas.microsoft.com/office/drawing/2014/main" id="{C5ACB76F-AFF7-2F40-9E38-EF2D7D5F22C2}"/>
                </a:ext>
              </a:extLst>
            </p:cNvPr>
            <p:cNvSpPr/>
            <p:nvPr/>
          </p:nvSpPr>
          <p:spPr>
            <a:xfrm>
              <a:off x="7367626" y="5032593"/>
              <a:ext cx="884563" cy="509106"/>
            </a:xfrm>
            <a:custGeom>
              <a:avLst/>
              <a:gdLst>
                <a:gd name="connsiteX0" fmla="*/ 276640 w 276640"/>
                <a:gd name="connsiteY0" fmla="*/ 312 h 159219"/>
                <a:gd name="connsiteX1" fmla="*/ 782 w 276640"/>
                <a:gd name="connsiteY1" fmla="*/ 159219 h 159219"/>
                <a:gd name="connsiteX2" fmla="*/ 0 w 276640"/>
                <a:gd name="connsiteY2" fmla="*/ 158751 h 159219"/>
                <a:gd name="connsiteX3" fmla="*/ 275859 w 276640"/>
                <a:gd name="connsiteY3" fmla="*/ 0 h 159219"/>
                <a:gd name="connsiteX4" fmla="*/ 276640 w 276640"/>
                <a:gd name="connsiteY4" fmla="*/ 312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219">
                  <a:moveTo>
                    <a:pt x="276640" y="312"/>
                  </a:moveTo>
                  <a:lnTo>
                    <a:pt x="782" y="159219"/>
                  </a:lnTo>
                  <a:lnTo>
                    <a:pt x="0" y="158751"/>
                  </a:lnTo>
                  <a:lnTo>
                    <a:pt x="275859" y="0"/>
                  </a:lnTo>
                  <a:lnTo>
                    <a:pt x="276640" y="312"/>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399" name="Freeform 1103">
              <a:extLst>
                <a:ext uri="{FF2B5EF4-FFF2-40B4-BE49-F238E27FC236}">
                  <a16:creationId xmlns:a16="http://schemas.microsoft.com/office/drawing/2014/main" id="{6BAF743B-9636-4643-8E63-A966765222DB}"/>
                </a:ext>
              </a:extLst>
            </p:cNvPr>
            <p:cNvSpPr/>
            <p:nvPr/>
          </p:nvSpPr>
          <p:spPr>
            <a:xfrm>
              <a:off x="7474631" y="5093928"/>
              <a:ext cx="884563" cy="509605"/>
            </a:xfrm>
            <a:custGeom>
              <a:avLst/>
              <a:gdLst>
                <a:gd name="connsiteX0" fmla="*/ 276640 w 276640"/>
                <a:gd name="connsiteY0" fmla="*/ 468 h 159375"/>
                <a:gd name="connsiteX1" fmla="*/ 782 w 276640"/>
                <a:gd name="connsiteY1" fmla="*/ 159375 h 159375"/>
                <a:gd name="connsiteX2" fmla="*/ 0 w 276640"/>
                <a:gd name="connsiteY2" fmla="*/ 158907 h 159375"/>
                <a:gd name="connsiteX3" fmla="*/ 275859 w 276640"/>
                <a:gd name="connsiteY3" fmla="*/ 0 h 159375"/>
                <a:gd name="connsiteX4" fmla="*/ 276640 w 276640"/>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375">
                  <a:moveTo>
                    <a:pt x="276640" y="468"/>
                  </a:moveTo>
                  <a:lnTo>
                    <a:pt x="782" y="159375"/>
                  </a:lnTo>
                  <a:lnTo>
                    <a:pt x="0" y="158907"/>
                  </a:lnTo>
                  <a:lnTo>
                    <a:pt x="275859" y="0"/>
                  </a:lnTo>
                  <a:lnTo>
                    <a:pt x="276640" y="468"/>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0" name="Freeform 1104">
              <a:extLst>
                <a:ext uri="{FF2B5EF4-FFF2-40B4-BE49-F238E27FC236}">
                  <a16:creationId xmlns:a16="http://schemas.microsoft.com/office/drawing/2014/main" id="{C1900407-2EAC-FE46-886D-76D590DB8816}"/>
                </a:ext>
              </a:extLst>
            </p:cNvPr>
            <p:cNvSpPr/>
            <p:nvPr/>
          </p:nvSpPr>
          <p:spPr>
            <a:xfrm>
              <a:off x="7581639" y="5155758"/>
              <a:ext cx="884563" cy="509106"/>
            </a:xfrm>
            <a:custGeom>
              <a:avLst/>
              <a:gdLst>
                <a:gd name="connsiteX0" fmla="*/ 276640 w 276640"/>
                <a:gd name="connsiteY0" fmla="*/ 468 h 159219"/>
                <a:gd name="connsiteX1" fmla="*/ 782 w 276640"/>
                <a:gd name="connsiteY1" fmla="*/ 159219 h 159219"/>
                <a:gd name="connsiteX2" fmla="*/ 0 w 276640"/>
                <a:gd name="connsiteY2" fmla="*/ 158751 h 159219"/>
                <a:gd name="connsiteX3" fmla="*/ 275859 w 276640"/>
                <a:gd name="connsiteY3" fmla="*/ 0 h 159219"/>
                <a:gd name="connsiteX4" fmla="*/ 276640 w 276640"/>
                <a:gd name="connsiteY4" fmla="*/ 468 h 1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40" h="159219">
                  <a:moveTo>
                    <a:pt x="276640" y="468"/>
                  </a:moveTo>
                  <a:lnTo>
                    <a:pt x="782" y="159219"/>
                  </a:lnTo>
                  <a:lnTo>
                    <a:pt x="0" y="158751"/>
                  </a:lnTo>
                  <a:lnTo>
                    <a:pt x="275859" y="0"/>
                  </a:lnTo>
                  <a:lnTo>
                    <a:pt x="276640" y="468"/>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1" name="Freeform 1105">
              <a:extLst>
                <a:ext uri="{FF2B5EF4-FFF2-40B4-BE49-F238E27FC236}">
                  <a16:creationId xmlns:a16="http://schemas.microsoft.com/office/drawing/2014/main" id="{9CA6EA05-2D7D-3349-A388-EC41A8483A5F}"/>
                </a:ext>
              </a:extLst>
            </p:cNvPr>
            <p:cNvSpPr/>
            <p:nvPr/>
          </p:nvSpPr>
          <p:spPr>
            <a:xfrm>
              <a:off x="7688149" y="5217090"/>
              <a:ext cx="885062" cy="509605"/>
            </a:xfrm>
            <a:custGeom>
              <a:avLst/>
              <a:gdLst>
                <a:gd name="connsiteX0" fmla="*/ 276797 w 276796"/>
                <a:gd name="connsiteY0" fmla="*/ 468 h 159375"/>
                <a:gd name="connsiteX1" fmla="*/ 938 w 276796"/>
                <a:gd name="connsiteY1" fmla="*/ 159375 h 159375"/>
                <a:gd name="connsiteX2" fmla="*/ 0 w 276796"/>
                <a:gd name="connsiteY2" fmla="*/ 158907 h 159375"/>
                <a:gd name="connsiteX3" fmla="*/ 276015 w 276796"/>
                <a:gd name="connsiteY3" fmla="*/ 0 h 159375"/>
                <a:gd name="connsiteX4" fmla="*/ 276797 w 276796"/>
                <a:gd name="connsiteY4" fmla="*/ 468 h 15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96" h="159375">
                  <a:moveTo>
                    <a:pt x="276797" y="468"/>
                  </a:moveTo>
                  <a:lnTo>
                    <a:pt x="938" y="159375"/>
                  </a:lnTo>
                  <a:lnTo>
                    <a:pt x="0" y="158907"/>
                  </a:lnTo>
                  <a:lnTo>
                    <a:pt x="276015" y="0"/>
                  </a:lnTo>
                  <a:lnTo>
                    <a:pt x="276797" y="468"/>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2" name="Freeform 1106">
              <a:extLst>
                <a:ext uri="{FF2B5EF4-FFF2-40B4-BE49-F238E27FC236}">
                  <a16:creationId xmlns:a16="http://schemas.microsoft.com/office/drawing/2014/main" id="{1EFEA12A-0EB1-6948-9D0A-454C2E1CDFF9}"/>
                </a:ext>
              </a:extLst>
            </p:cNvPr>
            <p:cNvSpPr/>
            <p:nvPr/>
          </p:nvSpPr>
          <p:spPr>
            <a:xfrm>
              <a:off x="6940094" y="5379646"/>
              <a:ext cx="856562" cy="513093"/>
            </a:xfrm>
            <a:custGeom>
              <a:avLst/>
              <a:gdLst>
                <a:gd name="connsiteX0" fmla="*/ 267883 w 267883"/>
                <a:gd name="connsiteY0" fmla="*/ 160467 h 160466"/>
                <a:gd name="connsiteX1" fmla="*/ 267570 w 267883"/>
                <a:gd name="connsiteY1" fmla="*/ 154073 h 160466"/>
                <a:gd name="connsiteX2" fmla="*/ 0 w 267883"/>
                <a:gd name="connsiteY2" fmla="*/ 0 h 160466"/>
                <a:gd name="connsiteX3" fmla="*/ 156 w 267883"/>
                <a:gd name="connsiteY3" fmla="*/ 6394 h 160466"/>
                <a:gd name="connsiteX4" fmla="*/ 267883 w 267883"/>
                <a:gd name="connsiteY4" fmla="*/ 160467 h 16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3" h="160466">
                  <a:moveTo>
                    <a:pt x="267883" y="160467"/>
                  </a:moveTo>
                  <a:lnTo>
                    <a:pt x="267570" y="154073"/>
                  </a:lnTo>
                  <a:lnTo>
                    <a:pt x="0" y="0"/>
                  </a:lnTo>
                  <a:lnTo>
                    <a:pt x="156" y="6394"/>
                  </a:lnTo>
                  <a:lnTo>
                    <a:pt x="267883" y="160467"/>
                  </a:lnTo>
                  <a:close/>
                </a:path>
              </a:pathLst>
            </a:custGeom>
            <a:solidFill>
              <a:srgbClr val="084C45"/>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3" name="Freeform 1108">
              <a:extLst>
                <a:ext uri="{FF2B5EF4-FFF2-40B4-BE49-F238E27FC236}">
                  <a16:creationId xmlns:a16="http://schemas.microsoft.com/office/drawing/2014/main" id="{F4FEE45F-A59A-CE49-8850-DB4ABFB9B4E0}"/>
                </a:ext>
              </a:extLst>
            </p:cNvPr>
            <p:cNvSpPr/>
            <p:nvPr/>
          </p:nvSpPr>
          <p:spPr>
            <a:xfrm>
              <a:off x="7284618" y="4831146"/>
              <a:ext cx="894565" cy="515587"/>
            </a:xfrm>
            <a:custGeom>
              <a:avLst/>
              <a:gdLst>
                <a:gd name="connsiteX0" fmla="*/ 0 w 279768"/>
                <a:gd name="connsiteY0" fmla="*/ 80155 h 161246"/>
                <a:gd name="connsiteX1" fmla="*/ 140588 w 279768"/>
                <a:gd name="connsiteY1" fmla="*/ 161246 h 161246"/>
                <a:gd name="connsiteX2" fmla="*/ 279768 w 279768"/>
                <a:gd name="connsiteY2" fmla="*/ 81091 h 161246"/>
                <a:gd name="connsiteX3" fmla="*/ 139337 w 279768"/>
                <a:gd name="connsiteY3" fmla="*/ 0 h 161246"/>
                <a:gd name="connsiteX4" fmla="*/ 0 w 279768"/>
                <a:gd name="connsiteY4" fmla="*/ 80155 h 161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68" h="161246">
                  <a:moveTo>
                    <a:pt x="0" y="80155"/>
                  </a:moveTo>
                  <a:lnTo>
                    <a:pt x="140588" y="161246"/>
                  </a:lnTo>
                  <a:lnTo>
                    <a:pt x="279768" y="81091"/>
                  </a:lnTo>
                  <a:lnTo>
                    <a:pt x="139337" y="0"/>
                  </a:lnTo>
                  <a:lnTo>
                    <a:pt x="0" y="80155"/>
                  </a:lnTo>
                  <a:close/>
                </a:path>
              </a:pathLst>
            </a:custGeom>
            <a:solidFill>
              <a:srgbClr val="E8E8E8"/>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4" name="Freeform 1109">
              <a:extLst>
                <a:ext uri="{FF2B5EF4-FFF2-40B4-BE49-F238E27FC236}">
                  <a16:creationId xmlns:a16="http://schemas.microsoft.com/office/drawing/2014/main" id="{105AB789-A2E9-004E-A942-C75FA7C77179}"/>
                </a:ext>
              </a:extLst>
            </p:cNvPr>
            <p:cNvSpPr/>
            <p:nvPr/>
          </p:nvSpPr>
          <p:spPr>
            <a:xfrm>
              <a:off x="7465633" y="4365920"/>
              <a:ext cx="750053" cy="433312"/>
            </a:xfrm>
            <a:custGeom>
              <a:avLst/>
              <a:gdLst>
                <a:gd name="connsiteX0" fmla="*/ 182967 w 234573"/>
                <a:gd name="connsiteY0" fmla="*/ 35555 h 135515"/>
                <a:gd name="connsiteX1" fmla="*/ 167329 w 234573"/>
                <a:gd name="connsiteY1" fmla="*/ 26978 h 135515"/>
                <a:gd name="connsiteX2" fmla="*/ 120414 w 234573"/>
                <a:gd name="connsiteY2" fmla="*/ 0 h 135515"/>
                <a:gd name="connsiteX3" fmla="*/ 0 w 234573"/>
                <a:gd name="connsiteY3" fmla="*/ 69395 h 135515"/>
                <a:gd name="connsiteX4" fmla="*/ 46915 w 234573"/>
                <a:gd name="connsiteY4" fmla="*/ 96374 h 135515"/>
                <a:gd name="connsiteX5" fmla="*/ 62553 w 234573"/>
                <a:gd name="connsiteY5" fmla="*/ 104327 h 135515"/>
                <a:gd name="connsiteX6" fmla="*/ 114159 w 234573"/>
                <a:gd name="connsiteY6" fmla="*/ 135516 h 135515"/>
                <a:gd name="connsiteX7" fmla="*/ 234574 w 234573"/>
                <a:gd name="connsiteY7" fmla="*/ 65497 h 135515"/>
                <a:gd name="connsiteX8" fmla="*/ 234574 w 234573"/>
                <a:gd name="connsiteY8" fmla="*/ 65497 h 1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73" h="135515">
                  <a:moveTo>
                    <a:pt x="182967" y="35555"/>
                  </a:moveTo>
                  <a:lnTo>
                    <a:pt x="167329" y="26978"/>
                  </a:lnTo>
                  <a:lnTo>
                    <a:pt x="120414" y="0"/>
                  </a:lnTo>
                  <a:lnTo>
                    <a:pt x="0" y="69395"/>
                  </a:lnTo>
                  <a:lnTo>
                    <a:pt x="46915" y="96374"/>
                  </a:lnTo>
                  <a:lnTo>
                    <a:pt x="62553" y="104327"/>
                  </a:lnTo>
                  <a:lnTo>
                    <a:pt x="114159" y="135516"/>
                  </a:lnTo>
                  <a:lnTo>
                    <a:pt x="234574" y="65497"/>
                  </a:lnTo>
                  <a:lnTo>
                    <a:pt x="234574" y="65497"/>
                  </a:lnTo>
                  <a:close/>
                </a:path>
              </a:pathLst>
            </a:custGeom>
            <a:solidFill>
              <a:srgbClr val="FFDDA8"/>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5" name="Freeform 1110">
              <a:extLst>
                <a:ext uri="{FF2B5EF4-FFF2-40B4-BE49-F238E27FC236}">
                  <a16:creationId xmlns:a16="http://schemas.microsoft.com/office/drawing/2014/main" id="{CD815252-0DB5-944A-A35C-019CFAE062DB}"/>
                </a:ext>
              </a:extLst>
            </p:cNvPr>
            <p:cNvSpPr/>
            <p:nvPr/>
          </p:nvSpPr>
          <p:spPr>
            <a:xfrm>
              <a:off x="7481132" y="4373898"/>
              <a:ext cx="721550" cy="413366"/>
            </a:xfrm>
            <a:custGeom>
              <a:avLst/>
              <a:gdLst>
                <a:gd name="connsiteX0" fmla="*/ 116192 w 225659"/>
                <a:gd name="connsiteY0" fmla="*/ 0 h 129277"/>
                <a:gd name="connsiteX1" fmla="*/ 0 w 225659"/>
                <a:gd name="connsiteY1" fmla="*/ 66900 h 129277"/>
                <a:gd name="connsiteX2" fmla="*/ 109468 w 225659"/>
                <a:gd name="connsiteY2" fmla="*/ 129278 h 129277"/>
                <a:gd name="connsiteX3" fmla="*/ 225660 w 225659"/>
                <a:gd name="connsiteY3" fmla="*/ 63002 h 129277"/>
              </a:gdLst>
              <a:ahLst/>
              <a:cxnLst>
                <a:cxn ang="0">
                  <a:pos x="connsiteX0" y="connsiteY0"/>
                </a:cxn>
                <a:cxn ang="0">
                  <a:pos x="connsiteX1" y="connsiteY1"/>
                </a:cxn>
                <a:cxn ang="0">
                  <a:pos x="connsiteX2" y="connsiteY2"/>
                </a:cxn>
                <a:cxn ang="0">
                  <a:pos x="connsiteX3" y="connsiteY3"/>
                </a:cxn>
              </a:cxnLst>
              <a:rect l="l" t="t" r="r" b="b"/>
              <a:pathLst>
                <a:path w="225659" h="129277">
                  <a:moveTo>
                    <a:pt x="116192" y="0"/>
                  </a:moveTo>
                  <a:lnTo>
                    <a:pt x="0" y="66900"/>
                  </a:lnTo>
                  <a:lnTo>
                    <a:pt x="109468" y="129278"/>
                  </a:lnTo>
                  <a:lnTo>
                    <a:pt x="225660" y="63002"/>
                  </a:lnTo>
                  <a:close/>
                </a:path>
              </a:pathLst>
            </a:custGeom>
            <a:solidFill>
              <a:srgbClr val="F9C98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6" name="Freeform 1111">
              <a:extLst>
                <a:ext uri="{FF2B5EF4-FFF2-40B4-BE49-F238E27FC236}">
                  <a16:creationId xmlns:a16="http://schemas.microsoft.com/office/drawing/2014/main" id="{985E488B-B4D8-954A-A6B1-21CD75519B2D}"/>
                </a:ext>
              </a:extLst>
            </p:cNvPr>
            <p:cNvSpPr/>
            <p:nvPr/>
          </p:nvSpPr>
          <p:spPr>
            <a:xfrm>
              <a:off x="7467632" y="4587812"/>
              <a:ext cx="363025" cy="702076"/>
            </a:xfrm>
            <a:custGeom>
              <a:avLst/>
              <a:gdLst>
                <a:gd name="connsiteX0" fmla="*/ 113534 w 113533"/>
                <a:gd name="connsiteY0" fmla="*/ 65341 h 219569"/>
                <a:gd name="connsiteX1" fmla="*/ 113377 w 113533"/>
                <a:gd name="connsiteY1" fmla="*/ 219570 h 219569"/>
                <a:gd name="connsiteX2" fmla="*/ 61458 w 113533"/>
                <a:gd name="connsiteY2" fmla="*/ 190096 h 219569"/>
                <a:gd name="connsiteX3" fmla="*/ 46446 w 113533"/>
                <a:gd name="connsiteY3" fmla="*/ 181519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377" y="219570"/>
                  </a:lnTo>
                  <a:lnTo>
                    <a:pt x="61458" y="190096"/>
                  </a:lnTo>
                  <a:lnTo>
                    <a:pt x="46446" y="181519"/>
                  </a:lnTo>
                  <a:lnTo>
                    <a:pt x="0" y="155009"/>
                  </a:lnTo>
                  <a:lnTo>
                    <a:pt x="0" y="0"/>
                  </a:lnTo>
                  <a:lnTo>
                    <a:pt x="113534" y="65341"/>
                  </a:lnTo>
                  <a:close/>
                </a:path>
              </a:pathLst>
            </a:custGeom>
            <a:solidFill>
              <a:srgbClr val="BC7C46"/>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7" name="Freeform 1112">
              <a:extLst>
                <a:ext uri="{FF2B5EF4-FFF2-40B4-BE49-F238E27FC236}">
                  <a16:creationId xmlns:a16="http://schemas.microsoft.com/office/drawing/2014/main" id="{AC214B14-EEC6-7348-B606-696E0732F45F}"/>
                </a:ext>
              </a:extLst>
            </p:cNvPr>
            <p:cNvSpPr/>
            <p:nvPr/>
          </p:nvSpPr>
          <p:spPr>
            <a:xfrm>
              <a:off x="7830659" y="4575345"/>
              <a:ext cx="385027" cy="717034"/>
            </a:xfrm>
            <a:custGeom>
              <a:avLst/>
              <a:gdLst>
                <a:gd name="connsiteX0" fmla="*/ 0 w 120414"/>
                <a:gd name="connsiteY0" fmla="*/ 70019 h 224247"/>
                <a:gd name="connsiteX1" fmla="*/ 0 w 120414"/>
                <a:gd name="connsiteY1" fmla="*/ 224248 h 224247"/>
                <a:gd name="connsiteX2" fmla="*/ 120414 w 120414"/>
                <a:gd name="connsiteY2" fmla="*/ 154697 h 224247"/>
                <a:gd name="connsiteX3" fmla="*/ 120414 w 120414"/>
                <a:gd name="connsiteY3" fmla="*/ 0 h 224247"/>
              </a:gdLst>
              <a:ahLst/>
              <a:cxnLst>
                <a:cxn ang="0">
                  <a:pos x="connsiteX0" y="connsiteY0"/>
                </a:cxn>
                <a:cxn ang="0">
                  <a:pos x="connsiteX1" y="connsiteY1"/>
                </a:cxn>
                <a:cxn ang="0">
                  <a:pos x="connsiteX2" y="connsiteY2"/>
                </a:cxn>
                <a:cxn ang="0">
                  <a:pos x="connsiteX3" y="connsiteY3"/>
                </a:cxn>
              </a:cxnLst>
              <a:rect l="l" t="t" r="r" b="b"/>
              <a:pathLst>
                <a:path w="120414" h="224247">
                  <a:moveTo>
                    <a:pt x="0" y="70019"/>
                  </a:moveTo>
                  <a:lnTo>
                    <a:pt x="0" y="224248"/>
                  </a:lnTo>
                  <a:lnTo>
                    <a:pt x="120414" y="154697"/>
                  </a:lnTo>
                  <a:lnTo>
                    <a:pt x="120414" y="0"/>
                  </a:lnTo>
                  <a:close/>
                </a:path>
              </a:pathLst>
            </a:custGeom>
            <a:solidFill>
              <a:srgbClr val="DDA866"/>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8" name="Freeform 1113">
              <a:extLst>
                <a:ext uri="{FF2B5EF4-FFF2-40B4-BE49-F238E27FC236}">
                  <a16:creationId xmlns:a16="http://schemas.microsoft.com/office/drawing/2014/main" id="{D4F5339C-AAEE-B141-A58A-58D69B04ACEF}"/>
                </a:ext>
              </a:extLst>
            </p:cNvPr>
            <p:cNvSpPr/>
            <p:nvPr/>
          </p:nvSpPr>
          <p:spPr>
            <a:xfrm>
              <a:off x="7616144" y="4674573"/>
              <a:ext cx="48001" cy="521071"/>
            </a:xfrm>
            <a:custGeom>
              <a:avLst/>
              <a:gdLst>
                <a:gd name="connsiteX0" fmla="*/ 15013 w 15012"/>
                <a:gd name="connsiteY0" fmla="*/ 8733 h 162961"/>
                <a:gd name="connsiteX1" fmla="*/ 15013 w 15012"/>
                <a:gd name="connsiteY1" fmla="*/ 162962 h 162961"/>
                <a:gd name="connsiteX2" fmla="*/ 0 w 15012"/>
                <a:gd name="connsiteY2" fmla="*/ 154385 h 162961"/>
                <a:gd name="connsiteX3" fmla="*/ 0 w 15012"/>
                <a:gd name="connsiteY3" fmla="*/ 0 h 162961"/>
                <a:gd name="connsiteX4" fmla="*/ 15013 w 15012"/>
                <a:gd name="connsiteY4" fmla="*/ 8733 h 16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 h="162961">
                  <a:moveTo>
                    <a:pt x="15013" y="8733"/>
                  </a:moveTo>
                  <a:lnTo>
                    <a:pt x="15013" y="162962"/>
                  </a:lnTo>
                  <a:lnTo>
                    <a:pt x="0" y="154385"/>
                  </a:lnTo>
                  <a:lnTo>
                    <a:pt x="0" y="0"/>
                  </a:lnTo>
                  <a:lnTo>
                    <a:pt x="15013" y="8733"/>
                  </a:lnTo>
                  <a:close/>
                </a:path>
              </a:pathLst>
            </a:custGeom>
            <a:solidFill>
              <a:srgbClr val="9B7451"/>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09" name="Freeform 1114">
              <a:extLst>
                <a:ext uri="{FF2B5EF4-FFF2-40B4-BE49-F238E27FC236}">
                  <a16:creationId xmlns:a16="http://schemas.microsoft.com/office/drawing/2014/main" id="{B2709D34-C817-A046-9F13-32D376C020D5}"/>
                </a:ext>
              </a:extLst>
            </p:cNvPr>
            <p:cNvSpPr/>
            <p:nvPr/>
          </p:nvSpPr>
          <p:spPr>
            <a:xfrm>
              <a:off x="7615642" y="4452183"/>
              <a:ext cx="435030" cy="250315"/>
            </a:xfrm>
            <a:custGeom>
              <a:avLst/>
              <a:gdLst>
                <a:gd name="connsiteX0" fmla="*/ 136053 w 136052"/>
                <a:gd name="connsiteY0" fmla="*/ 8577 h 78284"/>
                <a:gd name="connsiteX1" fmla="*/ 93829 w 136052"/>
                <a:gd name="connsiteY1" fmla="*/ 32904 h 78284"/>
                <a:gd name="connsiteX2" fmla="*/ 78817 w 136052"/>
                <a:gd name="connsiteY2" fmla="*/ 41637 h 78284"/>
                <a:gd name="connsiteX3" fmla="*/ 15482 w 136052"/>
                <a:gd name="connsiteY3" fmla="*/ 77972 h 78284"/>
                <a:gd name="connsiteX4" fmla="*/ 15169 w 136052"/>
                <a:gd name="connsiteY4" fmla="*/ 78284 h 78284"/>
                <a:gd name="connsiteX5" fmla="*/ 0 w 136052"/>
                <a:gd name="connsiteY5" fmla="*/ 69551 h 78284"/>
                <a:gd name="connsiteX6" fmla="*/ 469 w 136052"/>
                <a:gd name="connsiteY6" fmla="*/ 69395 h 78284"/>
                <a:gd name="connsiteX7" fmla="*/ 63804 w 136052"/>
                <a:gd name="connsiteY7" fmla="*/ 32904 h 78284"/>
                <a:gd name="connsiteX8" fmla="*/ 78817 w 136052"/>
                <a:gd name="connsiteY8" fmla="*/ 24327 h 78284"/>
                <a:gd name="connsiteX9" fmla="*/ 120884 w 136052"/>
                <a:gd name="connsiteY9" fmla="*/ 0 h 78284"/>
                <a:gd name="connsiteX10" fmla="*/ 136053 w 136052"/>
                <a:gd name="connsiteY10" fmla="*/ 8577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52" h="78284">
                  <a:moveTo>
                    <a:pt x="136053" y="8577"/>
                  </a:moveTo>
                  <a:lnTo>
                    <a:pt x="93829" y="32904"/>
                  </a:lnTo>
                  <a:lnTo>
                    <a:pt x="78817" y="41637"/>
                  </a:lnTo>
                  <a:lnTo>
                    <a:pt x="15482" y="77972"/>
                  </a:lnTo>
                  <a:lnTo>
                    <a:pt x="15169" y="78284"/>
                  </a:lnTo>
                  <a:lnTo>
                    <a:pt x="0" y="69551"/>
                  </a:lnTo>
                  <a:lnTo>
                    <a:pt x="469" y="69395"/>
                  </a:lnTo>
                  <a:lnTo>
                    <a:pt x="63804" y="32904"/>
                  </a:lnTo>
                  <a:lnTo>
                    <a:pt x="78817" y="24327"/>
                  </a:lnTo>
                  <a:lnTo>
                    <a:pt x="120884" y="0"/>
                  </a:lnTo>
                  <a:lnTo>
                    <a:pt x="136053" y="8577"/>
                  </a:lnTo>
                  <a:close/>
                </a:path>
              </a:pathLst>
            </a:custGeom>
            <a:solidFill>
              <a:srgbClr val="CAAF8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0" name="Freeform 1115">
              <a:extLst>
                <a:ext uri="{FF2B5EF4-FFF2-40B4-BE49-F238E27FC236}">
                  <a16:creationId xmlns:a16="http://schemas.microsoft.com/office/drawing/2014/main" id="{18496229-800D-E146-A4AA-AD48DF0841E0}"/>
                </a:ext>
              </a:extLst>
            </p:cNvPr>
            <p:cNvSpPr/>
            <p:nvPr/>
          </p:nvSpPr>
          <p:spPr>
            <a:xfrm>
              <a:off x="7065604" y="4598783"/>
              <a:ext cx="750053" cy="430818"/>
            </a:xfrm>
            <a:custGeom>
              <a:avLst/>
              <a:gdLst>
                <a:gd name="connsiteX0" fmla="*/ 181716 w 234573"/>
                <a:gd name="connsiteY0" fmla="*/ 35555 h 134735"/>
                <a:gd name="connsiteX1" fmla="*/ 166078 w 234573"/>
                <a:gd name="connsiteY1" fmla="*/ 26978 h 134735"/>
                <a:gd name="connsiteX2" fmla="*/ 119163 w 234573"/>
                <a:gd name="connsiteY2" fmla="*/ 0 h 134735"/>
                <a:gd name="connsiteX3" fmla="*/ 0 w 234573"/>
                <a:gd name="connsiteY3" fmla="*/ 69395 h 134735"/>
                <a:gd name="connsiteX4" fmla="*/ 46915 w 234573"/>
                <a:gd name="connsiteY4" fmla="*/ 96218 h 134735"/>
                <a:gd name="connsiteX5" fmla="*/ 62553 w 234573"/>
                <a:gd name="connsiteY5" fmla="*/ 104951 h 134735"/>
                <a:gd name="connsiteX6" fmla="*/ 114316 w 234573"/>
                <a:gd name="connsiteY6" fmla="*/ 134736 h 134735"/>
                <a:gd name="connsiteX7" fmla="*/ 234574 w 234573"/>
                <a:gd name="connsiteY7" fmla="*/ 65341 h 134735"/>
                <a:gd name="connsiteX8" fmla="*/ 234574 w 234573"/>
                <a:gd name="connsiteY8" fmla="*/ 65341 h 1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73" h="134735">
                  <a:moveTo>
                    <a:pt x="181716" y="35555"/>
                  </a:moveTo>
                  <a:lnTo>
                    <a:pt x="166078" y="26978"/>
                  </a:lnTo>
                  <a:lnTo>
                    <a:pt x="119163" y="0"/>
                  </a:lnTo>
                  <a:lnTo>
                    <a:pt x="0" y="69395"/>
                  </a:lnTo>
                  <a:lnTo>
                    <a:pt x="46915" y="96218"/>
                  </a:lnTo>
                  <a:lnTo>
                    <a:pt x="62553" y="104951"/>
                  </a:lnTo>
                  <a:lnTo>
                    <a:pt x="114316" y="134736"/>
                  </a:lnTo>
                  <a:lnTo>
                    <a:pt x="234574" y="65341"/>
                  </a:lnTo>
                  <a:lnTo>
                    <a:pt x="234574" y="65341"/>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1" name="Freeform 1116">
              <a:extLst>
                <a:ext uri="{FF2B5EF4-FFF2-40B4-BE49-F238E27FC236}">
                  <a16:creationId xmlns:a16="http://schemas.microsoft.com/office/drawing/2014/main" id="{AD40D1AC-7224-D94D-88CA-6820B7252576}"/>
                </a:ext>
              </a:extLst>
            </p:cNvPr>
            <p:cNvSpPr/>
            <p:nvPr/>
          </p:nvSpPr>
          <p:spPr>
            <a:xfrm>
              <a:off x="7077102" y="4606262"/>
              <a:ext cx="721550" cy="413865"/>
            </a:xfrm>
            <a:custGeom>
              <a:avLst/>
              <a:gdLst>
                <a:gd name="connsiteX0" fmla="*/ 116192 w 225659"/>
                <a:gd name="connsiteY0" fmla="*/ 0 h 129433"/>
                <a:gd name="connsiteX1" fmla="*/ 0 w 225659"/>
                <a:gd name="connsiteY1" fmla="*/ 67056 h 129433"/>
                <a:gd name="connsiteX2" fmla="*/ 109468 w 225659"/>
                <a:gd name="connsiteY2" fmla="*/ 129434 h 129433"/>
                <a:gd name="connsiteX3" fmla="*/ 225660 w 225659"/>
                <a:gd name="connsiteY3" fmla="*/ 63157 h 129433"/>
              </a:gdLst>
              <a:ahLst/>
              <a:cxnLst>
                <a:cxn ang="0">
                  <a:pos x="connsiteX0" y="connsiteY0"/>
                </a:cxn>
                <a:cxn ang="0">
                  <a:pos x="connsiteX1" y="connsiteY1"/>
                </a:cxn>
                <a:cxn ang="0">
                  <a:pos x="connsiteX2" y="connsiteY2"/>
                </a:cxn>
                <a:cxn ang="0">
                  <a:pos x="connsiteX3" y="connsiteY3"/>
                </a:cxn>
              </a:cxnLst>
              <a:rect l="l" t="t" r="r" b="b"/>
              <a:pathLst>
                <a:path w="225659" h="129433">
                  <a:moveTo>
                    <a:pt x="116192" y="0"/>
                  </a:moveTo>
                  <a:lnTo>
                    <a:pt x="0" y="67056"/>
                  </a:lnTo>
                  <a:lnTo>
                    <a:pt x="109468" y="129434"/>
                  </a:lnTo>
                  <a:lnTo>
                    <a:pt x="225660" y="63157"/>
                  </a:lnTo>
                  <a:close/>
                </a:path>
              </a:pathLst>
            </a:custGeom>
            <a:solidFill>
              <a:srgbClr val="F9C98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2" name="Freeform 1117">
              <a:extLst>
                <a:ext uri="{FF2B5EF4-FFF2-40B4-BE49-F238E27FC236}">
                  <a16:creationId xmlns:a16="http://schemas.microsoft.com/office/drawing/2014/main" id="{91E032DA-ED2E-F44C-ACFC-154DF6E95324}"/>
                </a:ext>
              </a:extLst>
            </p:cNvPr>
            <p:cNvSpPr/>
            <p:nvPr/>
          </p:nvSpPr>
          <p:spPr>
            <a:xfrm>
              <a:off x="7063602" y="4820674"/>
              <a:ext cx="363025" cy="702076"/>
            </a:xfrm>
            <a:custGeom>
              <a:avLst/>
              <a:gdLst>
                <a:gd name="connsiteX0" fmla="*/ 113534 w 113533"/>
                <a:gd name="connsiteY0" fmla="*/ 65341 h 219569"/>
                <a:gd name="connsiteX1" fmla="*/ 113377 w 113533"/>
                <a:gd name="connsiteY1" fmla="*/ 219570 h 219569"/>
                <a:gd name="connsiteX2" fmla="*/ 61458 w 113533"/>
                <a:gd name="connsiteY2" fmla="*/ 189940 h 219569"/>
                <a:gd name="connsiteX3" fmla="*/ 46446 w 113533"/>
                <a:gd name="connsiteY3" fmla="*/ 181363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377" y="219570"/>
                  </a:lnTo>
                  <a:lnTo>
                    <a:pt x="61458" y="189940"/>
                  </a:lnTo>
                  <a:lnTo>
                    <a:pt x="46446" y="181363"/>
                  </a:lnTo>
                  <a:lnTo>
                    <a:pt x="0" y="155009"/>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3" name="Freeform 1118">
              <a:extLst>
                <a:ext uri="{FF2B5EF4-FFF2-40B4-BE49-F238E27FC236}">
                  <a16:creationId xmlns:a16="http://schemas.microsoft.com/office/drawing/2014/main" id="{546EC698-75BC-1946-9E5D-4FAE809E0DEB}"/>
                </a:ext>
              </a:extLst>
            </p:cNvPr>
            <p:cNvSpPr/>
            <p:nvPr/>
          </p:nvSpPr>
          <p:spPr>
            <a:xfrm>
              <a:off x="7426630" y="4807712"/>
              <a:ext cx="385526" cy="715042"/>
            </a:xfrm>
            <a:custGeom>
              <a:avLst/>
              <a:gdLst>
                <a:gd name="connsiteX0" fmla="*/ 0 w 120570"/>
                <a:gd name="connsiteY0" fmla="*/ 69395 h 223624"/>
                <a:gd name="connsiteX1" fmla="*/ 0 w 120570"/>
                <a:gd name="connsiteY1" fmla="*/ 223624 h 223624"/>
                <a:gd name="connsiteX2" fmla="*/ 120571 w 120570"/>
                <a:gd name="connsiteY2" fmla="*/ 154853 h 223624"/>
                <a:gd name="connsiteX3" fmla="*/ 120571 w 120570"/>
                <a:gd name="connsiteY3" fmla="*/ 0 h 223624"/>
              </a:gdLst>
              <a:ahLst/>
              <a:cxnLst>
                <a:cxn ang="0">
                  <a:pos x="connsiteX0" y="connsiteY0"/>
                </a:cxn>
                <a:cxn ang="0">
                  <a:pos x="connsiteX1" y="connsiteY1"/>
                </a:cxn>
                <a:cxn ang="0">
                  <a:pos x="connsiteX2" y="connsiteY2"/>
                </a:cxn>
                <a:cxn ang="0">
                  <a:pos x="connsiteX3" y="connsiteY3"/>
                </a:cxn>
              </a:cxnLst>
              <a:rect l="l" t="t" r="r" b="b"/>
              <a:pathLst>
                <a:path w="120570" h="223624">
                  <a:moveTo>
                    <a:pt x="0" y="69395"/>
                  </a:moveTo>
                  <a:lnTo>
                    <a:pt x="0" y="223624"/>
                  </a:lnTo>
                  <a:lnTo>
                    <a:pt x="120571" y="154853"/>
                  </a:lnTo>
                  <a:lnTo>
                    <a:pt x="12057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4" name="Freeform 1119">
              <a:extLst>
                <a:ext uri="{FF2B5EF4-FFF2-40B4-BE49-F238E27FC236}">
                  <a16:creationId xmlns:a16="http://schemas.microsoft.com/office/drawing/2014/main" id="{9D1AD66E-F194-BA47-9180-5404F4C57E6E}"/>
                </a:ext>
              </a:extLst>
            </p:cNvPr>
            <p:cNvSpPr/>
            <p:nvPr/>
          </p:nvSpPr>
          <p:spPr>
            <a:xfrm>
              <a:off x="7212114" y="4907436"/>
              <a:ext cx="48001" cy="520572"/>
            </a:xfrm>
            <a:custGeom>
              <a:avLst/>
              <a:gdLst>
                <a:gd name="connsiteX0" fmla="*/ 15013 w 15012"/>
                <a:gd name="connsiteY0" fmla="*/ 8577 h 162805"/>
                <a:gd name="connsiteX1" fmla="*/ 15013 w 15012"/>
                <a:gd name="connsiteY1" fmla="*/ 162806 h 162805"/>
                <a:gd name="connsiteX2" fmla="*/ 0 w 15012"/>
                <a:gd name="connsiteY2" fmla="*/ 154229 h 162805"/>
                <a:gd name="connsiteX3" fmla="*/ 0 w 15012"/>
                <a:gd name="connsiteY3" fmla="*/ 0 h 162805"/>
                <a:gd name="connsiteX4" fmla="*/ 15013 w 15012"/>
                <a:gd name="connsiteY4" fmla="*/ 8577 h 16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 h="162805">
                  <a:moveTo>
                    <a:pt x="15013" y="8577"/>
                  </a:moveTo>
                  <a:lnTo>
                    <a:pt x="15013" y="162806"/>
                  </a:lnTo>
                  <a:lnTo>
                    <a:pt x="0" y="154229"/>
                  </a:lnTo>
                  <a:lnTo>
                    <a:pt x="0" y="0"/>
                  </a:lnTo>
                  <a:lnTo>
                    <a:pt x="15013" y="8577"/>
                  </a:lnTo>
                  <a:close/>
                </a:path>
              </a:pathLst>
            </a:custGeom>
            <a:solidFill>
              <a:srgbClr val="CCCCC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5" name="Freeform 1120">
              <a:extLst>
                <a:ext uri="{FF2B5EF4-FFF2-40B4-BE49-F238E27FC236}">
                  <a16:creationId xmlns:a16="http://schemas.microsoft.com/office/drawing/2014/main" id="{F79D2452-4218-8443-B28A-76824790EAB1}"/>
                </a:ext>
              </a:extLst>
            </p:cNvPr>
            <p:cNvSpPr/>
            <p:nvPr/>
          </p:nvSpPr>
          <p:spPr>
            <a:xfrm>
              <a:off x="7212114" y="4685045"/>
              <a:ext cx="434531" cy="249816"/>
            </a:xfrm>
            <a:custGeom>
              <a:avLst/>
              <a:gdLst>
                <a:gd name="connsiteX0" fmla="*/ 135896 w 135896"/>
                <a:gd name="connsiteY0" fmla="*/ 8577 h 78128"/>
                <a:gd name="connsiteX1" fmla="*/ 93829 w 135896"/>
                <a:gd name="connsiteY1" fmla="*/ 32904 h 78128"/>
                <a:gd name="connsiteX2" fmla="*/ 78660 w 135896"/>
                <a:gd name="connsiteY2" fmla="*/ 41637 h 78128"/>
                <a:gd name="connsiteX3" fmla="*/ 15325 w 135896"/>
                <a:gd name="connsiteY3" fmla="*/ 77972 h 78128"/>
                <a:gd name="connsiteX4" fmla="*/ 15013 w 135896"/>
                <a:gd name="connsiteY4" fmla="*/ 78128 h 78128"/>
                <a:gd name="connsiteX5" fmla="*/ 0 w 135896"/>
                <a:gd name="connsiteY5" fmla="*/ 69551 h 78128"/>
                <a:gd name="connsiteX6" fmla="*/ 313 w 135896"/>
                <a:gd name="connsiteY6" fmla="*/ 69239 h 78128"/>
                <a:gd name="connsiteX7" fmla="*/ 63648 w 135896"/>
                <a:gd name="connsiteY7" fmla="*/ 32904 h 78128"/>
                <a:gd name="connsiteX8" fmla="*/ 78660 w 135896"/>
                <a:gd name="connsiteY8" fmla="*/ 24171 h 78128"/>
                <a:gd name="connsiteX9" fmla="*/ 120884 w 135896"/>
                <a:gd name="connsiteY9" fmla="*/ 0 h 78128"/>
                <a:gd name="connsiteX10" fmla="*/ 135896 w 135896"/>
                <a:gd name="connsiteY10" fmla="*/ 8577 h 7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896" h="78128">
                  <a:moveTo>
                    <a:pt x="135896" y="8577"/>
                  </a:moveTo>
                  <a:lnTo>
                    <a:pt x="93829" y="32904"/>
                  </a:lnTo>
                  <a:lnTo>
                    <a:pt x="78660" y="41637"/>
                  </a:lnTo>
                  <a:lnTo>
                    <a:pt x="15325" y="77972"/>
                  </a:lnTo>
                  <a:lnTo>
                    <a:pt x="15013" y="78128"/>
                  </a:lnTo>
                  <a:lnTo>
                    <a:pt x="0" y="69551"/>
                  </a:lnTo>
                  <a:lnTo>
                    <a:pt x="313" y="69239"/>
                  </a:lnTo>
                  <a:lnTo>
                    <a:pt x="63648" y="32904"/>
                  </a:lnTo>
                  <a:lnTo>
                    <a:pt x="78660" y="24171"/>
                  </a:lnTo>
                  <a:lnTo>
                    <a:pt x="120884" y="0"/>
                  </a:lnTo>
                  <a:lnTo>
                    <a:pt x="135896" y="8577"/>
                  </a:lnTo>
                  <a:close/>
                </a:path>
              </a:pathLst>
            </a:custGeom>
            <a:solidFill>
              <a:srgbClr val="FFFFF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6" name="Freeform 1122">
              <a:extLst>
                <a:ext uri="{FF2B5EF4-FFF2-40B4-BE49-F238E27FC236}">
                  <a16:creationId xmlns:a16="http://schemas.microsoft.com/office/drawing/2014/main" id="{5042ACE3-47D6-D345-BE86-8ECA5E3CA73B}"/>
                </a:ext>
              </a:extLst>
            </p:cNvPr>
            <p:cNvSpPr/>
            <p:nvPr/>
          </p:nvSpPr>
          <p:spPr>
            <a:xfrm>
              <a:off x="7839660" y="4585817"/>
              <a:ext cx="750053" cy="430818"/>
            </a:xfrm>
            <a:custGeom>
              <a:avLst/>
              <a:gdLst>
                <a:gd name="connsiteX0" fmla="*/ 182967 w 234573"/>
                <a:gd name="connsiteY0" fmla="*/ 35555 h 134735"/>
                <a:gd name="connsiteX1" fmla="*/ 167329 w 234573"/>
                <a:gd name="connsiteY1" fmla="*/ 26978 h 134735"/>
                <a:gd name="connsiteX2" fmla="*/ 120414 w 234573"/>
                <a:gd name="connsiteY2" fmla="*/ 0 h 134735"/>
                <a:gd name="connsiteX3" fmla="*/ 0 w 234573"/>
                <a:gd name="connsiteY3" fmla="*/ 69395 h 134735"/>
                <a:gd name="connsiteX4" fmla="*/ 46915 w 234573"/>
                <a:gd name="connsiteY4" fmla="*/ 96374 h 134735"/>
                <a:gd name="connsiteX5" fmla="*/ 62553 w 234573"/>
                <a:gd name="connsiteY5" fmla="*/ 104951 h 134735"/>
                <a:gd name="connsiteX6" fmla="*/ 114316 w 234573"/>
                <a:gd name="connsiteY6" fmla="*/ 134736 h 134735"/>
                <a:gd name="connsiteX7" fmla="*/ 234574 w 234573"/>
                <a:gd name="connsiteY7" fmla="*/ 65341 h 134735"/>
                <a:gd name="connsiteX8" fmla="*/ 234574 w 234573"/>
                <a:gd name="connsiteY8" fmla="*/ 65341 h 1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73" h="134735">
                  <a:moveTo>
                    <a:pt x="182967" y="35555"/>
                  </a:moveTo>
                  <a:lnTo>
                    <a:pt x="167329" y="26978"/>
                  </a:lnTo>
                  <a:lnTo>
                    <a:pt x="120414" y="0"/>
                  </a:lnTo>
                  <a:lnTo>
                    <a:pt x="0" y="69395"/>
                  </a:lnTo>
                  <a:lnTo>
                    <a:pt x="46915" y="96374"/>
                  </a:lnTo>
                  <a:lnTo>
                    <a:pt x="62553" y="104951"/>
                  </a:lnTo>
                  <a:lnTo>
                    <a:pt x="114316" y="134736"/>
                  </a:lnTo>
                  <a:lnTo>
                    <a:pt x="234574" y="65341"/>
                  </a:lnTo>
                  <a:lnTo>
                    <a:pt x="234574" y="65341"/>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7" name="Freeform 1123">
              <a:extLst>
                <a:ext uri="{FF2B5EF4-FFF2-40B4-BE49-F238E27FC236}">
                  <a16:creationId xmlns:a16="http://schemas.microsoft.com/office/drawing/2014/main" id="{08115397-B96E-A948-97A0-3A46107EABD4}"/>
                </a:ext>
              </a:extLst>
            </p:cNvPr>
            <p:cNvSpPr/>
            <p:nvPr/>
          </p:nvSpPr>
          <p:spPr>
            <a:xfrm>
              <a:off x="7855159" y="4592800"/>
              <a:ext cx="721550" cy="413366"/>
            </a:xfrm>
            <a:custGeom>
              <a:avLst/>
              <a:gdLst>
                <a:gd name="connsiteX0" fmla="*/ 116192 w 225659"/>
                <a:gd name="connsiteY0" fmla="*/ 0 h 129277"/>
                <a:gd name="connsiteX1" fmla="*/ 0 w 225659"/>
                <a:gd name="connsiteY1" fmla="*/ 66900 h 129277"/>
                <a:gd name="connsiteX2" fmla="*/ 109468 w 225659"/>
                <a:gd name="connsiteY2" fmla="*/ 129278 h 129277"/>
                <a:gd name="connsiteX3" fmla="*/ 225660 w 225659"/>
                <a:gd name="connsiteY3" fmla="*/ 63002 h 129277"/>
              </a:gdLst>
              <a:ahLst/>
              <a:cxnLst>
                <a:cxn ang="0">
                  <a:pos x="connsiteX0" y="connsiteY0"/>
                </a:cxn>
                <a:cxn ang="0">
                  <a:pos x="connsiteX1" y="connsiteY1"/>
                </a:cxn>
                <a:cxn ang="0">
                  <a:pos x="connsiteX2" y="connsiteY2"/>
                </a:cxn>
                <a:cxn ang="0">
                  <a:pos x="connsiteX3" y="connsiteY3"/>
                </a:cxn>
              </a:cxnLst>
              <a:rect l="l" t="t" r="r" b="b"/>
              <a:pathLst>
                <a:path w="225659" h="129277">
                  <a:moveTo>
                    <a:pt x="116192" y="0"/>
                  </a:moveTo>
                  <a:lnTo>
                    <a:pt x="0" y="66900"/>
                  </a:lnTo>
                  <a:lnTo>
                    <a:pt x="109468" y="129278"/>
                  </a:lnTo>
                  <a:lnTo>
                    <a:pt x="225660" y="63002"/>
                  </a:lnTo>
                  <a:close/>
                </a:path>
              </a:pathLst>
            </a:custGeom>
            <a:solidFill>
              <a:srgbClr val="F9C98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8" name="Freeform 1124">
              <a:extLst>
                <a:ext uri="{FF2B5EF4-FFF2-40B4-BE49-F238E27FC236}">
                  <a16:creationId xmlns:a16="http://schemas.microsoft.com/office/drawing/2014/main" id="{CC451A17-6282-8E49-B3F5-986AC0FE186A}"/>
                </a:ext>
              </a:extLst>
            </p:cNvPr>
            <p:cNvSpPr/>
            <p:nvPr/>
          </p:nvSpPr>
          <p:spPr>
            <a:xfrm>
              <a:off x="7841659" y="4806714"/>
              <a:ext cx="363025" cy="702076"/>
            </a:xfrm>
            <a:custGeom>
              <a:avLst/>
              <a:gdLst>
                <a:gd name="connsiteX0" fmla="*/ 113534 w 113533"/>
                <a:gd name="connsiteY0" fmla="*/ 65341 h 219569"/>
                <a:gd name="connsiteX1" fmla="*/ 113377 w 113533"/>
                <a:gd name="connsiteY1" fmla="*/ 219570 h 219569"/>
                <a:gd name="connsiteX2" fmla="*/ 61458 w 113533"/>
                <a:gd name="connsiteY2" fmla="*/ 190096 h 219569"/>
                <a:gd name="connsiteX3" fmla="*/ 46446 w 113533"/>
                <a:gd name="connsiteY3" fmla="*/ 181519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377" y="219570"/>
                  </a:lnTo>
                  <a:lnTo>
                    <a:pt x="61458" y="190096"/>
                  </a:lnTo>
                  <a:lnTo>
                    <a:pt x="46446" y="181519"/>
                  </a:lnTo>
                  <a:lnTo>
                    <a:pt x="0" y="155009"/>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19" name="Freeform 1125">
              <a:extLst>
                <a:ext uri="{FF2B5EF4-FFF2-40B4-BE49-F238E27FC236}">
                  <a16:creationId xmlns:a16="http://schemas.microsoft.com/office/drawing/2014/main" id="{5AF88431-C819-8A42-965A-9542152BE559}"/>
                </a:ext>
              </a:extLst>
            </p:cNvPr>
            <p:cNvSpPr/>
            <p:nvPr/>
          </p:nvSpPr>
          <p:spPr>
            <a:xfrm>
              <a:off x="8204687" y="4794247"/>
              <a:ext cx="385526" cy="714543"/>
            </a:xfrm>
            <a:custGeom>
              <a:avLst/>
              <a:gdLst>
                <a:gd name="connsiteX0" fmla="*/ 0 w 120570"/>
                <a:gd name="connsiteY0" fmla="*/ 69239 h 223468"/>
                <a:gd name="connsiteX1" fmla="*/ 0 w 120570"/>
                <a:gd name="connsiteY1" fmla="*/ 223468 h 223468"/>
                <a:gd name="connsiteX2" fmla="*/ 120571 w 120570"/>
                <a:gd name="connsiteY2" fmla="*/ 154853 h 223468"/>
                <a:gd name="connsiteX3" fmla="*/ 120571 w 120570"/>
                <a:gd name="connsiteY3" fmla="*/ 0 h 223468"/>
              </a:gdLst>
              <a:ahLst/>
              <a:cxnLst>
                <a:cxn ang="0">
                  <a:pos x="connsiteX0" y="connsiteY0"/>
                </a:cxn>
                <a:cxn ang="0">
                  <a:pos x="connsiteX1" y="connsiteY1"/>
                </a:cxn>
                <a:cxn ang="0">
                  <a:pos x="connsiteX2" y="connsiteY2"/>
                </a:cxn>
                <a:cxn ang="0">
                  <a:pos x="connsiteX3" y="connsiteY3"/>
                </a:cxn>
              </a:cxnLst>
              <a:rect l="l" t="t" r="r" b="b"/>
              <a:pathLst>
                <a:path w="120570" h="223468">
                  <a:moveTo>
                    <a:pt x="0" y="69239"/>
                  </a:moveTo>
                  <a:lnTo>
                    <a:pt x="0" y="223468"/>
                  </a:lnTo>
                  <a:lnTo>
                    <a:pt x="120571" y="154853"/>
                  </a:lnTo>
                  <a:lnTo>
                    <a:pt x="12057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0" name="Freeform 1126">
              <a:extLst>
                <a:ext uri="{FF2B5EF4-FFF2-40B4-BE49-F238E27FC236}">
                  <a16:creationId xmlns:a16="http://schemas.microsoft.com/office/drawing/2014/main" id="{C5E524B3-39C9-134B-89AF-5F9FE6E074D1}"/>
                </a:ext>
              </a:extLst>
            </p:cNvPr>
            <p:cNvSpPr/>
            <p:nvPr/>
          </p:nvSpPr>
          <p:spPr>
            <a:xfrm>
              <a:off x="7990171" y="4893476"/>
              <a:ext cx="48001" cy="521071"/>
            </a:xfrm>
            <a:custGeom>
              <a:avLst/>
              <a:gdLst>
                <a:gd name="connsiteX0" fmla="*/ 15013 w 15012"/>
                <a:gd name="connsiteY0" fmla="*/ 8733 h 162961"/>
                <a:gd name="connsiteX1" fmla="*/ 15013 w 15012"/>
                <a:gd name="connsiteY1" fmla="*/ 162962 h 162961"/>
                <a:gd name="connsiteX2" fmla="*/ 0 w 15012"/>
                <a:gd name="connsiteY2" fmla="*/ 154385 h 162961"/>
                <a:gd name="connsiteX3" fmla="*/ 0 w 15012"/>
                <a:gd name="connsiteY3" fmla="*/ 0 h 162961"/>
                <a:gd name="connsiteX4" fmla="*/ 15013 w 15012"/>
                <a:gd name="connsiteY4" fmla="*/ 8733 h 16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 h="162961">
                  <a:moveTo>
                    <a:pt x="15013" y="8733"/>
                  </a:moveTo>
                  <a:lnTo>
                    <a:pt x="15013" y="162962"/>
                  </a:lnTo>
                  <a:lnTo>
                    <a:pt x="0" y="154385"/>
                  </a:lnTo>
                  <a:lnTo>
                    <a:pt x="0" y="0"/>
                  </a:lnTo>
                  <a:lnTo>
                    <a:pt x="15013" y="8733"/>
                  </a:lnTo>
                  <a:close/>
                </a:path>
              </a:pathLst>
            </a:custGeom>
            <a:solidFill>
              <a:srgbClr val="9B7451"/>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1" name="Freeform 1127">
              <a:extLst>
                <a:ext uri="{FF2B5EF4-FFF2-40B4-BE49-F238E27FC236}">
                  <a16:creationId xmlns:a16="http://schemas.microsoft.com/office/drawing/2014/main" id="{1BFA962B-5454-5E4E-B773-FE32A31CD797}"/>
                </a:ext>
              </a:extLst>
            </p:cNvPr>
            <p:cNvSpPr/>
            <p:nvPr/>
          </p:nvSpPr>
          <p:spPr>
            <a:xfrm>
              <a:off x="7989669" y="4671085"/>
              <a:ext cx="435030" cy="250315"/>
            </a:xfrm>
            <a:custGeom>
              <a:avLst/>
              <a:gdLst>
                <a:gd name="connsiteX0" fmla="*/ 136053 w 136052"/>
                <a:gd name="connsiteY0" fmla="*/ 8577 h 78284"/>
                <a:gd name="connsiteX1" fmla="*/ 93986 w 136052"/>
                <a:gd name="connsiteY1" fmla="*/ 32904 h 78284"/>
                <a:gd name="connsiteX2" fmla="*/ 78817 w 136052"/>
                <a:gd name="connsiteY2" fmla="*/ 41637 h 78284"/>
                <a:gd name="connsiteX3" fmla="*/ 15482 w 136052"/>
                <a:gd name="connsiteY3" fmla="*/ 77972 h 78284"/>
                <a:gd name="connsiteX4" fmla="*/ 15169 w 136052"/>
                <a:gd name="connsiteY4" fmla="*/ 78284 h 78284"/>
                <a:gd name="connsiteX5" fmla="*/ 0 w 136052"/>
                <a:gd name="connsiteY5" fmla="*/ 69551 h 78284"/>
                <a:gd name="connsiteX6" fmla="*/ 469 w 136052"/>
                <a:gd name="connsiteY6" fmla="*/ 69395 h 78284"/>
                <a:gd name="connsiteX7" fmla="*/ 63804 w 136052"/>
                <a:gd name="connsiteY7" fmla="*/ 32904 h 78284"/>
                <a:gd name="connsiteX8" fmla="*/ 78817 w 136052"/>
                <a:gd name="connsiteY8" fmla="*/ 24171 h 78284"/>
                <a:gd name="connsiteX9" fmla="*/ 121040 w 136052"/>
                <a:gd name="connsiteY9" fmla="*/ 0 h 78284"/>
                <a:gd name="connsiteX10" fmla="*/ 136053 w 136052"/>
                <a:gd name="connsiteY10" fmla="*/ 8577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52" h="78284">
                  <a:moveTo>
                    <a:pt x="136053" y="8577"/>
                  </a:moveTo>
                  <a:lnTo>
                    <a:pt x="93986" y="32904"/>
                  </a:lnTo>
                  <a:lnTo>
                    <a:pt x="78817" y="41637"/>
                  </a:lnTo>
                  <a:lnTo>
                    <a:pt x="15482" y="77972"/>
                  </a:lnTo>
                  <a:lnTo>
                    <a:pt x="15169" y="78284"/>
                  </a:lnTo>
                  <a:lnTo>
                    <a:pt x="0" y="69551"/>
                  </a:lnTo>
                  <a:lnTo>
                    <a:pt x="469" y="69395"/>
                  </a:lnTo>
                  <a:lnTo>
                    <a:pt x="63804" y="32904"/>
                  </a:lnTo>
                  <a:lnTo>
                    <a:pt x="78817" y="24171"/>
                  </a:lnTo>
                  <a:lnTo>
                    <a:pt x="121040" y="0"/>
                  </a:lnTo>
                  <a:lnTo>
                    <a:pt x="136053" y="8577"/>
                  </a:lnTo>
                  <a:close/>
                </a:path>
              </a:pathLst>
            </a:custGeom>
            <a:solidFill>
              <a:srgbClr val="CAAF8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2" name="Freeform 1128">
              <a:extLst>
                <a:ext uri="{FF2B5EF4-FFF2-40B4-BE49-F238E27FC236}">
                  <a16:creationId xmlns:a16="http://schemas.microsoft.com/office/drawing/2014/main" id="{2561E363-32B0-6C4C-B247-810E18527E20}"/>
                </a:ext>
              </a:extLst>
            </p:cNvPr>
            <p:cNvSpPr/>
            <p:nvPr/>
          </p:nvSpPr>
          <p:spPr>
            <a:xfrm>
              <a:off x="7435631" y="4817682"/>
              <a:ext cx="749554" cy="430322"/>
            </a:xfrm>
            <a:custGeom>
              <a:avLst/>
              <a:gdLst>
                <a:gd name="connsiteX0" fmla="*/ 182967 w 234417"/>
                <a:gd name="connsiteY0" fmla="*/ 35555 h 134580"/>
                <a:gd name="connsiteX1" fmla="*/ 167329 w 234417"/>
                <a:gd name="connsiteY1" fmla="*/ 26978 h 134580"/>
                <a:gd name="connsiteX2" fmla="*/ 120414 w 234417"/>
                <a:gd name="connsiteY2" fmla="*/ 0 h 134580"/>
                <a:gd name="connsiteX3" fmla="*/ 0 w 234417"/>
                <a:gd name="connsiteY3" fmla="*/ 69395 h 134580"/>
                <a:gd name="connsiteX4" fmla="*/ 46915 w 234417"/>
                <a:gd name="connsiteY4" fmla="*/ 96218 h 134580"/>
                <a:gd name="connsiteX5" fmla="*/ 62553 w 234417"/>
                <a:gd name="connsiteY5" fmla="*/ 104951 h 134580"/>
                <a:gd name="connsiteX6" fmla="*/ 114159 w 234417"/>
                <a:gd name="connsiteY6" fmla="*/ 134580 h 134580"/>
                <a:gd name="connsiteX7" fmla="*/ 234417 w 234417"/>
                <a:gd name="connsiteY7" fmla="*/ 65185 h 134580"/>
                <a:gd name="connsiteX8" fmla="*/ 234417 w 234417"/>
                <a:gd name="connsiteY8" fmla="*/ 65185 h 1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17" h="134580">
                  <a:moveTo>
                    <a:pt x="182967" y="35555"/>
                  </a:moveTo>
                  <a:lnTo>
                    <a:pt x="167329" y="26978"/>
                  </a:lnTo>
                  <a:lnTo>
                    <a:pt x="120414" y="0"/>
                  </a:lnTo>
                  <a:lnTo>
                    <a:pt x="0" y="69395"/>
                  </a:lnTo>
                  <a:lnTo>
                    <a:pt x="46915" y="96218"/>
                  </a:lnTo>
                  <a:lnTo>
                    <a:pt x="62553" y="104951"/>
                  </a:lnTo>
                  <a:lnTo>
                    <a:pt x="114159" y="134580"/>
                  </a:lnTo>
                  <a:lnTo>
                    <a:pt x="234417" y="65185"/>
                  </a:lnTo>
                  <a:lnTo>
                    <a:pt x="234417" y="65185"/>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3" name="Freeform 1129">
              <a:extLst>
                <a:ext uri="{FF2B5EF4-FFF2-40B4-BE49-F238E27FC236}">
                  <a16:creationId xmlns:a16="http://schemas.microsoft.com/office/drawing/2014/main" id="{399B4892-C3A1-C341-A30F-45D25BB7D857}"/>
                </a:ext>
              </a:extLst>
            </p:cNvPr>
            <p:cNvSpPr/>
            <p:nvPr/>
          </p:nvSpPr>
          <p:spPr>
            <a:xfrm>
              <a:off x="7451129" y="4825164"/>
              <a:ext cx="721550" cy="413865"/>
            </a:xfrm>
            <a:custGeom>
              <a:avLst/>
              <a:gdLst>
                <a:gd name="connsiteX0" fmla="*/ 116192 w 225659"/>
                <a:gd name="connsiteY0" fmla="*/ 0 h 129433"/>
                <a:gd name="connsiteX1" fmla="*/ 0 w 225659"/>
                <a:gd name="connsiteY1" fmla="*/ 67056 h 129433"/>
                <a:gd name="connsiteX2" fmla="*/ 109468 w 225659"/>
                <a:gd name="connsiteY2" fmla="*/ 129434 h 129433"/>
                <a:gd name="connsiteX3" fmla="*/ 225660 w 225659"/>
                <a:gd name="connsiteY3" fmla="*/ 63157 h 129433"/>
              </a:gdLst>
              <a:ahLst/>
              <a:cxnLst>
                <a:cxn ang="0">
                  <a:pos x="connsiteX0" y="connsiteY0"/>
                </a:cxn>
                <a:cxn ang="0">
                  <a:pos x="connsiteX1" y="connsiteY1"/>
                </a:cxn>
                <a:cxn ang="0">
                  <a:pos x="connsiteX2" y="connsiteY2"/>
                </a:cxn>
                <a:cxn ang="0">
                  <a:pos x="connsiteX3" y="connsiteY3"/>
                </a:cxn>
              </a:cxnLst>
              <a:rect l="l" t="t" r="r" b="b"/>
              <a:pathLst>
                <a:path w="225659" h="129433">
                  <a:moveTo>
                    <a:pt x="116192" y="0"/>
                  </a:moveTo>
                  <a:lnTo>
                    <a:pt x="0" y="67056"/>
                  </a:lnTo>
                  <a:lnTo>
                    <a:pt x="109468" y="129434"/>
                  </a:lnTo>
                  <a:lnTo>
                    <a:pt x="225660" y="63157"/>
                  </a:lnTo>
                  <a:close/>
                </a:path>
              </a:pathLst>
            </a:custGeom>
            <a:solidFill>
              <a:srgbClr val="F9C98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4" name="Freeform 1130">
              <a:extLst>
                <a:ext uri="{FF2B5EF4-FFF2-40B4-BE49-F238E27FC236}">
                  <a16:creationId xmlns:a16="http://schemas.microsoft.com/office/drawing/2014/main" id="{29236C13-3505-2943-8AD6-04E13812931C}"/>
                </a:ext>
              </a:extLst>
            </p:cNvPr>
            <p:cNvSpPr/>
            <p:nvPr/>
          </p:nvSpPr>
          <p:spPr>
            <a:xfrm>
              <a:off x="7437629" y="5039577"/>
              <a:ext cx="363025" cy="702076"/>
            </a:xfrm>
            <a:custGeom>
              <a:avLst/>
              <a:gdLst>
                <a:gd name="connsiteX0" fmla="*/ 113534 w 113533"/>
                <a:gd name="connsiteY0" fmla="*/ 65341 h 219569"/>
                <a:gd name="connsiteX1" fmla="*/ 113377 w 113533"/>
                <a:gd name="connsiteY1" fmla="*/ 219570 h 219569"/>
                <a:gd name="connsiteX2" fmla="*/ 61615 w 113533"/>
                <a:gd name="connsiteY2" fmla="*/ 189940 h 219569"/>
                <a:gd name="connsiteX3" fmla="*/ 46446 w 113533"/>
                <a:gd name="connsiteY3" fmla="*/ 181363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377" y="219570"/>
                  </a:lnTo>
                  <a:lnTo>
                    <a:pt x="61615" y="189940"/>
                  </a:lnTo>
                  <a:lnTo>
                    <a:pt x="46446" y="181363"/>
                  </a:lnTo>
                  <a:lnTo>
                    <a:pt x="0" y="155009"/>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5" name="Freeform 1131">
              <a:extLst>
                <a:ext uri="{FF2B5EF4-FFF2-40B4-BE49-F238E27FC236}">
                  <a16:creationId xmlns:a16="http://schemas.microsoft.com/office/drawing/2014/main" id="{803EE93C-3851-FA48-8D0F-ED99F951A498}"/>
                </a:ext>
              </a:extLst>
            </p:cNvPr>
            <p:cNvSpPr/>
            <p:nvPr/>
          </p:nvSpPr>
          <p:spPr>
            <a:xfrm>
              <a:off x="7800657" y="5026611"/>
              <a:ext cx="385526" cy="715042"/>
            </a:xfrm>
            <a:custGeom>
              <a:avLst/>
              <a:gdLst>
                <a:gd name="connsiteX0" fmla="*/ 0 w 120570"/>
                <a:gd name="connsiteY0" fmla="*/ 69239 h 223624"/>
                <a:gd name="connsiteX1" fmla="*/ 0 w 120570"/>
                <a:gd name="connsiteY1" fmla="*/ 223624 h 223624"/>
                <a:gd name="connsiteX2" fmla="*/ 120571 w 120570"/>
                <a:gd name="connsiteY2" fmla="*/ 154853 h 223624"/>
                <a:gd name="connsiteX3" fmla="*/ 120571 w 120570"/>
                <a:gd name="connsiteY3" fmla="*/ 0 h 223624"/>
              </a:gdLst>
              <a:ahLst/>
              <a:cxnLst>
                <a:cxn ang="0">
                  <a:pos x="connsiteX0" y="connsiteY0"/>
                </a:cxn>
                <a:cxn ang="0">
                  <a:pos x="connsiteX1" y="connsiteY1"/>
                </a:cxn>
                <a:cxn ang="0">
                  <a:pos x="connsiteX2" y="connsiteY2"/>
                </a:cxn>
                <a:cxn ang="0">
                  <a:pos x="connsiteX3" y="connsiteY3"/>
                </a:cxn>
              </a:cxnLst>
              <a:rect l="l" t="t" r="r" b="b"/>
              <a:pathLst>
                <a:path w="120570" h="223624">
                  <a:moveTo>
                    <a:pt x="0" y="69239"/>
                  </a:moveTo>
                  <a:lnTo>
                    <a:pt x="0" y="223624"/>
                  </a:lnTo>
                  <a:lnTo>
                    <a:pt x="120571" y="154853"/>
                  </a:lnTo>
                  <a:lnTo>
                    <a:pt x="12057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6" name="Freeform 1132">
              <a:extLst>
                <a:ext uri="{FF2B5EF4-FFF2-40B4-BE49-F238E27FC236}">
                  <a16:creationId xmlns:a16="http://schemas.microsoft.com/office/drawing/2014/main" id="{CA12BB4E-8D4E-0845-92DE-FC9D3DEDCF8A}"/>
                </a:ext>
              </a:extLst>
            </p:cNvPr>
            <p:cNvSpPr/>
            <p:nvPr/>
          </p:nvSpPr>
          <p:spPr>
            <a:xfrm>
              <a:off x="7586142" y="5126338"/>
              <a:ext cx="48503" cy="520572"/>
            </a:xfrm>
            <a:custGeom>
              <a:avLst/>
              <a:gdLst>
                <a:gd name="connsiteX0" fmla="*/ 15169 w 15169"/>
                <a:gd name="connsiteY0" fmla="*/ 8577 h 162805"/>
                <a:gd name="connsiteX1" fmla="*/ 15169 w 15169"/>
                <a:gd name="connsiteY1" fmla="*/ 162806 h 162805"/>
                <a:gd name="connsiteX2" fmla="*/ 0 w 15169"/>
                <a:gd name="connsiteY2" fmla="*/ 154229 h 162805"/>
                <a:gd name="connsiteX3" fmla="*/ 0 w 15169"/>
                <a:gd name="connsiteY3" fmla="*/ 0 h 162805"/>
                <a:gd name="connsiteX4" fmla="*/ 15169 w 15169"/>
                <a:gd name="connsiteY4" fmla="*/ 8577 h 16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9" h="162805">
                  <a:moveTo>
                    <a:pt x="15169" y="8577"/>
                  </a:moveTo>
                  <a:lnTo>
                    <a:pt x="15169" y="162806"/>
                  </a:lnTo>
                  <a:lnTo>
                    <a:pt x="0" y="154229"/>
                  </a:lnTo>
                  <a:lnTo>
                    <a:pt x="0" y="0"/>
                  </a:lnTo>
                  <a:lnTo>
                    <a:pt x="15169" y="8577"/>
                  </a:lnTo>
                  <a:close/>
                </a:path>
              </a:pathLst>
            </a:custGeom>
            <a:solidFill>
              <a:srgbClr val="CCCCC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7" name="Freeform 1133">
              <a:extLst>
                <a:ext uri="{FF2B5EF4-FFF2-40B4-BE49-F238E27FC236}">
                  <a16:creationId xmlns:a16="http://schemas.microsoft.com/office/drawing/2014/main" id="{259624C0-E400-3D4E-974F-0C5D811B2DD2}"/>
                </a:ext>
              </a:extLst>
            </p:cNvPr>
            <p:cNvSpPr/>
            <p:nvPr/>
          </p:nvSpPr>
          <p:spPr>
            <a:xfrm>
              <a:off x="7586142" y="4903947"/>
              <a:ext cx="434531" cy="250315"/>
            </a:xfrm>
            <a:custGeom>
              <a:avLst/>
              <a:gdLst>
                <a:gd name="connsiteX0" fmla="*/ 135896 w 135896"/>
                <a:gd name="connsiteY0" fmla="*/ 8577 h 78284"/>
                <a:gd name="connsiteX1" fmla="*/ 93829 w 135896"/>
                <a:gd name="connsiteY1" fmla="*/ 32748 h 78284"/>
                <a:gd name="connsiteX2" fmla="*/ 78660 w 135896"/>
                <a:gd name="connsiteY2" fmla="*/ 41637 h 78284"/>
                <a:gd name="connsiteX3" fmla="*/ 15482 w 135896"/>
                <a:gd name="connsiteY3" fmla="*/ 77972 h 78284"/>
                <a:gd name="connsiteX4" fmla="*/ 15013 w 135896"/>
                <a:gd name="connsiteY4" fmla="*/ 78284 h 78284"/>
                <a:gd name="connsiteX5" fmla="*/ 0 w 135896"/>
                <a:gd name="connsiteY5" fmla="*/ 69551 h 78284"/>
                <a:gd name="connsiteX6" fmla="*/ 313 w 135896"/>
                <a:gd name="connsiteY6" fmla="*/ 69239 h 78284"/>
                <a:gd name="connsiteX7" fmla="*/ 63648 w 135896"/>
                <a:gd name="connsiteY7" fmla="*/ 32748 h 78284"/>
                <a:gd name="connsiteX8" fmla="*/ 78660 w 135896"/>
                <a:gd name="connsiteY8" fmla="*/ 24171 h 78284"/>
                <a:gd name="connsiteX9" fmla="*/ 120884 w 135896"/>
                <a:gd name="connsiteY9" fmla="*/ 0 h 78284"/>
                <a:gd name="connsiteX10" fmla="*/ 135896 w 135896"/>
                <a:gd name="connsiteY10" fmla="*/ 8577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896" h="78284">
                  <a:moveTo>
                    <a:pt x="135896" y="8577"/>
                  </a:moveTo>
                  <a:lnTo>
                    <a:pt x="93829" y="32748"/>
                  </a:lnTo>
                  <a:lnTo>
                    <a:pt x="78660" y="41637"/>
                  </a:lnTo>
                  <a:lnTo>
                    <a:pt x="15482" y="77972"/>
                  </a:lnTo>
                  <a:lnTo>
                    <a:pt x="15013" y="78284"/>
                  </a:lnTo>
                  <a:lnTo>
                    <a:pt x="0" y="69551"/>
                  </a:lnTo>
                  <a:lnTo>
                    <a:pt x="313" y="69239"/>
                  </a:lnTo>
                  <a:lnTo>
                    <a:pt x="63648" y="32748"/>
                  </a:lnTo>
                  <a:lnTo>
                    <a:pt x="78660" y="24171"/>
                  </a:lnTo>
                  <a:lnTo>
                    <a:pt x="120884" y="0"/>
                  </a:lnTo>
                  <a:lnTo>
                    <a:pt x="135896" y="8577"/>
                  </a:lnTo>
                  <a:close/>
                </a:path>
              </a:pathLst>
            </a:custGeom>
            <a:solidFill>
              <a:srgbClr val="FFFFF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8" name="Freeform 1134">
              <a:extLst>
                <a:ext uri="{FF2B5EF4-FFF2-40B4-BE49-F238E27FC236}">
                  <a16:creationId xmlns:a16="http://schemas.microsoft.com/office/drawing/2014/main" id="{178E50C9-D176-2944-82B7-9A1E7F6103EC}"/>
                </a:ext>
              </a:extLst>
            </p:cNvPr>
            <p:cNvSpPr/>
            <p:nvPr/>
          </p:nvSpPr>
          <p:spPr>
            <a:xfrm>
              <a:off x="7949166" y="5081960"/>
              <a:ext cx="176510" cy="252805"/>
            </a:xfrm>
            <a:custGeom>
              <a:avLst/>
              <a:gdLst>
                <a:gd name="connsiteX0" fmla="*/ 55203 w 55202"/>
                <a:gd name="connsiteY0" fmla="*/ 47251 h 79063"/>
                <a:gd name="connsiteX1" fmla="*/ 0 w 55202"/>
                <a:gd name="connsiteY1" fmla="*/ 79064 h 79063"/>
                <a:gd name="connsiteX2" fmla="*/ 0 w 55202"/>
                <a:gd name="connsiteY2" fmla="*/ 31657 h 79063"/>
                <a:gd name="connsiteX3" fmla="*/ 55203 w 55202"/>
                <a:gd name="connsiteY3" fmla="*/ 0 h 79063"/>
                <a:gd name="connsiteX4" fmla="*/ 55203 w 55202"/>
                <a:gd name="connsiteY4" fmla="*/ 47251 h 7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02" h="79063">
                  <a:moveTo>
                    <a:pt x="55203" y="47251"/>
                  </a:moveTo>
                  <a:lnTo>
                    <a:pt x="0" y="79064"/>
                  </a:lnTo>
                  <a:lnTo>
                    <a:pt x="0" y="31657"/>
                  </a:lnTo>
                  <a:lnTo>
                    <a:pt x="55203" y="0"/>
                  </a:lnTo>
                  <a:lnTo>
                    <a:pt x="55203" y="47251"/>
                  </a:lnTo>
                  <a:close/>
                </a:path>
              </a:pathLst>
            </a:custGeom>
            <a:solidFill>
              <a:srgbClr val="E5E0D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29" name="Freeform 1135">
              <a:extLst>
                <a:ext uri="{FF2B5EF4-FFF2-40B4-BE49-F238E27FC236}">
                  <a16:creationId xmlns:a16="http://schemas.microsoft.com/office/drawing/2014/main" id="{22F647AE-3314-D749-B3B7-D4FBAAEF727C}"/>
                </a:ext>
              </a:extLst>
            </p:cNvPr>
            <p:cNvSpPr/>
            <p:nvPr/>
          </p:nvSpPr>
          <p:spPr>
            <a:xfrm>
              <a:off x="7966167" y="5110382"/>
              <a:ext cx="142507" cy="99225"/>
            </a:xfrm>
            <a:custGeom>
              <a:avLst/>
              <a:gdLst>
                <a:gd name="connsiteX0" fmla="*/ 44569 w 44568"/>
                <a:gd name="connsiteY0" fmla="*/ 5302 h 31032"/>
                <a:gd name="connsiteX1" fmla="*/ 0 w 44568"/>
                <a:gd name="connsiteY1" fmla="*/ 31033 h 31032"/>
                <a:gd name="connsiteX2" fmla="*/ 0 w 44568"/>
                <a:gd name="connsiteY2" fmla="*/ 25731 h 31032"/>
                <a:gd name="connsiteX3" fmla="*/ 44569 w 44568"/>
                <a:gd name="connsiteY3" fmla="*/ 0 h 31032"/>
                <a:gd name="connsiteX4" fmla="*/ 44569 w 44568"/>
                <a:gd name="connsiteY4" fmla="*/ 5302 h 3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31032">
                  <a:moveTo>
                    <a:pt x="44569" y="5302"/>
                  </a:moveTo>
                  <a:lnTo>
                    <a:pt x="0" y="31033"/>
                  </a:lnTo>
                  <a:lnTo>
                    <a:pt x="0" y="25731"/>
                  </a:lnTo>
                  <a:lnTo>
                    <a:pt x="44569" y="0"/>
                  </a:lnTo>
                  <a:lnTo>
                    <a:pt x="44569" y="5302"/>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0" name="Freeform 1136">
              <a:extLst>
                <a:ext uri="{FF2B5EF4-FFF2-40B4-BE49-F238E27FC236}">
                  <a16:creationId xmlns:a16="http://schemas.microsoft.com/office/drawing/2014/main" id="{5A6D5D41-4120-5745-A49A-8D14D7F868D7}"/>
                </a:ext>
              </a:extLst>
            </p:cNvPr>
            <p:cNvSpPr/>
            <p:nvPr/>
          </p:nvSpPr>
          <p:spPr>
            <a:xfrm>
              <a:off x="7966167" y="5150272"/>
              <a:ext cx="142507" cy="89751"/>
            </a:xfrm>
            <a:custGeom>
              <a:avLst/>
              <a:gdLst>
                <a:gd name="connsiteX0" fmla="*/ 44569 w 44568"/>
                <a:gd name="connsiteY0" fmla="*/ 2339 h 28069"/>
                <a:gd name="connsiteX1" fmla="*/ 0 w 44568"/>
                <a:gd name="connsiteY1" fmla="*/ 28070 h 28069"/>
                <a:gd name="connsiteX2" fmla="*/ 0 w 44568"/>
                <a:gd name="connsiteY2" fmla="*/ 25731 h 28069"/>
                <a:gd name="connsiteX3" fmla="*/ 44569 w 44568"/>
                <a:gd name="connsiteY3" fmla="*/ 0 h 28069"/>
                <a:gd name="connsiteX4" fmla="*/ 44569 w 44568"/>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69">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1" name="Freeform 1137">
              <a:extLst>
                <a:ext uri="{FF2B5EF4-FFF2-40B4-BE49-F238E27FC236}">
                  <a16:creationId xmlns:a16="http://schemas.microsoft.com/office/drawing/2014/main" id="{850DC359-96A1-ED40-9C50-AFC590F1019B}"/>
                </a:ext>
              </a:extLst>
            </p:cNvPr>
            <p:cNvSpPr/>
            <p:nvPr/>
          </p:nvSpPr>
          <p:spPr>
            <a:xfrm>
              <a:off x="7966167" y="5170218"/>
              <a:ext cx="142507" cy="89754"/>
            </a:xfrm>
            <a:custGeom>
              <a:avLst/>
              <a:gdLst>
                <a:gd name="connsiteX0" fmla="*/ 44569 w 44568"/>
                <a:gd name="connsiteY0" fmla="*/ 2339 h 28070"/>
                <a:gd name="connsiteX1" fmla="*/ 0 w 44568"/>
                <a:gd name="connsiteY1" fmla="*/ 28070 h 28070"/>
                <a:gd name="connsiteX2" fmla="*/ 0 w 44568"/>
                <a:gd name="connsiteY2" fmla="*/ 25731 h 28070"/>
                <a:gd name="connsiteX3" fmla="*/ 44569 w 44568"/>
                <a:gd name="connsiteY3" fmla="*/ 0 h 28070"/>
                <a:gd name="connsiteX4" fmla="*/ 44569 w 44568"/>
                <a:gd name="connsiteY4" fmla="*/ 2339 h 2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70">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2" name="Freeform 1138">
              <a:extLst>
                <a:ext uri="{FF2B5EF4-FFF2-40B4-BE49-F238E27FC236}">
                  <a16:creationId xmlns:a16="http://schemas.microsoft.com/office/drawing/2014/main" id="{CD8548AA-D741-2B42-B313-392ABF6F5D53}"/>
                </a:ext>
              </a:extLst>
            </p:cNvPr>
            <p:cNvSpPr/>
            <p:nvPr/>
          </p:nvSpPr>
          <p:spPr>
            <a:xfrm>
              <a:off x="7966167" y="5191660"/>
              <a:ext cx="142507" cy="89751"/>
            </a:xfrm>
            <a:custGeom>
              <a:avLst/>
              <a:gdLst>
                <a:gd name="connsiteX0" fmla="*/ 44569 w 44568"/>
                <a:gd name="connsiteY0" fmla="*/ 2339 h 28069"/>
                <a:gd name="connsiteX1" fmla="*/ 0 w 44568"/>
                <a:gd name="connsiteY1" fmla="*/ 28070 h 28069"/>
                <a:gd name="connsiteX2" fmla="*/ 0 w 44568"/>
                <a:gd name="connsiteY2" fmla="*/ 25731 h 28069"/>
                <a:gd name="connsiteX3" fmla="*/ 44569 w 44568"/>
                <a:gd name="connsiteY3" fmla="*/ 0 h 28069"/>
                <a:gd name="connsiteX4" fmla="*/ 44569 w 44568"/>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69">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3" name="Freeform 1139">
              <a:extLst>
                <a:ext uri="{FF2B5EF4-FFF2-40B4-BE49-F238E27FC236}">
                  <a16:creationId xmlns:a16="http://schemas.microsoft.com/office/drawing/2014/main" id="{B45E0DD3-E606-7047-90B3-40457E9A4E3C}"/>
                </a:ext>
              </a:extLst>
            </p:cNvPr>
            <p:cNvSpPr/>
            <p:nvPr/>
          </p:nvSpPr>
          <p:spPr>
            <a:xfrm>
              <a:off x="7966167" y="5211603"/>
              <a:ext cx="142507" cy="89256"/>
            </a:xfrm>
            <a:custGeom>
              <a:avLst/>
              <a:gdLst>
                <a:gd name="connsiteX0" fmla="*/ 44569 w 44568"/>
                <a:gd name="connsiteY0" fmla="*/ 2339 h 27914"/>
                <a:gd name="connsiteX1" fmla="*/ 0 w 44568"/>
                <a:gd name="connsiteY1" fmla="*/ 27914 h 27914"/>
                <a:gd name="connsiteX2" fmla="*/ 0 w 44568"/>
                <a:gd name="connsiteY2" fmla="*/ 25731 h 27914"/>
                <a:gd name="connsiteX3" fmla="*/ 44569 w 44568"/>
                <a:gd name="connsiteY3" fmla="*/ 0 h 27914"/>
                <a:gd name="connsiteX4" fmla="*/ 44569 w 44568"/>
                <a:gd name="connsiteY4" fmla="*/ 2339 h 27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7914">
                  <a:moveTo>
                    <a:pt x="44569" y="2339"/>
                  </a:moveTo>
                  <a:lnTo>
                    <a:pt x="0" y="27914"/>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4" name="Freeform 1140">
              <a:extLst>
                <a:ext uri="{FF2B5EF4-FFF2-40B4-BE49-F238E27FC236}">
                  <a16:creationId xmlns:a16="http://schemas.microsoft.com/office/drawing/2014/main" id="{8AC30A46-5079-9941-8E3C-E777AF723DD1}"/>
                </a:ext>
              </a:extLst>
            </p:cNvPr>
            <p:cNvSpPr/>
            <p:nvPr/>
          </p:nvSpPr>
          <p:spPr>
            <a:xfrm>
              <a:off x="8375198" y="4855579"/>
              <a:ext cx="176513" cy="252307"/>
            </a:xfrm>
            <a:custGeom>
              <a:avLst/>
              <a:gdLst>
                <a:gd name="connsiteX0" fmla="*/ 55203 w 55203"/>
                <a:gd name="connsiteY0" fmla="*/ 47251 h 78907"/>
                <a:gd name="connsiteX1" fmla="*/ 0 w 55203"/>
                <a:gd name="connsiteY1" fmla="*/ 78908 h 78907"/>
                <a:gd name="connsiteX2" fmla="*/ 0 w 55203"/>
                <a:gd name="connsiteY2" fmla="*/ 31657 h 78907"/>
                <a:gd name="connsiteX3" fmla="*/ 55203 w 55203"/>
                <a:gd name="connsiteY3" fmla="*/ 0 h 78907"/>
                <a:gd name="connsiteX4" fmla="*/ 55203 w 55203"/>
                <a:gd name="connsiteY4" fmla="*/ 47251 h 78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03" h="78907">
                  <a:moveTo>
                    <a:pt x="55203" y="47251"/>
                  </a:moveTo>
                  <a:lnTo>
                    <a:pt x="0" y="78908"/>
                  </a:lnTo>
                  <a:lnTo>
                    <a:pt x="0" y="31657"/>
                  </a:lnTo>
                  <a:lnTo>
                    <a:pt x="55203" y="0"/>
                  </a:lnTo>
                  <a:lnTo>
                    <a:pt x="55203" y="47251"/>
                  </a:lnTo>
                  <a:close/>
                </a:path>
              </a:pathLst>
            </a:custGeom>
            <a:solidFill>
              <a:srgbClr val="E5E0D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5" name="Freeform 1141">
              <a:extLst>
                <a:ext uri="{FF2B5EF4-FFF2-40B4-BE49-F238E27FC236}">
                  <a16:creationId xmlns:a16="http://schemas.microsoft.com/office/drawing/2014/main" id="{8674D69C-C3BC-F543-9962-08F626F88CDD}"/>
                </a:ext>
              </a:extLst>
            </p:cNvPr>
            <p:cNvSpPr/>
            <p:nvPr/>
          </p:nvSpPr>
          <p:spPr>
            <a:xfrm>
              <a:off x="8391700" y="4884001"/>
              <a:ext cx="143009" cy="98727"/>
            </a:xfrm>
            <a:custGeom>
              <a:avLst/>
              <a:gdLst>
                <a:gd name="connsiteX0" fmla="*/ 44725 w 44725"/>
                <a:gd name="connsiteY0" fmla="*/ 5146 h 30876"/>
                <a:gd name="connsiteX1" fmla="*/ 0 w 44725"/>
                <a:gd name="connsiteY1" fmla="*/ 30877 h 30876"/>
                <a:gd name="connsiteX2" fmla="*/ 0 w 44725"/>
                <a:gd name="connsiteY2" fmla="*/ 25575 h 30876"/>
                <a:gd name="connsiteX3" fmla="*/ 44725 w 44725"/>
                <a:gd name="connsiteY3" fmla="*/ 0 h 30876"/>
                <a:gd name="connsiteX4" fmla="*/ 44725 w 44725"/>
                <a:gd name="connsiteY4" fmla="*/ 5146 h 3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30876">
                  <a:moveTo>
                    <a:pt x="44725" y="5146"/>
                  </a:moveTo>
                  <a:lnTo>
                    <a:pt x="0" y="30877"/>
                  </a:lnTo>
                  <a:lnTo>
                    <a:pt x="0" y="25575"/>
                  </a:lnTo>
                  <a:lnTo>
                    <a:pt x="44725" y="0"/>
                  </a:lnTo>
                  <a:lnTo>
                    <a:pt x="44725" y="5146"/>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6" name="Freeform 1142">
              <a:extLst>
                <a:ext uri="{FF2B5EF4-FFF2-40B4-BE49-F238E27FC236}">
                  <a16:creationId xmlns:a16="http://schemas.microsoft.com/office/drawing/2014/main" id="{41E22857-85AE-0B46-8FD3-9F1624403492}"/>
                </a:ext>
              </a:extLst>
            </p:cNvPr>
            <p:cNvSpPr/>
            <p:nvPr/>
          </p:nvSpPr>
          <p:spPr>
            <a:xfrm>
              <a:off x="8391700" y="4923894"/>
              <a:ext cx="143009" cy="89256"/>
            </a:xfrm>
            <a:custGeom>
              <a:avLst/>
              <a:gdLst>
                <a:gd name="connsiteX0" fmla="*/ 44725 w 44725"/>
                <a:gd name="connsiteY0" fmla="*/ 2339 h 27914"/>
                <a:gd name="connsiteX1" fmla="*/ 0 w 44725"/>
                <a:gd name="connsiteY1" fmla="*/ 27914 h 27914"/>
                <a:gd name="connsiteX2" fmla="*/ 0 w 44725"/>
                <a:gd name="connsiteY2" fmla="*/ 25731 h 27914"/>
                <a:gd name="connsiteX3" fmla="*/ 44725 w 44725"/>
                <a:gd name="connsiteY3" fmla="*/ 0 h 27914"/>
                <a:gd name="connsiteX4" fmla="*/ 44725 w 44725"/>
                <a:gd name="connsiteY4" fmla="*/ 2339 h 27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7914">
                  <a:moveTo>
                    <a:pt x="44725" y="2339"/>
                  </a:moveTo>
                  <a:lnTo>
                    <a:pt x="0" y="27914"/>
                  </a:lnTo>
                  <a:lnTo>
                    <a:pt x="0" y="25731"/>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7" name="Freeform 1143">
              <a:extLst>
                <a:ext uri="{FF2B5EF4-FFF2-40B4-BE49-F238E27FC236}">
                  <a16:creationId xmlns:a16="http://schemas.microsoft.com/office/drawing/2014/main" id="{4441CD74-8E59-884F-9818-F2EFC282D698}"/>
                </a:ext>
              </a:extLst>
            </p:cNvPr>
            <p:cNvSpPr/>
            <p:nvPr/>
          </p:nvSpPr>
          <p:spPr>
            <a:xfrm>
              <a:off x="8391700" y="4943338"/>
              <a:ext cx="143009" cy="89751"/>
            </a:xfrm>
            <a:custGeom>
              <a:avLst/>
              <a:gdLst>
                <a:gd name="connsiteX0" fmla="*/ 44725 w 44725"/>
                <a:gd name="connsiteY0" fmla="*/ 2339 h 28069"/>
                <a:gd name="connsiteX1" fmla="*/ 0 w 44725"/>
                <a:gd name="connsiteY1" fmla="*/ 28070 h 28069"/>
                <a:gd name="connsiteX2" fmla="*/ 0 w 44725"/>
                <a:gd name="connsiteY2" fmla="*/ 25731 h 28069"/>
                <a:gd name="connsiteX3" fmla="*/ 44725 w 44725"/>
                <a:gd name="connsiteY3" fmla="*/ 0 h 28069"/>
                <a:gd name="connsiteX4" fmla="*/ 44725 w 44725"/>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339"/>
                  </a:moveTo>
                  <a:lnTo>
                    <a:pt x="0" y="28070"/>
                  </a:lnTo>
                  <a:lnTo>
                    <a:pt x="0" y="25731"/>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8" name="Freeform 1144">
              <a:extLst>
                <a:ext uri="{FF2B5EF4-FFF2-40B4-BE49-F238E27FC236}">
                  <a16:creationId xmlns:a16="http://schemas.microsoft.com/office/drawing/2014/main" id="{19CFC5DC-D50A-8940-BC3E-E444092E9172}"/>
                </a:ext>
              </a:extLst>
            </p:cNvPr>
            <p:cNvSpPr/>
            <p:nvPr/>
          </p:nvSpPr>
          <p:spPr>
            <a:xfrm>
              <a:off x="8391700" y="4964780"/>
              <a:ext cx="143009" cy="89751"/>
            </a:xfrm>
            <a:custGeom>
              <a:avLst/>
              <a:gdLst>
                <a:gd name="connsiteX0" fmla="*/ 44725 w 44725"/>
                <a:gd name="connsiteY0" fmla="*/ 2339 h 28069"/>
                <a:gd name="connsiteX1" fmla="*/ 0 w 44725"/>
                <a:gd name="connsiteY1" fmla="*/ 28070 h 28069"/>
                <a:gd name="connsiteX2" fmla="*/ 0 w 44725"/>
                <a:gd name="connsiteY2" fmla="*/ 25731 h 28069"/>
                <a:gd name="connsiteX3" fmla="*/ 44725 w 44725"/>
                <a:gd name="connsiteY3" fmla="*/ 0 h 28069"/>
                <a:gd name="connsiteX4" fmla="*/ 44725 w 44725"/>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339"/>
                  </a:moveTo>
                  <a:lnTo>
                    <a:pt x="0" y="28070"/>
                  </a:lnTo>
                  <a:lnTo>
                    <a:pt x="0" y="25731"/>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39" name="Freeform 1145">
              <a:extLst>
                <a:ext uri="{FF2B5EF4-FFF2-40B4-BE49-F238E27FC236}">
                  <a16:creationId xmlns:a16="http://schemas.microsoft.com/office/drawing/2014/main" id="{0C5D55D4-77A0-5B44-9710-2570AE797E70}"/>
                </a:ext>
              </a:extLst>
            </p:cNvPr>
            <p:cNvSpPr/>
            <p:nvPr/>
          </p:nvSpPr>
          <p:spPr>
            <a:xfrm>
              <a:off x="8391700" y="4984726"/>
              <a:ext cx="143009" cy="89751"/>
            </a:xfrm>
            <a:custGeom>
              <a:avLst/>
              <a:gdLst>
                <a:gd name="connsiteX0" fmla="*/ 44725 w 44725"/>
                <a:gd name="connsiteY0" fmla="*/ 2339 h 28069"/>
                <a:gd name="connsiteX1" fmla="*/ 0 w 44725"/>
                <a:gd name="connsiteY1" fmla="*/ 28070 h 28069"/>
                <a:gd name="connsiteX2" fmla="*/ 0 w 44725"/>
                <a:gd name="connsiteY2" fmla="*/ 25731 h 28069"/>
                <a:gd name="connsiteX3" fmla="*/ 44725 w 44725"/>
                <a:gd name="connsiteY3" fmla="*/ 0 h 28069"/>
                <a:gd name="connsiteX4" fmla="*/ 44725 w 44725"/>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339"/>
                  </a:moveTo>
                  <a:lnTo>
                    <a:pt x="0" y="28070"/>
                  </a:lnTo>
                  <a:lnTo>
                    <a:pt x="0" y="25731"/>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0" name="Freeform 1146">
              <a:extLst>
                <a:ext uri="{FF2B5EF4-FFF2-40B4-BE49-F238E27FC236}">
                  <a16:creationId xmlns:a16="http://schemas.microsoft.com/office/drawing/2014/main" id="{DE3A1B57-5E32-DC4D-B3D4-3535DA5A9777}"/>
                </a:ext>
              </a:extLst>
            </p:cNvPr>
            <p:cNvSpPr/>
            <p:nvPr/>
          </p:nvSpPr>
          <p:spPr>
            <a:xfrm>
              <a:off x="7284618" y="4334006"/>
              <a:ext cx="894565" cy="515587"/>
            </a:xfrm>
            <a:custGeom>
              <a:avLst/>
              <a:gdLst>
                <a:gd name="connsiteX0" fmla="*/ 0 w 279768"/>
                <a:gd name="connsiteY0" fmla="*/ 80155 h 161246"/>
                <a:gd name="connsiteX1" fmla="*/ 140588 w 279768"/>
                <a:gd name="connsiteY1" fmla="*/ 161246 h 161246"/>
                <a:gd name="connsiteX2" fmla="*/ 279768 w 279768"/>
                <a:gd name="connsiteY2" fmla="*/ 81247 h 161246"/>
                <a:gd name="connsiteX3" fmla="*/ 139337 w 279768"/>
                <a:gd name="connsiteY3" fmla="*/ 0 h 161246"/>
                <a:gd name="connsiteX4" fmla="*/ 0 w 279768"/>
                <a:gd name="connsiteY4" fmla="*/ 80155 h 161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68" h="161246">
                  <a:moveTo>
                    <a:pt x="0" y="80155"/>
                  </a:moveTo>
                  <a:lnTo>
                    <a:pt x="140588" y="161246"/>
                  </a:lnTo>
                  <a:lnTo>
                    <a:pt x="279768" y="81247"/>
                  </a:lnTo>
                  <a:lnTo>
                    <a:pt x="139337" y="0"/>
                  </a:lnTo>
                  <a:lnTo>
                    <a:pt x="0" y="80155"/>
                  </a:lnTo>
                  <a:close/>
                </a:path>
              </a:pathLst>
            </a:custGeom>
            <a:solidFill>
              <a:srgbClr val="E8E8E8"/>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1" name="Freeform 1147">
              <a:extLst>
                <a:ext uri="{FF2B5EF4-FFF2-40B4-BE49-F238E27FC236}">
                  <a16:creationId xmlns:a16="http://schemas.microsoft.com/office/drawing/2014/main" id="{E2B91F90-5B2B-0541-A91C-4FB678685181}"/>
                </a:ext>
              </a:extLst>
            </p:cNvPr>
            <p:cNvSpPr/>
            <p:nvPr/>
          </p:nvSpPr>
          <p:spPr>
            <a:xfrm>
              <a:off x="7465633" y="3869278"/>
              <a:ext cx="750053" cy="431317"/>
            </a:xfrm>
            <a:custGeom>
              <a:avLst/>
              <a:gdLst>
                <a:gd name="connsiteX0" fmla="*/ 182967 w 234573"/>
                <a:gd name="connsiteY0" fmla="*/ 35555 h 134891"/>
                <a:gd name="connsiteX1" fmla="*/ 167329 w 234573"/>
                <a:gd name="connsiteY1" fmla="*/ 26978 h 134891"/>
                <a:gd name="connsiteX2" fmla="*/ 120414 w 234573"/>
                <a:gd name="connsiteY2" fmla="*/ 0 h 134891"/>
                <a:gd name="connsiteX3" fmla="*/ 0 w 234573"/>
                <a:gd name="connsiteY3" fmla="*/ 69239 h 134891"/>
                <a:gd name="connsiteX4" fmla="*/ 46915 w 234573"/>
                <a:gd name="connsiteY4" fmla="*/ 96218 h 134891"/>
                <a:gd name="connsiteX5" fmla="*/ 62553 w 234573"/>
                <a:gd name="connsiteY5" fmla="*/ 104951 h 134891"/>
                <a:gd name="connsiteX6" fmla="*/ 114159 w 234573"/>
                <a:gd name="connsiteY6" fmla="*/ 134892 h 134891"/>
                <a:gd name="connsiteX7" fmla="*/ 234574 w 234573"/>
                <a:gd name="connsiteY7" fmla="*/ 65341 h 134891"/>
                <a:gd name="connsiteX8" fmla="*/ 234574 w 234573"/>
                <a:gd name="connsiteY8" fmla="*/ 65341 h 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73" h="134891">
                  <a:moveTo>
                    <a:pt x="182967" y="35555"/>
                  </a:moveTo>
                  <a:lnTo>
                    <a:pt x="167329" y="26978"/>
                  </a:lnTo>
                  <a:lnTo>
                    <a:pt x="120414" y="0"/>
                  </a:lnTo>
                  <a:lnTo>
                    <a:pt x="0" y="69239"/>
                  </a:lnTo>
                  <a:lnTo>
                    <a:pt x="46915" y="96218"/>
                  </a:lnTo>
                  <a:lnTo>
                    <a:pt x="62553" y="104951"/>
                  </a:lnTo>
                  <a:lnTo>
                    <a:pt x="114159" y="134892"/>
                  </a:lnTo>
                  <a:lnTo>
                    <a:pt x="234574" y="65341"/>
                  </a:lnTo>
                  <a:lnTo>
                    <a:pt x="234574" y="65341"/>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2" name="Freeform 1148">
              <a:extLst>
                <a:ext uri="{FF2B5EF4-FFF2-40B4-BE49-F238E27FC236}">
                  <a16:creationId xmlns:a16="http://schemas.microsoft.com/office/drawing/2014/main" id="{635180B7-2FCB-D54D-9146-B40A0359A05C}"/>
                </a:ext>
              </a:extLst>
            </p:cNvPr>
            <p:cNvSpPr/>
            <p:nvPr/>
          </p:nvSpPr>
          <p:spPr>
            <a:xfrm>
              <a:off x="7481132" y="3876757"/>
              <a:ext cx="721550" cy="413366"/>
            </a:xfrm>
            <a:custGeom>
              <a:avLst/>
              <a:gdLst>
                <a:gd name="connsiteX0" fmla="*/ 116192 w 225659"/>
                <a:gd name="connsiteY0" fmla="*/ 0 h 129277"/>
                <a:gd name="connsiteX1" fmla="*/ 0 w 225659"/>
                <a:gd name="connsiteY1" fmla="*/ 66900 h 129277"/>
                <a:gd name="connsiteX2" fmla="*/ 109468 w 225659"/>
                <a:gd name="connsiteY2" fmla="*/ 129278 h 129277"/>
                <a:gd name="connsiteX3" fmla="*/ 225660 w 225659"/>
                <a:gd name="connsiteY3" fmla="*/ 63157 h 129277"/>
              </a:gdLst>
              <a:ahLst/>
              <a:cxnLst>
                <a:cxn ang="0">
                  <a:pos x="connsiteX0" y="connsiteY0"/>
                </a:cxn>
                <a:cxn ang="0">
                  <a:pos x="connsiteX1" y="connsiteY1"/>
                </a:cxn>
                <a:cxn ang="0">
                  <a:pos x="connsiteX2" y="connsiteY2"/>
                </a:cxn>
                <a:cxn ang="0">
                  <a:pos x="connsiteX3" y="connsiteY3"/>
                </a:cxn>
              </a:cxnLst>
              <a:rect l="l" t="t" r="r" b="b"/>
              <a:pathLst>
                <a:path w="225659" h="129277">
                  <a:moveTo>
                    <a:pt x="116192" y="0"/>
                  </a:moveTo>
                  <a:lnTo>
                    <a:pt x="0" y="66900"/>
                  </a:lnTo>
                  <a:lnTo>
                    <a:pt x="109468" y="129278"/>
                  </a:lnTo>
                  <a:lnTo>
                    <a:pt x="225660" y="63157"/>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3" name="Freeform 1149">
              <a:extLst>
                <a:ext uri="{FF2B5EF4-FFF2-40B4-BE49-F238E27FC236}">
                  <a16:creationId xmlns:a16="http://schemas.microsoft.com/office/drawing/2014/main" id="{D0755953-FA55-3648-91D8-4681C11E0258}"/>
                </a:ext>
              </a:extLst>
            </p:cNvPr>
            <p:cNvSpPr/>
            <p:nvPr/>
          </p:nvSpPr>
          <p:spPr>
            <a:xfrm>
              <a:off x="7467632" y="4090674"/>
              <a:ext cx="363025" cy="702575"/>
            </a:xfrm>
            <a:custGeom>
              <a:avLst/>
              <a:gdLst>
                <a:gd name="connsiteX0" fmla="*/ 113534 w 113533"/>
                <a:gd name="connsiteY0" fmla="*/ 65341 h 219725"/>
                <a:gd name="connsiteX1" fmla="*/ 113377 w 113533"/>
                <a:gd name="connsiteY1" fmla="*/ 219726 h 219725"/>
                <a:gd name="connsiteX2" fmla="*/ 61458 w 113533"/>
                <a:gd name="connsiteY2" fmla="*/ 190096 h 219725"/>
                <a:gd name="connsiteX3" fmla="*/ 46446 w 113533"/>
                <a:gd name="connsiteY3" fmla="*/ 181519 h 219725"/>
                <a:gd name="connsiteX4" fmla="*/ 0 w 113533"/>
                <a:gd name="connsiteY4" fmla="*/ 155009 h 219725"/>
                <a:gd name="connsiteX5" fmla="*/ 0 w 113533"/>
                <a:gd name="connsiteY5" fmla="*/ 0 h 219725"/>
                <a:gd name="connsiteX6" fmla="*/ 113534 w 113533"/>
                <a:gd name="connsiteY6" fmla="*/ 65341 h 2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725">
                  <a:moveTo>
                    <a:pt x="113534" y="65341"/>
                  </a:moveTo>
                  <a:lnTo>
                    <a:pt x="113377" y="219726"/>
                  </a:lnTo>
                  <a:lnTo>
                    <a:pt x="61458" y="190096"/>
                  </a:lnTo>
                  <a:lnTo>
                    <a:pt x="46446" y="181519"/>
                  </a:lnTo>
                  <a:lnTo>
                    <a:pt x="0" y="155009"/>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4" name="Freeform 1150">
              <a:extLst>
                <a:ext uri="{FF2B5EF4-FFF2-40B4-BE49-F238E27FC236}">
                  <a16:creationId xmlns:a16="http://schemas.microsoft.com/office/drawing/2014/main" id="{DC4A3349-F07B-6942-9FED-EDE61B5F2821}"/>
                </a:ext>
              </a:extLst>
            </p:cNvPr>
            <p:cNvSpPr/>
            <p:nvPr/>
          </p:nvSpPr>
          <p:spPr>
            <a:xfrm>
              <a:off x="7830659" y="4078207"/>
              <a:ext cx="385027" cy="716040"/>
            </a:xfrm>
            <a:custGeom>
              <a:avLst/>
              <a:gdLst>
                <a:gd name="connsiteX0" fmla="*/ 0 w 120414"/>
                <a:gd name="connsiteY0" fmla="*/ 69551 h 223936"/>
                <a:gd name="connsiteX1" fmla="*/ 0 w 120414"/>
                <a:gd name="connsiteY1" fmla="*/ 223936 h 223936"/>
                <a:gd name="connsiteX2" fmla="*/ 120414 w 120414"/>
                <a:gd name="connsiteY2" fmla="*/ 154853 h 223936"/>
                <a:gd name="connsiteX3" fmla="*/ 120414 w 120414"/>
                <a:gd name="connsiteY3" fmla="*/ 0 h 223936"/>
              </a:gdLst>
              <a:ahLst/>
              <a:cxnLst>
                <a:cxn ang="0">
                  <a:pos x="connsiteX0" y="connsiteY0"/>
                </a:cxn>
                <a:cxn ang="0">
                  <a:pos x="connsiteX1" y="connsiteY1"/>
                </a:cxn>
                <a:cxn ang="0">
                  <a:pos x="connsiteX2" y="connsiteY2"/>
                </a:cxn>
                <a:cxn ang="0">
                  <a:pos x="connsiteX3" y="connsiteY3"/>
                </a:cxn>
              </a:cxnLst>
              <a:rect l="l" t="t" r="r" b="b"/>
              <a:pathLst>
                <a:path w="120414" h="223936">
                  <a:moveTo>
                    <a:pt x="0" y="69551"/>
                  </a:moveTo>
                  <a:lnTo>
                    <a:pt x="0" y="223936"/>
                  </a:lnTo>
                  <a:lnTo>
                    <a:pt x="120414" y="154853"/>
                  </a:lnTo>
                  <a:lnTo>
                    <a:pt x="120414"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5" name="Freeform 1151">
              <a:extLst>
                <a:ext uri="{FF2B5EF4-FFF2-40B4-BE49-F238E27FC236}">
                  <a16:creationId xmlns:a16="http://schemas.microsoft.com/office/drawing/2014/main" id="{72F17E6A-8669-8A43-8047-F5653EB742AF}"/>
                </a:ext>
              </a:extLst>
            </p:cNvPr>
            <p:cNvSpPr/>
            <p:nvPr/>
          </p:nvSpPr>
          <p:spPr>
            <a:xfrm>
              <a:off x="7616144" y="4177935"/>
              <a:ext cx="48001" cy="520572"/>
            </a:xfrm>
            <a:custGeom>
              <a:avLst/>
              <a:gdLst>
                <a:gd name="connsiteX0" fmla="*/ 15013 w 15012"/>
                <a:gd name="connsiteY0" fmla="*/ 8577 h 162805"/>
                <a:gd name="connsiteX1" fmla="*/ 15013 w 15012"/>
                <a:gd name="connsiteY1" fmla="*/ 162806 h 162805"/>
                <a:gd name="connsiteX2" fmla="*/ 0 w 15012"/>
                <a:gd name="connsiteY2" fmla="*/ 154229 h 162805"/>
                <a:gd name="connsiteX3" fmla="*/ 0 w 15012"/>
                <a:gd name="connsiteY3" fmla="*/ 0 h 162805"/>
                <a:gd name="connsiteX4" fmla="*/ 15013 w 15012"/>
                <a:gd name="connsiteY4" fmla="*/ 8577 h 16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 h="162805">
                  <a:moveTo>
                    <a:pt x="15013" y="8577"/>
                  </a:moveTo>
                  <a:lnTo>
                    <a:pt x="15013" y="162806"/>
                  </a:lnTo>
                  <a:lnTo>
                    <a:pt x="0" y="154229"/>
                  </a:lnTo>
                  <a:lnTo>
                    <a:pt x="0" y="0"/>
                  </a:lnTo>
                  <a:lnTo>
                    <a:pt x="15013" y="8577"/>
                  </a:lnTo>
                  <a:close/>
                </a:path>
              </a:pathLst>
            </a:custGeom>
            <a:solidFill>
              <a:srgbClr val="CCCCC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6" name="Freeform 1152">
              <a:extLst>
                <a:ext uri="{FF2B5EF4-FFF2-40B4-BE49-F238E27FC236}">
                  <a16:creationId xmlns:a16="http://schemas.microsoft.com/office/drawing/2014/main" id="{B4153FFF-CFB0-764C-8DD6-31417BA77F60}"/>
                </a:ext>
              </a:extLst>
            </p:cNvPr>
            <p:cNvSpPr/>
            <p:nvPr/>
          </p:nvSpPr>
          <p:spPr>
            <a:xfrm>
              <a:off x="7615642" y="3955544"/>
              <a:ext cx="435030" cy="249816"/>
            </a:xfrm>
            <a:custGeom>
              <a:avLst/>
              <a:gdLst>
                <a:gd name="connsiteX0" fmla="*/ 136053 w 136052"/>
                <a:gd name="connsiteY0" fmla="*/ 8577 h 78128"/>
                <a:gd name="connsiteX1" fmla="*/ 93829 w 136052"/>
                <a:gd name="connsiteY1" fmla="*/ 32904 h 78128"/>
                <a:gd name="connsiteX2" fmla="*/ 78817 w 136052"/>
                <a:gd name="connsiteY2" fmla="*/ 41481 h 78128"/>
                <a:gd name="connsiteX3" fmla="*/ 15482 w 136052"/>
                <a:gd name="connsiteY3" fmla="*/ 77972 h 78128"/>
                <a:gd name="connsiteX4" fmla="*/ 15169 w 136052"/>
                <a:gd name="connsiteY4" fmla="*/ 78128 h 78128"/>
                <a:gd name="connsiteX5" fmla="*/ 0 w 136052"/>
                <a:gd name="connsiteY5" fmla="*/ 69551 h 78128"/>
                <a:gd name="connsiteX6" fmla="*/ 469 w 136052"/>
                <a:gd name="connsiteY6" fmla="*/ 69239 h 78128"/>
                <a:gd name="connsiteX7" fmla="*/ 63804 w 136052"/>
                <a:gd name="connsiteY7" fmla="*/ 32904 h 78128"/>
                <a:gd name="connsiteX8" fmla="*/ 78817 w 136052"/>
                <a:gd name="connsiteY8" fmla="*/ 24171 h 78128"/>
                <a:gd name="connsiteX9" fmla="*/ 120884 w 136052"/>
                <a:gd name="connsiteY9" fmla="*/ 0 h 78128"/>
                <a:gd name="connsiteX10" fmla="*/ 136053 w 136052"/>
                <a:gd name="connsiteY10" fmla="*/ 8577 h 7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52" h="78128">
                  <a:moveTo>
                    <a:pt x="136053" y="8577"/>
                  </a:moveTo>
                  <a:lnTo>
                    <a:pt x="93829" y="32904"/>
                  </a:lnTo>
                  <a:lnTo>
                    <a:pt x="78817" y="41481"/>
                  </a:lnTo>
                  <a:lnTo>
                    <a:pt x="15482" y="77972"/>
                  </a:lnTo>
                  <a:lnTo>
                    <a:pt x="15169" y="78128"/>
                  </a:lnTo>
                  <a:lnTo>
                    <a:pt x="0" y="69551"/>
                  </a:lnTo>
                  <a:lnTo>
                    <a:pt x="469" y="69239"/>
                  </a:lnTo>
                  <a:lnTo>
                    <a:pt x="63804" y="32904"/>
                  </a:lnTo>
                  <a:lnTo>
                    <a:pt x="78817" y="24171"/>
                  </a:lnTo>
                  <a:lnTo>
                    <a:pt x="120884" y="0"/>
                  </a:lnTo>
                  <a:lnTo>
                    <a:pt x="136053" y="8577"/>
                  </a:lnTo>
                  <a:close/>
                </a:path>
              </a:pathLst>
            </a:custGeom>
            <a:solidFill>
              <a:srgbClr val="FFFFF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7" name="Freeform 1153">
              <a:extLst>
                <a:ext uri="{FF2B5EF4-FFF2-40B4-BE49-F238E27FC236}">
                  <a16:creationId xmlns:a16="http://schemas.microsoft.com/office/drawing/2014/main" id="{5FB2CE64-B93F-3A40-9F38-D6A02C4E2F6B}"/>
                </a:ext>
              </a:extLst>
            </p:cNvPr>
            <p:cNvSpPr/>
            <p:nvPr/>
          </p:nvSpPr>
          <p:spPr>
            <a:xfrm>
              <a:off x="7065604" y="4101642"/>
              <a:ext cx="750053" cy="430818"/>
            </a:xfrm>
            <a:custGeom>
              <a:avLst/>
              <a:gdLst>
                <a:gd name="connsiteX0" fmla="*/ 181716 w 234573"/>
                <a:gd name="connsiteY0" fmla="*/ 35555 h 134735"/>
                <a:gd name="connsiteX1" fmla="*/ 166078 w 234573"/>
                <a:gd name="connsiteY1" fmla="*/ 26978 h 134735"/>
                <a:gd name="connsiteX2" fmla="*/ 119163 w 234573"/>
                <a:gd name="connsiteY2" fmla="*/ 0 h 134735"/>
                <a:gd name="connsiteX3" fmla="*/ 0 w 234573"/>
                <a:gd name="connsiteY3" fmla="*/ 69395 h 134735"/>
                <a:gd name="connsiteX4" fmla="*/ 46915 w 234573"/>
                <a:gd name="connsiteY4" fmla="*/ 96218 h 134735"/>
                <a:gd name="connsiteX5" fmla="*/ 62553 w 234573"/>
                <a:gd name="connsiteY5" fmla="*/ 104951 h 134735"/>
                <a:gd name="connsiteX6" fmla="*/ 114316 w 234573"/>
                <a:gd name="connsiteY6" fmla="*/ 134736 h 134735"/>
                <a:gd name="connsiteX7" fmla="*/ 234574 w 234573"/>
                <a:gd name="connsiteY7" fmla="*/ 65497 h 134735"/>
                <a:gd name="connsiteX8" fmla="*/ 234574 w 234573"/>
                <a:gd name="connsiteY8" fmla="*/ 65497 h 1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73" h="134735">
                  <a:moveTo>
                    <a:pt x="181716" y="35555"/>
                  </a:moveTo>
                  <a:lnTo>
                    <a:pt x="166078" y="26978"/>
                  </a:lnTo>
                  <a:lnTo>
                    <a:pt x="119163" y="0"/>
                  </a:lnTo>
                  <a:lnTo>
                    <a:pt x="0" y="69395"/>
                  </a:lnTo>
                  <a:lnTo>
                    <a:pt x="46915" y="96218"/>
                  </a:lnTo>
                  <a:lnTo>
                    <a:pt x="62553" y="104951"/>
                  </a:lnTo>
                  <a:lnTo>
                    <a:pt x="114316" y="134736"/>
                  </a:lnTo>
                  <a:lnTo>
                    <a:pt x="234574" y="65497"/>
                  </a:lnTo>
                  <a:lnTo>
                    <a:pt x="234574" y="65497"/>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8" name="Freeform 1154">
              <a:extLst>
                <a:ext uri="{FF2B5EF4-FFF2-40B4-BE49-F238E27FC236}">
                  <a16:creationId xmlns:a16="http://schemas.microsoft.com/office/drawing/2014/main" id="{593FE537-84D5-E442-8306-20D3997BB16F}"/>
                </a:ext>
              </a:extLst>
            </p:cNvPr>
            <p:cNvSpPr/>
            <p:nvPr/>
          </p:nvSpPr>
          <p:spPr>
            <a:xfrm>
              <a:off x="7077102" y="4109121"/>
              <a:ext cx="721550" cy="413865"/>
            </a:xfrm>
            <a:custGeom>
              <a:avLst/>
              <a:gdLst>
                <a:gd name="connsiteX0" fmla="*/ 116192 w 225659"/>
                <a:gd name="connsiteY0" fmla="*/ 0 h 129433"/>
                <a:gd name="connsiteX1" fmla="*/ 0 w 225659"/>
                <a:gd name="connsiteY1" fmla="*/ 67056 h 129433"/>
                <a:gd name="connsiteX2" fmla="*/ 109468 w 225659"/>
                <a:gd name="connsiteY2" fmla="*/ 129434 h 129433"/>
                <a:gd name="connsiteX3" fmla="*/ 225660 w 225659"/>
                <a:gd name="connsiteY3" fmla="*/ 63157 h 129433"/>
              </a:gdLst>
              <a:ahLst/>
              <a:cxnLst>
                <a:cxn ang="0">
                  <a:pos x="connsiteX0" y="connsiteY0"/>
                </a:cxn>
                <a:cxn ang="0">
                  <a:pos x="connsiteX1" y="connsiteY1"/>
                </a:cxn>
                <a:cxn ang="0">
                  <a:pos x="connsiteX2" y="connsiteY2"/>
                </a:cxn>
                <a:cxn ang="0">
                  <a:pos x="connsiteX3" y="connsiteY3"/>
                </a:cxn>
              </a:cxnLst>
              <a:rect l="l" t="t" r="r" b="b"/>
              <a:pathLst>
                <a:path w="225659" h="129433">
                  <a:moveTo>
                    <a:pt x="116192" y="0"/>
                  </a:moveTo>
                  <a:lnTo>
                    <a:pt x="0" y="67056"/>
                  </a:lnTo>
                  <a:lnTo>
                    <a:pt x="109468" y="129434"/>
                  </a:lnTo>
                  <a:lnTo>
                    <a:pt x="225660" y="63157"/>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49" name="Freeform 1155">
              <a:extLst>
                <a:ext uri="{FF2B5EF4-FFF2-40B4-BE49-F238E27FC236}">
                  <a16:creationId xmlns:a16="http://schemas.microsoft.com/office/drawing/2014/main" id="{4C924FE0-AB66-A24A-9BB3-D7A6F83443B1}"/>
                </a:ext>
              </a:extLst>
            </p:cNvPr>
            <p:cNvSpPr/>
            <p:nvPr/>
          </p:nvSpPr>
          <p:spPr>
            <a:xfrm>
              <a:off x="7063602" y="4323537"/>
              <a:ext cx="363025" cy="702076"/>
            </a:xfrm>
            <a:custGeom>
              <a:avLst/>
              <a:gdLst>
                <a:gd name="connsiteX0" fmla="*/ 113534 w 113533"/>
                <a:gd name="connsiteY0" fmla="*/ 65341 h 219569"/>
                <a:gd name="connsiteX1" fmla="*/ 113377 w 113533"/>
                <a:gd name="connsiteY1" fmla="*/ 219570 h 219569"/>
                <a:gd name="connsiteX2" fmla="*/ 61458 w 113533"/>
                <a:gd name="connsiteY2" fmla="*/ 190096 h 219569"/>
                <a:gd name="connsiteX3" fmla="*/ 46446 w 113533"/>
                <a:gd name="connsiteY3" fmla="*/ 181519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377" y="219570"/>
                  </a:lnTo>
                  <a:lnTo>
                    <a:pt x="61458" y="190096"/>
                  </a:lnTo>
                  <a:lnTo>
                    <a:pt x="46446" y="181519"/>
                  </a:lnTo>
                  <a:lnTo>
                    <a:pt x="0" y="155009"/>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0" name="Freeform 1156">
              <a:extLst>
                <a:ext uri="{FF2B5EF4-FFF2-40B4-BE49-F238E27FC236}">
                  <a16:creationId xmlns:a16="http://schemas.microsoft.com/office/drawing/2014/main" id="{AC544CD1-CDE8-7641-8574-47A002924A57}"/>
                </a:ext>
              </a:extLst>
            </p:cNvPr>
            <p:cNvSpPr/>
            <p:nvPr/>
          </p:nvSpPr>
          <p:spPr>
            <a:xfrm>
              <a:off x="7426630" y="4311070"/>
              <a:ext cx="385526" cy="714543"/>
            </a:xfrm>
            <a:custGeom>
              <a:avLst/>
              <a:gdLst>
                <a:gd name="connsiteX0" fmla="*/ 0 w 120570"/>
                <a:gd name="connsiteY0" fmla="*/ 69239 h 223468"/>
                <a:gd name="connsiteX1" fmla="*/ 0 w 120570"/>
                <a:gd name="connsiteY1" fmla="*/ 223468 h 223468"/>
                <a:gd name="connsiteX2" fmla="*/ 120571 w 120570"/>
                <a:gd name="connsiteY2" fmla="*/ 154697 h 223468"/>
                <a:gd name="connsiteX3" fmla="*/ 120571 w 120570"/>
                <a:gd name="connsiteY3" fmla="*/ 0 h 223468"/>
              </a:gdLst>
              <a:ahLst/>
              <a:cxnLst>
                <a:cxn ang="0">
                  <a:pos x="connsiteX0" y="connsiteY0"/>
                </a:cxn>
                <a:cxn ang="0">
                  <a:pos x="connsiteX1" y="connsiteY1"/>
                </a:cxn>
                <a:cxn ang="0">
                  <a:pos x="connsiteX2" y="connsiteY2"/>
                </a:cxn>
                <a:cxn ang="0">
                  <a:pos x="connsiteX3" y="connsiteY3"/>
                </a:cxn>
              </a:cxnLst>
              <a:rect l="l" t="t" r="r" b="b"/>
              <a:pathLst>
                <a:path w="120570" h="223468">
                  <a:moveTo>
                    <a:pt x="0" y="69239"/>
                  </a:moveTo>
                  <a:lnTo>
                    <a:pt x="0" y="223468"/>
                  </a:lnTo>
                  <a:lnTo>
                    <a:pt x="120571" y="154697"/>
                  </a:lnTo>
                  <a:lnTo>
                    <a:pt x="12057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1" name="Freeform 1157">
              <a:extLst>
                <a:ext uri="{FF2B5EF4-FFF2-40B4-BE49-F238E27FC236}">
                  <a16:creationId xmlns:a16="http://schemas.microsoft.com/office/drawing/2014/main" id="{AD837364-633F-634B-B538-1D5E5B404F90}"/>
                </a:ext>
              </a:extLst>
            </p:cNvPr>
            <p:cNvSpPr/>
            <p:nvPr/>
          </p:nvSpPr>
          <p:spPr>
            <a:xfrm>
              <a:off x="7212114" y="4410298"/>
              <a:ext cx="48001" cy="521071"/>
            </a:xfrm>
            <a:custGeom>
              <a:avLst/>
              <a:gdLst>
                <a:gd name="connsiteX0" fmla="*/ 15013 w 15012"/>
                <a:gd name="connsiteY0" fmla="*/ 8733 h 162961"/>
                <a:gd name="connsiteX1" fmla="*/ 15013 w 15012"/>
                <a:gd name="connsiteY1" fmla="*/ 162962 h 162961"/>
                <a:gd name="connsiteX2" fmla="*/ 0 w 15012"/>
                <a:gd name="connsiteY2" fmla="*/ 154385 h 162961"/>
                <a:gd name="connsiteX3" fmla="*/ 0 w 15012"/>
                <a:gd name="connsiteY3" fmla="*/ 0 h 162961"/>
                <a:gd name="connsiteX4" fmla="*/ 15013 w 15012"/>
                <a:gd name="connsiteY4" fmla="*/ 8733 h 16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 h="162961">
                  <a:moveTo>
                    <a:pt x="15013" y="8733"/>
                  </a:moveTo>
                  <a:lnTo>
                    <a:pt x="15013" y="162962"/>
                  </a:lnTo>
                  <a:lnTo>
                    <a:pt x="0" y="154385"/>
                  </a:lnTo>
                  <a:lnTo>
                    <a:pt x="0" y="0"/>
                  </a:lnTo>
                  <a:lnTo>
                    <a:pt x="15013" y="8733"/>
                  </a:lnTo>
                  <a:close/>
                </a:path>
              </a:pathLst>
            </a:custGeom>
            <a:solidFill>
              <a:srgbClr val="CCCCC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2" name="Freeform 1158">
              <a:extLst>
                <a:ext uri="{FF2B5EF4-FFF2-40B4-BE49-F238E27FC236}">
                  <a16:creationId xmlns:a16="http://schemas.microsoft.com/office/drawing/2014/main" id="{B0F35346-A7D7-4641-89DD-A7535FD19021}"/>
                </a:ext>
              </a:extLst>
            </p:cNvPr>
            <p:cNvSpPr/>
            <p:nvPr/>
          </p:nvSpPr>
          <p:spPr>
            <a:xfrm>
              <a:off x="7212114" y="4187908"/>
              <a:ext cx="434531" cy="250315"/>
            </a:xfrm>
            <a:custGeom>
              <a:avLst/>
              <a:gdLst>
                <a:gd name="connsiteX0" fmla="*/ 135896 w 135896"/>
                <a:gd name="connsiteY0" fmla="*/ 8577 h 78284"/>
                <a:gd name="connsiteX1" fmla="*/ 93829 w 135896"/>
                <a:gd name="connsiteY1" fmla="*/ 32904 h 78284"/>
                <a:gd name="connsiteX2" fmla="*/ 78660 w 135896"/>
                <a:gd name="connsiteY2" fmla="*/ 41637 h 78284"/>
                <a:gd name="connsiteX3" fmla="*/ 15325 w 135896"/>
                <a:gd name="connsiteY3" fmla="*/ 77972 h 78284"/>
                <a:gd name="connsiteX4" fmla="*/ 15013 w 135896"/>
                <a:gd name="connsiteY4" fmla="*/ 78284 h 78284"/>
                <a:gd name="connsiteX5" fmla="*/ 0 w 135896"/>
                <a:gd name="connsiteY5" fmla="*/ 69551 h 78284"/>
                <a:gd name="connsiteX6" fmla="*/ 313 w 135896"/>
                <a:gd name="connsiteY6" fmla="*/ 69239 h 78284"/>
                <a:gd name="connsiteX7" fmla="*/ 63648 w 135896"/>
                <a:gd name="connsiteY7" fmla="*/ 32904 h 78284"/>
                <a:gd name="connsiteX8" fmla="*/ 78660 w 135896"/>
                <a:gd name="connsiteY8" fmla="*/ 24171 h 78284"/>
                <a:gd name="connsiteX9" fmla="*/ 120884 w 135896"/>
                <a:gd name="connsiteY9" fmla="*/ 0 h 78284"/>
                <a:gd name="connsiteX10" fmla="*/ 135896 w 135896"/>
                <a:gd name="connsiteY10" fmla="*/ 8577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896" h="78284">
                  <a:moveTo>
                    <a:pt x="135896" y="8577"/>
                  </a:moveTo>
                  <a:lnTo>
                    <a:pt x="93829" y="32904"/>
                  </a:lnTo>
                  <a:lnTo>
                    <a:pt x="78660" y="41637"/>
                  </a:lnTo>
                  <a:lnTo>
                    <a:pt x="15325" y="77972"/>
                  </a:lnTo>
                  <a:lnTo>
                    <a:pt x="15013" y="78284"/>
                  </a:lnTo>
                  <a:lnTo>
                    <a:pt x="0" y="69551"/>
                  </a:lnTo>
                  <a:lnTo>
                    <a:pt x="313" y="69239"/>
                  </a:lnTo>
                  <a:lnTo>
                    <a:pt x="63648" y="32904"/>
                  </a:lnTo>
                  <a:lnTo>
                    <a:pt x="78660" y="24171"/>
                  </a:lnTo>
                  <a:lnTo>
                    <a:pt x="120884" y="0"/>
                  </a:lnTo>
                  <a:lnTo>
                    <a:pt x="135896" y="8577"/>
                  </a:lnTo>
                  <a:close/>
                </a:path>
              </a:pathLst>
            </a:custGeom>
            <a:solidFill>
              <a:srgbClr val="FFFFF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3" name="Freeform 1159">
              <a:extLst>
                <a:ext uri="{FF2B5EF4-FFF2-40B4-BE49-F238E27FC236}">
                  <a16:creationId xmlns:a16="http://schemas.microsoft.com/office/drawing/2014/main" id="{0B23695A-3342-8343-A1C0-988E8F020D3C}"/>
                </a:ext>
              </a:extLst>
            </p:cNvPr>
            <p:cNvSpPr/>
            <p:nvPr/>
          </p:nvSpPr>
          <p:spPr>
            <a:xfrm>
              <a:off x="7839660" y="4086684"/>
              <a:ext cx="750053" cy="430818"/>
            </a:xfrm>
            <a:custGeom>
              <a:avLst/>
              <a:gdLst>
                <a:gd name="connsiteX0" fmla="*/ 182967 w 234573"/>
                <a:gd name="connsiteY0" fmla="*/ 35711 h 134735"/>
                <a:gd name="connsiteX1" fmla="*/ 167329 w 234573"/>
                <a:gd name="connsiteY1" fmla="*/ 26978 h 134735"/>
                <a:gd name="connsiteX2" fmla="*/ 120414 w 234573"/>
                <a:gd name="connsiteY2" fmla="*/ 0 h 134735"/>
                <a:gd name="connsiteX3" fmla="*/ 0 w 234573"/>
                <a:gd name="connsiteY3" fmla="*/ 69395 h 134735"/>
                <a:gd name="connsiteX4" fmla="*/ 46915 w 234573"/>
                <a:gd name="connsiteY4" fmla="*/ 96374 h 134735"/>
                <a:gd name="connsiteX5" fmla="*/ 62553 w 234573"/>
                <a:gd name="connsiteY5" fmla="*/ 105107 h 134735"/>
                <a:gd name="connsiteX6" fmla="*/ 114316 w 234573"/>
                <a:gd name="connsiteY6" fmla="*/ 134736 h 134735"/>
                <a:gd name="connsiteX7" fmla="*/ 234574 w 234573"/>
                <a:gd name="connsiteY7" fmla="*/ 65497 h 134735"/>
                <a:gd name="connsiteX8" fmla="*/ 234574 w 234573"/>
                <a:gd name="connsiteY8" fmla="*/ 65497 h 1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73" h="134735">
                  <a:moveTo>
                    <a:pt x="182967" y="35711"/>
                  </a:moveTo>
                  <a:lnTo>
                    <a:pt x="167329" y="26978"/>
                  </a:lnTo>
                  <a:lnTo>
                    <a:pt x="120414" y="0"/>
                  </a:lnTo>
                  <a:lnTo>
                    <a:pt x="0" y="69395"/>
                  </a:lnTo>
                  <a:lnTo>
                    <a:pt x="46915" y="96374"/>
                  </a:lnTo>
                  <a:lnTo>
                    <a:pt x="62553" y="105107"/>
                  </a:lnTo>
                  <a:lnTo>
                    <a:pt x="114316" y="134736"/>
                  </a:lnTo>
                  <a:lnTo>
                    <a:pt x="234574" y="65497"/>
                  </a:lnTo>
                  <a:lnTo>
                    <a:pt x="234574" y="65497"/>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4" name="Freeform 1160">
              <a:extLst>
                <a:ext uri="{FF2B5EF4-FFF2-40B4-BE49-F238E27FC236}">
                  <a16:creationId xmlns:a16="http://schemas.microsoft.com/office/drawing/2014/main" id="{D0D3CFB7-8290-A24A-977A-58980AEC2E06}"/>
                </a:ext>
              </a:extLst>
            </p:cNvPr>
            <p:cNvSpPr/>
            <p:nvPr/>
          </p:nvSpPr>
          <p:spPr>
            <a:xfrm>
              <a:off x="7855159" y="4095659"/>
              <a:ext cx="721550" cy="413366"/>
            </a:xfrm>
            <a:custGeom>
              <a:avLst/>
              <a:gdLst>
                <a:gd name="connsiteX0" fmla="*/ 116192 w 225659"/>
                <a:gd name="connsiteY0" fmla="*/ 0 h 129277"/>
                <a:gd name="connsiteX1" fmla="*/ 0 w 225659"/>
                <a:gd name="connsiteY1" fmla="*/ 66900 h 129277"/>
                <a:gd name="connsiteX2" fmla="*/ 109468 w 225659"/>
                <a:gd name="connsiteY2" fmla="*/ 129278 h 129277"/>
                <a:gd name="connsiteX3" fmla="*/ 225660 w 225659"/>
                <a:gd name="connsiteY3" fmla="*/ 62846 h 129277"/>
              </a:gdLst>
              <a:ahLst/>
              <a:cxnLst>
                <a:cxn ang="0">
                  <a:pos x="connsiteX0" y="connsiteY0"/>
                </a:cxn>
                <a:cxn ang="0">
                  <a:pos x="connsiteX1" y="connsiteY1"/>
                </a:cxn>
                <a:cxn ang="0">
                  <a:pos x="connsiteX2" y="connsiteY2"/>
                </a:cxn>
                <a:cxn ang="0">
                  <a:pos x="connsiteX3" y="connsiteY3"/>
                </a:cxn>
              </a:cxnLst>
              <a:rect l="l" t="t" r="r" b="b"/>
              <a:pathLst>
                <a:path w="225659" h="129277">
                  <a:moveTo>
                    <a:pt x="116192" y="0"/>
                  </a:moveTo>
                  <a:lnTo>
                    <a:pt x="0" y="66900"/>
                  </a:lnTo>
                  <a:lnTo>
                    <a:pt x="109468" y="129278"/>
                  </a:lnTo>
                  <a:lnTo>
                    <a:pt x="225660" y="62846"/>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5" name="Freeform 1161">
              <a:extLst>
                <a:ext uri="{FF2B5EF4-FFF2-40B4-BE49-F238E27FC236}">
                  <a16:creationId xmlns:a16="http://schemas.microsoft.com/office/drawing/2014/main" id="{11716A3A-3BF3-A94A-877A-C844F6BC0E90}"/>
                </a:ext>
              </a:extLst>
            </p:cNvPr>
            <p:cNvSpPr/>
            <p:nvPr/>
          </p:nvSpPr>
          <p:spPr>
            <a:xfrm>
              <a:off x="7841659" y="4309573"/>
              <a:ext cx="363025" cy="702575"/>
            </a:xfrm>
            <a:custGeom>
              <a:avLst/>
              <a:gdLst>
                <a:gd name="connsiteX0" fmla="*/ 113534 w 113533"/>
                <a:gd name="connsiteY0" fmla="*/ 65341 h 219725"/>
                <a:gd name="connsiteX1" fmla="*/ 113377 w 113533"/>
                <a:gd name="connsiteY1" fmla="*/ 219726 h 219725"/>
                <a:gd name="connsiteX2" fmla="*/ 61458 w 113533"/>
                <a:gd name="connsiteY2" fmla="*/ 190096 h 219725"/>
                <a:gd name="connsiteX3" fmla="*/ 46446 w 113533"/>
                <a:gd name="connsiteY3" fmla="*/ 181519 h 219725"/>
                <a:gd name="connsiteX4" fmla="*/ 0 w 113533"/>
                <a:gd name="connsiteY4" fmla="*/ 155165 h 219725"/>
                <a:gd name="connsiteX5" fmla="*/ 0 w 113533"/>
                <a:gd name="connsiteY5" fmla="*/ 0 h 219725"/>
                <a:gd name="connsiteX6" fmla="*/ 113534 w 113533"/>
                <a:gd name="connsiteY6" fmla="*/ 65341 h 2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725">
                  <a:moveTo>
                    <a:pt x="113534" y="65341"/>
                  </a:moveTo>
                  <a:lnTo>
                    <a:pt x="113377" y="219726"/>
                  </a:lnTo>
                  <a:lnTo>
                    <a:pt x="61458" y="190096"/>
                  </a:lnTo>
                  <a:lnTo>
                    <a:pt x="46446" y="181519"/>
                  </a:lnTo>
                  <a:lnTo>
                    <a:pt x="0" y="155165"/>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6" name="Freeform 1162">
              <a:extLst>
                <a:ext uri="{FF2B5EF4-FFF2-40B4-BE49-F238E27FC236}">
                  <a16:creationId xmlns:a16="http://schemas.microsoft.com/office/drawing/2014/main" id="{20142A73-CF9B-074C-8A37-225F7E0EC587}"/>
                </a:ext>
              </a:extLst>
            </p:cNvPr>
            <p:cNvSpPr/>
            <p:nvPr/>
          </p:nvSpPr>
          <p:spPr>
            <a:xfrm>
              <a:off x="8204687" y="4297109"/>
              <a:ext cx="385526" cy="715042"/>
            </a:xfrm>
            <a:custGeom>
              <a:avLst/>
              <a:gdLst>
                <a:gd name="connsiteX0" fmla="*/ 0 w 120570"/>
                <a:gd name="connsiteY0" fmla="*/ 69239 h 223624"/>
                <a:gd name="connsiteX1" fmla="*/ 0 w 120570"/>
                <a:gd name="connsiteY1" fmla="*/ 223624 h 223624"/>
                <a:gd name="connsiteX2" fmla="*/ 120571 w 120570"/>
                <a:gd name="connsiteY2" fmla="*/ 154853 h 223624"/>
                <a:gd name="connsiteX3" fmla="*/ 120571 w 120570"/>
                <a:gd name="connsiteY3" fmla="*/ 0 h 223624"/>
              </a:gdLst>
              <a:ahLst/>
              <a:cxnLst>
                <a:cxn ang="0">
                  <a:pos x="connsiteX0" y="connsiteY0"/>
                </a:cxn>
                <a:cxn ang="0">
                  <a:pos x="connsiteX1" y="connsiteY1"/>
                </a:cxn>
                <a:cxn ang="0">
                  <a:pos x="connsiteX2" y="connsiteY2"/>
                </a:cxn>
                <a:cxn ang="0">
                  <a:pos x="connsiteX3" y="connsiteY3"/>
                </a:cxn>
              </a:cxnLst>
              <a:rect l="l" t="t" r="r" b="b"/>
              <a:pathLst>
                <a:path w="120570" h="223624">
                  <a:moveTo>
                    <a:pt x="0" y="69239"/>
                  </a:moveTo>
                  <a:lnTo>
                    <a:pt x="0" y="223624"/>
                  </a:lnTo>
                  <a:lnTo>
                    <a:pt x="120571" y="154853"/>
                  </a:lnTo>
                  <a:lnTo>
                    <a:pt x="12057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7" name="Freeform 1163">
              <a:extLst>
                <a:ext uri="{FF2B5EF4-FFF2-40B4-BE49-F238E27FC236}">
                  <a16:creationId xmlns:a16="http://schemas.microsoft.com/office/drawing/2014/main" id="{B0D833E1-7608-6B4C-93B1-2D3363B350AC}"/>
                </a:ext>
              </a:extLst>
            </p:cNvPr>
            <p:cNvSpPr/>
            <p:nvPr/>
          </p:nvSpPr>
          <p:spPr>
            <a:xfrm>
              <a:off x="7990171" y="4396834"/>
              <a:ext cx="48001" cy="520572"/>
            </a:xfrm>
            <a:custGeom>
              <a:avLst/>
              <a:gdLst>
                <a:gd name="connsiteX0" fmla="*/ 15013 w 15012"/>
                <a:gd name="connsiteY0" fmla="*/ 8577 h 162805"/>
                <a:gd name="connsiteX1" fmla="*/ 15013 w 15012"/>
                <a:gd name="connsiteY1" fmla="*/ 162806 h 162805"/>
                <a:gd name="connsiteX2" fmla="*/ 0 w 15012"/>
                <a:gd name="connsiteY2" fmla="*/ 154229 h 162805"/>
                <a:gd name="connsiteX3" fmla="*/ 0 w 15012"/>
                <a:gd name="connsiteY3" fmla="*/ 0 h 162805"/>
                <a:gd name="connsiteX4" fmla="*/ 15013 w 15012"/>
                <a:gd name="connsiteY4" fmla="*/ 8577 h 16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 h="162805">
                  <a:moveTo>
                    <a:pt x="15013" y="8577"/>
                  </a:moveTo>
                  <a:lnTo>
                    <a:pt x="15013" y="162806"/>
                  </a:lnTo>
                  <a:lnTo>
                    <a:pt x="0" y="154229"/>
                  </a:lnTo>
                  <a:lnTo>
                    <a:pt x="0" y="0"/>
                  </a:lnTo>
                  <a:lnTo>
                    <a:pt x="15013" y="8577"/>
                  </a:lnTo>
                  <a:close/>
                </a:path>
              </a:pathLst>
            </a:custGeom>
            <a:solidFill>
              <a:srgbClr val="CCCCC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8" name="Freeform 1164">
              <a:extLst>
                <a:ext uri="{FF2B5EF4-FFF2-40B4-BE49-F238E27FC236}">
                  <a16:creationId xmlns:a16="http://schemas.microsoft.com/office/drawing/2014/main" id="{A9913AB9-F6E2-8C4C-93A8-A74A264832F6}"/>
                </a:ext>
              </a:extLst>
            </p:cNvPr>
            <p:cNvSpPr/>
            <p:nvPr/>
          </p:nvSpPr>
          <p:spPr>
            <a:xfrm>
              <a:off x="7989669" y="4173944"/>
              <a:ext cx="435030" cy="250315"/>
            </a:xfrm>
            <a:custGeom>
              <a:avLst/>
              <a:gdLst>
                <a:gd name="connsiteX0" fmla="*/ 136053 w 136052"/>
                <a:gd name="connsiteY0" fmla="*/ 8733 h 78284"/>
                <a:gd name="connsiteX1" fmla="*/ 93986 w 136052"/>
                <a:gd name="connsiteY1" fmla="*/ 33060 h 78284"/>
                <a:gd name="connsiteX2" fmla="*/ 78817 w 136052"/>
                <a:gd name="connsiteY2" fmla="*/ 41637 h 78284"/>
                <a:gd name="connsiteX3" fmla="*/ 15482 w 136052"/>
                <a:gd name="connsiteY3" fmla="*/ 78128 h 78284"/>
                <a:gd name="connsiteX4" fmla="*/ 15169 w 136052"/>
                <a:gd name="connsiteY4" fmla="*/ 78284 h 78284"/>
                <a:gd name="connsiteX5" fmla="*/ 0 w 136052"/>
                <a:gd name="connsiteY5" fmla="*/ 69707 h 78284"/>
                <a:gd name="connsiteX6" fmla="*/ 469 w 136052"/>
                <a:gd name="connsiteY6" fmla="*/ 69395 h 78284"/>
                <a:gd name="connsiteX7" fmla="*/ 63804 w 136052"/>
                <a:gd name="connsiteY7" fmla="*/ 33060 h 78284"/>
                <a:gd name="connsiteX8" fmla="*/ 78817 w 136052"/>
                <a:gd name="connsiteY8" fmla="*/ 24327 h 78284"/>
                <a:gd name="connsiteX9" fmla="*/ 121040 w 136052"/>
                <a:gd name="connsiteY9" fmla="*/ 0 h 78284"/>
                <a:gd name="connsiteX10" fmla="*/ 136053 w 136052"/>
                <a:gd name="connsiteY10" fmla="*/ 8733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52" h="78284">
                  <a:moveTo>
                    <a:pt x="136053" y="8733"/>
                  </a:moveTo>
                  <a:lnTo>
                    <a:pt x="93986" y="33060"/>
                  </a:lnTo>
                  <a:lnTo>
                    <a:pt x="78817" y="41637"/>
                  </a:lnTo>
                  <a:lnTo>
                    <a:pt x="15482" y="78128"/>
                  </a:lnTo>
                  <a:lnTo>
                    <a:pt x="15169" y="78284"/>
                  </a:lnTo>
                  <a:lnTo>
                    <a:pt x="0" y="69707"/>
                  </a:lnTo>
                  <a:lnTo>
                    <a:pt x="469" y="69395"/>
                  </a:lnTo>
                  <a:lnTo>
                    <a:pt x="63804" y="33060"/>
                  </a:lnTo>
                  <a:lnTo>
                    <a:pt x="78817" y="24327"/>
                  </a:lnTo>
                  <a:lnTo>
                    <a:pt x="121040" y="0"/>
                  </a:lnTo>
                  <a:lnTo>
                    <a:pt x="136053" y="8733"/>
                  </a:lnTo>
                  <a:close/>
                </a:path>
              </a:pathLst>
            </a:custGeom>
            <a:solidFill>
              <a:srgbClr val="FFFFF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59" name="Freeform 1165">
              <a:extLst>
                <a:ext uri="{FF2B5EF4-FFF2-40B4-BE49-F238E27FC236}">
                  <a16:creationId xmlns:a16="http://schemas.microsoft.com/office/drawing/2014/main" id="{2BC04996-F649-0B41-A546-CEABCFDBEE83}"/>
                </a:ext>
              </a:extLst>
            </p:cNvPr>
            <p:cNvSpPr/>
            <p:nvPr/>
          </p:nvSpPr>
          <p:spPr>
            <a:xfrm>
              <a:off x="7435631" y="4320544"/>
              <a:ext cx="749554" cy="428826"/>
            </a:xfrm>
            <a:custGeom>
              <a:avLst/>
              <a:gdLst>
                <a:gd name="connsiteX0" fmla="*/ 182967 w 234417"/>
                <a:gd name="connsiteY0" fmla="*/ 35555 h 134112"/>
                <a:gd name="connsiteX1" fmla="*/ 167329 w 234417"/>
                <a:gd name="connsiteY1" fmla="*/ 26978 h 134112"/>
                <a:gd name="connsiteX2" fmla="*/ 120414 w 234417"/>
                <a:gd name="connsiteY2" fmla="*/ 0 h 134112"/>
                <a:gd name="connsiteX3" fmla="*/ 0 w 234417"/>
                <a:gd name="connsiteY3" fmla="*/ 69395 h 134112"/>
                <a:gd name="connsiteX4" fmla="*/ 46915 w 234417"/>
                <a:gd name="connsiteY4" fmla="*/ 96218 h 134112"/>
                <a:gd name="connsiteX5" fmla="*/ 62553 w 234417"/>
                <a:gd name="connsiteY5" fmla="*/ 104951 h 134112"/>
                <a:gd name="connsiteX6" fmla="*/ 114159 w 234417"/>
                <a:gd name="connsiteY6" fmla="*/ 134112 h 134112"/>
                <a:gd name="connsiteX7" fmla="*/ 234417 w 234417"/>
                <a:gd name="connsiteY7" fmla="*/ 64717 h 134112"/>
                <a:gd name="connsiteX8" fmla="*/ 234417 w 234417"/>
                <a:gd name="connsiteY8" fmla="*/ 64717 h 1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17" h="134112">
                  <a:moveTo>
                    <a:pt x="182967" y="35555"/>
                  </a:moveTo>
                  <a:lnTo>
                    <a:pt x="167329" y="26978"/>
                  </a:lnTo>
                  <a:lnTo>
                    <a:pt x="120414" y="0"/>
                  </a:lnTo>
                  <a:lnTo>
                    <a:pt x="0" y="69395"/>
                  </a:lnTo>
                  <a:lnTo>
                    <a:pt x="46915" y="96218"/>
                  </a:lnTo>
                  <a:lnTo>
                    <a:pt x="62553" y="104951"/>
                  </a:lnTo>
                  <a:lnTo>
                    <a:pt x="114159" y="134112"/>
                  </a:lnTo>
                  <a:lnTo>
                    <a:pt x="234417" y="64717"/>
                  </a:lnTo>
                  <a:lnTo>
                    <a:pt x="234417" y="64717"/>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0" name="Freeform 1166">
              <a:extLst>
                <a:ext uri="{FF2B5EF4-FFF2-40B4-BE49-F238E27FC236}">
                  <a16:creationId xmlns:a16="http://schemas.microsoft.com/office/drawing/2014/main" id="{FC36B9AF-247F-4A4D-8E89-927B617A0700}"/>
                </a:ext>
              </a:extLst>
            </p:cNvPr>
            <p:cNvSpPr/>
            <p:nvPr/>
          </p:nvSpPr>
          <p:spPr>
            <a:xfrm>
              <a:off x="7451129" y="4328023"/>
              <a:ext cx="721550" cy="413865"/>
            </a:xfrm>
            <a:custGeom>
              <a:avLst/>
              <a:gdLst>
                <a:gd name="connsiteX0" fmla="*/ 116192 w 225659"/>
                <a:gd name="connsiteY0" fmla="*/ 0 h 129433"/>
                <a:gd name="connsiteX1" fmla="*/ 0 w 225659"/>
                <a:gd name="connsiteY1" fmla="*/ 67056 h 129433"/>
                <a:gd name="connsiteX2" fmla="*/ 109468 w 225659"/>
                <a:gd name="connsiteY2" fmla="*/ 129434 h 129433"/>
                <a:gd name="connsiteX3" fmla="*/ 225660 w 225659"/>
                <a:gd name="connsiteY3" fmla="*/ 63157 h 129433"/>
              </a:gdLst>
              <a:ahLst/>
              <a:cxnLst>
                <a:cxn ang="0">
                  <a:pos x="connsiteX0" y="connsiteY0"/>
                </a:cxn>
                <a:cxn ang="0">
                  <a:pos x="connsiteX1" y="connsiteY1"/>
                </a:cxn>
                <a:cxn ang="0">
                  <a:pos x="connsiteX2" y="connsiteY2"/>
                </a:cxn>
                <a:cxn ang="0">
                  <a:pos x="connsiteX3" y="connsiteY3"/>
                </a:cxn>
              </a:cxnLst>
              <a:rect l="l" t="t" r="r" b="b"/>
              <a:pathLst>
                <a:path w="225659" h="129433">
                  <a:moveTo>
                    <a:pt x="116192" y="0"/>
                  </a:moveTo>
                  <a:lnTo>
                    <a:pt x="0" y="67056"/>
                  </a:lnTo>
                  <a:lnTo>
                    <a:pt x="109468" y="129434"/>
                  </a:lnTo>
                  <a:lnTo>
                    <a:pt x="225660" y="63157"/>
                  </a:lnTo>
                  <a:close/>
                </a:path>
              </a:pathLst>
            </a:custGeom>
            <a:solidFill>
              <a:srgbClr val="18B2A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1" name="Freeform 1167">
              <a:extLst>
                <a:ext uri="{FF2B5EF4-FFF2-40B4-BE49-F238E27FC236}">
                  <a16:creationId xmlns:a16="http://schemas.microsoft.com/office/drawing/2014/main" id="{BE366E7A-22E9-A644-9FCE-EF5F2CB50194}"/>
                </a:ext>
              </a:extLst>
            </p:cNvPr>
            <p:cNvSpPr/>
            <p:nvPr/>
          </p:nvSpPr>
          <p:spPr>
            <a:xfrm>
              <a:off x="7437629" y="4542436"/>
              <a:ext cx="363025" cy="702076"/>
            </a:xfrm>
            <a:custGeom>
              <a:avLst/>
              <a:gdLst>
                <a:gd name="connsiteX0" fmla="*/ 113534 w 113533"/>
                <a:gd name="connsiteY0" fmla="*/ 65341 h 219569"/>
                <a:gd name="connsiteX1" fmla="*/ 113377 w 113533"/>
                <a:gd name="connsiteY1" fmla="*/ 219570 h 219569"/>
                <a:gd name="connsiteX2" fmla="*/ 61615 w 113533"/>
                <a:gd name="connsiteY2" fmla="*/ 189940 h 219569"/>
                <a:gd name="connsiteX3" fmla="*/ 46446 w 113533"/>
                <a:gd name="connsiteY3" fmla="*/ 181519 h 219569"/>
                <a:gd name="connsiteX4" fmla="*/ 0 w 113533"/>
                <a:gd name="connsiteY4" fmla="*/ 155009 h 219569"/>
                <a:gd name="connsiteX5" fmla="*/ 0 w 113533"/>
                <a:gd name="connsiteY5" fmla="*/ 0 h 219569"/>
                <a:gd name="connsiteX6" fmla="*/ 113534 w 113533"/>
                <a:gd name="connsiteY6" fmla="*/ 65341 h 2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3" h="219569">
                  <a:moveTo>
                    <a:pt x="113534" y="65341"/>
                  </a:moveTo>
                  <a:lnTo>
                    <a:pt x="113377" y="219570"/>
                  </a:lnTo>
                  <a:lnTo>
                    <a:pt x="61615" y="189940"/>
                  </a:lnTo>
                  <a:lnTo>
                    <a:pt x="46446" y="181519"/>
                  </a:lnTo>
                  <a:lnTo>
                    <a:pt x="0" y="155009"/>
                  </a:lnTo>
                  <a:lnTo>
                    <a:pt x="0" y="0"/>
                  </a:lnTo>
                  <a:lnTo>
                    <a:pt x="113534" y="65341"/>
                  </a:lnTo>
                  <a:close/>
                </a:path>
              </a:pathLst>
            </a:custGeom>
            <a:solidFill>
              <a:srgbClr val="119C9A"/>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2" name="Freeform 1168">
              <a:extLst>
                <a:ext uri="{FF2B5EF4-FFF2-40B4-BE49-F238E27FC236}">
                  <a16:creationId xmlns:a16="http://schemas.microsoft.com/office/drawing/2014/main" id="{CB6738A5-FCB1-DE43-BDE3-88750D608750}"/>
                </a:ext>
              </a:extLst>
            </p:cNvPr>
            <p:cNvSpPr/>
            <p:nvPr/>
          </p:nvSpPr>
          <p:spPr>
            <a:xfrm>
              <a:off x="7800657" y="4529972"/>
              <a:ext cx="385526" cy="712548"/>
            </a:xfrm>
            <a:custGeom>
              <a:avLst/>
              <a:gdLst>
                <a:gd name="connsiteX0" fmla="*/ 0 w 120570"/>
                <a:gd name="connsiteY0" fmla="*/ 68616 h 222844"/>
                <a:gd name="connsiteX1" fmla="*/ 0 w 120570"/>
                <a:gd name="connsiteY1" fmla="*/ 222844 h 222844"/>
                <a:gd name="connsiteX2" fmla="*/ 120571 w 120570"/>
                <a:gd name="connsiteY2" fmla="*/ 154073 h 222844"/>
                <a:gd name="connsiteX3" fmla="*/ 120571 w 120570"/>
                <a:gd name="connsiteY3" fmla="*/ 0 h 222844"/>
              </a:gdLst>
              <a:ahLst/>
              <a:cxnLst>
                <a:cxn ang="0">
                  <a:pos x="connsiteX0" y="connsiteY0"/>
                </a:cxn>
                <a:cxn ang="0">
                  <a:pos x="connsiteX1" y="connsiteY1"/>
                </a:cxn>
                <a:cxn ang="0">
                  <a:pos x="connsiteX2" y="connsiteY2"/>
                </a:cxn>
                <a:cxn ang="0">
                  <a:pos x="connsiteX3" y="connsiteY3"/>
                </a:cxn>
              </a:cxnLst>
              <a:rect l="l" t="t" r="r" b="b"/>
              <a:pathLst>
                <a:path w="120570" h="222844">
                  <a:moveTo>
                    <a:pt x="0" y="68616"/>
                  </a:moveTo>
                  <a:lnTo>
                    <a:pt x="0" y="222844"/>
                  </a:lnTo>
                  <a:lnTo>
                    <a:pt x="120571" y="154073"/>
                  </a:lnTo>
                  <a:lnTo>
                    <a:pt x="120571" y="0"/>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3" name="Freeform 1169">
              <a:extLst>
                <a:ext uri="{FF2B5EF4-FFF2-40B4-BE49-F238E27FC236}">
                  <a16:creationId xmlns:a16="http://schemas.microsoft.com/office/drawing/2014/main" id="{009D67A5-05EE-FD40-B39F-AE41B6322E1D}"/>
                </a:ext>
              </a:extLst>
            </p:cNvPr>
            <p:cNvSpPr/>
            <p:nvPr/>
          </p:nvSpPr>
          <p:spPr>
            <a:xfrm>
              <a:off x="7586142" y="4629197"/>
              <a:ext cx="48503" cy="520572"/>
            </a:xfrm>
            <a:custGeom>
              <a:avLst/>
              <a:gdLst>
                <a:gd name="connsiteX0" fmla="*/ 15169 w 15169"/>
                <a:gd name="connsiteY0" fmla="*/ 8733 h 162805"/>
                <a:gd name="connsiteX1" fmla="*/ 15169 w 15169"/>
                <a:gd name="connsiteY1" fmla="*/ 162806 h 162805"/>
                <a:gd name="connsiteX2" fmla="*/ 0 w 15169"/>
                <a:gd name="connsiteY2" fmla="*/ 154385 h 162805"/>
                <a:gd name="connsiteX3" fmla="*/ 0 w 15169"/>
                <a:gd name="connsiteY3" fmla="*/ 0 h 162805"/>
                <a:gd name="connsiteX4" fmla="*/ 15169 w 15169"/>
                <a:gd name="connsiteY4" fmla="*/ 8733 h 16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9" h="162805">
                  <a:moveTo>
                    <a:pt x="15169" y="8733"/>
                  </a:moveTo>
                  <a:lnTo>
                    <a:pt x="15169" y="162806"/>
                  </a:lnTo>
                  <a:lnTo>
                    <a:pt x="0" y="154385"/>
                  </a:lnTo>
                  <a:lnTo>
                    <a:pt x="0" y="0"/>
                  </a:lnTo>
                  <a:lnTo>
                    <a:pt x="15169" y="8733"/>
                  </a:lnTo>
                  <a:close/>
                </a:path>
              </a:pathLst>
            </a:custGeom>
            <a:solidFill>
              <a:srgbClr val="CCCCC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4" name="Freeform 1170">
              <a:extLst>
                <a:ext uri="{FF2B5EF4-FFF2-40B4-BE49-F238E27FC236}">
                  <a16:creationId xmlns:a16="http://schemas.microsoft.com/office/drawing/2014/main" id="{1644BFB7-63C1-524D-A25C-6B0679880724}"/>
                </a:ext>
              </a:extLst>
            </p:cNvPr>
            <p:cNvSpPr/>
            <p:nvPr/>
          </p:nvSpPr>
          <p:spPr>
            <a:xfrm>
              <a:off x="7586142" y="4406807"/>
              <a:ext cx="434531" cy="250315"/>
            </a:xfrm>
            <a:custGeom>
              <a:avLst/>
              <a:gdLst>
                <a:gd name="connsiteX0" fmla="*/ 135896 w 135896"/>
                <a:gd name="connsiteY0" fmla="*/ 8577 h 78284"/>
                <a:gd name="connsiteX1" fmla="*/ 93829 w 135896"/>
                <a:gd name="connsiteY1" fmla="*/ 32904 h 78284"/>
                <a:gd name="connsiteX2" fmla="*/ 78660 w 135896"/>
                <a:gd name="connsiteY2" fmla="*/ 41637 h 78284"/>
                <a:gd name="connsiteX3" fmla="*/ 15482 w 135896"/>
                <a:gd name="connsiteY3" fmla="*/ 77972 h 78284"/>
                <a:gd name="connsiteX4" fmla="*/ 15013 w 135896"/>
                <a:gd name="connsiteY4" fmla="*/ 78284 h 78284"/>
                <a:gd name="connsiteX5" fmla="*/ 0 w 135896"/>
                <a:gd name="connsiteY5" fmla="*/ 69551 h 78284"/>
                <a:gd name="connsiteX6" fmla="*/ 313 w 135896"/>
                <a:gd name="connsiteY6" fmla="*/ 69239 h 78284"/>
                <a:gd name="connsiteX7" fmla="*/ 63648 w 135896"/>
                <a:gd name="connsiteY7" fmla="*/ 32904 h 78284"/>
                <a:gd name="connsiteX8" fmla="*/ 78660 w 135896"/>
                <a:gd name="connsiteY8" fmla="*/ 24171 h 78284"/>
                <a:gd name="connsiteX9" fmla="*/ 120884 w 135896"/>
                <a:gd name="connsiteY9" fmla="*/ 0 h 78284"/>
                <a:gd name="connsiteX10" fmla="*/ 135896 w 135896"/>
                <a:gd name="connsiteY10" fmla="*/ 8577 h 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896" h="78284">
                  <a:moveTo>
                    <a:pt x="135896" y="8577"/>
                  </a:moveTo>
                  <a:lnTo>
                    <a:pt x="93829" y="32904"/>
                  </a:lnTo>
                  <a:lnTo>
                    <a:pt x="78660" y="41637"/>
                  </a:lnTo>
                  <a:lnTo>
                    <a:pt x="15482" y="77972"/>
                  </a:lnTo>
                  <a:lnTo>
                    <a:pt x="15013" y="78284"/>
                  </a:lnTo>
                  <a:lnTo>
                    <a:pt x="0" y="69551"/>
                  </a:lnTo>
                  <a:lnTo>
                    <a:pt x="313" y="69239"/>
                  </a:lnTo>
                  <a:lnTo>
                    <a:pt x="63648" y="32904"/>
                  </a:lnTo>
                  <a:lnTo>
                    <a:pt x="78660" y="24171"/>
                  </a:lnTo>
                  <a:lnTo>
                    <a:pt x="120884" y="0"/>
                  </a:lnTo>
                  <a:lnTo>
                    <a:pt x="135896" y="8577"/>
                  </a:lnTo>
                  <a:close/>
                </a:path>
              </a:pathLst>
            </a:custGeom>
            <a:solidFill>
              <a:srgbClr val="FFFFFF"/>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5" name="Freeform 1171">
              <a:extLst>
                <a:ext uri="{FF2B5EF4-FFF2-40B4-BE49-F238E27FC236}">
                  <a16:creationId xmlns:a16="http://schemas.microsoft.com/office/drawing/2014/main" id="{9756FD82-4DB2-2A49-8776-B97FBB769EE2}"/>
                </a:ext>
              </a:extLst>
            </p:cNvPr>
            <p:cNvSpPr/>
            <p:nvPr/>
          </p:nvSpPr>
          <p:spPr>
            <a:xfrm>
              <a:off x="7949166" y="4584819"/>
              <a:ext cx="176510" cy="252805"/>
            </a:xfrm>
            <a:custGeom>
              <a:avLst/>
              <a:gdLst>
                <a:gd name="connsiteX0" fmla="*/ 55203 w 55202"/>
                <a:gd name="connsiteY0" fmla="*/ 47407 h 79063"/>
                <a:gd name="connsiteX1" fmla="*/ 0 w 55202"/>
                <a:gd name="connsiteY1" fmla="*/ 79064 h 79063"/>
                <a:gd name="connsiteX2" fmla="*/ 0 w 55202"/>
                <a:gd name="connsiteY2" fmla="*/ 31813 h 79063"/>
                <a:gd name="connsiteX3" fmla="*/ 55203 w 55202"/>
                <a:gd name="connsiteY3" fmla="*/ 0 h 79063"/>
                <a:gd name="connsiteX4" fmla="*/ 55203 w 55202"/>
                <a:gd name="connsiteY4" fmla="*/ 47407 h 7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02" h="79063">
                  <a:moveTo>
                    <a:pt x="55203" y="47407"/>
                  </a:moveTo>
                  <a:lnTo>
                    <a:pt x="0" y="79064"/>
                  </a:lnTo>
                  <a:lnTo>
                    <a:pt x="0" y="31813"/>
                  </a:lnTo>
                  <a:lnTo>
                    <a:pt x="55203" y="0"/>
                  </a:lnTo>
                  <a:lnTo>
                    <a:pt x="55203" y="47407"/>
                  </a:lnTo>
                  <a:close/>
                </a:path>
              </a:pathLst>
            </a:custGeom>
            <a:solidFill>
              <a:srgbClr val="E5E0D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6" name="Freeform 1172">
              <a:extLst>
                <a:ext uri="{FF2B5EF4-FFF2-40B4-BE49-F238E27FC236}">
                  <a16:creationId xmlns:a16="http://schemas.microsoft.com/office/drawing/2014/main" id="{68279FF8-F606-224E-94AD-E532FFF8507E}"/>
                </a:ext>
              </a:extLst>
            </p:cNvPr>
            <p:cNvSpPr/>
            <p:nvPr/>
          </p:nvSpPr>
          <p:spPr>
            <a:xfrm>
              <a:off x="7966167" y="4613242"/>
              <a:ext cx="142507" cy="99225"/>
            </a:xfrm>
            <a:custGeom>
              <a:avLst/>
              <a:gdLst>
                <a:gd name="connsiteX0" fmla="*/ 44569 w 44568"/>
                <a:gd name="connsiteY0" fmla="*/ 5302 h 31032"/>
                <a:gd name="connsiteX1" fmla="*/ 0 w 44568"/>
                <a:gd name="connsiteY1" fmla="*/ 31033 h 31032"/>
                <a:gd name="connsiteX2" fmla="*/ 0 w 44568"/>
                <a:gd name="connsiteY2" fmla="*/ 25731 h 31032"/>
                <a:gd name="connsiteX3" fmla="*/ 44569 w 44568"/>
                <a:gd name="connsiteY3" fmla="*/ 0 h 31032"/>
                <a:gd name="connsiteX4" fmla="*/ 44569 w 44568"/>
                <a:gd name="connsiteY4" fmla="*/ 5302 h 3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31032">
                  <a:moveTo>
                    <a:pt x="44569" y="5302"/>
                  </a:moveTo>
                  <a:lnTo>
                    <a:pt x="0" y="31033"/>
                  </a:lnTo>
                  <a:lnTo>
                    <a:pt x="0" y="25731"/>
                  </a:lnTo>
                  <a:lnTo>
                    <a:pt x="44569" y="0"/>
                  </a:lnTo>
                  <a:lnTo>
                    <a:pt x="44569" y="5302"/>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7" name="Freeform 1173">
              <a:extLst>
                <a:ext uri="{FF2B5EF4-FFF2-40B4-BE49-F238E27FC236}">
                  <a16:creationId xmlns:a16="http://schemas.microsoft.com/office/drawing/2014/main" id="{49092135-FDE5-424E-8A5D-7E21114A5D44}"/>
                </a:ext>
              </a:extLst>
            </p:cNvPr>
            <p:cNvSpPr/>
            <p:nvPr/>
          </p:nvSpPr>
          <p:spPr>
            <a:xfrm>
              <a:off x="7966167" y="4653134"/>
              <a:ext cx="142507" cy="89754"/>
            </a:xfrm>
            <a:custGeom>
              <a:avLst/>
              <a:gdLst>
                <a:gd name="connsiteX0" fmla="*/ 44569 w 44568"/>
                <a:gd name="connsiteY0" fmla="*/ 2339 h 28070"/>
                <a:gd name="connsiteX1" fmla="*/ 0 w 44568"/>
                <a:gd name="connsiteY1" fmla="*/ 28070 h 28070"/>
                <a:gd name="connsiteX2" fmla="*/ 0 w 44568"/>
                <a:gd name="connsiteY2" fmla="*/ 25731 h 28070"/>
                <a:gd name="connsiteX3" fmla="*/ 44569 w 44568"/>
                <a:gd name="connsiteY3" fmla="*/ 0 h 28070"/>
                <a:gd name="connsiteX4" fmla="*/ 44569 w 44568"/>
                <a:gd name="connsiteY4" fmla="*/ 2339 h 2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70">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8" name="Freeform 1174">
              <a:extLst>
                <a:ext uri="{FF2B5EF4-FFF2-40B4-BE49-F238E27FC236}">
                  <a16:creationId xmlns:a16="http://schemas.microsoft.com/office/drawing/2014/main" id="{04BBD175-A7F7-744C-9CC8-CC9CFCC7B1EF}"/>
                </a:ext>
              </a:extLst>
            </p:cNvPr>
            <p:cNvSpPr/>
            <p:nvPr/>
          </p:nvSpPr>
          <p:spPr>
            <a:xfrm>
              <a:off x="7966167" y="4673080"/>
              <a:ext cx="142507" cy="89754"/>
            </a:xfrm>
            <a:custGeom>
              <a:avLst/>
              <a:gdLst>
                <a:gd name="connsiteX0" fmla="*/ 44569 w 44568"/>
                <a:gd name="connsiteY0" fmla="*/ 2339 h 28070"/>
                <a:gd name="connsiteX1" fmla="*/ 0 w 44568"/>
                <a:gd name="connsiteY1" fmla="*/ 28070 h 28070"/>
                <a:gd name="connsiteX2" fmla="*/ 0 w 44568"/>
                <a:gd name="connsiteY2" fmla="*/ 25731 h 28070"/>
                <a:gd name="connsiteX3" fmla="*/ 44569 w 44568"/>
                <a:gd name="connsiteY3" fmla="*/ 0 h 28070"/>
                <a:gd name="connsiteX4" fmla="*/ 44569 w 44568"/>
                <a:gd name="connsiteY4" fmla="*/ 2339 h 2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70">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69" name="Freeform 1175">
              <a:extLst>
                <a:ext uri="{FF2B5EF4-FFF2-40B4-BE49-F238E27FC236}">
                  <a16:creationId xmlns:a16="http://schemas.microsoft.com/office/drawing/2014/main" id="{43D8609C-2804-1741-A7C3-CC021C4D9B1A}"/>
                </a:ext>
              </a:extLst>
            </p:cNvPr>
            <p:cNvSpPr/>
            <p:nvPr/>
          </p:nvSpPr>
          <p:spPr>
            <a:xfrm>
              <a:off x="7966167" y="4694520"/>
              <a:ext cx="142507" cy="89754"/>
            </a:xfrm>
            <a:custGeom>
              <a:avLst/>
              <a:gdLst>
                <a:gd name="connsiteX0" fmla="*/ 44569 w 44568"/>
                <a:gd name="connsiteY0" fmla="*/ 2339 h 28070"/>
                <a:gd name="connsiteX1" fmla="*/ 0 w 44568"/>
                <a:gd name="connsiteY1" fmla="*/ 28070 h 28070"/>
                <a:gd name="connsiteX2" fmla="*/ 0 w 44568"/>
                <a:gd name="connsiteY2" fmla="*/ 25731 h 28070"/>
                <a:gd name="connsiteX3" fmla="*/ 44569 w 44568"/>
                <a:gd name="connsiteY3" fmla="*/ 0 h 28070"/>
                <a:gd name="connsiteX4" fmla="*/ 44569 w 44568"/>
                <a:gd name="connsiteY4" fmla="*/ 2339 h 2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70">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0" name="Freeform 1176">
              <a:extLst>
                <a:ext uri="{FF2B5EF4-FFF2-40B4-BE49-F238E27FC236}">
                  <a16:creationId xmlns:a16="http://schemas.microsoft.com/office/drawing/2014/main" id="{7072ED6B-0DBF-A244-9656-0E7FDF41F619}"/>
                </a:ext>
              </a:extLst>
            </p:cNvPr>
            <p:cNvSpPr/>
            <p:nvPr/>
          </p:nvSpPr>
          <p:spPr>
            <a:xfrm>
              <a:off x="7966167" y="4714466"/>
              <a:ext cx="142507" cy="89751"/>
            </a:xfrm>
            <a:custGeom>
              <a:avLst/>
              <a:gdLst>
                <a:gd name="connsiteX0" fmla="*/ 44569 w 44568"/>
                <a:gd name="connsiteY0" fmla="*/ 2339 h 28069"/>
                <a:gd name="connsiteX1" fmla="*/ 0 w 44568"/>
                <a:gd name="connsiteY1" fmla="*/ 28070 h 28069"/>
                <a:gd name="connsiteX2" fmla="*/ 0 w 44568"/>
                <a:gd name="connsiteY2" fmla="*/ 25731 h 28069"/>
                <a:gd name="connsiteX3" fmla="*/ 44569 w 44568"/>
                <a:gd name="connsiteY3" fmla="*/ 0 h 28069"/>
                <a:gd name="connsiteX4" fmla="*/ 44569 w 44568"/>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8" h="28069">
                  <a:moveTo>
                    <a:pt x="44569" y="2339"/>
                  </a:moveTo>
                  <a:lnTo>
                    <a:pt x="0" y="28070"/>
                  </a:lnTo>
                  <a:lnTo>
                    <a:pt x="0" y="25731"/>
                  </a:lnTo>
                  <a:lnTo>
                    <a:pt x="44569" y="0"/>
                  </a:lnTo>
                  <a:lnTo>
                    <a:pt x="44569"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1" name="Freeform 1177">
              <a:extLst>
                <a:ext uri="{FF2B5EF4-FFF2-40B4-BE49-F238E27FC236}">
                  <a16:creationId xmlns:a16="http://schemas.microsoft.com/office/drawing/2014/main" id="{99E4601D-63F1-FA47-9200-235A74F06423}"/>
                </a:ext>
              </a:extLst>
            </p:cNvPr>
            <p:cNvSpPr/>
            <p:nvPr/>
          </p:nvSpPr>
          <p:spPr>
            <a:xfrm>
              <a:off x="8375198" y="4358441"/>
              <a:ext cx="176513" cy="252805"/>
            </a:xfrm>
            <a:custGeom>
              <a:avLst/>
              <a:gdLst>
                <a:gd name="connsiteX0" fmla="*/ 55203 w 55203"/>
                <a:gd name="connsiteY0" fmla="*/ 47251 h 79063"/>
                <a:gd name="connsiteX1" fmla="*/ 0 w 55203"/>
                <a:gd name="connsiteY1" fmla="*/ 79064 h 79063"/>
                <a:gd name="connsiteX2" fmla="*/ 0 w 55203"/>
                <a:gd name="connsiteY2" fmla="*/ 31813 h 79063"/>
                <a:gd name="connsiteX3" fmla="*/ 55203 w 55203"/>
                <a:gd name="connsiteY3" fmla="*/ 0 h 79063"/>
                <a:gd name="connsiteX4" fmla="*/ 55203 w 55203"/>
                <a:gd name="connsiteY4" fmla="*/ 47251 h 7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03" h="79063">
                  <a:moveTo>
                    <a:pt x="55203" y="47251"/>
                  </a:moveTo>
                  <a:lnTo>
                    <a:pt x="0" y="79064"/>
                  </a:lnTo>
                  <a:lnTo>
                    <a:pt x="0" y="31813"/>
                  </a:lnTo>
                  <a:lnTo>
                    <a:pt x="55203" y="0"/>
                  </a:lnTo>
                  <a:lnTo>
                    <a:pt x="55203" y="47251"/>
                  </a:lnTo>
                  <a:close/>
                </a:path>
              </a:pathLst>
            </a:custGeom>
            <a:solidFill>
              <a:srgbClr val="E5E0D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2" name="Freeform 1178">
              <a:extLst>
                <a:ext uri="{FF2B5EF4-FFF2-40B4-BE49-F238E27FC236}">
                  <a16:creationId xmlns:a16="http://schemas.microsoft.com/office/drawing/2014/main" id="{F40A18A3-F771-D743-874A-F406462BCFEB}"/>
                </a:ext>
              </a:extLst>
            </p:cNvPr>
            <p:cNvSpPr/>
            <p:nvPr/>
          </p:nvSpPr>
          <p:spPr>
            <a:xfrm>
              <a:off x="8391700" y="4386861"/>
              <a:ext cx="143009" cy="99225"/>
            </a:xfrm>
            <a:custGeom>
              <a:avLst/>
              <a:gdLst>
                <a:gd name="connsiteX0" fmla="*/ 44725 w 44725"/>
                <a:gd name="connsiteY0" fmla="*/ 5302 h 31032"/>
                <a:gd name="connsiteX1" fmla="*/ 0 w 44725"/>
                <a:gd name="connsiteY1" fmla="*/ 31033 h 31032"/>
                <a:gd name="connsiteX2" fmla="*/ 0 w 44725"/>
                <a:gd name="connsiteY2" fmla="*/ 25731 h 31032"/>
                <a:gd name="connsiteX3" fmla="*/ 44725 w 44725"/>
                <a:gd name="connsiteY3" fmla="*/ 0 h 31032"/>
                <a:gd name="connsiteX4" fmla="*/ 44725 w 44725"/>
                <a:gd name="connsiteY4" fmla="*/ 5302 h 3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31032">
                  <a:moveTo>
                    <a:pt x="44725" y="5302"/>
                  </a:moveTo>
                  <a:lnTo>
                    <a:pt x="0" y="31033"/>
                  </a:lnTo>
                  <a:lnTo>
                    <a:pt x="0" y="25731"/>
                  </a:lnTo>
                  <a:lnTo>
                    <a:pt x="44725" y="0"/>
                  </a:lnTo>
                  <a:lnTo>
                    <a:pt x="44725" y="5302"/>
                  </a:lnTo>
                  <a:close/>
                </a:path>
              </a:pathLst>
            </a:custGeom>
            <a:solidFill>
              <a:srgbClr val="09635C"/>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3" name="Freeform 1179">
              <a:extLst>
                <a:ext uri="{FF2B5EF4-FFF2-40B4-BE49-F238E27FC236}">
                  <a16:creationId xmlns:a16="http://schemas.microsoft.com/office/drawing/2014/main" id="{2C7D8479-3316-C549-A2E8-48354AC78D35}"/>
                </a:ext>
              </a:extLst>
            </p:cNvPr>
            <p:cNvSpPr/>
            <p:nvPr/>
          </p:nvSpPr>
          <p:spPr>
            <a:xfrm>
              <a:off x="8391700" y="4426753"/>
              <a:ext cx="143009" cy="89751"/>
            </a:xfrm>
            <a:custGeom>
              <a:avLst/>
              <a:gdLst>
                <a:gd name="connsiteX0" fmla="*/ 44725 w 44725"/>
                <a:gd name="connsiteY0" fmla="*/ 2339 h 28069"/>
                <a:gd name="connsiteX1" fmla="*/ 0 w 44725"/>
                <a:gd name="connsiteY1" fmla="*/ 28070 h 28069"/>
                <a:gd name="connsiteX2" fmla="*/ 0 w 44725"/>
                <a:gd name="connsiteY2" fmla="*/ 25731 h 28069"/>
                <a:gd name="connsiteX3" fmla="*/ 44725 w 44725"/>
                <a:gd name="connsiteY3" fmla="*/ 0 h 28069"/>
                <a:gd name="connsiteX4" fmla="*/ 44725 w 44725"/>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339"/>
                  </a:moveTo>
                  <a:lnTo>
                    <a:pt x="0" y="28070"/>
                  </a:lnTo>
                  <a:lnTo>
                    <a:pt x="0" y="25731"/>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4" name="Freeform 1180">
              <a:extLst>
                <a:ext uri="{FF2B5EF4-FFF2-40B4-BE49-F238E27FC236}">
                  <a16:creationId xmlns:a16="http://schemas.microsoft.com/office/drawing/2014/main" id="{A2E98BE3-FF21-3E42-8957-6A68C6F07D89}"/>
                </a:ext>
              </a:extLst>
            </p:cNvPr>
            <p:cNvSpPr/>
            <p:nvPr/>
          </p:nvSpPr>
          <p:spPr>
            <a:xfrm>
              <a:off x="8391700" y="4446699"/>
              <a:ext cx="143009" cy="89751"/>
            </a:xfrm>
            <a:custGeom>
              <a:avLst/>
              <a:gdLst>
                <a:gd name="connsiteX0" fmla="*/ 44725 w 44725"/>
                <a:gd name="connsiteY0" fmla="*/ 2339 h 28069"/>
                <a:gd name="connsiteX1" fmla="*/ 0 w 44725"/>
                <a:gd name="connsiteY1" fmla="*/ 28070 h 28069"/>
                <a:gd name="connsiteX2" fmla="*/ 0 w 44725"/>
                <a:gd name="connsiteY2" fmla="*/ 25575 h 28069"/>
                <a:gd name="connsiteX3" fmla="*/ 44725 w 44725"/>
                <a:gd name="connsiteY3" fmla="*/ 0 h 28069"/>
                <a:gd name="connsiteX4" fmla="*/ 44725 w 44725"/>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339"/>
                  </a:moveTo>
                  <a:lnTo>
                    <a:pt x="0" y="28070"/>
                  </a:lnTo>
                  <a:lnTo>
                    <a:pt x="0" y="25575"/>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5" name="Freeform 1181">
              <a:extLst>
                <a:ext uri="{FF2B5EF4-FFF2-40B4-BE49-F238E27FC236}">
                  <a16:creationId xmlns:a16="http://schemas.microsoft.com/office/drawing/2014/main" id="{575982C6-2701-FC45-8229-2E048FFD3F24}"/>
                </a:ext>
              </a:extLst>
            </p:cNvPr>
            <p:cNvSpPr/>
            <p:nvPr/>
          </p:nvSpPr>
          <p:spPr>
            <a:xfrm>
              <a:off x="8391700" y="4467640"/>
              <a:ext cx="143009" cy="89751"/>
            </a:xfrm>
            <a:custGeom>
              <a:avLst/>
              <a:gdLst>
                <a:gd name="connsiteX0" fmla="*/ 44725 w 44725"/>
                <a:gd name="connsiteY0" fmla="*/ 2495 h 28069"/>
                <a:gd name="connsiteX1" fmla="*/ 0 w 44725"/>
                <a:gd name="connsiteY1" fmla="*/ 28070 h 28069"/>
                <a:gd name="connsiteX2" fmla="*/ 0 w 44725"/>
                <a:gd name="connsiteY2" fmla="*/ 25731 h 28069"/>
                <a:gd name="connsiteX3" fmla="*/ 44725 w 44725"/>
                <a:gd name="connsiteY3" fmla="*/ 0 h 28069"/>
                <a:gd name="connsiteX4" fmla="*/ 44725 w 44725"/>
                <a:gd name="connsiteY4" fmla="*/ 2495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495"/>
                  </a:moveTo>
                  <a:lnTo>
                    <a:pt x="0" y="28070"/>
                  </a:lnTo>
                  <a:lnTo>
                    <a:pt x="0" y="25731"/>
                  </a:lnTo>
                  <a:lnTo>
                    <a:pt x="44725" y="0"/>
                  </a:lnTo>
                  <a:lnTo>
                    <a:pt x="44725" y="2495"/>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6" name="Freeform 1182">
              <a:extLst>
                <a:ext uri="{FF2B5EF4-FFF2-40B4-BE49-F238E27FC236}">
                  <a16:creationId xmlns:a16="http://schemas.microsoft.com/office/drawing/2014/main" id="{7E8543DE-5B86-4A42-B493-06133E21F931}"/>
                </a:ext>
              </a:extLst>
            </p:cNvPr>
            <p:cNvSpPr/>
            <p:nvPr/>
          </p:nvSpPr>
          <p:spPr>
            <a:xfrm>
              <a:off x="8391700" y="4487586"/>
              <a:ext cx="143009" cy="89751"/>
            </a:xfrm>
            <a:custGeom>
              <a:avLst/>
              <a:gdLst>
                <a:gd name="connsiteX0" fmla="*/ 44725 w 44725"/>
                <a:gd name="connsiteY0" fmla="*/ 2339 h 28069"/>
                <a:gd name="connsiteX1" fmla="*/ 0 w 44725"/>
                <a:gd name="connsiteY1" fmla="*/ 28070 h 28069"/>
                <a:gd name="connsiteX2" fmla="*/ 0 w 44725"/>
                <a:gd name="connsiteY2" fmla="*/ 25731 h 28069"/>
                <a:gd name="connsiteX3" fmla="*/ 44725 w 44725"/>
                <a:gd name="connsiteY3" fmla="*/ 0 h 28069"/>
                <a:gd name="connsiteX4" fmla="*/ 44725 w 44725"/>
                <a:gd name="connsiteY4" fmla="*/ 2339 h 2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5" h="28069">
                  <a:moveTo>
                    <a:pt x="44725" y="2339"/>
                  </a:moveTo>
                  <a:lnTo>
                    <a:pt x="0" y="28070"/>
                  </a:lnTo>
                  <a:lnTo>
                    <a:pt x="0" y="25731"/>
                  </a:lnTo>
                  <a:lnTo>
                    <a:pt x="44725" y="0"/>
                  </a:lnTo>
                  <a:lnTo>
                    <a:pt x="44725" y="2339"/>
                  </a:lnTo>
                  <a:close/>
                </a:path>
              </a:pathLst>
            </a:custGeom>
            <a:solidFill>
              <a:srgbClr val="B2AEAB"/>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7" name="Freeform 1183">
              <a:extLst>
                <a:ext uri="{FF2B5EF4-FFF2-40B4-BE49-F238E27FC236}">
                  <a16:creationId xmlns:a16="http://schemas.microsoft.com/office/drawing/2014/main" id="{B50DD83A-5494-E04A-A57F-6A7457786986}"/>
                </a:ext>
              </a:extLst>
            </p:cNvPr>
            <p:cNvSpPr/>
            <p:nvPr/>
          </p:nvSpPr>
          <p:spPr>
            <a:xfrm>
              <a:off x="7060603" y="4437724"/>
              <a:ext cx="741554" cy="1171792"/>
            </a:xfrm>
            <a:custGeom>
              <a:avLst/>
              <a:gdLst>
                <a:gd name="connsiteX0" fmla="*/ 231915 w 231915"/>
                <a:gd name="connsiteY0" fmla="*/ 133488 h 366469"/>
                <a:gd name="connsiteX1" fmla="*/ 0 w 231915"/>
                <a:gd name="connsiteY1" fmla="*/ 0 h 366469"/>
                <a:gd name="connsiteX2" fmla="*/ 0 w 231915"/>
                <a:gd name="connsiteY2" fmla="*/ 232981 h 366469"/>
                <a:gd name="connsiteX3" fmla="*/ 231915 w 231915"/>
                <a:gd name="connsiteY3" fmla="*/ 366469 h 366469"/>
                <a:gd name="connsiteX4" fmla="*/ 231915 w 231915"/>
                <a:gd name="connsiteY4" fmla="*/ 133488 h 36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5" h="366469">
                  <a:moveTo>
                    <a:pt x="231915" y="133488"/>
                  </a:moveTo>
                  <a:lnTo>
                    <a:pt x="0" y="0"/>
                  </a:lnTo>
                  <a:lnTo>
                    <a:pt x="0" y="232981"/>
                  </a:lnTo>
                  <a:lnTo>
                    <a:pt x="231915" y="366469"/>
                  </a:lnTo>
                  <a:lnTo>
                    <a:pt x="231915" y="133488"/>
                  </a:lnTo>
                  <a:close/>
                </a:path>
              </a:pathLst>
            </a:custGeom>
            <a:solidFill>
              <a:srgbClr val="FFFFFF">
                <a:alpha val="75000"/>
              </a:srgbClr>
            </a:solidFill>
            <a:ln w="15586" cap="flat">
              <a:noFill/>
              <a:prstDash val="solid"/>
              <a:miter/>
            </a:ln>
          </p:spPr>
          <p:txBody>
            <a:bodyPr rtlCol="0" anchor="ctr"/>
            <a:lstStyle/>
            <a:p>
              <a:endParaRPr lang="en-US" dirty="0">
                <a:latin typeface="Frutiger LT Roman" panose="02000503000000000000" pitchFamily="2" charset="0"/>
              </a:endParaRPr>
            </a:p>
          </p:txBody>
        </p:sp>
        <p:sp>
          <p:nvSpPr>
            <p:cNvPr id="478" name="Freeform 1184">
              <a:extLst>
                <a:ext uri="{FF2B5EF4-FFF2-40B4-BE49-F238E27FC236}">
                  <a16:creationId xmlns:a16="http://schemas.microsoft.com/office/drawing/2014/main" id="{4E0CE2E1-5A4C-B849-9970-406D54CD8E2E}"/>
                </a:ext>
              </a:extLst>
            </p:cNvPr>
            <p:cNvSpPr/>
            <p:nvPr/>
          </p:nvSpPr>
          <p:spPr>
            <a:xfrm>
              <a:off x="7802157" y="4411795"/>
              <a:ext cx="787557" cy="1197720"/>
            </a:xfrm>
            <a:custGeom>
              <a:avLst/>
              <a:gdLst>
                <a:gd name="connsiteX0" fmla="*/ 0 w 246302"/>
                <a:gd name="connsiteY0" fmla="*/ 141598 h 374578"/>
                <a:gd name="connsiteX1" fmla="*/ 246302 w 246302"/>
                <a:gd name="connsiteY1" fmla="*/ 0 h 374578"/>
                <a:gd name="connsiteX2" fmla="*/ 246302 w 246302"/>
                <a:gd name="connsiteY2" fmla="*/ 232981 h 374578"/>
                <a:gd name="connsiteX3" fmla="*/ 0 w 246302"/>
                <a:gd name="connsiteY3" fmla="*/ 374578 h 374578"/>
                <a:gd name="connsiteX4" fmla="*/ 0 w 246302"/>
                <a:gd name="connsiteY4" fmla="*/ 141598 h 37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02" h="374578">
                  <a:moveTo>
                    <a:pt x="0" y="141598"/>
                  </a:moveTo>
                  <a:lnTo>
                    <a:pt x="246302" y="0"/>
                  </a:lnTo>
                  <a:lnTo>
                    <a:pt x="246302" y="232981"/>
                  </a:lnTo>
                  <a:lnTo>
                    <a:pt x="0" y="374578"/>
                  </a:lnTo>
                  <a:lnTo>
                    <a:pt x="0" y="141598"/>
                  </a:lnTo>
                  <a:close/>
                </a:path>
              </a:pathLst>
            </a:custGeom>
            <a:solidFill>
              <a:srgbClr val="FFFFFF">
                <a:alpha val="75000"/>
              </a:srgbClr>
            </a:solidFill>
            <a:ln w="15586" cap="flat">
              <a:noFill/>
              <a:prstDash val="solid"/>
              <a:miter/>
            </a:ln>
          </p:spPr>
          <p:txBody>
            <a:bodyPr rtlCol="0" anchor="ctr"/>
            <a:lstStyle/>
            <a:p>
              <a:endParaRPr lang="en-US" dirty="0">
                <a:latin typeface="Frutiger LT Roman" panose="02000503000000000000" pitchFamily="2" charset="0"/>
              </a:endParaRPr>
            </a:p>
          </p:txBody>
        </p:sp>
      </p:grpSp>
      <p:grpSp>
        <p:nvGrpSpPr>
          <p:cNvPr id="512" name="Group 36">
            <a:extLst>
              <a:ext uri="{FF2B5EF4-FFF2-40B4-BE49-F238E27FC236}">
                <a16:creationId xmlns:a16="http://schemas.microsoft.com/office/drawing/2014/main" id="{488AE935-5276-3D46-9967-212760FF7D05}"/>
              </a:ext>
            </a:extLst>
          </p:cNvPr>
          <p:cNvGrpSpPr/>
          <p:nvPr/>
        </p:nvGrpSpPr>
        <p:grpSpPr>
          <a:xfrm>
            <a:off x="4702450" y="6026008"/>
            <a:ext cx="2821377" cy="806613"/>
            <a:chOff x="4470097" y="6044491"/>
            <a:chExt cx="2821377" cy="806613"/>
          </a:xfrm>
        </p:grpSpPr>
        <p:grpSp>
          <p:nvGrpSpPr>
            <p:cNvPr id="545" name="Group 37">
              <a:extLst>
                <a:ext uri="{FF2B5EF4-FFF2-40B4-BE49-F238E27FC236}">
                  <a16:creationId xmlns:a16="http://schemas.microsoft.com/office/drawing/2014/main" id="{4561ACD2-266F-844D-B192-A4F2EF304D9B}"/>
                </a:ext>
              </a:extLst>
            </p:cNvPr>
            <p:cNvGrpSpPr/>
            <p:nvPr/>
          </p:nvGrpSpPr>
          <p:grpSpPr>
            <a:xfrm>
              <a:off x="4470097" y="6044491"/>
              <a:ext cx="2821377" cy="806613"/>
              <a:chOff x="9624392" y="4995097"/>
              <a:chExt cx="2025938" cy="806613"/>
            </a:xfrm>
          </p:grpSpPr>
          <p:sp>
            <p:nvSpPr>
              <p:cNvPr id="548" name="Akzent">
                <a:extLst>
                  <a:ext uri="{FF2B5EF4-FFF2-40B4-BE49-F238E27FC236}">
                    <a16:creationId xmlns:a16="http://schemas.microsoft.com/office/drawing/2014/main" id="{5831A05D-7B20-7F47-880B-1748DBA5DFA1}"/>
                  </a:ext>
                </a:extLst>
              </p:cNvPr>
              <p:cNvSpPr/>
              <p:nvPr>
                <p:custDataLst>
                  <p:tags r:id="rId2"/>
                </p:custDataLst>
              </p:nvPr>
            </p:nvSpPr>
            <p:spPr bwMode="auto">
              <a:xfrm>
                <a:off x="9624392" y="5348597"/>
                <a:ext cx="2025938" cy="453113"/>
              </a:xfrm>
              <a:prstGeom prst="rect">
                <a:avLst/>
              </a:prstGeom>
              <a:solidFill>
                <a:schemeClr val="bg1"/>
              </a:solidFill>
              <a:ln w="9525">
                <a:noFill/>
                <a:miter lim="800000"/>
                <a:headEnd/>
                <a:tailEnd/>
              </a:ln>
            </p:spPr>
            <p:txBody>
              <a:bodyPr wrap="square" lIns="216000" rtlCol="0" anchor="ctr" anchorCtr="0">
                <a:prstTxWarp prst="textNoShape">
                  <a:avLst/>
                </a:prstTxWarp>
                <a:noAutofit/>
              </a:bodyPr>
              <a:lstStyle/>
              <a:p>
                <a:pPr lvl="0"/>
                <a:r>
                  <a:rPr lang="de-CH" sz="900" kern="0" dirty="0">
                    <a:solidFill>
                      <a:prstClr val="black"/>
                    </a:solidFill>
                  </a:rPr>
                  <a:t>Weitere Details in den Kommentaren</a:t>
                </a:r>
              </a:p>
            </p:txBody>
          </p:sp>
          <p:sp>
            <p:nvSpPr>
              <p:cNvPr id="549" name="Akzent">
                <a:extLst>
                  <a:ext uri="{FF2B5EF4-FFF2-40B4-BE49-F238E27FC236}">
                    <a16:creationId xmlns:a16="http://schemas.microsoft.com/office/drawing/2014/main" id="{B9CC3500-2DFB-E441-833E-233A7EBBBC96}"/>
                  </a:ext>
                </a:extLst>
              </p:cNvPr>
              <p:cNvSpPr/>
              <p:nvPr>
                <p:custDataLst>
                  <p:tags r:id="rId3"/>
                </p:custDataLst>
              </p:nvPr>
            </p:nvSpPr>
            <p:spPr bwMode="auto">
              <a:xfrm>
                <a:off x="9624392" y="4995097"/>
                <a:ext cx="2025938" cy="360400"/>
              </a:xfrm>
              <a:prstGeom prst="rect">
                <a:avLst/>
              </a:prstGeom>
              <a:solidFill>
                <a:schemeClr val="bg2"/>
              </a:solidFill>
              <a:ln w="9525">
                <a:noFill/>
                <a:miter lim="800000"/>
                <a:headEnd/>
                <a:tailEnd/>
              </a:ln>
            </p:spPr>
            <p:txBody>
              <a:bodyPr wrap="square" lIns="216000" rtlCol="0" anchor="ctr" anchorCtr="0">
                <a:prstTxWarp prst="textNoShape">
                  <a:avLst/>
                </a:prstTxWarp>
                <a:noAutofit/>
              </a:bodyPr>
              <a:lstStyle/>
              <a:p>
                <a:r>
                  <a:rPr lang="de-DE" sz="1200" b="1" dirty="0"/>
                  <a:t>HINWEIS</a:t>
                </a:r>
              </a:p>
            </p:txBody>
          </p:sp>
        </p:grpSp>
        <p:sp>
          <p:nvSpPr>
            <p:cNvPr id="546" name="Oval 38">
              <a:extLst>
                <a:ext uri="{FF2B5EF4-FFF2-40B4-BE49-F238E27FC236}">
                  <a16:creationId xmlns:a16="http://schemas.microsoft.com/office/drawing/2014/main" id="{3333BBDA-9280-4E47-9203-C05DC37E02EB}"/>
                </a:ext>
              </a:extLst>
            </p:cNvPr>
            <p:cNvSpPr/>
            <p:nvPr/>
          </p:nvSpPr>
          <p:spPr bwMode="auto">
            <a:xfrm>
              <a:off x="6816080" y="6488960"/>
              <a:ext cx="288032" cy="288032"/>
            </a:xfrm>
            <a:prstGeom prst="ellipse">
              <a:avLst/>
            </a:prstGeom>
            <a:solidFill>
              <a:schemeClr val="tx2">
                <a:lumMod val="90000"/>
              </a:schemeClr>
            </a:solidFill>
            <a:ln w="9525">
              <a:noFill/>
              <a:miter lim="800000"/>
              <a:headEnd/>
              <a:tailEn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DE" sz="1600" dirty="0"/>
            </a:p>
          </p:txBody>
        </p:sp>
        <p:cxnSp>
          <p:nvCxnSpPr>
            <p:cNvPr id="547" name="Gerade Verbindung mit Pfeil 876">
              <a:extLst>
                <a:ext uri="{FF2B5EF4-FFF2-40B4-BE49-F238E27FC236}">
                  <a16:creationId xmlns:a16="http://schemas.microsoft.com/office/drawing/2014/main" id="{DCDE340E-9F8C-5A48-99D2-825508CB7DF4}"/>
                </a:ext>
              </a:extLst>
            </p:cNvPr>
            <p:cNvCxnSpPr>
              <a:cxnSpLocks/>
            </p:cNvCxnSpPr>
            <p:nvPr/>
          </p:nvCxnSpPr>
          <p:spPr bwMode="auto">
            <a:xfrm>
              <a:off x="6960096" y="6570152"/>
              <a:ext cx="0" cy="125648"/>
            </a:xfrm>
            <a:prstGeom prst="straightConnector1">
              <a:avLst/>
            </a:prstGeom>
            <a:solidFill>
              <a:schemeClr val="bg2"/>
            </a:solidFill>
            <a:ln w="19050" cap="flat" cmpd="sng" algn="ctr">
              <a:solidFill>
                <a:schemeClr val="tx1"/>
              </a:solidFill>
              <a:prstDash val="solid"/>
              <a:round/>
              <a:headEnd type="none" w="med" len="med"/>
              <a:tailEnd type="triangle" w="med" len="sm"/>
            </a:ln>
            <a:effectLst/>
          </p:spPr>
        </p:cxnSp>
      </p:grpSp>
    </p:spTree>
    <p:extLst>
      <p:ext uri="{BB962C8B-B14F-4D97-AF65-F5344CB8AC3E}">
        <p14:creationId xmlns:p14="http://schemas.microsoft.com/office/powerpoint/2010/main" val="2354463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RACHVERSION" val="D"/>
  <p:tag name="MARKE" val="PD00"/>
  <p:tag name="FIRMA" val="DPO"/>
  <p:tag name="FIX" val="1"/>
  <p:tag name="VERSION" val="v10_1"/>
</p:tagLst>
</file>

<file path=ppt/tags/tag10.xml><?xml version="1.0" encoding="utf-8"?>
<p:tagLst xmlns:a="http://schemas.openxmlformats.org/drawingml/2006/main" xmlns:r="http://schemas.openxmlformats.org/officeDocument/2006/relationships" xmlns:p="http://schemas.openxmlformats.org/presentationml/2006/main">
  <p:tag name="LOGO" val="1"/>
</p:tagLst>
</file>

<file path=ppt/tags/tag11.xml><?xml version="1.0" encoding="utf-8"?>
<p:tagLst xmlns:a="http://schemas.openxmlformats.org/drawingml/2006/main" xmlns:r="http://schemas.openxmlformats.org/officeDocument/2006/relationships" xmlns:p="http://schemas.openxmlformats.org/presentationml/2006/main">
  <p:tag name="SPIEGELUNG-YESNO" val="1"/>
  <p:tag name="COBRANDING" val="1"/>
  <p:tag name="BOX" val="TitelMitTitel"/>
</p:tagLst>
</file>

<file path=ppt/tags/tag12.xml><?xml version="1.0" encoding="utf-8"?>
<p:tagLst xmlns:a="http://schemas.openxmlformats.org/drawingml/2006/main" xmlns:r="http://schemas.openxmlformats.org/officeDocument/2006/relationships" xmlns:p="http://schemas.openxmlformats.org/presentationml/2006/main">
  <p:tag name="BOX" val="KapitelOhneFlaeche"/>
</p:tagLst>
</file>

<file path=ppt/tags/tag13.xml><?xml version="1.0" encoding="utf-8"?>
<p:tagLst xmlns:a="http://schemas.openxmlformats.org/drawingml/2006/main" xmlns:r="http://schemas.openxmlformats.org/officeDocument/2006/relationships" xmlns:p="http://schemas.openxmlformats.org/presentationml/2006/main">
  <p:tag name="LOGO" val="1"/>
</p:tagLst>
</file>

<file path=ppt/tags/tag14.xml><?xml version="1.0" encoding="utf-8"?>
<p:tagLst xmlns:a="http://schemas.openxmlformats.org/drawingml/2006/main" xmlns:r="http://schemas.openxmlformats.org/officeDocument/2006/relationships" xmlns:p="http://schemas.openxmlformats.org/presentationml/2006/main">
  <p:tag name="SPIEGELUNG-YESNO" val="1"/>
  <p:tag name="BOX" val="KapitelOhneTitel"/>
</p:tagLst>
</file>

<file path=ppt/tags/tag15.xml><?xml version="1.0" encoding="utf-8"?>
<p:tagLst xmlns:a="http://schemas.openxmlformats.org/drawingml/2006/main" xmlns:r="http://schemas.openxmlformats.org/officeDocument/2006/relationships" xmlns:p="http://schemas.openxmlformats.org/presentationml/2006/main">
  <p:tag name="LOGO" val="1"/>
</p:tagLst>
</file>

<file path=ppt/tags/tag16.xml><?xml version="1.0" encoding="utf-8"?>
<p:tagLst xmlns:a="http://schemas.openxmlformats.org/drawingml/2006/main" xmlns:r="http://schemas.openxmlformats.org/officeDocument/2006/relationships" xmlns:p="http://schemas.openxmlformats.org/presentationml/2006/main">
  <p:tag name="SPIEGELUNG-YESNO" val="1"/>
  <p:tag name="BOX" val="KapitelMitTitel"/>
</p:tagLst>
</file>

<file path=ppt/tags/tag17.xml><?xml version="1.0" encoding="utf-8"?>
<p:tagLst xmlns:a="http://schemas.openxmlformats.org/drawingml/2006/main" xmlns:r="http://schemas.openxmlformats.org/officeDocument/2006/relationships" xmlns:p="http://schemas.openxmlformats.org/presentationml/2006/main">
  <p:tag name="BOX" val="BildMitTextSchwarzTitel"/>
</p:tagLst>
</file>

<file path=ppt/tags/tag18.xml><?xml version="1.0" encoding="utf-8"?>
<p:tagLst xmlns:a="http://schemas.openxmlformats.org/drawingml/2006/main" xmlns:r="http://schemas.openxmlformats.org/officeDocument/2006/relationships" xmlns:p="http://schemas.openxmlformats.org/presentationml/2006/main">
  <p:tag name="BOX" val="ZitatFlaeche"/>
</p:tagLst>
</file>

<file path=ppt/tags/tag19.xml><?xml version="1.0" encoding="utf-8"?>
<p:tagLst xmlns:a="http://schemas.openxmlformats.org/drawingml/2006/main" xmlns:r="http://schemas.openxmlformats.org/officeDocument/2006/relationships" xmlns:p="http://schemas.openxmlformats.org/presentationml/2006/main">
  <p:tag name="BOX" val="ZitatTitel"/>
</p:tagLst>
</file>

<file path=ppt/tags/tag2.xml><?xml version="1.0" encoding="utf-8"?>
<p:tagLst xmlns:a="http://schemas.openxmlformats.org/drawingml/2006/main" xmlns:r="http://schemas.openxmlformats.org/officeDocument/2006/relationships" xmlns:p="http://schemas.openxmlformats.org/presentationml/2006/main">
  <p:tag name="FOOTER" val="2sender"/>
</p:tagLst>
</file>

<file path=ppt/tags/tag20.xml><?xml version="1.0" encoding="utf-8"?>
<p:tagLst xmlns:a="http://schemas.openxmlformats.org/drawingml/2006/main" xmlns:r="http://schemas.openxmlformats.org/officeDocument/2006/relationships" xmlns:p="http://schemas.openxmlformats.org/presentationml/2006/main">
  <p:tag name="BOX" val="ZitatInfo"/>
</p:tagLst>
</file>

<file path=ppt/tags/tag21.xml><?xml version="1.0" encoding="utf-8"?>
<p:tagLst xmlns:a="http://schemas.openxmlformats.org/drawingml/2006/main" xmlns:r="http://schemas.openxmlformats.org/officeDocument/2006/relationships" xmlns:p="http://schemas.openxmlformats.org/presentationml/2006/main">
  <p:tag name="BOX" val="Inhalt1Inhalt"/>
</p:tagLst>
</file>

<file path=ppt/tags/tag22.xml><?xml version="1.0" encoding="utf-8"?>
<p:tagLst xmlns:a="http://schemas.openxmlformats.org/drawingml/2006/main" xmlns:r="http://schemas.openxmlformats.org/officeDocument/2006/relationships" xmlns:p="http://schemas.openxmlformats.org/presentationml/2006/main">
  <p:tag name="FOOTER" val="3page"/>
</p:tagLst>
</file>

<file path=ppt/tags/tag23.xml><?xml version="1.0" encoding="utf-8"?>
<p:tagLst xmlns:a="http://schemas.openxmlformats.org/drawingml/2006/main" xmlns:r="http://schemas.openxmlformats.org/officeDocument/2006/relationships" xmlns:p="http://schemas.openxmlformats.org/presentationml/2006/main">
  <p:tag name="FOOTER" val="2sender"/>
</p:tagLst>
</file>

<file path=ppt/tags/tag24.xml><?xml version="1.0" encoding="utf-8"?>
<p:tagLst xmlns:a="http://schemas.openxmlformats.org/drawingml/2006/main" xmlns:r="http://schemas.openxmlformats.org/officeDocument/2006/relationships" xmlns:p="http://schemas.openxmlformats.org/presentationml/2006/main">
  <p:tag name="BOX" val="Inhalt1Titel"/>
</p:tagLst>
</file>

<file path=ppt/tags/tag25.xml><?xml version="1.0" encoding="utf-8"?>
<p:tagLst xmlns:a="http://schemas.openxmlformats.org/drawingml/2006/main" xmlns:r="http://schemas.openxmlformats.org/officeDocument/2006/relationships" xmlns:p="http://schemas.openxmlformats.org/presentationml/2006/main">
  <p:tag name="BOX" val="Inhalt2Inhalt1"/>
</p:tagLst>
</file>

<file path=ppt/tags/tag26.xml><?xml version="1.0" encoding="utf-8"?>
<p:tagLst xmlns:a="http://schemas.openxmlformats.org/drawingml/2006/main" xmlns:r="http://schemas.openxmlformats.org/officeDocument/2006/relationships" xmlns:p="http://schemas.openxmlformats.org/presentationml/2006/main">
  <p:tag name="BOX" val="Inhalt2Inhalt2"/>
</p:tagLst>
</file>

<file path=ppt/tags/tag27.xml><?xml version="1.0" encoding="utf-8"?>
<p:tagLst xmlns:a="http://schemas.openxmlformats.org/drawingml/2006/main" xmlns:r="http://schemas.openxmlformats.org/officeDocument/2006/relationships" xmlns:p="http://schemas.openxmlformats.org/presentationml/2006/main">
  <p:tag name="FOOTER" val="3page"/>
</p:tagLst>
</file>

<file path=ppt/tags/tag28.xml><?xml version="1.0" encoding="utf-8"?>
<p:tagLst xmlns:a="http://schemas.openxmlformats.org/drawingml/2006/main" xmlns:r="http://schemas.openxmlformats.org/officeDocument/2006/relationships" xmlns:p="http://schemas.openxmlformats.org/presentationml/2006/main">
  <p:tag name="FOOTER" val="2sender"/>
</p:tagLst>
</file>

<file path=ppt/tags/tag29.xml><?xml version="1.0" encoding="utf-8"?>
<p:tagLst xmlns:a="http://schemas.openxmlformats.org/drawingml/2006/main" xmlns:r="http://schemas.openxmlformats.org/officeDocument/2006/relationships" xmlns:p="http://schemas.openxmlformats.org/presentationml/2006/main">
  <p:tag name="BOX" val="Inhalt2Titel"/>
</p:tagLst>
</file>

<file path=ppt/tags/tag3.xml><?xml version="1.0" encoding="utf-8"?>
<p:tagLst xmlns:a="http://schemas.openxmlformats.org/drawingml/2006/main" xmlns:r="http://schemas.openxmlformats.org/officeDocument/2006/relationships" xmlns:p="http://schemas.openxmlformats.org/presentationml/2006/main">
  <p:tag name="FOOTER" val="3page"/>
</p:tagLst>
</file>

<file path=ppt/tags/tag30.xml><?xml version="1.0" encoding="utf-8"?>
<p:tagLst xmlns:a="http://schemas.openxmlformats.org/drawingml/2006/main" xmlns:r="http://schemas.openxmlformats.org/officeDocument/2006/relationships" xmlns:p="http://schemas.openxmlformats.org/presentationml/2006/main">
  <p:tag name="BOX" val="Inhalt2Inhalt2b"/>
</p:tagLst>
</file>

<file path=ppt/tags/tag31.xml><?xml version="1.0" encoding="utf-8"?>
<p:tagLst xmlns:a="http://schemas.openxmlformats.org/drawingml/2006/main" xmlns:r="http://schemas.openxmlformats.org/officeDocument/2006/relationships" xmlns:p="http://schemas.openxmlformats.org/presentationml/2006/main">
  <p:tag name="FOOTER" val="3page"/>
</p:tagLst>
</file>

<file path=ppt/tags/tag32.xml><?xml version="1.0" encoding="utf-8"?>
<p:tagLst xmlns:a="http://schemas.openxmlformats.org/drawingml/2006/main" xmlns:r="http://schemas.openxmlformats.org/officeDocument/2006/relationships" xmlns:p="http://schemas.openxmlformats.org/presentationml/2006/main">
  <p:tag name="FOOTER" val="2sender"/>
</p:tagLst>
</file>

<file path=ppt/tags/tag33.xml><?xml version="1.0" encoding="utf-8"?>
<p:tagLst xmlns:a="http://schemas.openxmlformats.org/drawingml/2006/main" xmlns:r="http://schemas.openxmlformats.org/officeDocument/2006/relationships" xmlns:p="http://schemas.openxmlformats.org/presentationml/2006/main">
  <p:tag name="BOX" val="Inhalt2bTitel"/>
</p:tagLst>
</file>

<file path=ppt/tags/tag34.xml><?xml version="1.0" encoding="utf-8"?>
<p:tagLst xmlns:a="http://schemas.openxmlformats.org/drawingml/2006/main" xmlns:r="http://schemas.openxmlformats.org/officeDocument/2006/relationships" xmlns:p="http://schemas.openxmlformats.org/presentationml/2006/main">
  <p:tag name="BOX" val="Inhalt2Inhalt1b"/>
</p:tagLst>
</file>

<file path=ppt/tags/tag35.xml><?xml version="1.0" encoding="utf-8"?>
<p:tagLst xmlns:a="http://schemas.openxmlformats.org/drawingml/2006/main" xmlns:r="http://schemas.openxmlformats.org/officeDocument/2006/relationships" xmlns:p="http://schemas.openxmlformats.org/presentationml/2006/main">
  <p:tag name="BOX" val="Inhalt1BulletInhalt"/>
</p:tagLst>
</file>

<file path=ppt/tags/tag36.xml><?xml version="1.0" encoding="utf-8"?>
<p:tagLst xmlns:a="http://schemas.openxmlformats.org/drawingml/2006/main" xmlns:r="http://schemas.openxmlformats.org/officeDocument/2006/relationships" xmlns:p="http://schemas.openxmlformats.org/presentationml/2006/main">
  <p:tag name="FOOTER" val="3page"/>
</p:tagLst>
</file>

<file path=ppt/tags/tag37.xml><?xml version="1.0" encoding="utf-8"?>
<p:tagLst xmlns:a="http://schemas.openxmlformats.org/drawingml/2006/main" xmlns:r="http://schemas.openxmlformats.org/officeDocument/2006/relationships" xmlns:p="http://schemas.openxmlformats.org/presentationml/2006/main">
  <p:tag name="FOOTER" val="2sender"/>
</p:tagLst>
</file>

<file path=ppt/tags/tag38.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39.xml><?xml version="1.0" encoding="utf-8"?>
<p:tagLst xmlns:a="http://schemas.openxmlformats.org/drawingml/2006/main" xmlns:r="http://schemas.openxmlformats.org/officeDocument/2006/relationships" xmlns:p="http://schemas.openxmlformats.org/presentationml/2006/main">
  <p:tag name="BOX" val="Inhalt2BulletInhalt1"/>
</p:tagLst>
</file>

<file path=ppt/tags/tag4.xml><?xml version="1.0" encoding="utf-8"?>
<p:tagLst xmlns:a="http://schemas.openxmlformats.org/drawingml/2006/main" xmlns:r="http://schemas.openxmlformats.org/officeDocument/2006/relationships" xmlns:p="http://schemas.openxmlformats.org/presentationml/2006/main">
  <p:tag name="LOGO" val="1"/>
</p:tagLst>
</file>

<file path=ppt/tags/tag40.xml><?xml version="1.0" encoding="utf-8"?>
<p:tagLst xmlns:a="http://schemas.openxmlformats.org/drawingml/2006/main" xmlns:r="http://schemas.openxmlformats.org/officeDocument/2006/relationships" xmlns:p="http://schemas.openxmlformats.org/presentationml/2006/main">
  <p:tag name="BOX" val="Inhalt2BulletInhalt2"/>
</p:tagLst>
</file>

<file path=ppt/tags/tag41.xml><?xml version="1.0" encoding="utf-8"?>
<p:tagLst xmlns:a="http://schemas.openxmlformats.org/drawingml/2006/main" xmlns:r="http://schemas.openxmlformats.org/officeDocument/2006/relationships" xmlns:p="http://schemas.openxmlformats.org/presentationml/2006/main">
  <p:tag name="FOOTER" val="3page"/>
</p:tagLst>
</file>

<file path=ppt/tags/tag42.xml><?xml version="1.0" encoding="utf-8"?>
<p:tagLst xmlns:a="http://schemas.openxmlformats.org/drawingml/2006/main" xmlns:r="http://schemas.openxmlformats.org/officeDocument/2006/relationships" xmlns:p="http://schemas.openxmlformats.org/presentationml/2006/main">
  <p:tag name="FOOTER" val="2sender"/>
</p:tagLst>
</file>

<file path=ppt/tags/tag43.xml><?xml version="1.0" encoding="utf-8"?>
<p:tagLst xmlns:a="http://schemas.openxmlformats.org/drawingml/2006/main" xmlns:r="http://schemas.openxmlformats.org/officeDocument/2006/relationships" xmlns:p="http://schemas.openxmlformats.org/presentationml/2006/main">
  <p:tag name="BOX" val="Inhalt2BulletTitel"/>
</p:tagLst>
</file>

<file path=ppt/tags/tag44.xml><?xml version="1.0" encoding="utf-8"?>
<p:tagLst xmlns:a="http://schemas.openxmlformats.org/drawingml/2006/main" xmlns:r="http://schemas.openxmlformats.org/officeDocument/2006/relationships" xmlns:p="http://schemas.openxmlformats.org/presentationml/2006/main">
  <p:tag name="BOX" val="Inhalt1NumberInhalt"/>
</p:tagLst>
</file>

<file path=ppt/tags/tag45.xml><?xml version="1.0" encoding="utf-8"?>
<p:tagLst xmlns:a="http://schemas.openxmlformats.org/drawingml/2006/main" xmlns:r="http://schemas.openxmlformats.org/officeDocument/2006/relationships" xmlns:p="http://schemas.openxmlformats.org/presentationml/2006/main">
  <p:tag name="FOOTER" val="3page"/>
</p:tagLst>
</file>

<file path=ppt/tags/tag46.xml><?xml version="1.0" encoding="utf-8"?>
<p:tagLst xmlns:a="http://schemas.openxmlformats.org/drawingml/2006/main" xmlns:r="http://schemas.openxmlformats.org/officeDocument/2006/relationships" xmlns:p="http://schemas.openxmlformats.org/presentationml/2006/main">
  <p:tag name="FOOTER" val="2sender"/>
</p:tagLst>
</file>

<file path=ppt/tags/tag47.xml><?xml version="1.0" encoding="utf-8"?>
<p:tagLst xmlns:a="http://schemas.openxmlformats.org/drawingml/2006/main" xmlns:r="http://schemas.openxmlformats.org/officeDocument/2006/relationships" xmlns:p="http://schemas.openxmlformats.org/presentationml/2006/main">
  <p:tag name="BOX" val="Inhalt1NumberTitel"/>
</p:tagLst>
</file>

<file path=ppt/tags/tag48.xml><?xml version="1.0" encoding="utf-8"?>
<p:tagLst xmlns:a="http://schemas.openxmlformats.org/drawingml/2006/main" xmlns:r="http://schemas.openxmlformats.org/officeDocument/2006/relationships" xmlns:p="http://schemas.openxmlformats.org/presentationml/2006/main">
  <p:tag name="BOX" val="TOCInhalt"/>
</p:tagLst>
</file>

<file path=ppt/tags/tag49.xml><?xml version="1.0" encoding="utf-8"?>
<p:tagLst xmlns:a="http://schemas.openxmlformats.org/drawingml/2006/main" xmlns:r="http://schemas.openxmlformats.org/officeDocument/2006/relationships" xmlns:p="http://schemas.openxmlformats.org/presentationml/2006/main">
  <p:tag name="FOOTER" val="3page"/>
</p:tagLst>
</file>

<file path=ppt/tags/tag5.xml><?xml version="1.0" encoding="utf-8"?>
<p:tagLst xmlns:a="http://schemas.openxmlformats.org/drawingml/2006/main" xmlns:r="http://schemas.openxmlformats.org/officeDocument/2006/relationships" xmlns:p="http://schemas.openxmlformats.org/presentationml/2006/main">
  <p:tag name="BOX" val="TitelOhneFlaeche"/>
</p:tagLst>
</file>

<file path=ppt/tags/tag50.xml><?xml version="1.0" encoding="utf-8"?>
<p:tagLst xmlns:a="http://schemas.openxmlformats.org/drawingml/2006/main" xmlns:r="http://schemas.openxmlformats.org/officeDocument/2006/relationships" xmlns:p="http://schemas.openxmlformats.org/presentationml/2006/main">
  <p:tag name="FOOTER" val="2sender"/>
</p:tagLst>
</file>

<file path=ppt/tags/tag51.xml><?xml version="1.0" encoding="utf-8"?>
<p:tagLst xmlns:a="http://schemas.openxmlformats.org/drawingml/2006/main" xmlns:r="http://schemas.openxmlformats.org/officeDocument/2006/relationships" xmlns:p="http://schemas.openxmlformats.org/presentationml/2006/main">
  <p:tag name="BOX" val="TOCTitel"/>
</p:tagLst>
</file>

<file path=ppt/tags/tag52.xml><?xml version="1.0" encoding="utf-8"?>
<p:tagLst xmlns:a="http://schemas.openxmlformats.org/drawingml/2006/main" xmlns:r="http://schemas.openxmlformats.org/officeDocument/2006/relationships" xmlns:p="http://schemas.openxmlformats.org/presentationml/2006/main">
  <p:tag name="FOOTER" val="2sender"/>
</p:tagLst>
</file>

<file path=ppt/tags/tag53.xml><?xml version="1.0" encoding="utf-8"?>
<p:tagLst xmlns:a="http://schemas.openxmlformats.org/drawingml/2006/main" xmlns:r="http://schemas.openxmlformats.org/officeDocument/2006/relationships" xmlns:p="http://schemas.openxmlformats.org/presentationml/2006/main">
  <p:tag name="FOOTER" val="3page"/>
</p:tagLst>
</file>

<file path=ppt/tags/tag54.xml><?xml version="1.0" encoding="utf-8"?>
<p:tagLst xmlns:a="http://schemas.openxmlformats.org/drawingml/2006/main" xmlns:r="http://schemas.openxmlformats.org/officeDocument/2006/relationships" xmlns:p="http://schemas.openxmlformats.org/presentationml/2006/main">
  <p:tag name="BOX" val="Inhalt2Titel"/>
</p:tagLst>
</file>

<file path=ppt/tags/tag55.xml><?xml version="1.0" encoding="utf-8"?>
<p:tagLst xmlns:a="http://schemas.openxmlformats.org/drawingml/2006/main" xmlns:r="http://schemas.openxmlformats.org/officeDocument/2006/relationships" xmlns:p="http://schemas.openxmlformats.org/presentationml/2006/main">
  <p:tag name="BOX" val="SchlussOhneFlaeche"/>
</p:tagLst>
</file>

<file path=ppt/tags/tag56.xml><?xml version="1.0" encoding="utf-8"?>
<p:tagLst xmlns:a="http://schemas.openxmlformats.org/drawingml/2006/main" xmlns:r="http://schemas.openxmlformats.org/officeDocument/2006/relationships" xmlns:p="http://schemas.openxmlformats.org/presentationml/2006/main">
  <p:tag name="LOGO" val="1"/>
</p:tagLst>
</file>

<file path=ppt/tags/tag57.xml><?xml version="1.0" encoding="utf-8"?>
<p:tagLst xmlns:a="http://schemas.openxmlformats.org/drawingml/2006/main" xmlns:r="http://schemas.openxmlformats.org/officeDocument/2006/relationships" xmlns:p="http://schemas.openxmlformats.org/presentationml/2006/main">
  <p:tag name="LOGO" val="1"/>
</p:tagLst>
</file>

<file path=ppt/tags/tag58.xml><?xml version="1.0" encoding="utf-8"?>
<p:tagLst xmlns:a="http://schemas.openxmlformats.org/drawingml/2006/main" xmlns:r="http://schemas.openxmlformats.org/officeDocument/2006/relationships" xmlns:p="http://schemas.openxmlformats.org/presentationml/2006/main">
  <p:tag name="BOX" val="SchlussOhneTitel"/>
  <p:tag name="COBRANDING" val="1"/>
</p:tagLst>
</file>

<file path=ppt/tags/tag59.xml><?xml version="1.0" encoding="utf-8"?>
<p:tagLst xmlns:a="http://schemas.openxmlformats.org/drawingml/2006/main" xmlns:r="http://schemas.openxmlformats.org/officeDocument/2006/relationships" xmlns:p="http://schemas.openxmlformats.org/presentationml/2006/main">
  <p:tag name="LOGO" val="1"/>
</p:tagLst>
</file>

<file path=ppt/tags/tag6.xml><?xml version="1.0" encoding="utf-8"?>
<p:tagLst xmlns:a="http://schemas.openxmlformats.org/drawingml/2006/main" xmlns:r="http://schemas.openxmlformats.org/officeDocument/2006/relationships" xmlns:p="http://schemas.openxmlformats.org/presentationml/2006/main">
  <p:tag name="LOGO" val="1"/>
</p:tagLst>
</file>

<file path=ppt/tags/tag60.xml><?xml version="1.0" encoding="utf-8"?>
<p:tagLst xmlns:a="http://schemas.openxmlformats.org/drawingml/2006/main" xmlns:r="http://schemas.openxmlformats.org/officeDocument/2006/relationships" xmlns:p="http://schemas.openxmlformats.org/presentationml/2006/main">
  <p:tag name="LOGO" val="1"/>
</p:tagLst>
</file>

<file path=ppt/tags/tag61.xml><?xml version="1.0" encoding="utf-8"?>
<p:tagLst xmlns:a="http://schemas.openxmlformats.org/drawingml/2006/main" xmlns:r="http://schemas.openxmlformats.org/officeDocument/2006/relationships" xmlns:p="http://schemas.openxmlformats.org/presentationml/2006/main">
  <p:tag name="BOX" val="SchlussMitTitel"/>
  <p:tag name="SPIEGELUNG-YESNO" val="1"/>
  <p:tag name="COBRANDING" val="1"/>
</p:tagLst>
</file>

<file path=ppt/tags/tag62.xml><?xml version="1.0" encoding="utf-8"?>
<p:tagLst xmlns:a="http://schemas.openxmlformats.org/drawingml/2006/main" xmlns:r="http://schemas.openxmlformats.org/officeDocument/2006/relationships" xmlns:p="http://schemas.openxmlformats.org/presentationml/2006/main">
  <p:tag name="BOX" val="TitelOhneFlaeche"/>
</p:tagLst>
</file>

<file path=ppt/tags/tag63.xml><?xml version="1.0" encoding="utf-8"?>
<p:tagLst xmlns:a="http://schemas.openxmlformats.org/drawingml/2006/main" xmlns:r="http://schemas.openxmlformats.org/officeDocument/2006/relationships" xmlns:p="http://schemas.openxmlformats.org/presentationml/2006/main">
  <p:tag name="BOX" val="TitelOhneTitel"/>
  <p:tag name="SPIEGELUNG-YESNO" val="1"/>
  <p:tag name="COBRANDING" val="1"/>
</p:tagLst>
</file>

<file path=ppt/tags/tag64.xml><?xml version="1.0" encoding="utf-8"?>
<p:tagLst xmlns:a="http://schemas.openxmlformats.org/drawingml/2006/main" xmlns:r="http://schemas.openxmlformats.org/officeDocument/2006/relationships" xmlns:p="http://schemas.openxmlformats.org/presentationml/2006/main">
  <p:tag name="BOX" val="KapitelOhneFlaeche"/>
</p:tagLst>
</file>

<file path=ppt/tags/tag65.xml><?xml version="1.0" encoding="utf-8"?>
<p:tagLst xmlns:a="http://schemas.openxmlformats.org/drawingml/2006/main" xmlns:r="http://schemas.openxmlformats.org/officeDocument/2006/relationships" xmlns:p="http://schemas.openxmlformats.org/presentationml/2006/main">
  <p:tag name="SPIEGELUNG-YESNO" val="1"/>
  <p:tag name="BOX" val="KapitelOhneTitel"/>
</p:tagLst>
</file>

<file path=ppt/tags/tag66.xml><?xml version="1.0" encoding="utf-8"?>
<p:tagLst xmlns:a="http://schemas.openxmlformats.org/drawingml/2006/main" xmlns:r="http://schemas.openxmlformats.org/officeDocument/2006/relationships" xmlns:p="http://schemas.openxmlformats.org/presentationml/2006/main">
  <p:tag name="FOOTER" val="3page"/>
</p:tagLst>
</file>

<file path=ppt/tags/tag67.xml><?xml version="1.0" encoding="utf-8"?>
<p:tagLst xmlns:a="http://schemas.openxmlformats.org/drawingml/2006/main" xmlns:r="http://schemas.openxmlformats.org/officeDocument/2006/relationships" xmlns:p="http://schemas.openxmlformats.org/presentationml/2006/main">
  <p:tag name="BOX" val="Inhalt1Titel"/>
</p:tagLst>
</file>

<file path=ppt/tags/tag68.xml><?xml version="1.0" encoding="utf-8"?>
<p:tagLst xmlns:a="http://schemas.openxmlformats.org/drawingml/2006/main" xmlns:r="http://schemas.openxmlformats.org/officeDocument/2006/relationships" xmlns:p="http://schemas.openxmlformats.org/presentationml/2006/main">
  <p:tag name="FOOTER" val="2sender"/>
</p:tagLst>
</file>

<file path=ppt/tags/tag69.xml><?xml version="1.0" encoding="utf-8"?>
<p:tagLst xmlns:a="http://schemas.openxmlformats.org/drawingml/2006/main" xmlns:r="http://schemas.openxmlformats.org/officeDocument/2006/relationships" xmlns:p="http://schemas.openxmlformats.org/presentationml/2006/main">
  <p:tag name="SPIEGELUNG-YESNO" val="1"/>
  <p:tag name="BOX" val="KapitelOhneTitel"/>
</p:tagLst>
</file>

<file path=ppt/tags/tag7.xml><?xml version="1.0" encoding="utf-8"?>
<p:tagLst xmlns:a="http://schemas.openxmlformats.org/drawingml/2006/main" xmlns:r="http://schemas.openxmlformats.org/officeDocument/2006/relationships" xmlns:p="http://schemas.openxmlformats.org/presentationml/2006/main">
  <p:tag name="LOGO" val="1"/>
</p:tagLst>
</file>

<file path=ppt/tags/tag70.xml><?xml version="1.0" encoding="utf-8"?>
<p:tagLst xmlns:a="http://schemas.openxmlformats.org/drawingml/2006/main" xmlns:r="http://schemas.openxmlformats.org/officeDocument/2006/relationships" xmlns:p="http://schemas.openxmlformats.org/presentationml/2006/main">
  <p:tag name="LOGO" val="1"/>
</p:tagLst>
</file>

<file path=ppt/tags/tag71.xml><?xml version="1.0" encoding="utf-8"?>
<p:tagLst xmlns:a="http://schemas.openxmlformats.org/drawingml/2006/main" xmlns:r="http://schemas.openxmlformats.org/officeDocument/2006/relationships" xmlns:p="http://schemas.openxmlformats.org/presentationml/2006/main">
  <p:tag name="LOGO" val="1"/>
</p:tagLst>
</file>

<file path=ppt/tags/tag72.xml><?xml version="1.0" encoding="utf-8"?>
<p:tagLst xmlns:a="http://schemas.openxmlformats.org/drawingml/2006/main" xmlns:r="http://schemas.openxmlformats.org/officeDocument/2006/relationships" xmlns:p="http://schemas.openxmlformats.org/presentationml/2006/main">
  <p:tag name="LOGO" val="1"/>
</p:tagLst>
</file>

<file path=ppt/tags/tag73.xml><?xml version="1.0" encoding="utf-8"?>
<p:tagLst xmlns:a="http://schemas.openxmlformats.org/drawingml/2006/main" xmlns:r="http://schemas.openxmlformats.org/officeDocument/2006/relationships" xmlns:p="http://schemas.openxmlformats.org/presentationml/2006/main">
  <p:tag name="LOGO" val="1"/>
</p:tagLst>
</file>

<file path=ppt/tags/tag74.xml><?xml version="1.0" encoding="utf-8"?>
<p:tagLst xmlns:a="http://schemas.openxmlformats.org/drawingml/2006/main" xmlns:r="http://schemas.openxmlformats.org/officeDocument/2006/relationships" xmlns:p="http://schemas.openxmlformats.org/presentationml/2006/main">
  <p:tag name="LOGO" val="1"/>
</p:tagLst>
</file>

<file path=ppt/tags/tag75.xml><?xml version="1.0" encoding="utf-8"?>
<p:tagLst xmlns:a="http://schemas.openxmlformats.org/drawingml/2006/main" xmlns:r="http://schemas.openxmlformats.org/officeDocument/2006/relationships" xmlns:p="http://schemas.openxmlformats.org/presentationml/2006/main">
  <p:tag name="LOGO" val="1"/>
</p:tagLst>
</file>

<file path=ppt/tags/tag76.xml><?xml version="1.0" encoding="utf-8"?>
<p:tagLst xmlns:a="http://schemas.openxmlformats.org/drawingml/2006/main" xmlns:r="http://schemas.openxmlformats.org/officeDocument/2006/relationships" xmlns:p="http://schemas.openxmlformats.org/presentationml/2006/main">
  <p:tag name="LOGO" val="1"/>
</p:tagLst>
</file>

<file path=ppt/tags/tag77.xml><?xml version="1.0" encoding="utf-8"?>
<p:tagLst xmlns:a="http://schemas.openxmlformats.org/drawingml/2006/main" xmlns:r="http://schemas.openxmlformats.org/officeDocument/2006/relationships" xmlns:p="http://schemas.openxmlformats.org/presentationml/2006/main">
  <p:tag name="LOGO" val="1"/>
</p:tagLst>
</file>

<file path=ppt/tags/tag78.xml><?xml version="1.0" encoding="utf-8"?>
<p:tagLst xmlns:a="http://schemas.openxmlformats.org/drawingml/2006/main" xmlns:r="http://schemas.openxmlformats.org/officeDocument/2006/relationships" xmlns:p="http://schemas.openxmlformats.org/presentationml/2006/main">
  <p:tag name="LOGO" val="1"/>
</p:tagLst>
</file>

<file path=ppt/tags/tag79.xml><?xml version="1.0" encoding="utf-8"?>
<p:tagLst xmlns:a="http://schemas.openxmlformats.org/drawingml/2006/main" xmlns:r="http://schemas.openxmlformats.org/officeDocument/2006/relationships" xmlns:p="http://schemas.openxmlformats.org/presentationml/2006/main">
  <p:tag name="LOGO" val="1"/>
</p:tagLst>
</file>

<file path=ppt/tags/tag8.xml><?xml version="1.0" encoding="utf-8"?>
<p:tagLst xmlns:a="http://schemas.openxmlformats.org/drawingml/2006/main" xmlns:r="http://schemas.openxmlformats.org/officeDocument/2006/relationships" xmlns:p="http://schemas.openxmlformats.org/presentationml/2006/main">
  <p:tag name="BOX" val="TitelOhneTitel"/>
  <p:tag name="SPIEGELUNG-YESNO" val="1"/>
  <p:tag name="COBRANDING" val="1"/>
</p:tagLst>
</file>

<file path=ppt/tags/tag80.xml><?xml version="1.0" encoding="utf-8"?>
<p:tagLst xmlns:a="http://schemas.openxmlformats.org/drawingml/2006/main" xmlns:r="http://schemas.openxmlformats.org/officeDocument/2006/relationships" xmlns:p="http://schemas.openxmlformats.org/presentationml/2006/main">
  <p:tag name="LOGO" val="1"/>
</p:tagLst>
</file>

<file path=ppt/tags/tag81.xml><?xml version="1.0" encoding="utf-8"?>
<p:tagLst xmlns:a="http://schemas.openxmlformats.org/drawingml/2006/main" xmlns:r="http://schemas.openxmlformats.org/officeDocument/2006/relationships" xmlns:p="http://schemas.openxmlformats.org/presentationml/2006/main">
  <p:tag name="LOGO" val="1"/>
</p:tagLst>
</file>

<file path=ppt/tags/tag82.xml><?xml version="1.0" encoding="utf-8"?>
<p:tagLst xmlns:a="http://schemas.openxmlformats.org/drawingml/2006/main" xmlns:r="http://schemas.openxmlformats.org/officeDocument/2006/relationships" xmlns:p="http://schemas.openxmlformats.org/presentationml/2006/main">
  <p:tag name="LOGO" val="1"/>
</p:tagLst>
</file>

<file path=ppt/tags/tag83.xml><?xml version="1.0" encoding="utf-8"?>
<p:tagLst xmlns:a="http://schemas.openxmlformats.org/drawingml/2006/main" xmlns:r="http://schemas.openxmlformats.org/officeDocument/2006/relationships" xmlns:p="http://schemas.openxmlformats.org/presentationml/2006/main">
  <p:tag name="LOGO" val="1"/>
</p:tagLst>
</file>

<file path=ppt/tags/tag84.xml><?xml version="1.0" encoding="utf-8"?>
<p:tagLst xmlns:a="http://schemas.openxmlformats.org/drawingml/2006/main" xmlns:r="http://schemas.openxmlformats.org/officeDocument/2006/relationships" xmlns:p="http://schemas.openxmlformats.org/presentationml/2006/main">
  <p:tag name="LOGO" val="1"/>
</p:tagLst>
</file>

<file path=ppt/tags/tag85.xml><?xml version="1.0" encoding="utf-8"?>
<p:tagLst xmlns:a="http://schemas.openxmlformats.org/drawingml/2006/main" xmlns:r="http://schemas.openxmlformats.org/officeDocument/2006/relationships" xmlns:p="http://schemas.openxmlformats.org/presentationml/2006/main">
  <p:tag name="LOGO" val="1"/>
</p:tagLst>
</file>

<file path=ppt/tags/tag9.xml><?xml version="1.0" encoding="utf-8"?>
<p:tagLst xmlns:a="http://schemas.openxmlformats.org/drawingml/2006/main" xmlns:r="http://schemas.openxmlformats.org/officeDocument/2006/relationships" xmlns:p="http://schemas.openxmlformats.org/presentationml/2006/main">
  <p:tag name="LOGO" val="1"/>
</p:tagLst>
</file>

<file path=ppt/theme/theme1.xml><?xml version="1.0" encoding="utf-8"?>
<a:theme xmlns:a="http://schemas.openxmlformats.org/drawingml/2006/main" name="Corporate Design Post">
  <a:themeElements>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fontScheme name="Benutzerdefiniert 1">
      <a:majorFont>
        <a:latin typeface="Tahoma"/>
        <a:ea typeface=""/>
        <a:cs typeface=""/>
      </a:majorFont>
      <a:minorFont>
        <a:latin typeface="Tahoma"/>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B6C8"/>
        </a:solidFill>
        <a:ln w="9525">
          <a:noFill/>
          <a:miter lim="800000"/>
          <a:headEnd/>
          <a:tailEn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defRPr sz="1600" b="0" dirty="0"/>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Frutiger 45 Light" pitchFamily="34" charset="-128"/>
          </a:defRPr>
        </a:defPPr>
      </a:lstStyle>
    </a:lnDef>
    <a:txDef>
      <a:spPr bwMode="auto"/>
      <a:bodyPr wrap="square" lIns="72000" tIns="72000" rIns="72000" bIns="72000" rtlCol="0">
        <a:spAutoFit/>
      </a:bodyPr>
      <a:lstStyle>
        <a:defPPr indent="-226800" defTabSz="226800" eaLnBrk="0" fontAlgn="base" hangingPunct="0">
          <a:lnSpc>
            <a:spcPct val="95000"/>
          </a:lnSpc>
          <a:spcBef>
            <a:spcPct val="0"/>
          </a:spcBef>
          <a:defRPr sz="1600" kern="0" dirty="0" smtClean="0">
            <a:solidFill>
              <a:srgbClr val="000000"/>
            </a:solidFill>
            <a:latin typeface="Frutiger 45 Light" pitchFamily="34" charset="0"/>
          </a:defRPr>
        </a:defPPr>
      </a:lstStyle>
    </a:txDef>
  </a:objectDefaults>
  <a:extraClrSchemeLst/>
  <a:extLst>
    <a:ext uri="{05A4C25C-085E-4340-85A3-A5531E510DB2}">
      <thm15:themeFamily xmlns:thm15="http://schemas.microsoft.com/office/thememl/2012/main" name="1_DM_DEU_Blank.potx" id="{57F6D3AA-F2EE-45A0-A2A3-9CE0A521FBFF}" vid="{24EF6715-80DC-4920-8D93-BB0BBE325198}"/>
    </a:ext>
  </a:extLst>
</a:theme>
</file>

<file path=ppt/theme/theme2.xml><?xml version="1.0" encoding="utf-8"?>
<a:theme xmlns:a="http://schemas.openxmlformats.org/drawingml/2006/main" name="Larissa-Design">
  <a:themeElements>
    <a:clrScheme name="Post-Farben">
      <a:dk1>
        <a:sysClr val="windowText" lastClr="000000"/>
      </a:dk1>
      <a:lt1>
        <a:srgbClr val="FFFFFF"/>
      </a:lt1>
      <a:dk2>
        <a:srgbClr val="584125"/>
      </a:dk2>
      <a:lt2>
        <a:srgbClr val="FFCC00"/>
      </a:lt2>
      <a:accent1>
        <a:srgbClr val="F49E00"/>
      </a:accent1>
      <a:accent2>
        <a:srgbClr val="A51728"/>
      </a:accent2>
      <a:accent3>
        <a:srgbClr val="A5C400"/>
      </a:accent3>
      <a:accent4>
        <a:srgbClr val="3D6F1A"/>
      </a:accent4>
      <a:accent5>
        <a:srgbClr val="00B5D1"/>
      </a:accent5>
      <a:accent6>
        <a:srgbClr val="00545E"/>
      </a:accent6>
      <a:hlink>
        <a:srgbClr val="000000"/>
      </a:hlink>
      <a:folHlink>
        <a:srgbClr val="000000"/>
      </a:folHlink>
    </a:clrScheme>
    <a:fontScheme name="Post-Schrift">
      <a:majorFont>
        <a:latin typeface="Frutiger 45 Light"/>
        <a:ea typeface=""/>
        <a:cs typeface=""/>
      </a:majorFont>
      <a:minorFont>
        <a:latin typeface="Frutiger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Post-Farben">
      <a:dk1>
        <a:sysClr val="windowText" lastClr="000000"/>
      </a:dk1>
      <a:lt1>
        <a:srgbClr val="FFFFFF"/>
      </a:lt1>
      <a:dk2>
        <a:srgbClr val="584125"/>
      </a:dk2>
      <a:lt2>
        <a:srgbClr val="FFCC00"/>
      </a:lt2>
      <a:accent1>
        <a:srgbClr val="F49E00"/>
      </a:accent1>
      <a:accent2>
        <a:srgbClr val="A51728"/>
      </a:accent2>
      <a:accent3>
        <a:srgbClr val="A5C400"/>
      </a:accent3>
      <a:accent4>
        <a:srgbClr val="3D6F1A"/>
      </a:accent4>
      <a:accent5>
        <a:srgbClr val="00B5D1"/>
      </a:accent5>
      <a:accent6>
        <a:srgbClr val="00545E"/>
      </a:accent6>
      <a:hlink>
        <a:srgbClr val="000000"/>
      </a:hlink>
      <a:folHlink>
        <a:srgbClr val="000000"/>
      </a:folHlink>
    </a:clrScheme>
    <a:fontScheme name="Post-Schrift">
      <a:majorFont>
        <a:latin typeface="Frutiger 45 Light"/>
        <a:ea typeface=""/>
        <a:cs typeface=""/>
      </a:majorFont>
      <a:minorFont>
        <a:latin typeface="Frutiger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0.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1.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2.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3.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4.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5.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6.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17.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2.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3.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4.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5.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6.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7.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8.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ppt/theme/themeOverride9.xml><?xml version="1.0" encoding="utf-8"?>
<a:themeOverride xmlns:a="http://schemas.openxmlformats.org/drawingml/2006/main">
  <a:clrScheme name="Post-Farben DM hell">
    <a:dk1>
      <a:sysClr val="windowText" lastClr="000000"/>
    </a:dk1>
    <a:lt1>
      <a:srgbClr val="FFFFFF"/>
    </a:lt1>
    <a:dk2>
      <a:srgbClr val="F4F3F1"/>
    </a:dk2>
    <a:lt2>
      <a:srgbClr val="FFCC00"/>
    </a:lt2>
    <a:accent1>
      <a:srgbClr val="0076A8"/>
    </a:accent1>
    <a:accent2>
      <a:srgbClr val="00968F"/>
    </a:accent2>
    <a:accent3>
      <a:srgbClr val="AA9D2E"/>
    </a:accent3>
    <a:accent4>
      <a:srgbClr val="7566A0"/>
    </a:accent4>
    <a:accent5>
      <a:srgbClr val="C5299B"/>
    </a:accent5>
    <a:accent6>
      <a:srgbClr val="E03C31"/>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CB672D07B16DC4EB49C6C8A20E61D6F" ma:contentTypeVersion="7" ma:contentTypeDescription="Ein neues Dokument erstellen." ma:contentTypeScope="" ma:versionID="d5859b2f210aa5e399c168d21b285b80">
  <xsd:schema xmlns:xsd="http://www.w3.org/2001/XMLSchema" xmlns:xs="http://www.w3.org/2001/XMLSchema" xmlns:p="http://schemas.microsoft.com/office/2006/metadata/properties" xmlns:ns3="add62900-6dfe-4de8-aa3f-7ee4c0d3e982" xmlns:ns4="930e4c01-3de9-46ea-b98d-7f4394ab6438" targetNamespace="http://schemas.microsoft.com/office/2006/metadata/properties" ma:root="true" ma:fieldsID="2beeaa58746b7eab7354fab6b3ce8680" ns3:_="" ns4:_="">
    <xsd:import namespace="add62900-6dfe-4de8-aa3f-7ee4c0d3e982"/>
    <xsd:import namespace="930e4c01-3de9-46ea-b98d-7f4394ab64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62900-6dfe-4de8-aa3f-7ee4c0d3e982"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0e4c01-3de9-46ea-b98d-7f4394ab64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3CAF44-383A-42C0-AD29-B0AA4A4CE176}">
  <ds:schemaRefs>
    <ds:schemaRef ds:uri="http://schemas.microsoft.com/sharepoint/v3/contenttype/forms"/>
  </ds:schemaRefs>
</ds:datastoreItem>
</file>

<file path=customXml/itemProps2.xml><?xml version="1.0" encoding="utf-8"?>
<ds:datastoreItem xmlns:ds="http://schemas.openxmlformats.org/officeDocument/2006/customXml" ds:itemID="{73520BB6-AB5E-4EB4-B693-DA06E1318C93}">
  <ds:schemaRefs>
    <ds:schemaRef ds:uri="http://schemas.openxmlformats.org/package/2006/metadata/core-properties"/>
    <ds:schemaRef ds:uri="http://purl.org/dc/elements/1.1/"/>
    <ds:schemaRef ds:uri="http://schemas.microsoft.com/office/infopath/2007/PartnerControls"/>
    <ds:schemaRef ds:uri="930e4c01-3de9-46ea-b98d-7f4394ab6438"/>
    <ds:schemaRef ds:uri="http://purl.org/dc/terms/"/>
    <ds:schemaRef ds:uri="http://schemas.microsoft.com/office/2006/documentManagement/types"/>
    <ds:schemaRef ds:uri="add62900-6dfe-4de8-aa3f-7ee4c0d3e98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1AF7656-9F10-4820-9B1B-758818FE4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62900-6dfe-4de8-aa3f-7ee4c0d3e982"/>
    <ds:schemaRef ds:uri="930e4c01-3de9-46ea-b98d-7f4394ab6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3152</Words>
  <Application>Microsoft Office PowerPoint</Application>
  <PresentationFormat>Breitbild</PresentationFormat>
  <Paragraphs>316</Paragraphs>
  <Slides>18</Slides>
  <Notes>13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18</vt:i4>
      </vt:variant>
    </vt:vector>
  </HeadingPairs>
  <TitlesOfParts>
    <vt:vector size="30" baseType="lpstr">
      <vt:lpstr>ＭＳ Ｐゴシック</vt:lpstr>
      <vt:lpstr>Arial</vt:lpstr>
      <vt:lpstr>Frutiger 45 Light</vt:lpstr>
      <vt:lpstr>Frutiger LT</vt:lpstr>
      <vt:lpstr>Frutiger LT Light</vt:lpstr>
      <vt:lpstr>Frutiger LT Roman</vt:lpstr>
      <vt:lpstr>Frutiger LT Std 55 Roman</vt:lpstr>
      <vt:lpstr>Frutiger LT Std 65</vt:lpstr>
      <vt:lpstr>Open Sans</vt:lpstr>
      <vt:lpstr>Tahoma</vt:lpstr>
      <vt:lpstr>Wingdings</vt:lpstr>
      <vt:lpstr>Corporate Design Post</vt:lpstr>
      <vt:lpstr>Mailbox Plus Schweiz aus einer Hand und vorverzollt Kunden begeistern</vt:lpstr>
      <vt:lpstr>KOMMEN DIR DIESE CHALLENGES BEKANNT VOR? Du lieferst bereits in die Schweiz oder hast vor dies zu tun?</vt:lpstr>
      <vt:lpstr>Dann versendest Du wahrscheinlich so? Du versendest DAP</vt:lpstr>
      <vt:lpstr>So einfach sieht das perfekte Setup aus Du versendest DDP</vt:lpstr>
      <vt:lpstr>DDP ist nicht nur Kundenfreundlicher, sondern wirkt sich auch positiv auf Deine Kosten aus.</vt:lpstr>
      <vt:lpstr>DAP Verzollung vs. DDP Verzollung mit MB+ Zoll-Fallstudie</vt:lpstr>
      <vt:lpstr>Diese Zollkosten können für Händler in der Schweiz anfallen </vt:lpstr>
      <vt:lpstr>Zollabgaben Schweiz Wie werden die Zölle in der CH allgemein berechnet?</vt:lpstr>
      <vt:lpstr>Nur einer von zwei Verzollungswegen ist optimal! Welcher? Das sagen wir Dir</vt:lpstr>
      <vt:lpstr>Einzelverzollung vs. Sammelverzollung</vt:lpstr>
      <vt:lpstr>Und so funktioniert der Spaß</vt:lpstr>
      <vt:lpstr>Mailbox Plus – Der Händler macht was er immer macht Wir machen was für Dich das beste ist!</vt:lpstr>
      <vt:lpstr>Alles aus einer Hand Data is King – Gut für Dich – Gut für den Kunden</vt:lpstr>
      <vt:lpstr>Du willst die beste Kundenreise bei minimalen Zollkosten?</vt:lpstr>
      <vt:lpstr>Anhang</vt:lpstr>
      <vt:lpstr>Diese Zollkosten können für Händler in der Schweiz anfallen</vt:lpstr>
      <vt:lpstr>Zur Bestimmung der optimalen Verzollungsmethode benötigte Angaben des Händlers </vt:lpstr>
      <vt:lpstr>Zolldokumente (Rechnung)</vt:lpstr>
    </vt:vector>
  </TitlesOfParts>
  <Company>POST CH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Mailbox Plus Schweiz aus einer Hand</dc:title>
  <dc:creator>Ochsner Monika, ASCH</dc:creator>
  <cp:lastModifiedBy>Ochsner Monika, LS22</cp:lastModifiedBy>
  <cp:revision>137</cp:revision>
  <cp:lastPrinted>2015-05-13T15:29:01Z</cp:lastPrinted>
  <dcterms:created xsi:type="dcterms:W3CDTF">2020-06-25T06:38:43Z</dcterms:created>
  <dcterms:modified xsi:type="dcterms:W3CDTF">2021-07-08T12:22:31Z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ostMenu_SPRACHVERSION">
    <vt:lpwstr>D</vt:lpwstr>
  </property>
  <property fmtid="{D5CDD505-2E9C-101B-9397-08002B2CF9AE}" pid="3" name="PostMenu_MARKE">
    <vt:lpwstr>PD00</vt:lpwstr>
  </property>
  <property fmtid="{D5CDD505-2E9C-101B-9397-08002B2CF9AE}" pid="4" name="PostMenu_FIRMA">
    <vt:lpwstr>DPO</vt:lpwstr>
  </property>
  <property fmtid="{D5CDD505-2E9C-101B-9397-08002B2CF9AE}" pid="5" name="PostMenu_VERSION">
    <vt:lpwstr>v10_1</vt:lpwstr>
  </property>
  <property fmtid="{D5CDD505-2E9C-101B-9397-08002B2CF9AE}" pid="6" name="PostMenu_FIX">
    <vt:lpwstr>1</vt:lpwstr>
  </property>
  <property fmtid="{D5CDD505-2E9C-101B-9397-08002B2CF9AE}" pid="7" name="PostMenu_SPEZIAL">
    <vt:lpwstr>Blank</vt:lpwstr>
  </property>
  <property fmtid="{D5CDD505-2E9C-101B-9397-08002B2CF9AE}" pid="8" name="ContentTypeId">
    <vt:lpwstr>0x0101000CB672D07B16DC4EB49C6C8A20E61D6F</vt:lpwstr>
  </property>
</Properties>
</file>